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4" r:id="rId7"/>
    <p:sldId id="260" r:id="rId8"/>
    <p:sldId id="261" r:id="rId9"/>
    <p:sldId id="26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80" r:id="rId24"/>
    <p:sldId id="279" r:id="rId25"/>
    <p:sldId id="265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336600"/>
    <a:srgbClr val="660033"/>
    <a:srgbClr val="FF0000"/>
    <a:srgbClr val="3333FF"/>
    <a:srgbClr val="003366"/>
    <a:srgbClr val="800000"/>
    <a:srgbClr val="3333CC"/>
    <a:srgbClr val="CC0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960" y="102"/>
      </p:cViewPr>
      <p:guideLst>
        <p:guide orient="horz" pos="228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06T07:01:36.92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1806 5099 788 0,'0'0'525'15,"0"0"-456"-15,0 0-49 16,0 0 132-16,0 0 98 16,0 0-12-16,0 0-71 15,-1 36-30-15,-1-30-39 16,0-6-25-16,2 0 7 16,0 0 14-16,0-16 10 15,14-11-47-15,7-14-49 16,3-8-7-16,3-9 7 0,0 0-8 15,-3 0 0 1,-2 5-17-16,-4 4 8 0,1 4 9 16,-2 0-1-16,4-1-6 15,1-5-5-15,6 2 11 16,2 1-13-16,0 7 5 16,3 8 1-16,-5 7 7 15,2 6-6-15,-6 6 7 16,-6 5-1-16,-6 6 0 15,-2 3-8-15,-4 3-4 16,-3 17 3-16,-1 12 10 16,-2 10 9-16,0 11 27 15,-8 3 1-15,-5 2-1 16,-1 0-11-16,0-4-8 16,0-2-10-16,-2-4 4 0,1-2-10 15,-3-2 5-15,1-2 3 16,-2-3-3-16,4-3 1 15,-1-3 1-15,-1-2-7 16,1-5-1-16,1-6 0 16,3-1-20-16,3-8-59 15,6-11-87-15,0-7-150 16,3-12-472-16</inkml:trace>
  <inkml:trace contextRef="#ctx0" brushRef="#br0" timeOffset="222.0609">1903 4875 1781 0,'0'0'518'0,"0"0"-474"15,0 0-35-15,0 0 7 16,85-34 53-16,-49 27-17 15,0 2-35-15,-3-1-17 16,-2 1-60-16,2-3-207 16,-5 0-515-16,-7-1-425 0</inkml:trace>
  <inkml:trace contextRef="#ctx0" brushRef="#br0" timeOffset="526.3244">2615 4431 1476 0,'0'0'352'16,"0"0"-260"-16,0 0 34 16,0 0 47-16,0 0-60 15,0 0 13-15,-21 72 42 16,9-32-80-16,-4 7-36 15,2 1-24-15,1 0-7 16,-2-2-9-16,3-1-3 16,-1-4 0-16,-4 1-1 0,4-4-8 15,-2-4-1-15,-3-2-8 16,6-4-77 0,-7 0-120-16,5-11-298 0,1-6-295 0</inkml:trace>
  <inkml:trace contextRef="#ctx0" brushRef="#br0" timeOffset="739.0967">2367 4837 413 0,'0'0'1683'0,"0"0"-1437"15,0 0-186 1,0 0-20-16,0 0 52 0,0 0-10 15,0 0-42-15,60-38-34 16,-29 31-6-16,-1 1-48 16,6 1-148-16,-8 2-410 15,-11 2-297-15</inkml:trace>
  <inkml:trace contextRef="#ctx0" brushRef="#br0" timeOffset="1709.3161">2648 4781 882 0,'0'0'1340'0,"0"0"-1136"16,0 0-153-1,0 0 39-15,0 0 71 0,0 0-62 16,-55 89-62 0,44-61-22-16,5 0-9 0,3-4-6 15,3-4-6-15,0-5-15 16,15-8-21-16,6-6 12 15,2-1-1-15,2-5 10 16,5-10 5-16,-5-3 7 16,2-1 7-16,-8 0 1 15,-5 2 1-15,-7 3 6 16,-7 3 15-16,0 0 8 16,-4 5-3-16,-13 0-15 15,-2-2-1-15,-5 2 1 16,6 2-5-16,2 0-5 0,5-2 6 15,8-1-7 1,3-1-20-16,3-3-29 0,17-1-49 16,5 0 56-16,8-1 32 15,1 4 10-15,-1 4 0 16,-6 2 0-16,-2 3 0 16,-7 0 0-16,-6 0 7 15,-1 8 5-15,-4 4 6 16,-4 2 7-16,-2 5 12 15,-1-2 2-15,0 7-5 16,0 1-13-16,0-4-12 16,0 0-8-16,-6-3 1 15,-4-1-1-15,1-3 0 16,0-2-1-16,-1-4 0 16,7-3-4-16,3-5-16 0,0 0 19 15,0-12-1 1,10-11-26-16,8-5 0 0,9-3 27 15,1-1 1-15,2 3 0 16,0 7 12-16,-5 5 3 16,-5 6 0-16,-4 5 0 15,-7 2 7-15,-6 4-7 16,2 0-14-16,-1 0 0 16,-3 11 1-16,2 3-1 15,-3 2 8-15,0 3-8 16,0 5-1-16,-10-1-1 15,-5-2-5-15,-3-1-19 0,3-3-24 16,-1-4 1 0,10-6 15-16,3-6 14 15,3-1 14-15,0-8 4 0,19-14-12 16,7-6-8-16,9-4 13 16,1-4 8-16,0 9 2 15,-3 2-1-15,-5 8 0 16,-7 6 12-16,-9 5-1 15,-3 3 0-15,-4 3 8 16,-4 0-13-16,2 3-7 16,-3 11 14-16,0 2 9 15,0 3-7-15,0 5-1 16,-9-1 2-16,0 6 0 0,-7-1-3 16,1 1-5-1,-6 0-3-15,0-3-6 0,0-1 1 16,2-3-1-16,7-5-37 15,4-7-119-15,8-10-150 16,14-7-279-16,5-10-65 0</inkml:trace>
  <inkml:trace contextRef="#ctx0" brushRef="#br0" timeOffset="1937.4232">3416 4764 1187 0,'0'0'690'0,"0"0"-533"16,0 0 2-16,0 0 27 16,0 0-9-16,0 0-47 0,0 0-38 15,-37 81-22-15,19-51-22 16,3 0-17-16,-1-3-16 16,2 0-15-16,4-7 0 15,4-6-51-15,0-2-77 16,3-7-77-16,3-2-272 15,0-3-335-15</inkml:trace>
  <inkml:trace contextRef="#ctx0" brushRef="#br0" timeOffset="2106.3719">3509 4631 2116 0,'0'0'327'15,"0"0"-241"-15,0 0-67 16,0 0-19-16,0 0-19 16,0 0-199-16,0 0-401 15,7 28-963-15</inkml:trace>
  <inkml:trace contextRef="#ctx0" brushRef="#br0" timeOffset="2406.1685">3792 4814 1685 0,'0'0'715'16,"0"0"-627"-16,0 0-68 15,0 0 52-15,0 0 34 16,0 0-44-16,-83-3-32 15,47 16-11-15,-3 10-1 16,5 3 3-16,1 1 3 16,6 2 2-16,11-1-1 15,7-6-13-15,9 1-6 16,1-5-6-16,23-8-1 16,48-5-92-16,-5-5-175 15,3 0-553-15</inkml:trace>
  <inkml:trace contextRef="#ctx0" brushRef="#br0" timeOffset="2974.2833">4719 4702 1378 0,'0'0'327'0,"0"0"-327"16,0 0 0-16,0 0 59 15,0 0 130-15,0 0-43 16,0 0-66-16,3-43-33 16,-33 43 9-16,-9 0 33 15,-16 0 21-15,-6 0 9 16,-8 3-21-16,2 4-46 16,10 3-16-16,14 0-12 15,16 0 0-15,21 2-23 16,6 4 1-16,18 5 8 0,21 3-9 15,10 4 0-15,3 2 1 16,2 0-1-16,-5-1 1 16,-7-1-1-16,-8-2 0 15,-11-5 0-15,-7-6-1 16,-10-2-1-16,-6-2-6 16,-6-2 5-16,-16 1 2 15,-14 0 1-15,-10 0 6 16,-5-2-6-16,2-3-1 15,7-1-35-15,9-3-83 16,9-1-144-16,12 0-337 16,8-7-409-16</inkml:trace>
  <inkml:trace contextRef="#ctx0" brushRef="#br0" timeOffset="3261.6801">5029 4530 2241 0,'0'0'296'0,"0"0"-251"16,0 0-29-16,0 0 44 15,0 0 46-15,0 0-18 0,-37 99-14 16,23-53-26-1,1 4-24-15,4 3-3 0,-2 1-6 16,-2 0-6 0,1-3-8-16,-4-2 0 0,-4-3-1 15,-2-7-19-15,-5-6-85 16,-3-3-114-16,5-11-321 16,7-9-398-16</inkml:trace>
  <inkml:trace contextRef="#ctx0" brushRef="#br0" timeOffset="3481.7593">4841 4912 2352 0,'0'0'363'0,"0"0"-300"15,0 0-46-15,0 0 16 16,0 0-17-16,82-31-16 15,-37 23-20-15,7-1-20 16,-3 6-47-16,-7 0-82 16,-3 3-166-16,-12 0-221 15,-11 0-481-15</inkml:trace>
  <inkml:trace contextRef="#ctx0" brushRef="#br0" timeOffset="3824.625">5196 4899 1181 0,'0'0'1313'15,"0"0"-1148"-15,0 0-134 16,0 0-31-16,0 0 20 16,0 0 34-16,0 0-23 15,-6 100-14-15,-4-70-8 16,4-5-2-16,-2-2-6 15,-2-8 0-15,7-5 0 16,0-7 0-16,3-3 5 16,0 0 3-16,0 0 9 15,13-16 24-15,14-7-24 0,6-8-12 16,7-6-5 0,2-1 7-16,1 2-8 0,-7 7-6 15,-9 9 6 1,-9 8-20-16,-5 7-57 0,-8 5-81 15,-5 6-143-15,-8 12-475 16,-5-1 55-16</inkml:trace>
  <inkml:trace contextRef="#ctx0" brushRef="#br0" timeOffset="4315.4268">5505 4922 1290 0,'0'0'676'0,"0"0"-494"0,0 0-38 16,0 0-1-1,0 0-5-15,0 0 3 0,0 0-17 16,-36 78-40 0,23-48-30-16,7-3-36 0,3-5-12 15,3-7-6-15,0-5-6 16,0-5-8-16,9 0 4 15,4-5-2-15,-1 0-2 16,6 0-4-16,0 0-1 16,4-6 5-16,2-7 13 15,-1-3 0-15,2-3 1 16,-3-1 0-16,-1 2 1 0,-3 1 11 16,-3 4 9-1,-6 5 9-15,-6 3-6 0,0 3 0 16,-3 2-1-16,0 0-15 15,0 0-8-15,0 2-11 16,0 11-1-16,-6 7 12 16,0 3 1-16,3 2 0 15,0-1 0-15,3-4 1 16,0-4-2-16,0-5-7 16,12-5-44-16,3-2-86 15,22-4-137-15,-7-2-401 16,-2-6-357-16</inkml:trace>
  <inkml:trace contextRef="#ctx0" brushRef="#br0" timeOffset="4549.0549">6033 4968 1947 0,'0'0'565'15,"0"0"-501"-15,0 0 21 16,0 0 34-16,0 0-31 15,0 0-45-15,0 0-22 16,-73-34-13-16,46 44-7 16,-6 12 7-16,2 4-7 15,7 5 7-15,5 0-7 16,10-4 0-16,9-6-1 0,0-3 0 16,15-9-1-16,15-6-51 15,20-3-114-15,-6-8-216 16,-3-8-435-16</inkml:trace>
  <inkml:trace contextRef="#ctx0" brushRef="#br0" timeOffset="4809.7971">6375 4484 2027 0,'0'0'508'16,"0"0"-490"-16,0 0 4 15,0 0 49-15,0 0 46 16,0 0-58-16,0 0-35 16,-18 44 22-16,3-3 22 0,-1 11-16 15,-1 9-12 1,1 2-16-16,7 2-13 0,-2-5-4 16,4-7-6-16,4-9-1 15,-3-8-49-15,0-7-71 16,-12-6-146-16,0-5-369 15,2-10-348-15</inkml:trace>
  <inkml:trace contextRef="#ctx0" brushRef="#br0" timeOffset="4986.2546">6224 4821 2022 0,'0'0'522'0,"0"0"-470"15,0 0-31-15,0 0 22 16,0 0-12-16,94 8-31 16,-37-3-102-16,-5-2-208 15,-10 0-594-15</inkml:trace>
  <inkml:trace contextRef="#ctx0" brushRef="#br0" timeOffset="5736.3015">6530 4886 1356 0,'0'0'1165'0,"0"0"-1027"16,0 0-109-16,0 0 26 16,0 0 37-16,-30 84-53 15,21-59-28-15,3 0-10 16,6-6-1-16,0-4-9 15,0-5-19-15,15-6-20 16,6-4-58-16,4 0-55 16,5-7 8-16,3-9 5 15,1-9-2-15,-1-3 39 16,-3-1 34-16,-2-2 45 16,-8 4 32-16,-7 7 115 15,-7 6 57-15,-3 7 29 16,-3 4-39-16,0 3-58 0,0 0-46 15,-6 7-34-15,-10 11 4 16,-1 9-7-16,-2 4-9 16,4 4-10-1,5-1-1-15,5-1-1 0,5-5-9 16,3-7-3-16,12-2-33 16,3-8 5-16,9-7 17 15,-2-4-36-15,8 0 4 16,0-15 22-16,0-5 12 15,-2-7-11-15,-4-4 11 16,-5-3-12-16,-5 2-14 16,-7 6 47-16,-4 5 56 0,-6 7 21 15,0 4-35 1,0 3-21-16,0 0 11 0,0 0 13 16,3-1 9-16,9-1-39 15,6 1-15-15,7 2-17 16,2 0 7-16,1 5-1 15,-2-1 11-15,-4 2 6 16,-4 0-6-16,-12 2-8 16,-6 8 7-16,0 3 1 15,-3 4 4-15,-15 1 34 16,-3 0 14-16,-1 2-6 16,-2-1-15-16,5 0-8 15,2-4-7-15,8 4-8 16,5-4-7-16,4-1 0 15,0 1 1-15,22-4-2 16,2-1-1-16,9-4-36 0,1-6-90 16,12 0-132-16,-7-4-496 15,-9-7-316-15</inkml:trace>
  <inkml:trace contextRef="#ctx0" brushRef="#br0" timeOffset="6107.8969">7342 4932 763 0,'0'0'1206'16,"0"0"-1057"-16,0 0-60 15,0 0 23-15,0 0-16 16,0 0-10-16,0 0-28 16,98 0-34-16,-77 0-14 0,3-10-10 15,-2-2-31-15,-2-3-23 16,-4 0 17-16,-4-1 0 15,-2 0 17-15,-5 6 20 16,-5 3 15-16,0 3 38 16,0 4-4-16,-15 0-13 15,-6 4 6-15,-12 13 44 16,-4 6-5-16,-2 4-7 16,2 2-23-16,1 1 3 15,6-3-24-15,11-5-12 16,13-2-8-16,6-4-5 15,19-5-5-15,20 0-24 16,42-7-136-16,-7-1-201 16,-8-3-953-16</inkml:trace>
  <inkml:trace contextRef="#ctx0" brushRef="#br0" timeOffset="18076.0256">1718 5458 426 0,'0'0'16'15,"0"0"258"1,0 0-181-16,0 0-41 0,0 0 55 16,0 0 28-16,42 0-35 15,-24-2-30-15,-3 0 8 16,3 0 11-16,-6 2-28 16,1 0-38-16,1 0-23 15,-2 7 7-15,4 4-4 16,5-2 19-16,3 3-13 15,13-4 1-15,8-4-4 16,10-3 15-16,6-1 0 16,3 0-8-16,-1 0 1 15,1-1-12-15,-7-2-2 16,-5 2 1-16,-1 1 0 16,-5 0-1-16,-1 0 0 0,4 0 0 15,-1 0 0 1,7 3 1-16,3-2 1 0,2-1-2 15,4 0-1-15,5 0 1 16,-2 0-2-16,0 0 1 16,-6 1-21-16,-3 4-1 15,-7 1-27-15,-2 0 1 16,-4 1 34-16,1 0 2 16,-1-1 12-16,1 1 1 15,-1-5-6-15,4 5 1 16,-1-6 5-16,1-1 7 15,5 0-7-15,-3 0 19 16,4 0 26-16,0 0-18 0,-3 0-2 16,-4 0-10-16,-2 0-14 15,-4 0 14-15,-6 0-14 16,0 0 0-16,4 0 5 16,-1 0 1-16,1 0-6 15,9 0 1-15,1 3-1 16,5 1 9-16,6-1-10 15,0 0 1-15,5 0-1 16,-5 0 0-16,3-1-24 16,-4 0-16-16,-2-2 2 15,-3 0-20-15,0 0 2 16,-2 0 38-16,-1 0 17 0,-3-6 1 16,-4 1 8-16,-6 0-6 15,-4 0 4-15,-5 0-5 16,1 0 7-16,2 5-8 15,3-2 0-15,6 2 0 16,7 0-2-16,6 0 2 16,6 0-1-16,-2 2 0 15,2 3 1-15,-3-3-1 16,-4-1-6-16,-2-1-66 16,-10 0 18-16,-5 0 41 15,-4 0 13-15,-3 0 0 16,3 0 1-16,2 0 2 15,4-3 6-15,6 2 4 16,4-3-12-16,3 2-19 16,-4-1 18-16,-2-1 0 0,-7 1-1 15,0 0 2-15,-6-1 7 16,-2 4 18-16,-1-1 8 16,0 1-10-16,3-2 38 15,1 2-32-15,3-1-14 16,8-2-4-16,4 0 1 15,8-1 3-15,7-2-8 16,0 0-7-16,2 1-19 16,-11 1 3-16,-4 0-8 15,-11 1 2-15,-9 2 22 16,-8-1 7-16,-7 2 43 16,-1 0 3-16,-3 0 11 15,3 0-4-15,6 0 10 0,4 0-29 16,5 0-38-16,9 0-3 15,31-2-146-15,-12-4-162 16,-1-4-360-16</inkml:trace>
  <inkml:trace contextRef="#ctx0" brushRef="#br0" timeOffset="21875.5044">4231 5641 576 0,'0'0'254'0,"0"0"-118"16,0 0-136-16,0 0-38 16,0 0 38-16,0 0 46 15,0 0 14-15,0-3-13 16,0-1 10-16,0 1 8 16,0-1 46-16,3 0 49 15,1 1-16-15,-4-1-11 16,0 1-38-16,0 3-41 15,0 0-13-15,0 0-12 16,0 0 1-16,0 0-25 16,0 0-5-16,0 8 0 15,-4 10 8-15,-2 4 24 0,0 8 0 16,-3 4-12-16,3 7 0 16,-6 5 20-16,3 8 22 15,0 5 12-15,-4 7-19 16,-1 2-29-16,-2 0-15 15,1-3-4-15,0-1 12 16,0-5 11-16,2-2-9 16,4 1-14-16,1-2-6 15,2 3 1-15,-1-4-2 16,4 1 1-16,0-2 0 16,0-4 0-16,0-1 0 15,-3-2-1-15,1-4 0 16,-2 3 0-16,-2-1 0 0,0-1 0 15,0-1 0 1,2-3-1-16,2-1 0 0,4-6 1 16,1-4 0-16,0 0-1 15,0-8-11-15,3-4-21 16,3-7-32-16,-2-1-3 16,2-7 3-16,-3-2 21 15,0 0 2-15,3-2-11 16,0-10-54-16,1-2 63 15,-1-1 44-15,2-3 22 16,1-2 3-16,4-6-14 16,4 1-11-16,5-3-1 15,0-5 1-15,-2-1-9 16,4-1 1-16,-5 4 0 16,-4 3 0-16,-2 7 8 0,-5 5 0 15,-2 4 14-15,-3 7 20 16,0 2 5-16,-3 2-12 15,0 1-14-15,0 0 6 16,0 0-9-16,0 0-10 16,0 0-8-16,0 0 8 15,0 1 1-15,0 6 19 16,-3 0 11-16,0-1 3 16,-3 7-13-16,0 0-6 15,-1 1-2-15,-4 7-3 16,2 3-4-16,-4 1-5 15,-2 1 0-15,-3 2 14 0,3-4 1 16,2-1-7-16,-1-3 2 16,2-4 18-16,2-5 14 15,4-4-7-15,-2-2-20 16,-2-1-3-16,4 0-2 16,-3-1 2-16,-2 1 1 15,-5-1 0-15,-2 0 6 16,-6-3-2-16,-1 0 4 15,-5-1 11-15,-3-15 13 16,-1-4 4-16,7-5-12 16,3-5-16-16,9-5-22 15,8-5-40-15,7-14-134 16,16 10-494-16,2 5-1011 0</inkml:trace>
  <inkml:trace contextRef="#ctx0" brushRef="#br0" timeOffset="32974.8158">802 4754 438 0,'0'0'215'15,"0"0"-150"1,0 0-19-16,0 0 220 0,0 0 75 15,0 0-91-15,-15-2-78 16,14-1-9-16,1 2-14 16,-3 0-28-16,0 1-36 15,3 0-32-15,0 0-25 16,0 0-10-16,0 0-17 16,0 0 5-16,9 0-6 15,7 0 2-15,10 0 7 0,2 0-8 16,3-3-1-1,-4-3 1-15,-2 0-1 0,-2-1 1 16,-1-1-1-16,-1-3-8 16,4 0-11-16,-5-5 1 15,1 1 18-15,-6-1 0 16,1 0 0-16,-4 0 0 16,0-1 1-16,-6 4-1 15,-3 1 1-15,0 5 6 16,-3 2 6-16,0 3-11 15,-9 2-2-15,-12 0-6 16,-12 4-1-16,-7 11 6 16,-11 2 1-16,-4 3 0 15,-3 2 15-15,1-1 15 16,-3 5 16-16,4 0-3 0,2 2-11 16,11 3 19-16,11-2 15 15,15 2-17-15,17 0-15 16,1 3 6-16,29 0-22 15,19 0-9-15,23-2-9 16,22-5-17-16,16-13-133 16,-16-7-193-16,-22-7-704 0</inkml:trace>
  <inkml:trace contextRef="#ctx0" brushRef="#br0" timeOffset="36576.5787">9633 1715 1166 0,'0'0'612'16,"0"0"-546"-16,0 0-50 15,0 0-14-15,0 0 46 16,0 0 84-16,0 0 3 15,0-9-46-15,0 9-32 16,0 0-11-16,0 0-13 16,0 0-17-16,0 0-15 15,0 15-1-15,0 8 9 16,0 8 27-16,0 7-18 16,0 3-12-16,0 0-5 15,3-3-1-15,0-4-26 16,2-6-51-16,-2-7-30 15,-3-7-91-15,3-7-128 0,0-5-176 16,4-2-452-16</inkml:trace>
  <inkml:trace contextRef="#ctx0" brushRef="#br0" timeOffset="37014.7665">9442 1532 71 0,'0'0'1287'0,"0"0"-1140"16,0 0-82-16,0 0-6 15,0 0 47-15,0 0 83 16,0 0-47-16,45-40-85 15,-12 40-41-15,9 0-5 16,7 0-10-16,3 12-1 16,-1 2 0-16,-2 2 0 15,-4 2-1-15,-5 0 0 16,-13 1-1-16,-6-4-7 16,-11-1-10-16,-4-1-35 15,-6-2-21-15,-3 0 50 16,-16-1 24-16,-5 0 1 15,-7 0 2-15,-8-3 17 0,-3-1-10 16,-7-2-3-16,7-1-6 16,2-1 0-16,11 0-28 15,13 0-174-15,7-2-321 16,9 0-640-16</inkml:trace>
  <inkml:trace contextRef="#ctx0" brushRef="#br0" timeOffset="37302.6518">9954 1948 895 0,'0'0'818'0,"0"0"-668"16,0 0-115-16,0 0-24 15,0 0 12-15,0 0 33 16,0 0 30-16,-34 44-45 16,20-23-25-16,-5 1-16 15,1-3-73-15,-3 1-158 16,5-6-147-16,5-6-319 0</inkml:trace>
  <inkml:trace contextRef="#ctx0" brushRef="#br0" timeOffset="38233.2008">10269 1758 963 0,'0'0'864'0,"0"0"-731"15,0 0-112-15,0 0-21 16,0 0 0-16,0 0 1 16,0 0 0-16,4 18 18 15,-4 1 6-15,0 5-6 16,0 2-12-16,0 3 2 15,0-2-8-15,0-5 0 16,-7-3 1-16,1-4-1 16,0-5 5-16,0-4-5 15,3-3 9-15,3-2-4 16,0-1 3-16,0 0 6 16,0 0 7-16,0-12-22 0,3-5-15 15,6-5 2-15,0-2-12 16,1 0 3-16,-1 0 13 15,2 1 8-15,-4 4 0 16,-1-1 1-16,0 1 0 16,0 1 0-16,0 0 1 15,3 1 0-15,-3 2 15 16,0 2 3-16,3 1-14 16,1 5-5-16,-1 3-16 15,-1 2-5-15,1 2 20 16,1 0 2-16,-1 0-1 15,0 9 10-15,0 2-4 16,-3 4-5-16,-3 3 18 0,0 0 15 16,0 3 4-16,0 2-1 15,-3-2 0-15,0 1-10 16,0-2 8-16,0 0-11 16,0-2-6-16,0 1-2 15,-6-2 11-15,0-2-4 16,0-1-14-16,0 1-3 15,3-2-5-15,0-2-1 16,0-2 0-16,0 2-27 16,3-2-83-16,0-2-192 15,0-5-322-15</inkml:trace>
  <inkml:trace contextRef="#ctx0" brushRef="#br0" timeOffset="38531.2138">10697 1948 1295 0,'0'0'362'16,"0"0"-263"-16,0 0-71 16,0 0 96-16,0 0 64 0,0 0-60 15,0 0-69 1,-34 79-37-16,26-57-22 16,2-1-46-16,3 4-220 0,-4-5-333 15,7-7-595-15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08T07:25:15.727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13384 1187 851 0,'0'0'100'16,"0"0"153"-16,0 0-24 15,0 0-36-15,0 0 9 16,0 0-18-16,0 0-41 16,0 0-39-16,0 0-31 15,0 0-33-15,0 0-16 0,0 0-5 16,0 0-9 0,6 0 4-16,6 0 5 15,8-2-4-15,6-3-8 0,-4-1 2 16,7 2-8-16,1-1 1 15,-4 0-1-15,3 0 0 16,1 1 0-16,-5 1-1 16,2 0 1-16,-6 0-1 15,0 2 1-15,1 0-1 16,-2 0 1-16,5-3-1 16,-1 3 1-16,1-2-1 15,2 2 0-15,-2-2 0 16,1 2 0-16,0-2 0 15,3 1 0-15,-2 2 0 16,-5-1 0-16,2 1 2 0,-3-1-2 16,3-1 1-16,-2 0-1 15,-3-1 0-15,7 0 1 16,1-1-1-16,-1 1 0 16,3 0 1-16,-3 0-1 15,3 2 0-15,-7-2 1 16,4 2-1-16,-7 1 0 15,1 0 0-15,-1 0 0 16,2 0 0-16,-3 0 0 16,6 0 0-16,-2 0 0 15,5 0 0-15,-5 0 0 16,4 0 0-16,0 0-1 16,3 0 0-16,-2 0 1 0,-2 0-1 15,-1 0 0 1,0 0-1-16,-3 0 0 0,4 0 2 15,-1 0-1-15,-2 0 0 16,7 0 1-16,-1 0-1 16,5-2 1-16,0 1 0 15,-4 1 0-15,3 0 0 16,-2 0-1-16,-5 0 0 16,2 0 1-16,-4 0-2 15,3 0 1-15,-4 0-7 16,4 0 7-16,-6 0 0 15,6-2 1-15,-5 1-1 16,3-2 1-16,3 2 0 16,1-2-1-16,2 1 1 15,-2 0 0-15,2 2-1 16,0 0 1-16,-2 0-1 0,2 0-1 16,0 0 2-16,-3 0-1 15,3 0 0-15,-1 0 1 16,1 0-2-16,-1 0 1 15,-3 0 0-15,3 4 1 16,-2-1-1-16,1-2 0 16,2 2 0-16,-1-2 1 15,1-1-1-15,2 2 1 16,0-2-1-16,1 0 1 16,2 0 0-16,1 1-1 15,-4-1 1-15,3 0-1 0,-2 0 1 16,-3 2-1-16,-1-1 0 15,3 2 0-15,-4-1 0 16,2 2 0-16,0-2-1 16,-1 1 2-16,1 1-2 15,2-2 2-15,-4 1-7 16,2-3-1-16,0 0-4 16,-4 4 5-16,3-3-5 15,-3 3 0-15,3-1 5 16,-3 1 5-16,0 0 1 15,0 1-5-15,0-1 6 16,3 0 0-16,-4 1 0 16,3-3 0-16,1 1 0 0,-4 1 0 15,4-3-9-15,-6 0 0 16,3 0-1-16,-1-1-1 16,-2 2 2-16,-3-1 8 15,3 1 0-15,-5-1 0 16,3 0-1-16,-2 1 1 15,5 1 1-15,-2 0-1 16,4-1-6-16,0 1 6 16,0 0 1-16,-1 0-1 15,-2 0 1-15,-4-1-1 16,2 1 1-16,-8-1 0 16,2 0-1-16,-1 0 1 15,-5 0-1-15,2-1 1 16,-2 0 1-16,0 0-1 15,2 2 0-15,-2-2 0 0,-5 1 0 16,4-1 0-16,-4-1 0 16,2 2 0-16,-3-2 0 15,-2 0 0-15,3 1 0 16,-4-1 0-16,0 0 0 16,3 1 1-16,-3-1 1 15,0 0 8-15,0 2 3 16,0-2 1-16,0 0-8 15,0 1-5-15,0-1 2 16,0 0-2-16,0 0 0 16,0 0-1-16,0 0 1 15,0 0 1-15,0 0-2 16,0 0 1-16,0 0-1 0,0 0 0 16,0 0 8-16,0 0-7 15,0 0 10-15,0 0-5 16,0 0 5-16,0 0 3 15,0 0-13-15,0 0-1 16,0 0 0-16,0 0-9 16,0 0-1-16,0 0-2 15,0 0-5-15,0 0-9 16,0 0-25-16,0 0-123 16,0 0-151-16,0 0-195 15,-8 0-712-15</inkml:trace>
  <inkml:trace contextRef="#ctx0" brushRef="#br0" timeOffset="1923.3603">20139 1164 22 0,'0'0'363'0,"0"0"-293"15,0 0 192-15,0 0-71 16,0 0-70-16,0 0-15 16,0 0 7-16,-6 0 16 15,6 0-12-15,0 0-27 16,0 0 18-16,0 0 27 15,0 0-2-15,0 0-23 16,0 0-28-16,0 0-11 16,0 0-25-16,0 0-31 0,12 0-13 15,14 0 4 1,13 0 19-16,10 0 11 0,10-1-14 16,8-7-15-16,5 3-6 15,-1-1 0-15,0 2-1 16,-3-1 0-16,0 1 0 15,-1-1-9-15,3-1-10 16,0-2-5-16,15-3-12 16,20-6 1-16,14-5 7 15,8 1 9-15,-8 1 13 16,-10 2 6-16,-14 4 1 16,-4-1-1-16,-1 4 1 0,-6 1-1 15,-3 2 0 1,3-3-24-16,1 1-47 0,5-1 21 15,4 1-18-15,0-1-37 16,4 3-10-16,-3 1 30 16,1 0 56-16,-2 3 19 15,-5 0-22-15,-14 2 3 16,-14 2 17-16,-15 0 12 16,-7 0-1-16,8 0 1 15,6 0 12-15,9 2 5 16,-6 1 1-16,2 1 5 15,2-1 12-15,1-1-10 16,3 1-12-16,4 0-12 0,0 1 5 16,4 1-5-1,-5-3 0-15,-5 3 0 0,-5 0 12 16,-9 1 17-16,-6 1 4 16,-11 2 11-16,-1-1 29 15,-2 3 6-15,2-1 14 16,2 1 0-16,-3-1-35 15,-3 0-17-15,-2-4-16 16,-4 0-9-16,1-2-10 16,3-1-6-16,0 1 1 15,0 0-1-15,-3 1 1 16,3 1-2-16,3 3 0 16,2 5 0-16,7 1 1 15,3 4 0-15,0-3 6 16,-7-4-6-16,-5-3 0 0,-9-4 17 15,-1-2 23-15,-5-3 1 16,-2 0-17-16,-1 0-10 16,-2 0-14-16,-2 0 5 15,-2 0-5-15,-3 0 5 16,2 0-4-16,-2 0 5 16,0 0-5-16,0 0 5 15,0 0-6-15,0 0-1 16,0 0-6-16,0-3-54 15,-2-4-184-15,1 2-389 16,1-1-432-16</inkml:trace>
  <inkml:trace contextRef="#ctx0" brushRef="#br0" timeOffset="2067.0937">24810 1089 808 0,'0'0'543'0,"0"0"-543"16,0 0-752-16</inkml:trace>
  <inkml:trace contextRef="#ctx0" brushRef="#br0" timeOffset="2208.304">24810 1089 622 0,'42'13'773'0,"-45"-19"-773"15,2 1-693-15</inkml:trace>
  <inkml:trace contextRef="#ctx0" brushRef="#br0" timeOffset="7726.0949">3537 4096 1003 0,'0'0'651'0,"0"0"-546"16,0 0-74-16,0 0 53 16,0 0 101-16,0 0-32 0,0 0-46 15,0 0-48-15,0 0-35 16,0 0-13-16,0 11-9 16,3 8 22-16,0 9 23 15,-3 5 4-15,0 7-25 16,0-1-12-16,0-3-13 15,0-3 0-15,-6-5 0 16,3-6-1-16,0-3 0 16,0-6 0-16,3-3-6 15,-4-5-74-15,1-3-144 16,3-2-318-16,0 0-58 0</inkml:trace>
  <inkml:trace contextRef="#ctx0" brushRef="#br0" timeOffset="8110.3603">3537 4100 1264 0,'0'0'361'0,"0"0"-265"16,0 0-11-16,0 0 91 15,0 0 4-15,0 0-66 16,0 0-62-16,28-66-9 16,-14 55-32-16,5 1-10 15,-2 3 9-15,5 4-10 0,-3 3-2 16,1 0 1-16,4 10 0 16,-2 4 1-16,3 1 0 15,-5 0-1-15,-1-3-8 16,-5 0-5-16,-4-4 13 15,-7-1-9-15,-3 0 2 16,-3 2 7-16,-18-3-13 16,-7 3-3-16,-8-2-31 15,0 0-45-15,0-2-65 16,5-5-69-16,12 0-177 16,8 0-647-16</inkml:trace>
  <inkml:trace contextRef="#ctx0" brushRef="#br0" timeOffset="8761.9471">4128 4207 1028 0,'0'0'636'0,"0"0"-583"16,0 0-39-16,0 0 28 15,0 0 49-15,0 0-3 0,-100 25-25 16,82-23-18-16,3-2 20 16,5 0 9-16,4 0 1 15,4 0-30-15,2-4-45 16,0-7-18-16,5-3 9 15,11-4-13-15,2 0-9 16,0-1 1-16,1 0 22 16,-1 1 8-16,-3 0 1 15,0 1 0-15,-3 0 0 16,-3 1 0-16,-3 2 14 16,-3 1 1-16,0 1 11 15,-3 2 2-15,0 0 8 16,0 2-11-16,-6 1 9 0,-3 0-19 15,-6 5-14-15,0 1-1 16,-1 1 5-16,-1 0 2 16,4 5-8-16,4 7-6 15,3 3 6-15,6 1 9 16,0 0-8-16,0 1 5 16,12-1-5-16,9 1-1 15,1-1 0-15,-1-1-1 16,3 0-5-16,3 2-24 15,-5 1-8-15,1 0 23 16,-4 0 6-16,0-1 7 16,-7 0 2-16,-6-3-6 0,-4-1-7 15,-2-2-7 1,-8-1 9-16,-14 0-9 0,-3-2 13 16,-8 2-74-16,-3-7-173 15,6 0-123-15,9-3-152 0</inkml:trace>
  <inkml:trace contextRef="#ctx0" brushRef="#br0" timeOffset="9385.9597">4495 4067 1114 0,'0'0'348'0,"0"0"-281"15,0 0-35-15,0 0 33 16,0 0 26-16,0 0 25 15,0 0-7-15,36 67-8 16,-30-48-34-16,-3 1-24 16,1-2-21-16,-1-2-11 15,-3-3-9-15,0-1-1 16,0-5 0-16,0-3 0 0,0-1 0 16,0-3-1-16,0 0 6 15,0 0 2-15,3-9-8 16,3-6-46-16,3-7 22 15,0 0 11-15,0-3 6 16,0-1-7-16,0 2 12 16,1 2 2-16,1 1 2 15,-2 2 4-15,4 2 7 16,-1 2-3-16,6 1 1 16,-3 3-10-16,3 2 8 15,-6 3-2-15,1 5 23 16,-4 1-5-16,-3 3-6 15,2 12-4-15,-4 6 23 0,-4 4 35 16,0 4 0 0,0-3-26-16,0 1 11 0,0-4 8 15,0-2-28-15,-3-4-8 16,3-5-5-16,0 0-16 16,0-5-9-16,0-2-18 15,0-3-153-15,0-2-471 0</inkml:trace>
  <inkml:trace contextRef="#ctx0" brushRef="#br0" timeOffset="10452.2868">5462 4180 1211 0,'0'0'902'0,"0"0"-786"15,0 0-101-15,0 0 4 16,0 0 21-16,0 0 19 16,0 0-35-16,94-2-15 15,-45-2-7-15,3 3 5 16,2-1-6-16,1 2 8 16,-3 0-8-16,-1 0 0 15,-8 0-1-15,-4 0 0 16,-9 0 0-16,-6 0-6 15,-9 0-10-15,-5 0-14 16,-4 0-24-16,-6 0-73 16,0 0-85-16,0 0-64 0,0 0-525 15</inkml:trace>
  <inkml:trace contextRef="#ctx0" brushRef="#br0" timeOffset="10756.3658">5587 4288 1490 0,'0'0'332'0,"0"0"-250"15,0 0-31-15,0 0 61 16,0 0-9-16,0 0-26 15,106 0-30-15,-54 0-26 0,2 0-14 16,4-2-6-16,-1 2 0 16,-5-1-1-16,-7 0 0 15,-9-1-17-15,-11 1-56 16,-4 1-85-16,-12-1-54 16,-9-4 35-16,0 1-32 15,0 0-341-15</inkml:trace>
  <inkml:trace contextRef="#ctx0" brushRef="#br0" timeOffset="11127.6855">5887 4098 1425 0,'0'0'354'0,"0"0"-259"15,0 0-19-15,0 0 60 16,0 0 3-16,0 0-42 16,0 0-46-16,21 2-13 15,-6 9-12-15,10-1-4 16,2 3-9-16,6 1-7 16,1 1-5-16,-1-3 0 15,3 2-1-15,-2 0 0 16,-7 0 0-16,-6-1-9 0,-5 1-3 15,-10-1-1 1,-6 1 3-16,0-1 9 0,-6 1 2 16,-15 0 0-16,-4-1 14 15,0-1-3-15,-2-1 0 16,4-3-5-16,7-1-7 16,7-3 0-16,3-3-187 15,6-1-570-15</inkml:trace>
  <inkml:trace contextRef="#ctx0" brushRef="#br0" timeOffset="12165.6277">7134 4011 1298 0,'0'0'316'0,"0"0"-210"16,0 0 37-16,0 0 72 15,0 0-14-15,0 0-56 16,0 0-45-16,6 0-30 16,-6 0-11-16,0 0-26 15,0 0-15-15,3 9-12 16,-3 5 9-16,3 7 41 0,-3 6-18 16,3 5-16-1,-3 4-2-15,0 1-2 0,0-1-1 16,0 1 0-16,0-1-4 15,0 0-1-15,0-4-3 16,0-2-8 0,0-3 1-16,0-5-1 0,0-2 0 15,0-4 0-15,0-4-1 16,0-3 0-16,0-3 0 16,0-2 0-16,0-1-2 15,0-3-10-15,0 0-31 16,0 0-50-16,12 0-87 15,0-3-120-15,0-4-538 0</inkml:trace>
  <inkml:trace contextRef="#ctx0" brushRef="#br0" timeOffset="12523.8514">7101 4539 1016 0,'0'0'208'0,"0"0"-141"16,0 0 78-16,0 0 58 16,0 0 19-16,0 0-29 0,0 0-44 15,0 2-20 1,0-1-74-16,8 2-12 0,7-1 24 15,7-1-14-15,2 0-25 16,6 0-16-16,1-1-4 16,-1 0-7-16,-2 0-1 15,-5 0 0-15,-4 0 0 16,-8 0-20-16,-4 0-8 16,-4 0-3-16,-3 0-21 15,0 0-45-15,-3 0-144 16,-4-2-145-16,2-3-379 0</inkml:trace>
  <inkml:trace contextRef="#ctx0" brushRef="#br0" timeOffset="13094.9167">7043 4045 618 0,'0'0'261'15,"0"0"-187"-15,0 0-19 0,0 0 72 16,0 0 52-16,0 0-23 16,0 0-50-16,12-11-12 15,-4 11 17-15,2 0 25 16,2 0-8-16,4 0 7 15,1 0 17-15,11 0-27 16,8 0-43-16,10 0-42 16,2 0-29-16,1 0-11 15,-10 0-81-15,-9 0-212 16,-21 0-737-16</inkml:trace>
  <inkml:trace contextRef="#ctx0" brushRef="#br0" timeOffset="14611.8612">6967 3913 217 0,'0'0'352'0,"0"0"-238"0,0 0-67 15,0 0 70-15,0 0 9 16,0 0-8-16,0 0-18 16,-6 0-6-16,6 0 17 15,0 0 18-15,0 0-19 16,0 0-25-16,0 0-2 15,0 0 12-15,0 0-11 0,0 0-17 16,0 0-35 0,3 0-2-16,8 0 5 0,2 0-13 15,6 0-8-15,4 0-13 16,2 0 5-16,5 0-6 16,3 0 0-16,-2 0 0 15,-1 0-21-15,0 0-11 16,-5 0 17-16,-1 0-14 15,-6 0 11-15,-5 0 17 16,-5 0 1-16,-5 0 1 16,0 0 10-16,-3 0 0 15,3 0 17-15,-3 0 10 16,0-1 8-16,0 1 4 16,0 0-6-16,0-2-7 15,0 2-6-15,0-1-2 0,0-2 0 16,0 2 8-16,0-3-8 15,0 2-12-15,-3-1-9 16,-3-1-8-16,1-1 0 16,-5-2-1-16,-2 0 0 15,-3-3 1-15,-6-3-7 16,-4-13-106-16,1 0-94 16,6-1-349-16</inkml:trace>
  <inkml:trace contextRef="#ctx0" brushRef="#br0" timeOffset="17540.6966">7773 4273 977 0,'0'0'498'0,"0"0"-412"15,0 0 0-15,0 0 58 16,0 0 46-16,0 0-27 15,0 0-70-15,-6 1-19 0,6 0-31 16,0-1-6-16,0 0 3 16,13 0-6-16,2 0-19 15,6 2-6-15,7-2-8 16,-1 0-1-16,3 2-12 16,-3-2-30-16,-3 0-29 15,-2 0-43-15,-8 0-41 16,-4 1-62-16,-1 0-99 15,-6-1-57-15,-3 1-116 0</inkml:trace>
  <inkml:trace contextRef="#ctx0" brushRef="#br0" timeOffset="17820.3221">7816 4395 408 0,'0'0'650'0,"0"0"-488"15,0 0-50-15,0 0 55 16,0 0 42-16,0 0-26 0,0 0-58 15,39 23-63-15,-14-20-45 16,20-3-17-16,-5 0-211 16,-7 0-527-16</inkml:trace>
  <inkml:trace contextRef="#ctx0" brushRef="#br0" timeOffset="20424.0429">8708 4011 84 0,'0'0'156'16,"0"0"492"-16,0 0-381 16,0 0-73-16,0 0-7 15,0 0-7-15,0 0 27 16,-10-6-12-16,10 6-38 15,0 0-39-15,0 0-32 16,0 0-22-16,0 0-13 16,0 0-11-16,0 0-12 15,0 0-16-15,0 0-12 16,0 0-1-16,0 2-9 0,0 7 9 16,0 5 1-1,0 2 2-15,0 5-1 0,0-1 0 16,7 4 0-16,-4-1 0 15,0 3-1-15,3 1 1 16,-5-1 1-16,3 3-1 16,2 0-1-16,-2-1 0 15,5-1 0-15,-3 0 1 16,0-3-1-16,0-3 0 16,-2 0 0-16,-4-1-1 15,0-3 0-15,0-2 1 16,0 0-1-16,0-5 0 0,0 0 0 15,-7-3 0-15,1-2 0 16,-6 0 1-16,-1-4-8 16,-1-1 8-16,-5 0 7 15,4 0 14-15,0-11-6 16,0-4-5-16,5-2-1 16,1-3-3-16,7 0-6 15,2-2-38-15,0 1-4 16,2 0-39-16,11 4-21 15,11-1-123-15,0 5-307 16,-5 3-284-16</inkml:trace>
  <inkml:trace contextRef="#ctx0" brushRef="#br0" timeOffset="20994.0602">8498 4069 401 0,'0'0'315'0,"0"0"-169"15,0 0-18-15,0 0 15 16,0 0 12-16,0 0 0 16,0 0 13-16,-11 0-23 0,22 0 9 15,4 0 3-15,4 0-32 16,8 0-41-16,3 0-31 15,9-1-5-15,1 0-27 16,6-2-11-16,-1 3-9 16,-2 0 1-16,-7 0-2 15,-9 0-17-15,-5 0-65 16,-10 0-91-16,-4 0-108 16,-2 0-311-16,-6 0-183 0</inkml:trace>
  <inkml:trace contextRef="#ctx0" brushRef="#br0" timeOffset="21519.6943">8529 3929 758 0,'0'0'602'0,"0"0"-511"15,0 0 12-15,0 0 74 16,0 0 42-16,0 0-47 16,0 0-103-16,18-11-31 15,3 9-37-15,6 0-1 16,1 1-1-16,2 1 1 16,0 0 1-16,-2-1-1 15,5-2-40-15,-3 0 2 16,1-2 7-16,-7 0-20 15,-9 1 9-15,-6-1 34 16,-5-2 8-16,-4 0 34 16,0-2 2-16,-4-2-22 0,-8-3 20 15,-3 2 14-15,-6-1-3 16,-4 0-20-16,1 5-17 16,3 1-8-16,0 5-8 15,2 2-52-15,7 2-231 16,2 6-453-16</inkml:trace>
  <inkml:trace contextRef="#ctx0" brushRef="#br0" timeOffset="22720.2317">8959 4439 494 0,'0'0'549'16,"0"0"-298"-16,0 0 14 15,0 0-18-15,0 0-18 16,0 0-30-16,0 0-48 15,-15-2-39-15,15 2-22 16,0 0-11-16,0 0-21 16,0 0-13-16,0 0-18 15,0 0-20-15,0 11-5 16,0 5 14-16,4 8 14 0,1 6-10 16,4 4-13-16,0 0-6 15,4-2 0 1,-1-1 0-16,-1-2-1 0,2-4 0 15,-4-1 0-15,-3-4-1 16,3-3-12-16,-3-4-22 16,-3-4-45-16,0-3-46 15,0-6-99-15,0 0-295 16,3 0-132-16</inkml:trace>
  <inkml:trace contextRef="#ctx0" brushRef="#br0" timeOffset="23143.3524">8953 4398 715 0,'0'0'625'0,"0"0"-451"16,0 0-21-16,0 0 40 15,0 0 59-15,0 0-48 0,0 0-80 16,0-9-62 0,6 8-33-16,13 0-17 0,1 1-12 15,11 0-1-15,2 2 0 16,3 7-5-16,-1 1-25 15,-5-1-24-15,-7 1 0 16,-1-2 0-16,-10 2 12 16,-7-2-5-16,-5 0 8 15,0 2 32-15,-11-1 8 16,-14 1 30-16,-8-3 17 16,-3 0 5-16,-3-3-36 15,0-4-16-15,8 0-72 16,13 0-673-16</inkml:trace>
  <inkml:trace contextRef="#ctx0" brushRef="#br0" timeOffset="26121.8057">9608 4237 380 0,'0'0'686'0,"0"0"-489"15,0 0-111-15,0 0 18 16,0 0 78-16,0 0 24 16,0 0-30-16,-3 0-71 15,9 0-24-15,10 0 9 16,7 2-8-16,5-2-23 15,2 0-8-15,6 0-17 16,-1 0-22-16,1 0-11 16,0 0-1-16,-6 0-30 15,-5-2-44-15,-8 2-48 0,-7 0-58 16,-4 0-78-16,-6 0-73 16,0 5 15-16,0-1-59 0</inkml:trace>
  <inkml:trace contextRef="#ctx0" brushRef="#br0" timeOffset="26468.2139">9818 4167 477 0,'0'0'725'16,"0"0"-557"-16,0 0-55 15,0 0 46-15,0 0 17 16,0 0 3-16,0 0-35 16,-13-9-25-16,13 9-27 15,0 0-31-15,0 0-18 16,0 10-37-16,0 9 1 15,-3 6 48-15,0 5-3 16,3 1-34-16,0-1-18 16,0 2-9-16,9 4-209 0,4-5-422 15,-2-12-610-15</inkml:trace>
  <inkml:trace contextRef="#ctx0" brushRef="#br0" timeOffset="27315.9679">10776 4055 847 0,'0'0'263'15,"0"0"-134"-15,0 0-22 16,0 0 9-16,0 0-2 16,0 0 26-16,0 0-29 15,0-42-6-15,0 36 46 16,0 1-57-16,0 2 1 16,0 0-9-16,0 3-14 15,0-1-21-15,0 1-13 16,0 0-8-16,0 0-9 0,0 0-6 15,0 0-6-15,0 0-8 16,0 0-1-16,0 1-1 16,0 10-9-16,6 5 10 15,0 5 5-15,6 4-3 16,-3 2 5-16,3 3-6 16,-2-2-1-16,-1 2 1 15,2-2-1-15,-4-1 1 16,-1-2-1-16,0-1 0 15,-6-3 0-15,0-2 1 16,0-2-1-16,0-3 0 16,0-2-1-16,-3-2 0 15,-6-2-1-15,-9-1 1 0,-1-4-8 16,-2 0 9 0,-3-3 1-16,-1 0-1 0,4-10 9 15,3-3 5-15,3-7-14 16,9-4-3-16,6-3-61 15,0 0-17-15,6 2-57 16,18 1-67-16,-2 5-183 16,-5 6-209-16</inkml:trace>
  <inkml:trace contextRef="#ctx0" brushRef="#br0" timeOffset="27755.1974">10552 3952 593 0,'0'0'664'16,"0"0"-548"-16,0 0-15 0,0 0 100 15,0 0 40 1,0 0-80-16,0 0-46 0,57 0-20 15,-14 1-51-15,5 2-24 16,6-1-20-16,1-2 0 16,-6 0-29-16,-7 0-12 15,-6 0-43-15,-11 0-64 16,-12 0-113-16,-5 0 32 16,-8 0 2-16,-15 0-87 15,0 0-611-15</inkml:trace>
  <inkml:trace contextRef="#ctx0" brushRef="#br0" timeOffset="28239.8459">10555 3811 892 0,'0'0'283'0,"0"0"-170"0,0 0 42 16,0 0 32-16,0 0-27 15,0 0 7-15,0 0-38 16,60 3-70-16,-26-1-39 16,2-2-11-16,0 0-8 15,0 0 0-15,-8 0 0 16,-1-3 1-16,-8-3-2 16,-9 0 2-16,0 1 6 15,-7-3 6-15,-3 1 24 16,0-3-8-16,0-2-23 15,-9-1 30-15,-8-1-24 16,-8-1-7-16,-2 0 0 16,-5 3-6-16,6 2 1 0,2 3-1 15,9 2-2 1,2 5-48-16,13 0-189 0,0 9-244 16,0 1-344-16</inkml:trace>
  <inkml:trace contextRef="#ctx0" brushRef="#br0" timeOffset="29620.1613">11079 4504 476 0,'0'0'277'0,"0"0"-163"15,0 0 45-15,0 0 30 0,0 0 16 16,0 0-5-16,0 0-30 16,0 23-31-16,0-22-40 15,0-1-18-15,0 0-7 16,0 0-9-16,-3 0-2 16,3 0 1-16,-6-4-9 15,3-6-20-15,0-6-23 16,0-2-11-16,0-3 5 15,-3-3-5-15,3-2 0 16,-3 2 0-16,2 5 0 16,1 2 7-16,0 4 9 15,0 5-5-15,3 2 8 16,-4 3 5-16,4 2 0 0,0 1-11 16,0 0-13-16,0 0-1 15,0 0-6-15,0 0-3 16,0 1 0-16,0 6 8 15,7 4 1-15,3 2 0 16,-1 3 0-16,3-1 0 16,0 0 0-16,3 3 0 15,-2-3 0-15,4 1 1 16,2-4 0-16,-1-1-1 16,3-3 0-16,-2-3-1 15,1-2 1-15,-4-3-6 16,-4 0 5-16,-1-4 1 15,-1-6 2-15,-7-4 4 0,-3-3-5 16,0-3 7-16,0-1-7 16,-3-2 4-16,-9 5 13 15,0 2-11-15,3 1-7 16,-4 3-22-16,4-3-74 16,2 4-260-16,3 2-638 0</inkml:trace>
  <inkml:trace contextRef="#ctx0" brushRef="#br0" timeOffset="33759.2716">8750 5022 816 0,'0'0'771'16,"0"0"-621"-16,0 0-84 15,0 0 2-15,0 0 67 16,0 0 33-16,0-2-43 16,0 2-51-16,0 0-25 15,0 0-19-15,0 0-22 16,0 0-7-16,-9 0 0 15,0 0 11-15,-6 0-11 0,-4 0 0 16,1 5 5-16,0 2-6 16,3 3 0-16,2 0 0 15,2 1 1-15,5 1 5 16,0 1-5-16,6 1 0 16,0-2 0-16,0-1 0 15,0-1-1-15,12 0 1 16,2-3-1-16,2-4-7 15,-1-1-25-15,3-2-17 16,-2 0 14-16,-1-3 5 16,-4-6-7-16,-1-4 11 15,-4-5 8-15,-6 6 12 16,0-6 6-16,0 2 27 0,0 2 1 16,0 5 14-1,0 1 8-15,0 3-5 0,0 5-20 16,0 0-3-16,0 0-3 15,0 0-10-15,0 0-1 16,0 0-1-16,0 0-6 16,3 8-1-16,0 6 1 15,6 3-1-15,0 0 0 16,3 0 0-16,0 0-15 16,-2-4-95-16,7 1-131 15,-7-8-322-15,-1-1-413 0</inkml:trace>
  <inkml:trace contextRef="#ctx0" brushRef="#br0" timeOffset="34101.1259">8838 4831 1121 0,'0'0'292'0,"0"0"-203"0,0 0-5 16,0 0 29 0,0 0 52-16,0 0 103 0,0 0-69 15,-12 72-74-15,12-43-42 16,0 6-44-16,12-3-27 15,0 1-6-15,3-5-6 16,0-1 0-16,-2-6-19 16,1-4-68-16,-4 0-84 15,-4-2-138-15,0-5-216 16,-3-3-182-16</inkml:trace>
  <inkml:trace contextRef="#ctx0" brushRef="#br0" timeOffset="34348.1825">8880 4877 1540 0,'0'0'267'16,"0"0"-165"-16,0 0 44 15,0 0 49-15,0 0-45 16,0 0-36-16,0 0-43 15,7 10-22-15,2 13-4 16,-2 7 1-16,3 5-16 16,0 2-16-16,2 3-14 15,9 6-17-15,1-9-210 16,-2-8-746-16</inkml:trace>
  <inkml:trace contextRef="#ctx0" brushRef="#br0" timeOffset="35463.5215">10806 4832 937 0,'0'0'558'0,"0"0"-391"16,0 0 19-16,0 0 8 16,0 0-27-16,0 0-40 15,0 0-50-15,-24-5-36 16,15 5-21-16,-7 0-4 15,-1 0-7-15,-2 3-7 16,-2 10 4-16,3 4-6 0,-4 1 6 16,8 2 1-16,1-1-7 15,7-2 1-15,3-1 0 16,3-6-1-16,3 0 0 16,13-5-30-16,4-3-37 15,2-2-32-15,5-2-34 16,-5-10 6-16,-5-4 19 15,-1-2 32-15,-7-2 26 16,-3 0 38-16,-3 4 12 16,-3 0 98-16,0 3 9 15,0 3 9-15,0 5-24 16,0 0-11-16,0 4-16 16,0 1-7-16,0 0-39 0,0 0-18 15,0 1-1-15,0 15 7 16,0 4 1-16,0 2-7 15,0 2 1-15,0-1-1 16,3-2 0-16,0-4-1 16,6-2-98-16,0-5-187 15,-3-4-310-15,0-5-593 0</inkml:trace>
  <inkml:trace contextRef="#ctx0" brushRef="#br0" timeOffset="35771.4148">10891 4649 1433 0,'0'0'256'16,"0"0"-183"-16,0 0-19 15,0 0 87-15,0 0 23 16,0 0-28-16,0 0 28 16,0 82-75-16,0-45-44 15,0 2-21-15,0-1-17 16,6 1-6-16,3-6-1 16,-3 0-1-16,4-6-57 0,-4-4-98 15,8 0-160 1,-4-7-275-16,-1-6-399 0</inkml:trace>
  <inkml:trace contextRef="#ctx0" brushRef="#br0" timeOffset="36027.5559">10997 4666 1068 0,'0'0'874'0,"0"0"-762"0,0 0-92 15,0 0 12-15,0 0 133 16,0 0-17-16,-6 102-65 16,6-57-25-16,3 6-38 15,12 2-20-15,9 16-67 16,-5-13-272-16,-6-13-871 0</inkml:trace>
  <inkml:trace contextRef="#ctx0" brushRef="#br0" timeOffset="51673.1669">11935 4206 215 0,'0'0'276'16,"0"0"-60"-16,0 0 28 0,0 0-69 16,0 0-27-16,0-4-31 15,0 4-21-15,0 0-35 16,0 0-38-16,0 0-17 16,0 0-6-16,0 0 0 15,0 0-1-15,0 0 0 16,0 0-10-16,0 0 9 15,0-2-53-15,0 1-128 16,0 0-547-16</inkml:trace>
  <inkml:trace contextRef="#ctx0" brushRef="#br0" timeOffset="57088.7469">11941 4211 347 0,'0'0'185'15,"0"0"67"-15,0 0-131 0,0 0-41 16,0 0 12-16,0 0 21 16,-3 1 29-16,0-1-21 15,3 0-11-15,-4 1-5 16,4-1-20-16,-3 0-12 16,3 0 7-16,0 1 7 15,-3-1 3-15,3 0-6 16,0 0-16-16,0 0-6 15,0 0-13-15,0 2-6 16,6-2-7-16,8 0-8 16,12 0-15-16,7 0-2 15,6 0-10-15,5 0 0 16,9 0 0-16,2 0 0 0,6 0-1 16,5 0 0-16,4 0-7 15,-3-5-10-15,-6-3 16 16,-10 1 0-16,-12 2-8 15,-14 1 3-15,-7 2-7 16,-12 2-33-16,-6 0-89 16,0 0-70-16,-6 8-33 15,-14 5-112-15,4-2-317 0</inkml:trace>
  <inkml:trace contextRef="#ctx0" brushRef="#br0" timeOffset="57523.0124">11925 4355 633 0,'0'0'1013'0,"0"0"-756"16,0 0-140 0,0 0-48-16,0 0-13 0,0 0 35 15,82 0-14-15,-37 0-27 16,23 0-26-16,1 0-16 15,1-2-7-15,6-1 0 16,-16 3 0-16,10-1 0 16,-12 1-1-16,-10 0 0 15,-9 0 1-15,-16 0 0 16,-6 0-1-16,-8 0-2 16,-9 0-25-16,0 0-35 15,0 0-65-15,0-6-155 0,-6-2-299 16,-3-2-146-16</inkml:trace>
  <inkml:trace contextRef="#ctx0" brushRef="#br0" timeOffset="57868.5306">12441 4087 1119 0,'0'0'213'15,"0"0"-96"-15,0 0 26 16,0 0 16-16,0 0 9 16,0 0-19-16,0 0-46 15,0-5-36-15,3 8-5 16,12 7-18-16,3 2-10 0,9 5-4 16,4 2-17-16,5 4-2 15,3-2-10-15,1 4 0 16,-5-3 0-16,-3 1 0 15,-8 0-1-15,-12-4 0 16,-6 3-1-16,-6-2 1 16,-12 0 1-16,-15 1 0 15,-11-1 30-15,0-3-11 16,1 0-14-16,-2 2-6 16,9-6-227-16,12-2-754 0</inkml:trace>
  <inkml:trace contextRef="#ctx0" brushRef="#br0" timeOffset="64889.2596">17493 1295 453 0,'0'0'607'16,"0"0"-484"-16,0 0-63 16,0 0 40-16,0 0 25 15,76-76-13-15,-61 66-29 16,0 3 9-16,-5 1-28 16,-1 4 21-16,-1-3-4 15,-1 1-16-15,-1-3-28 0,0-1-18 16,-2-4-10-1,4-4-9-15,0-3-11 0,2-3-21 16,-1-5-34-16,2-3 8 16,0-2 34-16,3 0 7 15,-1 3 9-15,-4 2 8 16,-2 3 33-16,2 1-19 16,-1 4-4-16,-5-1-1 15,0 0 6-15,3 0-5 16,0-1-2-16,1 2 5 15,0-1 1-15,1 3-5 16,0 3-8-16,-4 1 0 0,2 3-1 16,-6 0 0-1,3 2 0-15,-3-2 0 0,0 0-1 16,0 0-5-16,-3 0-3 16,-3-1 9-16,-6 1 10 15,0-1-1-15,-1 1 3 16,1-1-7-16,-6 1-5 15,3 1 0-15,-5 2-6 16,2 4-1-16,-2-2 6 16,-4 2-1-16,3 0-7 15,0 2 8-15,2-1 0 16,3-1-7-16,2 0 7 16,2-1-5-16,-4-1 5 15,0-1 0-15,2 0 1 16,-5 2-1-16,-1 1 0 15,-2-1 0-15,-8 0 1 16,0 1-1-16,-1-1 0 0,-2 0 0 16,3 1 1-16,3-1 0 15,1 1-2-15,3 0-21 16,2-1-42-16,3 0 32 16,-6 2 18-16,2-1 5 15,-5-1-5-15,-5 1 8 16,0 0 6-16,-7-1 1 15,-3 1 0-15,0 0 1 16,3 0 0-16,2 1 0 16,3 0-1-16,1-1-1 15,1-1 1-15,3 2 0 16,0-3 0-16,-2 3 0 16,0-1 1-16,-6 0-1 0,-2 0 0 15,-6 0-1-15,-7 2 1 16,0 0 1-16,-6-2-1 15,3 0 0-15,3-1-1 16,5 1 1-16,5 1 0 16,1 0 0-16,6 2 0 15,-5 0 0-15,1 0 1 16,-2 0-1-16,-2 0 0 16,0 0 1-16,-8 0 0 15,-1 0-1-15,-6 0 0 16,-4-3 1-16,0 1-1 15,-2-3 0-15,-2 0 0 0,4-2-1 16,5 0 1-16,-2 1-1 16,9 1 1-16,1-1 1 15,4 1-1-15,0-1-1 16,-3 1 1-16,1 0 0 16,0 3 0-16,-3-1 0 15,-1 1 0-15,-1 2 0 16,-3 0 0-16,-2 0 0 15,3 0 0-15,2-1 0 16,0-2 0-16,4-1 0 16,2-3 0-16,4 1-1 15,-4 0 0-15,4 1-13 16,-4 0 5-16,1 4 7 0,0-1 0 16,-4 2 1-16,-3 0 1 15,-3 0 0-15,1 0 0 16,-2 5 0-16,7-1 0 15,11-2 0-15,8 2 1 16,4-4-1-16,13 0 3 16,4 0 9-16,-1 0-11 15,-1 0 6-15,-2 0-7 16,-2 0 0-16,-8 0-1 16,-3 3 0-16,-4 2 1 15,-3 4-2-15,2 2 2 16,-2 2 0-16,-2 3 0 15,9 3 0-15,-1 1 2 16,3 1-1-16,3-1 0 0,2-2 0 16,3-1 0-16,2-3 1 15,5-1-1-15,0-3 7 16,3 0-7-16,-2 3 23 16,4 3 4-16,1 2-13 15,0 0 3-15,-3 3-1 16,0 1-2-16,-4 2-9 15,-1-1-6-15,-2-1 0 16,1-2 0-16,3-2 2 16,3-6-1-16,0 3 6 15,6 1-1-15,0 2 10 16,12 4-7-16,3 6 0 16,1 1-9-16,4 2-26 15,0 16-106-15,0-8-112 0,-5-6-280 16</inkml:trace>
  <inkml:trace contextRef="#ctx0" brushRef="#br0" timeOffset="69101.1345">13290 4353 411 0,'0'0'0'16,"0"0"-1"-16,0 0-182 15,0 0 66-15,0 0 117 0,0 0-9 16,76-14 9-16</inkml:trace>
  <inkml:trace contextRef="#ctx0" brushRef="#br0" timeOffset="72104.5746">13169 4325 129 0,'0'0'372'15,"0"0"-287"-15,0 0 108 16,0 0-38-16,0 0-68 16,0 0-21-16,0 0-36 15,0-11-19-15,0 11-4 16,0 0 12-16,0-1 12 16,0 1 7-16,0 0 10 15,0-1 10-15,0 1 16 16,0 0 4-16,0 0 4 15,0 0-1-15,0 0-4 0,0 0-27 16,0 0-31 0,0 0-3-16,0 0-16 0,3 0 0 15,6 0 13-15,0 0 0 16,6 1-7-16,0 2-4 16,-2-1 4-16,1-1-5 15,-1-1 0-15,-1 0-1 16,-2 2 2-16,4-2-2 15,-5 1 1-15,3 0-1 16,-2 1-7-16,1-1 7 16,1 1 0-16,1-1 0 15,-1 1 0-15,0-1 0 16,0-1-1-16,0 2 2 0,-1-1-1 16,2 0 0-16,0 0 1 15,-1 1 0-15,3 0-1 16,0 0 0-16,1 0 1 15,4-1-1-15,-1 1 1 16,5-1-1-16,-3 0 0 16,3 1 0-16,1-2 0 15,-1 1 0-15,0-1 0 16,0 0 0-16,-2 0 0 16,2 0 0-16,-3 0 2 15,3 0-2-15,-2 0 1 16,5 0 0-16,-2 0 0 15,5 0-1-15,3 0 0 16,-1 0 1-16,3 0-1 0,1 0 0 16,0 0 1-16,1 0-1 15,0 0 0-15,-1 0 0 16,0 0 0-16,0 0 1 16,-2 0-1-16,2 0 1 15,-3 0-1-15,0 0 1 16,-4 0 7-16,7 0-1 15,-6 2 0-15,2-2 5 16,3 0-2-16,1 0-4 16,0 0-4-16,-4 0-1 15,3 0-1-15,-5 0 2 16,-1 0 0-16,0 0 4 16,-7 0 17-16,2 0-2 15,-8 0 1-15,4 0-5 0,-2 0-9 16,3 0-8-1,-2 0 1-15,2 0-1 0,0 0-1 16,-1 0-12-16,-1 0 2 16,0-3 5-16,-2 1 5 15,-1 0-7-15,-7 0 2 16,-2-1 6-16,-1 2 0 16,-5-2 7-16,-1 0 6 15,0-1 11-15,0 0 15 16,-3-3-29-16,-7-3-10 15,0 1 6-15,-6-2-13 16,-4 0-8-16,4 0-9 0,-3 3 18 16,2 3 6-1,5-1 0-15,-3 2 0 0,4 2 1 16,4 1-1-16,-3 0 0 16,4 1-1-16,-1-2 1 15,3 1 0-15,1 1 0 16,1-2 1-16,2 2 5 15,0 0-4-15,0 0 9 16,0 0-1-16,0 0 12 16,0 0-19-16,0 0-3 15,2 0-12-15,5 6-1 16,6 4 13-16,3 1 1 16,-1 2 6-16,3-2-6 0,0 3-1 15,3-5 1 1,-2 2 8-16,1-2 5 0,-1-3-2 15,-6 2-3-15,1-4-2 16,-11-1-6-16,-3 1-1 16,0 0-12-16,-13 2-1 15,-13 1 13-15,-36 7-48 16,9-2-246-16,2 1-452 0</inkml:trace>
  <inkml:trace contextRef="#ctx0" brushRef="#br0" timeOffset="74948.7634">13185 4343 611 0,'0'0'296'0,"0"0"-183"16,0 0-58-16,0 0 15 0,0 0 46 16,0 0 16-16,0 0-20 15,3 0-31-15,-3 0-27 16,2 0-10-16,-2 0-9 15,0 0-12-15,0 0-4 16,0 0-3-16,1 2 2 16,1 3 51-16,4 2-2 15,-3 0-32-15,0 3-16 16,0-2 0-16,3 4 6 16,-3-1-3-16,0 1-6 15,0 0 0-15,0 2-5 16,1 0 5-16,-4 2 4 0,3-1 0 15,-2 3-6 1,2-1 3-16,-1 1 0 0,3 0-6 16,-2 2 0-16,-3 0-3 15,0 0-2-15,3 2-5 16,-3-4 0-16,0 2-1 16,0-1 0-16,0-3 6 15,0 1 13-15,0-1 3 16,3-1-1-16,0 1-9 15,1-1-5-15,-1 1-1 16,0 2-5-16,0 0 4 16,0 4-4-16,-3-2-2 15,3 3 2-15,-3 1-1 0,0-1 1 16,0-1-1 0,0-1 1-16,0-1 5 0,0-3 0 15,0-1 5-15,1 1 0 16,1 0-4-16,-1 0-1 15,-1 3-5-15,0-1 8 16,0 1 0-16,0 2 0 16,0 1-3-16,0 1-6 15,-3 1 6-15,-1 0-5 16,-2 0 0-16,-4-1 5 16,4-2-5-16,0-2 0 15,1-3 5-15,3-3 1 16,1 0 0-16,1-1-6 15,0 1 0-15,0 0 0 16,0 2 0-16,0-2 0 0,0 1 0 16,0 1 0-16,0-1-1 15,0 0 1-15,0 0-1 16,0-2 0-16,0-2 0 16,0-2 1-16,0-1-1 15,0-3 1-15,0 1-1 16,0-2 0-16,0-1 0 15,1 0 0-15,-1-3 0 16,2 2 0-16,-2-2-1 16,1 1 1-16,3-1 0 15,-1 1 1-15,3-1-1 16,1 1 2-16,5-1-1 0,-2 2 7 16,7-2-8-16,1 0 0 15,3 0 0-15,4 0 0 16,-1 0-9-16,0 0-6 15,3-3-2-15,-4 1 2 16,3 0 6-16,-3 2 8 16,3 0 0-16,-2 0 0 15,3 0 1-15,-4-1 0 16,6 1 0-16,-2 0 0 16,1 0 0-16,2 0 0 15,0 0-1-15,-1 0 1 16,-1 0 0-16,0 0-1 15,-1 0-1-15,0 0-12 16,-2 0 2-16,-1 0 6 0,-3 0 4 16,3 0 2-16,-2 0-1 15,-1 0 1-15,3 0 0 16,0 0 0-16,1 0 0 16,2 0 0-16,-4-2 0 15,5-1 0-15,-3 2 0 16,2 1 0-16,-5 0 0 15,2 0 0-15,-5 0 0 16,4 0 0-16,-4 0 0 16,1 0 1-16,0 0-1 15,3 0 1-15,-2 0-1 16,3 0 0-16,-2-3 0 16,-1 3 0-16,3-1-1 15,0 0-17-15,-2 1 0 0,2 0-4 16,-3 0 1-1,-4 0-2-15,2 0 14 0,-5 0 9 16,-2 0 0-16,5 0 1 16,-5 0-1-16,2 0 1 15,2 0-1-15,0 0 1 16,-3 0-1-16,4 0 1 16,-5 0 0-16,0 0 0 15,6 0-1-15,-6 0 1 16,4 0-1-16,-2 0 0 15,-4 0 0-15,-1 0 0 16,0 0 0-16,-5 0 0 16,3 0 0-16,-2 0 0 0,3 0 0 15,-2-4 0 1,1 3 0-16,2-2-11 0,-3 0-17 16,-2-1-3-16,1 3 14 15,0 0 11-15,-5 0 6 16,0-1 7-16,0-2 29 15,0 2 2-15,0 1-6 16,0-3-12-16,0 1-14 16,0-3 1-16,-5 2-4 15,-1-3-2-15,0 1 1 16,0-2-1-16,0-1 0 16,-4 2 1-16,0-4-1 0,3 1 1 15,-2-1-1-15,2 0 5 16,1 1-5-16,0 3 24 15,3-1 15-15,-4 3-10 16,3 0-13-16,3 3-9 16,-1-2-2-16,2 3 0 15,0 1-5-15,0 0 0 16,0 0 5-16,0 0-6 16,0 0 0-16,0 0-1 15,0 0-5-15,0 0 0 16,0 0 0-16,0 0 5 15,3 1 0-15,8 5 0 16,-2 0 0-16,3 2 1 16,1-3 0-16,1 1 0 15,2-1 0-15,-6 0 0 0,7-1 0 16,-8 0 0-16,3 0 0 16,-2 0 0-16,1 0 0 15,1 1 0-15,-2-1 0 16,2 0 0-16,-1-1 0 15,2 1 0-15,-4-1 0 16,-2 1 0-16,5-2 0 16,-1-1 0-16,-2 3 0 15,-2 1 0-15,0-5 0 16,-1 5 0-16,-1-2 0 16,-2 0-1-16,-3-3 1 15,0 6 1-15,0-2 0 16,0 2 17-16,-9 2 14 15,-6 2 16-15,-8-2 6 16,0 2-13-16,-7-2-41 0,-12-2-35 16,8-3-331-16,4-3-1709 0</inkml:trace>
  <inkml:trace contextRef="#ctx0" brushRef="#br0" timeOffset="77848.4124">15428 4061 561 0,'0'0'62'16,"0"0"-20"-16,0 0 43 16,0 0 285-16,0 0-110 15,0 0-60-15,-3-11-43 16,3 11-7-16,0 0-1 0,0 0-31 15,0 0-34-15,0 0-15 16,0 0-20-16,0 5-39 16,0 8-10-16,0 6 13 15,3 8 12-15,0 5-10 16,3 3-9-16,-3 1-5 16,4 3 0-16,-1-4-1 15,2-1 0-15,-5-3-1 16,3-6-1-16,1-2-5 15,-4-3 6-15,0-5 0 16,0-4 0-16,0-4 1 16,-2-3-1-16,-1-1 1 15,2-3-8-15,-2 0-1 0,0 0 9 16,1-4 0 0,2-8-18-16,4-5-37 0,3-5 24 15,-4 0-24-15,0 1 21 16,-3 0 21-16,1 4 1 15,-2 2 11-15,-1 4 1 16,2 1 2-16,0 2 5 16,0 1 11-16,1-2-17 15,3 2 13-15,-1 0-14 16,4-1-15-16,-4 5-13 16,3 2 28-16,-3 1 5 15,3 0-4-15,-6 14 0 16,0 5 18-16,-3 5-9 15,0 3 0-15,0-1-9 0,0-3 5 16,0 0-4-16,0-7-2 16,6-1 1-16,-3-5-1 15,10-4-31-15,1-3-364 16,1-3-364-16</inkml:trace>
  <inkml:trace contextRef="#ctx0" brushRef="#br0" timeOffset="78337.2824">15775 4274 464 0,'0'0'1089'0,"0"0"-947"0,0 0-109 16,0 0-23-16,0 0-1 15,0 0 26-15,0 0 22 16,-29 6 15-16,17 5 20 16,-2 0-24-16,4 3-26 15,1-1-8-15,3 1-9 16,3-1-16-16,3-1-7 16,0 1-1-16,0-3 8 15,6 1-3-15,6-5-6 16,-2-2-18-16,4-4-36 15,1 0-65-15,-1-1-26 16,1-11 44-16,5-3 38 0,-5-3 19 16,3 0 14-16,-6-2 30 15,-2 4 22-15,-4 2 36 16,-3 5 78-16,-2 5 12 16,-1 1-13-16,0 3-62 15,0 0-39-15,0 0-25 16,0 2-9-16,0 10-10 15,0 5 10-15,0 5 1 16,2-1-1-16,2-2 0 16,4 0-88-16,1-2-140 15,-3-6-80-15,-3-5-281 0</inkml:trace>
  <inkml:trace contextRef="#ctx0" brushRef="#br0" timeOffset="78641.9059">15948 4078 1031 0,'0'0'581'16,"0"0"-485"-16,0 0 23 15,0 0 24-15,0 0 33 16,0 0-47-16,0 0-49 15,0 3-57-15,0 15 40 16,0 4-14-16,0 7-20 0,3 2-14 16,2 1-9-16,-1-1-4 15,3 0-1-15,-3 0 0 16,2-2-1-16,-3-1-1 16,0-3-23-16,3-2-151 15,0-3-162-15,2-4-231 16,-2-10-239-16</inkml:trace>
  <inkml:trace contextRef="#ctx0" brushRef="#br0" timeOffset="79004.7892">16207 4074 1395 0,'0'0'218'0,"0"0"-152"16,0 0 7-16,0 0 63 15,0 0 35-15,0 0-47 16,0 0-43-16,-51-2 2 16,39 17 3-16,6 9-36 15,3 2-4-15,3 4-12 16,0 3-10-16,0 1-1 15,10 1 3-15,1-1-14 16,1 0-11-16,-3 0 0 16,-1-3 0-16,1-2-1 15,-2-3-1-15,2-3-5 0,-6-5 0 16,4-2-42-16,-6-6-89 16,-1-2-157-16,0-4-267 15,0-4-71-15</inkml:trace>
  <inkml:trace contextRef="#ctx0" brushRef="#br0" timeOffset="79192.4623">16123 4298 1333 0,'0'0'311'0,"0"0"-220"16,0 0-46-1,0 0 19-15,0 0-8 16,90-5-56-16,-53 5-9 0,-12 0-161 16,1 0-370-16</inkml:trace>
  <inkml:trace contextRef="#ctx0" brushRef="#br0" timeOffset="79506.0224">16522 4242 717 0,'0'0'735'0,"0"0"-580"15,0 0-5-15,0 0 7 16,0 0-6-16,0 0-20 16,0 0-26-16,38 46-43 15,-27-28-40-15,-2 2-14 16,1-3-7-16,-3-1-1 16,-2-4-56-16,-5 2-135 15,0-4-162-15,-2-3-265 0</inkml:trace>
  <inkml:trace contextRef="#ctx0" brushRef="#br0" timeOffset="79686.8118">16511 4144 1696 0,'0'0'244'0,"0"0"-191"15,0 0-53-15,0 0-72 16,0 0-98-16,0 0-208 16,0 0-218-16</inkml:trace>
  <inkml:trace contextRef="#ctx0" brushRef="#br0" timeOffset="80139.5131">16671 4253 1721 0,'0'0'202'16,"0"0"-141"-16,0 0-22 16,0 0-6-16,0 0 38 15,0 0 5-15,46 79-23 16,-40-69-35-16,-3-3-12 15,1-3-5-15,-2-1-1 16,-2-2-7-16,0-1-12 0,0 0 5 16,0 0 14-16,0 0 10 15,0-7 9-15,1-6-18 16,5-2 8-16,1-4-2 16,3 0-6-16,-4-1-1 15,4 5 0-15,-6 2 1 16,1 6 6-16,-2 4 17 15,-2 0 4-15,1 3-13 16,-1 0-14-16,6 11 0 16,-4 4 13-16,4 4 1 15,-1 4 2-15,1-1-8 16,-2 0-7-16,1-5-1 16,-2-3-1-16,-1-3-15 0,-3-6-170 15,0-2-303 1,0-3-208-16</inkml:trace>
  <inkml:trace contextRef="#ctx0" brushRef="#br0" timeOffset="80401.6781">16905 4027 1577 0,'0'0'371'16,"0"0"-285"-16,0 0-61 15,0 0-3-15,0 0 99 16,0 0 13-16,4 86-18 0,2-53-24 16,4 2-28-1,3-2 8-15,-1-1-32 0,1 1-9 16,-1-6-11-16,3-2-13 16,-3-4-7-16,-3-5-7 15,-1-2-53-15,2-4-123 16,-7-3-320-16,0-7-345 0</inkml:trace>
  <inkml:trace contextRef="#ctx0" brushRef="#br0" timeOffset="80604.439">16912 4193 1802 0,'0'0'293'0,"0"0"-209"16,0 0-33-16,0 0 0 16,0 0 30-16,0 0-48 15,90 6-33-15,-51-2-27 16,-10 0-226-16,-3-2-499 0</inkml:trace>
  <inkml:trace contextRef="#ctx0" brushRef="#br0" timeOffset="80981.1648">17172 4234 1091 0,'0'0'559'16,"0"0"-505"-16,0 0-35 15,0 0-13-15,91 8-6 16,-64-8-7-16,3 0 6 15,-7 0-6-15,-3-2-9 16,-7-4 7-16,-5-1 9 16,-6 0 0-16,-2 0 50 15,0-1 76-15,-7-1-18 16,-3 2 12-16,-9 0-31 16,0 2-10-16,-1 2-15 15,-3 3-17-15,4 0-24 0,1 0-9 16,3 7-13-1,5 5 11-15,4 1-3 0,3 3-8 16,3-1 0-16,0 1-1 16,16-1-47-16,2-1-91 15,9-3-99-15,12-2-45 16,-3-3-212-16,-7-5-225 0</inkml:trace>
  <inkml:trace contextRef="#ctx0" brushRef="#br0" timeOffset="81468.1311">17551 4196 1307 0,'0'0'633'15,"0"0"-560"-15,0 0-28 16,0 0 20-16,-87-12 38 16,71 12-29-16,2 0-34 15,7 3-28-15,1 9 9 16,4 0-21-16,2 0 6 15,0 4 9-15,0-3 2 16,5-2-16-16,4-1-1 16,2-3 8-16,-1-3-8 15,2-4 0-15,1 0-7 16,1 0 1-16,-2-5 6 16,4-7 1-16,1-3-1 0,-1-3 2 15,-1 0 8-15,3 1-8 16,-5 3 14-16,-1 3 14 15,-6 5 40-15,-3 4-20 16,-2 2-34-16,-1 0-16 16,4 7-12-16,-1 12 5 15,4 9 7-15,2 8 1 16,0 4 10-16,5 5-10 16,5-1 6-16,-2 0-5 15,2-5-1-15,-2-1 15 16,-5-7 4-16,-3-4-11 15,-8-7-8-15,-1-4-1 16,-4-6 0-16,-15-6-9 16,-7-4 9-16,0 0 0 15,-12-21-103-15,8-3-226 0,11-2-523 16</inkml:trace>
  <inkml:trace contextRef="#ctx0" brushRef="#br0" timeOffset="81826.8634">17801 4209 1375 0,'0'0'200'15,"0"0"-139"-15,0 0 6 16,0 0 5-16,84 8-3 15,-61-8-5-15,2 0-55 16,-1-3-9-16,-4-5-100 0,-1-2-24 16,-6-1-26-16,-7 1-21 15,-3 1 120-15,-3 0 51 16,0 2 41-16,-6 3 66 16,-7 2 18-16,-4 2-17 15,-2 0-7-15,-1 4-2 16,2 11-34-16,1 0 3 15,6 3-43-15,5 0-25 16,4 0-55-16,2-4-156 16,8 1-41-16,10-7-95 15,-3-3-578-15</inkml:trace>
  <inkml:trace contextRef="#ctx0" brushRef="#br0" timeOffset="82172.8827">18103 4134 1405 0,'0'0'291'0,"0"0"-246"15,0 0-29-15,0 0-7 16,0 0-8-16,0 78 12 16,7-53-6-16,2-2 0 15,3-3-6-15,-1-5 1 16,-5-4-1-16,-3-5 5 15,-2-5 0-15,-1-1 26 0,0 0 144 16,0-14-64 0,0-4-69-16,0-4-19 0,0-3 26 15,7 0 27-15,4 3-33 16,3 4 19-16,2 5-4 16,4 3-5-16,3 8-20 15,6 2-10-15,0 0-2 16,6 4-15-16,-5 6-7 15,1 3-35-15,-4-2-167 16,-13-6-732-16</inkml:trace>
  <inkml:trace contextRef="#ctx0" brushRef="#br0" timeOffset="83600.5737">15525 5530 841 0,'0'0'778'0,"0"0"-656"15,0 0-25-15,0 0 33 16,0 0 37-16,0 0-29 16,0 0-45-16,0 5-34 15,0 1-26-15,0 8-5 16,0 5 58-16,0 2-35 15,0 4-30-15,3-1-11 16,0-1-8-16,0-5-2 16,1-4 0-16,-1-7-25 15,-3-1-97-15,0-6-169 16,0-3-283-16,0-9-589 0</inkml:trace>
  <inkml:trace contextRef="#ctx0" brushRef="#br0" timeOffset="83803.7215">15534 5386 1886 0,'0'0'229'0,"0"0"-170"15,0 0-40-15,0 0-4 16,0 0 14-16,0 0-21 15,0 0-8-15,-2 0-152 16,1 6-477-16,-1-2-537 0</inkml:trace>
  <inkml:trace contextRef="#ctx0" brushRef="#br0" timeOffset="84283.4894">15638 5545 1850 0,'0'0'244'16,"0"0"-184"-16,0 0-41 16,0 0 34-16,0 0 18 0,0 0-17 15,0 0 3-15,42 55-30 16,-34-35-14-16,2-2-2 15,-7-3-11-15,0-2 0 16,-3-6 0-16,0-3 0 16,0 0-6-16,0-4-7 15,0 0-13-15,0 0-3 16,6-6 11-16,0-9-47 16,5-6-55-16,5-5 57 15,0-3 1-15,-1 0 1 16,0 4 8-16,-6 6 53 15,-3 7 61-15,-3 6 11 16,-2 4 5-16,1 2-2 0,-1 0 0 16,3 0-35-16,2 9-26 15,1 8 29-15,2 4 0 16,-3 1-26-16,2-1-11 16,-3-2 0-16,-2 1-6 15,0-9-20-15,-3-1-60 16,0-5-157-16,0-4-238 15,0-1-215-15</inkml:trace>
  <inkml:trace contextRef="#ctx0" brushRef="#br0" timeOffset="84553.4855">16035 5289 1942 0,'0'0'248'0,"0"0"-185"16,0 0-40-16,0 0-3 15,0 0 38-15,0 0 76 16,0 0-47-16,19 90-18 16,-8-54-17-16,1 1-28 15,-3-1-18-15,1-1-6 16,-2-8 0-16,-2 2-31 15,-3-9-88-15,-3-6-88 16,0-4-316-16,0-9-133 0</inkml:trace>
  <inkml:trace contextRef="#ctx0" brushRef="#br0" timeOffset="84755.9234">16041 5458 1538 0,'0'0'549'0,"0"0"-488"15,0 0-41-15,0 0-8 16,0 0 12-16,85 7-20 16,-55-6-4-16,8-1-130 15,-6 0-228-15,-5 0-494 0</inkml:trace>
  <inkml:trace contextRef="#ctx0" brushRef="#br0" timeOffset="85117.5424">16330 5488 947 0,'0'0'801'0,"0"0"-693"16,0 0-77-16,0 0-15 15,0 0-14-15,105 1 6 16,-83-1-7-16,-2 0-1 16,-4 0-14-16,-7 0-45 0,-5 0 20 15,-4-3 23 1,0-2 4-16,0-2 12 0,-10-1 32 16,-6 3 18-16,-5-1 33 15,0 3 9-15,-8 1 7 16,3 2 7-16,-4 0-24 15,4 5-10-15,7 5-36 16,0 3-23-16,8 2-7 16,5 1-5-16,6 2 15 15,6 0-5-15,17 1-11 16,10-4-45-16,22-3-173 16,-3-5-172-16,-10-5-340 0</inkml:trace>
  <inkml:trace contextRef="#ctx0" brushRef="#br0" timeOffset="85619.6821">16649 5476 1144 0,'0'0'624'0,"0"0"-560"16,0 0-31-16,0 0 2 15,0 0 9-15,0 0 26 16,0 0 2-16,-56 3-7 15,43 7-15-15,4 3-43 16,-2 0 15-16,5-1-13 16,3-1-8-16,3-2 1 15,0-2-1-15,4-3 0 0,12-2-1 16,1-2-16-16,8 0-95 16,-2 0-31-16,3-12 28 15,-4-1 26-15,2-2 9 16,-9-2 30-16,1-1 16 15,-2-1 33-15,-5 5 45 16,-3 3 126-16,-2 5 66 16,-3 3-71-16,1 3-81 15,-1 0-50-15,1 0-29 16,2 12-6-16,1 8 0 16,6 9 0-16,2 8 1 15,0 7 14-15,10 3-8 16,-1 5-1-16,2-2-4 0,-2-3 5 15,-2-3 12-15,-8-6 20 16,-6-9-15-16,-6-5-17 16,0-7-1-16,-15-8 0 15,-12-8 16-15,-5-1-14 16,-3-7-8-16,-4-28-155 16,7 2-316-16,12-2-343 0</inkml:trace>
  <inkml:trace contextRef="#ctx0" brushRef="#br0" timeOffset="86055.3009">17009 5482 1003 0,'0'0'217'16,"0"0"6"-16,0 0 9 16,0 0 10-16,0 0-61 15,0 0-46-15,0 0-58 16,93 0-35-16,-79 0-29 16,2 0-13-16,-2-3-20 15,0-2-50-15,-2 1 20 16,-3-2 20-16,-5 1-1 15,-1 1 24-15,-3 1 7 16,0 0 18-16,-3-1 8 0,-14 1-14 16,-6 0 6-16,-7-1 14 15,-1 4 16-15,-5 0-4 16,7 0 2-16,6 0-4 16,7 13-19-16,8 1-11 15,8 6-3-15,0 2 0 16,11 2-9-16,12-2-6 15,9 3-58-15,20-7-135 16,-10-7-187-16,-6-6-244 0</inkml:trace>
  <inkml:trace contextRef="#ctx0" brushRef="#br0" timeOffset="86407.1972">17297 5404 1324 0,'0'0'232'16,"0"0"-162"-16,0 0 32 15,0 0 6-15,0 0-16 16,3 74-2-16,8-54-28 16,-2 0-25-16,4 2-13 15,0-2 2-15,1-3-4 16,-4-3 15-16,-2-5 20 15,-2-3-31-15,-4-3-17 0,-2-3 0 16,0 0 34-16,0-2 64 16,0-12-34-16,0-5-51 15,2-5-16-15,6-3-6 16,1-1-6-16,5 3-14 16,1 0 8-1,5 11-9-15,2 3-25 0,7 7-60 16,14 4-129-16,-7 2-239 15,-7 5-375-15</inkml:trace>
  <inkml:trace contextRef="#ctx0" brushRef="#br1" timeOffset="94647.523">25892 4361 46 0,'0'0'0'0</inkml:trace>
  <inkml:trace contextRef="#ctx0" brushRef="#br1" timeOffset="95028.9844">25892 4361 484 0,'0'-47'27'15,"0"47"30"-15,0-1 452 16,0 0-195-16,0 1-135 0,0 0-55 15,0 0 55-15,0 0 29 16,0 0-35-16,0 0-52 16,0 0-52-16,-1 0-32 15,-4 7-19-15,-4 9 16 16,-3 8 55-16,-5 5-38 16,-6 8-17-16,-4 4 21 15,-3 3 0-15,-4 3-28 16,-5 3-16-16,2 2 1 15,1 2-5-15,2-3-6 16,2-1 0-16,6 0 0 16,0-2 0-16,4-5 0 15,4-3-1-15,0-3 0 0,3-3-1 16,2-6-1 0,1-8 1-16,3 1-14 0,0-8-60 15,5-6-95-15,-2-7-125 16,2 0-341-16,1 0-419 0</inkml:trace>
  <inkml:trace contextRef="#ctx0" brushRef="#br1" timeOffset="95704.6797">25345 4363 431 0,'0'0'906'0,"0"0"-694"16,0 0-111-16,0 0 31 15,0 0 57-15,0 0 0 16,0 0-53-16,-9 0-40 16,7 0-23-16,1 0-14 15,1 0-10-15,0 0-7 16,0 5 9-16,6 8 20 15,4 2-20-15,6 7-21 0,6 5-8 16,6 5 7 0,12 9-10-16,8 5-7 0,8 7-11 15,4-1-1-15,1 2-1 16,-4-3 1-16,-6-5-1 16,-8-5 0-16,-10-4 0 15,-6-6-1-15,-11-6 2 16,-1-4-1-16,-8-7 1 15,1-3-1-15,-2-2 0 16,1-5 0-16,4 1-47 16,14-3-70-16,-1 0-154 15,-4-1-502-15</inkml:trace>
  <inkml:trace contextRef="#ctx0" brushRef="#br1" timeOffset="96814.9651">24724 5114 1181 0,'0'0'339'0,"0"0"-300"15,0 0-39-15,0 0 101 16,0 0 68-16,0 0-11 15,0 0-38-15,0 0-16 16,0 0-4-16,0 0-12 16,3 0-16-16,9 0 1 15,7 0-19-15,7 0-28 0,3 0-18 16,6-2-8-16,1 2-6 16,0 0-13-16,-2 0 2 15,-6 0 8-15,-2 0-1 16,-10 0 2-16,-4 0 7 15,-6 2 0-15,-3-2 1 16,-2 0 1-16,-1 0 11 16,0 0 6-16,0 0 6 15,0 4-6-15,0 0-8 16,-1 3-1-16,-5 3 9 16,-3 4-6-16,-1 1-4 15,1 2-1-15,-2 2-1 16,-2 0 3-16,-1-1 4 0,-1 1 13 15,0 1-1-15,-2-1 5 16,0-1 4-16,1 0-14 16,1-1-14-16,0-1 1 15,1-2-5-15,4 0-1 16,1-1 5-16,3-2-5 16,1-3-1-16,4-2 1 15,-1-5-1-15,2 2 0 16,0-2 7-16,0-1-6 15,0 2 6-15,5-2 4 16,7 1-2-16,4 1 1 16,7-2-4-16,-4 0-4 15,7 0 7-15,-3 0-9 16,3 0 0-16,-5 0 0 16,0 0 0-16,-5 0-6 0,-3 0 5 15,-4 0-19-15,-3 0-18 16,0 0-1-16,-3 0-8 15,0 0-18-15,0-5-59 16,-3-5-151-16,0 4-438 16,0-2-232-16</inkml:trace>
  <inkml:trace contextRef="#ctx0" brushRef="#br1" timeOffset="97051.7761">24826 5300 985 0,'0'0'674'0,"0"0"-510"16,0 0-8-16,0 0 34 16,0 0-22-16,0 0-22 15,0 0-36-15,25-3-48 16,-4 3-41-16,4 0-21 15,21 0-67-15,-7 0-165 16,-3 2-551-16</inkml:trace>
  <inkml:trace contextRef="#ctx0" brushRef="#br1" timeOffset="98045.2761">26104 5376 1023 0,'0'0'268'16,"0"0"-193"-16,0 0 60 15,0 0 62-15,0 0 16 16,0 0-21-16,0 0-49 16,0 14-32-16,0-14-26 0,1 0-25 15,2-5-27-15,-1-5 0 16,-1-3 13-16,1-2 9 15,-2-4-31-15,1 0-5 16,3-4 4-16,-1 0-4 16,1 1 15-16,1 2-17 15,-1 2 4-15,-1 3 12 16,-2 5-5-16,1 3-6 16,-2 3-7-16,0 1 3 15,0 2 0-15,0 1-3 16,0 0-1-16,0 0-13 15,0 0 0-15,0 0-1 16,1 0-9-16,-1 0 8 0,2 3-11 16,1 8 4-16,1 3 8 15,1 2-1-15,4 2 1 16,-2-2 0-16,2 2-1 16,0-4 1-16,4 0-1 15,1-1-1-15,2-2 1 16,4-1-5-16,1-2 5 15,-2-2 0-15,-1-2 0 16,-2-1 0-16,-5 0 0 16,-5-1 0-16,0-1 0 15,-5-1 1-15,-1 0 0 16,0 0 6-16,0 0 10 16,0 0 8-16,0 0 8 0,0 0 3 15,0 0-2-15,0-5-15 16,0-3-12-16,0-2 5 15,0-4 7-15,0-3-2 16,0-4-5-16,0-2-10 16,0-2 7-16,0 0-1 15,-1 0 5-15,-8 3 6 16,1 4 0-16,1 3-6 16,1 0-4-16,-1 5-8 15,1 2 0-15,3 0-23 16,0 2-22-16,1 0-49 15,-1-2-115-15,3 1-388 16,-2 0-456-16</inkml:trace>
  <inkml:trace contextRef="#ctx0" brushRef="#br1" timeOffset="99051.7279">24832 4493 605 0,'0'0'787'0,"0"0"-646"15,0 0-64-15,0 0 54 16,0 0 34-16,0 0 6 16,0 0-16-16,-8 21-26 15,8-21-52-15,0 0-25 16,0 0 22-16,0 0 35 16,0 0-7-16,0-8-23 15,0-10-58-15,0-4-15 16,2-8-6-16,-2-4-6 15,0-7 2-15,0-2 4 0,0-1 6 16,0 0-5-16,1 5-1 16,4 4 13-16,3 5 2 15,0 4-3-15,1 5 2 16,1 3-13-16,2 3 8 16,-3 4-8-16,0 5-1 15,-3 1 1 1,-3 4-1-16,-2-1 1 0,1 2-1 15,-2 0-6-15,1 0-2 16,1 0-2-16,3 8-3 16,-2 7 13-16,4 5 1 15,2 5 0-15,0 3 7 0,1 5-1 16,2-1 1-16,-1 0 1 16,-1 3-3-16,-1-4-5 15,-5-2 5 1,-2-2 1-16,-2-3-1 0,0-2 0 15,0-2 0-15,0-1 5 16,-2-4 1-16,-2-1-2 16,1-3-8-16,0-2 5 15,3-3-5-15,0-2-2 16,0 0 1-16,0-4-1 16,0 0 0-16,0 0 0 15,0 2-2-15,0-2-5 16,0 0-32-16,0 0-29 0,0 0-32 15,6-7-71-15,6-8-333 16,-1 1-601-16</inkml:trace>
  <inkml:trace contextRef="#ctx0" brushRef="#br1" timeOffset="99250.7709">24872 4363 1461 0,'0'0'767'16,"0"0"-613"-16,0 0-41 15,0 0 0-15,0 0-56 0,0 0-29 16,119-4-28-16,-65 2-94 16,-11 1-297-16,-17-2-1601 0</inkml:trace>
  <inkml:trace contextRef="#ctx0" brushRef="#br1" timeOffset="104855.7436">18064 5441 1295 0,'0'0'404'0,"0"0"-226"15,0 0-21-15,0 0-14 16,0 0 13-16,0 0-7 15,0 0-26-15,0 0-26 16,0 0-37-16,0 0-38 16,0 0-22-16,0 0-14 15,0 0-84-15,0 0-118 0,0 8-351 16,3 1 24-16,1-1-769 16</inkml:trace>
  <inkml:trace contextRef="#ctx0" brushRef="#br1" timeOffset="105020.7561">18100 5555 1373 0,'0'0'661'16,"0"0"-528"-16,0 0-74 15,0 0-49-15,0 0-10 0,0 0-172 16,0 0-219-16</inkml:trace>
  <inkml:trace contextRef="#ctx0" brushRef="#br1" timeOffset="110239.725">8865 5399 333 0,'0'0'254'0,"0"0"-226"16,0 0-14-16,0 0-12 15,0 0 11-15,0 0-2 16,0 0 4-16,-7-6-1 0,7 6 2 15,0 0 3-15,0-1 1 16,-1 1 143-16,1-2 29 16,0 1-35-16,0 1 21 15,0 0 4-15,0 0 4 16,0 0 5-16,0 0-39 16,0 0-41-16,0 0-34 15,0 0-30-15,0 0-23 16,0 3-15-16,0 9-8 15,8 4 5-15,-5 5-6 16,0 2 1-16,0 2-1 16,0 2 0-16,0-3-8 15,-3 0-50-15,3-4-31 16,-3-4-77-16,0 4-110 16,0-10-118-16,4-2-324 0</inkml:trace>
  <inkml:trace contextRef="#ctx0" brushRef="#br1" timeOffset="110487.5755">9011 5667 1483 0,'0'0'308'0,"0"0"-225"0,0 0-30 16,0 0 78-16,0 0 2 16,-79 1-71-16,57-1-62 15,2 0-43-15,-5 2-182 16,7 1-105-16,3 1-262 0</inkml:trace>
  <inkml:trace contextRef="#ctx0" brushRef="#br1" timeOffset="110840.6319">8883 5771 1508 0,'0'0'372'0,"0"0"-263"16,0 0-47-16,0 0 37 16,0 0 22-16,0 0-60 15,0 0-61-15,20-4-76 16,-3 3 34-16,-2 1 24 16,-6 0 0-16,0 0 17 15,-9 2-9-15,0 8 10 16,0 3 32-16,-5 4 38 15,-11 1-5-15,1 3-10 16,0-1 34-16,6-2-22 16,6-3-50-16,3-4-17 0,17-5-53 15,8-3-165-15,5-3-506 16</inkml:trace>
  <inkml:trace contextRef="#ctx0" brushRef="#br1" timeOffset="112102.5231">10967 5177 441 0,'0'0'728'16,"0"0"-532"-16,0 0-74 0,0 0-6 15,0 0 12-15,0 0 15 16,0 0-18-16,3-6-27 16,-3 6-38-16,0 10-33 15,3 6 72-15,-3 5 0 16,0 4-50-16,0 2-12 15,0 3-23-15,0-3-5 16,0-2-9-16,0-2 1 16,0-5-1-16,1-6-27 15,2 3-74-15,8-4-125 16,-5-1-167-16,0-6-261 0</inkml:trace>
  <inkml:trace contextRef="#ctx0" brushRef="#br1" timeOffset="112383.1853">11149 5513 990 0,'0'0'568'0,"0"0"-482"16,0 0-6-16,0 0 103 16,0 0 65-16,-103 15-74 15,76-12-62-15,-4-3-65 16,7 0-31-16,5 0-16 0,3 0-25 16,12 0-117-16,1 0-237 15,3 0-321-15</inkml:trace>
  <inkml:trace contextRef="#ctx0" brushRef="#br1" timeOffset="112785.8863">11009 5661 692 0,'0'0'1137'15,"0"0"-900"-15,0 0-144 16,0 0 12-16,0 0 40 16,0 0-20-16,0 0-52 15,-3 3-41-15,3-1-15 16,0-1-16-16,3 2-1 15,4 0 0-15,-1 1 0 16,-2 3-1-16,0 0 0 16,-4 1 0-16,0 2 1 15,0 1 1-15,0 1 28 0,-10 2 27 16,-1 1-24 0,-4 1-9-16,3-2 6 0,3 0-13 15,6-4-16-15,3-3-7 16,33-7-104-16,3 0-75 15,4 0-532-15</inkml:trace>
  <inkml:trace contextRef="#ctx0" brushRef="#br1" timeOffset="123831.1187">18665 5459 136 0,'0'0'800'0,"0"0"-562"0,0 0-132 16,0 0 17 0,0 0 43-16,0 0 20 0,-10-7 9 15,10 7-34-15,0 0-37 16,0 0-25-16,0 0-16 15,0 0-37-15,0 0-10 16,0 0-5-16,0 0-11 16,4 0-10-16,11 0-4 15,5 2-5-15,-1-1-1 16,4 0 0-16,-4 1-1 16,0-1-12-16,-2-1-11 15,0 0 0-15,-3 0-4 16,-2 0 0-16,-2 0 9 15,-1 0 8-15,-3-4 6 16,0-2 5-16,-3 2 2 0,2-2-1 16,-5 1 1-16,0-1 8 15,0 2 18-15,0 0-16 16,0 0-4-16,0-1-7 16,-7 3 7-16,-3-3-7 15,3 3 0-15,-2-1 5 16,-1 0-4-16,0 2 9 15,0 1-3-15,-2 0-7 16,2 0 5-16,-6 0 6 16,0 0-5-16,-1 4 9 15,-2 2 5-15,2 5 0 0,-2-2-6 16,3 4 4 0,6-2-2-16,1 1-7 0,5 1-1 15,4 1 2-15,0 1 8 16,4 2-6-16,8 1-1 15,8-2-10-15,6-3-2 16,10-3-19-16,6-6-88 16,23-4-110-16,-7 0-413 15,-9-4-415-15</inkml:trace>
  <inkml:trace contextRef="#ctx0" brushRef="#br1" timeOffset="124498.2826">19058 5393 553 0,'0'0'825'16,"0"0"-645"-16,0 0-36 15,0 0 41-15,0 0 30 16,0 0-38-16,0 0-67 16,-5 0-47-16,5 3-37 15,0 6-17-15,0 6-9 16,5 0 1-16,4 6 1 16,0 1-2-16,4-1 1 15,1 1-1-15,2-2 0 16,-3 0 0-16,0-4 0 15,0-4-1-15,-6-2-10 0,2-5-1 16,-3-2 3 0,-2-3 2-16,2 0 6 0,1-1 0 15,0-10-2-15,0-6 2 16,-1-3 1-16,0-4 9 16,-3-1-3-16,0 1 16 15,-3 0 17-15,0 2 4 16,0 4-9-16,0 2 9 15,-6 6-2-15,2 1-7 16,-1 3-21-16,4 2-5 16,-1 3-8-16,2-1-2 15,0 2-51-15,0 0-44 16,0 0-50-16,0 0-143 0,9 3-74 16,0 3-179-1,1 2-258-15</inkml:trace>
  <inkml:trace contextRef="#ctx0" brushRef="#br1" timeOffset="124964.4664">19363 5428 1270 0,'0'0'363'0,"0"0"-270"15,0 0-68-15,0 0-16 16,0 0 17-16,0 0 9 0,0 0-22 16,71 7-7-16,-59-7-6 15,1 0 0-15,1 0-1 16,-1 0 0-16,-6-3 1 16,2-5 0-16,-3 0 1 15,1-3 8-15,-3 2 11 16,-1 2 34-16,-3 0 11 15,0-2 24-15,0 4-36 16,0-3 7-16,-8 4-11 16,-5 0-7-16,-2 2 2 15,-5 1 0-15,0 1-5 16,-2 0-24-16,-1 3-2 16,4 7 8-16,-1 4-5 0,4 2 7 15,7 2 8-15,6 1 10 16,3 2-20-16,0 1-6 15,12-1-15-15,8-3-6 16,9-2-33-16,0-3-82 16,7-5-128-16,9-1-228 15,-6-2-90-15,-9-4-535 0</inkml:trace>
  <inkml:trace contextRef="#ctx0" brushRef="#br1" timeOffset="125510.7291">19610 5425 750 0,'0'0'855'0,"0"0"-751"15,0 0-52-15,0 0 70 0,0 0 78 16,0 0-33-16,0 0-63 16,0-32-65-16,0 32-38 15,0 11 7-15,0 5 36 16,0 2 7-16,0 3-19 15,6 2-4-15,0-1-8 16,1-1-1-16,3-1-7 16,-2-4-6-16,-1-3 1 15,0-6-6-15,0 0-1 16,-7-6-1-16,0 1-18 16,0-2-8-16,0 0 9 15,0-5 7-15,3-10-10 0,0-2 7 16,3-6 13-16,0-3 0 15,1-1 0-15,4-2 1 16,-5 5 0-16,0 3 9 16,-2 3 11-16,3 8-1 15,-2 2 0-15,-2 3 10 16,-2 2 18-16,-1 2-4 16,2 1-13-16,-2 0-21 15,3 0-9-15,0 11 0 16,2 5 10-16,1 2 5 15,1 3-3-15,0-1 0 16,1 0-11-16,-1-1 8 16,0-1-7-16,0-3-2 0,-4-1 1 15,0-4 0-15,-3 3-1 16,0-6-1-16,0 2-19 16,0-5-76-16,7-4-88 15,5 0-397-15,-2 0-238 0</inkml:trace>
  <inkml:trace contextRef="#ctx0" brushRef="#br1" timeOffset="126097.8253">20031 5245 924 0,'0'0'730'0,"0"0"-559"16,0 0 29-16,0 0-20 16,0 0-37-16,0 0-26 15,0 0-59-15,32 0-32 16,-9 0-13-16,0 0-4 15,4 0-9-15,-2-4 1 16,0 0-1-16,-1 2 0 16,-7-2 0-16,-6 2-1 15,-4 1 0-15,-4 1-1 16,-3 0-5-16,0 0-5 0,0 3-5 16,-3 7 17-1,-6 6 7-15,-1 4 7 0,0 2-1 16,4 2-12-16,-4 0 5 15,4 1-6-15,2-1 1 16,0 1 0-16,4-4 0 16,-2 1 8-16,2-4-1 15,0-2 5-15,0-1-5 16,-1-3 2-16,1-2-4 16,-2-1 6-16,2-3-11 15,0-1 7-15,0-3-2 16,2-2 4-16,12 0 1 0,9 0 1 15,-1 0-12-15,8-2-10 16,-2-3-26-16,-1-1-12 16,-1 0-17-16,-10 2-84 15,-4-2-199-15,-6 2-290 16,-6 0-327-16</inkml:trace>
  <inkml:trace contextRef="#ctx0" brushRef="#br1" timeOffset="126300.8641">20150 5445 758 0,'0'0'1055'0,"0"0"-854"0,0 0-36 15,0 0-3-15,0 0-71 16,0 0-44-16,0 0-28 15,118 0-19-15,-69 0-162 16,-6 0-532-16</inkml:trace>
  <inkml:trace contextRef="#ctx0" brushRef="#br1" timeOffset="126653.9644">21041 5481 1091 0,'0'0'249'0,"0"0"-92"16,0 0 54-16,0 0 48 16,0 0-14-16,0 0-61 15,0 0-42-15,3 34 3 16,-3-18-53-16,0 3-53 0,-3 5-29 16,-2 0-10-16,2-1-1 15,-2 0-81-15,1 1-110 16,-2-7-301-16,5-5-335 15</inkml:trace>
  <inkml:trace contextRef="#ctx0" brushRef="#br1" timeOffset="127140.6141">21317 5431 1209 0,'0'0'552'16,"0"0"-470"-16,0 0 41 0,0 0 11 15,0 0-2-15,0 0-46 16,0 0-46-16,87-2-25 15,-64 1-14-15,-2-2 5 16,-2 1-4-16,-1-3-2 16,-6 0-6-16,-1-3 0 15,-3 3-10-15,-5-2 8 16,-1 0 8-16,-2 3 0 0,0 2 23 16,-5 0-2-1,-9-1 3-15,-9 1 3 0,-4 2 8 16,-7 0 7-16,1 0-4 15,0 2 1-15,4 8 4 16,6 1-10-16,7 2-5 16,7 2-16-16,6 2 9 15,3 4 12-15,3 2-14 16,15-1-5-16,9-1-14 16,2-4-13-16,4-5-57 15,16-8-105-15,-10-4-185 16,-4 0-454-16</inkml:trace>
  <inkml:trace contextRef="#ctx0" brushRef="#br1" timeOffset="127539.1074">21592 5362 1719 0,'0'0'183'15,"0"0"-145"-15,0 0 4 16,0 0 106-16,0 0 27 15,0 0-61-15,0 0-58 16,-1-3-35-16,1 12-11 16,5 2 10-16,2 3-7 15,2 2 8-15,0 0-8 16,0 1 7-16,3-1-7 16,-5-3-2-16,1-3-10 0,-1-2 1 15,-1-4-1-15,-3-2 0 16,0-2 6-16,-2 0-1 15,4 0 21-15,0-6-10 16,-2-7-1-16,0-2-10 16,0-4 13-16,-3-3 10 15,0-2-13-15,0 3 11 16,0 1 15-16,0 4-8 16,0 4 5-16,0 5-18 15,0 4-21-15,0 2-19 16,0 1-57-16,2 0-92 15,9 0-171-15,1 0-522 0</inkml:trace>
  <inkml:trace contextRef="#ctx0" brushRef="#br1" timeOffset="127920.5405">21845 5356 385 0,'0'0'1170'16,"0"0"-1015"-16,0 0-104 16,0 0-7-16,0 0 33 15,95 10 4-15,-66-10-30 16,-6 0-25-16,3 0-14 16,-10-7-12-16,-1-2-8 15,-4 1-4-15,-8 0 12 16,-3-1 77-16,0 4 23 0,-3-1-29 15,-13 1-9-15,-3 1 8 16,-2 4 7-16,-1 0-31 16,-2 0-24-16,2 12-7 15,4 3 0-15,-2 2-9 16,10 2 9-16,4-1 4 16,3-1-7-16,3-4-11 15,0 0-1-15,10-1-1 16,5-5-54-16,6-5-60 15,12-2-95-15,-3 0-177 16,-3 0-338-16</inkml:trace>
  <inkml:trace contextRef="#ctx0" brushRef="#br1" timeOffset="128386.4999">22134 5339 1778 0,'0'0'282'15,"0"0"-151"-15,0 0-5 16,0 0-19-16,0 0-45 16,0 0-23-16,0 0-30 15,1 20 17-15,2-3-3 16,2 2-11-16,0-1-11 16,-2-2 0-16,-3-1-1 15,0-5 1-15,0-3-1 16,0-3 1-16,0-3-1 15,0-1 0-15,0 0 0 0,0 0 9 16,0-2 10-16,0-8-19 16,3-6-6-16,5-1-13 15,4-4 4-15,2-1 6 16,1 0-8-16,-3 2 0 16,-1 5 17-16,-3 4 0 15,0 4 5-15,-5 3 2 16,0 2 22-16,-3 2-11 15,1 0-8-15,-1 0 2 16,0 7-2-16,3 9 11 16,-2 2 8-16,1 4 2 15,1 0-1-15,1 0 5 16,2-3-17-16,0-3-9 0,0-3-9 16,5-3-20-16,4-6-89 15,-2-2-188-15,1-2-666 0</inkml:trace>
  <inkml:trace contextRef="#ctx0" brushRef="#br1" timeOffset="129106.4851">22615 5488 1265 0,'0'0'479'0,"0"0"-403"15,0 0 109-15,0 0-50 16,0 0 18-16,0 0 3 16,0 0-58-16,3-7-62 15,-2-8-26-15,-1-3-10 16,0-5-13-16,0-2 11 15,0-3 1-15,0-1 1 16,3 0 6-16,-2 2-5 16,1 3 15-16,-2 4 26 15,0 5-24-15,0 4 13 0,0 2 9 16,0 5-19 0,0 0-12-16,0 2-3 0,0 2 3 15,0 0-7-15,0 0 0 16,0 0 4-16,0 0-5 15,0 0-1-15,0 0-6 16,0 0-6-16,0 9 3 16,3 2 8-16,4 6 1 15,4 2 0-15,4 4 0 16,0 0 2-16,4 0-1 16,2-1 0-16,0-1 0 15,0-1-1-15,-1-4 0 16,-1-3 0-16,-3-5 0 15,-4-3 0-15,-2-2 0 16,1-2 6-16,-5-1 18 16,1 0 1-16,-1 0 4 15,3 0-1-15,-2 0-4 0,3-7-5 16,-6 2-4-16,3-5 0 16,1-1-7-16,-2-6 4 15,0 0 1-15,-2-6-12 16,4-2 11-16,-5-3-1 15,-3-4-10-15,0 2 5 16,0 0-5-16,0 4-1 16,0 7 7-16,-3 4-7 15,-1 9-24-15,4 4-68 16,-5 2-112-16,2 3-428 16,0 4-344-16</inkml:trace>
  <inkml:trace contextRef="#ctx0" brushRef="#br1" timeOffset="137113.1773">19125 6273 152 0,'0'0'675'15,"0"0"-41"-15,0 0-443 16,0 0-55-16,0 0 29 15,0 0-5-15,-9-6-35 0,6 4-17 16,-1 1-25 0,1-2-23-16,-4 0-22 0,1 2-12 15,-4 0-6-15,-6 1-6 16,-5 0-5-16,-3 0 10 16,-8 0 5-16,-1 0-6 15,0 0 4-15,1 2 9 16,6 4-1-16,3-2-4 15,7 5-1-15,3-2-15 16,6 1-3-16,4 0-7 16,3 2 0-16,0 1 9 15,3 1-1-15,9-1-7 0,6 1 0 16,-3-1-1 0,2-3-11-16,2 1-1 0,-2-4-6 15,2-1-10-15,-5-2 16 16,1-1-1-16,2-1-7 15,-5 0 10-15,1 0 8 16,-1-8 1-16,0-1-1 16,-5 0 1-16,1 0 0 15,-4 1 0-15,-1-1 1 16,-1 3 0-16,-2-1 10 16,0 2-1-16,0-1 2 15,0 1 5-15,-5-3-8 16,-4 3 1-16,-1-1-8 15,-4-2 0-15,2 2 0 16,-1 1 0-16,6-4 0 0,1 3 3 16,3 0-4-1,3-5-49-15,0-1-73 0,12-1-76 16,8 3-89-16,-1 2-114 16,-3 3-328-16</inkml:trace>
  <inkml:trace contextRef="#ctx0" brushRef="#br1" timeOffset="138051.2321">19382 6326 227 0,'0'0'261'0,"0"0"-85"16,0 0-88-16,0 0 19 16,0 0 46-16,0 0 25 15,0 0 22-15,26-5 10 16,-27 4-46-16,-10-2 10 16,0 1-32-16,-8-2-18 15,2 0-9-15,-3 0-28 16,-1-2-21-16,1 2-17 0,-3-1-21 15,1 2-6-15,-1 2-16 16,7 1 0-16,-4 0-4 16,6 0-1-16,5 4 0 15,3 4 0-15,3 0 0 16,3 1-1-16,0 1 0 16,0-2 1-16,3 1-2 15,7 1 1-15,6-3-1 16,7 0-5-16,-4-1-5 15,7-4 2-15,-6-1 2 16,2-1-15-16,-5 0 13 16,-2 0 1-16,-1 0 1 0,-2-1 6 15,-4-4-1-15,0-2 2 16,-2-3 1-16,-3-2 10 16,-2 0 16-16,-1-4 11 15,0-1-6-15,0-1 6 16,-9-3-20-16,2-2 18 15,-3-1-6-15,1-1-5 16,-1 1 0-16,0-1-7 16,4 3-9-16,-1 1 0 15,2 1 2-15,1 5-11 16,1 3 1-16,-1 4 1 16,1 2-1-16,3 4-1 15,0 0-27-15,0 2-64 16,0 0-55-16,0 0-62 15,0 0-114-15,7 0-16 0,-1 0-41 16,3 0-158-16</inkml:trace>
  <inkml:trace contextRef="#ctx0" brushRef="#br1" timeOffset="138665.4579">19675 6275 1423 0,'0'0'291'15,"0"0"-209"-15,0 0-34 16,0 0 40-16,0 0 60 15,0 0-21-15,0 0-40 16,2 0-31-16,-7 0-32 16,-6 0-12-16,-6 0 10 15,-2 0 21-15,-5 0 15 16,3 0-11-16,-2 2-8 16,4 3-14-16,6 1-16 15,3 1-7-15,6 0-2 16,4-2 1-16,0 5 0 15,4-1 1-15,13 1-1 0,4-2-1 16,3-2-1-16,-2 1-5 16,4-1-8-16,-6-5 2 15,3-1 4-15,-5 0-2 16,0 0 4-16,-6-7 5 16,-3-3 1-16,-1-4 1 15,-3-2-1-15,-4-1 23 16,-1-5-3-16,0 1 1 15,0-5 0-15,-4-3 5 16,-6-1 5-16,-2-1-7 16,-1-1 7-16,-3 2 0 15,3 3-4-15,-4 6 34 0,7 6-44 16,2 4-16 0,4 6-1-16,3 2-1 0,1 3-48 15,0 0-45-15,0 0-50 16,0 0-133-16,8 10-35 15,3 0-264-15,0-5-468 0</inkml:trace>
  <inkml:trace contextRef="#ctx0" brushRef="#br1" timeOffset="139215.8879">20077 6122 1607 0,'0'0'384'0,"0"0"-278"16,0 0-80-16,0 0-4 15,0 0 83-15,79-13-12 16,-49 11-48-16,4-1-28 15,-7 3-2-15,1 0-13 16,-4 0 7-16,-3 0-8 16,-6 0 5-16,-4 0-5 15,-4 0-1-15,-7 0 0 16,0 0 0-16,0 6 0 0,-3 5 6 16,-15 4 28-16,1 5 6 15,-4 0-12-15,2 1-9 16,3 0-8-16,1-1-5 15,3 0-5-15,4-3 10 16,4 0-10-16,0-2 11 16,4 1 4-16,0-1-1 15,0-6 0-15,0 4 3 16,4-6-11-16,5 3 4 16,4-3-11-16,4-2 3 15,5-1 3-15,1-2-6 16,3-2-1-16,3 0-18 15,-6 0-2-15,3-7-13 16,-8 0-26-16,0-1-17 16,-8 2-24-16,-2 2-75 0,-8-2-145 15,0-1-284-15,-3 3-578 0</inkml:trace>
  <inkml:trace contextRef="#ctx0" brushRef="#br1" timeOffset="139413.9606">20112 6278 1428 0,'0'0'398'16,"0"0"-228"-16,0 0-111 15,0 0-20-15,91 0 18 0,-50 0-57 16,19 0-62-1,-11 0-323-15,-11 0-860 0</inkml:trace>
  <inkml:trace contextRef="#ctx0" brushRef="#br1" timeOffset="139710.135">21012 6288 1340 0,'0'0'791'16,"0"0"-702"-16,0 0 10 15,0 0 46-15,0 0-14 16,-59 87-67-16,49-65-44 16,3-1-20-16,1 4-53 15,2-5-229-15,1-6-660 0</inkml:trace>
  <inkml:trace contextRef="#ctx0" brushRef="#br1" timeOffset="140348.1321">21661 6216 1431 0,'0'0'357'0,"0"0"-218"16,0 0 44-16,0 0-28 16,0 0-47-16,0 0-57 15,0 0-30-15,-72-1-8 16,60 14 6-16,-1 3-4 15,6 2-5-15,4 1-4 16,3-3 0-16,0 0 6 0,9-5-11 16,8-2 1-16,5-4-2 15,0-5-6-15,2 0-9 16,-2-4-5-16,-2-7 0 16,-6-5 11-16,-5 2 0 15,-4-1 9-15,-5 1 8 16,0 0 4-16,-8 4 19 15,-9 1-11-15,-3 3-10 16,-4 3-8-16,2 2-2 16,4 1-5-16,1 0-74 15,10 0-140-15,7 13-156 0,0-2-243 16,11 0-223-16</inkml:trace>
  <inkml:trace contextRef="#ctx0" brushRef="#br1" timeOffset="140851.7127">22043 6275 1416 0,'0'0'345'16,"0"0"-195"-16,0 0-19 15,0 0 21-15,0 0 11 0,0 0-42 16,0 0-27-16,-67-14-41 16,47 14-24-16,1 0-14 15,6 0-6-15,-4 0-9 16,7 1 5-16,4 5-5 16,4 3 0-16,2-1-6 15,0 0-21-15,14 1-3 16,7-4-16-16,-1 3 7 15,5-6 17-15,-3-2 4 16,-1 0 12-16,-8 0 6 16,0-1 0-16,-7-9 1 15,-1-3 14-15,-5-2 21 16,0-5-2-16,0-3 2 0,-9-3-4 16,-4-5 10-1,-2-2-5-15,-3-1-7 0,1 2-15 16,3-1 1-16,0 8 4 15,2 4-19-15,6 9-1 16,3 4-7-16,0 5-45 16,2 3-72-16,-2 0-93 15,-4 0-148-15,2 19 41 16,0-1-62-16,5-1-392 0</inkml:trace>
  <inkml:trace contextRef="#ctx0" brushRef="#br1" timeOffset="141340.0337">22323 6210 573 0,'0'0'1384'16,"0"0"-1177"-16,0 0-155 15,0 0-30-15,0 0 15 16,0 0 41-16,0 0-7 16,-13-25-38-16,6 25-22 15,-2 0-11-15,-9 0 0 16,0 10 0-16,-2 0 0 16,4 5 0-16,1-1 0 0,8 0-1 15,4-1 0-15,3-2-14 16,3-2 8-16,16-2 6 15,10-4-1-15,2-2-7 16,2-1-1-16,2 0 1 16,-3-8 8-16,-8-5-4 15,-3-4 5-15,-5-3 6 16,-7-5 4-16,-5-3 35 16,-4-4-5-16,0-1 5 15,-15-1 8-15,-7-2-2 16,-2 3-7-16,-3 1 40 15,1 4-59-15,1 6-14 16,6 5-11-16,3 3 0 0,7 9-12 16,6 4-73-1,3 1-94-15,3 11-202 0,7 1-196 0</inkml:trace>
  <inkml:trace contextRef="#ctx0" brushRef="#br1" timeOffset="141956.8897">22835 6277 1781 0,'0'0'367'0,"0"0"-270"16,0 0-39-16,0 0 68 16,0 0 40-16,0 0-15 15,0 0-50-15,0-10-41 16,0-5-42-16,0-4-17 16,0-7 5-16,0-3-4 15,0-4-2-15,0-3 1 16,0-1 0-16,0 0 0 15,0 5-1-15,0 5 1 16,0 7 13-16,0 6-1 16,0 7-2-16,0 3-2 0,0 2-8 15,0 2 0-15,0 0 0 16,0 0-1-16,0 0 0 16,5 10-15-16,2 10 3 15,5 9 11-15,7 10 1 16,7 4-1-16,0-2-5 15,2-3-3-15,0-5 2 16,-1-6 0-16,0-9 6 16,-4-5 0-16,0-8-5 15,-5-5 6-15,0 0 0 16,-8-7 1-16,-1-13-1 0,-3-6 27 16,-5-8-11-1,-1-6-4-15,0-2-1 16,0 1 4-16,-8 2 10 15,0 6 6-15,1 4-13 0,1 6-4 16,-3 6-14-16,4 4-15 16,-2 13-71-16,1 0-164 15,0 0-665-15</inkml:trace>
  <inkml:trace contextRef="#ctx0" brushRef="#br1" timeOffset="148465.4657">24374 5877 1520 0,'0'0'375'16,"0"0"-256"-16,0 0-9 16,0 0 36-16,0 0 21 15,0 0-36-15,0-6-33 16,0 6-23-16,0 0-42 16,0 0-20-16,0 9-13 15,0 6 1-15,-3 8 15 16,0 4 5-16,1 2-12 15,1 1-8-15,1-1-1 16,0-3-8-16,0-2-56 0,0-4-70 16,0-1-88-16,6 1-298 15,4-3-148-15,-1-5-514 0</inkml:trace>
  <inkml:trace contextRef="#ctx0" brushRef="#br1" timeOffset="148706.1208">24556 6252 1527 0,'0'0'473'15,"0"0"-414"-15,0 0 24 0,-84 0 72 16,45 0-14-1,-3 0-54-15,2-2-47 0,0 0-28 16,6 1-12-16,7-1-13 16,3 2-137-16,6 0-247 15,7 2-314-15</inkml:trace>
  <inkml:trace contextRef="#ctx0" brushRef="#br1" timeOffset="149052.6066">24323 6354 1438 0,'0'0'591'16,"0"0"-528"-16,0 0-42 15,0 0 13-15,0 0 41 16,0 0-13-16,83-4-26 16,-72 4-22-16,-5 0-14 15,-3 0 0-15,-3 7-9 16,0 3 9-16,0 1 10 16,-11 3 20-16,-5 1-3 0,1 1 2 15,2 2 5-15,7-3-2 16,3-4-20-16,3-3-12 15,9-4-11-15,11-2-128 16,3-2-473-16</inkml:trace>
  <inkml:trace contextRef="#ctx0" brushRef="#br1" timeOffset="149435.4421">24770 6191 1485 0,'0'0'362'0,"0"0"-235"15,0 0-84-15,0 0 24 16,0 0-19-16,91-2-40 15,-59-1-8-15,-1 2-123 16,-3 1-93-16,-7 0-117 0,-9 0-419 0</inkml:trace>
  <inkml:trace contextRef="#ctx0" brushRef="#br1" timeOffset="149683.3731">24872 6076 1386 0,'0'0'564'16,"0"0"-493"-16,0 0 13 16,0 0 57-16,0 0 17 0,0 0-26 15,0 0-46-15,-32 92-45 16,31-65-26-16,1-5-15 15,0-1-1-15,0-2-87 16,0-8-149-16,4-1-520 0</inkml:trace>
  <inkml:trace contextRef="#ctx0" brushRef="#br1" timeOffset="150004.9193">25277 5841 1463 0,'0'0'586'0,"0"0"-512"16,0 0 50-16,0 0 20 15,0 0-24-15,0 0-28 16,0 0-35-16,8-3-30 16,-8 19 19-16,0 7-4 15,-2 5-23-15,-1 1-13 16,3-2-6-16,-1 0-23 0,1-1-118 16,-3 3-116-16,-2-2-300 15,1-8-252-15</inkml:trace>
  <inkml:trace contextRef="#ctx0" brushRef="#br1" timeOffset="150246.1347">25410 6181 401 0,'0'0'1271'15,"0"0"-1078"-15,0 0-84 16,0 0 127-16,0 0-14 0,0 0-55 16,-86 8-56-16,59-8-57 15,0 0-33-15,2 0-21 16,2 0-117-16,3 0-179 16,6 3-359-16,5 1-394 0</inkml:trace>
  <inkml:trace contextRef="#ctx0" brushRef="#br1" timeOffset="150558.9023">25273 6273 1234 0,'0'0'629'0,"0"0"-560"16,0 0-49-16,0 0 53 15,0 0 43-15,0 0 5 16,0 0-48-16,75 5-26 16,-72 3-14-16,-2-1-2 15,-1 3 18-15,0 2 40 16,-4 0-7-16,-10 4-33 16,-1-2 5-16,3 0-17 15,1-2-10-15,6-4-7 16,4-2-19-16,1-1-1 0,7-4-1 15,17-1-53 1,23 0-163-16,-5-7-536 0,-4-5-988 0</inkml:trace>
  <inkml:trace contextRef="#ctx0" brushRef="#br1" timeOffset="150817.5613">25743 6217 1160 0,'0'0'628'0,"0"0"-527"15,0 0 75 1,0 0 2-16,0 0-82 0,0 0-47 15,83 0-38-15,-63 0-11 16,4 0-159-16,-6 0-335 16,-6-2-623-16</inkml:trace>
  <inkml:trace contextRef="#ctx0" brushRef="#br1" timeOffset="151003.9024">25649 6116 1579 0,'0'0'359'0,"0"0"-274"16,0 0-55-16,0 0-16 16,106 5-14-16,-67-5-112 15,-8 0-656-15</inkml:trace>
  <inkml:trace contextRef="#ctx0" brushRef="#br1" timeOffset="152962.4809">26549 6021 696 0,'0'0'121'0,"0"0"-75"16,0 0-11-16,0 0-8 16,0 0 37-16,0 0 122 15,0 0-38-15,22-37 16 16,-22 34-24-16,0-1 20 15,0 1-9-15,0 0-12 16,-2-1-49-16,-9 0-19 16,-3 1-21-16,-5 0-15 0,-6 3-14 15,-3 0-2-15,-3 2 5 16,0 9-10-16,1 5-1 16,5 1-12-16,4 1 0 15,7 2 1 1,6 1-1-16,6 3 5 0,2 0-5 15,3-1 5-15,16 2-5 16,5-4 7-16,4-4-8 16,4-6 0-16,2-7-5 15,-1 0-4-15,-2-4-8 16,-4 0-11-16,-3-6 2 16,-7-8 11-16,-3-5 7 15,-6-2 7-15,-4-5 1 0,-4 0 31 16,0-2-12-16,0-2-8 15,-12 2-4-15,-4 1-7 16,-2 4 0-16,0 8-11 16,2 4-30-16,1 11-171 15,4 0-280-15,4 0-192 0</inkml:trace>
  <inkml:trace contextRef="#ctx0" brushRef="#br1" timeOffset="153239.6996">26922 6162 1724 0,'0'0'371'15,"0"0"-292"-15,0 0-61 16,0 0-9-16,0 0 31 16,0 0-12-16,1 83-8 15,-1-60-20-15,-6 0-9 16,-3-4-150-16,-6 1-149 16,3-6-227-16,3-5-367 0</inkml:trace>
  <inkml:trace contextRef="#ctx0" brushRef="#br1" timeOffset="153535.5407">27296 5821 1676 0,'0'0'395'0,"0"0"-297"16,0 0-81-16,0 0 16 16,0 0 80-16,-3 74 63 15,-3-27-68-15,2 7-67 16,4 20-41-16,0-16-166 15,6-14-936-15</inkml:trace>
  <inkml:trace contextRef="#ctx0" brushRef="#br2" timeOffset="171118.1985">19246 4052 1061 0,'0'0'145'15,"0"0"340"-15,0 0-230 16,0 0-76-16,0 0-21 15,0 0-28-15,0 0-20 16,3 0-52-16,6 2-30 16,5 1-6-16,5-2-2 0,0 2-8 15,0-3 0-15,-2 0-5 16,0 0 0-16,-1 0-7 16,0 0-6-16,-4-4-21 15,2-3-13-15,-1-1 12 16,-7 0 13-16,1-1 1 15,-1 1 7-15,-3 0 7 16,-3 1 8-16,0 1-1 16,0 2 4-16,0 0-2 15,-2 1-4-15,-9-1-4 16,-4 2-1-16,-6 2 1 16,-1 0 19-16,-4 0-3 0,1 2 4 15,2 6 11 1,7 1 3-16,2 0-6 0,5 2-11 15,6 2-2-15,3 1-10 16,0 2 3-16,8 2-2 16,10 1-5-16,4-1 7 15,7 0-9-15,-1-6-10 16,5-1-50-16,13-7-90 16,-9-2-206-16,-2-2-445 0</inkml:trace>
  <inkml:trace contextRef="#ctx0" brushRef="#br2" timeOffset="171935.0047">19671 3998 1629 0,'0'0'345'15,"0"0"-138"-15,0 0-5 16,0 0-22-16,0 0-37 15,0 0-63-15,0 0-45 16,0 8-28-16,6 4-1 16,4 5-4-16,2 5-1 15,2-1 0-15,-4 0-1 16,2-3 0-16,-3-1 0 16,2-5 0-16,-4-2 0 15,-3-5 0-15,1-2-10 0,-2-3-8 16,0 0 16-1,0 0 2-15,0-1 11 0,2-9-5 16,2-6 4-16,-1-1 16 16,-3-4-7-16,0-3-7 15,-2-1-5-15,1 0 10 16,-2 2 11-16,0 2 5 16,0 3-4-16,0 7-8 15,0 1-9-15,0 5-11 16,0 2 5-16,0 1-6 15,0 2-25-15,0 0-49 16,0 0-100-16,1 0-284 16,1 0-412-16</inkml:trace>
  <inkml:trace contextRef="#ctx0" brushRef="#br2" timeOffset="172332.7727">19934 3982 605 0,'0'0'1199'0,"0"0"-1035"15,0 0-40-15,0 0-6 16,0 0-37-16,83 0-39 16,-56 0-27-16,-2-4-14 15,-1-2-1-15,-3 0-6 16,-3 1-21-16,-9-3-5 15,-2 3 15-15,-4 0 17 16,-3 1 7-16,0 2 18 0,0-1 3 16,-7 0-13-16,-8 2 5 15,-8 1 23-15,0 0 26 16,-3 0-8-16,7 8-21 16,-4 6-10-16,6 3-8 15,5 3-12-15,6 2-2 16,6-2 1-16,0 1-9 15,3-1 1-15,10-3-1 16,8-4-16-16,3-3-36 16,1-5-37-16,14-5-131 15,-6 0-398-15,-6-3-569 0</inkml:trace>
  <inkml:trace contextRef="#ctx0" brushRef="#br2" timeOffset="172791.9442">20236 3964 743 0,'0'0'1189'0,"0"0"-1037"16,0 0-31-16,0 0 15 15,0 0-41-15,0 0-57 16,0 0-24-16,3 28 5 16,2-8-3-16,-1 0-5 15,0 2-10-15,0-2 0 16,-4-3 0-16,0-5-1 15,0-3 0-15,0-4 1 16,0-2-1-16,0-2 0 0,0-1 6 16,0 0-4-16,0-3 10 15,6-9-12-15,3-7-9 16,4-1 8-16,0-5 0 16,4 0 0-16,-5 1 1 15,-2 3 0-15,-1 4 7 16,-1 4 12-16,-5 5 2 15,1 4 16-15,-2 1 26 16,1 3 0-16,-2 0-16 16,-1 0-32-16,2 2-15 15,1 8-8-15,1 7 8 16,0 3-1-16,2 3 1 0,-1-2-1 16,3 0 0-16,-1-4 1 15,-3-3 0-15,4-2-31 16,1-4-87-16,6-2-79 15,-3-4-391-15,-2 0-311 0</inkml:trace>
  <inkml:trace contextRef="#ctx0" brushRef="#br2" timeOffset="172988.032">20580 4031 1431 0,'0'0'571'16,"0"0"-434"-16,0 0 24 0,0 0-19 16,0 0-7-16,0 0-36 15,0 0-55-15,101 7-44 16,-74-7-24-16,-2 0-185 16,-6 0-483-16</inkml:trace>
  <inkml:trace contextRef="#ctx0" brushRef="#br2" timeOffset="173518.7165">21034 3935 1061 0,'0'0'533'16,"0"0"-252"-16,0 0 54 15,0 0-104-15,0 0-66 16,0 0-55-16,0 0-56 15,-1 0-35-15,-8 0-19 16,-6 2-1-16,-2 9 0 16,-2 3 0-16,2 3-1 0,4 0-6 15,6-1 7-15,4-3-5 16,3-3 5-16,0-1 0 16,9-3-19-16,10-4 10 15,5-2-11-15,8 0-24 16,2-2 6-16,-2-10-7 15,-2-2 11-15,-5-1-4 16,-6-3 11-16,-9 2 26 16,-7 0 2-16,-3 3 42 15,-6 4-18-15,-13 2-5 16,-5 1-3-16,-1 3-5 16,-1 3-11-16,7 0-2 0,4 0-81 15,12 4-196 1,3 6-349-16,0-3-201 0</inkml:trace>
  <inkml:trace contextRef="#ctx0" brushRef="#br2" timeOffset="174014.8613">21381 3972 1480 0,'0'0'477'16,"0"0"-331"-16,0 0 32 16,0 0-85-16,0 0-49 15,0 0-11-15,0 0-6 0,-58-6-11 16,35 6-6-16,4 2-9 16,-2 5-1-16,10 2 0 15,5-1 0-15,6 2 0 16,0 1 0-16,14-1 0 15,10-2-10-15,4-1-5 16,3-3-5-16,2-2 3 16,-3-2-1-16,-3 0 3 15,-9 0 6-15,-3-10 9 16,-8-3 0-16,-4-2 28 16,-3-6 4-16,0-3-5 15,0-5 22-15,-7-2-7 16,1-1 22-16,-5-2-8 15,5 0 6-15,2 2-15 16,1 1-21-16,0 5 22 0,0 5-7 16,-2 5-12-16,2 4-10 15,-1 5-17-15,3 2-2 16,1 4 0-16,-3 1-42 16,0 0-79-16,-1 9-107 15,1 13-1-15,0-1-425 16,3-4-507-16</inkml:trace>
  <inkml:trace contextRef="#ctx0" brushRef="#br2" timeOffset="174503.4766">21706 3905 1635 0,'0'0'240'0,"0"0"-168"16,0 0 4-16,0 0 34 15,0 0 24-15,0 0-30 16,0 0-46-16,-19 4-15 16,-1 0 10-16,1 2-14 15,-5 4-27-15,6 0-11 16,1 3 0-16,5 1 4 15,5 1-5-15,7-1 0 0,0-3 0 16,4-1 0-16,13-2 6 16,4-2-6-16,4-4 0 15,-1-2 0-15,5 0 0 16,-7 0 0-16,2-5 0 16,-9-9 0-16,1-3 1 15,-5-3 5-15,-5-3 6 16,-2-1 23-16,-1 0 43 15,-3-4-23-15,0 3 6 16,0-2 2-16,-7 0-11 16,1-1-11-16,-2 1-17 15,3 3-11-15,1 1 1 16,0 6-14-16,1 4-6 0,1 4-39 16,-1 7-80-16,0 2-180 15,-1 0-541-15</inkml:trace>
  <inkml:trace contextRef="#ctx0" brushRef="#br2" timeOffset="176016.2283">19434 4534 398 0,'0'0'203'15,"0"0"-63"-15,0 0 369 16,0 0-229-16,0 0-118 16,0 0 7-16,0 0-87 15,10 0-14-15,-8 0 9 16,-2 0-6-16,0 0-2 16,0 0 7-16,0 0-11 15,0 0-25-15,-3 0 0 16,-6 0-10-16,-9 0 26 15,0 1-4-15,-1 5-18 16,3 1-17-16,2 1-4 16,5-1 8-16,3 2-6 0,6-1-8 15,0 2-6 1,0 0-1-16,6 0 0 0,11 1 1 16,5-2 7-16,1-3-8 15,3 0 0-15,-1-3-7 16,2-3-20-16,-9 0-10 15,3 0-14-15,-9-6 17 16,-1-4 22-16,-5-5 6 16,-3 0 5-16,-3-2 1 15,0 1 0-15,-9 2 0 16,-5 3 7-16,-9 2-5 16,4 4-2-16,-2 2 0 15,-3 3-71-15,7 0-262 0,6 8-399 16</inkml:trace>
  <inkml:trace contextRef="#ctx0" brushRef="#br2" timeOffset="176733.9412">19807 4569 924 0,'0'0'350'16,"0"0"-176"-16,0 0-20 16,0 0-52-16,0 0 18 15,0 0 22-15,0 0 26 16,-77-3-24-16,54 4-33 0,2 2-16 15,6 1-27 1,5 1-26-16,3-2-29 0,4 1-12 16,3 2-1-16,0-1 0 15,2 2-1-15,13-1 1 16,1 0-7-16,7-4-10 16,-1-2 4-16,1 0-2 15,0 0-7-15,0 0 4 16,-7 0 0-16,-1 0 8 15,-4-4 2-15,-5 0 8 16,1-2 0-16,-7 2 14 16,0-3 9-16,0 0 6 15,0-2-3-15,0-4-8 0,0-1-4 16,-3-2-7 0,-4-4 1-16,-3-4-1 0,0 0 5 15,-3-1 10 1,1 2 10-16,-3 1 11 0,3 5-4 15,0 2-10-15,2 4-15 16,2 4-4-16,3 3-4 16,4 1-5-16,-1 3-1 15,2 0-32-15,0 0-65 16,3 0-92-16,10 3-434 16,0 1-334-16</inkml:trace>
  <inkml:trace contextRef="#ctx0" brushRef="#br2" timeOffset="177358.049">20239 4543 1283 0,'0'0'734'0,"0"0"-576"0,0 0 26 15,0 0-75-15,0 0-42 16,0 0-6-16,0 0-19 15,-42-8-21-15,19 8-8 16,-3 0-4-16,3 0 3 16,1 1-5-16,6 5 1 15,6 0-7-15,2 1 0 16,5-3-1-16,3 1 0 16,0 1 0-16,11-2 2 15,9 1 5-15,5-2-7 16,4-1-6-16,1-2-12 15,2 0-1-15,-6 0-2 16,0 0 6-16,-7-2-9 16,-6-7 23-16,-3 0-1 0,-3-3 2 15,-7-4 0-15,0-1 28 16,0-5-5-16,-4-2 12 16,-9-4-2-16,-2-3 8 15,-2-3 2-15,-4-1-9 16,3 2-1-16,2 5 27 15,3 5-39-15,6 8-9 16,1 9-5-16,5 3-7 16,1 3-14-16,0 0-46 15,0 0-72-15,5 12-46 16,7 12-68-16,1-2-323 16,-2-3-181-16</inkml:trace>
  <inkml:trace contextRef="#ctx0" brushRef="#br2" timeOffset="177583.173">20580 4484 1224 0,'0'0'1010'16,"0"0"-880"-16,0 0-17 15,0 0-6-15,0 0 33 16,0 0-82-16,0 0-44 0,104 0-14 16,-58 0-121-1,-8-5-201-15,-7 0-649 0</inkml:trace>
  <inkml:trace contextRef="#ctx0" brushRef="#br2" timeOffset="178034.9181">20928 4457 613 0,'0'0'1275'0,"0"0"-1110"16,0 0-106-16,0 0 34 0,0 0-7 15,89 0-36-15,-65 0-29 16,-5 0-14-16,-1 0-7 16,-3 0-5-16,-3 0-12 15,-4-4 6-15,-3 0 11 16,-2-2 0-16,0 0 0 16,-3 0 9-16,0 0 39 15,0-1 14-15,0 1 5 16,0 1-12-16,-9 0-25 15,-6-1-16-15,-6 4-8 16,-3 0 0-16,-4 2-5 16,3 0 11-16,-2 10 3 15,8 2 8-15,3 6 2 16,7-1 0-16,8 2-13 16,1-1-3-16,4-1-3 0,15-3-6 15,6-3-23-15,5-5-102 16,14-6-121-16,-6 0-370 15,-9 0-562-15</inkml:trace>
  <inkml:trace contextRef="#ctx0" brushRef="#br2" timeOffset="178686.3756">21242 4395 1545 0,'0'0'554'15,"0"0"-486"-15,0 0-11 0,0 0-21 16,0 0 29-16,0 0-28 16,0 0-12-16,4 76-14 15,13-59-1-15,2-1-9 16,0-6 5-16,0 0-4 16,-2-6-1-16,-3-4-1 15,-3 0-12-15,-1 0 5 16,-3-10-14-16,-4-4 18 15,0-3 3-15,-3-3 12 16,0-2 22-16,0-2 10 16,0-1 28-16,0 3 14 15,0 5 11-15,-1 5-14 16,-1 3-27-16,1 5-24 0,1 4-9 16,0 0-14-16,0 0-9 15,0 0-12-15,0 4-5 16,0 8 16-16,1 0-6 15,9 3 6-15,1-1 0 16,4-1-21-16,6-7-5 16,3 0-11-16,4-6-21 15,0 0-13-15,1 0 1 16,-5 0 4-16,0-9 3 16,-5-2 30-16,-6-2-24 15,-3 0 10-15,-3 4 48 16,-4-1 43-16,-3 3 17 15,0 0-2-15,-6 3-8 0,-11-1 7 16,4 5-2 0,-3 0-3-16,-4 0-16 0,1 3-17 15,-1 9-4-15,5 3-6 16,4 4-7-16,5 4 0 16,6 1-1-16,0-1 8 15,3-4-8-15,11-3-1 16,4-3-8-16,6-6-29 15,3-3-59-15,6-4-39 16,16 0-71-16,-7-7-324 16,-6-4-210-16</inkml:trace>
  <inkml:trace contextRef="#ctx0" brushRef="#br2" timeOffset="179130.8413">21806 4367 1377 0,'0'0'558'0,"0"0"-495"15,0 0 42-15,0 0 47 16,0 0 1-16,0 0-62 16,0 0-45-16,-11 10 25 15,11 4 4-15,6 0-26 16,3 2-27-16,-1-1-13 16,4 1-8-16,-3-1 5 15,0-2-4-15,-1-2-2 16,-2-2-2-16,-1-3 1 15,-4-4-35-15,-1 0 3 16,0-2 21-16,0 0 11 0,0 0 1 16,0-3 5-16,4-7 4 15,-1-3 3-15,5-4 8 16,1-2-2-16,2-7-3 16,4-2-4-16,-6-2-5 15,1 3-4-15,0 6 8 16,-4 7 17-16,-1 5 20 15,0 7-4-15,-5 2-27 16,3 0-16-16,0 8-7 16,0 9 7-16,-2 6 12 15,5 4 6-15,-3 1-3 16,1-1-6-16,-1-1-8 16,2-6-1-16,-2-1-34 0,0-7-142 15,-3-6-463-15</inkml:trace>
  <inkml:trace contextRef="#ctx0" brushRef="#br2" timeOffset="181848.012">22728 3816 183 0,'0'0'577'0,"0"0"-553"15,0 0-24-15,0 0 101 16,0 0 80-16,0 0 8 16,0 0-54-16,6-10-55 15,-6 10-9-15,0 0 28 16,0 2-1-16,0 6 272 16,-2 3-185-16,-1 4-67 15,0 5 0-15,0 5-39 16,3 4-35-16,0 1-24 15,0 2-14-15,0-4-6 16,3-3 0-16,5-4-6 0,-2-4-41 16,3-2-46-1,-3-6-57-15,-2 0-102 0,2-5-229 16,-1-4-320-16</inkml:trace>
  <inkml:trace contextRef="#ctx0" brushRef="#br2" timeOffset="182140.0213">23034 4168 1069 0,'0'0'1023'0,"0"0"-881"0,0 0-85 15,0 0 9-15,0 0 20 16,0 0 38-16,-90 6-18 16,41-5-24-16,0 1-27 15,-3-1-4-15,3 1-11 16,10-2-25-16,7 1-14 16,8-1-1-16,12 0-79 15,12 0-136-15,0 0-368 16,11 0-482-16</inkml:trace>
  <inkml:trace contextRef="#ctx0" brushRef="#br2" timeOffset="182497.3139">22797 4292 1348 0,'0'0'771'0,"0"0"-678"16,0 0 15-16,0 0 8 15,0 0-3-15,0 0-15 16,0 0-71-16,77-15-20 16,-57 15-6-16,-3 0-1 15,-5 0-1-15,-1 0-1 0,-7 4-10 16,-4 4 12-1,0 5 6-15,0 3 5 0,-1 1-5 16,-10 0 2-16,4-1-2 16,1-3-4-16,4 0-1 15,2-5 0-15,0-2 0 16,19-2-1-16,25-4-53 16,-2-1-204-16,-2-8-767 0</inkml:trace>
  <inkml:trace contextRef="#ctx0" brushRef="#br2" timeOffset="183305.2474">23408 4173 1347 0,'0'0'648'16,"0"0"-536"-16,0 0 23 16,0 0-13-16,0 0 37 15,0 0-38-15,0 0-69 16,-10 81-33-16,-1-61-11 15,-1-2-8-15,-11 2-131 16,3-6-338-16,2-4-398 0</inkml:trace>
  <inkml:trace contextRef="#ctx0" brushRef="#br2" timeOffset="183957.6361">23576 3943 1122 0,'0'0'1014'0,"0"0"-860"16,0 0-53-16,0 0-20 15,0 0-24-15,0 0-5 16,0 0-12-16,45-44-12 15,-27 38-20-15,2 3-8 16,1 2 1-16,-1 1-1 16,-1 0 0-16,-2 0 0 15,-6 0 0-15,-4 0-6 16,-2 0 5-16,-3 1-13 16,-2 4 13-16,0 1-6 15,0 3 7-15,-2-1 6 0,-3 4-6 16,-1-3 1-16,3 4-1 15,0-4 0-15,3 1 0 16,0 0 0-16,3 0 0 16,11-1 1-16,4 2 0 15,2-4-1-15,0 2-1 16,-2-2 0-16,-5 0 1 16,-2-2-1-16,-5 1 0 15,-5-3 0-15,-1 2-8 16,0-1 2-16,-4 3 5 15,-10 0 2-15,-1 0 1 16,-4 1-1-16,-2-1-19 16,0 2-68-16,-4-1-94 0,6-1-179 15,7-1-366-15</inkml:trace>
  <inkml:trace contextRef="#ctx0" brushRef="#br2" timeOffset="184190.5059">24060 4196 1255 0,'0'0'786'15,"0"0"-700"-15,0 0-27 16,-85 10 53-16,46-7-23 15,-1 0-43-15,3-2-23 0,1 0-23 16,7 1-62-16,10-1-425 16,13 1-450-16</inkml:trace>
  <inkml:trace contextRef="#ctx0" brushRef="#br2" timeOffset="184506.1159">23878 4296 1726 0,'0'0'528'16,"0"0"-457"-16,0 0-43 16,0 0 18-16,0 0-3 15,88 0-3-15,-67 6-10 16,-6-2-15-16,-3 3-5 15,-6 2-8-15,-5 1 10 16,-1 1 32-16,0 2-21 16,-12 2 18-16,-2-1 59 15,1 3-40-15,3-5-39 16,7-2-9-16,3-5-12 16,10 0 0-16,37-5-23 15,-3 0-165-15,0-3-628 0</inkml:trace>
  <inkml:trace contextRef="#ctx0" brushRef="#br2" timeOffset="184897.0428">24478 4136 362 0,'0'0'1176'15,"0"0"-871"-15,0 0-28 16,0 0-27-16,0 0-42 16,0 0-67-16,0 0-12 15,-8 45 17-15,-3-19-41 16,-3 4-57-16,1 1-32 16,2 0-16-16,2-2-10 15,0-5-79-15,6-8-133 16,3-2-386-16,0-9-1347 0</inkml:trace>
  <inkml:trace contextRef="#ctx0" brushRef="#br2" timeOffset="185595.4252">24592 3882 1517 0,'0'0'740'0,"0"0"-645"16,0 0-21-16,0 0 33 16,0 0-12-16,0 0-23 0,0 0-33 15,7 23-5-15,-4-10 2 16,1 3-8-16,-2-1-11 16,-2-1-16-16,0-2 7 15,0-3-8-15,0-5 0 16,0 0-11-16,3-1-7 15,1-3-5-15,8 1-2 16,3-1-12-16,7 0-2 16,5 0-1-16,0-5 22 15,-1 0 12-15,-1 3 6 16,-3 2 0-16,-1 0 1 16,-3 0 11-16,-2 1 18 15,-2 7 14-15,-2 2-9 0,-3 1-4 16,-3 2-3-16,-3-2-8 15,-3 1-7-15,0-2-11 16,0-2-1-16,-6-2-1 16,-6-2-36-16,-8-4-55 15,-3 0-89-15,3-1-193 16,5-8-548-16</inkml:trace>
  <inkml:trace contextRef="#ctx0" brushRef="#br2" timeOffset="185805.1753">24764 3825 882 0,'0'0'1446'0,"0"0"-1252"16,0 0-104-16,0 0 12 15,0 0-43-15,0 0-15 16,0 0-38-16,103-1-6 15,-61 1-65-15,12 1-128 16,-17 4-267-16,-6-3-402 0</inkml:trace>
  <inkml:trace contextRef="#ctx0" brushRef="#br2" timeOffset="186051.5819">25227 3801 1711 0,'0'0'713'16,"0"0"-633"-16,0 0-23 15,0 0 0-15,0 0 54 16,-12 72 19-16,0-32-57 16,-2 3-35-16,0 6-23 15,-3-2-14-15,1-3 1 16,2-4-2-16,0-5 0 15,3-6-55-15,2-3-80 16,3-9-151-16,4-8-448 0</inkml:trace>
  <inkml:trace contextRef="#ctx0" brushRef="#br2" timeOffset="186352.7376">25364 4038 1228 0,'0'0'1186'15,"0"0"-1026"-15,0 0-55 16,0 0-7-16,0 0-67 16,0 0-17-16,0 0 14 15,78 14-4-15,-65-5-15 0,-7 4-8 16,-5 0 0-16,-1 3 24 15,0 1-18 1,-4 1-5-16,-5 0 8 0,5-3-5 16,4-1-4-16,0-3-2 15,16-2 1-15,36-8-51 16,-1-1-209-16,0 0-862 0</inkml:trace>
  <inkml:trace contextRef="#ctx0" brushRef="#br2" timeOffset="186602.3803">26082 4084 1920 0,'0'0'382'15,"0"0"-293"-15,0 0 8 16,0 0 29-16,0 0 11 16,-21 83-20-16,4-55-62 15,-3 0-55-15,-7 8-6 16,4-11-279-16,10-7-968 0</inkml:trace>
  <inkml:trace contextRef="#ctx0" brushRef="#br2" timeOffset="187216.5188">26900 3886 1513 0,'0'0'813'16,"0"0"-711"-16,0 0-66 15,0 0 29-15,0 0 26 16,0 0 6-16,0 0-29 0,59 7-47 15,-23-7-14-15,1 0-7 16,-1 0 0-16,-5 0-6 16,-6 0 0-16,-9 0-1 15,-9 0 1-15,-3 0 5 16,-4 3-12-16,0 7-8 16,-1 5 21-16,-14 7 6 15,0 7 32-15,-3 2 1 16,5 1-1-16,1-3-16 15,4 0-15-15,4-5-1 16,2-4-6-16,2-3 0 16,0-4-55-16,0-3-121 15,0-5-114-15,0 0-324 0,0-5-141 16</inkml:trace>
  <inkml:trace contextRef="#ctx0" brushRef="#br2" timeOffset="187382.4839">27008 4045 546 0,'0'0'1352'0,"0"0"-1132"15,0 0-71-15,0 0-10 16,0 0-48-16,0 0-47 16,91 9-26-16,-36 1-18 15,-8 1-220-15,-7-4-590 0</inkml:trace>
  <inkml:trace contextRef="#ctx0" brushRef="#br2" timeOffset="187583.7153">27378 4185 1752 0,'0'0'268'0,"0"0"7"16,-97 26-40-16,45-17-79 15,-6-2-56-15,0 0-60 16,1-2-28-16,6-4-12 16,8-1-68-16,16 0-120 15,9 0-274-15,15-1-388 0</inkml:trace>
  <inkml:trace contextRef="#ctx0" brushRef="#br2" timeOffset="188096.8129">27111 4389 1962 0,'0'0'378'16,"0"0"-301"-16,0 0-60 15,0 0-17-15,0 0-1 16,101-23-19-16,-82 18-3 16,-6 3-6-16,-6 2 0 15,-4 0-7-15,-3 4 5 0,0 8 31 16,-10 7 49-16,-9 4 21 15,-2-1 25-15,3 2 34 16,3-3-50-16,10-2-31 16,5-5-35-16,14-3-13 15,37-9-25-15,-1-2-194 16,2 0-1016-16</inkml:trace>
  <inkml:trace contextRef="#ctx0" brushRef="#br2" timeOffset="188344.8443">27735 4211 1575 0,'0'0'719'0,"0"0"-642"15,0 0 79-15,-43 77 36 16,20-42-73-16,2 1-59 16,0-3-45-16,5-3-15 15,3-5-111-15,3-9-182 16,9-9-661-16</inkml:trace>
  <inkml:trace contextRef="#ctx0" brushRef="#br2" timeOffset="188564.3739">28023 4191 1837 0,'0'0'618'16,"0"0"-554"-16,0 0-46 15,0 0-18-15,0 0-26 16,0 0-106-16,106-6-368 0,-78-1-826 16</inkml:trace>
  <inkml:trace contextRef="#ctx0" brushRef="#br2" timeOffset="188725.5589">28322 4164 1455 0,'0'0'878'0,"0"0"-719"16,0 0 3-16,0 0-81 15,0 0-81-15,0 0-138 16,111-10-189-16,-75 2-845 0</inkml:trace>
  <inkml:trace contextRef="#ctx0" brushRef="#br2" timeOffset="188862.4393">28715 4134 1949 0,'0'0'522'15,"0"0"-432"-15,0 0 18 16,0 0-108-16,0 0-160 16,0 0-957-16</inkml:trace>
  <inkml:trace contextRef="#ctx0" brushRef="#br2" timeOffset="215091.6443">5487 7275 1430 0,'0'0'507'0,"0"0"-361"16,0 0-109-16,0 0 15 15,0 0 91-15,3 0-32 16,-3 0-48-16,0 10-23 15,0 6 49-15,0 5 33 16,0 8-37-16,-6 4-3 0,-3 7-14 16,3 6-23-16,-1 3-17 15,1 1-4-15,1 3-2 16,-1 3-7-16,-4-3-1 16,1 2 10-16,0-2 0 15,0-6-3-15,2-3-15 16,-1-9-5-16,5-1 0 15,3-8-1-15,0-6 0 16,0-5 1-16,0-6-1 16,0-7-15-16,0-2-69 15,0 0-75-15,0 0-123 16,0-1-515-16</inkml:trace>
  <inkml:trace contextRef="#ctx0" brushRef="#br2" timeOffset="215446.9419">5135 8094 1371 0,'0'0'828'0,"0"0"-729"16,0 0-48-16,0 0 104 16,0 0 30-16,0 0-72 15,0 0-47-15,45 6-9 16,10-6-24-16,3 0-14 16,11-8-8-16,1 0-10 15,-12 1 1-15,-1 0-1 16,-13 1-1-16,-14 3 0 15,-13 0-37-15,-11 2-57 16,-6-2-84-16,-3-2-76 16,-11-2-461-16,-2 0-810 0</inkml:trace>
  <inkml:trace contextRef="#ctx0" brushRef="#br2" timeOffset="216067.6811">5341 7335 1610 0,'0'0'320'0,"0"0"-209"15,0 0 42-15,0 0 29 16,0 0-29-16,0 0-59 16,0 0-18-16,7 0 3 15,-1 0-10-15,2 0-19 16,5 0-12-16,11 0 2 16,6 0-7-16,13-2-7 15,5 2-1-15,4 0-9 16,3-1-7-16,-2-2-8 15,-4-1-1-15,-7 3-7 16,-7-5-66-16,-9 2-100 16,-7 1-176-16,-13 0-525 0</inkml:trace>
  <inkml:trace contextRef="#ctx0" brushRef="#br2" timeOffset="216736.7547">5326 7116 1463 0,'0'0'316'0,"0"0"-238"15,0 0-52-15,0 0 90 16,0 0-8-16,0 0-13 16,113 2-38-16,-68-2-8 15,1 0-21-15,-1 0-20 16,1-1-7-16,-4-3 0 16,-3-2 5-16,-9 2-5 15,-8-2-1-15,-7 1 0 16,-6-1 6-16,-9 1 1 15,0-2 34-15,0 3 2 0,-3-2-19 16,-9-4 7-16,0 4-10 16,-7-2-9-16,-2-1-11 15,-3 2-1-15,-9 3-28 16,-10 4-132-16,4 0-367 16,8 1-409-16</inkml:trace>
  <inkml:trace contextRef="#ctx0" brushRef="#br2" timeOffset="217358.2253">5023 7228 1324 0,'0'0'370'0,"0"0"-200"16,0 0-1-16,0 0 23 16,0 0-6-16,0 0-61 15,0 0-62-15,-3 36 23 0,-9 1 39 16,-1 13-43 0,-4 16-25-16,-2 20-9 0,-2 17-18 15,0 10-13-15,3-22 2 16,6-19 0-16,5-25-11 15,1-11-8-15,0 8 0 16,3 1 0-16,-3 2-1 16,3-10-1-16,1-9-4 15,2-8-18-15,0-10-86 16,8-10-153-16,7-10-344 16,4-9-1116-16</inkml:trace>
  <inkml:trace contextRef="#ctx0" brushRef="#br2" timeOffset="218019.4589">5966 7226 1470 0,'0'0'373'16,"0"0"-272"-16,0 0-63 0,0 0 63 15,0 0 53-15,0 0-51 16,0 0-54-16,0 32 37 16,-6 5 97-16,-6 15-47 15,0 18-39-15,-4-3-27 16,-1 5-1-16,1 7-23 15,7-13-25-15,0 4 5 16,0-1 2-16,3-14-16 16,0 4-3-16,0-5-1 15,-1-11-7-15,1-2 5 16,-2-8-6-16,2-8 0 16,0-5-1-16,-1-10-24 15,4-4-65-15,3-6-73 0,3-6-164 16,12-14-580-16</inkml:trace>
  <inkml:trace contextRef="#ctx0" brushRef="#br2" timeOffset="218454.2963">6354 7797 1847 0,'0'0'373'0,"0"0"-277"16,0 0-23-16,0 0 54 16,0 0-12-16,0 0-69 15,0 0-27-15,94 0-10 16,-54 0-8-16,-7 0 0 15,-2 0-1-15,-7 0-5 0,-9 0-43 16,-4-1-75-16,-11-2-125 16,0-1-261-16,0 0-392 0</inkml:trace>
  <inkml:trace contextRef="#ctx0" brushRef="#br2" timeOffset="218665.9963">6373 7701 1883 0,'0'0'360'16,"0"0"-289"-16,0 0-51 15,0 0 0-15,96 0-4 16,-54 0-16-16,26 0-22 15,-17-4-308-15,-2-2-677 0</inkml:trace>
  <inkml:trace contextRef="#ctx0" brushRef="#br2" timeOffset="219626.0305">7228 7245 1982 0,'0'0'327'16,"0"0"-245"-16,0 0-38 15,0 0 54-15,0 0 14 16,0 0 25-16,-10 84-32 15,7-45-53-15,0 4-1 0,0 3-5 16,0 3-9-16,0 1-22 16,-5 2-3-16,1-1-3 15,-2-2-7-15,-3-3 4 16,-1-4-5-16,-1-4 5 16,1-7-6-16,4-7-1 15,0-4 0-15,6-7-1 16,-2-5 1-16,5-5 0 15,0-1 0-15,0-2 1 16,0 0 1-16,0 0-1 16,0 0-6-16,0-11-3 15,0-7-13-15,8-2 5 16,1-3 10-16,4-4-6 0,2-2 4 16,3 3 7-16,0-1 1 15,3 3 0-15,1 1-1 16,-1 5 1-16,0 1-10 15,-2 4 10-15,1 3 0 16,-4 5 0-16,1 3-1 16,-7 2 1-16,-1 0-10 15,-3 2 5-15,-3 8 5 16,-3 8 0-16,0 3 1 16,0 0 12-16,0 7 7 15,-6-3-7-15,0-2-4 16,0 4-7-16,-1-4 0 15,4 0 6-15,1-7-6 0,2 1 0 16,0-1 0 0,0-3 0-16,0-3-1 0,5-3 1 15,8-4-1-15,2-3-1 16,3 0-45-16,0-10-68 16,9-19-108-16,-5 6-274 15,-6-1-463-15</inkml:trace>
  <inkml:trace contextRef="#ctx0" brushRef="#br2" timeOffset="219995.6618">7082 7480 780 0,'0'0'1292'0,"0"0"-1085"16,0 0-144-16,0 0 37 15,0 0 44-15,0 0-64 16,0 0-50-16,88-3-8 0,-52 0-4 16,4 3-10-16,-4 0-7 15,-2 0 0-15,-4 0-1 16,-6 0-45-16,-3 0-151 16,-9 0-421-16,-5 0-329 0</inkml:trace>
  <inkml:trace contextRef="#ctx0" brushRef="#br2" timeOffset="221285.579">7800 7788 857 0,'0'0'608'0,"0"0"-533"15,0 0-37-15,0 0 51 16,0 0 67-16,0 0 16 15,0 0-17-15,0 75-12 16,0-59-39-16,0 0-15 16,0 1-7-16,0 1-17 0,0-2-15 15,0 1-16 1,0-5-16-16,0 1-9 0,0-3-3 16,3-6-5-16,-3-2 5 15,3 2-5-15,1-4 28 16,2 0 15-16,6-13-8 15,1-7-24-15,4-9-6 16,-4-4 1-16,-1-8-7 16,-1-5 0-16,-8-5 0 15,1-3-7-15,-4-3 5 16,0-4 1-16,0-3-1 16,0 4 2-16,0-1 0 15,-4 1 1-15,4 6 0 0,0 3 5 16,0 7 7-1,0 7 1-15,4 8-1 0,2 8-5 16,-3 6-7-16,-3 7 13 16,3 1 4-16,-3 4-5 15,0 0-2-15,0 1 7 16,0 2 0-16,0 0-6 16,0 0-11-16,3 0 1 15,-3 0-2-15,6 0 0 16,0 0 0-16,9 0 0 15,7-1-1-15,8-3-5 16,9 2 5-16,9-1 0 16,4 1 0-16,9 2-8 15,18 0 2-15,15 0-1 16,21 0 7-16,9 0-10 0,-3 0 4 16,-11 0-14-16,-7 0-2 15,3-4 4-15,0-1 7 16,7 0-2-16,-5 1 2 15,2 4-5-15,-4 0 5 16,-3 0 11-16,-3 0-5 16,-9 0 0-16,-15 0 0 15,-13 3 0-15,-14 0 5 16,-3-2 1-16,8 2 0 16,10-3-1-16,3 3-8 15,-3-3-33-15,-9 0-5 16,-2 0-7-16,-4-4-95 0,-15-5-396 15,-14-2-347-15</inkml:trace>
  <inkml:trace contextRef="#ctx0" brushRef="#br2" timeOffset="221923.5836">8452 7386 1899 0,'0'0'372'0,"0"0"-276"15,0 0-53-15,0 0 36 16,0 0 107-16,0 0-17 16,-17 88-77-16,11-53-32 15,-1 5-27-15,4 0-19 16,3-1-7-16,-3-2-6 0,3-3-1 16,-3-3 1-16,-3-2-1 15,3-3-1-15,-3-2-17 16,-3-3-54-16,3-2-62 15,6-5-157 1,0-7-408-16,0-5-876 0</inkml:trace>
  <inkml:trace contextRef="#ctx0" brushRef="#br2" timeOffset="222157.1572">8253 7899 1428 0,'0'0'664'0,"0"0"-572"15,0 0 39-15,0 0 19 16,0 0-22-16,97-3-61 16,-54-4-46-16,-1 0-21 15,-3-3-23-15,-9 1-94 16,-11-4-130-16,-7 6-363 15,-10 0-634-15</inkml:trace>
  <inkml:trace contextRef="#ctx0" brushRef="#br2" timeOffset="222398.8233">8332 7438 591 0,'0'0'1470'15,"0"0"-1259"-15,0 0-158 16,0 0 17-16,0 0 73 16,0 0-20-16,0 0-83 15,64 1-40-15,-8-1-20 16,-1 0-260-16,-9-6-691 0</inkml:trace>
  <inkml:trace contextRef="#ctx0" brushRef="#br2" timeOffset="222668.6448">8998 7298 2092 0,'0'0'354'0,"0"0"-289"15,0 0-25-15,-72 76 67 16,36-36-4-16,-1 6-9 16,6 7-46-16,8 0-32 0,7 0-10 15,13-7-5 1,3-7-1-16,6-5-30 0,27-11-103 15,-5-7-138-15,2-12-541 16</inkml:trace>
  <inkml:trace contextRef="#ctx0" brushRef="#br2" timeOffset="222979.315">9169 7351 1844 0,'0'0'322'0,"0"0"-201"0,0 0-30 16,0 0 77-16,0 0 9 15,0 0-25-15,6 100-46 16,-6-65-36-16,0 3-34 15,0 0-21-15,0-4-8 16,0-1-7-16,0-4 0 16,0-2-15-16,0-5-70 15,-6-5-60-15,-4 6-122 16,1-9-242-16,0-4-306 0</inkml:trace>
  <inkml:trace contextRef="#ctx0" brushRef="#br2" timeOffset="223186.2668">9059 7727 907 0,'0'0'1091'0,"0"0"-948"15,0 0-100-15,0 0 78 16,0 0-1-16,100 3-68 15,-70-5-52-15,-2-6-19 16,2-4-180-16,-11 1-295 16,-8-1-404-16</inkml:trace>
  <inkml:trace contextRef="#ctx0" brushRef="#br2" timeOffset="223435.6477">9114 7354 1888 0,'0'0'309'0,"0"0"-190"15,0 0 18-15,0 0 37 0,0 0-42 16,0 0-82-1,0 0-30-15,94 7-20 0,-42-1-78 16,-7-3-221-16,-6 1-684 0</inkml:trace>
  <inkml:trace contextRef="#ctx0" brushRef="#br2" timeOffset="223650.1543">9493 7520 963 0,'0'0'1048'0,"0"0"-938"16,0 0-67-16,0 0 57 0,0 0 59 16,79 19-54-16,-43-19-66 15,0 0-39-15,10-7-34 16,-12 0-199-1,-7 1-509-15</inkml:trace>
  <inkml:trace contextRef="#ctx0" brushRef="#br2" timeOffset="223885.2624">9650 7459 1654 0,'0'0'605'0,"0"0"-470"16,0 0 23 0,0 0-1-16,0 0-42 0,0 0-71 15,0 0-10-15,0 44 2 16,0-18-21-16,0 1-15 16,0 0-10-16,0 5-153 15,0-6-191-15,0-8-577 0</inkml:trace>
  <inkml:trace contextRef="#ctx0" brushRef="#br2" timeOffset="224213.511">9929 7335 476 0,'0'0'1642'0,"0"0"-1407"16,0 0-102-16,0 0-9 16,0 0-4-16,0 0-47 15,0 0-35-15,4 19 33 16,-4 1 7-16,0 0 0 15,0 7-26-15,0 3-4 16,0 2-15-16,0-2-18 0,0-4-9 16,0-2-6-1,0-2-74-15,-4-8-180 0,4-7-841 0</inkml:trace>
  <inkml:trace contextRef="#ctx0" brushRef="#br2" timeOffset="224994.3462">10166 7311 1220 0,'0'0'778'15,"0"0"-695"-15,0 0 81 16,0 0 88-16,16 83-66 16,-7-37-66-16,-1 10-45 15,1 4-47-15,-9 3-20 0,-3-3-8 16,-23-1-34-16,-42 10-144 16,5-17-200-16,-1-8-907 15</inkml:trace>
  <inkml:trace contextRef="#ctx0" brushRef="#br3" timeOffset="231174.0913">30091 1841 808 0,'0'0'831'16,"0"0"-713"-16,0 0-87 16,0 0 99-16,0 0 28 15,0 0 7-15,-5 0-24 16,5 9-48-16,9 5-42 15,1 7-1-15,1 8 8 16,-4 13 2-16,0 7-11 16,-4 9-9-16,-3 5-16 15,0 4-15-15,0-1-3 16,0-2-5-16,1-5 1 16,3-4-2-16,-1-9-1 15,0-6 0-15,0-8 0 16,0-9-23-16,0-3-62 15,2-8-42-15,6-5-59 0,-1-4-314 16,-1-3-218-16</inkml:trace>
  <inkml:trace contextRef="#ctx0" brushRef="#br3" timeOffset="231684.8839">30311 1930 916 0,'0'0'363'15,"0"0"-207"-15,0 0 93 16,0 0 36-16,0 0-76 16,0 0-84-16,0 0-52 15,-12-9-38-15,12 9-18 0,-1 0-16 16,-4 10 21-1,0 7 23-15,-1 2 30 0,-2 8 4 16,0 5 29-16,2 9-17 16,2 4-12-16,4 6-28 15,0 3-27-15,0 0-12 16,9 3-3-16,0-2-4 16,0-3-5-16,-2-2-8 15,-4-5 8-15,-1-6-19 16,-2-7-40-16,0-6-20 15,0-8-60-15,4-3-53 16,10-15-181-16,2 0-405 16,1 0-456-16</inkml:trace>
  <inkml:trace contextRef="#ctx0" brushRef="#br3" timeOffset="232217.9594">30431 2455 500 0,'0'0'998'16,"0"0"-756"-16,0 0-153 0,0 0 46 16,0 0 48-16,0 0-69 15,0 0-65-15,-15 14 14 16,12 2-3-16,-4 2-25 16,0 5-1-16,0 0-14 15,-2 5-7-15,0-2-5 16,0 1 2-16,3-2 3 15,0 1-5-15,0-4-2 16,3-2 0-16,2-3 4 16,1-4-1-16,0-4-8 15,0-4 0-15,0-2 0 16,0-2 1-16,0 1 8 16,-2-2-9-16,2 0 9 0,-3 0 11 15,-4 0 33-15,-6-9-5 16,-7-6 0-16,-8-6-22 15,-7-4-9-15,-2 0 5 16,-5-3-1-16,2 3-7 16,-1-1-14-16,3 5-1 15,-1 3-70-15,11 9-227 16,10 2-928-16</inkml:trace>
  <inkml:trace contextRef="#ctx0" brushRef="#br3" timeOffset="239603.3424">31386 3323 13 0,'0'0'1121'0,"0"0"-946"16,0 0-175-16,0 0 0 16,0 0 35-16,0 0-5 15,7-23 2-15,-7 18-1 16,0 1-10-16,0-1-10 16,0 3 13-16,0-1 17 15,0 0 22-15,0 1-1 16,0 0 10-16,0-1-23 15,0-2-8-15,-4-2-25 0,-5 2-7 16,-6-3-2-16,-2 0 2 16,-2-2-3-16,-2-1-3 15,-5-1 12-15,1-3-1 16,-3 0 1-16,1 1 4 16,0-2 6-16,1 3 25 15,4 2 17-15,0 1-17 16,3 3-9-16,2 2 1 15,0 0-7-15,0 2-16 16,-4 2-17-16,-3 0 4 16,-2 1-6-16,-3 0 1 15,2 0 0-15,-3 0 0 0,-3 0 5 16,-1 0-6 0,0 0 7-16,0 0-5 0,-1 1 5 15,5 5 1-15,5 2-8 16,4 1 1-1,3-1 6-15,3 2 9 0,0 2-7 16,2 1-3-16,-3 3-4 16,-1 2 4-16,-2 4 0 15,0 0-5-15,-1 2-1 16,-1 3 1-16,-1 0 1 16,2-1-2-16,2 3 0 15,3-2-3-15,5-2 3 16,7 0 0-16,3 0 19 15,0-1-5-15,0 0-7 16,8-1-6-16,3-3-1 0,1 1 0 16,2-1 0-16,-4 0 1 15,1 0 0-15,-3 0-1 16,0-2 0-16,-2-1 0 16,-1 1 0-16,2-2-1 15,2-1 1-15,1-1-1 16,3-2 1-16,4 1 0 15,2-1 0-15,3-1 1 16,1 0 0-16,1 1-1 16,0 0 0-16,-1 1 0 15,-1-2-1-15,2-1 1 16,-1 0 0-16,0-3 1 16,6-1-1-16,0-4 0 0,4 2 0 15,4-4-10-15,2 1-10 16,0-1 19-16,1 0-7 15,-1 1 8-15,-5-1-1 16,-3 0 1-16,-2 0-2 16,-2 0 4-16,-2 0-2 15,2 0 0-15,0-4-39 16,0-3-5-16,-2-2 25 16,2-2 11-16,-4-1 8 15,0 0 1-15,0-2 1 16,-4 0 19-16,-3 0 16 15,-1-2-2-15,-4 1 1 16,-4-2-14-16,-1 0-3 0,0 0 14 16,-2 0-2-1,1-3-7-15,3-3-12 0,2 0-11 16,3-3 6-16,1-1-6 16,1 3 0-16,-5 1 0 15,-1 3 5-15,-6 1 17 16,-3 2 4-16,-1-3-7 15,-17-3-1-15,-9-4-18 16,-7-5 7-16,-7-3-8 16,-2-1 0-16,-15-12-6 15,11 8-109-15,5 7-475 0</inkml:trace>
  <inkml:trace contextRef="#ctx0" brushRef="#br3" timeOffset="242035.1569">28418 4897 1460 0,'0'0'344'15,"0"0"-276"-15,0 0-67 16,0 0 56-16,0 0 103 16,0 0-35-16,88-6-54 15,-64 6-33-15,6 0-17 16,7 2 0-16,5 3-6 15,4 0-3-15,5-1-6 16,2-1 1-16,0 0-7 16,-2 0 0-16,-4-3 0 15,-2 0-20-15,-6 0-7 16,-2 0 15-16,-9 0 5 16,-7-4-2-16,-6-2 3 0,-6 2 6 15,-6 0 0-15,-3-1 0 16,0-2 8-16,-10 1-8 15,-11-3-18-15,-3-1 12 16,-4 1 6-16,-2-3-1 16,3 2 1-16,0-2 1 15,5 4-1-15,2 0 0 16,8 3 8-16,3 0 3 16,4 2 3-16,3 3 17 15,2 0-7-15,0 0-7 16,0 0 4-16,15 0-13 15,3 2-7-15,6 5-1 16,4 2 1-16,0 1 0 0,-2 3-1 16,-6 0 0-1,-4 1 0-15,-7 0 0 0,-6-1-2 16,-3 0 2-16,-3-1 8 16,-16 1 25-16,-9-3 15 15,-8 2-48-15,-16 4-21 16,7-3-210-16,7-7-683 0</inkml:trace>
  <inkml:trace contextRef="#ctx0" brushRef="#br3" timeOffset="243427.9833">28215 6767 499 0,'0'0'408'0,"0"0"-165"0,0 0-31 15,0 0-10 1,0 0 0-16,0 0-9 0,0 0-87 16,-33-8 7-16,33 8-18 15,0 0-23-15,0 0 2 16,0 0-2-16,0 0-10 16,15 0-37-16,6 3-25 15,8-2-9-15,3 2-50 16,3-2-24-16,2-1 10 15,-1 1 11-15,0-1 34 16,1 0 1-16,-1 0-1 16,1 0 15-16,-3 0 12 15,-3 0 1-15,-6 0 0 0,-5-2 9 16,-5-1 13-16,-6 0 8 16,-6 0 16-16,-3-1-11 15,0 2 4-15,0-3-20 16,-14-1-13-16,-3 0-6 15,-4-1-1-15,1 0 0 16,3 1 1-16,3 0 0 16,2 1 0-16,5 0 1 15,2 1 6-15,4 0 2 16,-1 0-1-16,2 1-2 16,0 1-5-16,0 1 5 15,0 1-5-15,0 0-1 16,0 0-6-16,6 0 4 15,6 0 1-15,6 6 1 16,4-1-1-16,0 4 1 0,1-1 0 16,3 2 0-16,-1 0-1 15,0 0 0-15,-2-1 1 16,-2 1-1-16,-6 0 0 16,-5 0-5-16,-9 1-2 15,-1-3 7-15,-6 2 1 16,-16-1 27-16,-5-2 4 15,-2 4-19-15,-10 1-12 16,7-1-99-16,7-5-662 0</inkml:trace>
  <inkml:trace contextRef="#ctx0" brushRef="#br3" timeOffset="244397.4682">28403 8606 430 0,'0'0'1104'16,"0"0"-871"-16,0 0-172 16,0 0-35-16,0 0 15 15,0 0 49-15,0 0 39 16,-37-10-17-16,37 10 5 15,16 7-48-15,10 2-26 16,14-2-16-16,6-4-27 16,8-3-63-16,4 0-63 0,0 0-23 15,-3 0 28 1,-5 0-20-16,-7 0 22 0,-12 0 62 16,-8 0 57-16,-10 0 19 15,-8 0 34-15,-5-2 58 16,0 1 40-16,-4-5-32 15,-10 3-23-15,-4-1-22 16,-3-2-22-16,-3 2-17 16,3 0-20-16,2-1-7 15,1 1-7-15,6 2 0 16,4-3 8-16,5 5-3 16,3 0-6-16,0 0-14 0,3 0-11 15,11 0-12-15,4 0-2 16,0 0 1-16,0 6 2 15,-3 1 11-15,-2 0 12 16,-4 0 2-16,-1 3 11 16,-3-1 1-16,-2 2 11 15,-1-1 40-15,-2 0-1 16,0 0 16-16,-2-1 0 16,-8 1-11-16,-4 0-2 15,-3-1-14-15,-12 2-40 16,7-2-73-16,1-5-558 0</inkml:trace>
  <inkml:trace contextRef="#ctx0" brushRef="#br3" timeOffset="245312.9128">28264 10515 431 0,'0'0'1371'0,"0"0"-1081"16,0 0-224-16,0 0-57 16,0 0 7-16,0 0 15 15,0 0-6-15,114 0-7 16,-62 0-18-16,2 0-6 16,1 0 5-16,-6 0-1 15,0-3 2-15,-4-1 0 16,-5 1 13-16,-5 1 8 15,-9-2 12-15,-7-2 14 0,-5 2-20 16,-5 1-11-16,-4-2-1 16,-5 3 6-16,0-1 11 15,0 0 4-15,-5-4-18 16,-7 3-9-16,-5-2-8 16,-3 2 7-16,2-2-2 15,-1 6 5-15,4-4-5 16,3 1-4-16,5 0 4 15,4 3 1-15,1 0-1 16,2 0 3-16,0 0-1 16,0 0-8-16,8 0-1 15,6 0-7-15,1 6 1 16,3 4-13-16,-3 1 0 0,1 2 0 16,-2 0 11-16,-1 1 9 15,-4 1 0-15,-3-1 15 16,-4 2 22-16,-2-2-1 15,-9-1-4-15,-19-3-7 16,-41-1-25-16,5-3-149 16,-3-6-894-16</inkml:trace>
  <inkml:trace contextRef="#ctx0" brushRef="#br3" timeOffset="251906.7675">29000 8643 309 0,'0'0'56'0,"0"0"-49"16,0 0 148-16,0 0 94 15,0 0-62-15,0 0-46 16,16-14 16-16,-14 11-2 16,-1-1-20-16,-1 4-26 15,0-2-11-15,0 2-16 16,0 0-9-16,0 0-13 16,0 0-16-16,0 0-3 15,0 0-7-15,0 0-9 16,0 0 0-16,0 0 6 15,0 0 1-15,0 0-1 0,-7 0-19 16,-4-1-3-16,-5 1 1 16,-1 0 1-16,-2 0-10 15,0 0 6-15,4 0-5 16,4 0-1-16,3 0 0 16,3-3 1-16,4 3-1 15,1 0-1-15,0 0-51 16,20 0-248-16,2 6-294 15,1-2-467-15</inkml:trace>
  <inkml:trace contextRef="#ctx0" brushRef="#br3" timeOffset="253601.9002">28963 10319 152 0,'0'0'184'0,"0"0"-122"15,0 0 21-15,0 0 166 16,0 0-28-16,0 0-37 16,0 0-34-16,-3-6-41 15,1 6-9-15,2 0-10 16,-1 0 12-16,-1 0-1 15,1 0 12-15,1 0-13 16,-2 0-19-16,2 0-13 16,-1 0 1-16,-1 0 1 15,-1 0-11-15,-1 0-10 16,-1 0-4-16,-4 0-10 16,-1 0 13-16,-1 0-8 15,-3 0-7-15,-3 0-8 16,-1 0-6-16,2 0-5 15,-1 0-7-15,4-2-6 0,4 2 0 16,5-1-1-16,2 1-32 16,2 0-84-16,12 0-187 15,9 0-358-15,1 0-240 0</inkml:trace>
  <inkml:trace contextRef="#ctx0" brushRef="#br3" timeOffset="260373.5195">17078 8771 993 0,'0'0'879'16,"0"0"-769"-16,0 0-28 16,0 0 114-16,0 0-16 15,0 0-51-15,42 23-34 16,58-59-28-16,76-26-67 16,49-18-15-16,-25 11-198 15,-29 9-539-15</inkml:trace>
  <inkml:trace contextRef="#ctx0" brushRef="#br3" timeOffset="267267.9431">13193 11880 2011 0,'0'0'323'0,"0"0"-242"15,0 0-45-15,0 0 108 16,0 0 50-16,0 0-63 16,0-10-57-16,0 10-23 15,0 0-20-15,0 0-12 16,0 3-13-16,0 14-6 15,0 9 17-15,0 7 4 16,6 7-6-16,-3-1-15 16,3 4 0-16,0-4 1 15,-6-2-1-15,0-4-6 16,0-4-16-16,0-5-8 0,0-4-17 16,-6-7-29-16,6-2-90 15,0-11-146-15,0 0-415 16,9 0-470-16</inkml:trace>
  <inkml:trace contextRef="#ctx0" brushRef="#br3" timeOffset="267620.3226">13169 11873 1704 0,'0'0'402'0,"0"0"-278"16,0 0-11-16,0 0 41 0,0 0 19 16,0 0-97-16,0 0-42 15,64-24-3-15,-28 24 1 16,0 0-1-16,6 1-9 16,1 9-11-16,-4 0-11 15,-2 6 1-15,-1-3-2 16,-9 6 1-16,-8-5-1 15,-9 3-14-15,-8 0-4 16,-2-1 19-16,-15 0 8 16,-20 0 3-16,-9-2-2 15,-4-1-9-15,-1-3 0 16,8-3-29-16,15-3-42 16,26-2-133-16,0-2-266 0,15 0-443 15</inkml:trace>
  <inkml:trace contextRef="#ctx0" brushRef="#br3" timeOffset="267950.4329">13796 12035 149 0,'0'0'1658'0,"0"0"-1318"0,0 0-197 16,0 0 37-16,0 0 21 16,0 0-73-16,0 0-68 15,84-1-44-15,-36 1-10 16,8 0-6-16,-1 0-11 15,-10 0-24-15,-5 0-30 16,-12 0-92-16,-8 1-79 16,-17 2-265-16,-3 0-137 15,-3-3-301-15</inkml:trace>
  <inkml:trace contextRef="#ctx0" brushRef="#br3" timeOffset="268265.4854">14058 11942 1234 0,'0'0'274'16,"0"0"-191"-16,0 0 99 16,0 0 96-16,0 0-30 15,0 0-97-15,0 0-59 16,6-27-29-16,1 27-34 16,9 4 31-16,0 9-9 15,11 4-39-15,1 0-3 16,8-1-9-16,3 0-12 15,4 1-19-15,-4 0-3 16,-10-5-8-16,-7 2 31 16,-9-1 1-16,-13-4-2 0,0 2 12 15,-16-1 1-15,-10 0 12 16,-5-1 2-16,-6-2-4 16,7-2-2-16,6 0-9 15,16 2-20-15,8-2-262 16,0-3-767-16</inkml:trace>
  <inkml:trace contextRef="#ctx0" brushRef="#br3" timeOffset="268587.9343">14770 12004 848 0,'0'0'1192'16,"0"0"-1026"-16,0 0-99 15,0 0 88-15,0 0 33 16,0 0-60-16,0 0-57 16,-30-22-32-16,0 22-18 15,-4 0 9-15,-9 3 4 16,1 8 1-16,6 8-17 15,9 1-11-15,14 0-7 16,13 3-8-16,0-4-29 16,27-2-50-16,16-7-58 0,27-7-161 15,-9-3-369 1,-4 0-268-16</inkml:trace>
  <inkml:trace contextRef="#ctx0" brushRef="#br3" timeOffset="269076.6926">14979 11744 2000 0,'0'0'295'0,"0"0"-201"16,0 0 18-16,0 0 73 16,0 0-84-16,0 0-70 0,0 0-30 15,-3 36 48-15,3-5-9 16,4 7-19-16,3-1-20 15,-1 3 8-15,1 0-9 16,-4-5 0-16,0-1 1 16,-3-4-1-16,0-10-24 15,0-4 3-15,0-6 10 16,0-4-1-16,0-2-14 16,0-4 10-16,0 0 15 15,0 0 0-15,6-10-24 16,8-7-45-16,6-5 47 15,1-6 22-15,3-2 1 16,-2 1 0-16,-3 0 10 0,-2 5 23 16,-5 8 19-1,-8 5 7-15,2 5 0 0,-3 5-5 16,0 1-33-16,2 1-13 16,1 15 4-16,0 5 23 15,4 8-18-15,-3-3-11 16,1 4-6-16,4-7 0 15,-6-2-12-15,0-6-66 16,0-5-88-16,0-3-74 16,8-7-117-16,2 0-313 15,-3 0-784-15</inkml:trace>
  <inkml:trace contextRef="#ctx0" brushRef="#br3" timeOffset="269841.3985">15495 11956 388 0,'0'0'1629'0,"0"0"-1354"16,0 0-72-16,0 0 1 15,0 0-44-15,0 0-57 16,0 0-49-16,-83-17-30 16,60 24-14-16,1 6-9 15,2 4-1-15,7 1 0 16,4-1-1-16,5-3-32 15,4 2-21-15,0-6 6 16,7-3 2-16,5-3 28 16,4-4-15-16,1 0-8 0,2 0-3 15,1-11 7 1,2-5-6-16,-3 2 25 0,1-3 17 16,-3 2 1-16,0 1 35 15,-8 4 22-15,-3 1 29 16,-3 5 7-16,-3 4-27 15,0 0-29-15,0 0-34 16,0 3-3-16,0 8-10 16,0 9 10-16,4-1-1 15,5 4 0-15,1-3-19 16,9-3-11-16,-2-4-19 16,6-4-38-16,-2-5-6 15,0-4-14-15,-2 0 53 16,-3-6 22-16,-2-7-6 15,-2-5-8-15,-6-4 24 0,-3-5 17 16,-2 4 6-16,-1-3 26 16,0 5 15-16,-3 4 54 15,-4 6-23-15,1 2-20 16,0 4-22-16,3 5-18 16,3-3-6-16,0 3-5 15,0 0 5-15,0 0-6 16,0 0-5-16,9 0-9 15,6 0 14-15,6 0 7 16,2 0-1-16,3 0-4 16,-4 0 4-16,1 0-6 15,-4 3 0-15,-6-3 0 16,-2 3 1-16,-5-1-1 0,-3 3 6 16,-3 4 21-16,0 4 16 15,0 1-20-15,-6 6-4 16,-1 3 21-16,-1-4-17 15,3 5-13-15,5-5-10 16,0 1-18-16,5-6-52 16,16-2-81-16,7-5-87 15,20-4-143-15,-5-3-258 16,-6 0-51-16</inkml:trace>
  <inkml:trace contextRef="#ctx0" brushRef="#br3" timeOffset="270285.3904">16181 11919 975 0,'0'0'852'0,"0"0"-695"16,0 0-3-16,0 0 65 0,0 0-19 15,0 0-62-15,0 0-50 16,-87 27-31-16,67-11-36 16,4 4-15-16,2-4-6 15,9 1-45-15,5-4-70 16,2-3-37-16,19-4-61 15,0-2-136-15,6-4 5 16,-1 0 61-16,0-13 107 16,-3-1 100-16,-4-9 76 15,0 0 63-15,1-6 124 0,-4 5 76 16,-1 0-10 0,0 9 33-16,-6 2-23 0,-6 12-46 15,0 1-111-15,1 0-88 16,-1 20-16-16,0 9 36 15,1 12-8-15,7 18-10 16,7 20-10-16,-3-3 2 16,3-6 1-16,-6-11 7 15,-2-15-14-15,-7-2 3 16,-3 2-3-16,0-15-6 16,-25-8 0-16,-8-12 0 15,-6-9-1-15,-1 0-77 16,2-14-93-16,9-26-84 0,9 8-400 15,13-2-607-15</inkml:trace>
  <inkml:trace contextRef="#ctx0" brushRef="#br3" timeOffset="270677.0126">16574 12001 1824 0,'0'0'477'16,"0"0"-419"-16,0 0 4 15,0 0 69-15,0 0 6 16,0 0-67-16,0 0-41 16,81 0-9-16,-68 0-11 0,0 0-3 15,-6 0 0-15,1-3-6 16,0-4-1-16,-1-2-12 15,-7-4 12-15,0 0-7 16,0-1 7-16,-15 1-10 16,-7 3 11-16,-10 3 16 15,-2 4 11-15,-3 3 13 16,4 0 6-16,0 7-2 16,11 9 5-16,6 8 14 15,13 2 1-15,3 3-29 16,29 4-25-16,10-2-10 15,17-2-63-15,38-6-135 16,-11-6-381-16,-11-10-1408 0</inkml:trace>
  <inkml:trace contextRef="#ctx0" brushRef="#br3" timeOffset="271463.8137">17123 11985 1023 0,'0'0'311'0,"0"0"-128"0,0 0 116 15,0 0 42 1,0 0-96-16,0 0-78 0,0 0-34 16,-3 0-41-16,-1 0-33 15,0 0-26-15,-3-3-19 16,-4-3-2-16,-2 2-11 15,-8 4-1-15,-1 0 0 16,0 0-1-16,2 10 1 16,0 6 0-16,10 1 0 15,4 2-1-15,6-5-6 16,0 3 7-16,15-7 1 16,12 0-1-16,3-8-36 15,4-2-19-15,2-2-3 16,0-16 16-16,-6-5 11 15,-5-3-4-15,-1-10 20 0,-7-7 14 16,-3-6-1-16,1-8 1 16,-6-12 1-16,-6-1 0 15,-3 4 15-15,0 3-13 16,0 21 16-16,-9 12 23 16,-6 16-11-16,1 14-28 15,0 17-2-15,2 20 58 16,-2 15 9-16,7 9-13 15,5 7-2-15,2-2-4 16,0-3-21-16,8-3-20 16,7-1-7-16,0-7-65 15,4 6-106-15,-1-16-199 0,-6-9-795 0</inkml:trace>
  <inkml:trace contextRef="#ctx0" brushRef="#br3" timeOffset="282052.2339">31254 15147 191 0,'0'0'158'0,"0"0"-2"16,0 0-75-16,0 0 151 16,0 0-34-16,0 0-46 15,14 0 7-15,-14 0-5 16,0 0-4-16,0 0-7 15,0 0-23-15,0-3-34 0,0 3-26 16,0 0-19 0,0 0-10-16,0 0-13 0,0 0-11 15,3 0-1-15,-2 0-5 16,5 0-1-16,-3 0 1 16,3 0 1-16,-1 0 8 15,2 0-1-15,2 0-3 16,-2-1 0-16,2 1 0 15,1-4-5-15,1 4-1 16,0-2 1-16,-2-2 2 16,1 4-2-16,-1-3-1 15,0-2 1-15,1 3 0 16,-1-1 1-16,-1-1-1 16,2 1 0-16,-1-3 0 15,-1 5 0-15,-2-1 1 0,2-2 13 16,-1 0-1-16,-1 1-6 15,0 0-7-15,1 3 0 16,0-4 7-16,-1 1 0 16,-1 1 1-16,-1 2-8 15,1-5 8-15,0 2-7 16,0 0-1-16,1 1 1 16,0-3-1-16,0 3-1 15,0-5 1-15,1 4-1 16,-2-4 0-16,0 4-1 15,-2-1 1-15,1-2 0 16,-1 2 0-16,0 1 0 0,0-3 0 16,0 2 9-16,-3-3 13 15,1-3-3-15,-1 4-10 16,0-3-3-16,0 2-5 16,0-3 0-16,0 0 0 15,0 3 0-15,0 0 0 16,0-3-1-16,0 4 1 15,0-4 5-15,3 3-6 16,-1 0 0-16,1-1-1 16,-2 1 1-16,1 0-1 15,-1-1 0-15,-1 0 0 16,0 1 1-16,0-3 0 16,0 3 0-16,0-3 0 15,0 0 1-15,0 4-1 16,0-5 1-16,0 4 9 0,0-2-8 15,0 3 4-15,0-1 1 16,0 0 1-16,0 4-2 16,0-4-5-16,0 5-1 15,-1-6 1-15,-2 5 0 16,1 0-1-16,1-1 0 16,-1 1 1-16,1 3 1 15,-1-2-1-15,1-3 2 16,-2 2-2-16,0-2 1 15,0 1-1-15,0 1 8 16,-1-4-8-16,-1 4 0 16,0-1 0-16,1 1-1 15,-2 0 0-15,3 3 0 0,0 0 0 16,0-3 0-16,2 2 1 16,-2 1-1-16,1 0 0 15,2-3 1-15,-1 3 4 16,1 0 10-16,0 0 6 15,-2 0-2-15,2-3 0 16,0 3-5-16,0 0-5 16,0 0-8-16,0 0 5 15,0 0-6-15,-1 0 0 16,1 0 0-16,-3-1 1 0,0-2-1 16,-3 3 0-1,1-3-1-15,-1 0 1 16,0 2 1-16,-1-5 0 0,-2 2-1 15,2 1 1-15,2 0-1 16,1 3 1-16,2-3-1 16,0 3 0-16,2-1 0 15,0 1 0-15,0 0-18 16,0 0 4-16,0 0 1 16,0 0 7-16,0 0 6 15,0 0-1-15,5 0-1 16,1 0 2-16,3 0 0 15,3 0 0-15,-2 0-6 16,4 0-21-16,1 0-7 16,0 0 9-16,1 0 6 15,2 0 1-15,-3 0 11 0,-3 0 5 16,-2 0 2-16,-5 0-1 16,-2 0 0-16,-3 0 1 15,1 0 7-15,-1 0 6 16,0 0 8-16,0 0 1 15,0 0-10-15,0 0-1 16,0 0-1-16,0 0-1 16,0 0-7-16,0 0-1 15,0 0 8-15,0 0-1 16,0 0 2-16,0 0-8 16,0 0 7-16,0-3-8 15,-7 0 5-15,-5 0 1 16,-2 2-7-16,-3-2 1 15,-1 0-1-15,-2 1 0 0,2 1 1 16,0 1 0-16,3 0 0 16,2 0-1-16,3 0 1 15,2 0 0-15,-1 0 10 16,5 3-2-16,1 3 3 16,1 1 11-16,2 0 13 15,0 3-2-15,0 0-19 16,2 3-13-16,5-3-2 15,5 1-69-15,2 1-146 16,-2 1-443-16,-2-3-495 0</inkml:trace>
  <inkml:trace contextRef="#ctx0" brushRef="#br3" timeOffset="294419.5196">31119 15186 68 0,'0'0'387'15,"0"0"-227"-15,0 0-56 16,0 0-29-16,0 0-9 16,0 0-12-16,0 0-20 15,1 0-19-15,-1 0-15 16,0 0-16-16,0 0-18 15,0 0-5-15,0-3-47 16,0 2-313-16</inkml:trace>
  <inkml:trace contextRef="#ctx0" brushRef="#br3" timeOffset="294622.6275">31119 15186 124 0</inkml:trace>
  <inkml:trace contextRef="#ctx0" brushRef="#br3" timeOffset="294677.6125">31119 15186 124 0,'31'-17'927'0,"-31"14"-733"0,0 3-144 0,0 0-32 15,0-4-18-15,0 1-147 16,0 3-494-16</inkml:trace>
  <inkml:trace contextRef="#ctx0" brushRef="#br3" timeOffset="294877.3556">31192 15157 147 0,'0'0'781'0,"0"0"-703"16,0 0-78-16,0 0-229 15,0 0-548-15</inkml:trace>
  <inkml:trace contextRef="#ctx0" brushRef="#br3" timeOffset="295079.3748">31192 15157 538 0,'34'-10'493'16,"-34"10"-493"-16,0 0-217 15,0 0-536-15</inkml:trace>
  <inkml:trace contextRef="#ctx0" brushRef="#br3" timeOffset="295260.6276">31210 15137 525 0,'0'0'689'15,"0"0"-689"-15,0 0-473 0</inkml:trace>
  <inkml:trace contextRef="#ctx0" brushRef="#br3" timeOffset="303621.9526">6469 13442 523 0,'0'0'168'16,"0"0"-168"-16,0 0-54 0,0 0 54 15,0 0 152-15,0 0-54 16,0 0-65-16,-5 0-21 16,1 0 8-16,-5 0 48 15,3 0 19-15,0 0 0 16,-3 0 21-16,-1 0 1 15,-4 0-19-15,-1 0-32 16,-1 0-16-16,-5 0-24 16,0 0-12-16,-3 0-5 15,2 0 0-15,-2 0 0 16,0 0 0-16,0 0-1 16,-3 0 0-16,-1 3 0 15,1-3 0-15,-1 3-1 16,-2-3-23-16,-3 0 5 15,5 0 11-15,-2 0 6 0,0 0 2 16,2 0-1-16,5 0 1 16,-2 0 0-16,4 0 0 15,-1 0-1-15,2 0 1 16,-2 0 0-16,1 2 0 16,3-2 0-16,-4 0 0 15,5 0 0-15,-2 0 0 16,0 0 0-16,-1 0 0 15,-4 0 1-15,-4 0-1 16,1 0 0-16,-7 0 1 16,-2 0-1-16,0 0 1 15,-1-2 9-15,4 2 2 0,2 0-2 16,5 0-3-16,4 0-4 16,1 0 3-16,6 0-5 15,2 0 0-15,2 0 1 16,-5 0-1-16,4 0 6 15,0 0-7-15,-3 0 0 16,-3 0 0-16,-1 0 1 16,-5 0-1-16,0 0 0 15,0 0 0-15,-3 0 0 16,2 0 12-16,1 0 23 16,2 0 16-16,-1 0 19 15,1-3-4-15,1 3-22 16,0 0-28-16,0 0-9 0,-1 0-7 15,-2 0 0-15,3 0-1 16,-3 0 1-16,-1 0 0 16,3 0 0-16,-1 0 1 15,-2 0 1-15,1 3-1 16,-3-3 0-16,5 0 1 16,-4 2-1-16,1-2 0 15,1 0 0-15,-1 0 0 16,-2 0 6-16,6 0 0 15,-6 0-6-15,3 0 1 16,-4-2-1-16,1-1-1 16,2 0 1-16,-1-1 0 15,1 1-1-15,1 0 0 0,-1 3 1 16,1-4 0-16,1 4-1 16,1 0 0-16,0 0 1 15,5 0 0-15,-2 0-1 16,-5 0 0-16,3 0 0 15,-6 0 0-15,2 0-1 16,1 0 0-16,2 0 0 16,2 0 0-16,-2 0 1 15,1 0-1-15,0 0 0 16,3 0 1-16,3 0 0 16,2 0 0-16,4 0 0 15,1 0 0-15,1 0 25 16,4 0 33-16,0 0-34 15,3 0-12-15,0 0-3 16,-3 0 5-16,-3 0-8 0,0 0-6 16,-4 0 0-16,2 0-1 15,-1 0 1-15,0-3 0 16,2-3 6-16,4 2 1 16,0-6 11-16,0-6 1 15,0-4-4-15,3-3-15 16,-3-4 0-16,3 1 13 15,0-3 23-15,0 2-26 16,0 1-9-16,0-1 1 16,0-3 3-16,0-2-4 15,0-1-1-15,6-1 15 16,0-2-15-16,4 0 0 0,-4-3 6 16,3-2-5-16,-3-1 1 15,-1-2-1-15,-1-2 11 16,-1-3-11-16,-3 3 11 15,0 2-2-15,0 5 11 16,-3 2 14-16,-4 2-23 16,5 1-4-16,-1 1 4 15,3 4 5-15,0 2-6 16,0 1-5-16,0 0-6 16,0 2 0-16,0-2 0 15,5 5 0-15,2-1-1 16,-1-1 0-16,3 3-5 15,2-1 6-15,0-2-15 16,0 4 14-16,-2-1-1 16,1 0 2-16,-2 3 2 0,-2 2-2 15,-3 2 6-15,0 2 3 16,0 1 6-16,-3 3-13 16,0-2-1-16,4 2 1 15,-4 0-1-15,0 0 0 16,0 4 0-16,3 0 0 15,-3 1-1-15,0 2 0 16,3-5-1-16,-3 0 0 16,3-5 1-16,0 0-1 15,0 0 1-15,0 0 0 16,-3 3 0-16,3 4 0 16,-3 2 0-16,0 1 0 15,0 0-1-15,0 0 1 0,3-3 0 16,-1 3 0-16,-1 0-1 15,3-3-11-15,1-1 12 16,-2-2-1-16,3-1 1 16,-3 5-1-16,3-5 1 15,-3 3 0-15,1 3 1 16,-4-1 1-16,0 2-1 16,0 0-1-16,0 0 1 15,0 0-1-15,3 0 0 16,-3 0 0-16,0-3-13 15,3 3-7-15,3-3 20 16,0 2 15-16,2-2-14 0,2-3-1 16,-1 5-6-16,3-5-3 15,-2 3 9-15,1 2 0 16,-2-2-2-16,4 3-5 16,-2-2 6-16,-2 2-7 15,1-4 8-15,-1 4 0 16,3 0 0-16,0-1 1 15,-3-2-1-15,0 3 0 16,4 0 0-16,-2-3 0 16,5 3-11-16,-4-3 5 15,4 3-7-15,-2-1 12 16,2-2-9-16,-4 3-15 16,-1-3 25-16,-1 3 1 0,-1-2 0 15,0 2 0 1,-3-2 1-16,3 2-1 0,0-3 1 15,3 3-2-15,4 0 0 16,2 0-2-16,0 0-7 16,6-3 9-16,-2 3 0 15,1 0 0-15,2 0 0 16,-4-3-1-16,-3 3 1 16,3 0-1-16,-8 0 1 15,-1 0 0-15,0 0-1 16,-2 0 1-16,-2 0 0 15,1 0 1-15,4 0-1 16,1 0 1-16,-2 0 0 0,7-1 0 16,-1-2 0-1,0 3 0-15,0 0-1 0,-3 0-1 16,1 0-16-16,-4 0 17 16,1 0 2-1,-5 0-1-15,1 0 0 0,1 0-1 16,-1 0 0-16,2 0 0 15,2 0 0-15,-1 0 0 16,7 0-13-16,1 0 13 16,2 3 0-16,2-2 0 15,1-1 0-15,-2 0-15 16,1 3 15-16,-2-3-1 16,-2 0 1-16,-4 0 0 15,-1 3 1-15,0-3 0 16,-3 3-1-16,-2-1 1 0,2 0-1 15,3-2-1-15,-3 0 1 16,3 3-1-16,1-3 1 16,-2 3 0-16,5-2-1 15,-1-1 1-15,0 3 0 16,4 0-15-16,-1 0 15 16,2-2 1-16,-1 3-1 15,3-2 0-15,-4 2 1 16,0-1-1-16,0 0 0 15,1 1-6-15,1 2-4 16,2-2-4-16,-4 2 0 16,1-3-1-16,-2 3-3 0,2-1 0 15,-1 0 10-15,0-1 8 16,0-1 7-16,-2 0-6 16,-1-2-1-16,0 2 0 15,0 0-14-15,1-3 14 16,-1 3 6-16,0-2 1 15,3-1-6-15,-3 0-1 16,0 3 0-16,-3-3 0 16,-2 0-1-16,2 3 1 15,-3-3 0-15,0 2 0 16,1 0-7-16,1 1 5 16,-2-3-11-16,-2 3 5 15,2-3 8-15,0 0-1 16,0 0 1-16,-3 0 0 15,1 0 1-15,-1 0-1 0,-1 0 0 16,1 0-7-16,-2 3 6 16,5-2 1-16,-3 2 0 15,3 0-6-15,0 1 5 16,0 2 1-16,4 1-1 16,-2-1 1-16,5-2 0 15,-1 3-6-15,3-2 6 16,-2-1 1-16,2 2-1 15,-3-2 1-15,0-1 0 16,-3 0 0-16,4 1-1 16,-5-1 1-16,2 1 1 15,-2-4-1-15,-4 0 5 16,-1 2-6-16,-6-2 1 0,3 0 0 16,-6 0 0-16,0 0 1 15,3 0-1-15,-3 0 0 16,0 0-1-16,0 0 1 15,3 1-1-15,1-1-13 16,4 3 13-16,1 0 1 16,4 0 0-16,-1-3 1 15,2 7-1-15,-1-3 0 16,-4-1 0-16,-3 4-1 16,0-5 0-16,-2 6-1 15,1-3-5-15,-2 0 5 16,-2 1 1-16,-1 0 0 0,0-2 6 15,0 2-5-15,0-2 1 16,0-1 12-16,0 0 5 16,0 4-8-16,0 1-2 15,0 0 2-15,0 1 0 16,0 3 6-16,0 0-2 16,0 4 3-16,0-2 6 15,0 0-4-15,0-1-2 16,0 3 3-16,-1-2-9 15,1-5-5-15,0 4-5 16,0-6 5-16,0 4-6 16,0-2 5-16,0-2-5 15,0 2 1-15,0-2-1 0,0 2 0 16,0-2 11-16,-2 4 10 16,1-2 4-16,-4 1 9 15,1 3-14-15,1-2-2 16,3 2-5-16,-3 2-8 15,0-1-5-15,3-1 1 16,0 1-1-16,0-1 8 16,0 3-3-16,0-2-5 15,0 0 0-15,0 1 0 16,0-1 0-16,0-1 1 16,0 2-1-16,0 0 0 15,0-3 0-15,0 3 0 16,0-3 0-16,0 2 1 15,0 2-1-15,0-3-1 16,0 1 1-16,0-2 0 0,0 2-1 16,0-1 1-16,0 3 1 15,0-2-1-15,0 3-1 16,0-2 1-16,0 2 0 16,0-3 0-16,0 2 0 15,0-3-1-15,0-3 1 16,-3 3 8-16,3 3-2 15,0-5 4-15,0 2-4 16,0 0 5-16,0-3-11 16,0 4 6-16,0-5-5 15,6 4-2-15,-3 0 1 16,0-2 0-16,1 5 0 16,-4-2-1-16,0-1 1 0,3 2 0 15,-3-1-1-15,2-1 6 16,-2 1-5-16,1-1-1 15,1-3 0-15,1-1 0 16,0 2 1-16,-3-5-1 16,3 1 0-16,0-1 0 15,-3-2 0-15,0 2-1 16,0 0 1-16,0 1-2 16,0 0 1-16,0 0 0 15,0 3 1-15,0 2 0 16,0-2 0-16,0 2 0 15,0 0-1-15,0-1 1 0,0-2 1 16,-3-2-1-16,3 2 0 16,-3-2-1-16,0-4 0 15,1 6-14 1,-1-2 15-16,0 1 0 0,0-2 7 16,3 0-6-16,-4 1 5 15,4-1-6-15,0-2 1 16,0 2-1-16,0 1 0 15,0-3 0-15,0 2 0 16,0-2 0-16,0-2 0 16,0 3 0-16,0 1-1 15,-3-2 1-15,3 1 0 16,-3-2 1-16,3 1-1 0,-3-1 0 16,3 1 1-1,0-1 0-15,0 3 0 0,0-5 0 16,0 2-1-16,0 0 1 15,0-3-1-15,0 0 0 16,0 3-1-16,0-3 0 16,0 0 0-16,0 4 0 15,0-4 0-15,0 3-22 16,0 0-40-16,0-1-44 16,0-2-131-16,3 0-343 15,0 0-954-15</inkml:trace>
  <inkml:trace contextRef="#ctx0" brushRef="#br3" timeOffset="303773.5258">6451 13428 1461 0,'0'0'137'0,"0"0"-137"16,0 0-364-16,0 0 51 0</inkml:trace>
  <inkml:trace contextRef="#ctx0" brushRef="#br3" timeOffset="303917.025">6451 13428 1614 0,'43'7'350'0,"-43"-7"-350"15,0 0-169-15,-3 0-390 16</inkml:trace>
  <inkml:trace contextRef="#ctx0" brushRef="#br3" timeOffset="310238.5781">2982 12787 1378 0,'0'0'685'0,"0"0"-579"16,0 0-75-16,0 0 79 15,0 0 63-15,0 0-52 16,-13-7-60-16,13 7-37 0,0 0-4 16,0 0 16-16,0 0-6 15,0 0-30-15,7 0 0 16,8-2 0-16,9 2 0 16,10 0 9-16,10-3-9 15,9 0-27-15,4 3-48 16,1-1-5-16,3 1 26 15,-4 0-11-15,-6 0 41 16,-2 0-3-16,-10 0 10 16,-8 0 17-16,-7 0 0 15,-8 0 8-15,-4 0-7 16,-3 0-1-16,3 0 1 16,-3 1 13-16,6-1-4 0,3 0-10 15,-3 0 0-15,7 0 1 16,-1 0 1-16,-3 0-1 15,0-1-1-15,-9-3 1 16,-2 2 1-16,-7 2-2 16,0-3 0-16,0 3 0 15,-16-1 47-15,-3-2-14 16,-7 3-19-16,-4-3-7 16,2 0 2-16,1-1 4 15,3 0-7-15,5 1-5 16,4-3 7-16,4 3-7 15,4-1 5-15,1 1 3 16,6 3-3-16,0-3-5 16,0 3-1-16,0 0 0 0,0 0-2 15,0 0-4-15,0 0 5 16,0 0 0-16,0 0-8 16,0 0 1-16,0 0-4 15,6 0 6-15,3 0 6 16,3 0 11-16,4 6-5 15,-1-2-6-15,-1 5 1 16,2-2 0-16,-7 3-1 16,-2-1-1-16,-5 6 1 15,-2-3 1-15,-2 5 22 16,-20 0-10-16,-36 13-13 16,6-5-42-16,-8-5-479 0</inkml:trace>
  <inkml:trace contextRef="#ctx0" brushRef="#br3" timeOffset="319466.6582">5917 13283 378 0,'0'0'982'0,"0"0"-767"16,0 0-157-1,0 0-20-15,0 0 163 16,0 0 35-16,0 0-91 0,0 0-87 15,0 0-29-15,0 0 11 16,0 0 20-16,0 0-14 16,0 0-12-16,0 0-13 15,0 0-11-15,0 10-1 16,0 0 18-16,0 6-14 16,0 4-7-16,0-3-5 15,0 3-1-15,0 0 0 16,0-1 1-16,0-2-1 15,0 3-1-15,0-3-5 16,-5 3 5-16,1-1 0 0,-4 1 0 16,-2 3 1-1,4-3 0-15,-3-4-1 0,6 1 1 16,0-3 0-16,3-2 0 16,0-5 0-16,0 0-8 15,6-1-11-15,3-4-6 16,3-1 7-16,4-1 9 15,-2 0 7-15,2 0-8 16,2 0 0-16,-3 0-4 16,1 0 5-16,4 0 2 15,-1 0 6-15,-1 4-29 16,3-4-14-16,-2 2-11 16,1-2 0-16,-1 0 20 0,-4 0 12 15,0 0 6-15,-3 0 5 16,3 0-4-16,-6 0-15 15,-3 0 4-15,0 0 20 16,-6 0 6-16,4-6 1 16,-4 0 1-16,0-4 11 15,0 3 13-15,-4-3 6 16,-2-3-13-16,-6 3 4 16,-3 0 10-16,3 0 2 15,0 1-2-15,3 2-7 16,3 1-15-16,3 4-1 15,3 0 0-15,0 2 3 16,0 0 2-16,0 0-14 16,8 0-15-16,2 0-11 15,2 0 5-15,0 0 10 0,1 7 10 16,-2-1-20 0,2 3-5-16,-4-2 3 0,2 3 13 15,-1 0 9-15,-4 0 0 16,0 0 1-16,-3-3 0 15,-3 3 6-15,0-3 6 16,0 1 0-16,0-1-5 16,-6 3-7-16,-3 4 0 15,-15 3-55-15,5-1-254 16,2-2-285-16</inkml:trace>
  <inkml:trace contextRef="#ctx0" brushRef="#br3" timeOffset="319955.3412">6381 13595 563 0,'0'0'870'16,"0"0"-659"-16,0 0-141 15,0 0 72-15,0 0 126 16,0 0-48-16,0 0-106 16,-3-8-56-16,3 14-23 15,0 8 46-15,0 6 4 16,0 5-34-16,-3 2-21 15,3 3-15-15,0 0-9 16,0-1-6-16,0-5-24 0,0-1-128 16,0-2-119-16,0-6-412 15,0-8-508-15</inkml:trace>
  <inkml:trace contextRef="#ctx0" brushRef="#br3" timeOffset="320263.1671">6378 13584 1737 0,'0'0'47'0,"0"0"-47"16,0 0 0-16,0 0 29 15,0 0 43-15,82-23-57 0,-64 20-15 16,-2 3-1-1,-1 0 1-15,-6 0 25 0,-3 0 24 16,-3 7 41-16,0 1 6 16,-3 2-15-16,0 2-1 15,0 0-15-15,-3 1-37 16,-9 1-20-16,0-4-7 16,0 3-1-16,-1-6-68 15,-5 2-139-15,0-3-270 16,9-6-301-16</inkml:trace>
  <inkml:trace contextRef="#ctx0" brushRef="#br3" timeOffset="320639.3296">6640 13577 1735 0,'0'0'371'15,"0"0"-297"-15,0 0-47 16,0 0 94-16,0 0 15 16,0 0-78-16,0 0-35 15,11 20 9-15,-8-3-12 16,3-1-10-16,-3 1 1 16,0-1-4-16,1-6-7 0,-4 0 0 15,0-4-2-15,0-2 1 16,-4-1 1-16,-2-3 10 15,0 0 4-15,1 0 4 16,4-7 11-16,1-9-29 16,0 0-4-16,9-4-23 15,7 3-23-15,2 1-26 16,3 7-58-16,-6 4-50 16,3 5-92-16,-6 0-35 15,-2 10-197-15,-4 0-331 0</inkml:trace>
  <inkml:trace contextRef="#ctx0" brushRef="#br3" timeOffset="320954.1503">6848 13637 408 0,'0'0'947'0,"0"0"-723"16,0 0-137-16,0 0 145 16,0 0 69-16,0 0-98 15,0 0-115-15,7-23-57 16,-7 23-6-16,-4 0-13 15,1 4-6-15,-3 5 4 16,3 1-1-16,0 3-7 16,3 0-2-16,0-7 1 15,3 1 0-15,6-3 5 16,7-1-6-16,1-3-12 0,2 0-5 16,0 0-17-1,-2-10-7-15,-1-4-4 0,-7 2-4 16,-6-1 9-1,-3 2 33-15,0 2 7 0,0 2 6 16,-12 3-6-16,-4 1-17 16,-4 3-132-16,1 3-331 15,3 4-213-15</inkml:trace>
  <inkml:trace contextRef="#ctx0" brushRef="#br3" timeOffset="321293.2492">7157 13319 1588 0,'0'0'367'15,"0"0"-265"-15,0 0-40 16,0 0 81-16,0 0 35 16,0 0 20-16,0 71-100 15,-3-33-28-15,1 2-19 16,-1-4-18-16,3 1-15 16,0-5-17-16,0-5 0 15,0-3-1-15,0-1-1 0,0-6-64 16,0-2-105-1,0-5-214-15,-6-3-454 0,-3-3-426 0</inkml:trace>
  <inkml:trace contextRef="#ctx0" brushRef="#br3" timeOffset="321479.7526">7058 13571 1746 0,'0'0'510'0,"0"0"-510"16,0 0 0-16,0 0 64 16,94-7 5-16,-67 7-69 15,-3 0-55-15,-2 0-144 16,-10 0-140-16,-3 4-224 0,-7-1-510 16</inkml:trace>
  <inkml:trace contextRef="#ctx0" brushRef="#br3" timeOffset="321781.0549">7270 13583 1405 0,'0'0'523'0,"0"0"-461"16,0 0 39-16,0 0 130 16,0 0-36-16,0 0-100 15,0 0-61-15,-12 54-32 16,12-38-2-16,12 0-67 15,12-2-66-15,4-7-41 16,2-4-9-16,-2-3-3 0,-5 0 61 16,-1-10 84-16,-7-2 31 15,-6-2 10-15,-6-3 41 16,-3 1 35-16,0 2 38 16,-6 1 32-16,-9 6-88 15,-3 4-58-15,-10 3-6 16,4 6-249-16,2 4-438 0</inkml:trace>
  <inkml:trace contextRef="#ctx0" brushRef="#br3" timeOffset="322185.456">7501 13551 1872 0,'0'0'582'16,"0"0"-582"-16,0 0 0 16,0 0 8-16,0 0 77 15,0 0-21-15,0 0-27 16,30 33-15-16,-27-17-5 16,-3-2-6-16,0-4-2 15,0 3-9-15,0-6 0 16,0-1 0-16,0-4 0 15,0-1 0-15,0-1 1 16,0 0-1-16,0 0-4 0,9-1 3 16,0-11-28-16,4-4-7 15,4-1 29-15,-1-3 7 16,-4 1 0-16,-1 4 1 16,-1 6 26-16,-7 3 22 15,0 6-12-15,0 0-8 16,0 0-6-16,0 15-6 15,0 3 10-15,0 4-15 16,-3 15-12-16,0-8-48 16,0-5-424-16</inkml:trace>
  <inkml:trace contextRef="#ctx0" brushRef="#br3" timeOffset="342075.2702">8874 14819 881 0,'0'0'319'16,"0"0"-213"-16,0 0-61 0,0 0 45 16,0 0 18-16,9 0-46 15,-5-3-14-15,-1 2-4 16,-3 1 14-16,3 0-1 15,-3 0-14-15,3 0 2 16,3 0 12-16,2 0 21 16,5 0-14-16,2 0-16 15,6 0-19-15,7 0-7 16,2 0-6-16,3 0-8 16,4 0-7-16,-4 0-1 15,0 0 0-15,-3 4 0 16,1-1 0-16,-1 0 0 15,6-2 0-15,2-1 0 16,1 0-1-16,3 0-5 0,-3 0-10 16,4 0 6-16,-1 0 9 15,-3 0 0-15,4 0 0 16,2 3 1-16,-2-3 0 16,-3 0-1-16,2 3 0 15,-5-2 0-15,-7 2 0 16,-1 0-9-16,-1 0 1 15,2 1 7-15,-2-2 2 16,-1 2-1-16,3-4 1 16,1 0 0-16,2 0 0 15,3 0 0-15,-1 0 1 16,4 0 0-16,-3 0-1 16,-3-4-1-16,0 2 1 15,-5 2 0-15,-4 0 0 0,-6 0-6 16,2 0-3-16,3 0 9 15,-5 0 0-15,6 0 0 16,-2 0 1-16,-1 0 6 16,3 0-6-16,3 0 1 15,6-4-2-15,-2-2 6 16,-1 2-5-16,0 1 0 16,-2 3 1-16,-1-3-2 15,-2 3-1-15,2 0 1 16,-6 0 0-16,3 0 2 15,-2 0-1-15,-1 0 0 16,0 0 0-16,0 0 0 0,4 0 8 16,2 0-2-16,3-1-6 15,1-5-1-15,-1 2 0 16,3-2-6-16,-5 2 5 16,2 1-6-16,-6 1 6 15,0-1 1-15,-1 1 0 16,0 2 0-16,-2 0 12 15,3 0 4-15,-2 0 5 16,2-2 2-16,0-2-5 16,3 2-9-16,3-2-7 15,1 1 6-15,2-4-8 16,0 4 0-16,-4-1 0 16,0-2 1-16,-6 6-1 0,3 0 0 15,-8 0-1-15,3 0 1 16,-2 0 1-16,1 0-1 15,-1 0 0-15,2 3-1 16,0 0 1-16,-1-3 0 16,3 0-2-16,-1 0-8 15,4 0 4-15,1 0 5 16,-2 0 0-16,-1 0 0 16,-3 0 1-16,-4 0 0 15,-1 0 0-15,-6 0-1 16,-1 0 0-16,-5 0 0 15,1 0-5-15,4 0 0 16,-3 0 6-16,3 4 0 0,4-4 1 16,1 0 0-1,2 0-1-15,-1 3-9 0,6-3 0 16,0 0-6-16,0 3-14 16,-2-3-11-16,-4 1 2 15,0 2-8-15,-3 0-9 16,-3-3 15-16,1 0 22 15,1 0 11-15,1 0 7 16,4 0 0-16,2 0 0 16,3 0 1-16,6 0-1 15,-2 0 0-15,5 3-1 16,-2-3 1-16,2 3 0 16,0 1 0-16,-5 0 0 15,-5 1 0-15,-1-2 0 16,-7-1 1-16,0 0 13 15,-6-2 5-15,0 0 28 16,3 0-6-16,-3 0-3 0,4 0-14 16,4 0-18-16,5 0-6 15,5 0 1-15,8 4 20 16,6-1-9-16,1 3 11 16,4 1-6-16,2 0-6 15,1-1 1-15,2 0 9 16,1 2 10-16,-1-2 0 15,-2-2-1-15,-1 1-8 16,-6 0-6-16,-2 1 9 16,0-2 4-16,-1 1-3 0,0-3 10 15,0 0-12-15,4 1-8 16,-6 0-8-16,3-3 8 16,1 1-7-1,2 2 0-15,-4-3 1 0,2 0-8 16,1 0 8-16,0 0-9 15,3 0 0-15,0 0 0 16,-3 0 8-16,4 0-8 16,2 0 16-16,-2 0-10 15,2 0 2-15,1-3-7 16,-1-1 4-16,-2 1-6 16,-3 1 1-16,-1-3 0 15,0 3 1-15,-6-2 5 0,1 1-5 16,-3 0-1-1,-2-4 0-15,1 4-1 0,-2-1 1 16,-4-2-1-16,-1 2 1 16,3 0-1-16,0-2 0 15,6 0 0-15,1-1-5 16,2 4 3-16,3-1 1 16,-2 1-1-16,-3 3 2 15,-5 0-1-15,2 0 0 16,-3 0 0-16,-2 6 1 15,2-2-1-15,-6-1 1 16,3-2 0-16,-1 2 0 16,3-3 0-16,-3 0-1 15,2 0-8-15,-2 0-9 16,0 0 5-16,-8 0 4 0,3 0 8 16,-3 0-1-16,2 0 2 15,3 6-1-15,-2 0 0 16,1 0 1-16,-2-1-1 15,-1-1 1-15,1-1 0 16,5 2 0-16,2 0 0 16,2 1 6-16,3-2-4 15,-4-2-1-15,-2 1 1 16,-4-1-1-16,2-2 8 16,-6 2-3-16,-2-2-6 15,1 0 6-15,-5 0-4 16,1 0 11-16,0 0-4 15,6 0-1-15,6 3-2 16,8-3 3-16,-1 0-2 0,3 0-7 16,1 0 1-16,-8 0 0 15,-1 3 5-15,-6-3-5 16,0 0 1-16,-6 0 5 16,-6 0 1-16,1 0 10 15,-7 0 12-15,0 0 2 16,0 0-8-16,0 0-10 15,0 0-13-15,0 0-1 16,0 0-6-16,0 0-59 16,0 0-111-16,0-3-452 15,-7-4-900-15</inkml:trace>
  <inkml:trace contextRef="#ctx0" brushRef="#br3" timeOffset="344896.7284">18995 14271 954 0,'0'0'241'0,"0"0"-187"15,0 0-41-15,0 0 113 16,0 0 71-16,0 0-36 16,0 0-34-16,45-23-11 15,-44 20 13-15,-1-1-17 16,0 1-28-16,0 1-39 16,0 0-28-16,-4-2-5 15,-8-1-1-15,-11 1-10 0,0-2 8 16,-9-1-9-1,-1-3 1-15,-2 3 0 0,-1-2 0 16,-3-2 0-16,-1 2 0 16,1-1 0-16,-2-3 0 15,2 3-1-15,0 0 0 16,-3 0 1-16,0 1-1 16,3 2 1-16,-1 0-1 15,-1 0 1-15,1 1 0 16,2-1-1-16,-1 1 1 15,-1 2 0-15,-1 1 0 16,1-2 0-16,-3 3-1 16,1-4 0-16,0 2-1 0,4-3 1 15,2 1 0-15,3 2 0 16,1-1 0-16,6 0 0 16,-4-1 0-16,2 4-1 15,0 1 1-15,-2 1 0 16,1 0-1-16,-7 0 1 15,0 0 0-15,0 0 1 16,-2 0-1-16,-1 1 0 16,-1 1 0-16,-2-2 0 15,4 0 0-15,0 0 1 16,4 0-1-16,4 0 1 16,1 0-1-16,4 0 0 0,-2 0 1 15,-1 4 0 1,-2-2-1-16,-2 0 0 0,3 1 0 15,-1 2 0-15,-5-1 1 16,2 3 0-16,1 2 0 16,-1 0 0-16,-4 3 0 15,6-3-1-15,5-2-1 16,0-3 1-16,6-1 0 16,1 0 1-16,5-3-1 15,2 0 0-15,-1 0 1 16,-1 0-1-16,-4 0 0 15,2 4 1-15,-10-1 5 16,0 4 7-16,-4-2 14 0,-2 5-2 16,3 0-15-1,-1 1-2-15,4-2-7 0,10-2 0 16,0 3 5-16,6-3 6 16,6-1-6-16,-2 3 4 15,2 5-9-15,1 2 1 16,0 0 4-16,-3 5-5 15,0-1 0-15,0 3 5 16,-6 1 2-16,0-2-2 16,-1 2-5-16,1-2 7 15,-3-2-7-15,4-6 1 16,7-1-1-16,-2-1 1 16,6-5-1-16,0 4 5 15,0 1 7-15,6 2 8 16,4 2-8-16,7 4-5 15,1-2-8-15,1 4 1 16,2-5-1-16,-6 3 0 0,1-2-1 16,-2-1 1-16,-1 0-6 15,-6-5-2-15,1 2 7 16,0-3 0-16,-5-1 0 16,4 0 0-16,2-1 0 15,3 2 1-15,6-2 0 16,1 1 0-16,0 3 0 15,7 0 0-15,-6-3 0 16,2 1 1-16,-2 1-1 16,0-2 0-16,-4 0 1 15,0 0 4-15,0-3-5 0,-5-1-1 16,-2 1 1 0,0-3 0-16,2 2 1 0,-2-2-1 15,1 2 0-15,5 1 0 16,5-2 1-16,3-1 5 15,7 2-5-15,8-2-1 16,2 2 0-16,-1-2-2 16,-1-1-4-16,-3 1 5 15,-5-1 0-15,-10 3-5 16,-1-5 5-16,-9 3-1 16,-3-2-5-16,1 1 6 15,-2 1 0-15,6-1 1 0,0 0 0 16,5-2 0-16,6 2 1 15,2-3-1-15,7 0 0 16,5 0 0-16,-5 3-2 16,4-3-7-16,-1 0-1 15,-5 0 10-15,-2 0 0 16,-1 0 0-16,-3 3 0 16,3-3 0-16,-4 0 0 15,3 1 0-15,1-1 1 16,1 0-1-16,2 0 1 15,-2 0-1-15,3 0 1 16,1 0 0-16,-7-1 1 16,4-2-2-16,-6-3 1 15,3 5 1-15,-3-5-2 16,3 3 0-16,0 2 0 0,-3-2 0 16,3 1 0-16,-4 2 0 15,-2 0-2-15,-1 0-5 16,-3 0 7-16,1 0-1 15,-5 0 0-15,2 0 1 16,2 0-6-16,3 0 6 16,5-4 0-16,2 3-9 15,6-5-21-15,-6 2-7 16,2 1 14-16,-1-2 12 16,-8 3 10-16,-2-1-1 15,-4 3 2-15,-1 0-1 16,-1 0 1-16,0 0 0 15,4 0 0-15,0 0 0 16,4 0 0-16,1 0 0 0,2 0 0 16,2 0 0-16,-3 0 0 15,3 0 0-15,-7 0 0 16,2 0 0-16,-3-3-1 16,-1 3 0-16,3 0 1 15,-2-4 0-15,3 1 0 16,4 0-11-16,2-1-23 15,-1 1 9-15,5-2 3 16,-6 1 21-16,3-2-5 16,-1-1 5-16,-1 3 1 15,-2-2 0-15,4-2 0 16,-6 2 0-16,3 0 2 0,-5 2-2 16,3-2 1-16,-5-1-1 15,3 3 0-15,1-2 0 16,-5-1 0-16,1 0 0 15,-2-2 1-15,-2-1 0 16,-1-3 0-16,2 0 1 16,0-4 6-16,-3 0-2 15,2 2 2-15,5-2-1 16,-5-1 4-16,1 2 6 16,-3 3-5-16,0-4 5 15,-3 5 3-15,-4-5 3 16,0 1-7-16,-2-1-1 0,-1 0-6 15,0-5-8 1,0-2 0-16,-7 1-1 0,-10-4 0 16,1 2-1-16,0 1 1 15,-4 4 0-15,4-3-1 16,0 1 1-16,-6 1-1 16,2-5-1-16,-9 0-14 15,-1-2-26-15,-29-11-91 16,7 10-152-16,1-1-559 0</inkml:trace>
  <inkml:trace contextRef="#ctx0" brushRef="#br3" timeOffset="354193.9741">3885 15450 502 0,'0'0'732'0,"0"0"-542"16,0 0-122-16,0 0 57 15,0 0 54-15,0 0 28 16,-33-24-115-16,27 21-49 15,-2 0-20-15,-5-1-8 16,-5 3-13-16,-1 1-2 16,-5 0 0-16,-3 0-8 15,-1 0-14-15,2 0-6 16,1 0 0-16,-2 0 0 0,5 0 11 16,-2 0 2-16,3 0 14 15,-3-4 0-15,3-3 1 16,0 1 0-16,-1 5 0 15,-2 1 0-15,-1 0-1 16,-5 0 1-16,-3 0-1 16,3 7-7-16,-1 0 7 15,4-2 0-15,3-1 1 16,3-1 0-16,2-3 1 16,5 0-1-16,-2 0 2 15,1 0-2-15,-3 0 1 16,0 0-1-16,2 0 0 15,-1 0 0-15,-2 0 0 16,0-3 0-16,2 3 1 0,-2 0-1 16,2 0 0-16,-2 0 2 15,0 0-2-15,4 0 8 16,-3 0 1-16,3 0-9 16,-3 3 0-16,6-3 2 15,-6 0 5-15,0 0-7 16,-1 0 0-16,0 0 0 15,-1 0 0-15,-1 0 0 16,-1 0 1-16,4 0-1 16,-3 0 0-16,3 3 0 15,2-2 0-15,2 3 0 16,1-4 1-16,1 0 0 0,-3 0 0 16,0 0 0-1,-3 0 0-15,-7 0-1 0,-2 0-19 16,-7 3 3-1,-2 6 15-15,0-2-1 0,-3 0 2 16,2 2-1-16,0-2 1 16,7-3 1-16,7-4 33 15,4 3-4-15,4-3-21 16,0 0-3-16,0 0-6 16,2 0 1-16,1 0-1 15,-6 0-1-15,3 0 1 16,-3 0 0-16,-4 0 1 0,-1 0 2 15,-8 0-3 1,1 0 1-16,2 0-1 0,4 0 99 16,5 0-6-16,4 0-53 15,-3 0-20-15,4 0-6 16,-2 3-12-16,1 1-1 16,6-2 0-16,-1-2 5 15,4 0 15-15,1 4 10 16,2-4-4-16,3 0-15 15,0 0-11-15,0 0-1 16,0 1-4-16,0 5-124 16,8-2-360-16,-4-1-336 0</inkml:trace>
  <inkml:trace contextRef="#ctx0" brushRef="#br3" timeOffset="356064.2905">13260 12755 1202 0,'0'0'497'15,"0"0"-437"-15,0 0-25 16,0 0 157-16,0 0 50 15,0 0-73-15,0 0-56 16,0-11-31-16,0 11-17 16,0 0-16-16,0 11-20 15,0 6 38-15,0 8-13 16,0 2-20-16,0 3-18 16,0-1-8-16,0 0-7 15,3-1-1-15,0-9 0 16,-3-1-1-16,0-6 0 15,0-5-10-15,0-3 2 16,0-2-7-16,0-2 10 0,0 0 6 16,3-13-6-16,4-7-36 15,10-6 9-15,-2-7 13 16,5-4-1-16,2 1-5 16,-5 0 5-16,0 7 20 15,-2 5 1-15,-6 4 0 16,1 4 1-16,1 7 17 15,-5 2 9-15,-3 4 7 16,4 3 1-16,-4 0-25 16,3 5-9-16,-2 15 17 15,2 6 11-15,0 8-3 16,-1 5-11-16,-5-2-7 16,0-4 7-16,0 0-8 0,-8-6-6 15,7-8 0-15,1-2-1 16,0-7-1-16,0 0-17 15,4-4-64-15,10-3-88 16,1-3-151-16,-1 0-429 16,2-3-604-16</inkml:trace>
  <inkml:trace contextRef="#ctx0" brushRef="#br3" timeOffset="356588.0245">13687 12897 1562 0,'0'0'530'0,"0"0"-472"15,0 0 35-15,0 0 22 16,0 0-16-16,109-4-63 16,-66 4-20-16,11 0-1 15,-2 3-6-15,3 1-3 16,-10 3-5-16,-6-4-1 15,-8 4-17-15,-7-4-15 16,-11-3-31-16,-6 0-14 16,-4 0 30-16,1 0-14 15,-4-4 29-15,0-6 18 16,0-3-3-16,-8 0 11 16,-2 4 6-16,1-4 1 15,-3-1 17-15,-5 2-2 0,1 1 15 16,0-2 27-1,-5 6 13-15,6 0-7 0,3 4-20 16,3 3 5-16,6 0-13 16,3 0-24-16,0 3-11 15,12 7 24-15,9 4 29 16,3 2-29-16,5-2-9 16,6 2-15-16,-2 0-1 15,1 0 0-15,-4-2-10 16,-6-1 9-16,-8-3-10 15,-10-3-7-15,-6 0 8 16,0-1 2-16,-16 0 8 16,-7 1 6-16,-2 0-6 0,-15 6-63 15,7-3-162-15,4-4-569 16</inkml:trace>
  <inkml:trace contextRef="#ctx0" brushRef="#br3" timeOffset="357232.7042">14770 12787 1959 0,'0'0'282'15,"0"0"-208"-15,0 0 25 16,0 0 16-16,0 0-65 15,0 0 8-15,0 0 36 16,25 57-47-16,-8-30-22 16,-5-1-13-16,1-3-6 15,-7 0-5-15,-2-7 0 0,-2-2-1 16,-2-4 0-16,0-4-1 16,0-3-9-16,0-3 8 15,0 0 2-15,0 0 0 16,0-10-6-16,1-8-22 15,13-2-1-15,4-4-5 16,-1 1 7-16,2-1 17 16,-3 5 9-16,-3 2 1 15,-2 4 0-15,-5 6 20 16,0 1 6-16,-3 3 16 16,0 2 7-16,-3 1-15 15,1 0-13-15,4 0-7 16,0 4-7-16,5 6 14 15,2 7 7-15,1 3-10 16,0 0-3-16,1 2-1 0,1 1-9 16,-5-6-5-16,4 0-1 15,-2-8-29-15,-2 2-55 16,2-11-116-16,-2 0-263 16,-2 0-444-16</inkml:trace>
  <inkml:trace contextRef="#ctx0" brushRef="#br3" timeOffset="357661.5862">15178 12841 1194 0,'0'0'844'0,"0"0"-749"16,0 0-67-16,0 0 73 0,0 0 60 15,0 0-51-15,0 0-38 16,33 69-25-16,-21-49-14 15,5-3-12-15,-5-2-10 16,1-5-11-16,-2-3-6 16,-5-4-10-16,-3-3-5 15,0 0 20-15,4-5-43 16,-4-8 15-16,1-4 21 16,-1-3 8-16,0 0 1 15,0-4 0-15,0 2 13 0,4 2 17 16,-3 0 30-1,2 6-15-15,-3 4-6 0,0 4 5 16,0 6-9-16,-3 0-36 16,0 3 3-16,3 17-3 15,-3 0 27-15,3 7-6 16,-2-1-6-16,6-1-6 16,6-2-8-16,-1-4-1 15,5-4 0-15,3-1-48 16,1-8-87-16,0-6-83 15,-2 0-349-15,-7 0-194 0</inkml:trace>
  <inkml:trace contextRef="#ctx0" brushRef="#br3" timeOffset="358594.5475">15234 12848 523 0,'0'0'690'0,"0"0"-497"15,0 0-1-15,0 0 78 16,0 0 0-16,0 0-84 0,0 0-53 16,-3-10-14-1,3 10-8-15,6 0-37 0,10 0-35 16,10 0-27-16,5 0-12 16,5 0-11-16,-3 0-61 15,-5-4-22-15,-4 2 20 16,-8-3 10-16,-5-1 30 15,-8-1 10-15,-3 0 24 16,0-2 6-16,-8 2 9 16,-8-2 4-16,-5-1 18 15,-3 0 11-15,-1 0 3 16,-2 2-2-16,4 2 15 16,4 6-12-16,3 0-28 0,-1 4-14 15,4 12 10-15,4 8 4 16,6 2-14-16,3 4 4 15,0-1-1-15,6 1-3 16,11-4 5-16,5-2-14 16,6-7-1-16,5-2-25 15,13-5-76-15,-7-3-149 16,-6-3-524-16</inkml:trace>
  <inkml:trace contextRef="#ctx0" brushRef="#br3" timeOffset="359103.9001">15571 12841 1554 0,'0'0'382'16,"0"0"-113"-16,0 0-25 16,0 0-50-16,0 0-73 15,0 0-74-15,0 0-33 16,7 13 20-16,5 4-17 0,5-1-17 16,-1 4 0-1,4-4-32-15,-1-4-22 0,-3 0 2 16,1-6 0-1,-2 0-28-15,-8-6 13 0,0 0 35 16,-2 0 18-16,-4-6 12 16,-1-7 2-16,0-4 28 15,0 0 10-15,0-6 26 16,0 4 4-16,0-1 14 16,0 4-2-16,4 5-14 15,-1 2-23-15,0 8-14 16,0 1-13-16,0 0-10 15,0 0-6-15,4 14 6 16,0 6 0-16,1 0-6 16,3 5 0-16,-1-4 0 0,2-1-35 15,-3-3-73 1,1-4-143-16,-2-4-324 0,-5-6-254 0</inkml:trace>
  <inkml:trace contextRef="#ctx0" brushRef="#br3" timeOffset="359367.1812">15909 12566 1662 0,'0'0'306'0,"0"0"-117"15,0 0 43-15,0 0-25 0,0 0-58 16,0 0-51-1,0 0 5-15,19 73-35 0,-10-33-16 16,-1 3-19-16,3 6-9 16,4-6-15-16,-6-3-9 15,3-7-7-15,-2-8-38 16,1-2-64-16,-5-4-124 16,0-4-278-16,-3-7-424 0</inkml:trace>
  <inkml:trace contextRef="#ctx0" brushRef="#br3" timeOffset="359578.8064">16110 12877 1205 0,'0'0'718'16,"0"0"-592"-16,0 0 60 15,0 0 17-15,0 0-50 16,0 0-43-16,-88-10-34 15,52 10-34-15,-5 0-24 16,7 0-18-16,6 0-5 16,8 0-153-16,10 11-184 15,10-2-543-15</inkml:trace>
  <inkml:trace contextRef="#ctx0" brushRef="#br3" timeOffset="359988.6836">16221 12900 1257 0,'0'0'1044'16,"0"0"-917"-16,0 0-17 16,0 0 51-16,0 0-57 15,0 0-74-15,0 0-12 16,47 6-4-16,-31 8-14 15,4 3 0-15,-6 3 0 16,2-5 0-16,-3-1 0 16,-4 0 0-16,-3-8 0 15,-3 0-1-15,-3-6 1 0,0 0 0 16,0 0 0 0,0-3 1-16,-8-10 11 0,-2-4-3 15,0-3-2-15,2 1 4 16,5-4 13-16,3-1 9 15,0 8-3-15,0 0-18 16,11 6-12-16,-1 6-12 16,5 4-39-16,6 0-39 15,1 1-69-15,-3 9-63 16,4 3-130-16,4 3-148 16,-8 0 91-16,-4-7-451 0</inkml:trace>
  <inkml:trace contextRef="#ctx0" brushRef="#br3" timeOffset="360636.5002">16609 12927 204 0,'0'0'783'16,"0"0"-559"-16,0 0 89 15,0 0 77-15,0 0-86 16,0 0-113-16,0 0-65 16,-13-10-20-16,0 10-5 15,1 0-10-15,-5 0-34 16,1 9-26-16,4-2-23 15,5 4-8-15,0-1-6 16,7 0-3-16,0-2-11 16,3-1-21-16,11-3 6 15,2-1-21-15,4-3-16 16,-2 0 8-16,-2-4 25 0,5-9 9 16,-8-3 2-16,3-2 19 15,-3 0 9-15,-4-2 0 16,-2 6 40-16,-4 4 49 15,-2 4-5-15,1 6-17 16,-2 0-28-16,1 0-38 16,2 0-1-16,3 11-1 15,4 1 0-15,3 5 1 16,2 3 0-16,6-4 0 16,2-2-11-16,3-5-5 15,-1-2-4-15,4-3 1 16,-1-4 1-16,0-4-1 15,1-10 4-15,-7-5 3 16,2-9 4-16,-8-4 2 16,0-10-4-16,-3-18 10 0,-10-20-1 15,-3 4 1-15,0 4 14 16,-19 13 5-16,-1 19 25 16,-10 1 5-16,-1 9-30 15,1 9-4-15,0 15-13 16,8 6-2-16,3 23 1 15,9 11 17-15,10 25 36 16,5 20 3-16,30 15-6 16,3-6-22-16,-2-22-3 15,-10-17 1-15,-3-19-17 16,-2-1-9-16,3 0-1 16,-2-2-6-16,-7-7-42 15,-3-16-131-15,-9-4-303 0,-3 0-1270 16</inkml:trace>
  <inkml:trace contextRef="#ctx0" brushRef="#br3" timeOffset="373361.6682">16353 15457 237 0,'0'0'183'0,"0"0"-88"15,0 0 99-15,0 0-1 16,0 0-41-16,-9-7-36 16,9 7 5-16,0 0 2 15,0 0-30-15,0 0-26 16,0 0-3-16,0-3 15 15,0 3 4-15,0 0 27 16,0-3-12-16,0 2-25 0,0 1-11 16,0-3-12-16,0 3-19 15,3-3-13-15,7 0-12 16,8 2-6-16,5 1 2 16,7 0-4-16,1 0 2 15,6 0 0-15,2 0-2 16,-3 0 2-16,-2 0 0 15,-4 0 0-15,-6 0 0 16,-5 0 0-16,-7 0-6 16,-6 0-5-16,-2 0 4 15,-4 0-8-15,0 0-28 16,0 1-27-16,-6 5-89 16,-7-2-86-16,0 2-325 0</inkml:trace>
  <inkml:trace contextRef="#ctx0" brushRef="#br3" timeOffset="373694.5026">16380 15529 918 0,'0'0'307'0,"0"0"-200"16,0 0 43-16,0 0 65 0,0 0 1 16,0 0-72-16,0 0-71 15,103 0-24-15,-71 0-3 16,-2-3-9-16,-1 3-22 15,-7 0-14-15,-5 0-1 16,-7 0-64-16,-1 0-176 16,-6 3-294-16,1-3-759 0</inkml:trace>
  <inkml:trace contextRef="#ctx0" brushRef="#br3" timeOffset="378189.8886">19651 15110 952 0,'0'0'643'15,"0"0"-531"-15,0 0-55 16,0 0 125-16,0 0 19 16,85-10-86-16,-56 6-32 15,4-2-14-15,1 2 1 16,3 1-6-16,5 1-21 16,1-3-17-16,1 2-9 15,2 3-9-15,-6-3-8 16,-2 3-1-16,-7 0-26 15,-4 0-50-15,-8 6-104 16,-8 4-131-16,-5-3-194 16,-6 0-112-16</inkml:trace>
  <inkml:trace contextRef="#ctx0" brushRef="#br3" timeOffset="378462.4334">19742 15176 856 0,'0'0'733'15,"0"0"-617"-15,0 0-44 16,0 0 170-16,0 0-19 16,0 0-109-16,84-7-64 15,-36 1-27-15,5 2-18 16,6-1-5-16,-6 3-32 15,-3 2-31-15,-7 0-18 16,-14 0-46-16,-9 0-84 0,-8 0 22 16,-11 0 13-16,-4 0-98 15,-14 0-78-15,-6 0-379 0</inkml:trace>
  <inkml:trace contextRef="#ctx0" brushRef="#br3" timeOffset="378746.9539">19817 15241 884 0,'0'0'393'16,"0"0"-203"-16,0 0 33 15,0 0 71-15,0 0-40 16,0 0-144-16,0 0-63 15,91-18-10-15,-43 16-18 16,2 0-13-16,3 2-5 16,-1 0 0-16,-5 0-1 15,-6 0-13-15,-8 4-32 16,-9 2-65-16,-12-2-76 16,-12-1-107-16,0-3-185 15,-3 0-99-15</inkml:trace>
  <inkml:trace contextRef="#ctx0" brushRef="#br3" timeOffset="379165.8531">20099 15001 487 0,'0'0'920'16,"0"0"-785"-16,0 0-125 16,0 0 63-16,0 0 86 15,0 0-23-15,0 0-63 0,42-3-20 16,-29 3 0 0,1 9-2-16,-1-2-2 0,2 3-3 15,-1 4-17-15,3 5-8 16,1-3-14-16,6 4-6 15,3 3 0-15,3-2-1 16,3 1-7-16,-5-2 0 16,-4 3 0-16,-6-2 1 15,-10-3-3-15,-4 2-9 16,-4-3 18-16,-11-3 41 16,-7-1 10-16,-6-3 24 15,1-4 0-15,-3 2-19 0,7 0-34 16,3-1-22-1,5 0-64-15,3-1-426 0,7-2-461 16</inkml:trace>
  <inkml:trace contextRef="#ctx0" brushRef="#br3" timeOffset="380021.7225">21181 15066 1075 0,'0'0'283'16,"0"0"-169"-16,0 0 9 15,0 0 97-15,0 0-23 16,0 0-80-16,0 0-17 0,18-29-2 16,-18 26-20-1,0 0-35-15,-6 3-25 0,-10-3 11 16,-9 3-16-16,-8-1-7 15,-4 1 3-15,2 0 3 16,5 0 0-16,9 0 2 16,6 0-12-16,7 4-2 15,8 2 0-15,0 1-5 16,3 3 5-16,17 2 11 16,2-1-9-16,11 5-2 15,3 1-13-15,-2 0-6 16,2-1-1-16,-3 0-2 15,-4-3 7-15,-2-2 14 16,-5-1 1-16,-3-1 0 0,-6-5 6 16,-6-1-4-16,-4-3 4 15,-3 0 2-15,0 0-8 16,-6 0-7-16,-14 0 1 16,-10 0 6-16,-5 0 0 15,3 0-42-15,2 0-98 16,11 0-238-16,9 0-336 0</inkml:trace>
  <inkml:trace contextRef="#ctx0" brushRef="#br3" timeOffset="380301.8929">21449 15038 1302 0,'0'0'814'0,"0"0"-747"0,0 0-53 16,0 0 106-16,0 0 45 15,0 0-49-15,42 96-27 16,-22-61-20-16,-3 2-26 16,3-5-21-16,-4-2-14 15,-3-6-8-15,-2-4 1 16,-3-7-1-16,-5-4-35 15,0-6-63-15,-3-3-90 16,0 0-283-16,-11 0-320 0</inkml:trace>
  <inkml:trace contextRef="#ctx0" brushRef="#br3" timeOffset="380612.8856">21491 14977 1559 0,'0'0'206'0,"0"0"-75"16,0 0 100-16,0 0-31 15,0 0-77-15,0 0-87 16,0 0-24-16,85-22-11 16,-58 28 2-16,0 3-2 15,-2 3 0-15,-3 4 0 0,-6 2 0 16,-3 3-1-16,-6-1 1 15,-2-1 5-15,-5-5-6 16,0 0 0-16,-3-5 0 16,-12-2 0-16,-5-4 10 15,-3-3-10-15,-1 0-65 16,0-7-95-16,6-2-164 16,9-1-403-16</inkml:trace>
  <inkml:trace contextRef="#ctx0" brushRef="#br3" timeOffset="380879.0446">21846 14970 1388 0,'0'0'630'16,"0"0"-583"-16,0 0-28 15,0 0 124-15,0 0 55 16,0 0-49-16,0 0-42 16,2 87-34-16,5-68-36 15,2 1-23-15,2 0-13 16,-4-6-1-16,0-1-60 16,-2-6-99-16,-5-7-88 15,0 0-289-15,-3-13-835 0</inkml:trace>
  <inkml:trace contextRef="#ctx0" brushRef="#br3" timeOffset="381036.6625">21787 14883 1521 0,'0'0'288'0,"0"0"-214"15,0 0 16-15,0 0-87 16,0 0-3-16,0 0-214 15,0 0-176-15,40 18-504 0</inkml:trace>
  <inkml:trace contextRef="#ctx0" brushRef="#br3" timeOffset="381433.5016">22012 14991 1113 0,'0'0'909'16,"0"0"-814"-16,0 0 42 15,0 0 39-15,0 0-54 16,52 75-36-16,-36-58-48 16,-1-3-25-16,-1-1-11 15,-5-7 0-15,-3 1-2 16,-5-6-20-16,-1-1-10 0,0 0 1 15,0-8-28-15,0-4-11 16,0-6 53-16,0-2 15 16,0-2 1-16,0-1-1 15,0-1 1-15,10 2 8 16,-1 5 7-16,2 4 18 16,-1 9 15-16,1 4 2 15,-1 0-18-15,4 20 19 16,-5 3 12-16,1 4-18 15,3 6-22-15,0-1-24 16,6 5-27-16,-3-6-198 16,1-6-886-16</inkml:trace>
  <inkml:trace contextRef="#ctx0" brushRef="#br3" timeOffset="384662.8165">22604 14534 1886 0,'0'0'233'0,"0"0"-183"15,0 0-19-15,0 0 122 0,0 0 22 16,0 0-98-16,0 0-46 16,8 18-7-16,2 8 19 15,-1 7 11-15,-2 6-2 16,-1 2-11-16,-3 1-16 16,3 1-14-16,-1-4-11 15,-2-2 0-15,1-3-17 16,2 1-95-16,6-1-170 15,-3-5-442-15,-2-12-496 0</inkml:trace>
  <inkml:trace contextRef="#ctx0" brushRef="#br3" timeOffset="384819.8824">22731 15150 1957 0,'0'0'562'0,"0"0"-517"16,0 0-30-16,0 0-15 16,0 0-335-16,0 0-1719 0</inkml:trace>
  <inkml:trace contextRef="#ctx0" brushRef="#br3" timeOffset="397907.5649">18028 16172 179 0,'0'0'669'0,"0"0"-435"16,0 0-143-16,0 0 64 15,0 0 17-15,0 0-41 16,0 0-34-16,0 0-19 15,-6 0 5-15,-4 0-1 0,-3 0-24 16,-7 0-13 0,-5 2-1-16,-4 1-5 0,-5 0-5 15,-5-2-14-15,-2 0 0 16,-4-1-9-16,-1 0 0 16,4 0-5-16,0 0-6 15,2 0 1-15,1 0 1 16,3 0-1-16,5 0 0 15,-2 0-1-15,0 0 2 16,-2 0-1-16,-1 0 0 16,0-1 0-16,-3 0 0 15,0 1 0-15,3-3 0 0,-2 3-1 16,5-3 0-16,0 3 1 16,1 0-1-16,6 0 1 15,1 0-1-15,5 0 0 16,-1 0 0-16,4 0 1 15,3 0-1-15,-3 3 0 16,-2 0 0-16,0-3-1 16,-7 0 1-16,-1 0-1 15,-4 0-5-15,-1 0 5 16,-2 0 1-16,-1 0 0 16,2-6 0-16,1 2 0 15,2 1 0-15,4 3 2 16,3-3 7-16,1 3-8 15,3 0-1-15,0 0 2 16,2 0-1-16,0 0 0 0,1 0-1 16,-6 3 2-1,-4 2-2-15,-4-3 2 0,-1 1-1 16,-9 0 0-16,1-3 0 16,0 0 8-16,-1 0 28 15,1 0 6-15,5 0-7 16,4 0-5-16,0 0 5 15,12 0-4-15,2 0-14 16,5 0-9-16,6 0-7 16,3 0-1-16,0 0 1 15,-1 0-2-15,-1 1 0 16,-5 5-1-16,0-3-11 16,-3-1-6-16,1 3-5 0,4-2-16 15,3-2-19-15,1 2-29 16,3 2-130-1,3-3-277-15,10 0-221 0</inkml:trace>
  <inkml:trace contextRef="#ctx0" brushRef="#br3" timeOffset="398337.3407">16127 16346 1030 0,'0'0'153'0,"0"0"-153"16,80-12 0-16,-34 10 10 16,5-3 80-16,10 4 26 15,21 1-33-15,16 0-9 16,25 0-10-16,7 6 41 15,-7-4 25-15,-3-2-45 16,-12 0-29-16,2-9-25 16,-3-9-6-16,-4 4-4 15,-5 0-8-15,-5 4 1 16,-14 1 5-16,-21 8 23 0,-10 1 7 16,-5 0-6-1,0 0-5-15,3 0-5 0,-4 4-14 16,-10 3-8-16,-13-2-10 15,-9 0-1-15,-7 1-7 16,-3-4-24-16,0 3-48 16,-4-3-42-16,-15-2-78 15,-3 0-117-15,5 0-466 0</inkml:trace>
  <inkml:trace contextRef="#ctx0" brushRef="#br3" timeOffset="408441.5741">9672 16246 1196 0,'0'0'326'16,"0"0"-258"-16,0 0-44 15,0 0 107-15,0 0 25 16,0 0-87-16,6-13-41 16,-6 9 26-16,3 1 25 15,-3 0 22-15,0-3 1 16,0 2-12-16,0 0-10 0,-3 1-38 16,-6-1-17-1,-7 2-11-15,-4 2-4 0,-2 0-4 16,-2 0-5-16,3 0-1 15,-3 0 0-15,5 9 0 16,-4 2 0-16,7 5 0 16,0 0 0-16,2 1 2 15,2 2-1-15,-1 0 0 16,4 1 6-16,3 0-7 16,0-1 0-16,6-1 0 15,0-1-2-15,6-3 1 16,9-1-12-16,7-8-4 0,5 0-2 15,3-5-36-15,7 0-49 16,2-4-7-16,4-6 27 16,-1-3 11-16,-3-4 41 15,-3-2 23-15,-8-1 9 16,-7-1 26-16,-9 4 45 16,-9-2 25-16,-3 4 22 15,-9 1-14-15,-14 4-26 16,-2 0-40-16,-8 1-14 15,-1 9-12-15,3 0-12 16,8 0-56-16,1 3-124 16,9 3-367-16,8 1-287 0</inkml:trace>
  <inkml:trace contextRef="#ctx0" brushRef="#br3" timeOffset="409184.5734">10182 16295 1294 0,'0'0'312'16,"0"0"-254"-16,0 0-45 0,0 0 94 15,0 0 38 1,0 0-90-16,0 0-40 0,-19-9-8 15,13 9 18-15,-6 0 28 16,0 2 9-16,0 10 20 16,-9 3-18-16,-1 2-18 15,-2 6-5-15,3-3-5 16,-2 4-17-16,6-1-10 16,8-3-2-16,9-1-6 15,0-7 14-15,6-1-1 16,18-2-7-16,4-5-7 15,5-4-8-15,6 0-15 0,1 0-2 16,0-14-6-16,2 1 0 16,-5-6 10-16,-4-1 12 15,-9-3 9 1,-6 3 2-16,-6 1 13 0,-12-1 41 16,0 3 15-16,-15 3-31 15,-12 1-11-15,-9 3-22 16,-5 3-6-16,2 5-1 15,-3 2-12-15,6 0-85 16,0 9-152-16,4 3-407 16,9 3-311-16</inkml:trace>
  <inkml:trace contextRef="#ctx0" brushRef="#br3" timeOffset="409905.8139">9878 16522 377 0,'0'0'534'16,"0"0"-456"-16,0 0-72 15,0 0 69-15,0 0 143 16,0 0-28-16,0 0-81 16,31-22 24-16,-34 22 38 0,-10 0-43 15,-9 0-13 1,-1 0-29-16,-4 0-30 0,-4 10-9 15,-2 0-7-15,0 4-11 16,2 1-1-16,4 3-15 16,5 1-2-16,8 1-10 15,4-1 9-15,4 1-4 16,6 0-4-16,0-3 4 16,3 0-6-16,10-4 2 15,4-3-2-15,5-3-1 16,2-5-6-16,1-2-14 15,5 0 2-15,-2 0-27 16,4-12-3-16,2-5 22 0,-7-3 17 16,0-5 10-1,-7 1 6-15,-3-3 12 0,-11 1 29 16,-6 5 25-16,0 2 2 16,-10 6-6-16,-7 0-35 15,-5 9-33-15,-5 4-24 16,-7 0-154-16,7 7-463 15,1 3-499-15</inkml:trace>
  <inkml:trace contextRef="#ctx0" brushRef="#br3" timeOffset="410660.6726">9884 16551 732 0,'0'0'351'0,"0"0"-105"16,0 0-1-16,0 0 47 16,0 0-40-16,0 0-92 15,0 0-45-15,58-7-15 16,-46 3-22-16,6-2-26 0,0-4-31 16,2 0-21-1,6-2-34-15,-2 1-61 0,-3 1-97 16,-2 2-205-16,-5 5-176 15,-7 1-231-15</inkml:trace>
  <inkml:trace contextRef="#ctx0" brushRef="#br3" timeOffset="411467.4744">10111 16352 90 0,'0'0'62'16,"0"0"33"-16,0 0-3 15,0 0 29-15,0 0 110 16,0 0 22-16,0 0-30 15,22-18 16-15,-22 18-33 16,0-2 4-16,0 2-16 16,0 0-36-16,0-3-34 15,0 1-41-15,-6 1-41 16,-3 0-21-16,-4-2-13 16,-1-2-6-16,-5 0-1 15,1-2 0-15,-6-3 5 16,-3 1-4-16,-4-4-1 0,-8 3 0 15,-7-3 0-15,-3 3-1 16,1 3 0-16,2 3-21 16,4 4-44-16,15 0-18 15,18 0-86-15,9 7-333 16,0 0-243-16</inkml:trace>
  <inkml:trace contextRef="#ctx0" brushRef="#br3" timeOffset="412068.3156">9796 16172 859 0,'0'0'636'0,"0"0"-498"15,0 0-84-15,0 0 104 16,0 0 12-16,0 0-67 16,0 0-59-16,-55 8-23 15,38-1 17-15,7-2 8 16,4 3-20-16,6 1-8 15,0 5 6-15,10-1-24 16,6 1-16-16,13 6-179 16,-5-4-293-16,-9-4-393 0</inkml:trace>
  <inkml:trace contextRef="#ctx0" brushRef="#br3" timeOffset="412422.8316">9499 16399 1461 0,'0'0'362'0,"0"0"-311"16,0 0-10-16,0 0 141 16,0 0-39-16,0 0-81 15,0 0-37-15,88 49-16 16,-67-29-9-16,1-1-9 15,8 4-122-15,-9-3-346 16,0-6-178-16</inkml:trace>
  <inkml:trace contextRef="#ctx0" brushRef="#br3" timeOffset="412729.0034">9751 16452 728 0,'0'0'658'0,"0"0"-517"16,0 0-97-16,0 0 40 16,0 0 49-16,0 0-70 15,0 0-60-15,29 48-3 16,-19-37-79-16,-4-2 13 15,0-2 27-15,-3-4 23 16,-3-2 16-16,0-1 36 16,-6 0 106-16,-14 0-48 15,-8 0-8-15,-5 0-27 0,-28 0-59 16,6 0-205 0,6 0-852-16</inkml:trace>
  <inkml:trace contextRef="#ctx0" brushRef="#br3" timeOffset="417272.3275">2878 17577 590 0,'0'0'277'0,"0"0"-172"0,0 0-32 15,0 0 34-15,0 0 53 16,0 0-23-16,0 0-40 16,61 14-12-16,-45-10 15 15,-2 2 5-15,2-6 1 16,6 0-10-16,1 0-34 16,10 0-35-16,2 0-17 15,6-3-10-15,2 0-25 16,5 1-19-16,1 2 9 15,8 0 6-15,14 8 29 16,20 4 19-16,-7 1 29 0,-5 1-7 16,-12-1-16-16,-12-3 10 15,2 0-11-15,1 1-18 16,-10-2-6-16,-5 1-5 16,-14-7-51-16,-10 0-47 15,-3 0-82-15,-5-3-35 16,-4-3-147-16,-2-9-707 0</inkml:trace>
  <inkml:trace contextRef="#ctx0" brushRef="#br3" timeOffset="421626.8262">19204 17653 438 0,'0'0'350'15,"0"0"-198"-15,0 0-65 16,0 0 20-16,0 0 59 16,0 0-35-16,0 0-48 0,28 0-30 15,-14 0 9-15,-1 0 18 16,2 0 7-16,-1 0-16 15,0 0-30-15,0 0-22 16,7 0-9-16,-3 0-10 16,9 0 0-16,1 0-32 15,3 1-26-15,4-1-8 16,0 1 29-16,-1-1 17 16,1 0 10-16,-2 0 9 15,-2 0 0-15,-1 3 1 16,0-1 0-16,-2-2 1 15,2 3-1-15,3-3 2 16,-2 0-1-16,3 0 2 0,4 0-2 16,1 0 0-16,0 0 0 15,3 0-1-15,-1 0-6 16,0 0-33-16,-2 0-27 16,-4 0 8-16,-3 0 22 15,-2 0 18-15,-1 0 17 16,-6 0-5-16,3 1 5 15,-1-1 1-15,4 1 0 16,1-1 0-16,4 2-59 16,1-2-66-16,4 0 18 15,2 0 3-15,2 0 5 16,-1 0 53-16,-3 0 17 0,-1-3 20 16,-1-1 9-16,-2 2 18 15,-2-2 8-15,-2 3 8 16,2-2-8-16,0-2-15 15,6 3-10-15,-2-1-1 16,6-2-48-16,0 0-10 16,3 2 9-16,-1 0 31 15,-2 2 18-15,-2-2 6 16,-5 3 5-16,-3 0 30 16,-2-3 22-16,-1 3-5 15,-1-1-3-15,1 1-28 16,2 0-27-16,1 0-2 15,-1 0-45-15,4 0-41 16,3 0 48-16,0 0 8 0,-4 0 32 16,3 0 19-16,-2 0 44 15,-1 0-34-15,0 0-14 16,-4 0-8-16,0 0-6 16,4-1 0-16,-6-1-1 15,4-3-46-15,2 1-109 16,1-2-31-16,-4 1 10 15,1 0 167-15,-1 4 9 16,-6-2 119-16,1 3 9 16,0 0-15-16,1 0-48 15,1 0-39-15,-3 0 37 16,4 0-63-16,2 3-49 0,-3-3-101 16,21 0-111-1,-6 0 11-15,-2-3 54 0</inkml:trace>
  <inkml:trace contextRef="#ctx0" brushRef="#br3" timeOffset="421746.4803">22781 17574 186 0,'0'0'227'16,"0"0"-37"-16,94 0-41 15,-56 0-12-15,1 0-95 16,1 0-42-16,15 0-78 16,3 0-182-16,-6-5-297 15</inkml:trace>
  <inkml:trace contextRef="#ctx0" brushRef="#br3" timeOffset="422618.5782">23244 17564 32 0,'0'0'182'15,"0"0"-45"-15,0 0-23 16,108-6 33-16,-79 6-39 16,1 0-56-16,5-4-16 0,0 4-20 15,8 0-16-15,2 0-12 16,4 0-89-16,-2 0 29 16,-3 0 72-1,-6 0 58-15,-5 0 66 0,-3 0-16 16,-7 0 13-16,0 0-3 15,-4 0 3-15,2 0-29 16,1 0-23-16,1 0 20 16,4 4-64-16,4-4-17 15,3 0-8-15,5 0-23 16,-2 0-121-16,-2 0 16 16,-4 0 93-16,-4 0 35 0,-3 0 8 15,-11 0 29-15,-1 0 49 16,-3 0 27-16,-5 0-20 15,-1 0-14-15,1 0-30 16,0 0-21-16,4 0-13 16,2 0 17-16,2 0 10 15,3 0-18-15,-2 0-13 16,0 0-3-16,-2 0 6 16,-2 0 1-16,-3 0-6 15,0 0 7-15,-5 0 26 16,1 0 8-16,-1 0-9 15,2 0-19-15,3 0-15 16,3 0-1-16,3 3-5 16,2 0 1-16,2 0-1 15,-1-1-1-15,1 3-1 0,-2-2-5 16,-4-2-7-16,2 0 12 16,-3 1 0-16,0 1 1 15,1-3 1-15,3 3 0 16,-3-3 0-16,3 1 1 15,-1 2-2-15,0-1-2 16,-1-2 2-16,-1 3 2 16,0-1-2-16,-2 1 0 15,-3-3 1-15,-2 0 0 16,-2 0 6-16,-1 0 14 16,0 0 8-16,0 0 16 15,0 0 5-15,0 0-1 16,2 0-17-16,-1 0-13 15,1 0-10-15,2 0 2 16,-1 3-4-16,0-3 2 0,1 0-9 16,-1 0 1-16,0 1 0 15,-1-1-1-15,-2 0 1 16,0 0 0-16,0 0 1 16,0 0 8-16,0 0-1 15,0 0 2-15,0 0-9 16,0 0-1-16,0 0 0 15,0 0-1-15,0 0-7 16,0 0-21-16,0 0-21 16,0 0-18-16,0 0-8 15,0 0-10-15,0 0-18 16,0 0-1-16,0 0-19 0,0 1-33 16,-3 4-146-16,-3-5-349 0</inkml:trace>
  <inkml:trace contextRef="#ctx0" brushRef="#br3" timeOffset="430210.2116">12526 17567 713 0,'0'0'673'16,"0"0"-574"-16,0 0-6 15,0 0 98-15,113 7 46 0,-57-7-80 16,15 0-59 0,19 0-33-16,-2 0-27 0,-9-4-8 15,-12 1-15-15,-17 0-14 16,1 3 1-16,-2-3-1 15,-13 3-1-15,-10 0-12 16,-14 0-49-16,-5 0-32 16,-7 0-49-16,-4 3-84 15,-11 1-67-15,-5-2-365 0</inkml:trace>
  <inkml:trace contextRef="#ctx0" brushRef="#br3" timeOffset="430445.5146">12516 17719 933 0,'0'0'1118'15,"0"0"-957"-15,0 0-116 16,160 0-12-16,-37-24 53 15,16 2-31-15,-23 2-55 16,-33 10-8-16,-27 10-141 16,-26 0-328-16,-9 2-383 0</inkml:trace>
  <inkml:trace contextRef="#ctx0" brushRef="#br3" timeOffset="434390.2937">22063 16625 421 0,'0'0'972'0,"0"0"-796"15,0 0-124-15,0 0 153 16,0 0 69-16,0 0-66 15,47-23-68-15,-47 21-19 16,0 0-14-16,0 1-8 16,0 0-32-16,0-2-40 15,-11 0-11-15,-8-1-16 16,-4 1-1-16,-9 3 1 16,-1-3-1-16,0 3 1 15,2 0 0-15,4 0 1 16,5 3-1-16,4 2 1 15,2 3 0-15,5-2-1 0,4-1 0 16,-4 4 0-16,8-2-1 16,3-2 0-16,0 5 1 15,3-1 0-15,15 1 1 16,4 2-1-16,8-2-3 16,5-3-18-16,3 3-9 15,3 3-3-15,2-3 12 16,-1 4 12-16,-2 1 9 15,-1-1 0-15,-6 2 1 16,-7-3 5-16,-4-2 10 16,-8 2 5-16,-5-4-3 15,-6-3-7-15,-3 1-10 0,-4-4 6 16,-18 1 11-16,-8-1-7 16,-9-3-11-16,-5 0 0 15,-8 0-108-15,13-6-197 16,13 0-803-16</inkml:trace>
  <inkml:trace contextRef="#ctx0" brushRef="#br3" timeOffset="435854.1819">22395 16772 876 0,'0'0'529'15,"0"0"-391"-15,0 0 35 16,0 0 54-16,0 0-4 16,0 0-35-16,0 0-65 15,-16-24-33-15,16 24-3 16,0 0-23-16,0 0-19 16,0 0-16-16,0 0-9 0,0 3 5 15,3 8 23-15,6 5-5 16,1 1-28-16,3 1-13 15,3 4-2-15,-6-6 1 16,0 0 0-16,-2-4-1 16,-4 0-1-16,-1-5-11 15,-3-1-6 1,0-4-18-16,0-2-9 0,0 0 20 16,-4 0 14-16,-1 0 5 15,2 0 5-15,2 0 1 16,1-9 2-16,0-4-1 15,0-2 5-15,1 0-6 16,5 1 2-16,0-2-1 0,2 4 0 16,-4 1 1-16,1 1 4 15,-1 1-5-15,1 0 0 16,-1 4 0-16,0 0 7 16,-1 3-2-16,0-1 4 15,-1-1-1-15,1 2 3 16,0 2 0-16,2 0-3 15,1 0-8-15,-1 3 8 16,6 10 0-16,1 0-3 16,3 4 0-16,3 3-5 15,2 2 0-15,3-2-1 16,2 7-71-16,-7-6-278 16,-6-6-1018-16</inkml:trace>
  <inkml:trace contextRef="#ctx0" brushRef="#br3" timeOffset="443086.3741">20092 13822 1244 0,'0'0'216'0,"0"0"-109"0,0 0 38 16,0 0 115-16,0 0-62 15,10-20-105-15,-12 20-63 16,-11 0-18-16,-8 13 54 16,-7 6 7-16,-14 2-24 15,-6 8-10-15,-8-2-2 16,-6-1-12-16,-3-2-8 15,-1 2-6-15,6-2-2 16,7-5-8-16,9-1 0 16,10-3-1-16,12-2 0 0,4-6-1 15,9 0 0-15,3-1-24 16,3-2-14-16,3-2-12 16,0 1 11-16,0-3 6 15,0 0 27-15,1 0 7 16,5-5 1-16,0-6-1 15,0-5 0-15,1-1 0 16,0-3 0-16,-4 3-1 16,0-2 2-16,1 3-1 15,-2 2 2-15,1 1 8 16,-2 6 0-16,-1 2-2 16,0 3-7-16,0 2-1 15,-3 0-17-15,-13 10 17 16,-11 7 8-16,-5 3 8 15,3-1 7-15,2 1 0 0,12-6 1 16,15 2-5-16,9-2 5 16,28-1-24-16,40 3-3 15,-10-3-251-15,-6-3-577 0</inkml:trace>
  <inkml:trace contextRef="#ctx0" brushRef="#br3" timeOffset="443945.1709">19716 14625 1043 0,'0'0'327'0,"0"0"-225"16,0 0-28-16,0 0 103 16,0 0-19-16,0 0-39 15,0 0 0-15,-6 45-41 16,-18-24 12-16,-12 2 3 16,-9 6-11-16,-10 4-21 0,-8 0-20 15,-3 4-17-15,0 3-15 16,6-5-8-16,3-4-1 15,16-4 0-15,12-5-1 16,16-9-5-16,7-3-32 16,6-7-16-16,0-2 18 15,3-1 7-15,9 0 18 16,-1-1-18-16,3-12 8 16,1-3 12-16,-5 2 0 15,-1-5 0-15,0 2 9 16,-3 0 0-16,-1 4 9 15,-2 3 10-15,-3 3 15 16,0 4-1-16,0 3-8 0,0 0-13 16,0 0-5-16,0 0-7 15,-8 7-1-15,-8 9 1 16,-6 4 6-16,-4 4 0 16,1-2-5-16,-2-1 6 15,8-2-6-15,6-8-1 16,7-2 27-16,6-5-6 15,0-1 0-15,12 0-8 16,15-3-13-16,24 0-102 16,-8 0-290-16,-2-3-587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08T07:33:07.410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15989 5679 614 0,'0'0'146'15,"0"0"35"-15,0 0-37 16,0 0-24-16,0 0 38 16,0 0-40-16,0 0-46 15,0 0-22-15,0 0 4 16,0 0 23-16,0 0 18 16,0 0 2-16,0 0 18 15,0 0-29-15,-3 0-42 16,-3 0-27-16,-3 0-15 15,-8 0-1-15,0 0 0 16,-6 0-1-16,-2 0 1 16,-1 0 0-16,0 0 0 15,-3 0-1-15,-1 0 0 0,-2 0 0 16,-1 0 0-16,-2 0 0 16,3 0 0-16,-4 0-1 15,1 0 1-15,2 0 0 16,1 0 1-16,-1 0-1 15,0 0 6-15,5 0-4 16,-2 0 4-16,1-2-5 16,6 2 1-16,-3 0-1 15,0 0-1-15,-1 0 0 16,3 0-1-16,-6 0 1 16,1 0 0-16,3 0-1 15,-1 0 0-15,2 0 0 16,-2 0 1-16,-2 0-1 0,3 0 0 15,-4 0 1-15,6 0 0 16,1 0 0-16,6 0 0 16,-2 0 0-16,2-2 0 15,-1 0 1-15,-6 0-1 16,-1-1 0-16,-2 2-1 16,-5 0 1-1,3-1-1-15,-4-1-1 0,-2 1 1 16,-2 0 1-16,0-2-1 15,-6 1 0-15,1-3 1 16,-1 2 0-16,-2-4-1 16,3 3 0-16,-1-1-1 0,-2 0 1 15,-1 0 1-15,-2-3 0 16,2 6 0-16,-2-3 0 16,2 0 0-16,1 0 0 15,2 2 0-15,1 0 0 16,0 3-1-16,0-1 1 15,7 2 0-15,-4 0-1 16,3 0 1-16,-1 0-1 16,1 0 1-16,2 0 0 15,1 0 0-15,0 0-1 16,-2-1-20-16,3-2-10 16,2-1 8-16,0-1 9 15,2 0 14-15,-2 2-1 0,-5 0 1 16,-3 0-8-1,-5 3 0-15,1-1 8 0,-4 1-1 16,4-2 1-16,0 2-2 16,-1-3 2-16,4 2-1 15,1-2 0-15,6 2 1 16,2-1 0-16,0-1 1 16,2 2-1-16,1 0 0 15,-1-2 0-15,4 1 1 16,-3 0 1-16,3 1-1 15,1-3-1-15,0 3 1 16,-3 0-1-16,0-1 0 16,-7 0 0-16,-2 1 1 15,0-1-1-15,-7-1 0 16,-1 0 1-16,1 0-1 0,-3 1 1 16,-1-1 1-16,1 1-1 15,5 2 6-15,4-1 15 16,5 1 6-16,1 0-6 15,6 0-4-15,6-1-11 16,-1 1-6-16,5 0 1 16,1 0-2-16,1 0 0 15,3 0-1-15,-3 0 1 16,0 1 0-16,2 3-1 16,1 3 0-16,-1-1 0 15,3 1 1-15,-3 1-1 16,1 0 1-16,0 2 1 15,-5-1-1-15,4-3 1 0,1 4 0 16,2-5 5 0,1 1 5-16,0 1 6 0,2 0-8 15,3 1-7-15,1-1 8 16,0 2 18-16,0 2 25 16,0-2-33-16,0 1-10 15,0 0-3-15,0 0-6 16,0-2 0-16,0 0 1 15,0-1 5-15,0-3-5 16,0 3 4-16,-2-3 0 16,1 2 2-16,-1 0 4 15,1 1 0-15,-2 0 9 0,3 2-5 16,-4-1-7-16,4 1-3 16,0 1-5-16,-3-1-1 15,0 2 1-15,0 2 0 16,0 1 0-16,0 0 0 15,-3-3 5-15,3 0-5 16,0-1 1-16,3-2-1 16,0 2 15-16,-5 1 5 15,4-1-9-15,-1-1-4 16,-1 2 0-16,2 1 0 16,-2 0-1-16,-3 0-5 15,3 1-1-15,0 1 7 16,-4 0-7-16,4-2 1 15,0 2 4-15,3-5-5 16,0 2 6-16,0-3-5 0,0-4 4 16,0 3-6-16,0-4 1 15,0 3 1-15,0-2-1 16,0 0-1-16,0 2 1 16,0 3 1-16,-3-2 0 15,3 3-1-15,0-2 1 16,-3 2-1-16,3-1-1 15,0 1 1-15,0 1-1 16,-4 0 1-16,4-1-1 16,0-2 1-16,0 1-1 15,0-5 1-15,0 1-1 16,0 0 0-16,0-3 0 16,0 3-1-16,0-3 1 0,0 2-6 15,0-1 6-15,0 0-1 16,0 0 1-16,4 0-2 15,-1-2 2-15,0 2 0 16,3 0 0-16,-2-2 0 16,-1 2 0-16,3 0-7 15,3-2 1-15,-2 2 6 16,4-1 0-16,1-1 0 16,-3 1-2-16,-1 0-4 15,2 0 0-15,-1 0-1 16,1-2-7-16,-1 0 5 15,0 0 8-15,6 0 1 0,-3 0 1 16,1 0-1-16,-1 0 0 16,-1-2 0-16,-1 0 0 15,-4 2-2-15,3 0-5 16,-5 0 6-16,2 0-1 16,2 0 1-16,1 0-5 15,-3 0 5-15,0 0 1 16,1 0-1-16,-3 2 0 15,6-2 0-15,-1 0 1 16,4 0 0-16,-1 0 0 16,-3 0 0-16,6 0 0 15,-6 0 0-15,4 0 0 16,-6 0 0-16,6 0 0 0,-3 0 0 16,2 0 0-1,0 0 0-15,3 0 0 0,-3 0-1 16,2 0 1-16,2 0 0 15,0 0 0-15,0 0 0 16,4 0 0-16,-5 0 0 16,1 0 0-16,-2 0-1 15,-1-2 1-15,-4 2-1 16,0-2 0-16,3 2 0 16,-6 0-5-16,3 0-1 15,1 0 1-15,-1 0 5 16,2 0 1-16,5 0 1 15,-3 0-1-15,7 0-1 16,-2 0 1-16,3 0 0 16,-2 0 0-16,2 0-1 0,3 0 0 15,-4 0 1-15,-1 0 0 16,0 0-1-16,-1 0 0 16,-6 0 1-16,4 0-1 15,-6 0-1-15,6 0 1 16,-3 0 1-16,2 0 0 15,3 0 0-15,1 0 0 16,-2 0 0-16,5 0-1 16,-3 0 1-16,7 0 0 15,-6 0 0-15,6 0 0 16,-2 0 0-16,-3-2 0 16,2 1 1-16,0-1-1 15,-4 1 0-15,4-1 0 0,-6 1 0 16,2 0 1-1,-3-1-1-15,-1 2 0 0,3-3 0 16,-3 3 0-16,-1-1 1 16,2 1-1-16,3 0 0 15,-4-1 1-15,6 1-1 16,-4-2 0-16,5 1 1 16,0-1-1-16,2 1 0 15,-1-1-1-15,2 2 0 16,-2 0 1-16,3 0-1 15,-4 0 0-15,1 0 1 16,0 0 0-16,3 0 0 0,-1 0 0 16,2 0 0-16,-4 0 0 15,5 0 0-15,-1 0 0 16,-2 0 0-16,2 2-1 16,-4-1 1-16,3-1 1 15,-4 0-1-15,4 0 0 16,-3 0 0-16,6 0 0 15,1 0 1-15,-2 0-1 16,2 0 0-16,-4 0 0 16,-1 2 0-16,-1-2 0 15,1 1 0-15,-1 1 0 16,0-1 0-16,0 3 2 16,2-4-1-16,3 2 0 15,-3-1 0-15,6 2 1 16,-2 0-1-16,-2 0 5 0,2-1-6 15,-3 3 0-15,-2-1 1 16,1-1 0-16,-4 0 0 16,-1-2 0-16,-6 2 0 15,1-3 5-15,1 1 0 16,3 0-4-16,3 1 7 16,-2 1 17-16,3 0-15 15,-2 0-10-15,2-1 0 16,0 0-1-16,6 3 0 15,-2-1 0-15,5 2 0 16,-6-2 0-16,-1 2 1 16,0-2-2-16,-1 0 1 15,2 2 0-15,-1-2 1 0,2 1-1 16,-1-1 1-16,-4-1 0 16,3 0-1-16,-5-2 0 15,6-1 0-15,-2 3 0 16,2-3-1-16,0 3-5 15,-2-3-4-15,-2 1-2 16,3 2-1-16,6 0 2 16,-4 0 11-16,3 0 0 15,-2-2 0-15,-1 3 0 16,2-2-1-16,0 0-8 16,-1 0-4-16,3-1 12 15,-5 0 0-15,-2 1-10 16,-1-2 9-16,-6 2 0 0,1-2-5 15,-2 0 7-15,-1 1 0 16,-1-1-1-16,0 1 1 16,0-1 1-16,-1 0-1 15,2 1 0-15,1-1 0 16,6 0-1-16,-2 0 1 16,6 2-9-16,-2-1-29 15,2 1-26-15,-2-1 15 16,-2 0 39-16,-3 1-27 15,0-2 11-15,-5 1 16 16,1-1 9-16,-2 0 0 16,-2 0 1-16,-2 0 1 15,0 0-1-15,4 0 1 16,-2-1-1-16,1-3-49 0,4-2-10 16,-2 2 1-16,-2-2 27 15,-1 2-11-15,0-1 29 16,-6-1 7-16,0-1 5 15,-2 1 1-15,1-3 1 16,-2 1 14-16,1-2 15 16,-1 0 14-16,0 0-14 15,2-2-11-15,-2 2-4 16,0-1-14-16,0-2 5 16,3-1 0-16,-2-1 3 15,2 1-8-15,-2 0 8 16,2-1 4-16,-1 4 3 15,0-1-10-15,-2 1 0 0,1 1 10 16,-4 1 2-16,0 0 9 16,0-1 17-16,0-3-19 15,0 1-19-15,0-3-5 16,0-3 7-16,0 1 12 16,0-1-12-16,0 1-8 15,0 0 1-15,0 1-1 16,0 1 2-16,3 1 5 15,0-1-7-15,0 3 2 16,0-1 5-16,0 3-6 16,0 0 8-16,-3 2 2 15,0-1-2-15,0 2-9 16,0 0 1-16,0 2 0 16,0-2-1-16,0 0 0 15,0-1 0-15,0-1 0 0,1-2 0 16,1 3 0-16,-1 0-1 15,1 1 0-15,-1 1 1 16,-1 2 0-16,0 0 0 16,0-4 0-16,0 3 1 15,0 0-1-15,0-4 0 16,0 5 1-16,0 1 0 16,0 0 0-16,0 2-1 15,-3-2 0-15,-1 1-1 16,-5-2 0-16,-4 0-5 15,-13-3 4-15,-11-3-10 16,-49-17-69-16,5 2-422 0,-4-3-745 0</inkml:trace>
  <inkml:trace contextRef="#ctx0" brushRef="#br0" timeOffset="30461.2905">21135 7112 656 0,'0'0'624'15,"0"0"-251"-15,0 0-253 16,0 0-88-16,0 0-11 15,0 0 49-15,0-3-1 16,0 3-38-16,0 0-31 16,3 0-21-16,0 0-49 15,-3 0-39-15,2 0 42 16,-2-2 41-16,0 2 14 16,0-1 12-16,0-2 16 15,0 2 16-15,0 0 46 16,0-3 7-16,0 0 25 0,-2 3-3 15,2-1-13-15,-3 1-8 16,3 0-23-16,0 1-18 16,0 0-17-16,0 0-4 15,0 0 0-15,0 0 10 16,0 0 7-16,0 0 1 16,0-2-3-16,0 2-8 15,-3-2 0-15,3 2-7 16,-3-3-9-16,-2-4-13 15,-1 4 5-15,-6-4-1 16,-1 1-5-16,-10 2 0 16,1 0 0-16,-7 2 0 15,3 2 8-15,-6 0 8 0,5 6 7 16,4 4 2-16,0 7 13 16,10 1-13-16,4 5-12 15,7 4-4-15,2 3 2 16,0 4-1-16,9 2-10 15,0 3 9-15,3-2-4 16,-4-1-5-16,-5-3-1 16,0 1 0-16,-3-5 0 15,0-2-2-15,0-3-10 16,-3-4-25-16,-3-5-20 16,-2-2-58-16,4-7-55 15,1-2-79-15,-2-4-82 0,2-3-287 16,0-11-282-16</inkml:trace>
  <inkml:trace contextRef="#ctx0" brushRef="#br0" timeOffset="30657.8436">20833 7322 1564 0,'0'0'395'0,"0"0"-270"15,0 0-18-15,0 0 9 16,0 0-57-16,0 0-19 16,0 0-40-16,107-1-50 15,-58 5-252-15,-11 3-347 16,-10-4-566-16</inkml:trace>
  <inkml:trace contextRef="#ctx0" brushRef="#br0" timeOffset="31287.4289">21141 7318 785 0,'0'0'1005'16,"0"0"-848"-16,0 0-112 16,0 0 6-16,0 0 39 15,0 0-12-15,81 27-28 16,-67-15-27-16,-8 1-12 15,-3 0-5-15,-3-2 0 0,0-2 3 16,0-1 1 0,-6-5 1-16,-1 1 10 0,1-2 8 15,-1-2 17-15,4 0-12 16,3-2 8-16,0-12-11 16,3-4-31-16,14-4-15 15,2-2 14-15,7-2-11 16,-4 0-1-16,-2 3-2 15,-4 5 15-15,-4 7 8 16,-6 3-8-16,-1 5 2 16,-1 3 6-16,-1 0-8 15,0 0-18-15,0 10 18 0,6 4 12 16,2 5 0-16,8-2-2 16,1 2-9-16,6-5 20 15,0-7-15-15,4 0 3 16,2-7-9-16,-8 0-23 15,3 0-41-15,-7-8-2 16,-2-5 6-16,-6-3 5 16,-4 2 5-16,-7 0 25 15,-1 1 25-15,0 5 38 16,-7 0-13-16,-11 3 14 16,-2 4 8-16,-5 1 0 15,-2 0-5-15,0 6-12 16,1 9 7-16,3 4 1 15,5 4-5-15,8 0 1 16,10 2-10-16,0-4-12 0,9-1-10 16,16-1-2-16,6-4-62 15,16-5-103-15,-7-5-226 16,-4-5-417-16</inkml:trace>
  <inkml:trace contextRef="#ctx0" brushRef="#br0" timeOffset="31646.8917">21768 7295 717 0,'0'0'890'16,"0"0"-793"-16,0 0-48 0,0 0 6 15,0 0 64-15,0 0-14 16,0 0-65-16,84 27-14 15,-61-27-26-15,-3 0-3 16,-2-11-29-16,-6-5-31 16,-6 2 44-16,-3-2 19 15,-3 3 32-15,0 0 53 16,-10 3-30-16,-10 6 18 16,-5 3 13-16,-6 1 12 15,-5 0-6-15,2 11-25 16,-1 6-18-16,7 3-10 15,9 3-8-15,10 0 5 16,9-1-21-16,11-1-5 0,24-1-10 16,38 2-106-1,-7-7-199-15,-2-6-630 0</inkml:trace>
  <inkml:trace contextRef="#ctx0" brushRef="#br0" timeOffset="31940.7255">22368 7324 1795 0,'0'0'557'16,"0"0"-496"-16,0 0-42 15,0 0 15-15,0 0 87 16,0 0-23-16,0 0-44 16,7 94-39-16,9-61-14 15,1-1-1-15,2-6-24 16,-5 0-61-16,0-5-73 16,-5-8-128-16,0 0-260 15,-6-9-331-15</inkml:trace>
  <inkml:trace contextRef="#ctx0" brushRef="#br0" timeOffset="32244.5951">22356 7209 1242 0,'0'0'497'16,"0"0"-418"-16,0 0 60 15,0 0 24-15,0 0-27 16,0 0-24-16,94 3-49 16,-62 9-37-16,-3 2-15 15,-2 1-1-15,-7 0-9 16,-7 2-1-16,-7-3 0 16,-6 1-1-16,0-4 0 15,-10-1 1-15,-13 0 1 16,0-4-1-16,-6-3 0 15,5 1-98-15,2-2-93 0,7-1-180 16,11-1-348-16</inkml:trace>
  <inkml:trace contextRef="#ctx0" brushRef="#br0" timeOffset="32600.7433">22686 7229 71 0,'0'0'1821'16,"0"0"-1564"-16,0 0-180 16,0 0-36-16,0 0 23 15,0 0 38-15,0 0-34 0,79 69-33 16,-58-46-19-16,-3-4-9 16,-2-1-5-16,-7-5-2 15,-3-4-1-15,-6-5-11 16,0-4-4-16,0 0 1 15,-9 0 15-15,-3-7 15 16,-2-6 1-16,3-4 0 16,5-2 14-16,3-7 4 15,3-1-26-15,0 1 4 16,3 5 3-16,8 2 16 16,2 8-28-16,2 2-3 15,6 8-51-15,0 1-68 16,3 0-41-16,8 14-163 0,-5 0-267 15,-5-1-298-15</inkml:trace>
  <inkml:trace contextRef="#ctx0" brushRef="#br0" timeOffset="32917.2082">23089 7265 757 0,'0'0'1200'16,"0"0"-989"-16,0 0-72 15,0 0 20-15,0 0-13 16,0 0-36-16,0 0-48 16,-78 19-45-16,74-8-17 15,4 6-24-15,3-1-19 0,18-3-15 16,5-1-14-16,4-4 7 16,2-5-8-16,-3-3 40 15,-3 0 27-15,-4-4 6 16,-5-9 7-16,-7-2 1 15,-4-2 5-15,-6-3 21 16,0 0 34-16,-9 3-33 16,-10 4-11-16,-4 1-14 15,-2 5-10-15,-3 7-43 16,7 0-247-16,7 0-638 0</inkml:trace>
  <inkml:trace contextRef="#ctx0" brushRef="#br0" timeOffset="33209.5836">23338 6935 182 0,'0'0'1878'16,"0"0"-1637"-16,0 0-92 15,0 0 25-15,0 0-26 16,0 0-40-16,0 0-62 15,14-31-39-15,-10 51 20 16,8 8 8-16,-2 8-10 16,1 9-8-16,4 1-16 15,-2 4 9-15,3-1-9 16,1-3-1-16,1-5-1 0,0-7-38 16,-3-8-27-16,-5-6-85 15,-3-11-86-15,-4 0-303 16,-1-9-270-16</inkml:trace>
  <inkml:trace contextRef="#ctx0" brushRef="#br0" timeOffset="33397.0522">23372 7165 1605 0,'0'0'574'0,"0"0"-519"15,0 0 14-15,0 0 35 0,0 0 1 16,90 9-60-16,-51 0-45 16,11 3-94-16,-11-1-507 15,-9-4-442-15</inkml:trace>
  <inkml:trace contextRef="#ctx0" brushRef="#br0" timeOffset="33689.0266">23689 7215 1709 0,'0'0'527'15,"0"0"-470"-15,0 0 41 16,0 0 24-16,0 0-49 16,0 0-49-16,-6 80-17 15,29-60 2-15,6-3-9 0,2-6-28 16,0-3-1-16,-2-7-12 15,-8-1 27-15,-3 0 14 16,-8-13 1-16,-5-1 17 16,-5-3 10-16,0-3 25 15,-9 3-24-15,-6 0-9 16,-5 6-15-16,3 3-5 16,-2 8-40-16,5 0-225 15,6 4-575-15</inkml:trace>
  <inkml:trace contextRef="#ctx0" brushRef="#br0" timeOffset="34146.7901">23979 7193 1899 0,'0'0'356'16,"0"0"-263"-16,0 0-59 15,0 0-7-15,0 0 56 16,0 0 2-16,0 0-30 16,45 95-28-16,-33-72-18 15,-1-3-8-15,-4-6 5 16,-1-5-5-16,-4-2-1 16,-2-4-6-16,0-3 5 0,0 0 1 15,0 0 7-15,0-7 14 16,0-5-20-16,0-1 0 15,4-5-1-15,12-5-33 16,5-5 26-16,0-2 1 16,3 3-8-16,-5-1 14 15,-5 9 1-15,-5 4 18 16,-2 7 7-16,-4 5 2 16,-3 3 0-16,0 0-12 15,0 0-15-15,0 17-1 16,0 7 34-16,2 4 24 15,2 5 0-15,1-1-19 16,1-1-13-16,3-5-16 0,-2-5-10 16,1-3-1-1,-2-7-106-15,-2-5-592 0</inkml:trace>
  <inkml:trace contextRef="#ctx0" brushRef="#br0" timeOffset="35198.292">21017 8186 740 0,'0'0'751'0,"0"0"-588"0,0 0-5 16,0 0 72-16,0 0-20 15,0 0-39-15,0 0-42 16,11-48-35-16,-11 46-23 16,0 2-17-16,-7 0-12 15,-8 0-17-15,-6 0-5 16,-4 0-1-16,-7 7 2 16,2 6-5-16,7 5-5 15,7 4-11-15,6 4-5 16,10 6 4-16,0 6 1 0,18 1 8 15,2 2-2-15,4-3-6 16,-7-1-18 0,-3-7-13-16,-6 0 4 0,-8 0-2 15,0-4 5-15,-8-2-8 16,-11-5 2-16,1-3-5 16,-8 1-57-16,-1-11-104 15,7 2-378-15,5-8-420 0</inkml:trace>
  <inkml:trace contextRef="#ctx0" brushRef="#br0" timeOffset="35394.9432">20768 8431 1884 0,'0'0'373'0,"0"0"-278"16,0 0-50-16,0 0 32 15,0 0-31-15,0 0-33 16,120-1-13-16,-74 2-106 16,5 6-233-16,-11-1-338 15,-11-2-345-15</inkml:trace>
  <inkml:trace contextRef="#ctx0" brushRef="#br0" timeOffset="35790.2967">21141 8408 1776 0,'0'0'398'0,"0"0"-230"16,0 0-54-16,0 0-29 16,0 0 0-16,0 0-17 15,0 0-24-15,43 49-25 16,-33-31-11-16,-1 0-7 15,1-1 0-15,-4-3-1 16,-3-4-6-16,1-2-20 16,-4-6-20-16,0 0 6 15,0-2-9-15,0 0 34 16,-4 0 15-16,3-9 16 16,1-6-1-16,0-3 1 0,0-3-5 15,11-1 8-15,-1-1 5 16,2 6 12-16,1 3-6 15,-2 6-6 1,1 1-24-16,2 5-18 0,2 2-11 16,-2 0-9-16,0 0-33 15,0 0-48-15,-4 10-81 16,-7 0-358-16,-3 0-370 0</inkml:trace>
  <inkml:trace contextRef="#ctx0" brushRef="#br0" timeOffset="36175.0073">21463 8442 1763 0,'0'0'347'0,"0"0"-272"16,0 0-37-16,0 0-18 15,0 0-9-15,85 0-11 16,-61 0 0-16,0 0-29 16,-7-4-38-16,-3 0 26 15,-7-3 0-15,-4-1 41 16,-3-1 38-16,-3-1-8 16,-12 0 15-16,-5 2 13 15,-7 2 26-15,-3 6 19 0,3 0-13 16,-2 0-21-16,9 12-25 15,0 1-17-15,11 3-13 16,8 1-7-16,1 0 9 16,7 0-5-16,16 0-11 15,3-5-86-15,4-2-95 16,9-3-126-16,-8-4-227 16,-7-3-267-16</inkml:trace>
  <inkml:trace contextRef="#ctx0" brushRef="#br0" timeOffset="36520.1686">21742 8415 1007 0,'0'0'778'16,"0"0"-699"-16,0 0-45 15,0 0 0-15,0 0 14 16,0 0 23-16,0 0-29 15,94 10-31-15,-75-10-11 16,-2-4-11-16,-1-7-43 16,-6-2-6-16,-4-2 41 15,-4 2 19-15,-2 2 60 16,-2 2-10-16,-13 2-2 16,-7 7 16-16,-6 0 36 15,-2 3 17-15,2 13-15 16,1 0-29-16,9 3-15 15,4 0-13-15,11-3-14 16,3 1-1-16,17 0-4 0,12-5-26 16,42 1-100-16,-7-3-275 15,-1-6-512-15</inkml:trace>
  <inkml:trace contextRef="#ctx0" brushRef="#br0" timeOffset="37165.242">22598 8306 1288 0,'0'0'683'0,"0"0"-582"0,0 0 0 15,0 0 50-15,0 0 15 16,0 0-34-16,0 0-78 16,4 19 24-16,6 1-22 15,-6 0-33-15,2 3-16 16,-3-4-6-16,-2-2-1 16,-1-4 0-16,0-3-1 15,0-6-11-15,0-1-4 16,0 0-13-16,0-3 10 15,0 0 19-15,0-6 11 16,2-7-11-16,8-4-17 16,5-4 16-16,0-4 0 15,1 1 0-15,-1 4 1 16,-2 4 1-16,0 4 26 16,-4 8-13-16,0 1-14 0,0 3-17 15,0 0 17 1,0 0 6-16,1 13 4 0,-1 6 1 15,-1 4 8-15,-4 1-11 16,2 0-7-16,-2-2-1 16,2-5 0-16,6-1-61 15,5-5-115-15,9-8-160 16,-3 0-460-16,-1-3-528 0</inkml:trace>
  <inkml:trace contextRef="#ctx0" brushRef="#br0" timeOffset="37498.7541">22968 8376 388 0,'0'0'1355'15,"0"0"-1194"-15,0 0-113 16,0 0-17-16,0 0 17 16,0 0 15-16,102 5-25 15,-85-5-17-15,0 0-21 16,-6-9-38-16,-3-1-42 15,-5-1 77-15,-3-5 3 16,0 3 18-16,-7 4 17 16,-8-1 11-16,-3 7 1 15,-5 3 21-15,0 0 9 16,-1 6-18-16,3 9 12 16,5 6-7-16,3-1-24 15,9 0-16-15,4-1-12 0,0 0 6 16,13-4-18-16,10-3-1 15,4-5-87-15,11-3-108 16,-3-4-285-16,-4 0-121 0</inkml:trace>
  <inkml:trace contextRef="#ctx0" brushRef="#br0" timeOffset="37910.8841">23228 8342 1290 0,'0'0'630'16,"0"0"-552"-16,0 0-11 0,0 0 0 15,0 0 15 1,0 0 9-16,0 0-21 0,11 33-23 16,-6-19-19-16,1-2-17 15,-1 1-10-15,1-3 8 16,-2-4-3-16,2-5-6 15,0-1 9-15,0 0-3 16,1-3-6-16,2-8-37 16,-1-5 16-16,-1-3 10 15,-1-2 11-15,0-1 11 16,1 2-5-16,-4 2 17 16,0 6 38-16,-1 5 30 15,-1 4-12-15,-1 3-51 16,2 0-28-16,3 0 0 15,-2 3 0-15,3 7 14 0,4 4-4 16,0 1-2-16,7 2-8 16,-4-3-35-16,5 3-92 15,5-4-84-15,-6 0-323 16,-3-8-119-16</inkml:trace>
  <inkml:trace contextRef="#ctx0" brushRef="#br0" timeOffset="38172.6807">23587 8012 1798 0,'0'0'481'0,"0"0"-436"16,0 0-27-16,0 0 53 16,0 0 30-16,0 0-14 15,0 0 72-15,5 73-60 16,-5-37-49-16,0 6-26 15,3 2-12-15,0-2-6 16,3 1-5-16,2-7 0 16,0-5-1-16,0-5-30 15,-1-10-83-15,2-2-117 16,-2-9-95-16,-2-4-342 16,-1-1-672-16</inkml:trace>
  <inkml:trace contextRef="#ctx0" brushRef="#br0" timeOffset="38330.3915">23568 8245 1930 0,'0'0'477'16,"0"0"-477"-16,0 0-2 16,0 0 1-16,0 0-37 15,115 9-127-15,-76-1-376 16,-11-4-317-16</inkml:trace>
  <inkml:trace contextRef="#ctx0" brushRef="#br0" timeOffset="38645.4716">23778 8270 1631 0,'0'0'243'0,"0"0"-169"15,0 0 88-15,0 0 24 16,0 0-32-16,16 78-39 15,-4-61-32-15,-2-3-44 16,-2-3-26-16,-5-4-11 16,-1-5-2-16,-2-2 2 15,0 0 5-15,-3-9 4 16,-6-9 3-16,2-2-13 16,0-7 4-16,6 1 1 15,1-4-6-15,3 1-12 0,12 3-15 16,3 2-26-16,3 10 8 15,-5 5 12-15,3 8-41 16,-2 1-122-16,1 4-84 16,3 16-58-16,-9-3-197 15,-2 1-459-15</inkml:trace>
  <inkml:trace contextRef="#ctx0" brushRef="#br0" timeOffset="38946.343">24057 8272 1543 0,'0'0'328'0,"0"0"-139"16,0 0-6-16,0 0 5 15,0 0-17-15,0 0-64 16,0 0-68-16,-42 43-39 0,42-26 0 16,8-1-9-16,11-2-62 15,5-4-38-15,3-5 5 16,-2-3-9-16,-4-2 32 15,-7-7 53-15,-6-11 16 16,-8-4 12-16,0-1 31 16,-5-3 35-16,-12 2 24 15,-4 1 1-15,-1 9-17 16,2 1-44-16,4 10-30 16,7 3-32-16,9 1-260 15,0 12-418-15,11-2-672 0</inkml:trace>
  <inkml:trace contextRef="#ctx0" brushRef="#br0" timeOffset="39360.6109">24203 8226 1555 0,'0'0'665'0,"0"0"-584"15,0 0-26-15,0 0-24 16,0 0 5-16,0 0 5 15,0 0 14-15,33 77-10 16,-25-52-24-16,-2-4-11 16,-5-2-9-16,-1-6-1 15,0-6-1-15,0-5-8 16,0-2 9-16,-1 0 0 16,-2-1 29-16,1-9-13 15,2-4-13-15,0-2-3 0,15-2-28 16,5-4-5-16,6-1 8 15,3-1 19-15,-2 2 5 16,-4 4 1-16,-8 5 10 16,-4 7 32-16,-7 3-1 15,-2 3-11-15,-2 0-10 16,0 4-20-16,0 13 31 16,0 4 40-16,0 6-30 15,0 0-23-15,0 2-12 16,0-2-6-16,0-3-33 15,15-1-119-15,-1-8-214 16,-1-8-516-16</inkml:trace>
  <inkml:trace contextRef="#ctx0" brushRef="#br0" timeOffset="39645.3226">24657 8207 1403 0,'0'0'480'0,"0"0"-416"15,0 0 49-15,0 0 37 16,0 0-5-16,0 0-49 16,0 0-57-16,-3 0 3 0,0 15-8 15,3 5 8 1,0 4-13-16,0 3 1 15,6 0-9-15,1-2-12 0,-1-5 1 16,-1-3 2-16,-4-3-12 16,-1-9-8-16,-9-5-100 15,-4 0-418-15</inkml:trace>
  <inkml:trace contextRef="#ctx0" brushRef="#br0" timeOffset="40299.4929">24605 7232 502 0,'0'0'526'0,"0"0"-355"16,0 0 25-16,0 0 27 0,0 0 50 15,0 0-60-15,0 0-37 16,-42-30-40-16,32 30-59 16,-1 0-37-16,2 1-18 15,2 11-8-15,5 5-7 16,2 4-7-16,2 4 9 15,19 3-3-15,2 4 0 16,6-2 15-16,-3 0-8 16,-4-4-1-16,-8-3-12 15,-12-4 0-15,-2-5-15 16,-51-8-34-16,2-6-154 16,-5 0-921-16</inkml:trace>
  <inkml:trace contextRef="#ctx0" brushRef="#br0" timeOffset="42549.9262">29382 7209 514 0,'0'0'329'15,"0"0"-266"-15,0 0-12 0,0 0 18 16,0 0 80 0,0 0 54-16,0 0-36 0,0-32-45 15,0 25-47-15,0-4-36 16,-8 5-24-16,-2-4-14 16,-2 0-1-16,-5-1 0 15,-2 1 0-15,-2-1 1 16,3 0-1-16,-2 2 1 15,0 0 14-15,2 0 24 16,-1 0-5-16,-2-1-8 16,0 0-20-16,-3 3 0 15,-3-3-4-15,-2 0-1 16,-4 0 0-16,-2 1 1 16,-1-1-1-16,2 0 1 15,1 6 8-15,2-2 3 0,1 4-4 16,2 0-1-1,1 2-1-15,0 0-1 0,2 0 14 16,-2 0 3-16,0 3-4 16,-2 4 11-16,-4 1 8 15,-3 4 2-15,-5-1 3 16,-1 5-6-16,1 0-11 16,2 0-14-16,8-1-4 15,4 1 5-15,6-2 11 16,4 0 13-16,1 1-3 15,3 1-8-15,-4 5-3 16,4 0-10-16,-5 3-4 16,1 6 1-16,0-1 1 0,0 7-2 15,1-2-3-15,4-1-5 16,2 0-1-16,7-3 0 16,3 2 0-16,0-4 6 15,0 1 15-15,1-3-19 16,2 1 4-16,0 3 0 15,-3 2 1-15,0 2-1 16,0 1-3-16,0 2-2 16,0 3 0-16,0-4 8 15,0 4-9-15,9-4 0 16,4 0-1-16,8-2 0 16,3-2-3-16,1-2 4 0,-1-3 6 15,2-1-5-15,-2 1-1 16,-1-1 6-16,3-4 1 15,-2-1-7-15,3 2 0 16,1-4 1-16,2 3 0 16,3-7-1-16,2 2 0 15,7-4-1-15,1 0 0 16,5-3 0-16,0-3-7 16,1 2-7-16,-4-2 15 15,1 2-1-15,-4-5-8 16,-2-1-2-16,2-3-4 15,-3 0 15-15,1 0-1 16,2-9 1-16,0-7-1 0,1-5-24 16,5-5-35-1,-1-4-38-15,-2 0 32 0,-1 0 38 16,-3 1 17-16,-5 3 1 16,-2 2 10-16,-4-2 1 15,-3 4 0-15,-2-2 0 16,-2-2 17-16,-1-1 22 15,-3-3-5-15,-2-3-11 16,-2-6-18-16,-3-1 5 16,-1-1-10-16,-5-4 5 15,-2 3 3-15,-4-1 2 16,0 4 4-16,0 2 25 16,-15 3-5-16,-2 0 8 15,-5 3-11-15,-3 0-4 16,-1-1 0-16,4 2-6 0,-1-1-7 15,4-1-1 1,1-4-8-16,-1 1-6 0,-5 2 0 16,-3-2-7-16,-10 9-15 15,-8-1-47-15,-12 7-32 16,-37 3-91-16,12 7-290 16,11 4-154-16</inkml:trace>
  <inkml:trace contextRef="#ctx0" brushRef="#br0" timeOffset="43016.7132">28702 7338 1530 0,'0'0'630'16,"0"0"-514"-16,0 0 29 16,0 0 6-16,0 0-20 15,0 0-59-15,0 0-36 16,6 16 6-16,3 4 1 16,1 0-15-16,-1 6-14 15,0-3-8-15,0 0-5 16,-3 0-1-16,-2-3-1 15,1-1-10-15,-4-2-47 16,-1-3-58-16,0 1-62 16,0-3-101-16,0-2-223 15,0-4-181-15</inkml:trace>
  <inkml:trace contextRef="#ctx0" brushRef="#br0" timeOffset="43384.6501">28656 7267 1472 0,'0'0'316'15,"0"0"-195"-15,0 0 40 16,0 0 20-16,0 0-95 15,0 0-18-15,0 0-22 16,107-22-19-16,-77 22-10 0,-1 4-6 16,-3 8 0-16,-4 1-1 15,-4 1 2-15,-4 0-4 16,-6-1-7-16,-2-3 1 16,-4-2-2-16,-2-1-1 15,0 0-8-15,-3 0-6 16,-12 0 15-16,-5 0 0 15,-3-1 0-15,-3-2-6 16,4 2-37-16,7 1-93 16,6-1-173-16,7-2-438 0</inkml:trace>
  <inkml:trace contextRef="#ctx0" brushRef="#br0" timeOffset="43699.3989">29236 7470 1395 0,'0'0'594'0,"0"0"-530"15,0 0 7 1,0 0 62-16,0 0-10 0,0 0-40 16,4 86-33-16,5-63-20 15,-1 4-17-15,-1-4-7 16,1-1-6-16,-1-5-57 16,-4-4-49-16,-3-9-102 15,0 0-370-15,0-4-333 0</inkml:trace>
  <inkml:trace contextRef="#ctx0" brushRef="#br0" timeOffset="43979.7535">29203 7400 1850 0,'0'0'331'16,"0"0"-252"-16,0 0-40 0,0 0 24 15,0 0 0-15,0 0-29 16,0 0-7-16,109 7-18 16,-75 0-9-16,-3 6 0 15,-5-1 0-15,-11 2 0 16,-9 1-11-16,-6 3 11 16,0-1-6-16,-14 0 6 15,-7-2 6-15,-1-2 8 16,-4-3-14-16,-5-3-101 15,6-3-261-15,3-4-508 0</inkml:trace>
  <inkml:trace contextRef="#ctx0" brushRef="#br0" timeOffset="44645.7293">28524 7721 1388 0,'0'0'401'0,"0"0"-303"16,0 0-13-16,0 0 77 15,0 0 53-15,0 0-45 16,0 0-52-16,0 50-38 15,2-31-35-15,1 4-23 16,1-2-10-16,2 1-6 16,-3-4-6-16,-2-3 1 0,-1-1-1 15,0-4-2-15,0-4-4 16,0-3-11-16,0-1-19 16,0-2 21-16,0 0 15 15,0-4 18-15,3-10-9 16,6-6-9-16,5-3 0 15,1-4 0-15,1-2 0 16,-1 5 1-16,-2 6 4 16,-4 4 13-16,-3 7-8 15,-1 3 5-15,-4 0 1 16,1 4 7-16,0 0 1 16,1 0-8-16,4 0-7 15,0 6-9-15,2 9 2 0,4 5 4 16,0 2-5-1,-1 3 5-15,-2 0-6 0,-3-4-6 16,1 1-51-16,-2-2-37 16,4 3-123-16,-2-6-449 15,-2-6-119-15</inkml:trace>
  <inkml:trace contextRef="#ctx0" brushRef="#br0" timeOffset="45155.2345">29012 7959 935 0,'0'0'946'0,"0"0"-824"16,0 0-56-16,0 0 78 16,0 0-21-16,0 0-22 15,0 0-26-15,0 86-40 16,0-67-25-16,0-3-3 15,0-4-6-15,0-3 0 0,-2-3-1 16,1-4 1-16,1-2 0 16,0 0 19-16,0 0 5 15,0-8-9-15,9-9-16 16,7-7-9-16,2-4 2 16,5-5 1-16,-1 3-6 15,-2 3 11-15,-3 5 1 16,-6 8 14-16,-1 7 11 15,-2 7-24-15,-2 0 8 16,1 14-3-16,2 8 17 16,-2 7 2-16,2 5-25 15,5 15 0-15,-5-8-210 0,0-8-1081 16</inkml:trace>
  <inkml:trace contextRef="#ctx0" brushRef="#br0" timeOffset="49165.7409">29462 7629 41 0,'0'0'243'0,"0"0"-15"16,0 0 42-16,0 0-21 15,0 0-32-15,0 0 12 16,0 0-40-16,-10-14-34 16,9 14 13-16,-1 0-8 15,2 0-25-15,0-1-33 16,0-2-21-16,0 0-20 16,0-2-28-16,10-2-11 15,5 0-22-15,5 0-9 16,4 0-30-16,4-2 18 0,5 1-16 15,2 2 2-15,1 0-5 16,5-1-3-16,5 6 14 16,0-1 0-16,5 2 20 15,-3 0-19-15,-2 0 28 16,-4 0 12-16,-8 0-2 16,-4 0-9-16,-8 0 11 15,-7 0 3-15,-6 0 11 16,-8 0 8-16,-1 0 3 15,0-7-37-15,-17-3 0 16,-7-5-1-16,-3 1-7 0,-3-2-4 16,3 2-5-1,5 3 5-15,10 2 12 16,8 7 7-16,4 0 2 0,4 2-9 16,14 0-71-16,7 3 41 15,7 11 30-15,0 7 2 16,4 2 6-16,-3 5-6 15,-1 0-1-15,-7-2 8 16,-6 1 15-16,-8-8-18 16,-8 0-6-16,-3-9-1 15,-3 4-24-15,-27-4-135 16,1-3-373-16,3-2-364 0</inkml:trace>
  <inkml:trace contextRef="#ctx0" brushRef="#br0" timeOffset="50329.9327">29431 8027 1088 0,'0'0'623'16,"0"0"-533"-16,0 0-11 16,0 0 82-16,0 0 29 15,0 0-37-15,0 0-61 16,0-12-34-16,6 12-17 15,11 0-21-15,9 0-19 0,12 6 1 16,9 2-2-16,8 3-19 16,8 0-33-16,4 2-8 15,1-2 1 1,-4-1-5-16,-6-1 38 0,-11-2 15 16,-9-1 11-16,-10-4 0 15,-7 0 2-15,-9-2 18 16,-3 0 19-16,-1 0-6 15,-3 0-8-15,0-2-2 16,-4-3-9-16,-1-2-7 16,0 2-7-16,-1-3-16 15,-12-1-3-15,-2 3 6 16,-3-2 5-16,4 1 8 0,3 4 0 16,6 3-1-16,3 0 0 15,2 0-17-15,0 0-31 16,15 0-17-16,6 3 46 15,8 7 19-15,5 1 1 16,1 2-1-16,-3 0 1 16,-8 4 1-16,-8-4 0 15,-10 3 17-15,-6-3 10 16,0 3 7-16,-12-6 7 16,-9 1-29-16,-4-2 3 15,-15-6-16-15,4 2-182 16,8-5-694-16</inkml:trace>
  <inkml:trace contextRef="#ctx0" brushRef="#br0" timeOffset="52197.508">30504 7731 1343 0,'0'0'535'0,"0"0"-453"15,0 0 23-15,0 0 102 16,0 0-9-16,0 0-39 15,0 0-56-15,-1-7-58 16,1 7-45-16,0 7-14 16,0 10 14-16,0 3 14 15,1 2-13-15,-1 2 2 16,0-4-3-16,0-4-10 16,0-2-4-16,0-8-2 0,0 1-10 15,0-7 5-15,0 0 20 16,0 0 1-16,0 0 2 15,0-7-2-15,0-7 0 16,0-6-2-16,10 0-14 16,-1-6-9-16,4 4-7 15,-3-2 12-15,0 1 18 16,-2 6-4-16,-1 2 6 16,-3 4 0-16,-1 2 1 15,0 5 17-15,-3 1 13 16,0 3-15-16,0 0-16 15,0 3-21-15,0 13 21 16,0 5 0-16,0 1 23 16,0 5-22-16,2 1-1 0,2-4-11 15,4-1 2-15,1-5-2 16,0-5-29-16,0-3-56 16,-1-2-81-16,-3-8-145 15,-2 0-206-15,-3-1-556 0</inkml:trace>
  <inkml:trace contextRef="#ctx0" brushRef="#br0" timeOffset="52642.7941">30690 7721 1340 0,'0'0'291'16,"0"0"-201"-16,0 0 12 15,0 0 86-15,0 0 6 16,0 0-21-16,0 0-69 16,18 54-49-16,-13-34-26 15,1-2-15-15,2-1-13 16,2 0 5-16,-3-5-6 16,2-4-6-16,-3-5-17 15,0-3 3-15,1 0 6 16,0 0-15-16,1-13 0 15,1-4 16-15,-1-3 13 16,-1 1 0-16,2-4 8 0,-3 3 4 16,-1 2 17-16,-1 2 4 15,-2 6-3-15,-2 6 1 16,1 1 3-16,-1 3-17 16,0 0-17-16,0 0 0 15,0 12 0-15,0 3 14 16,0 2-2-16,0 3-11 15,0-2-1-15,6-1 0 16,0-3-7-16,3-4-81 16,9-1-87-16,-3-4-182 15,-1-5-283-15</inkml:trace>
  <inkml:trace contextRef="#ctx0" brushRef="#br0" timeOffset="52943.5062">31139 7708 937 0,'0'0'787'15,"0"0"-670"-15,0 0-58 16,0 0 43-16,0 0 69 16,0 0-18-16,-81-43-28 15,64 37-57-15,2 5-38 16,3 1-18-16,1 0-11 0,1 7 5 15,3 10 9 1,2 3 23-16,1 2-3 0,4 2-34 16,0-1 5-16,0-4-6 15,9 0-32-15,7-8-29 16,4-2-69-16,3-8-91 16,7-1-130-16,-4-3-175 15,-8-10-145-15</inkml:trace>
  <inkml:trace contextRef="#ctx0" brushRef="#br0" timeOffset="53181.8416">31217 7480 162 0,'0'0'1638'16,"0"0"-1430"-16,0 0-147 16,0 0-34-16,0 0 63 0,0 0 26 15,0 0-28-15,0 6 7 16,0 15 16-16,-3 5-42 15,3 7 14-15,0 4-13 16,0-1-26-16,0 0-32 16,9-1-11-16,1-5-1 15,2-6-21-15,-1-5-134 16,1-5-59-16,2-10-130 16,-1-2-276-16,-2-2-508 0</inkml:trace>
  <inkml:trace contextRef="#ctx0" brushRef="#br0" timeOffset="53527.7755">31339 7695 846 0,'0'0'838'0,"0"0"-781"16,0 0-35-16,0 0 49 16,0 0 22-16,0 0 35 15,96 55-42-15,-71-47-36 16,-4-2-32-16,-2-5-18 15,-5-1-9-15,-2 0-19 16,-6-6-27-16,-5-6 43 16,-1-4-10-16,0 5 22 15,0-1 9-15,-7 3 16 16,-5 3-1-16,-2 4-11 16,0 2-4-16,-3 0 16 15,-2 0-13-15,2 10-11 16,1-1 10-16,2 5 17 0,4 0 22 15,4 2 5 1,6 0-15-16,0-1-33 0,5-1-7 16,12 0-31-16,21 0-167 15,-5-5-182-15,-2-2-423 0</inkml:trace>
  <inkml:trace contextRef="#ctx0" brushRef="#br0" timeOffset="53842.2332">31679 7728 1493 0,'0'0'254'0,"0"0"-254"15,0 0 0-15,0 0 27 16,0 0 92-16,0 0-13 16,0 0-20-16,-41 58-20 15,41-43-16-15,0 0-17 16,1-2-13-16,11-2 6 15,2-4 18-15,2-4-16 16,2-3-16-16,3 0 12 16,-1-4-24-16,-1-9-14 15,-2-3-15-15,-6 0 29 16,-5 0 0-16,-6 2 0 16,0 2 17-16,-1 4 1 15,-15 1-18-15,-3 7-11 16,-8 0-107-16,6 4-279 15,3 5-255-15</inkml:trace>
  <inkml:trace contextRef="#ctx0" brushRef="#br0" timeOffset="54247.6857">31912 7714 1038 0,'0'0'1020'0,"0"0"-905"16,0 0-93-16,0 0 8 15,0 0 42-15,0 0 31 16,0 0-14-16,10 85-31 0,-7-68-32 16,0-3-15-16,-1-5-5 15,0-4-6-15,-2-2 1 16,0-3-1-16,0 0 6 15,0 0 2-15,1-1 2 16,4-11 11-16,4-3-21 16,4-5 0-16,4-2 0 15,0-4-2-15,1 6-11 16,-1 0 12-16,-8 12 1 16,-1 0 24-16,-5 8 5 15,-1 0-6-15,-1 0-14 16,1 15-9-16,2 6 39 15,1 7-10-15,1 3-29 16,6 15-36-16,-2-8-234 0,-2-10-650 0</inkml:trace>
  <inkml:trace contextRef="#ctx0" brushRef="#br0" timeOffset="54895.2121">32439 7711 1081 0,'0'0'524'0,"0"0"-404"16,0 0-12-16,0 0 92 15,0 0-23-15,0 0-51 16,0 0-45-16,-12-7-8 16,4 7-21-16,0 0-9 15,0 0-23-15,-1 0-19 16,1 0 0-16,1 7-1 16,3 6 0-16,2-1 0 0,1 3 0 15,1 1 16 1,0 0-8-16,1 2-8 0,11 1 0 15,3 0 7-15,3-1-5 16,-2 0-2-16,-1-4-11 16,-15-1-158-16,0-3-440 15,-15-7-217-15</inkml:trace>
  <inkml:trace contextRef="#ctx0" brushRef="#br0" timeOffset="76960.8728">25712 6708 1249 0,'0'0'322'0,"0"0"-216"15,0 0 5-15,0 0 66 16,0 0 10-16,0 0-25 15,-6-4-58-15,6 4-55 16,0 0-11-16,4 0 3 16,1 4 5-16,2 2-2 15,-1 3-12-15,6 4 6 16,0 3 0-16,4 4-4 16,5 4-1-16,6 2-9 15,6 5-9-15,6 4 3 16,2 1-6-16,6 2 1 15,2 2-4-15,0-1 1 0,-1-1-2 16,0-4-8-16,-3 3 1 16,-1-3 6-16,0 0-6 15,-1-3 5-15,0 3 0 16,-1-5 5-16,-1-2-5 16,-3-2 0-16,-4-1-5 15,-1 1 0-15,-2-2 0 16,-1 4 0-16,2 0 0 15,-4 0-1-15,-1-1 0 16,-4-3 1-16,0 2 0 16,2-3 0-16,1-1-1 15,2-1 1-15,2 1-1 16,1-1 1-16,0-1-1 0,2-2 0 16,-3 3 0-16,1 0 1 15,-1-1 0-15,0 1 0 16,-3 0-1-16,-4-1 0 15,-3-4 1-15,0-2-1 16,-4-1-1-16,-1 1 1 16,-1-3 0-16,-3-3-1 15,-3-1 1-15,-2-2 0 16,-5-3 0-16,-1-1 0 16,0 0 0-16,0 0-16 15,2 0-50-15,4 0-156 16,-1 0-385-16,0 0-759 0</inkml:trace>
  <inkml:trace contextRef="#ctx0" brushRef="#br0" timeOffset="77718.9607">27229 7942 185 0,'0'0'1137'0,"0"0"-863"16,0 0-160-16,0 0 36 15,0 0 83-15,0 0-44 16,0 0-66-16,-6-6-53 15,3 6-38-15,0 0-21 16,-6 0-10-16,-1 7 14 16,-4 2 9-16,-5-2 4 15,-2 4 12-15,-2 0-10 16,-2 0-1-16,-2 1 3 16,1 3 0-16,-3-2 0 15,1 4-6-15,-2-2-10 16,0 2-4-16,0 2-1 0,1 1-5 15,-3-1 3 1,-2 5 9-16,0-1-7 0,-2 6-2 16,-2-2 21-16,2 0-13 15,-1-3-16-15,2 3 6 16,0-2-5-16,2 1 25 16,2-5-6-16,1 1-15 15,2-5-6-15,0 0 1 16,-2 0 0-16,1-5 10 15,1 6-5-15,-2-6 3 16,-1 5-2-16,0-1 5 16,-2 1-3-16,-2 2-8 15,0 5 0-15,-1 2-1 16,0-1 1-16,1-1 9 16,4 2-8-16,1-5-1 0,3-1 0 15,2-1 0-15,-2-2 0 16,2 3 0-16,-3 0-1 15,-1 0 1-15,1 2 14 16,1-1 4-16,0 1-11 16,0-1-8-16,-1-3 0 15,0 0 1-15,-1-2-1 16,6-3 0-16,4-3-6 16,6-6-11-16,4 1-23 15,8-5-38-15,1 0-52 16,15-2-97-16,9-12-491 15,4-2-543-15</inkml:trace>
  <inkml:trace contextRef="#ctx0" brushRef="#br0" timeOffset="77870.1514">25649 8884 1401 0,'0'0'1006'16,"0"0"-893"-16,0 0-107 15,0 0-6-15,0 0-141 16,0 0-360-16,0 0-539 0</inkml:trace>
  <inkml:trace contextRef="#ctx0" brushRef="#br0" timeOffset="97901.8786">25461 7824 722 0,'0'0'758'16,"0"0"-682"-16,0 0-76 16,0 0 0-16,0 0 16 15,25 0 32-15,-8 0 8 16,2-4-8-16,-2 1-10 15,2 2 10-15,-4 1 0 16,3 0 11-16,0 0-6 16,0 0-9-16,2 0-15 15,4 0-12-15,3 0-5 16,3 0-11-16,3 0 0 16,4 0 2-16,0 0-2 15,1 0 0-15,-1 0 0 0,2 0 8 16,-5 0-9-16,-1 0 0 15,-3 0 0-15,-2 0 1 16,-2 0 0-16,2 0 0 16,0 0-1-16,2 0 0 15,-1 1 1-15,0 2-1 16,1-3 0-16,0 4-1 16,-2-2 1-16,-1-1 0 15,-3-1 0-15,-3 2 0 16,0-2 0-16,0 0 1 15,0 0 0-15,4 0-1 16,2 0 0-16,3 0 1 16,0 0-1-16,-2 0-1 0,-3 0-6 15,-5 0 7-15,-4 0 0 16,-8 0 1-16,-4-2-1 16,-4 1 18-16,0-1 28 15,0-2-26-15,0 4-9 16,-1-3 11-16,-4 0-8 15,-1-1-12-15,1 3-1 16,1-2 0-16,-2 0-1 16,0-1-9-16,0-2-9 15,-1-1-16-15,-5-1 5 16,0-2-51-16,-2 0 21 16,-3-1 51-16,-3 0 8 15,1 3 0-15,-1 0 0 0,4-1 11 16,1 5 14-1,4 0-2-15,7 2 10 0,1 2 6 16,0-2 15-16,3 2-1 16,0 0 1-16,0 0-28 15,0 0-26-15,0 0 14 16,0 0 3-16,0 0-5 16,0 0-6-16,0 0-6 15,3 0 0-15,0 0 0 16,1 0-6-16,4 0 6 15,3 3 1-15,5 2 8 16,5 2 0-16,3 3-9 16,6 0 6-16,2 4-6 15,7-1 0-15,-2 3 0 0,4-3-6 16,-1 3 6-16,3-2 11 16,1 2-11-16,3-2-5 15,1 0 5-15,1-1 0 16,-1-4-9-16,-5 1-10 15,-2 0 12-15,-7 0-1 16,-4-1 8-16,-8-2 1 16,-6-3 6-16,-7 0-7 15,-4-2 0-15,-5-2 0 16,0 0 31-16,0 1-5 16,0-1-15-16,-9 2 1 15,-6-1 19-15,-2 3 2 16,-5-1 6-16,-3 0-17 0,-3 4 6 15,-5-1 8-15,-6-3-15 16,-7 3-12-16,-2-3-3 16,2 1 0-16,-4 5-6 15,14-1-44-15,11-1-475 0</inkml:trace>
  <inkml:trace contextRef="#ctx0" brushRef="#br0" timeOffset="105929.0307">27072 2389 535 0,'0'0'911'15,"0"0"-700"-15,0 0-155 16,0 0 28-16,0 0 82 15,0 0 29-15,-10-13-31 16,10 13-37-16,0 0-18 0,0 0-8 16,0 0-10-16,0 0-18 15,0 0-14-15,0 0-21 16,0 0-27-16,0 7-11 16,0 12 0-16,0 7 1 15,0 9 7-15,0 5-2 16,4 1-6-16,1 0-1 15,1-1 1-15,2-5-1 16,0 0 0-16,0-4-1 16,-1-4 1-16,-1-3-32 15,1-5-11-15,1-5-80 16,0-1-92-16,6-8-92 16,0-3-167-16,-3-2-107 0</inkml:trace>
  <inkml:trace contextRef="#ctx0" brushRef="#br0" timeOffset="106402.4432">27078 2256 1602 0,'0'0'390'0,"0"0"-283"16,0 0 17-16,0 0 19 16,0 0-40-16,0 0-60 15,0 0 7-15,68-39-15 16,-48 36-20-16,3 3 1 15,-4 0-6-15,2 1-4 16,1 9 0-16,1 4-5 16,-1 2 0-16,1-1-1 15,-4 1 1-15,-4-1-1 16,-3-2-1-16,-6 0-6 16,-5-1 6-16,-1 0 1 15,0 0 6-15,-13 1 20 0,-8-2 11 16,-8 1-4-16,-2-4-15 15,-3-1-2-15,2-1-1 16,7-3-8-16,7 0-7 16,9-1-21-16,9-2-122 15,9 0-176-15,9 0-526 0</inkml:trace>
  <inkml:trace contextRef="#ctx0" brushRef="#br0" timeOffset="107327.0144">28737 2281 624 0,'0'0'811'0,"0"0"-628"0,0 0-105 16,0 0 104-16,0 0 51 15,0 0-73-15,0 0-77 16,-3-1-42-16,11 1-5 15,4 3 2-15,3 1-15 16,5 0-13-16,3-1-10 16,1-3-1-16,0 0-24 15,0 0-16-15,-2 0 7 16,-6 0-1-16,-2-4 9 16,-5 0 24-16,-6-2 2 15,-2 1 17-15,-1 0 11 16,0-2 13-16,0 1-2 0,0 0-11 15,-4-3 2-15,-5 0-5 16,-3 3-9-16,-2-3-2 16,0 0-14-16,-3 2 1 15,1 0-1-15,-1 3 0 16,1 0 0-16,-1 2 6 16,-3 2 0-16,-1 0 6 15,0 0 16-15,-3 9 12 16,2 4 14-16,1 1-21 15,4 3 11-15,1 2 13 16,4 0-11-16,4 3-10 16,5-3-3-16,3 1-24 15,3-1 6-15,17 2 0 0,11-2-9 16,8-2-4-16,7-6-2 16,5-5-96-16,21-6-124 15,-13-7-295-15,-8-10-1257 0</inkml:trace>
  <inkml:trace contextRef="#ctx0" brushRef="#br0" timeOffset="111501.3867">28789 3325 477 0,'0'0'708'0,"0"0"-524"16,0 0-124-16,0 0 8 15,0 0 43-15,0 0 21 16,0 0-31-16,-10-24-22 15,10 15-13-15,0-2 6 16,0-4-7-16,0-2 4 16,0-2-13-16,0-4-4 15,-1-2-23-15,-1-4-14 16,-1 1-9-16,0-1-4 16,-1-1-1-16,-1-1 5 15,-1 1 6-15,2 0 4 16,-5 1-15-16,3-1 37 15,-2 1-18-15,2-1-12 0,-2-1-2 16,0 1-5-16,-1 3-1 16,1 1 1-16,0 3-1 15,2 5 9-15,1 3 0 16,2 5 3-16,2 3 1 16,-1 3-3-16,2 1 14 15,0 3-2-15,0 0-16 16,0 0-5-16,0 0 0 15,0 0 0-15,0 0 0 16,0 0 0-16,0 0-1 16,0 0 0-16,0 0-2 15,0 0-4-15,0 0-1 0,0 0 5 16,0 0 0-16,0 0 1 16,0 0-1-16,-1 0-5 15,-2 1-1-15,-4 9 8 16,-1 1 0-16,-3 3 0 15,-2-1 0-15,1 0 1 16,0-1-1-16,2-1 0 16,1-3 0-16,1 0 0 15,4-2 1-15,0-2-1 16,0-1 0-16,4-2 0 16,-1 1 1-16,1-2 5 15,0 0 0-15,0 0 5 16,0 0 1-16,0-5-1 0,0-4-11 15,0-4-6-15,0-1 6 16,3 0-1-16,3-1 0 16,-3 1 0-16,3 0 0 15,1 0 1-15,1 1 0 16,2-1 13-16,1 1 2 16,-2 2 6-16,-1 4 36 15,0 3-20-15,-1 3-21 16,1 1-16-16,5 0-7 15,4 18 0-15,5 13-53 16,11 35-112-16,-3-5-366 16,-7-3-426-16</inkml:trace>
  <inkml:trace contextRef="#ctx0" brushRef="#br0" timeOffset="116001.0437">28598 1630 618 0,'0'0'665'15,"0"0"-470"-15,0 0-58 16,0 0 54-16,0 0 49 15,0 0-30-15,-4 0-50 16,4 0-45-16,0 0-23 16,0 1-37-16,0 6-37 15,0 4-8-15,0 7 28 16,0 7-1-16,0 4-15 16,0 2-5-16,0 2-16 15,0-4 0-15,0-2-1 16,0-1 0-16,3-5-17 15,0-2-32-15,1-5-67 0,4 2-104 16,1-5-388-16,-2-6-443 0</inkml:trace>
  <inkml:trace contextRef="#ctx0" brushRef="#br0" timeOffset="116778.2354">28736 1670 962 0,'0'0'393'0,"0"0"-271"15,0 0 38-15,0 0-28 0,0 0 34 16,0 0 13-16,0 0-52 16,12-10-38-16,-9 10-24 15,-2 0-9-15,1 0-9 16,4 0-7-16,3 0-11 16,5 0-15-16,3 0-13 15,2 0 1-15,0 6-2 16,0 0-11-16,-3 2-1 15,-4-1 1-15,-1 2-3 16,-3 1 5-16,-2-3-3 16,-4 0-13-16,-2 0-33 15,0-1 8-15,0 0 45 0,-5 3 5 16,-3 0 15-16,-3-3-6 16,0 2-1-16,1-3 0 15,3 1-7-15,2-3 0 16,1 1 0-16,2-1-1 15,2 1 0-15,0 2-11 16,0 2 11-16,5 1 5 16,4 0-5-16,2 1-16 15,2 0-7-15,-1 0 10 16,-1 0 12-16,-2-3-8 16,-1 1 8-16,-3 0-5 15,-4-1 0-15,-1-2-4 16,0 2-17-16,-1-1 12 15,-12-1 15-15,-6 0 8 16,-2-1 3-16,-4-4-10 0,2 0-2 16,5 0-34-16,7 0-233 15,6-5-280-15,5-3-266 0</inkml:trace>
  <inkml:trace contextRef="#ctx0" brushRef="#br0" timeOffset="117018.0467">29204 1855 1053 0,'0'0'1074'0,"0"0"-927"15,0 0-110-15,0 0-24 16,0 0-13-16,0 0-40 16,0 0-139-16,29 17-296 15,-22-14-460-15</inkml:trace>
  <inkml:trace contextRef="#ctx0" brushRef="#br0" timeOffset="117611.7484">29473 1648 1046 0,'0'0'645'0,"0"0"-562"0,0 0-39 16,0 0 121-1,0 0 22-15,0 0-39 0,0 0-48 16,-2-3-46-16,1 3-29 15,-1 0-15-15,-4 0-10 16,-5 3-12-16,-6 9 12 16,-4 4 1-16,1 4 17 15,-2 4-17-15,3 0 0 16,2 1 0-16,4 2 0 16,6-2-1-16,2-1-6 15,5-2 1-15,0-2 4 16,0-2-7-16,12-4-17 15,6-2-12-15,5-3-24 16,3-1 24-16,6-6-49 16,-1-2-35-16,1 0-1 0,-4 0 39 15,-4-9 27-15,-7-1 39 16,-6-1 17-16,-7 1 44 16,-4 1 70-16,0-1-63 15,-9 0 7-15,-11 0-36 16,-7 1-13-16,-1 2-9 15,-10 7-29-15,8 0-197 16,5 0-426-16</inkml:trace>
  <inkml:trace contextRef="#ctx0" brushRef="#br0" timeOffset="118099.7385">29770 1812 1104 0,'0'0'249'15,"0"0"-179"-15,0 0-38 16,0 0 14-16,0 0-21 0,95 5-24 16,-80-5 8-1,0 0-9-15,-4 0 8 0,-4 0 0 16,0-4 7-16,-4-1 33 16,-1-1 10-16,-2 0 18 15,0 1-16-15,0-1-26 16,-3 1 54-16,-6 0-24 15,0 1-7-15,-5 1-16 16,-2 1-3-16,-3 2-4 16,-1 0-9-16,1 0-10 15,4 0 15-15,0 7-13 16,5 3 3-16,2 3 8 16,3 4 13-16,3 0-23 15,2 1-6-15,2-1-3 16,17-1-9-16,20 1-128 0,-1-5-107 15,-4-3-328-15</inkml:trace>
  <inkml:trace contextRef="#ctx0" brushRef="#br0" timeOffset="118559.761">30077 1641 1056 0,'0'0'605'15,"0"0"-544"-15,0 0 41 0,0 0 87 16,0 0-42-16,0 0-53 16,0 0-14-16,6-7-16 15,-4 8-18-15,-1 9 3 16,4 4 0-16,-1 4-18 15,2 5-5-15,3 2-4 16,-2 2-6-16,2 2-15 16,2-1 0-16,-2-2-1 15,0-1 1-15,0-4 1 16,3-3-2-16,-5-4-6 16,2-4 6-16,0-5-9 15,-2-3 9-15,4-2 6 16,1 0 0-16,1-5 2 15,5-12 2-15,0-6 19 16,3-5 26-16,-3-8-22 0,1-2-16 16,-1-1 4-16,-6 5 2 15,-3 6 26-15,-2 5-36 16,-4 8-13-16,-3 4-126 16,0 4-433-16,-3 1-822 0</inkml:trace>
  <inkml:trace contextRef="#ctx0" brushRef="#br0" timeOffset="127433.2834">30923 1772 1159 0,'0'0'485'15,"0"0"-448"-15,0 0-30 16,0 0-7-16,0 0 55 15,0 0 39-15,0 0-24 16,-3 4-20-16,-8 11 0 16,-8 8 74-16,-11 14-20 15,-19 20-7-15,-21 22-24 16,-21 23-24-16,-7 10-15 16,1-6-16-16,9-11 4 15,23-28-14-15,12-13-7 16,14-15-1-16,6-3 1 0,-4 3-1 15,-5 5 14-15,2 2 35 16,5-3-26-16,6-5-14 16,3-3-8-16,6-5-1 15,1-5-1-15,6-7-35 16,4-8-59-16,9-5-114 16,9-5-305-16,10 0-157 0</inkml:trace>
  <inkml:trace contextRef="#ctx0" brushRef="#br0" timeOffset="127889.6909">31230 1891 1098 0,'0'0'188'16,"0"0"-158"-16,0 0-24 15,0 0 128-15,0 0 97 16,-114 85 23-16,42-22-44 0,-22 29-73 16,-18 22-33-16,1 5-53 15,13-7-25-15,13-14-9 16,18-18 9-16,9-11 34 16,12-12 38-16,10-15-28 15,1-2-37-15,-5 2-9 16,-6 4-3-16,-5 2-11 15,8-7-2-15,9-7-8 16,8-6 0-16,11-6-7 16,15-8-98-16,9-6-189 15,10-8-691-15</inkml:trace>
  <inkml:trace contextRef="#ctx0" brushRef="#br0" timeOffset="129799.4067">27108 2598 74 0,'0'0'147'15,"0"0"-76"-15,0 0-30 16,0 0 1-16,0 0 3 16,0 0-44-16,0 0 86 15,0-9 53-15,0 9-87 16,0 0-53-16,0-1-38 0,0 1-6 16,0 0 18-16,-1-1 24 15,1-1 1-15,0 2-19 16,0-2 20-16,0 2 14 15,0 0 31-15,0 0-7 16,0 0-21-16,0 0-17 16,0 0-1-16,0 0-5 15,0 0-16-15,0 0-15 16,0 0-34-16,0 0-79 16,0 0-182-16</inkml:trace>
  <inkml:trace contextRef="#ctx0" brushRef="#br0" timeOffset="130203.9654">28684 2466 332 0,'0'0'0'16,"0"0"-118"-16</inkml:trace>
  <inkml:trace contextRef="#ctx0" brushRef="#br0" timeOffset="132088.9132">31605 2469 1386 0,'0'0'373'16,"0"0"-250"-16,0 0 38 15,0 0 85-15,0 0-58 16,0 0-70-16,0 0-33 16,-2 0-6-16,2 0-20 15,0 0-18-15,0 0-6 16,0 7-9-16,0 13-14 15,0 11 30-15,0 10 9 16,0 4-33-16,0 2-7 16,8-1-11-16,-1-4 0 0,1-7 0 15,-5-2-1-15,0-6-15 16,-3-3-5-16,0-4-15 16,0-6-30-16,0-3-60 15,0-5-97-15,0-6-120 16,0 0-203-16,3 0-171 0</inkml:trace>
  <inkml:trace contextRef="#ctx0" brushRef="#br0" timeOffset="132526.0559">31672 2407 1046 0,'0'0'355'15,"0"0"-194"-15,0 0 37 16,0 0 108-16,0 0-46 16,0 0-81-16,0 0-37 15,15-15-45-15,-8 10-47 16,4 2-30-16,5 2-13 15,6 1 1-15,4 0-8 16,0 3-11-16,2 10 10 0,-1 2-7 16,-5 2-14-16,-5 4-9 15,-6 0-8-15,-6 2 9 16,-2-2 9-16,-3-1 9 16,0-2 8-16,-5-2 4 15,-9-4 9-15,-6-1-8 16,-5-4 14-16,-7-2 3 15,-4-4-5-15,3-1-13 16,4 0-6-16,5 0-73 16,13-6-81-16,11-7-204 15,6 3-364-15,13-1-539 0</inkml:trace>
  <inkml:trace contextRef="#ctx0" brushRef="#br0" timeOffset="133079.6352">32379 2469 1625 0,'0'0'320'0,"0"0"-286"16,0 0-33 0,0 0 14-16,0 0 23 0,0 0-38 15,0 0-16-15,60 2-59 16,-41-2 18-16,-2 0 38 15,-2-3 7-15,-3-6 5 16,-1 1 7-16,-3 0 69 16,-2-4 19-16,-3 2-24 15,-1-1-9-15,-1 1 8 16,-1 0 14-16,0 3-9 16,0 0 0-16,-4 3-22 15,-9-1-18-15,-4 4-13 16,-7 1-7-16,-5 0-7 15,-5 10 6-15,-3 10-1 16,-1 4 8-16,3 4 10 0,3 2 10 16,5-2 21-16,8-2-1 15,7-1-14-15,9-4-22 16,3-4-11-16,11-3 2 16,18-3-18-16,16-4-6 15,33-7-162-15,-9 0-415 16,-10-2-713-16</inkml:trace>
  <inkml:trace contextRef="#ctx0" brushRef="#br0" timeOffset="138810.7317">32102 2933 1207 0,'0'0'526'0,"0"0"-412"15,0 0-16-15,0 0 55 0,0 0 35 16,0 0-32-16,0-1-40 15,0 0-22-15,8-2-38 16,2 3-42-16,2-2-14 16,4 2-12-16,-2 0 0 15,0 0 11-15,-2 2-20 16,-3 11 14-16,-2 5-1 16,-3 3-1-16,-3 3 8 15,-1 3 0-15,0-1 0 16,0 0 0-16,2-2 1 15,1-6-1-15,0-2-22 16,1-4 0-16,2-4 12 0,4-3-5 16,4-2-33-16,5-2-12 15,6-1-33-15,5 0-31 16,0 0 2-16,-3 0 47 16,-1-4-6-16,-9 1 50 15,-6 2 32-15,-5 1 10 16,-4 0 18-16,-2 0 17 15,0 6-16-15,0 4 71 16,0 2-29-16,0 3-30 16,0-1-20-16,0-3-15 15,0 0 3-15,7-3-9 16,3 1-27-16,4-3-10 16,2-1-22-16,0-2-17 0,-1 1 21 15,-1-2 10-15,-1 1-3 16,-1-2 1-16,1 1-22 15,-2-2 34-15,1 0 12 16,-2 0 23-16,-1 0 11 16,-1 0 54-16,-1 0 50 15,1 0-18-15,-4 0-7 16,1 0-33-16,-1 0-15 16,1 5-4-16,2 4-13 15,-1 2-13-15,0 0-11 16,3 3 1-16,3-2-2 15,1 2 0-15,2 0-36 16,0-1-20-16,-3-1-10 0,-1 0 8 16,-2-2 33-1,-3 0 16-15,-2-2 1 0,2-1 7 16,-2-2-37-16,5-3-105 16,1-1-116-16,0-1-259 0</inkml:trace>
  <inkml:trace contextRef="#ctx0" brushRef="#br0" timeOffset="139192.2346">32864 3286 1415 0,'0'0'559'16,"0"0"-524"-16,0 0-12 16,0 0 39-16,0 0 41 15,0 0-24-15,0 0 24 16,0 37-12-16,0-14-56 16,3 3-22-16,3 1-12 15,3 0-1-15,0-2 0 16,-1 1-14-16,-1-4-6 15,-1-2 0-15,-3-3 5 16,-3-3-8-16,0-2-17 16,-5-5 27-16,-10-1 13 0,-7-1 9 15,-4-5 6-15,-3 0 4 16,-3 0-3 0,6 0-16-16,3-13-7 0,11 2-320 15,7-3-794-15</inkml:trace>
  <inkml:trace contextRef="#ctx0" brushRef="#br0" timeOffset="139553.6419">32909 3000 1200 0,'0'0'550'0,"0"0"-450"16,0 0-25-16,0 0 161 15,0 0-36-15,0 0-43 16,0 0-67-16,-17 63-47 0,14-40-30 16,2-2-13-1,-1 2-13-15,2-1-41 16,0-1-53-16,0 4-205 0,0-7-322 16,0-6-274-16</inkml:trace>
  <inkml:trace contextRef="#ctx0" brushRef="#br0" timeOffset="139837.2802">33001 2970 781 0,'0'0'1122'15,"0"0"-948"-15,0 0-131 16,0 0 19-16,0 0 14 0,0 0-42 15,0 0-14 1,67-3-19-16,-53 13 4 0,-1 3-5 16,-2 1 0-16,-2 0-1 15,-5 0-8-15,-2-1 3 16,-2-3-16-16,0-2 1 16,-14-1 6-16,-3-3 2 15,-3-1-54-15,-8-3-222 16,5 0-197-16,7 0-253 0</inkml:trace>
  <inkml:trace contextRef="#ctx0" brushRef="#br0" timeOffset="140316.7933">33233 2866 1487 0,'0'0'894'0,"0"0"-869"16,0 0-2-16,0 0-3 16,0 0 65-16,0 0-9 15,0 0-58-15,13 7-18 16,-13 14 0-16,0 6 0 16,0 2 0-16,-6 4-6 15,-4 0 6-15,-4-4 0 16,1-4 0-16,2-2 1 15,1-6-1-15,4-6-10 16,1-4-10-16,2-4-1 0,3-2 8 16,0-1 6-16,0 0 7 15,13-2 0-15,7-11-31 16,6-3-18-16,2-4 40 16,0 2-6-16,-1 3 8 15,-4 2 7-15,-6 6 8 16,-3 3-7-16,-4 4 7 15,-4 0-7-15,-3 0 4 16,-1 7-4-16,-2 10 17 16,0 5 18-16,-8 4-12 0,-6 1-24 15,0-2-6 1,1-4-17-16,4-2-35 0,4-6-66 16,5 0-165-16,0-4-184 15,8-7-79-15</inkml:trace>
  <inkml:trace contextRef="#ctx0" brushRef="#br0" timeOffset="140603.9998">33577 3100 567 0,'0'0'1117'15,"0"0"-936"-15,0 0-105 16,0 0 60-16,0 0-49 15,-79 48-14-15,77-41-23 16,2-1-31-16,4-1 14 16,12-5-15-16,5 0-18 0,4 0-55 15,0 0-18-15,0-10 4 16,-1-3-2-16,-8-2-8 16,-6 1-6-16,-5 1 85 15,-5 5 69-15,0 1-59 16,-11 1-10-16,-16 3-115 15,4 0-179-15,0 2-429 0</inkml:trace>
  <inkml:trace contextRef="#ctx0" brushRef="#br0" timeOffset="140866.9272">33843 2873 2045 0,'0'0'354'16,"0"0"-272"-16,0 0-21 16,0 0 52-16,0 0-30 15,0 0-74-15,0 0-9 16,3 32 12-16,-8-4 0 16,-4 6-11-16,-4 3 5 15,1-2-4-15,-1-1-2 16,1-3-10-16,2-5-72 15,0-3-75-15,0-3-127 16,1-4-265-16,0-7-164 0</inkml:trace>
  <inkml:trace contextRef="#ctx0" brushRef="#br0" timeOffset="141072.03">33678 2985 1669 0,'0'0'505'0,"0"0"-505"16,0 0 0-16,0 0 33 16,0 0 26-16,113-1-59 0,-80 10-98 15,-10-1-574-15</inkml:trace>
  <inkml:trace contextRef="#ctx0" brushRef="#br0" timeOffset="147707.0186">31863 2026 1415 0,'0'0'554'15,"0"0"-474"-15,0 0-10 16,0 0 79-16,0 0 18 16,0 0-29-16,1 0-42 0,8 0-16 15,5 0-19-15,7 0-35 16,6 0-17-16,2 0-8 16,4 0-1-16,3 0-76 15,16 0-89-15,-8 1-172 16,-7 2-436-16</inkml:trace>
  <inkml:trace contextRef="#ctx0" brushRef="#br0" timeOffset="148029.4513">32360 1838 1920 0,'0'0'372'15,"0"0"-277"-15,0 0-64 16,0 0 31-16,0 0 4 15,0 0-40-15,0 0 3 16,6 54 15-16,-2-21-27 0,4 0-17 16,-1 0-81-1,-4 6-99-15,-3-10-319 0,0-10-231 0</inkml:trace>
  <inkml:trace contextRef="#ctx0" brushRef="#br0" timeOffset="148517.0159">32555 1831 1564 0,'0'0'679'15,"0"0"-616"-15,0 0-45 0,0 0 53 16,0 0 30-16,0 0-27 16,0 0-32-16,35-5-30 15,-22 10-12-15,0 4 2 16,0 2-1-16,-3-2 0 16,-3 3 0-16,-2-1-1 15,-2 1 0-15,-3-2-13 16,0 1-7-16,0-1 11 15,-2 0-3-15,-5-2-16 16,1-1 1-16,1-1-5 16,0 0 9-16,3-2 4 0,2 2-5 15,0-1 1-15,4 4 21 16,10-1 2-16,-1 0 0 16,5 2 1-16,-4-3-1 15,-1 0 0-15,-6-2 0 16,-5-1 0-16,-2-1-22 15,-3 0-39-15,-16-1 34 16,-6 3-24-16,-6-1-82 16,-7 0-195-16,9-1-232 15,11-3-444-15</inkml:trace>
  <inkml:trace contextRef="#ctx0" brushRef="#br0" timeOffset="148715.8233">32828 1958 601 0,'0'0'1582'16,"0"0"-1374"-16,0 0-169 16,0 0-39-16,0 0-9 15,0 0-104-15,0 0-45 16,24 15-230-16,-16-11-546 0</inkml:trace>
  <inkml:trace contextRef="#ctx0" brushRef="#br0" timeOffset="149232.1663">33110 1723 887 0,'0'0'382'16,"0"0"-234"-16,0 0 84 16,0 0 42-16,0 0-59 15,0 0-64-15,0 0-49 16,3-16-25-16,-3 16-29 15,0 0-33-15,0 0-15 16,-1 6 0-16,-4 6 0 0,-2 2 1 16,-3 5 0-16,-3 1 0 15,0 3 0-15,-8 1 0 16,-1 2 1-16,-2 3-1 16,4-2-1-16,3-3 1 15,6-2-1-15,8-5 0 16,3-4-24-16,6-1-1 15,19-4 5-15,8-4-54 16,8-4-10-16,3 0-51 16,-2-4-11-16,-3-11-48 15,-6-3 52-15,-9-4-33 0,-10 2 175 16,-11 4 34-16,-3 2 117 16,-10 3-48-16,-14 2-26 15,-10 5 23 1,-3 4-20-16,-2 0-80 0,-10 11-41 15,8 6-340-15,11-2-1162 0</inkml:trace>
  <inkml:trace contextRef="#ctx0" brushRef="#br0" timeOffset="151085.3719">33350 1925 439 0,'0'0'954'15,"0"0"-727"-15,0 0-147 16,0 0 34-16,0 0 90 15,0 0-31-15,0 0-86 16,-1 0-63-16,10 0-4 16,3 0-6-16,0 0-3 15,1 0-11-15,1 0-13 0,-2 0 2 16,1 0-3-16,-4-4-7 16,-2-3-9-16,-2 1 30 15,-2-1 6-15,-3 2 3 16,0 1 4-16,0 3 1 15,0-1 29-15,0 2-21 16,0 0-12-16,-9 0-9 16,-5 2-1-16,-2 8 14 15,-1-1-8-15,4 4-5 16,6 0 0-16,4-1 0 16,3-2 0-16,0-1 15 15,12 1-16-15,22-2-122 0,-1-2-221 16,-3-2-360-16</inkml:trace>
  <inkml:trace contextRef="#ctx0" brushRef="#br0" timeOffset="151445.7862">33610 1738 848 0,'0'0'752'15,"0"0"-654"-15,0 0 10 16,0 0 120-16,0 0-70 16,0 0-87-16,0 0-53 0,-6 13 16 15,5 8 22 1,-1 6-18-16,2 2-24 0,0 1 1 16,0-1-4-16,6-6-3 15,3-3 2-15,-3-6-1 16,0-4-8-16,0-4 8 15,0-6-3-15,4 0 13 16,1-7 2-16,4-13-6 16,3-4-9-16,2-7 7 15,0-5-5-15,1-1 1 16,0 0-9-16,-3 4-1 16,-4 8 1-16,-8 18-55 15,-6 7-244-15,0 0-791 0</inkml:trace>
  <inkml:trace contextRef="#ctx0" brushRef="#br0" timeOffset="158255.8163">28646 2121 390 0,'0'0'261'0,"0"0"-107"15,0 0-41-15,0 0 16 16,0 0 20-16,0 0 24 16,-6 0-3-16,5 0-2 15,-1 0-19-15,1 0-35 16,1 0-23-16,0 0-21 16,-2 0 0-16,2 0-11 15,0 0-15-15,0-5-1 16,0-3-12-16,0-5-31 15,0-5 0-15,0-5 0 16,3-4 1-16,0-4-1 16,-1-2-6-16,-2-5 1 15,0-4 5-15,0-1 6 0,0-5-6 16,-2-2-44-16,-1 0 17 16,2 0 27-16,1 5 42 15,3 3-30-15,11 5-12 16,6 2-15-16,4 4 5 15,4 3 9-15,4 2 1 16,4 2-1-16,-1 3-18 16,6 3-10-16,0-1 3 15,3 2-31-15,2 2 5 16,2 0 27-16,2-3 13 16,4 1 6-16,-2-3 5 15,1-2 1-15,-6-5 0 0,-3-4 6 16,-6-4 6-1,-3-2 9-15,-2 2-4 0,-7-2 3 16,-5 5 12-16,-7 4 15 16,-4 2-27-16,-5 5-12 15,-4 4 6-15,-1 4 5 16,0 2-16-16,0 4 3 16,0 0-1-16,0 0-5 15,5-1 0-15,5-4-9 16,11-2-13-16,12-6 1 15,10-1 12-15,9-1-35 16,9 2-14-16,7 3 26 16,1 1 10-16,5 4 20 0,-2 0 2 15,2 3 1 1,-5 0 9-16,-2-1 9 0,-6-1-11 16,-6-2-1-16,-6-1-6 15,-12-3 5-15,-10-3-4 16,-10 0 11-16,-11-2 2 15,-6 1-14-15,0-2-1 16,-6 4-8-16,-6 1 0 16,0 3 7-16,5 5 1 15,5 3 2-15,2 6-2 16,6 1-7-16,16 0-6 16,11 0 0-16,5 0-5 15,6 3-29-15,-2 2 3 16,-3 0 2-16,-6 0-1 15,-5-1-38-15,-9-1-28 16,-6 0-28-16,-6-3-113 0,-7 0 9 16,0 0-111-16</inkml:trace>
  <inkml:trace contextRef="#ctx0" brushRef="#br0" timeOffset="158602.4893">30798 354 548 0,'0'0'370'0,"0"0"-241"16,0 0-34-16,0 0 1 15,0 0 4-15,0 0-31 16,0 0-37-16,58-2-12 16,-41 9-11-16,2 2-8 15,0 2 1-15,-1-1 19 16,0 3 14-16,-3-2 41 16,-5 0-16-16,-5 1-12 15,-5 0-6-15,-5 2 3 16,-20 1 30-16,-56 4-75 15,7-2 0-15,-8-4-397 0</inkml:trace>
  <inkml:trace contextRef="#ctx0" brushRef="#br0" timeOffset="173616.8339">29480 8606 103 0,'0'0'588'0,"0"0"-405"0,0 0 428 16,0 0-502-16,0 0-70 15,0 0 34-15,0 0 78 16,7 0 0-16,3 0-40 15,-1 0-16-15,1 0-19 16,0 0-22-16,3 0-23 16,0 0-18-16,2 0-11 15,1 10-2-15,2 6-1 16,-2 3 0-16,0 5-8 16,-2 7-22-16,-3 2-18 15,-2-3 4-15,-2-1 11 0,-1-2 17 16,0-8 8-1,0-2 7-15,0-6 2 0,4-2-1 16,1-3 1-16,4 1 1 16,6-4-1-16,6-3 0 15,3 0-16-15,4 0 0 16,-1 0-9-16,-3 0 6 16,-5 0 13-16,-4 0 5 15,-9 6 1-15,-5 4 0 16,-2 3 1-16,-4 4 1 15,-1 3 5-15,0 0-5 16,0-3 4-16,3-2-4 16,1-4 4-16,4 0 2 0,4-3-7 15,6-1 0 1,4-3-1-16,2 0-19 0,3-4-46 16,-2 0-23-16,-1 0 38 15,-3 0 33-15,-6 0 15 16,-3 0 2-16,-5 0 1 15,-4 2 9-15,-3 8-9 16,0 3 29-16,0 3 6 16,0 4-18-16,3 1-9 15,5-1-8-15,5-1 0 16,2-3 0-16,6-3-1 16,2-2-14-16,0-5-8 15,1 0 6-15,-2-5 6 16,-3-1 10-16,-5 0 1 15,-3 0 12-15,-5 0 21 16,-3 0 31-16,-3 0-31 0,0 0-24 16,0 13-9-16,0 3-1 15,4 4 2-15,4 7-1 16,7 0-1-16,9-1-1 16,7 0-29-16,6-5-50 15,3-5-40-15,1-4 26 16,-4-8-63-16,-3-4-40 15,-5 0 78-15,-7 0-5 16,-10-10-145-16,-7 3-524 0</inkml:trace>
  <inkml:trace contextRef="#ctx0" brushRef="#br0" timeOffset="173955.4527">30668 9247 1687 0,'0'0'477'0,"0"0"-470"16,0 0-7-16,0 0-16 16,0 0 16-16,0 0 10 15,0 0-8-15,3 100-2 16,14-71-9-16,2 0-35 15,0-5-18-15,-2-2-20 16,-3-5 44-16,-5-1 31 0,-6-6 7 16,-3-3 0-1,-3-3 28-15,-17-1 103 0,-9 0-1 16,-5-2-13-16,-2-1-9 16,-1 1-35-16,4 1-72 15,3 1-1-15,9 0-358 16,12-3-1543-16</inkml:trace>
  <inkml:trace contextRef="#ctx0" brushRef="#br0" timeOffset="174810.8681">31094 9343 857 0,'0'0'381'0,"0"0"-197"0,0 0 57 16,0 0 16-16,0 0-28 15,0 0-34-15,0 0-70 16,0-15-61-16,0 17-33 15,-5 17-21-15,-3 4 39 16,1 11-5-16,-4 4-29 16,0 2-9-16,1-2-6 15,1-5-17-15,-1-5-102 16,3-7 2-16,1-4-70 16,1-7-169-16,2-4-223 15,3-6-211-15</inkml:trace>
  <inkml:trace contextRef="#ctx0" brushRef="#br0" timeOffset="175089.5853">31129 9276 1445 0,'0'0'217'15,"0"0"-191"-15,0 0 32 16,0 0 59-16,0 0-16 15,0 0-20-15,101 11-48 16,-74 2-18-16,0 4 0 0,-7 3-5 16,-4 1-4-1,-7 0 4-15,-9-1-1 0,0-1-7 16,-9-5 8-16,-13-2 8 16,-7-5-2-16,0-2 0 15,-1-5-16-15,1 0-149 16,11 0-212-16,9-5-690 0</inkml:trace>
  <inkml:trace contextRef="#ctx0" brushRef="#br0" timeOffset="175532.5853">31547 9175 1859 0,'0'0'258'0,"0"0"-230"0,0 0-21 16,0 0 6-16,0 0 33 15,0 0 35-15,3 99-24 16,-11-63-19-16,-2 7-11 16,-2-7-11-16,0 1-7 15,1-7-3-15,-2-8-6 16,3-5 0-16,2-7-1 15,-1-2 1-15,5-6 0 16,2-2 0-16,2 0 16 16,0 0 3-16,10-7-14 15,10-7-5-15,8-8-23 0,7-1 14 16,1-4-4 0,-1 4-9-16,-9 6 22 0,-7 7 0 15,-8 7 18-15,-8 3 1 16,-3 0-19-16,0 10 0 15,0 13 0-15,-6 4 0 16,-5 2 1-16,0 1 0 16,0-3-1-16,3-7-55 15,8-2-152-15,0-7-295 16,0-5-103-16</inkml:trace>
  <inkml:trace contextRef="#ctx0" brushRef="#br0" timeOffset="175826.4363">31814 9451 392 0,'0'0'1058'0,"0"0"-905"16,0 0-12-16,0 0 39 16,0 0-44-16,0 0-90 15,0 0-27-15,-66 82-4 16,80-71-6-16,12 0-9 15,7-9-41-15,3-2-58 16,1 0-21-16,-7-2 41 16,-4-10 32-16,-7-6 26 15,-7-3 10-15,-6-2 11 16,-6 0 8-16,0 7 48 0,-12-1-49 16,-9 4-7-16,-9 3-102 15,6 3-254-15,5 1-784 0</inkml:trace>
  <inkml:trace contextRef="#ctx0" brushRef="#br0" timeOffset="176090.5374">32297 9135 1868 0,'0'0'247'15,"0"0"-186"-15,0 0-11 16,0 0 0-16,0 0 3 0,0 0 96 16,0 0-36-16,-41 108-57 15,24-68-15-15,-1 6-24 16,6-3-11-16,-1-3-6 16,5-3-5-16,1-8-52 15,1 1-112-15,-3-6-61 16,3-9-352-16,1-5-600 0</inkml:trace>
  <inkml:trace contextRef="#ctx0" brushRef="#br0" timeOffset="176261.7237">32123 9358 1722 0,'0'0'471'0,"0"0"-471"15,0 0 0-15,0 0 9 16,0 0 11-16,0 0-20 16,111 54-63-16,-78-44-526 0</inkml:trace>
  <inkml:trace contextRef="#ctx0" brushRef="#br0" timeOffset="176538.8861">32364 9472 1373 0,'0'0'527'15,"0"0"-492"-15,0 0-20 16,0 0 15-16,0 0 10 16,0 0 14-16,0 0-2 15,82 72-32-15,-49-65-8 16,-5-7-11-16,-8 0 0 15,-5-4 32-15,-11-5 24 16,-4-7 32-16,0-1-26 16,-17 0-3-16,-5 3-33 15,-5 3-27-15,-5 9-44 16,5 2-280-16,6 0-592 0</inkml:trace>
  <inkml:trace contextRef="#ctx0" brushRef="#br0" timeOffset="176953.0052">32806 9475 1573 0,'0'0'589'15,"0"0"-545"-15,0 0-32 16,0 0 65-16,0 0 19 0,0 0-13 16,-36 92-32-1,26-72-27-15,-1-3-16 0,4-3-7 16,2-4 0-16,1-5-1 16,2-5 0-16,2 0-1 15,0 0-18-15,0-9 18 16,6-5-21-16,13-6 14 15,6-3 8-15,6-1 8 16,3-1-8-16,-3 2 1 16,-6 6-1-16,-6 7 26 15,-7 6 8-15,-5 4-19 16,-6 4-14-16,-1 16 0 16,0 5 9-16,-7 4-4 0,-5 12-6 15,0-7-29 1,5-11-654-16</inkml:trace>
  <inkml:trace contextRef="#ctx0" brushRef="#br0" timeOffset="185903.5831">3413 8430 1352 0,'0'0'664'0,"0"0"-641"16,0 0-4-16,0 0 8 16,0 0 139-16,85 0-46 15,-37-2-60-15,10 1-10 16,2-1-4-16,7 2 11 16,2 0-11-16,5 0-15 15,-2 0-5-15,-3 3-13 16,-5 3-4-16,-3-2-9 15,-9 0 0-15,-10-2-15 16,-8 1-22-16,-8-2-40 16,-10-1-33-16,-7 0-107 15,-6 0-181-15,0 0-262 16,-3 0-355-16</inkml:trace>
  <inkml:trace contextRef="#ctx0" brushRef="#br0" timeOffset="186326.2361">3610 8477 578 0,'0'0'812'0,"0"0"-598"16,0 0-58-16,0 0 131 16,0 0-31-16,0 0-119 15,0 0-56-15,121 4-29 16,-61-4-16-16,1 0-8 16,3 0-14-16,-1 0-13 15,-2 4 5-15,-3-1-4 16,-6-3-1-16,1 0 0 15,-7 0 0-15,-9 0-1 16,-7 0 1-16,-14 0-1 16,-4 0 0-16,-9 0 0 15,-3 0 0-15,0 0 0 0,-1 0 1 16,-13 0-9-16,1-1 5 16,-2-3-95-16,0-2-156 15,3 0-415-15,6 2-898 0</inkml:trace>
  <inkml:trace contextRef="#ctx0" brushRef="#br0" timeOffset="186640.557">4092 8275 1610 0,'0'0'608'15,"0"0"-543"-15,0 0-40 16,0 0 77-16,0 0 26 0,0 0-59 16,0 0-35-16,30 14-10 15,-8 0 5-15,4 2-11 16,5 3-4-16,6 1-5 16,5 1-3-16,0 0-5 15,4-1-1-15,-7 2 1 16,-8-6 0-16,-10 3-1 15,-12 1 0-15,-9-1 1 16,-12-1 0-16,-34 5 0 16,-48 7-1-16,6-7-92 15,0-1-580-15</inkml:trace>
  <inkml:trace contextRef="#ctx0" brushRef="#br0" timeOffset="191109.9655">8589 8769 481 0,'0'0'51'0,"0"0"190"15,0 0-15-15,0 0-87 16,0 0-13-16,0 0-4 16,31 0 3-16,-25 0-23 15,-1 0-16-15,1-2-2 16,1 2-3-16,-1 0 4 15,3 0-7-15,-3 0-23 16,6 0-23-16,0 0-13 16,1 0-8-16,2 0-10 15,3 0 0-15,-3 0 0 0,6 0 5 16,-6 0-5-16,4 0-1 16,-2 0 1-16,-1 0 1 15,-4 0-1-15,3 0 5 16,-3 2 0-16,1-2 3 15,-4 2-7-15,5-2 9 16,-1 0 4-16,-1 0 4 16,3 3-8-16,0-3-10 15,-2 1 0-15,-1 1 1 16,-1-2-1-16,-1 1 0 16,-1-1 0-16,-3 3 0 15,3-3-1-15,0 4 0 16,0-2 0-16,0-1 0 15,1 3 1-15,-1-4 0 16,5 2 0-16,-1-1 6 0,2-1 1 16,0 2-7-16,0-2-1 15,4 0 1-15,-5 0 0 16,2 0-1-16,-7 0 1 16,2 0-1-16,-1 0 1 15,-1 0-1-15,0 0 0 16,1 1 0-16,4-1 0 15,-1 3 0-15,2 0 0 16,-1-3 0-16,5 3 0 16,0-2 0-16,-2-1 0 15,2 0-2-15,-2 0 1 16,2 0 1-16,-6 0-1 0,-1 0 0 16,-4 0 1-16,2 0 1 15,-1 0-1-15,0 0 0 16,1-1 1-16,7-2 0 15,-5 0 0-15,4 0-1 16,1 3 0-16,-4-1 0 16,-4 1 0-16,1-2 0 15,-5 2 0-15,-2 0 1 16,-3 0 0-16,0 0 27 16,0 0 17-16,0 0-4 15,0 0-13-15,0 0-16 16,0 0-10-16,0 0-2 15,0 0-23-15,3-1-197 0,0-5-669 16</inkml:trace>
  <inkml:trace contextRef="#ctx0" brushRef="#br0" timeOffset="195247.0598">8231 9264 818 0,'0'0'306'0,"0"0"-249"16,0 0-39-16,0 0 103 15,0 0 79-15,0 0-36 16,16-10-47-16,-16 6-44 16,0-3 55-16,3-3 32 15,-3-3-67-15,0-2-31 16,3-5-9-16,3-3-21 0,-1-5-21 15,5-5-9-15,-1-3-2 16,0-3-21-16,1 2-23 16,1 0 17-16,-5 4 12 15,3 4 5-15,-5 2 0 16,-1 6 10-16,0 4 6 16,0 0 3-16,-3 7 6 15,0 0 4-15,0 0-1 16,0 3-3-16,0 5-5 15,0-3-8-15,0 2 4 16,0 0-6-16,0 2 0 16,0 0 1-16,0-1-1 15,0-1 1-15,0 3 0 0,0-2-1 16,0 2 0-16,0 0 0 16,-3 0 0-16,3 0-1 15,0-2 0-15,0 2 0 16,-3 0 0-16,3-2 0 15,-3 2 1-15,-1 0-1 16,-2 0-8-16,0 0 9 16,-3 0 1-16,0 0 5 15,0 0-4-15,-3 0-1 16,-1 0 1-16,-1 6-1 16,1-1-1-16,1 0 1 15,3-1-1-15,1 2 0 16,1 0-1-16,4-2-15 15,0 3 7-15,3-3 9 16,-3 2-10-16,3-3 10 0,0-3 1 16,0 3 0-16,0-3-1 15,0 0-6-15,0 0 6 16,3 0 9-16,3-6 0 16,7-4-8-16,-2-1 0 15,-2-2 0-15,4 0 0 16,-4 4-1-16,-4-1 1 15,1 5-1-15,-2 0 1 16,-4 4 0-16,3-2 1 16,-3-3 5-16,3 5 10 15,3-6-16-15,0 2 6 16,3-2-6-16,0 0 0 0,0 0 1 16,0 4-1-16,-2 0 0 15,-1 3 11-15,3 0-5 16,2 16 1-16,2 6 5 15,-1 7-13-15,9 20 0 16,-3-6-283-16,-5-7-805 0</inkml:trace>
  <inkml:trace contextRef="#ctx0" brushRef="#br0" timeOffset="198247.7196">10397 9121 622 0,'0'0'517'15,"0"0"-389"-15,0 0 28 0,0 0 3 16,0 0 21-16,0 0-7 16,0 0-50-16,-7 23-35 15,7-23-14-15,0 0-6 16,0 0-13-16,0 0-24 16,0 0-4-16,3 0-10 15,4-10-9-15,2-3-2 16,0-1-6-16,-1-4 0 15,2 1-15-15,-1-3 3 16,-3-3 2-16,1 2 4 16,-1-1 4-16,-3-1 1 15,0 0 0-15,2 2 0 16,-5 2 0-16,3 0 1 0,0 5-1 16,-3 0 0-1,0 3 1-15,3 0-2 0,-3 1-4 16,4 0-19-16,-1-3-7 15,-3 2 9-15,3-2 9 16,0 0 12-16,-3 3-7 16,0 1 8-16,0 3-2 15,0-1 3-15,0 7 10 16,0-2-10-16,0 2 0 16,0 0-31-16,0 0-26 15,0 0-23-15,0 0-8 16,0 0 21-16,3 0 21 15,-3 0 24-15,0 0 13 16,9 0-71-16,3 0-225 0,0 0-600 0</inkml:trace>
  <inkml:trace contextRef="#ctx0" brushRef="#br0" timeOffset="198820.5913">10848 8739 365 0,'0'0'963'0,"0"0"-759"16,0 0-149-16,0 0-4 16,0 0 74-16,0 0 63 15,0 0-55-15,16 0-68 16,6 0 14-16,11 3-33 15,0 2-24-15,0-1-14 16,1 1-7-16,-4 0-1 16,-3 1 1-16,-6-2-1 15,-5 3 0-15,-5-4-18 16,-5 0-47-16,1-2-41 16,-4-1-46-16,0 0-63 15,0 0-111-15,-3 0-290 0</inkml:trace>
  <inkml:trace contextRef="#ctx0" brushRef="#br0" timeOffset="199096.516">10897 8835 766 0,'0'0'327'15,"0"0"-169"-15,0 0 36 16,0 0 4-16,0 0 2 16,0 0 6-16,0 0-48 0,64 28-50 15,-34-27-48 1,1-1-34-16,5 0-15 0,-3 0-10 16,-7 0-1-16,-3 0-47 15,-8 0-57-15,-8 0-90 16,-7 0-48-16,0 0-71 15,0 0-281-15</inkml:trace>
  <inkml:trace contextRef="#ctx0" brushRef="#br0" timeOffset="200020.8199">10468 8645 390 0,'0'0'150'0,"0"0"-59"15,0 0 5-15,0 0 98 16,0 0 31-16,0 0 6 16,0 0-38-16,0-6-20 15,0 6-9-15,0 0-29 16,-1 0-47-16,1 0-11 16,-3 0-11-16,3 0-21 15,-6 0-23-15,-1 3-21 16,-2 6 21-16,-7 3 6 15,2 3-4-15,-5-1-14 16,3 0-8-16,6-2-1 16,0-4 1-16,4-2-1 15,3 1-1-15,3-4 0 0,0 0 0 16,0-1 0-16,0 0-6 16,0-2 6-16,6 0 1 15,4 0-1-15,2 0 0 16,2-7 0-16,2 0-6 15,-4-6-6-15,0 3-1 16,-3-1 7-16,0-1 5 16,-3 2 0-16,1 3 1 15,-1 0 0-15,-5 3 6 16,2 1 7-16,4 1-2 16,-7-1 2-16,3 3 9 15,0 0 8-15,-3 0-2 16,4 0-11-16,2 3-11 15,3 12 22-15,4 3 9 16,10 5-23-16,7 4-14 0,25 5-87 16,-6-5-491-16,-7-7-1157 15</inkml:trace>
  <inkml:trace contextRef="#ctx0" brushRef="#br0" timeOffset="207920.1018">12432 8792 1038 0,'0'0'104'15,"0"0"-63"-15,0 0 6 0,0 0 225 16,0 0-115-16,0 0-11 15,-7 23 21-15,1-12-49 16,3 5-22-16,-5-1-7 16,2 5-23-16,-1 3-18 15,-2-2-22-15,0 1-8 16,0 1-10-16,-2 0-7 16,4-4 0-16,1-1 1 15,0-2-1-15,-1 0-1 16,7-5 0-16,0 2 3 15,0-3-2-15,0-3 0 16,0 1-1-16,13-4-11 16,0-1 2-16,10-3-7 0,0 0-32 15,9 0-8-15,-5 0 18 16,1 0 17-16,-2 0 8 16,-7 0 11-16,-1 0-4 15,-6 0 5-15,-6 0-8 16,0 0 0-16,-6 0 3 15,0 0-4-15,0 0-45 16,0 0-42-16,0 0 52 16,0 0 24-16,0-7-37 15,0-1-11-15,0-2 32 16,0-2 18-16,0 0 9 16,-3-4 10-16,0 5 17 0,-3-2 18 15,0 3 55-15,0 2 22 16,-2 1-13-16,4 4-27 15,2-1-11-15,1 4-14 16,1 0-23-16,0 0-19 16,0 0-5-16,0 0-14 15,9 0 13-15,6 10 0 16,3 0 1-16,0-1-1 16,-2 6 0-16,-1-3-11 15,-6 1 6-15,3 1 5 16,-6-1 1-16,-3-3-1 15,0-1 0-15,-3 0 1 16,0-2 0-16,0-3 14 0,-9 3 33 16,-5 0-20-1,1-4-9-15,-3 0-18 0,0 0-85 16,6-2-426-16,3-1-815 0</inkml:trace>
  <inkml:trace contextRef="#ctx0" brushRef="#br0" timeOffset="208808.6879">12880 8986 1196 0,'0'0'242'0,"0"0"-158"16,0 0 25-16,0 0 40 0,0 0-13 15,0 0-66 1,0 0 53-16,-3 42 13 0,-10-18-29 16,-1 3-36-16,-1 5-16 15,-6-1-3-15,2 2-18 16,-1-1-1-16,7-2-21 15,1-3-11-15,6-8 7 16,6 0-6-16,0-8-2 16,0-2-10-16,3-3-32 15,12-6 5-15,6 0-58 16,4-2-118-16,5-14-167 16,-4-1-210-16,-7 5 36 0</inkml:trace>
  <inkml:trace contextRef="#ctx0" brushRef="#br0" timeOffset="209001.4128">12776 9151 1318 0,'0'0'224'16,"0"0"-163"-16,0 0 3 15,0 0 53-15,0 0-117 16,101 0-18-16,-76 0-357 16,-1 0-964-16</inkml:trace>
  <inkml:trace contextRef="#ctx0" brushRef="#br0" timeOffset="209368.1118">13035 9211 1053 0,'0'0'191'16,"0"0"-149"-16,0 0 1 15,0 0 110-15,0 0 17 16,0 0-23-16,0 0-35 0,-21 52-29 15,21-48-41 1,0 0-26-16,3-4-16 0,12 0-10 16,4 0-126-16,1-4-4 15,-4-3 46-15,-4-6 52 16,-3 3 42-16,-9 0 25 16,0 3 33-16,0 0 15 15,-18-1 13-15,-1 4 29 16,-3 0-7-16,2 4-43 15,-4 0-65-15,12 0-31 16,3 0-322-16,5 0-965 0</inkml:trace>
  <inkml:trace contextRef="#ctx0" brushRef="#br0" timeOffset="209638.0527">13293 9028 1942 0,'0'0'329'15,"0"0"-267"-15,0 0-28 16,0 0 52-16,0 0-2 16,0 0 39-16,0 0-15 15,-24 99-49-15,15-62-17 16,2-4-28-16,1 1-13 15,-2-5-1-15,5-6 0 16,0-4-54-16,0-5-105 0,-1-8-148 16,-2 0-381-16,3-6-462 15</inkml:trace>
  <inkml:trace contextRef="#ctx0" brushRef="#br0" timeOffset="209817.8143">13184 9193 1300 0,'0'0'579'0,"0"0"-516"15,0 0-7-15,0 0 38 16,0 0-63-16,98-3-31 0,-66 3-191 16,-8 4-187-1,-8 2-627-15</inkml:trace>
  <inkml:trace contextRef="#ctx0" brushRef="#br0" timeOffset="210396.1173">13408 9247 1523 0,'0'0'386'16,"0"0"-245"-16,0 0 2 15,0 0 33-15,0 0-42 16,0 0-76-16,0 0-42 15,-84 50-16-15,81-37-10 16,3-3-50-16,3 0-76 16,14-3 29-16,2-5-87 0,0-2-22 15,4 0 97-15,-3-9 88 16,-4-1 31-16,0-3 17 16,-9-1 60-16,-1 4-1 15,-3 1 82-15,2 4 13 16,-5 3-33-16,0 2-52 15,0 0-45-15,0 0-27 16,0 9-13-16,0 5-1 16,0-1-5-16,0 0-59 15,12-7-53-15,3 2 19 16,9-8-70-16,1 0-47 16,-1 0 8-16,-1-13 30 15,-1-4 67-15,-3-4 88 0,-4-4 10 16,3-2 12-1,-6-6 96-15,-1-3-15 0,2-7 5 16,-4-3 10-16,1 5-43 16,-7 3 40-16,0 10 39 15,-3 9 64-15,0 9-84 16,-16 6-67-16,-7 4-14 16,-2 3 15-16,-5 18 25 15,-2 8 16-15,6 8 6 16,3 9-22-16,10 3-28 15,7 1-23-15,6-4-13 16,0-5-7-16,6-5-24 0,4-10-90 16,10-6-72-1,-8-4-344-15,-1-9-434 0</inkml:trace>
  <inkml:trace contextRef="#ctx0" brushRef="#br0" timeOffset="211359.1013">13990 9263 1332 0,'0'0'391'0,"0"0"-252"15,0 0-15-15,0 0 29 16,0 0 3-16,0 0-43 16,0 0-34-16,0 8-50 15,6 4-3-15,-2 5-6 16,-4 0-11-16,0 2-8 16,0-2 5-16,0-1-5 15,0-3-1-15,-7-3-10 16,1-3-12-16,3-4-23 15,3-3 10-15,0 0 17 16,0 0-4-16,9-13-21 0,10-4-21 16,2-5 33-16,3-2 25 15,-3 0 6-15,1 3 9 16,-9 3 3-16,1 6 40 16,-8 5 7-16,-6 6-10 15,3 1-30-15,-3 0-17 16,0 4 5-16,0 10 15 15,0 6 5-15,0 1-9 16,-9-1-9-16,-3 1-8 16,4-6-1-16,4-4 0 15,-2-2-27-15,3-8-7 16,3 2 1-16,0-3 17 0,0 0-2 16,0-10-23-16,12-4-57 15,6-7 40-15,0-3 36 16,6 1 20-16,-2 0 2 15,-6 3 0-15,4 4 0 16,-8 6 20-16,-2 6 11 16,-4 4 0-16,-3 0 3 15,-2 5 4-15,-1 13 28 16,0 6-3-16,0 4-19 16,-6 0-7-16,-5 1-24 15,2-6-8-15,0-3-5 16,3-4-79-16,6-6-117 15,3-9-195-15,12-1-203 0,1 0-351 16</inkml:trace>
  <inkml:trace contextRef="#ctx0" brushRef="#br0" timeOffset="211743.3859">14406 9267 1605 0,'0'0'320'0,"0"0"-245"16,0 0-42-16,0 0 112 16,0 0 4-16,0 0-66 15,0 0-45-15,-68 61-14 16,63-46-9-16,5-1-9 0,0-2-6 16,0-2-21-16,13-4 11 15,4-4-18-15,2-2-26 16,2 0-36-16,0-15-28 15,-3 3-21-15,-3-5 24 16,-5 3 68-16,-1-2 47 16,-5 6 25-16,-2 6 69 15,-2-2 21-15,0 6-29 16,0 0-27-16,0 0-19 16,0 9 1-16,-5 2 33 15,-1 6-29-15,2-2-27 16,1 0-18-16,0 0-5 15,3-3-105-15,3-7-227 16,6-2-151-16,3-3-220 0</inkml:trace>
  <inkml:trace contextRef="#ctx0" brushRef="#br0" timeOffset="212221.6283">14727 9267 1243 0,'0'0'264'0,"0"0"-175"15,0 0 9-15,0 0 73 16,0 0 42-16,0 0-53 16,0 0-45-16,-107 7-19 15,87-2-46-15,1 3-24 16,9-2-15-16,9 3-11 15,1-1-2-15,11 4-14 16,14-1-6-16,2 1-26 0,-1 1-14 16,0-2 20-1,-7-1 23-15,-6 3 10 0,-6-3 8 16,-7-2-11-16,0 0 12 16,-21-1 4-16,-3-3 8 15,-3 2-2-15,-3-2-10 16,-1-4-86-16,4 3-296 15,11-3-452-15</inkml:trace>
  <inkml:trace contextRef="#ctx0" brushRef="#br0" timeOffset="212515.2997">14876 9231 1641 0,'0'0'195'0,"0"0"-143"15,0 0 31-15,0 0 70 16,0 0-65-16,0 0-48 16,0 0 1-16,-12 68 32 15,27-45-18-15,2 2-34 16,2-3-10-16,-6-2-2 15,-10-1 8-15,-3-5 2 16,-3-4 12-16,-16 0 7 16,-23-8-38-16,6-2-214 0,0 0-812 15</inkml:trace>
  <inkml:trace contextRef="#ctx0" brushRef="#br0" timeOffset="228002.8391">13966 8757 105 0,'0'0'192'0,"0"0"-97"0,0 0-4 16,0 0-78-16,0 0 0 15,50 0 14-15,-33 0 24 16,1 0 122-16,1 0-118 16,5 0-36-16,-5 0-12 15,4 0 10-15,-3 0 2 16,-1 0 0-16,0 0-9 15,-2 1 9-15,-4 2 1 16,2 0-4-16,-1-2-10 16,2 3 2-16,4-4 4 15,6 2 17-15,-3-2 7 0,5 0-13 16,2 3-6-16,-2-2-9 16,2 2-1-16,-1 0 0 15,0 0 8-15,1-2-13 16,-4 2-1-1,0-3-1-15,-4 4 0 0,-2-4-1 16,0 0-6-16,0 0 6 16,1 0 1-16,3 2 0 15,1-2 1-15,-1 1 0 16,3 1 0-16,0-1 0 16,1 2-1-16,-1 0 0 15,3 1 1-15,-4-1-1 16,3 1-1-16,-4-1 1 15,-2 0-8-15,-1 0 7 16,-1-1 0-16,-3-1 1 0,3-1-2 16,-2 4 2-16,4-4 8 15,-4 2 1-15,3 2 5 16,2-3 2-16,-6 3 3 16,3-2-7-16,-2 1 1 15,7 1-12-15,-3-1 6 16,6 0-6-16,-6 3-1 15,6-2-2-15,-6-1 0 16,-1-1 0-16,-5 3 2 16,2-2 0-16,0 1 13 15,2 2 20-15,-3-2 28 16,-1 2-13-16,5-2-10 16,0-1-15-16,5 4-14 0,3-4 1 15,-1 2-9-15,6-1 1 16,1 2-2-16,-4-1 0 15,-2 0-1-15,-1-1 1 16,-7 2-1-16,-1-2 1 16,-3 2-1-16,-2-2 1 15,4 2 1-15,-1-2 1 16,2 3 4-16,-2-4 1 16,4 4-6-16,-4-1 7 15,0-2-7-15,1 1-1 16,0 0 1-16,2 0 0 15,-5-4 1-15,2 5-1 16,3-2 0-16,-3 2 8 0,1-2 17 16,2 3 2-1,2-1-14-15,-4 2-3 0,2-3-10 16,0-1 8-16,2 3-3 16,-3-1-6-16,3 0 2 15,-5-2 0-15,-2 3-1 16,2-5 1-16,-6 5-1 15,1-1 1-15,1-2 15 16,-4-1 7-16,3 1 3 16,1-1 1-16,-3 0 1 15,1 3 5-15,1-1 15 16,-5-2-9-16,1 0-14 0,-6 0-13 16,-1-2-11-1,-1-1 4-15,-2 2-6 0,0-2 0 16,0 0-2-16,0 1-7 15,0 1-1-15,-6-2-102 16,-4 1-233-16,1-1-510 0</inkml:trace>
  <inkml:trace contextRef="#ctx0" brushRef="#br0" timeOffset="239973.1516">9693 9897 400 0,'0'0'829'15,"0"0"-535"-15,0 0-106 16,0 0-5-16,0 0 34 16,0 0-25-16,-3 0-56 15,3 0-26-15,0 0-27 16,0 0-20-16,0 0-5 16,0 0-3-16,0 0-13 15,0 0-18-15,-6 8-16 16,0 8-7-16,-6 14 44 15,-7 9-3-15,-8 8-21 16,-6 8-12-16,-6 4-3 16,-1 1-6-16,-3 0 1 15,7-3-1-15,3-5 0 16,8-6 0-16,5-3-1 16,7-13 0-16,4-6 1 0,3-8-11 15,1-6-43-15,5-7-73 16,0-3-111-16,5-4-318 15,1-9-486-15</inkml:trace>
  <inkml:trace contextRef="#ctx0" brushRef="#br0" timeOffset="240280.7485">9354 10019 1597 0,'0'0'307'15,"0"0"-154"-15,0 0-29 16,0 0 25-16,0 0-8 16,0 0-40-16,0 0-41 15,9 24 14-15,5 15 47 16,2 8-19-16,8 9-45 15,7 3-18-15,2 1-18 16,6-4-11-16,0-4-10 16,-3-8-23-16,-1-7-70 15,-5-2-118-15,-9-11-174 16,-6-7-675-16</inkml:trace>
  <inkml:trace contextRef="#ctx0" brushRef="#br0" timeOffset="241609.6847">9724 9340 1048 0,'0'0'524'0,"0"0"-390"15,0 0 6-15,0 0 46 16,0 0-8-16,0 0-46 16,0 0-40-16,-3-3-23 15,-4 2-17-15,-5-2 7 16,-6 0-24-16,-9 1-5 15,-7 0-11-15,-5 2-8 16,-3 0-5-16,-1 0-5 0,3 0 11 16,7 3 9-1,3-2-4-15,11 2-7 0,6 1-9 16,9-2 0-16,1-2 1 16,3 1-1-16,0 4-1 15,0 3 0-15,0 6 8 16,0 1 1-16,0 2-3 15,0 3-6-15,0 3 2 16,0 3-1-16,-6 1 10 16,-7 2-11-16,-2-2 6 15,-3 2-5-15,-4-2 0 16,5-3 10-16,-2-5-5 16,10-2-6-16,0-4 1 15,3-3-1-15,3-5 0 0,0 0 0 16,3-2 0-16,0 1 0 15,0-1 0-15,0-1 1 16,0 4 0-16,8-5 0 16,2 2 5-16,5 0-5 15,7-3 1-15,5 0-1 16,3 0-1-16,4-6-12 16,-1-3-44-16,0-1-23 15,-7 3-14-15,-3-3-25 16,-5 5-16-16,-10-1-59 15,-8 3-88-15,0 1-125 16,0 1-340-16</inkml:trace>
  <inkml:trace contextRef="#ctx0" brushRef="#br0" timeOffset="241835.9836">9283 9567 947 0,'0'0'500'0,"0"0"-384"15,0 0 11-15,0 0 29 16,0 0 47-16,0 0-51 16,91-12-48-16,-60 12-66 15,2 0-38-15,4 5-178 0,-8 2-400 16,-7-2-737-16</inkml:trace>
  <inkml:trace contextRef="#ctx0" brushRef="#br0" timeOffset="242526.7173">9639 9618 1038 0,'0'0'626'16,"0"0"-534"-16,0 0 16 15,0 0 97-15,0 0 0 16,0 0-75-16,0 0-61 15,0 6-28-15,0 7 20 0,0 0-31 16,0 7-15-16,-3-1-9 16,-3-1-5-16,-1-3 0 15,1 2 0-15,0-4 0 16,-3-3 0-16,1-3 0 16,1 0-1-16,1-1 1 15,3-3-1-15,3-3 0 16,0 0 0-16,0 0 0 15,0 0-9-15,6-9-28 16,12-5-15-16,3-3 29 16,3-2 14-16,1 3 1 15,-1-1 6-15,-6 7-5 0,1 3 6 16,-4 3-5 0,-3 4 6-16,-3 0 0 0,-3 0 12 15,-2 11 4-15,1 5 15 16,-5-3-9-16,0 4-5 15,-4 0-7-15,-10 0-8 16,-11-4 4-16,-8 0-6 16,-6 1-28-16,-25-5-159 15,8-3-474-15,15-3-924 0</inkml:trace>
  <inkml:trace contextRef="#ctx0" brushRef="#br0" timeOffset="250838.155">27372 10697 709 0,'0'0'511'16,"0"0"-415"-16,0 0-47 15,0 0 56-15,0 0 39 16,0 0 3-16,0 0-14 15,0 0-32-15,0 0-23 16,0 0-27-16,0 0-17 16,0 0-19-16,0 0-8 15,-4 0-5-15,-5 0 6 16,-3 0 23-16,-7 7 3 16,-3-1-16-16,-4-2-5 15,-4 2 2-15,-5-3-1 0,-4 0-6 16,0-3 1-16,-3 0-9 15,0 0 0-15,3 0 8 16,2 4-8-16,2-1 1 16,3 1 0-16,-3-1 0 15,-3 4 0-15,-4-1 1 16,-5 1 4-16,-6 0 5 16,-7 0-10-16,-1-2 14 15,-2-1 6-15,1-1-4 16,3 0-5-16,4-3 7 15,6 0-8-15,3 0 8 16,4 0-4-16,8 0-5 16,5 0 2-16,7 0 5 0,3 0-4 15,2 0-5-15,-4 0-6 16,-1 3 0 0,-2 4 4-16,-4 0-6 0,-4 3 1 15,1 0 0-15,0 0 0 16,4-3 5-16,5 0-6 15,5-4 0-15,7-3 0 16,5 2 6-16,2-2 9 16,2 0 18-16,1 0 9 15,0 0-8-15,-2 0-16 16,2 0-12-16,0 0-6 16,-3 0 0-16,0 0-1 0,-4 0-8 15,-2 0 8-15,-5 0 1 16,-2 0 0-16,-1 3 0 15,-5-1 0-15,-2-1 11 16,-1-1-5-16,-6 0 10 16,-1 0 1-16,0 0-10 15,0 0 2-15,5 0 3 16,8 0 16-16,4-3-11 16,7 0-4-16,4 1-7 15,1 2 8-15,3-2-7 16,0 2-5-16,0 0-1 15,0 0 5-15,0 0-6 16,-2 0 0-16,1-1 0 0,-5-3-17 16,-1-2 1-1,-2-1 1-15,-5-3 14 0,2-1 1 16,-1-5 9-16,-2 3 1 16,1-1 11-16,0-1-6 15,3 1-2-15,-1 0 10 16,5 2-10-16,2 1-2 15,1-1 1-15,2 1-5 16,1 2-6-16,-1 1 0 16,1-1 0-16,-2 2 0 15,1-3 0-15,-3 1-1 16,2-2 1-16,0 2-1 16,0 2 0-16,1 3 0 15,2 1-1-15,0 3 0 16,0 0 0-16,0 0 0 0,0 0 0 15,0 0 0-15,0-2 0 16,0 2 0-16,0 0 1 16,0 0 0-16,0-1 0 15,0-1-15-15,-2 0-35 16,2 2-54-16,0 0-99 16,10 0-312-16,3 0-352 0</inkml:trace>
  <inkml:trace contextRef="#ctx0" brushRef="#br0" timeOffset="253504.2906">31016 10617 734 0,'0'0'41'0,"0"0"247"16,0 0-207-16,0 0-59 15,0 0-8-15,0 0 51 16,0 0 57-16,-38 11 4 16,29-11-12-16,-7 3-21 15,-5-3-4-15,-3 3 16 16,-6 1 5-16,-7-4-32 15,-2 0-30-15,-6 3-20 16,-2-3-10-16,-3 0-17 16,-2 0 5-16,-1 0-5 0,-2 0 1 15,0 0 12-15,-3 0 10 16,0 0-8-16,2 0 6 16,-1-3-2-16,0 3 9 15,1-1-2-15,0 1-11 16,-1 0-6-16,2 0-4 15,-1 0-5-15,1 0 0 16,1 0-1-16,0 0 1 16,0 0 0-16,1 0 0 15,0 0-1-15,3 1 0 16,2 5 0-16,0-2 1 16,5 5 0-16,-2-5-1 15,5 3 0-15,-2-4 1 16,2 0 1-16,-1-3-1 0,0 0-1 15,2 0-1 1,0 0 1-16,2 0 0 0,1 0 1 16,1 0-2-16,-1 0 1 15,0 0 0-15,0 0 1 16,1 0 0-16,6 0 0 16,6 4 0-16,10-2 5 15,4-2-4-15,6 0 7 16,0 0-2-16,-1 0-6 15,-4 5 0-15,-5-4 0 16,-5 4 0-16,-5-3 0 16,-2 2 0-16,-2-1 0 15,2 0 0-15,-1 0 0 0,7-2 1 16,4-1 5-16,6 0 11 16,5 0 24-16,4 0 4 15,0 0-8-15,0 0-6 16,0 0-32-16,1 0-5 15,11 0-48-15,5 0-121 16,-3-7-370-16,-2 1-507 0</inkml:trace>
  <inkml:trace contextRef="#ctx0" brushRef="#br0" timeOffset="258380.5483">10354 11024 766 0,'0'0'139'15,"0"0"-86"-15,0 0 56 16,0 0-44-16,0 0 6 15,0 0-5-15,0 33-9 0,0-23-14 16,0-1-12-16,0 2 2 16,0 1 20-16,-3 6-10 15,0-2 46-15,0 4-57 16,0 3-16-16,-3 0-9 16,0 0 6-16,0 4 5 15,3-4 20-15,0 3 7 16,0 1-10-16,3 2 16 15,-3 0 20-15,3 5-7 16,-3 2-10-16,0 0-11 16,-4 1-21-16,1 2-12 15,3 1-2-15,-4-3-8 0,6-1 1 16,-2-3-1 0,0 0 1-16,0-3 1 0,-1 0 9 15,4-1 19-15,0 4-11 16,0-3-3-16,0 3-7 15,0 0 0-15,-3 1-7 16,3-2-1-16,-3 5 6 16,3-1 0-16,0 3 8 15,0 0 12-15,0-1-11 16,0 2-6-16,0-1-10 16,3 1 0-16,4-4 0 15,-4 4 0-15,0-5 0 16,1 5 0-16,3 1 0 0,-1 4 0 15,1 1 0 1,-4 1 0-16,0 2 0 0,0 3 0 16,0-2 0-16,3 0 12 15,-3 0 7-15,3-1-7 16,3-3-12-16,0 0 2 16,-3-2-1-16,4 2 0 15,-1 0 0-15,-2-3 0 16,3 7-1-16,0-4 2 15,-7 4-1-15,3 5-1 16,-6-2 0-16,0 7 0 16,0-4 0-16,-3 3 0 15,-3-2 0-15,-1-5 0 16,4-1 0-16,3-6 0 16,0-1 1-16,7-2-1 0,2 1 0 15,0 0 0-15,0 4 0 16,0 2 0-16,-6 3 0 15,-3 8 0-15,0-1 1 16,0 4 0-16,-6 1 11 16,-6 1 9-16,0 1-15 15,-1-2-6-15,4 1 1 16,2-5-1-16,6-1 1 16,1 1-1-16,0-5 0 15,1 1-1-15,9-2 2 16,0 1-1-16,-1-4 0 15,-3 1 0-15,-3 1 1 16,0 3-1-16,-3 0 1 0,0 3-1 16,-3 1 0-16,-3 3 6 15,3-1-6-15,3 2-1 16,0-5 0-16,0 0 0 16,6-2 1-16,4 0-1 15,4 1 1-15,-2-1-1 16,-6 5 1-16,1-2 1 15,-1 16 20-15,-5 9 18 16,1 17-10-16,-2 4-17 16,0-8-11-16,-2-7 0 15,-5-12 5-15,-3 0-6 16,1-3 1-16,0 0 8 0,-2 1 5 16,4-1-5-1,1-1 3-15,-3 1-3 0,6-4-8 16,-1 1 10-16,1 4 4 15,-3-1 16-15,-1 0 16 16,0 3 10-16,-3 3 7 16,-2 1-19-16,0 0-19 15,0 2-9-15,0-2 1 16,3 0 2-16,-1 2-1 16,-1-5-4-16,5-1-6 15,-1-12-7-15,1-12-1 16,0-15 1-16,0-5-1 15,-9 0-1-15,3 0-68 16,-7-3-97-16,-7-17-112 16,7-12-421-16,-2-3-823 0</inkml:trace>
  <inkml:trace contextRef="#ctx0" brushRef="#br1" timeOffset="267352.9459">1257 11073 98 0,'0'0'1281'0,"0"0"-1048"16,0 0-112-16,0 0 113 15,0 0 8-15,0 0-78 16,2-16-60-16,-2 16-21 16,0 0 8-16,0 0-9 15,-2 0-19-15,1 0-14 16,-2 7-16-16,0 5-9 15,-3 9 40-15,0 5-19 16,0 9-27-16,-3 3-10 16,3 1-7-16,-3 4 0 15,2-4-1-15,-1-1 0 0,-2-2-1 16,1-3 0-16,3-3 0 16,-3-5 0-16,0-4-5 15,3-1-35-15,3-10-60 16,3 0-105-16,0-7-44 15,0 0-331-15,0-3-223 0</inkml:trace>
  <inkml:trace contextRef="#ctx0" brushRef="#br1" timeOffset="267864.3467">1254 11043 446 0,'0'0'828'0,"0"0"-609"15,0 0-87-15,0 0 137 16,0 0 35-16,0 0-119 15,0 0-71-15,5-6-22 16,1 6-26-16,3 0 1 16,4 0 0-16,8 0-4 15,6 0-16-15,3 0-23 16,7 0-16-16,-3-4-8 16,-1-1-37-16,-6 3-33 15,-6 0-11-15,-6 2-7 0,-8 0-7 16,-5 1-48-1,-2 10-68-15,-2 10-109 0,-11-4-255 16,-2 2-537-16</inkml:trace>
  <inkml:trace contextRef="#ctx0" brushRef="#br1" timeOffset="268119.0394">1166 11314 1378 0,'0'0'402'0,"0"0"-300"16,0 0 53-16,0 0 78 0,0 0-42 16,0 0-58-16,0 0-45 15,102 0-24-15,-68 0-26 16,5-5-38-16,-5-3-1 15,-4 5-109-15,-9 3-70 16,-3 0-316-16,-14 0-404 0</inkml:trace>
  <inkml:trace contextRef="#ctx0" brushRef="#br1" timeOffset="268750.2926">1392 11473 1495 0,'0'0'778'16,"0"0"-726"-16,0 0-42 16,0 0 5-16,0 0 36 15,0 0-35-15,85-16-16 16,-66 12-34-16,2-2-3 16,0-1 6-16,-6-3 16 15,4 0-1-15,-4 0-1 16,-6 0 17-16,-3 1 38 0,-3 3 35 15,-3 1 4 1,0 3 3-16,0-1-11 0,-15 3-20 16,-4 0-30-16,-11 0 9 15,-6 0 10-15,0 10-4 16,-4-1-10-16,7 7-8 16,5-2 2-16,11 2 2 15,8 1 5-15,8-1 2 16,1 4 0-16,9-3 4 15,16 2-4-15,8-5-27 16,25-8-55-16,-7-2-178 16,-8-4-607-16</inkml:trace>
  <inkml:trace contextRef="#ctx0" brushRef="#br1" timeOffset="271468.4562">575 11530 329 0,'0'0'344'0,"0"0"-81"16,0 0-34-16,0 0 77 16,0 0-24-16,0 0-21 15,0 0-64-15,-1-4-39 16,-2 1-29-16,0 3-4 15,3 0-12-15,0 0-16 16,-1 0-28-16,1 0-32 0,0-3-17 16,0 3-13-16,0-4-7 15,0 2-6-15,10-6-33 16,-1 2-5-16,5 2-7 16,-1 1-7-16,-4 1 7 15,1-3 15-15,-1 5 5 16,-1 0-2-16,-2 0 15 15,-2 0 8-15,0 0 4 16,-1 0-5-16,-1 5-1 16,-2 3-1-16,0-1 6 15,0 3 7-15,-5 3 9 16,-3-2 5-16,-3 4-6 16,-5-1-2-16,2 2-5 0,-5 1 4 15,1 0 27-15,-3 0-9 16,2-2-14-16,4-2-1 15,4-3-1-15,1-2-6 16,7-5 7-16,3 0-7 16,0 0 0-16,0-3 0 15,0 0 5-15,9 0 0 16,7 0 24-16,2 0-21 16,0-3-9-16,0 0-20 15,-6 0-18-15,-1 3-64 16,-3 0-86-16,-2 0-203 15,-3 0-314-15</inkml:trace>
  <inkml:trace contextRef="#ctx0" brushRef="#br1" timeOffset="271934.3825">917 11482 916 0,'0'0'628'0,"0"0"-544"16,0 0 87-16,0 0 139 15,0 0-79-15,0 0-95 16,-88 44-27-16,72-27-44 16,2 0-14-16,5 2-18 15,-1 1-23-15,7 0-4 16,3 0-5-16,0-4-1 16,0-3-8-16,0 1 8 15,6-8 1-15,1 0 23 16,2-6-24-16,-1 0-18 15,2 0-24-15,-1 0-3 16,-3-3 5-16,0-6-17 16,-1-2 8-16,-2 1 6 0,-3 0 21 15,0 3 6-15,-3 2-11 16,-9 2-40-16,-12 3-106 16,6 3-179-1,-3 4-321-15</inkml:trace>
  <inkml:trace contextRef="#ctx0" brushRef="#br1" timeOffset="272872.8244">1732 11589 1267 0,'0'0'699'16,"0"0"-601"-16,0 0 18 15,0 0 94-15,0 0-60 16,0 0-96-16,0 0-54 16,34-24-8-16,-19 21 8 15,0 3 3-15,1 0-3 16,-2 0 1-16,-1 0-1 15,-2 0 1-15,-1 0-1 16,-1 3 1-16,0 4-1 16,-3-1-1-16,-6-2-8 15,0 3 8-15,0 3-6 0,-3 0 7 16,-14 3 18 0,-5 1 25-16,0 1-17 0,-2-2-19 15,6-3-6-15,6-2 0 16,5-5-1-16,5 3-15 15,2-3-14-15,0 1-9 16,5-1 24-16,5 1 14 16,2 2 9-16,-3-2-9 15,-1-2 0-15,-3 4 0 16,-3-1-4-16,-2-3-4 16,0 5 2-16,-18 0 6 15,-3 2 47-15,-6 2-21 16,-4-4-25-16,1-2-1 15,3 3-9-15,8-5-43 0,10-3-139 16,7 0-278-16,2 0-257 0</inkml:trace>
  <inkml:trace contextRef="#ctx0" brushRef="#br1" timeOffset="273271.3044">2093 11588 316 0,'0'0'1183'0,"0"0"-962"15,0 0-138-15,0 0 210 16,0 0-71-16,0 0-114 15,0 0-46-15,-79 63-26 16,70-43-17-16,6 0-19 16,1-6 0-16,2 2 0 15,0-7 0-15,2-2 23 16,10-1-9-16,1-5-8 16,5-1-5-16,0 0-1 15,1-7 0-15,-2-5 0 16,-1-5-1-16,-4 0 1 15,-4-3 6-15,-4 0 5 16,-4 1 9-16,0 5-3 16,-3 2-17-16,-25 5-6 0,5 2-229 15,-5 5-988-15</inkml:trace>
  <inkml:trace contextRef="#ctx0" brushRef="#br1" timeOffset="274471.2305">871 10767 1711 0,'0'0'360'0,"0"0"-338"0,0 0-8 16,0 0 62-16,0 0-17 15,0 0-25-15,-94-13 7 16,74 13 17-16,4 0-18 15,1 0-6-15,5 0-12 16,7 1-10-16,0 1-10 16,1 1 7-16,2 0 1 15,0 3 5-15,-1 1 23 16,1 0-5-16,-2 3-2 0,-1 0-1 16,-1 3-7-1,-5 0-13-15,3 1 2 0,-3-2-5 16,0 2 4-16,0-2-10 15,3-2 0-15,2-3 0 16,2-3-1-16,2-4 0 16,0 3-1-16,0-3-12 15,3 0-24-15,8 0 14 16,2-3 23-16,5-3-22 16,1-1 10-16,-1 0 11 15,-4 6 0-15,-4-1-5 16,-1 2-3-16,-3 0 3 15,-3 0 5-15,3 0-6 16,-3 6 7-16,0 1 8 16,0 3 8-16,-3 0-8 15,0 3-7-15,0-3-1 0,-6 2-1 16,-12-1 1-16,-6-1 18 16,-7 0-18-16,-2 0-11 15,-3-1-29-15,9-5-46 16,2-4-137-16,14 0-334 15,4 0-319-15</inkml:trace>
  <inkml:trace contextRef="#ctx0" brushRef="#br1" timeOffset="275209.8147">1150 10706 1194 0,'0'0'569'0,"0"0"-397"15,0 0 44-15,0 0-2 16,0 0-87-16,0 0-72 15,0 0-35-15,-9 0-14 16,0 11 38-16,-4 2 8 0,-4 7-17 16,-2-1 22-16,1 4 13 15,-6 1-20-15,6 3-19 16,0-2-18-16,5-2-13 16,7-6-9-16,4 4 0 15,2-6 8-15,0-2 1 16,11-3 10-16,5-3-10 15,2-3-12-15,3-1-5 16,0-3-7-16,-3 0-9 16,-2-10 12-16,1 0 10 15,-7-2 1-15,-1-2-6 16,-6 1 7-16,-3 3 9 16,0 0-1-16,-12 6-9 0,-9 4-8 15,-21 1-104-15,2 12-526 16,3 3-1211-16</inkml:trace>
  <inkml:trace contextRef="#ctx0" brushRef="#br1" timeOffset="280283.8846">1138 12344 692 0,'0'0'331'0,"0"0"-185"0,0 0 47 15,0 0 36-15,0 0-17 16,0 0-35-16,0 0-17 16,3-12-14-16,-3 9-32 15,0 0-26-15,0 3-16 16,0 0-18-16,0 0-9 15,0 0-24-15,0 0-12 16,0 0-9-16,-9 0-18 16,-4 0-10-16,-10 0 28 15,-8 6 13-15,-6-2-13 16,-4 1 1-16,1-2-10 0,0-3-3 16,7 0 11-1,2 0 2-15,8 0 18 0,4 0-9 16,7 0-4-16,3 0 0 15,6 0 8-15,3 0 8 16,0 0-6-16,0 0-7 16,0 0-7-16,0 0 4 15,0 0 0-15,0 0-6 16,0 0-1-16,0 0-10 16,-6 2 4-16,0 6 7 15,0 0 1-15,-4 5 1 16,2 0 5-16,-1 4 2 15,-4 0-7-15,4 1 5 16,-5 3-6-16,-2 2 0 16,1 1 5-16,-3 1-4 0,-1 2 4 15,4-2-6-15,-3-1 9 16,6-1-8-16,0-2 5 16,2-1-4-16,2-4-2 15,2-2 0-15,0-5 2 16,6 1-2-16,-4-4-1 15,4-2-8-15,0-4 8 16,0 0 1-16,0 3 1 16,0-3 0-16,0 3 0 15,7-3 11-15,2 3 1 16,3-2-13-16,6-1 14 16,9 0-5-16,1 0 0 15,2 0-8-15,3 0-1 0,-5 0-2 16,0 0-7-1,-8 0-7-15,-1 0-7 0,-8 0-3 16,-5 0-31-16,-2 0 8 16,-1 0-14-16,-3 2-31 15,-3 2-211-15,-7-4-202 16,1 0-85-16</inkml:trace>
  <inkml:trace contextRef="#ctx0" brushRef="#br1" timeOffset="280562.7993">652 12583 649 0,'0'0'397'0,"0"0"-226"16,0 0 97-16,0 0 47 16,0 0-36-16,0 0-75 15,95-17-57-15,-74 17-54 16,-2 0-50-16,-4 0-43 16,-4 11-23-16,-4-1-286 15,-7 0-640-15</inkml:trace>
  <inkml:trace contextRef="#ctx0" brushRef="#br1" timeOffset="281229.4659">1050 12629 887 0,'0'0'959'0,"0"0"-788"15,0 0-77-15,0 0 114 16,0 0-33-16,0 0-92 15,0 0-50-15,0-10-11 16,0 18-21-16,0 4 26 16,0 8 7-16,-3 3-18 15,-3 0-1-15,-2 7-3 16,-3 0-4-16,0-4-1 16,-5 0-7-16,5-5 0 15,1-5 0-15,-2-3 1 16,6 0 0-16,0-6 0 0,3-1 0 15,3-2 0-15,0-1-1 16,0-3 0-16,0 0 0 16,3 0 0-16,9 0-8 15,9-10 8-15,1-2 0 16,1-2-1-16,-1-2-8 16,0 5 7-16,-5-2-8 15,-4 3 2-15,-1 7 7 16,-3-1-5-16,0 4-11 15,-3 0 6-15,0 0 2 16,0 7 1-16,1 3 7 16,-2 4-7-16,-2-1 8 15,-2 0 0-15,-1 1 0 16,0-5 0-16,0 1-1 0,-3 0-7 16,-10-1 7-16,-5-2 0 15,-6-3 1-15,-3-1 0 16,-1-3-50-16,1 0-139 15,6-3-353-15,8-8-353 0</inkml:trace>
  <inkml:trace contextRef="#ctx0" brushRef="#br1" timeOffset="281650.1997">1483 12685 970 0,'0'0'923'16,"0"0"-769"-16,0 0 9 15,0 0 62-15,0 0-79 0,0 0-90 16,0 0-38-16,64-6-10 15,-42 6-8-15,-1 0-1 16,-3 4-17-16,-3 2-74 16,-5-2-61-16,-5 1-88 15,-2 0-124-15,-3-5-261 0</inkml:trace>
  <inkml:trace contextRef="#ctx0" brushRef="#br1" timeOffset="281876.7857">1511 12603 1109 0,'0'0'533'0,"0"0"-461"15,0 0 213-15,0 0 29 16,0 0-144-16,0 0-88 15,0 0-37-15,82-13-39 16,-46 13-6-16,-5 0-157 16,-7-3-691-16</inkml:trace>
  <inkml:trace contextRef="#ctx0" brushRef="#br1" timeOffset="282783.5861">2257 12134 1590 0,'0'0'386'0,"0"0"-254"16,0 0 27-16,0 0 28 15,0 0-70-15,0 0-35 16,0 0 18-16,-103 55 15 16,61 2-25-16,-7 23-23 15,0 22-9-15,4 6-19 0,17-19-33 16,14-25-6-16,10-21 0 15,4-10 1-15,0 6-1 16,7 4 0 0,7 0 0-16,2-6-18 0,-1-7-70 15,3-4-86-15,-9-7-300 16,-3-12-897-16</inkml:trace>
  <inkml:trace contextRef="#ctx0" brushRef="#br1" timeOffset="284773.8906">2408 12365 662 0,'0'0'846'0,"0"0"-705"16,0 0-2-16,0 0 138 0,0 0-43 15,0 0-72-15,0 0-54 16,-2-14-33-16,2 14-17 15,0-3 0-15,6 1-16 16,3 0-26-16,3-3-10 16,6 2-6-16,0-1-1 15,4 1-5-15,2 3-10 16,-3 0-12-16,-3 0 7 16,-3 0 10-16,1 0 1 15,-7 7 1-15,-4 3 3 16,-1-1-5-16,-4 4-12 15,0 1 14-15,-15-2 8 16,-7 5 1-16,-1 2 9 0,-8 1 10 16,-3 1-4-1,3 2-6-15,1-3 0 0,7-4-7 16,4-3 14-16,10 0 4 16,4-3 0-16,5-3 0 15,0 0 2-15,0-2-4 16,14 0 2-16,8-2-1 15,2-3-19-15,2 0-9 16,-1 0-22-16,-1 0-35 16,-8 0-86-16,-4 0-108 15,-6-3-341-15,-3-2-551 0</inkml:trace>
  <inkml:trace contextRef="#ctx0" brushRef="#br1" timeOffset="285269.6739">2863 12316 1227 0,'0'0'402'0,"0"0"-236"16,0 0 35-16,0 0-1 16,0 0-66-16,0 0-54 0,0 0-35 15,-8-4-5-15,-2 18 58 16,-2 1-31 0,-4 9-28-16,-1 2-12 0,-4 0-3 15,0 7-2-15,-3-3 0 16,-1 1-13-16,7-5 0 15,3-3-8-15,6 0 5 16,5-6 2-16,4-1-2 16,0-3-5-16,4-3 1 15,14-3-2-15,3-3-5 16,9-4-59-16,3 0-45 16,-2 0 14-16,-3-11 18 15,-4-1 10-15,-9 0 28 0,-7-3 23 16,-5 2 16-1,-3 3 6-15,-9 0-6 16,-15 3 18-16,-6 0 3 0,-6 7-14 16,-15 0-7-16,8 3-220 15,9 1-982-15</inkml:trace>
  <inkml:trace contextRef="#ctx0" brushRef="#br1" timeOffset="286583.1682">3073 12490 1166 0,'0'0'271'0,"0"0"-216"16,0 0 12-16,0 0 179 15,0 0 0-15,0 0-81 16,0 0-27-16,0-33-46 16,0 33-45-16,3 0-7 15,3 0-3-15,0 7 8 16,-1 3-2-16,0 7 6 15,-2 3-10-15,-3-1-21 16,0 4-17-16,0-3-1 0,0 0 0 16,-1-4 0-16,-6 0-1 15,-1-6-5-15,5-3 5 16,0-3-8-16,3-4 7 16,0 0 1-16,0 0-7 15,0-2 8-15,6-13-30 16,7-2-28-16,1-5 39 15,2-6 7-15,2 3-4 16,-3 2 14-16,-3 0 2 16,0 6 0-16,-2 3 12 15,-2 4 3-15,1 1-2 16,1 5 2-16,-2 2 2 16,-1 2-7-16,1 0 2 0,-1 0-3 15,2 6-3-15,-6 7-5 16,0 4 5-16,-3 2-6 15,0-2 1-15,0 4-2 16,-3-3 2-16,-6-2-2 16,-1 2 1-16,2-5 0 15,1-6 0-15,2-2 0 16,5-3 0-16,0-2 1 16,0 0 11-16,0 0 9 15,3-4-21-15,11-12-33 16,5-4-16-16,2-1 18 15,-3-4-3-15,1 5-20 0,-4 1 33 16,-3 7 20-16,-6 2 1 16,-3 4 2-16,0-1 14 15,0 4 8-15,0 0-8 16,0-1 2-16,4 4-4 16,-1 0-7-16,-1 0-7 15,1 0 0-15,0 0 1 16,-3 7 6-16,-3 6 8 15,0 1 21-15,0 5-9 16,-6-2-9-16,-3 4 0 16,-2-3-2-16,-2-2-1 15,4-1-3-15,0 1-6 16,5-2-5-16,1-5 1 16,1 4-1-16,2-3-1 15,0-3-49-15,9-1-70 0,3-2-186 16,3-4-573-16</inkml:trace>
  <inkml:trace contextRef="#ctx0" brushRef="#br1" timeOffset="286951.7121">3498 12600 434 0,'0'0'1134'0,"0"0"-890"16,0 0-121-16,0 0 146 15,0 0-98-15,0 0-107 16,0 0-22-16,0 5-1 15,0 9-8-15,0 6 10 16,0 3-4-16,0 0-2 16,-7 4-7-16,-2 2 1 15,1-3-16-15,1-2-14 16,-2-1-1-16,6-3-28 16,0-6-102-16,3-1-99 15,0-7-267-15,0-2-85 0,0-4-408 16</inkml:trace>
  <inkml:trace contextRef="#ctx0" brushRef="#br1" timeOffset="287297.9511">3546 12546 631 0,'0'0'896'16,"0"0"-768"-16,0 0-70 0,0 0 154 16,0 0 8-1,0 0-93-15,0 0-57 0,69-45-27 16,-53 45 6-16,-2 0-14 16,-1 0-9-16,-1 10-15 15,-3 0-3-15,1 2-7 16,-5 1 0-16,-4-2-1 15,-1-1 0-15,0 0-1 16,-12 0 1-16,-10 0 9 16,-2-4 37-16,-3 0-13 15,-4 0-18-15,6-2-15 16,-5-1-88-16,7 2-265 16,7-5-662-16</inkml:trace>
  <inkml:trace contextRef="#ctx0" brushRef="#br1" timeOffset="289407.9009">3901 12547 1480 0,'0'0'540'15,"0"0"-488"-15,0 0-30 16,0 0 118-16,0 0 13 16,0 0-64-16,0 0-42 15,103 0-23-15,-70 0-12 16,6-1-12-16,-2-2-9 15,-6 3-4-15,-8 0-7 16,-4 0-21-16,-10 0-13 16,-6 0-32-16,-3 3-95 15,0 4-130-15,-6 2 22 16,0-1-263-16</inkml:trace>
  <inkml:trace contextRef="#ctx0" brushRef="#br1" timeOffset="289813.4138">4043 12482 310 0,'0'0'948'0,"0"0"-650"15,0 0-157-15,0 0 33 16,0 0 16-16,0 0-29 15,0 0-34-15,0-11-19 16,0 11-5-16,0 0-5 16,0 9-5-16,0 8 38 15,0 3-25-15,0 10-53 16,0 3-36-16,0 6-17 16,-3 14-43-16,-3-13-316 15,0-8-1159-15</inkml:trace>
  <inkml:trace contextRef="#ctx0" brushRef="#br1" timeOffset="293115.9966">4653 12329 858 0,'0'0'284'16,"0"0"-161"-16,0 0 97 16,0 0 93-16,0 0-12 15,0 0-68-15,0 0-57 16,0-13-25-16,0 9-8 16,0 4-25-16,0-3-37 15,0 3-32-15,0 0-19 16,0 0-12-16,0 0-3 0,3 0-14 15,2 0-1 1,3-3-5-16,3 2-10 0,1-2-1 16,6 3-4-16,-6 0 3 15,1 0 8-15,-1 0 3 16,-3 0-3-16,-2 7 3 16,-2-1 0-16,-5 1-2 15,0 3 2-15,0-3 5 16,0 2-10-16,-8 2 1 15,-8-2 10-15,1-2 0 16,-3 3 0-16,-4-1 0 16,4-1 1-16,0 1-1 15,6-5 1-15,5 3-1 16,4-4-1-16,3 2-11 16,0 0-3-16,7 1 14 0,2 4 0 15,6-1 0 1,0 1-22-16,-3-3-6 0,1 3 17 15,-1 0 10-15,-7-3 1 16,1 3 0-16,-6-3 0 16,0 0-6-16,0 2 6 15,-11 0 1-15,-11-2 9 16,-1 0 3-16,-8 0-1 16,-2-1-2-16,-4 1-8 15,6-4 1-15,4 1-2 16,12-1 0-16,6 0-13 15,6 0-60-15,6-3-65 16,12 0-181-16,9 0-743 0</inkml:trace>
  <inkml:trace contextRef="#ctx0" brushRef="#br1" timeOffset="293582.2738">4984 12361 952 0,'0'0'192'0,"0"0"-105"16,0 0 114-16,0 0 6 15,0 0-10-15,0 0-55 16,0 0 40-16,-6 0 13 15,-10 14-41-15,-1 5-36 16,-5 4-29-16,3 1-14 16,2 2-35-16,4 1-22 15,7-5-7-15,6-1-4 16,0-2-5-16,3-5-1 16,18-7-1-16,1-4-6 15,5-3-15-15,3 0-28 16,3-14-9-16,-1-9 6 15,-3-3 2-15,-2-4 19 16,-2-6 19-16,-7 0 0 16,-6 3-3-16,-9 2 15 0,-3 12 15 15,-12 3 15-15,-18 6-13 16,-9 6 1-16,-4 4 6 16,1 0-15-16,-2 10-9 15,2 14-108-15,9-5-483 16,14-3-674-16</inkml:trace>
  <inkml:trace contextRef="#ctx0" brushRef="#br1" timeOffset="294738.5604">5396 12470 801 0,'0'0'324'16,"0"0"-165"-16,0 0 105 0,0 0 60 15,0 0-66-15,0 0-72 16,0 0-42-16,15-19-31 16,-15 19-24-16,0 0-28 15,0 3-29-15,0 10 6 16,0 4-5-16,0 3-24 16,0-1-7-16,0 5-1 15,0-4-1-15,-3 0 0 16,-1-4-2-16,1-3-14 15,-2 0-1-15,2-6 10 16,3-4-1-16,0-3 8 16,0 0 1-16,0 0 11 15,0-4 11-15,6-12-23 0,9-6-13 16,0-5 5-16,6-6 1 16,-2 4-14-16,2 5 8 15,-3 1 12-15,-6 6 1 16,1 8 0-16,-5 2 0 15,-5 4 6-15,0 0 2 16,0 3 2-16,0 0 0 16,0 0-3-16,4 0-7 15,-4 8 0-15,0 6 0 16,0 3 0-16,-3 4 0 16,0 1-1-16,0-3 1 15,0 1-1-15,-9-3-8 16,2 0 3-16,-2-7-1 15,6-4 1-15,0-2 4 16,1-1 2-16,2-3 6 0,0 0 10 16,0-3-7-16,8-11-9 15,11-7-25-15,1-4 14 16,5-1-22-16,2-3-14 16,-2-2 9-16,-4 8 19 15,-3 6 9-15,-5 4 10 16,-4 7 0-16,-4 2 2 15,-2 1-1-15,3 3 5 16,-3 0 6-16,1 0 4 16,-1 0-2-16,3 9-5 0,-6 9 19 15,0 2 20 1,0 8-4-16,0-1-18 0,-3 0-14 16,-3-1-3-16,-1 0-3 15,1-5-5-15,6-3-1 16,-3-1-9-16,3-4-78 15,0-6-166-15,0-3-499 16,0-4-638-16</inkml:trace>
  <inkml:trace contextRef="#ctx0" brushRef="#br1" timeOffset="295683.4132">5835 12662 793 0,'0'0'876'16,"0"0"-737"-16,0 0-22 0,0 0 82 16,0 0-54-16,0 0-58 15,0 0-17-15,16 29-9 16,-13-15-12-16,-3 3 0 16,0-1-21-16,0 4-13 15,0-3-14-15,0-2 5 16,-3-4-4-16,0-1-1 15,0-4 0-15,0-2 0 16,3-4 0-16,0 0 0 16,0 0 0-16,0 0 7 15,0 0 2-15,0-4-10 16,9-9-12-16,3-4-1 16,0-5 1-16,3-1-3 0,-2-4-10 15,-2 3 1-15,1-1 15 16,1 5 9-1,-4 1-1-15,3 1-7 0,-3 6-4 16,3 2 0-16,-2 3-4 16,-2 3 0-16,-2 1 8 15,-3 0 2-15,0 3-1 16,0 0 1-16,0 0 6 16,0 0 0-16,-3 0 0 15,4 3 9-15,-4 4 7 16,3 0 9-16,-3 3 8 15,0 2 10-15,0 1 5 16,0 4 7-16,0 3 5 16,0 0-13-16,0-1-12 0,0-2-17 15,0 0-17-15,0 2 0 16,-3-5-1-16,-4-1-105 16,1-7-362-16,3-3-1290 0</inkml:trace>
  <inkml:trace contextRef="#ctx0" brushRef="#br1" timeOffset="297755.7705">6400 12511 666 0,'0'0'636'15,"0"0"-504"-15,0 0 15 16,0 0 118-16,0 0-23 16,0 0-79-16,0 0-34 15,18-3-25-15,-18 3 3 16,2 0 17-16,2 0-9 16,5 0-26-16,6 0-14 15,12 0-17-15,13 3-31 16,8-3-27-16,10 0-7 15,-3 3-41-15,-4 0-19 16,-11 3-32-16,-20 1-141 16,-17 0-338-16,-3-4-439 0</inkml:trace>
  <inkml:trace contextRef="#ctx0" brushRef="#br1" timeOffset="306842.4957">7076 12748 660 0,'0'0'696'15,"0"0"-603"-15,0 0-65 16,0 0 63-16,0 0 115 15,0 0-19-15,0 0-49 16,0 0-30-16,0 0-17 0,-3-4 1 16,0-2 17-16,-4 0-23 15,4-8-51-15,-5-1-14 16,2-5 8-16,3-7-4 16,-4 0-13-16,7-6-5 15,-3-6-6-15,3-4 5 16,0 0-6-16,0 0-3 15,10 0 1-15,-1 6 4 16,2 5 2-16,-1 2 5 16,-1 9 5-16,-3 3-1 15,-3 7 17-15,0 2-5 16,-3 5-2-16,0 4-10 16,0 0-12-16,0 0-1 0,0 10-11 15,0 6 11-15,0 7 24 16,0 1-18-16,0 5-6 15,0-6-1-15,15 1-1 16,0-4 2-16,7-1 1 16,2-5 0-16,4-4 4 15,-5-4-4-15,1-3 3 16,-5-3-4-16,-1 0-1 16,0 0 0-16,-6-12-15 15,4-3 4-15,-2-8 11 16,-1 1-1-16,-1-2 1 15,1 2 1-15,-2-2 1 16,-2 4 5-16,1 4-6 0,-4 5 1 16,0-1 13-16,-3 6 1 15,2-1-2 1,-4 4 5-16,-1 3 3 0,0 0-11 16,0 0-10-16,0 0-5 15,0 10-7-15,0 10 12 16,0 2 10-16,0 11 7 15,-6 1-4-15,3 2 7 16,-3 3-2-16,3 0 9 16,-4 1-7-16,4-3 3 15,0-1-11-15,0-2-3 16,0-5-9-16,3-6 2 0,-3-3-2 16,3-3 0-1,0-8-23-15,0 1-57 0,0-7-88 16,6-3-419-16,3 0-700 0</inkml:trace>
  <inkml:trace contextRef="#ctx0" brushRef="#br1" timeOffset="307884.813">7576 12091 983 0,'0'0'324'16,"0"0"-222"-16,0 0 20 16,0 0 79-16,0 0-2 15,0 0-53-15,0 0-50 16,9 0-8-16,-6 3 9 16,1 14-22-16,2 4-2 15,-3 7-9-15,0 5 9 16,3 10-17-16,-1 3-21 15,1 8-5-15,1 1-10 16,-1 1-8-16,0 1 2 16,0-1-4-16,0-1-2 15,-6-8-7-15,0-1-1 0,0-2-5 16,-15-9 5-16,-4-1 8 16,-1-4 4-16,-2-4 0 15,1-6-11-15,3-5 5 16,5-4-4-16,5-4-2 15,5-2 0-15,3-3-54 16,0 1-39-16,11-3-78 16,2 0-463-16,-4 0-673 0</inkml:trace>
  <inkml:trace contextRef="#ctx0" brushRef="#br1" timeOffset="308589.1614">8225 12375 1175 0,'0'0'393'0,"0"0"-267"16,0 0 65-16,0 0 60 15,0 0-52-15,0 0-58 16,0 0-16-16,-45 47-9 15,32-25-16-15,2 8-18 16,-5 0-20-16,4 3-11 16,-6 3-24-16,3-2-20 15,-1-2-5-15,2-2-2 16,1-3 1-16,4-5-1 16,3-2-17-16,6-6-45 15,0-1-71-15,0-3-108 0,0-10-237 16,6 0-106-16,0 0-607 0</inkml:trace>
  <inkml:trace contextRef="#ctx0" brushRef="#br1" timeOffset="308853.0657">8046 12441 1605 0,'0'0'251'0,"0"0"-183"0,0 0 41 15,0 0 146 1,0 0-62-16,0 0-87 0,0 0-53 16,30 0 8-16,-14 23 8 15,-4 3 4-15,4 5-29 16,-5 1-22-16,-2 8-13 16,4-4-8-16,-7 1-1 15,5-5 0-15,-5-2-39 16,4-3-101-16,-7-7-91 15,0-5-343-15,0-11-152 0</inkml:trace>
  <inkml:trace contextRef="#ctx0" brushRef="#br1" timeOffset="309072.4822">8302 12587 1677 0,'0'0'589'16,"0"0"-527"-16,0 0-11 16,-83-10 146-16,50 6-4 15,-3 1-77-15,-1 0-61 16,3 3-34-16,4 0-21 16,7 0-18-16,7 0-150 15,4 0-333-15,9 0-482 0</inkml:trace>
  <inkml:trace contextRef="#ctx0" brushRef="#br1" timeOffset="310259.2326">8631 12412 355 0,'0'0'319'0,"0"0"-82"16,0 0-28-16,0 0 9 16,0 0-5-16,0 0-37 15,0 0 35-15,19-47-31 16,-19 41-37-16,0-2-51 15,-3 1-39-15,-7-1-14 16,-1 1 4-16,-1 4-9 16,-1 2-16-16,-2 1-12 0,-3 0 0 15,3 1 10 1,-6 9 4-16,6 2 21 0,2 2-14 16,1 2-10-16,0 0-8 15,6 2-8-15,3-2-1 16,3 0 0-16,0-3 0 15,0 1-5-15,9-3 5 16,9-6 0-16,1-1-7 16,4-1-26-16,2-3-18 15,-1 0-5-15,-2-7 30 16,-2-9 13-16,-4 2 12 16,-4-6-5-16,-3 5 6 15,0-2 9-15,-6 6 24 16,-3 2 19-16,0 6-5 0,0 3-6 15,0 0-6-15,0 0-11 16,0 0-9-16,0 0-9 16,-7 12 28-16,-1 6 19 15,-4 7-17-15,3 2-2 16,-1 3-10-16,-1-1 7 16,2 5-7-16,2-4-4 15,1-1-8-15,0-3-11 16,0-6 0-16,3 1-1 15,3-8-12-15,0-1-59 16,0-2-88-16,3-10-123 16,6 0-514-16,0 0-688 0</inkml:trace>
  <inkml:trace contextRef="#ctx0" brushRef="#br1" timeOffset="310963.6858">8832 12385 727 0,'0'0'600'0,"0"0"-506"16,0 0 127-16,0 0 178 15,0 0-105-15,0 0-125 16,0 0-56-16,0-20-50 15,9 16-46-15,3 2-11 16,3-3 3-16,0 2 3 16,1 0-12-16,-5 3-9 15,2 0 9-15,-1 0 0 16,-6 0-1-16,1 7 0 16,-6 0 1-16,3 3 0 0,-4 0 0 15,0 0 8-15,0 0-2 16,-9 0 3-16,0 0-2 15,-3 0 8-15,-4-1 3 16,-1 1-2-16,1 0-8 16,4-1 2-16,0-2-4 15,9 0-5-15,3 0 0 16,0 3-1-16,6 3 0 16,12 0 0-16,1 0 0 15,-2 3-15-15,2-2 1 16,-7-1 5-16,-1 0 7 15,-1-2 1-15,-7-2-7 0,-3 4 7 16,0-3-5 0,0 1 6-16,-6-2 12 0,-6 1 10 15,-3-3-2-15,-4-4-5 16,-4 0-8-16,-6-3-7 16,3 0-15-16,2 0-73 15,2 0-42-15,7-6-114 16,7-1-320-16,4 0-186 0</inkml:trace>
  <inkml:trace contextRef="#ctx0" brushRef="#br1" timeOffset="311332.6925">9159 12351 660 0,'0'0'935'16,"0"0"-796"-16,0 0 26 16,0 0 103-16,0 0-47 15,0 0-74-15,0 0-60 16,0 0-12-16,0 17 35 15,0 6-23-15,0 3-12 16,-6 4-14-16,3 3-16 16,-3-2-24-16,0 1-14 0,-3-2-7 15,3-3 0-15,0-5 0 16,0-2-1-16,3-3-31 16,0-3-74-16,0 2-103 15,3 0-115-15,0-3-465 16,0-6-583-16</inkml:trace>
  <inkml:trace contextRef="#ctx0" brushRef="#br1" timeOffset="311512.1685">9269 12600 1011 0,'0'0'902'16,"0"0"-784"-16,0 0-38 15,0 0 54-15,0 0-69 16,0 0-44-16,0 0-21 16,-6 42-210-16,3-34-549 0</inkml:trace>
  <inkml:trace contextRef="#ctx0" brushRef="#br1" timeOffset="312232.3933">9639 12394 553 0,'0'0'855'0,"0"0"-654"16,0 0 89-16,0 0 30 16,0 0-96-16,0 0-53 15,0 0-37-15,0-16-34 16,-3 13-48-16,0 3-52 0,-7-3 2 15,-2-1-2-15,-5 4 24 16,-5-3-15-16,3 3-9 16,2 0 0-16,4 0-1 15,7 0 0-15,0 3-6 16,3 4-4-16,3 0 11 16,0-1 0-16,0 4 0 15,0 0 0-15,-4-1 14 16,3 6-13-16,-2-3 5 15,2 1-6-15,-2-3 0 16,0 0 8-16,0 0-8 16,0-3 1-16,0-4 0 15,3 0 0-15,0-3-1 0,0 0 6 16,0 0 2-16,0 0-7 16,6 0 0-16,4 0 9 15,10-6-8-15,-1 2-2 16,-2-2-9-16,2 6-9 15,-4 0 11-15,-3 0 6 16,-6 3 0-16,0 7-5 16,-3 7 5-16,-3 2 1 15,3 5 11-15,-3 2 7 16,0 0 12-16,0 1 14 16,0-1-7-16,-3-5-10 15,-9-3-12-15,-6-7-15 0,-13-2-2 16,-11-5-4-1,-40-4-95-15,10 0-244 0,8 0-693 16</inkml:trace>
  <inkml:trace contextRef="#ctx0" brushRef="#br1" timeOffset="316203.2392">1314 13990 622 0,'0'0'850'0,"0"0"-731"16,0 0-17-16,0 0 145 0,0 0-3 15,0 0-88 1,0 0-58-16,0-3-12 0,9 3-20 16,6 0 11-16,4 0-20 15,2 0-24-15,3 0-23 16,0 3-8-16,6-3-2 16,0 0-59-16,1 0-103 15,-4 4-110-15,-8-1-235 16,-7 0-139-16</inkml:trace>
  <inkml:trace contextRef="#ctx0" brushRef="#br1" timeOffset="316405.5853">1326 14119 1636 0,'0'0'330'16,"0"0"-233"-16,0 0 29 16,0 0 16-16,0 0-86 15,118 0-56-15,-76 0-225 16,-5 0-613-16</inkml:trace>
  <inkml:trace contextRef="#ctx0" brushRef="#br1" timeOffset="317668.0505">2066 13541 586 0,'0'0'853'0,"0"0"-677"15,0 0-69 1,0 0 132-16,0 0-23 0,0 0-101 16,0 0-71-16,-9-20-33 15,-4 20-10-15,-7 0 70 16,-5 0-5-16,-5 3-23 16,0-2-6-16,0 2 5 15,2-1-5-15,6-2-7 16,5 0-4-16,8 4-8 15,5-4-3-15,4 4-15 16,0 2 0-16,0 1 5 16,0 3-4-16,0 0 0 15,0 2 15-15,0 2-2 16,-3 2-13-16,0-2 14 16,-3 3 3-16,-2 3 7 15,-2-1 16-15,-2 1 0 0,0 6-3 16,0-3-5-16,0 7-11 15,6 0-7-15,-4 3-9 16,4 2 3-16,-2 0-3 16,-1 4 4-16,-4-2-4 15,-2 2 9-15,-3 4 0 16,-1-3-7-16,2 2-7 16,-2-2 5-16,4 3-5 15,2-6 4-15,-1-2-5 16,2-5 0-16,2-4 1 15,2-6 0-15,2-3 6 0,5-4-7 16,1-3-8-16,3-6 3 16,15-4 4-16,13 0 1 15,12 0-98-15,23-7-141 16,-11-3-380-16,-7-3-543 0</inkml:trace>
  <inkml:trace contextRef="#ctx0" brushRef="#br1" timeOffset="318809.8776">2127 13930 919 0,'0'0'386'15,"0"0"-171"-15,0 0 50 16,0 0 47-16,0 0-98 16,0 0-70-16,0 0-30 15,5-36-24-15,2 26-28 16,-1 4-5-16,3-1-11 16,0 0-26-16,1 1-20 15,1 2-5-15,1 1 4 16,1 0 0-16,2 3-14 0,0 0-4 15,0 0 1 1,1 0 11-16,-5 0-1 0,-5 3 2 16,0 7-6-16,-6 0-7 15,0 3 1-15,-3 4 10 16,-9 0 8-16,-6 2 2 16,-3 1 13-16,-6 0 1 15,2-3-1-15,1 3-1 16,3-8-1-16,5 2 2 15,5-1-3-15,4-3-2 16,7-3-8-16,0 2-2 16,0-2 0-16,0-3-1 15,15 2 0-15,0-4-12 0,4 0-81 16,6 0-98 0,2-2-190-16,-7 0-301 0,-4 0-287 0</inkml:trace>
  <inkml:trace contextRef="#ctx0" brushRef="#br1" timeOffset="319349.3648">2590 13758 1054 0,'0'0'299'0,"0"0"-207"15,0 0 58-15,0 0 35 16,0 0-38-16,0 0-45 15,0 0-14-15,-24 1 27 16,7 15 24-16,-5 4-51 16,0 4-11-16,-1 3-19 15,2 2-18-15,-1 1 10 16,4-1-1-16,3 1-13 0,0-4-16 16,5 0-9-16,7-3-10 15,0-6-1-15,3-3 0 16,0-1-2-16,0-6-10 15,13-4 5-15,5-3-2 16,3 0-25-16,4 0-50 16,-2-13-7-16,2 2-13 15,-7-5 27-15,-6 2 6 16,-6 4 50-16,-6 2 21 16,0 3 19-16,-12 0-19 15,-10 5 0-15,-8 0-1 16,-3 0 0-16,-9 15-161 15,5-1-427-15,7 2-416 0</inkml:trace>
  <inkml:trace contextRef="#ctx0" brushRef="#br1" timeOffset="320095.2403">2946 13815 1020 0,'0'0'335'16,"0"0"-189"-16,0 0 127 16,0 0 60-16,0 0-110 15,0 0-82-15,0 0-40 0,0-13-43 16,0 23-25-16,0 7 73 15,-10 8-15-15,-2 1-35 16,-4 8-6-16,-4-3-17 16,2-2-18-16,0-2-9 15,2-2-5-15,4-3-1 16,-3 0 0-16,9-3-7 16,0-6-37-16,0 0-29 15,3-2-63-15,3-1-37 16,-4-1-64-16,2-2-277 15,1-4-230-15</inkml:trace>
  <inkml:trace contextRef="#ctx0" brushRef="#br1" timeOffset="320394.6424">2806 13854 978 0,'0'0'785'16,"0"0"-687"-16,0 0 35 15,0 0 132-15,0 0-59 16,0 0-101-16,0 0-53 16,0 7 10-16,3 12 58 15,3 6-30-15,1 0-36 0,1 5-23 16,4-6-16-16,1 1-13 15,-1-1-2-15,-1-4-10 16,2 0-59-16,-7 0-58 16,-3 3-138-16,-3 0-296 15,0-7-137-15</inkml:trace>
  <inkml:trace contextRef="#ctx0" brushRef="#br1" timeOffset="320626.9991">3054 13994 1796 0,'0'0'327'15,"0"0"-240"-15,0 0 120 16,-85 0 54-16,40 0-97 15,-1-3-84-15,-2 3-48 16,-12 0-32-16,11 0-133 16,12-1-599-16</inkml:trace>
  <inkml:trace contextRef="#ctx0" brushRef="#br1" timeOffset="327400.548">3361 13653 1046 0,'0'0'739'0,"0"0"-599"16,0 0 24-16,0 0 74 15,0 0 1-15,0-13-62 16,0 10-47-16,0 0-40 15,0-1-30-15,0-2-1 16,0 6-3-16,0-1-17 16,0 1-15-16,0 0-19 15,0 1-5-15,0 15-8 16,0 10 8-16,-9 8 12 0,-4 5-10 16,1 4 8-16,-2 4-8 15,4-5-1-15,1-2-1 16,4-4 0-16,-1-3-6 15,-1-6-9-15,1-4-34 16,0-3-25-16,3-1-32 16,3-8-87-16,0-2-158 15,0-5-393-15,9-4-180 0</inkml:trace>
  <inkml:trace contextRef="#ctx0" brushRef="#br1" timeOffset="327611.025">3482 14019 1603 0,'0'0'839'0,"0"0"-747"16,0 0-67-16,0 0 20 15,0 0 4-15,0 0-31 16,0 0-12-16,0 20-6 15,0-11-90-15,-3-1-252 16,0-4-584-16</inkml:trace>
  <inkml:trace contextRef="#ctx0" brushRef="#br1" timeOffset="328172.2369">3800 13689 727 0,'0'0'400'16,"0"0"-197"-16,0 0-7 0,0 0 38 16,0 0 21-16,0 0-59 15,0 0-32-15,-15-6-22 16,4 12-29-16,-2 8-34 16,1 6-20-16,-3 5-10 15,0 6-19-15,2 5-11 16,4 0-7-16,-2 1-4 15,4-2-7-15,1-4-1 16,6-5 0-16,0-3-1 16,0-7 0-16,10-5 1 15,5-5 0-15,6-6 0 16,6 0-6-16,1-15-45 16,5-6 5-16,0-8 18 0,-9-2 10 15,0-6 12-15,-8-2-5 16,-10 4 11-16,-6 4 28 15,0 5 23-15,-12 6-6 16,-10 7-12-16,-5 3-2 16,-3 4-9-16,5 3-10 15,-2 3-12-15,7 6-35 16,1 20-129-16,4 1-214 16,11-4-641-16</inkml:trace>
  <inkml:trace contextRef="#ctx0" brushRef="#br1" timeOffset="328984.9933">4161 13829 760 0,'0'0'253'16,"0"0"-124"-16,0 0 85 15,0 0-28-15,0 0-65 16,0 0-24-16,0 0 29 15,-14 19-38-15,4-3-16 16,1 0 6-16,-3 7 20 16,0 1 16-16,0-1-10 15,3 1-52-15,-1-1-7 16,7-4 1-16,1 1-13 16,2-3-13-16,0-1-12 15,3-5-8-15,9-1 0 0,0-4 10 16,9-4 1-16,0-2-11 15,1 0-26-15,-1-5-2 16,2-8 15-16,-4-4 11 16,0-6 1-16,-4 2 1 15,-3-1 8-15,-6-1 14 16,-3 3 44-16,-3 3-1 16,0 1-22-16,-9-2-22 15,-6 3-7-15,-4 5-14 16,4 0-1-16,-3 7-43 15,-6 3-128-15,6 6-305 16,3 3-379-16</inkml:trace>
  <inkml:trace contextRef="#ctx0" brushRef="#br1" timeOffset="331070.4413">4589 13733 811 0,'0'0'948'15,"0"0"-822"-15,0 0-70 16,0 0 161-16,0 0 2 15,0 0-71-15,0 0-21 16,3-40-29-16,-3 37-31 16,0 3-14-16,0-1-16 15,-6 1-19-15,-5 0-2 16,-8 0-5-16,-3 0 5 16,2 4 2-16,1 3-10 15,4 3-7-15,6 0-1 16,6 0-6-16,3 3 1 15,0-1 5-15,0 5 0 16,11 0 0-16,2 3 0 0,-1 3-10 16,7-1-29-1,-2-1 9-15,2 2-19 0,2 0-10 16,4 1 9-16,-5-1 6 16,2-1 19-16,-1-3 6 15,-12 1 10-15,-3-1-3 16,-6-4-9-16,0 2 5 15,-15-4 15-15,-9-4 1 16,-1 4 1-16,-8-6 16 16,-3-4 0-16,0-2-3 15,6-1-2-15,5 0 9 16,12-1 26-16,7-11 25 16,6-5-18-16,9-3-38 15,19-8-16-15,9-1-14 16,5-3-31-16,7-1-5 0,-4 6 11 15,-3 1 2 1,-5 5 17-16,-13 5 20 0,-9 0 0 16,-12 2 0-16,-3-1 0 15,-6 1 0-15,-15 1 1 16,-12 0-1-16,-7 2 0 16,-3 2 0-16,-11 5-127 15,11 1-464-15,13 3-491 0</inkml:trace>
  <inkml:trace contextRef="#ctx0" brushRef="#br1" timeOffset="333495.8381">5147 13735 563 0,'0'0'656'0,"0"0"-498"16,0 0-28-16,0 0 125 15,0 0 76-15,0 0-81 16,0 0-80-16,19-26-30 16,-19 26-25-16,0 0-30 15,0 0-27-15,0 0-28 16,0 0-10-16,-3 0-13 15,-10 4-6-15,-5 12 1 16,-6 7 8-16,-4 3-8 0,-2 4 4 16,0 1-6-1,5 1 1-15,1-2 0 0,6-1-1 16,6-5 1-16,8-1-1 16,4-6 6-16,0 3-5 15,10-5-1-15,5-4 1 16,4-1-1-16,4-1-16 15,-1-8-11-15,-1-1-3 16,1 0 3-16,-5 0 8 16,-4-10 4-16,-4 0 6 15,0-1 3-15,-4-2 5 16,-5 0 1-16,0 0 15 16,0 0 5-16,-11 4 2 15,-11-2-13-15,-5 1-3 16,-4 3-6-16,-5 7-2 0,6 0-7 15,0 0-83-15,2 24-136 16,8-4-272-16,7-1-264 0</inkml:trace>
  <inkml:trace contextRef="#ctx0" brushRef="#br1" timeOffset="334112.3516">5550 13706 833 0,'0'0'1092'0,"0"0"-938"0,0 0-114 16,0 0 104-16,0 0 16 16,0 0-35-16,-85 42-6 15,62-18-28-15,-2 2-21 16,-2 2-4-16,2 7-29 16,5-2-22-16,4-2-7 15,4-2-8-15,6-3 0 16,6-6 0-16,0-4 0 15,4-3-21-15,13-6-6 16,5-4 5-16,5-3-28 16,3 0-24-16,-2-3 5 15,-2-10 35-15,-4-1 20 16,-7-1 9-16,-12 1 5 0,-3 4 0 16,-3 0 11-16,-21 3-11 15,-6 1 14-15,-7 4-1 16,-3 2-11-16,1 0-2 15,-6 12-90-15,8 1-459 16,13-3-555-16</inkml:trace>
  <inkml:trace contextRef="#ctx0" brushRef="#br1" timeOffset="336327.9699">5806 13822 757 0,'0'0'412'0,"0"0"-314"16,0 0-66-16,0 0 65 15,0 0 0-15,0 0-33 16,0 0-27-16,-13-3-13 16,13 3 17-16,0-3 83 15,0 2 58-15,0-2-5 16,0 3-29-16,0-3-19 0,0 2-18 15,0 1-20-15,0 0-39 16,0 1-34-16,-3 12 19 16,0 4 20-16,-3-1-35 15,-3 4-14-15,0-1-8 16,3-5 1-16,0-1-1 16,3-4 0-16,-4-5 0 15,7-1 0-15,0 0 0 16,0-3 1-16,0 0 4 15,0 0-5-15,7 0-9 16,8 0-28-16,6-3 4 16,1 0 18-16,1-1-4 15,2 4 10-15,-1 0 8 0,1 0 0 16,-5 4 1 0,-1 2 0-16,-4 4 0 0,-3 0 0 15,-3 0 2-15,-3 0 7 16,-6 4 1-16,0-1-1 15,0-1 0-15,-15 2 0 16,-3-4 5-16,-7 3 2 16,-5-3 2-16,-4-3-8 15,-2 0-4-15,0-4-5 16,3 0 0-16,8-3-1 16,4 0-14-16,9 0-83 15,12-3-118-15,0-10-463 16,0-4-601-16</inkml:trace>
  <inkml:trace contextRef="#ctx0" brushRef="#br1" timeOffset="336643.5116">5854 13758 1485 0,'0'0'631'0,"0"0"-551"15,0 0 72-15,0 0 98 16,0 0-74-16,0 0-130 15,103-23-46-15,-58 21-12 16,-5 2-48-16,-4 0-62 16,-15 15-98-16,-9 0-354 15,-12-3-268-15</inkml:trace>
  <inkml:trace contextRef="#ctx0" brushRef="#br1" timeOffset="337860.9388">6315 13960 620 0,'0'0'544'0,"0"0"-406"0,0 0 27 15,0 0 91-15,0 0 25 16,0 0-73-16,0 0-55 16,-12-13-35-16,12 13-8 15,0 0-6-15,6 0-40 16,8 0-27-16,2 0-11 16,6 0-14-16,4 0-12 15,4 3-10-15,1 1-62 16,-1 2-65-16,-5 2-43 15,-4-2-170-15,-9 0-316 16,-6-2-136-16</inkml:trace>
  <inkml:trace contextRef="#ctx0" brushRef="#br1" timeOffset="338176.7987">6442 13839 694 0,'0'0'623'15,"0"0"-519"-15,0 0 65 0,0 0 129 16,0 0-46-16,0 0-116 15,0 0 10-15,33 19 31 16,-33 9-23-16,-3 4-11 16,-8 0-56-16,-2-2-45 15,1 4-32-15,0-5-10 16,0 7-98-16,3-10-271 16,3-9-898-16</inkml:trace>
  <inkml:trace contextRef="#ctx0" brushRef="#br1" timeOffset="339009.2888">6924 13779 1677 0,'0'0'531'15,"0"0"-463"-15,0 0 104 0,0 0 84 16,0 0-78-16,0 0-96 16,0 0-54-16,40-36-19 15,-22 32-9-15,-3 0-2 16,4 4-4-16,-5 0 0 15,2 0 5-15,-7 5-8 16,2 3-6-16,-1 3-8 16,-7-1 4-16,-3 3 10 15,0 0 3-15,0 0 4 16,-9-2 1-16,-9 4 1 16,-4-3 1-16,-1 0 0 15,1 1 0-15,1-6 0 16,6 1-1-16,2-3 0 15,10 2 0-15,0-2-7 16,3 3-23-16,3 2 18 0,10-1 2 16,2 6-10-16,6 0-11 15,-6 2 10-15,3 0 20 16,-9-2-1-16,-3 2 1 16,-6 0-7-16,0-4 8 15,-12 1 12-15,-12-1 22 16,-6-6 1-16,-7-1-14 15,-5-4-9-15,-1-2-12 16,7 0-36-16,17-8-165 16,8-3-388-16,11-5-798 0</inkml:trace>
  <inkml:trace contextRef="#ctx0" brushRef="#br1" timeOffset="339586.9237">7322 13851 1243 0,'0'0'280'15,"0"0"-129"-15,0 0 124 16,0 0-3-16,0 0-103 16,0 0-54-16,0 0 15 15,-52 17-33-15,30 9-32 16,-1 5-30-16,4 1-19 16,8 2-7-16,1-2-8 15,10-2 0-15,0-3 1 0,10-7-2 16,10-7-2-1,5-7-17-15,5-6-25 0,3 0-8 16,3-10 4-16,-2-9 19 16,-1-5 23-16,-8-6 5 15,-7 1 1-15,-6-7-1 16,-9 5 1-16,-3 2 6 16,-3 2 10-16,-15 11-3 15,-12 6-13-15,-28 10-46 16,3 0-198-16,10 6-626 0</inkml:trace>
  <inkml:trace contextRef="#ctx0" brushRef="#br1" timeOffset="340119.544">7980 13802 717 0,'0'0'656'0,"0"0"-554"16,0 0 186-16,0 0 31 0,0 0-57 16,-22 72-62-16,10-45-30 15,-2 2-58-15,-5 1-51 16,3 0-19-16,-1-4-23 16,-2 1-7-16,4-1-10 15,0-5-1-15,3-4 0 16,3-2-1-16,-3-1-45 15,3-4-98-15,-3-4-90 16,-1-3-348-16,7-3-297 0</inkml:trace>
  <inkml:trace contextRef="#ctx0" brushRef="#br1" timeOffset="340344.8516">7828 13845 2022 0,'0'0'316'16,"0"0"-255"-16,0 0-6 15,0 0 100-15,0 0 47 16,30 73-85-16,-5-34-65 16,5 1-32-16,0 2-20 15,-2-2-12-15,-4-6-77 16,-6-1-111-16,-9-8-274 15,-5-7-451-15</inkml:trace>
  <inkml:trace contextRef="#ctx0" brushRef="#br1" timeOffset="340602.9353">8156 13990 1698 0,'0'0'680'0,"0"0"-609"15,0 0-44-15,-116-19 101 0,61 16-9 16,-33 3-119-1,16 0-42-15,14 0-595 0</inkml:trace>
  <inkml:trace contextRef="#ctx0" brushRef="#br1" timeOffset="345077.9474">8416 14019 515 0,'0'0'215'0,"0"0"-179"16,0 0-34-16,0 0 6 0,0 0 39 15,0 0-16 1,-27-42-31-16,27 35-31 0,4 1 31 16,1 3 12-16,-5-1-12 15,0 1-62-15,-5 2-187 0</inkml:trace>
  <inkml:trace contextRef="#ctx0" brushRef="#br1" timeOffset="345494.0056">8365 13812 821 0,'0'0'338'0,"0"0"-94"16,0 0-23-16,0 0 69 16,0 0-30-16,0 0-41 15,0 0-47-15,21-37-23 16,-21 37-32-16,0 0-32 15,0 0-25-15,0 0-21 16,3 0-20-16,-3 0-19 16,0 17 1-16,0 6 5 15,0 8 7-15,0 7-12 0,0 3 0 16,-6 2 0-16,-6-4 0 16,3 0 0-16,2-5-1 15,4-1 0-15,-2-7-36 16,5-3-31-16,0-3-81 15,0-7-89-15,-3-4-240 16,3-2-152-16,0-7-361 0</inkml:trace>
  <inkml:trace contextRef="#ctx0" brushRef="#br1" timeOffset="345751.349">8498 14098 652 0,'0'0'1170'0,"0"0"-898"16,0 0-116-16,0 0 46 15,0 0-9-15,0 0-87 16,0 0-73-16,0-9-33 15,0 10-13-15,0 9-16 16,0 6-132-16,0 0-302 16,0-6-405-16</inkml:trace>
  <inkml:trace contextRef="#ctx0" brushRef="#br1" timeOffset="346238.2855">8753 13898 1382 0,'0'0'708'0,"0"0"-624"16,0 0-17-16,0 0 112 15,0 0-26-15,0 0-86 16,0 0-40-16,0 23 55 0,0-4-27 16,0 5-15-16,0 6-14 15,-6 2-17-15,3-2-3 16,0 0-5-16,3-3 0 16,0-4 0-16,0-7 1 15,6-6-1-15,6-3 0 16,3-7 0-16,-3 0-1 15,7-7-7-15,-2-10-10 16,-4-6 10-16,2-6 5 16,-3-5 1-16,-6-6-1 15,0 1 1-15,-6-1 1 16,0 5 1-16,0 8 20 16,-9 7 0-16,-6 8-9 15,-3 7-11-15,2 5 0 0,-4 0-1 16,4 14-39-16,4 9-115 15,3 7-106-15,6-5-416 16,3-4-301-16</inkml:trace>
  <inkml:trace contextRef="#ctx0" brushRef="#br1" timeOffset="346696.4085">9126 13888 692 0,'0'0'1208'0,"0"0"-1010"15,0 0-132-15,0 0 145 16,0 0-7-16,0 0-88 15,0 0-67-15,-45 62-13 16,39-35-11-16,6-1-4 16,0 4-13-16,0-4-7 15,0-5 5-15,6-3 0 16,5-3-4-16,-1-6 5 16,-1-6-6-16,0-3 9 15,0 0-2-15,3-3-8 0,0-14-9 16,1-5-2-1,-4-5 11-15,-1-3-1 0,-8-2-10 16,0-2 2-16,0 1 9 16,-14 7 0-16,-8 5 8 15,1 5 1-15,-3 7-3 16,3 8-6-16,5 1-7 16,4 0-50-16,9 14-163 15,0 2-284-15,3-6-253 0</inkml:trace>
  <inkml:trace contextRef="#ctx0" brushRef="#br1" timeOffset="347304.8814">9408 13795 1020 0,'0'0'380'0,"0"0"-154"15,0 0 70-15,0 0-17 16,0 0-76-16,0 0-47 0,0 0-9 16,12-7-9-16,-3 7-49 15,7 0-23-15,4 0-22 16,8 0-19-16,2 1-18 16,3 2-7-16,-2-3-1 15,-1 3-15-15,-8 0-9 16,-8-3 4-16,-4 4 1 15,-4-4 2-15,-6 3 5 16,0-3 2-16,0 4-2 16,-3 3 13-16,-10 9 25 15,-1 0 20-15,-8 10 1 16,0 3-8-16,-1 5-4 16,-1 0-1-16,2 4-7 0,4-1-16 15,0 3-4-15,6-7 0 16,2 3-4-16,4-7 4 15,-1-2-5-15,6-4 0 16,-2-6 0-16,3-3-1 16,0-4-1-16,0-5-14 15,0-5-39-15,0 2-35 16,0-2-11-16,0-2-89 16,0-8-368-16,3-2-305 0</inkml:trace>
  <inkml:trace contextRef="#ctx0" brushRef="#br1" timeOffset="347537.4833">9410 14063 1540 0,'0'0'591'0,"0"0"-523"16,0 0 40-16,0 0 113 15,0 0 19-15,0 0-100 16,0 0-61-16,41-3-40 16,-8 3-33-16,3 0-6 15,0 3-60-15,-2 3-112 16,-10-2-322-16,-11-4-565 0</inkml:trace>
  <inkml:trace contextRef="#ctx0" brushRef="#br1" timeOffset="350855.9296">9923 13934 901 0,'0'0'928'0,"0"0"-799"15,0 0-18-15,0 0 72 16,0 0-19-16,0 0-76 16,0 0-40-16,-30-11-8 15,12 11 13-15,0 0-5 0,3 0-14 16,-3 2-2-16,6 6-7 15,2-1-9-15,4 0-7 16,6 0-8-16,0-1 5 16,0 2-6-16,0 1 1 15,0 4 1-15,12-2-1 16,1 4 1-16,1-1 5 16,5 4-6-16,2 0-1 15,-3 2-2-15,1-4-5 16,-2 4-1-16,-1-3-2 15,-7-1 2-15,-6-2 2 16,-3-1 5-16,0 0-5 16,-9-4 5-16,-3 1 0 0,-9-6 1 15,2-1 6 1,-2 0 3-16,-3-3 0 0,5 0 2 16,5-3 7-16,4-10-3 15,4 0 4-15,6-3 8 16,0-7-12-16,13-4-14 15,10-2-1-15,2-5-10 16,2 4-8-16,-1 3 12 16,-3 2 6-16,-5 9 0 15,-6 2 1-15,-6 3 6 16,-3 2 11-16,-3 0 0 16,0 2-11-16,-9 3-7 0,-12-2-6 15,-1 3-1-15,-1 1-51 16,1 2-118-16,7 0-117 15,6 0-299-15,6 2-203 0</inkml:trace>
  <inkml:trace contextRef="#ctx0" brushRef="#br1" timeOffset="351216.5035">10075 13934 692 0,'0'0'1008'0,"0"0"-864"15,0 0-59-15,0 0 137 16,0 0-97-16,0 0-55 16,82 0-35-16,-64 0-15 15,-5 0-13-15,1 0-6 16,-11 6 5-16,-3 1-5 15,0 6 12-15,-10 1 36 16,-13 3 30-16,-7 6-30 16,-1-4-3-16,-2 4 2 15,3 0-6-15,12-4-18 16,5-2-1-16,10-3-6 16,3-1-10-16,0-3-1 15,16 0-6-15,2-3-50 16,12-7-146-16,-3 2-355 0,-8-2-418 15</inkml:trace>
  <inkml:trace contextRef="#ctx0" brushRef="#br1" timeOffset="351626.4254">10230 14023 1410 0,'0'0'348'16,"0"0"-230"-16,0 0 140 16,0 0-52-16,0 0-65 0,0 0-31 15,0 0-13-15,15 56-38 16,-15-39-17 0,-9 0-15-16,3-5-12 0,0-1-9 15,3-5-5-15,3 0-1 16,0-2 1-16,0-1 1 15,0-3-2-15,6 0-2 16,8 0-16-16,2 0-10 16,0 0 3-16,-4 0 11 15,-1 4 7-15,-4 2-1 16,-7 0 1-16,0 5 7 16,0 2 5-16,-7-3 2 15,-7 3 7-15,-2-3-8 0,4 0-6 16,-5-3 0-16,4 0-40 15,-3-1-111-15,-4-6-129 16,4 0-412-16,4-3-710 0</inkml:trace>
  <inkml:trace contextRef="#ctx0" brushRef="#br1" timeOffset="351828.9487">10260 13947 1557 0,'0'0'684'15,"0"0"-578"-15,0 0 99 16,0 0 5-16,0 0-116 0,0 0-79 16,0 0-15-16,88 0-160 15,-69 3-358-15,-6-3-783 0</inkml:trace>
  <inkml:trace contextRef="#ctx0" brushRef="#br1" timeOffset="353596.2948">3007 15374 553 0,'0'0'505'0,"0"0"-408"15,0 0-47-15,0 0 134 16,0 0 66-16,0 0-7 15,0 0-12-15,0-6-28 16,0 4-28-16,0 0-21 0,0 2-8 16,0-3-37-16,0 3-29 15,3 0-25-15,14 0-25 16,14-3-11-16,15 2-18 16,14-5-1-16,6 2-24 15,-2 1-32-15,-3 0-62 16,-1 3-130-16,-20 0-215 15,-16 6-409-15</inkml:trace>
  <inkml:trace contextRef="#ctx0" brushRef="#br1" timeOffset="357469.892">4049 15124 740 0,'0'0'580'15,"0"0"-390"-15,0 0 33 16,0 0 66-16,0 0-82 16,0 0-81-16,0 0-29 15,30-18-9-15,-20 16 12 16,-1-2-14-16,6 4-22 15,-6-4-31-15,0 1-15 0,-3 3-10 16,1 0-8-16,-7 0 0 16,0 0 0-16,0 0-6 15,0 0-8-15,0 0 4 16,-16 0 7-16,-3 0 3 16,-11 0 22-16,-6 0 8 15,0 0-3-15,-1 0 7 16,4 0 4-16,6 0-2 15,8 0-5-15,8 0-4 16,7 0-11-16,2 0-14 16,2 0-1-16,0 0 0 15,0 3-1-15,0 5 0 16,3 1 1-16,2 2 0 0,-4 4-1 16,-1-2 0-1,0 1 0-15,0 2 1 0,-4-2-1 16,-7-1 0-1,1 1 0-15,-2 1 0 0,4-4 0 16,1-2 0-16,1-2 0 16,3-4-12-16,3-2-6 15,0-1-7-15,0 1-2 16,3-1 3-16,9 2 13 16,3 1 10-16,1-3-26 15,4 0 7-15,-4 3 10 16,-1 0 8-16,0 4-4 15,-6-3 6-15,0 3-2 16,-2 3 1-16,-1 2 0 16,-3 1 0-16,-3 0 1 0,0 1 0 15,-3 2 2-15,-13 1 13 16,-8-3 1-16,-7 1 4 16,-5-1-7-16,-3-1-11 15,-3-3-2-15,11 0-32 16,4-7-122-16,12-3-188 15,12 0-546-15</inkml:trace>
  <inkml:trace contextRef="#ctx0" brushRef="#br1" timeOffset="358252.1117">4416 15096 1005 0,'0'0'337'0,"0"0"-254"16,0 0 78-1,0 0 115-15,0 0-55 0,0 0-80 16,0 0-25-16,30-23-33 16,-36 23-31-16,-11-3 22 15,-8 3 14-15,-8 0 3 16,0-2 7-16,-7 0-26 15,4 2-21-15,2-3-6 16,12 3-3-16,5 0-19 16,8 0-17-16,9 0-6 15,0 0-15-15,0 10 14 16,0 4 1-16,3 3 0 16,0-1-1-16,0 1-1 15,-3-2 1-15,0-1 1 16,0-1-1-16,0 1 0 15,-6-1 1-15,-1 0 0 16,-1-3 1-16,2-3 0 0,0-2-1 16,0-1 0-16,2 0 1 15,4-2-1-15,0-2 0 16,0 1-1-16,0-1-17 16,0 3-15-16,4-3-3 15,8 0 15-15,2 0 8 16,5 0-7-16,0 3 0 15,-2-3 2-15,-1 3-2 16,-2 1 8-16,-5 0 5 16,1 5 6-16,-4 1-1 15,-3 4-3-15,0 2 5 16,-3 0 13-16,0 4-1 16,0-2-6-16,-6-3 0 0,-6-1-4 15,-3-4 5-15,-7-1 4 16,-1-3-10-16,-5 1-1 15,3-4-10-15,1 1-88 16,6-1-138-16,3-2-409 16,6-1-173-16</inkml:trace>
  <inkml:trace contextRef="#ctx0" brushRef="#br1" timeOffset="358525.4888">4462 15394 1876 0,'0'0'640'0,"0"0"-576"16,0 0-15-16,0 0-6 16,0 0-43-16,0 0-30 15,0 0-175-15,6 19-757 0</inkml:trace>
  <inkml:trace contextRef="#ctx0" brushRef="#br1" timeOffset="359378.0807">4932 15086 383 0,'0'0'656'16,"0"0"-347"-16,0 0-102 16,0 0 79-16,0 0-4 15,0 0-82-15,0 0-62 16,8-28-26-16,-8 24-54 15,-14 1-42-15,-5 3 1 16,-4 0 7-16,-2 0-2 16,-8 6-4-16,3 7 1 15,2 3 2-15,4 2-6 16,9 1-9-16,2-3-5 16,7 2 10-16,6-6-2 15,0 1-8-15,3-3 8 16,9 0-1-16,4-6-7 15,6-1-1-15,1-3-6 16,1 0-19-16,1-10-12 0,-4-3 7 16,0-4 13-16,-2 0 4 15,-5 2 12-15,-1-2 1 16,-4 3 11-16,-4 4 31 16,-2 4 10-16,-2 3 8 15,-1 2-21-15,0 1-20 16,0 0-10-16,0 0-9 15,0 7-1-15,-9 10 1 16,-6 6 18-16,-1 3-3 16,-1 7 6-16,-5 4-1 15,1-1 2-15,3 1 8 16,2-2 1-16,2-6-7 16,1-1-4-16,4-7-5 0,3-3-6 15,1-7-8-15,1-1-1 16,3-7 0-16,1 0-5 15,0-3-34-15,0 0-45 16,0 0-68-16,0-6-206 16,7-8-790-16</inkml:trace>
  <inkml:trace contextRef="#ctx0" brushRef="#br1" timeOffset="361481.5939">5132 15090 116 0,'0'0'1297'0,"0"0"-952"15,0 0-180-15,0 0 110 16,0 0-3-16,0 0-68 16,0 0-67-16,6-33-56 15,6 27-48-15,7 3-17 16,5 2-8-16,0 1-8 16,0 0 1-16,1 0-1 15,-7 1 0-15,0 8 0 16,-6-3-2-16,-6 7 1 15,-3-3-7-15,-3 1 7 0,0 2 0 16,-9 1 1-16,-6 1 0 16,-4-2 1-16,2-2 5 15,-5 2-6-15,7-6 1 16,0 2 0-16,6-5 0 16,3-1 0-16,6 2-1 15,0 0-1-15,0 2-14 16,12 3 15-16,3 0 0 15,0 5-2-15,1-1-4 16,-4 2 5-16,-4 1-1 16,-5 0 1-16,-3-3 0 15,0 1 1-15,-6-1 15 16,-15 0 6-16,0-2 2 16,-6-2 2-16,-3-3-10 15,-4-1-9-15,4-2-6 0,5-2-7 16,4 0-63-16,15-2-151 15,6 0-260-15,0-2-455 0</inkml:trace>
  <inkml:trace contextRef="#ctx0" brushRef="#br1" timeOffset="362126.1541">5654 15058 1265 0,'0'0'757'0,"0"0"-627"15,0 0 49-15,0 0 33 16,0 0-81-16,0 0-82 16,0 0 44-16,3 28-30 15,-16-7-29-15,-1 5-19 16,-5 0-3-16,1 1-11 16,0-4-1-16,6 0 1 0,5-6 0 15,4-1-1 1,3-6-8-16,0-1-10 0,13-4-7 15,8-2-6-15,3-3-28 16,1 0 3-16,-1-10 5 16,3-4 23-16,-9-5 7 15,1 2 12-15,-8-3 9 16,-1 4 11-16,-4 2 13 16,0 4 26-16,-6 0-3 15,0 5 0-15,3 0 15 16,-3 5-12-16,0-2-14 15,0 2-7-15,0 0-11 16,0 0-10-16,0 2-8 0,0 12 0 16,-6 6 15-16,-3 7 16 15,-7 5 4-15,-2 4 7 16,3-2-15-16,3-2-8 16,0-2-5-16,3-6-13 15,3-5 5-15,3-3-6 16,-1-5 0-16,1-4-24 15,3-1-65-15,0-3-62 16,0-3-123-16,0 0-333 16,0 0-494-16</inkml:trace>
  <inkml:trace contextRef="#ctx0" brushRef="#br1" timeOffset="364236.1381">6172 15182 694 0,'0'0'498'0,"0"0"-396"16,0 0 60-16,0 0 58 15,0 0 2-15,0 0-33 16,0 0-34-16,15-57-21 15,-15 48-16-15,-8 0-2 16,-2 2-26-16,-2 0-27 16,-4 4-18-16,-4-1-8 15,-4 4-7-15,-1 0-11 16,3 0-10-16,2 4-3 0,1 10 2 16,10-2-1-1,1 5 2-15,5 0-8 0,3-1 7 16,0 0-8-16,8-2 1 15,7-4 0-15,4-3-1 16,5-1-9-16,-3-6-19 16,3 0-15-16,-2 0 7 15,-4-7 1-15,0-6 9 16,-2-3 9-16,-2 2 16 16,1-1 1-16,-5 4 12 15,-4 1 32-15,-3 4 6 16,0 3 2-16,-1 2-10 15,-2 1-12-15,0 0-8 16,0 2-15-16,-5 16-6 16,-10 5 34-16,-4 10 7 0,-2 4-20 15,0 5 2 1,0-2-6-16,2-4-16 0,4-3-1 16,0-7 0-16,9-6-1 15,0-3-14-15,3-7-49 16,0-4-58-16,3 1-114 15,0-6-133-15,0 2-400 16,0-3-389-16</inkml:trace>
  <inkml:trace contextRef="#ctx0" brushRef="#br1" timeOffset="364815.2406">6433 15150 1166 0,'0'0'969'16,"0"0"-808"-16,0 0 11 15,0 0 114-15,0 0-115 16,0 0-123-16,0 0-36 0,75-30-10 16,-50 26-2-1,-1 4 0-15,-2 0-1 0,-4 0-5 16,-6 0 0-16,-6 0 5 16,-6 4-10-16,0 6 5 15,-3 3 6-15,-18 1 6 16,-1 1 12-16,-1-1 2 15,-5-1-7-15,4 0-7 16,8-6-5-16,4 0 1 16,4-1-2-16,5-5 0 15,3 4-7-15,0 2-2 16,8 3 8-16,4 3-5 16,4 1-2-16,-4 2 7 15,3-2-5-15,-6-1 5 16,-3-1 0-16,-6 2-5 0,0-4 5 15,0 3 1 1,-15-3 7-16,-6 0 10 0,-4-3 4 16,1-1-2-16,0-5-7 15,0 2-11-15,2-1-1 16,8-2-27-16,1 0-105 16,10 0-146-16,0 0-356 15,3 0-374-15</inkml:trace>
  <inkml:trace contextRef="#ctx0" brushRef="#br1" timeOffset="365376.1032">6779 15083 1250 0,'0'0'594'0,"0"0"-490"15,0 0 97-15,0 0 63 0,0 0-70 16,0 0-75-16,0 0-36 16,51-6-8-16,-26 6-42 15,5 4-21-15,1-2-11 16,-1-2-1-16,-7 0-14 16,-7 0-11-16,-4 0 7 15,-6 0 11-15,-2 0 5 16,-4 0-8-16,0 0-5 15,-7 4 9-15,-5 9 6 16,-6 7 62-16,-3 3-17 16,-1 6 2-16,1 5-16 0,6-2-5 15,-1 5-7 1,2-4 5-16,4 0-8 0,-2-2-7 16,3-6-7-16,-6-2-1 15,6-3 0-15,-3-3-1 16,0-1-1-16,0-6-29 15,6-4-43-15,-1 2-80 16,4-8-106-16,0 0-356 16,3 0-290-16</inkml:trace>
  <inkml:trace contextRef="#ctx0" brushRef="#br1" timeOffset="365572.8664">6764 15312 1290 0,'0'0'879'15,"0"0"-739"-15,0 0 23 16,0 0 66-16,81 0-127 16,-45 0-102-16,10 0-34 15,-12 0-237-15,-4 0-791 0</inkml:trace>
  <inkml:trace contextRef="#ctx0" brushRef="#br1" timeOffset="366558.7036">7243 14740 1054 0,'0'0'504'0,"0"0"-272"16,0 0 37-16,0 0-18 15,0 0-46-15,0 0-43 16,0 0-23-16,36-13-47 15,-9 13-23-15,9 0-33 16,7 0-24-16,0 6-11 0,-4-3 0 16,-5 4-1-16,-11-4 0 15,-7 5-7-15,-10-5 1 16,-3 3 0-16,-3 4-5 16,0 6 10-16,-6 4 1 15,-6 10 17-15,-6 7 10 16,2 2-1-16,1 7-6 15,4 0-2-15,1 1-6 16,7 3-3-16,0-4-3 16,3 3-6-16,0 1 1 15,0-1-1-15,0 0 0 16,6 1-1-16,0-4-8 0,-2 0-9 16,-4-3 0-16,0-5 5 15,0-3 5-15,0-2 7 16,-4-6-5-1,-5-5 6-15,-3-4-1 0,-1-1 1 16,-7-5 0-16,-2-5 0 16,-8 0 2-16,-6-4 4 15,-3 0-6-15,-2-3 0 16,-1 0-65-16,-7 0-121 16,10-6-280-16,12-4-1072 0</inkml:trace>
  <inkml:trace contextRef="#ctx0" brushRef="#br1" timeOffset="367195.4034">7897 15096 1064 0,'0'0'681'16,"0"0"-532"-16,0 0 105 16,0 0 21-16,0 0-57 15,0 0-100-15,0 0-60 16,13 10 59-16,-22 17-21 15,-6 3-25-15,-4 9-15 16,-2 0-28-16,-3 1-10 16,5-3-16-16,2-6-1 15,1-3-1-15,7-8-36 16,1-2-41-16,2-6-35 16,-1-3-103-16,4-9-77 15,0 0-244-15,0 0-172 0</inkml:trace>
  <inkml:trace contextRef="#ctx0" brushRef="#br1" timeOffset="367426.7725">7795 15139 1714 0,'0'0'398'0,"0"0"-297"15,0 0 49-15,0 0 45 16,0 0-34-16,0 0-3 15,0 0-73-15,21 82-43 16,-6-51-21-16,3 1-10 16,0-1-11-16,1-2 0 15,2-7-34-15,-6-1-71 0,0-4-117 16,-9-3-126-16,-6-5-466 16,0-3-445-16</inkml:trace>
  <inkml:trace contextRef="#ctx0" brushRef="#br1" timeOffset="367625.7565">8062 15288 1813 0,'0'0'596'0,"0"0"-532"15,0 0 59-15,0 0 83 16,-110-18-88-16,71 18-70 15,0 0-42-15,2 0-6 16,0 8-112-16,10 2-218 0,12-3-562 16</inkml:trace>
  <inkml:trace contextRef="#ctx0" brushRef="#br1" timeOffset="368299.2032">8592 15090 1227 0,'0'0'506'16,"0"0"-369"-16,0 0 139 16,0 0-24-16,0 0-98 15,0 0-72-15,0 0-17 16,0 0 4-16,-79-24-17 15,53 31-14-15,-2 6 6 0,1 5-6 16,5 1-20-16,1 1-8 16,9-1-9-16,6 1-1 15,6 0 0-15,0-3-2 16,6-4-13-16,13-4-21 16,1-5-13-16,5 0-9 15,-1-4-14-15,1 0 2 16,-5-11 21-16,2-6 30 15,-4 0 12-15,-3-5 7 16,1-1 13-16,-5 3 30 16,-5 5 56-16,0 4 5 15,-6 4-14-15,3 5-17 16,-3 2-28-16,0 0-27 16,0 0-12-16,0 2-6 15,0 12 0-15,-9 9 20 0,0 6 3 16,-2 5-11-16,-2 5 1 15,4 0 1-15,-4 2-5 16,5-5-8-16,-1-3 0 16,3-7-1-16,-1-6-13 15,4-6-56-15,0-4-74 16,3-10-172-16,0 0-414 16,0-4-954-16</inkml:trace>
  <inkml:trace contextRef="#ctx0" brushRef="#br1" timeOffset="368830.1274">8792 15123 1422 0,'0'0'792'16,"0"0"-659"-16,0 0 112 16,0 0 28-16,0 0-139 15,0 0-82-15,0 0-31 16,37-16-20-16,-19 16-1 16,0 0-6-16,-3 0-3 0,1 6-13 15,-5 1 8-15,-5 3 5 16,-6 3 0-16,0-2 8 15,0 1-8-15,-14 1 8 16,-2 0 0-16,-5 1 1 16,0-1 0-16,-4-3 6 15,5-1-5-15,4 2 0 16,4-2 0-16,3-2-1 16,9 6 0-16,0-3-1 15,4 4-5-15,7 3-9 16,4 1-7-16,4-1 2 15,-5 1 13-15,-4-2 6 16,-4 0-1-16,-6-2-7 0,0 1 8 16,-6-4 0-1,-15 2 1-15,-4-4 21 0,-5-1-1 16,-4-2-7-16,-2-2-7 16,3-1-6-16,3-1-55 15,2-2-211-15,11 0-465 16,10-5-517-16</inkml:trace>
  <inkml:trace contextRef="#ctx0" brushRef="#br1" timeOffset="369168.602">8971 15130 1441 0,'0'0'376'0,"0"0"-139"15,0 0 14-15,0 0-38 16,0 0-43-16,0 0-48 16,0 0 44-16,0 33-70 15,-3-3-47-15,-3 3-14 16,3 2-19-16,-3 2-5 15,1-1-10-15,-2-2 1 16,-2 2-2-16,0-7 0 16,-1-2-7-16,-1-4-37 15,5-6-43-15,0-1-68 16,3-10-181-16,3-2-463 0,0-4-412 16</inkml:trace>
  <inkml:trace contextRef="#ctx0" brushRef="#br1" timeOffset="369366.2018">9050 15378 1706 0,'0'0'485'0,"0"0"-354"15,0 0 147-15,0 0-69 16,0 0-112-16,0 0-67 15,0 0-30-15,0 48-75 0,0-43-219 16,0-5-823-16</inkml:trace>
  <inkml:trace contextRef="#ctx0" brushRef="#br1" timeOffset="369987.0895">9490 15196 1189 0,'0'0'844'0,"0"0"-756"0,0 0 135 15,0 0 59-15,0 0-100 16,0 0-77-16,0 0-44 15,18-24-28-15,-27 18-16 16,-3 3-4-16,-3 2 2 16,-3 1-8-16,-1 0 1 15,1 0-7-15,0 7 1 16,3 3-1-16,2 3 0 16,6 1 5-16,3 1-5 15,1 2 1-15,3-3-1 16,0 2 0-16,0-3 0 15,0 1-1-15,-3-1 0 16,0-3 0-16,-4-3-1 0,4-3 0 16,0-1 0-16,0-1 0 15,3-2-1-15,0 3 1 16,0-3 1-16,3 0-8 16,10 0 2-16,4 0 5 15,5 4-8-15,2-1 7 16,0 0 1-16,0 1 0 15,-5 3-8-15,-7 3 9 16,3 0-2-16,-9 3 1 16,0 3 1-16,-6 0 4 15,0-2 5-15,0 3 0 16,0-5-2-16,-9 5-6 16,-6-7 7-16,-9-1-1 0,-3 1 4 15,-8-3-1-15,2-4-1 16,-3 1-9-16,6-4-1 15,6 0-57-15,6 0-214 16,6 0-629-16</inkml:trace>
  <inkml:trace contextRef="#ctx0" brushRef="#br1" timeOffset="371062.4606">1541 16596 1190 0,'0'0'733'0,"0"0"-589"16,0 0 36-16,0 0 25 15,0 0-39-15,0 0-59 16,0 0-18-16,33 0-10 15,-17 0-11-15,5 0-16 16,6 1-29-16,6 0-16 16,1-1-7-16,3 2-19 15,-4-2-37-15,0 0-42 16,-12 2-101-16,-3 2-52 16,-14 0-238-16,-4-1-53 15,0 0-169-15</inkml:trace>
  <inkml:trace contextRef="#ctx0" brushRef="#br1" timeOffset="371301.7643">1544 16788 947 0,'0'0'997'0,"0"0"-793"16,0 0 16-16,0 0 25 16,0 0-69-16,0 0-72 15,0 0-44-15,100 0-57 0,-75 0-3 16,-1 0-91-16,-9 0-194 16,-5 4-682-16</inkml:trace>
  <inkml:trace contextRef="#ctx0" brushRef="#br1" timeOffset="373786.4793">2378 16379 995 0,'0'0'579'16,"0"0"-431"-16,0 0 117 15,0 0 31-15,0 0-102 16,0 0-58-16,0 0-32 15,33-37-28-15,-30 37-7 16,0 0-26-16,-3 0-22 16,0 0-9-16,0 7-5 15,0 10 11-15,0 5 12 16,-5 5-10-16,-10 3-8 0,-1-1-5 16,1-2-5-1,2-1-1-15,5-9-1 0,5-2 0 16,3-5 0-16,0-2 0 15,11 1-1-15,8-2-11 16,9-3-12-16,2-1-17 16,3-1-5-16,-3-2 1 15,-5 0-10-15,-7 0-5 16,-5 0 20-16,-8 0 28 16,-5 0 12-16,0-4 18 15,0-1 2-15,0-2 5 16,0-3-3-16,0 1-11 15,0-4-5-15,3-1 1 0,3 1-7 16,7-4-9-16,-2 4 8 16,-1 0-7-16,-1 3 7 15,-3 6 1-15,-3 2 12 16,-3-1 15-16,0 3 1 16,0 0-4-16,0 0 4 15,0 0-5-15,0 3 4 16,-6 9 7-16,0 8 38 15,-4 7-18-15,1 5-18 16,1 5-2-16,1 3-16 16,1-1-16-16,-3 1-2 15,3-4-25-15,-12 8-78 0,3-9-141 16,0-8-627-16</inkml:trace>
  <inkml:trace contextRef="#ctx0" brushRef="#br1" timeOffset="374780.1506">3030 16388 1328 0,'0'0'509'15,"0"0"-347"-15,0 0 46 0,0 0-26 16,0 0-50-16,0 0-32 16,0 0-18-16,-76-41-13 15,46 41-5-15,0 0-22 16,0 5-16-16,2 8 7 15,4 3-3-15,6 2-16 16,8 1-5-16,7 4-2 16,3-3 2-16,0-4-7 15,13-2-2-15,5-1 0 16,3-5-12-16,4-3-5 0,-1-5-17 16,-3 0-8-1,0 0 2-15,-6-13 17 0,1 0 8 16,-5-1 14-16,-1-1 1 15,-4 1 7-15,0-1 20 16,0 6 15-16,-1 0 9 16,-2 5 9-16,-1 1-13 15,-2 3-17-15,0 0-12 16,0 3-18-16,-4 14 2 16,-8 7 16-16,-3 14 4 15,-1 2-1-15,-2 6-10 16,0-2-10-16,0-2 5 15,6-2-6-15,-1-8-1 16,7-5 0-16,1-5-29 16,1-3-44-16,-1-3-74 0,-1-7-174 15,2-1-448-15,4-8-334 16</inkml:trace>
  <inkml:trace contextRef="#ctx0" brushRef="#br1" timeOffset="375348.8151">3206 16497 548 0,'0'0'1254'16,"0"0"-1000"-16,0 0-159 15,0 0 138-15,0 0-44 16,0 0-100-16,0 0-72 0,49-54-8 16,-22 43-1-1,-3 3-7-15,0-1 5 16,-5 8 0-16,-4 1 4 0,-3 0 8 16,-6 0-3-16,-3 4-7 15,-3 9 10-15,0 7 28 16,-8 2 14-16,-11 6 2 15,-8 5-15-15,-4 2-26 16,-2 2 3-16,3-5 1 16,5-1-9-16,7-5 7 15,3-6 1-15,12-6-6 16,3-2-9-16,0-5 1 16,12-1-2-16,9-2 1 15,12-4-9-15,1 0-17 16,3-4-51-16,2-6-66 0,-11 0-190 15,-8 1-600-15</inkml:trace>
  <inkml:trace contextRef="#ctx0" brushRef="#br1" timeOffset="375848.0166">3703 16628 1711 0,'0'0'567'16,"0"0"-453"-16,0 0 139 16,0 0-35-16,0 0-126 15,0 0-65-15,0 0-27 16,0 41-61-16,0-31-162 15,0-3-503-15</inkml:trace>
  <inkml:trace contextRef="#ctx0" brushRef="#br1" timeOffset="377284.4227">3898 16461 1016 0,'0'0'668'16,"0"0"-578"-16,0 0 79 16,0 0 114-16,0 0-87 15,0 0-92-15,0 0-5 16,84-67-26-16,-65 67-17 15,-4 0-12-15,0 0-17 16,0 0-10-16,4 7-8 16,-1 3-8-16,-3 3 14 15,0-3-7-15,-6 4 2 16,-3-1 5-16,-6-4-3 16,0 1 3-16,0 1 10 15,-15 2 8-15,-3 0-9 16,-1-3-10-16,5-3-13 0,1 0 6 15,7-1-7 1,3-4-2-16,3 5-8 0,0 0 2 16,0 3 2-16,6 3 6 15,4 1-2-15,2 2 1 16,-4 1 1-16,2-3 0 16,-7 1 0-16,0-2 0 15,-3-3 2-15,0 0-1 16,0 0 11-16,-6-3 5 15,-7 0-3-15,-1-2-3 16,-5 0 1-16,1-1-12 16,0-1-1-16,6 2-21 0,5-3-77 15,7-1-134-15,4-1-256 16,11 0-438-16</inkml:trace>
  <inkml:trace contextRef="#ctx0" brushRef="#br1" timeOffset="377993.1101">4440 16801 1416 0,'0'0'323'15,"0"0"-146"-15,0 0 58 0,0 0-68 16,0 0-69-16,0 0-33 16,0 0 23-16,28 0-6 15,-17-16-29-15,-1-1-32 16,-4-3-13-16,3-5-2 16,-6-3 1-16,0-8 5 15,1 0 8-15,-4-8-6 16,3-1-2-16,-3 1 11 15,0 5 5-15,0 6 4 16,3 9-4-16,-1 9 3 16,-1 5 4-16,-1 7-16 15,0 3-10-15,2 0-9 16,-2 0-6-16,0 13-6 0,0 7 12 16,0 3 9-16,0 3-3 15,1 0-5-15,2 0-1 16,2-6 1-16,1-3 0 15,1-5 0-15,2-2-1 16,3-6-1-16,3-4-8 16,0 0-10-16,3-4-10 15,0-8-1-15,4-5 6 16,2-6 4-16,-2-4 3 16,-2 2 11-16,-1 1 6 15,-1 1 0-15,-9 6 23 16,-3 10 24-16,-6 2-5 15,0 5-19-15,0 0-13 0,0 2-10 16,0 16 1 0,-6 11 16-16,-6 6 4 0,0 9 1 15,0 5-2-15,-1-3-8 16,2 1-5-16,2-6-7 16,2-8 0-16,4-5-6 15,0-7-16-15,0-5-45 16,3-6-65-16,0-3-119 15,0-1-109-15,0-6-216 16,0 0 2-16,0 0-433 0</inkml:trace>
  <inkml:trace contextRef="#ctx0" brushRef="#br1" timeOffset="378404.6005">4995 16640 829 0,'0'0'731'0,"0"0"-568"15,0 0 121-15,0 0-34 16,0 0-78-16,0 0-72 16,0 0-39-16,13 45-17 15,5-45-17-15,0 0-12 16,-3-6-13-16,1-4 4 15,-5-3-6-15,-2 0 0 16,1-2 1-16,-7 3 0 0,0-4-1 16,-3 4 0-16,0 3 9 15,0 0 12-15,-12 6 0 16,-7-1-9 0,-8 4 4-16,-3 0 12 0,-1 13 19 15,-2 7-2-15,6 7-4 16,2 2-20-16,8 1-9 15,7-3-11-15,10-2 0 16,0-1 0-16,13-4-1 16,8-3-41-16,6-5-72 15,18-8-94-15,-8-4-151 16,-4 0-519-16</inkml:trace>
  <inkml:trace contextRef="#ctx0" brushRef="#br1" timeOffset="378786.6891">5296 16359 1837 0,'0'0'474'16,"0"0"-411"-16,0 0 75 16,0 0-26-16,0 0-70 15,0 0-17-15,0 0 64 16,3 109-44-16,0-63-24 15,-3 7-6-15,6-3 8 0,1-2-4 16,1-4-1-16,1-8-2 16,-3-6 4-16,4-7-14 15,-2-9-5-15,-2-6 8 16,7-4 7-16,-1-4 32 16,9-4 0-16,0-14-20 15,9-3-13-15,1-12 6 16,2-10-4-16,0-7-2 15,4-7 0-15,-3-1-9 16,-1 1-6-16,-9 7 1 16,-6 16-1-16,-5 14 0 15,-4 7-24-15,-9 13-73 16,0 0-166-16,-9 6-821 0</inkml:trace>
  <inkml:trace contextRef="#ctx0" brushRef="#br1" timeOffset="387098.9583">3734 17449 886 0,'0'0'1124'0,"0"0"-933"16,0 0-40-16,0 0 74 15,0 0-22-15,0 0-73 16,0-1-43-16,0 1-26 15,0 0-19-15,0 5-17 16,0 11 32-16,0 7 0 16,0 5-24-16,0 6-16 15,0-1-10-15,0 3-6 16,-6-5 0-16,0 0-1 16,0-7-21-16,-1-4-26 15,2-6-31-15,2-6-29 16,3 0-73-16,0-8-94 15,0 0-96-15,3 0-386 0</inkml:trace>
  <inkml:trace contextRef="#ctx0" brushRef="#br1" timeOffset="387608.9484">3728 17392 38 0,'0'0'1383'0,"0"0"-1118"16,0 0-129-16,0 0 149 15,0 0 8-15,0 0-72 16,0 0-83-16,39-47-73 16,-20 47-39-16,2 0-16 15,7 4-8-15,-2 3-1 0,4 3-1 16,-2 0-1-16,-4 0-8 15,-5 3 0-15,-2-3-4 16,-7 0-1-16,-4 0 4 16,-6-5-7-16,0 3-18 15,-3-1-6-15,-15 3 41 16,-7-1 5-16,0 1 8 16,-1 0-1-16,4-3-11 15,4 3 0-15,9-3-1 16,6 3-1-16,3 3-11 0,3 0 12 15,12 3 0 1,6 4 1-16,1-3 1 0,-1-1-1 16,-6 0-1-16,-3 1 0 15,-8-3-1-15,-4 2-13 16,-7-1-8-16,-11-1 22 16,-9-1 9-16,-3-2 6 15,-1-3 1-15,1 0-10 16,9-7-6-16,6 2-44 15,12-3-218-15,3 0-428 16,0 0-310-16</inkml:trace>
  <inkml:trace contextRef="#ctx0" brushRef="#br1" timeOffset="387887.4248">4134 17815 869 0,'0'0'1254'0,"0"0"-1110"15,0 0-104-15,0 0 55 16,0 0 10-16,0 0 67 16,0 0-37-16,-124 34-26 15,42-18-35-15,-27-4-18 16,-4-1-6-16,17-2-23 15,29-5-20-15,28 0-7 16,14-1-16-16,1 3-63 16,12 6-126-16,2 0-447 15,10-4-398-15</inkml:trace>
  <inkml:trace contextRef="#ctx0" brushRef="#br1" timeOffset="389449.6135">4079 18304 1455 0,'0'0'285'15,"0"0"-191"-15,0 0 92 16,0 0 21-16,0 0-53 16,0 0-66-16,0 0-5 15,-11 17-1-15,11-17-17 16,0 0-9-16,0 0-12 16,0 0 0-16,0-8 3 15,0-7-26-15,0-5-12 16,0-3-7-16,0-1-2 15,0-7-2-15,0-1 1 16,0-6-5-16,-1-1-4 0,1 0-1 16,0 2 11-16,-2 5 1 15,1 7-1-15,-2 8 9 16,-2 4 3-16,-2 5-10 16,1 3-2-16,3 4 1 15,-6 1 4-15,-4 0-4 16,-7 12-1-16,-5 8 2 15,-8 10 14-15,-3 7 7 16,3 2 7-16,3 0-14 16,5 3-7-16,4-4-9 0,6-1 0 15,5-1-6 1,1-4 5-16,3 2-28 0,3-3-55 16,0-1-75-16,-2 5-93 15,0-10-412-15,-3-6-293 0</inkml:trace>
  <inkml:trace contextRef="#ctx0" brushRef="#br1" timeOffset="389743.5069">3816 18274 451 0,'0'0'1588'15,"0"0"-1251"-15,0 0-178 16,0 0 52-16,0 0-70 15,0 0-112-15,97-10-29 16,-45 7-203-16,-1-4-640 0</inkml:trace>
  <inkml:trace contextRef="#ctx0" brushRef="#br1" timeOffset="390306.0031">4692 17811 1280 0,'0'0'299'0,"0"0"-185"16,0 0 190-16,0 0 33 15,0 0-101-15,0 0-55 16,0 0-54-16,-6 0-51 16,27 4-27-16,4 0-3 15,11-1-26-15,6-3-20 16,2 0-111-16,-5 4-174 16,-12-4-438-16,-15 2-532 0</inkml:trace>
  <inkml:trace contextRef="#ctx0" brushRef="#br1" timeOffset="390544.5303">4661 17695 626 0,'0'0'1570'16,"0"0"-1351"-16,0 0-124 15,0 0 79-15,102 14-84 16,-19-11-90-16,-12-3-227 16,-4 0-1250-16</inkml:trace>
  <inkml:trace contextRef="#ctx0" brushRef="#br1" timeOffset="393347.4832">5605 17495 1205 0,'0'0'588'0,"0"0"-436"16,0 0 40-1,0 0 17-15,0 0-42 0,0 0-22 16,30-33-7-16,-30 32-41 16,0 1-20-16,0 0-19 15,-2 0-33-15,-10 0-24 16,-7 0 7-16,-5 0-7 15,-4 1 4-15,4 5-5 16,3 1-1-16,3 3-1 16,9 0 1-16,3 0-23 15,3 0-4-15,3 2 5 16,0-1 1-16,0 0 21 16,12 4 1-16,9-1-21 15,0 3 14-15,3 1 5 16,-2 2 1-16,2 0 0 0,-9 1 0 15,-6 2-1 1,-5-1-10-16,-4-1-3 0,-4 0-7 16,-11-1 12-16,-6-3 10 15,-4 0 13-15,-1-6 2 16,1-7-8-16,4-2 2 16,2-2 0-16,10 0-1 15,6-13 7-15,3-5-15 16,0-4-17-16,19-8-17 15,8-4-6-15,0-1-1 16,7-1-29-16,-3 5 27 16,-5 5 10-16,-7 3 9 15,-8 6 17-15,-8 1 7 0,-3 4 0 16,0 1 8-16,-12 1 4 16,-9 0 15-16,-3 4-8 15,3 2-7-15,2 4-12 16,13 0-84-16,6 0-389 15,0 1-431-15</inkml:trace>
  <inkml:trace contextRef="#ctx0" brushRef="#br1" timeOffset="393579.4825">5893 17650 2221 0,'0'0'315'15,"0"0"-262"-15,0 0-14 16,0 0 24-16,0 0-7 16,0 0-35-16,0 0-21 15,18 82-122-15,-9-71-249 16,1-1-663-16</inkml:trace>
  <inkml:trace contextRef="#ctx0" brushRef="#br1" timeOffset="394178.6469">6248 17441 631 0,'0'0'791'16,"0"0"-575"-16,0 0 31 16,0 0 75-16,0 0-60 15,0 0-55-15,0 0-66 16,3-3-72-16,9 3-35 16,6 0-22-16,4 0-6 15,5 0-6-15,0 0-9 16,3 0-36-16,1 0-4 15,-1 0-8-15,-6-2-4 16,-5 0 39-16,-7 1 21 16,-6 1 1-16,-6 0 0 15,0 0 0-15,0 0 0 16,-12 8 37-16,0 9 24 16,-4 3-22-16,-2 4-2 15,0 5 0-15,3 4-20 0,0-2-10 16,3 4 13-16,-1-2-2 15,5-1-9-15,-1-3 18 16,-1-2-2-16,1-2-10 16,3-6-6-16,0-5-8 15,2-4-1-15,2-1-12 16,2-7-78-16,0 3-137 16,0-2-283-16,2-3-295 0</inkml:trace>
  <inkml:trace contextRef="#ctx0" brushRef="#br1" timeOffset="394392.7011">6357 17623 846 0,'0'0'1360'16,"0"0"-1135"-16,0 0-134 15,0 0 102-15,0 0-28 16,0 0-98-16,115-3-67 16,-63-1-50-16,-10 1-193 15,-8 1-488-15</inkml:trace>
  <inkml:trace contextRef="#ctx0" brushRef="#br1" timeOffset="395012.8026">6939 17453 1433 0,'0'0'334'0,"0"0"-134"16,0 0 102-16,0 0-132 16,0 0-72-16,0 0-25 15,0 0-9-15,-94-28-3 16,70 28-26-16,3 0-3 15,5 9-18-15,-1 5 19 16,4 3 6-16,7 3-16 16,0 0-21-16,6 2-2 15,0-2 0-15,0-3-1 16,12-4 0-16,1-3-11 16,2-4-16-16,3-4 7 15,0-2-16-15,0 0-6 0,1-8 25 16,-4-5 18-16,0-2 1 15,-3 3 12-15,-3 2 2 16,-3 0 10-16,-2 7 35 16,-4 1-17-16,0 2-23 15,0 0-8-15,0 2-12 16,-7 11 8-16,-8 9 55 16,-3 7-7-16,-3 7-2 15,-3 4 8-15,2 0-23 16,3 2-20-16,5-7-13 15,2 2-6-15,5-7-6 16,1-6-27-16,3-5-57 16,3 1-100-16,-3-7-317 0,3-6-626 15</inkml:trace>
  <inkml:trace contextRef="#ctx0" brushRef="#br1" timeOffset="395764.1154">7322 17881 978 0,'0'0'881'16,"0"0"-727"-16,0 0 59 16,0 0-19-16,0 0-29 15,0 0-40-15,0 0-25 16,3 14-3-16,-3-22-36 15,3-7-44-15,0-8-17 16,3-6 0-16,-1-3-13 16,2-7-2-16,-1-7 13 15,0-4-11-15,3-2 4 16,-2 2-8-16,1 8 2 16,-5 8 15-16,0 14 3 0,0 6 15 15,0 9 20-15,-3 2-5 16,0 3-15-16,3 0-18 15,-3 0 0-15,0 9-20 16,3 8 20-16,-3 4 12 16,3 4-2-16,1-1-8 15,-1-4-2-15,3-2 0 16,0-4-6-16,5-7 6 16,-1-2-1-16,-1-5 1 0,7 0 1 15,1-2-1 1,2-12-1-16,-2-4 0 0,5-4 0 15,-3 0 1-15,-2-3 0 16,-4 3 0-16,-1 7 1 16,-6 7 26-16,-4 4 16 15,-2 4-22-15,0 0-20 16,0 4-1-16,-2 19 0 16,-7 7 5-16,-3 9 19 15,-1 3-8-15,4 6-10 16,1 1-5-16,4-3-1 15,1-7-8-15,3-5-39 16,0-9-45-16,0-7-67 16,10-11-161-16,1-7-428 15,1 0-707-15</inkml:trace>
  <inkml:trace contextRef="#ctx0" brushRef="#br1" timeOffset="396109.6626">7758 17692 772 0,'0'0'1300'16,"0"0"-1102"-16,0 0-99 16,0 0 98-16,0 0-37 15,0 0-68-15,0 0-41 16,64 11-29-16,-42-11-22 16,-2 0-4-16,2 0-20 15,-4-13-18-15,-3 0-2 16,-6-1 5-16,0 1 12 15,-8-1 27-15,-1 4 17 16,0 4 16-16,-16 3-18 0,-2 3 13 16,-9 0 12-16,-1 10-1 15,1 7 9-15,5 3-18 16,2 6-8-16,10-4-10 16,7 4-10-16,3-1-2 15,6-2 0-15,16-1 0 16,5-8-52-16,3-4-83 15,15-7-111-15,-7-3-403 16,-11 0-560-16</inkml:trace>
  <inkml:trace contextRef="#ctx0" brushRef="#br1" timeOffset="396469.0591">8110 17472 902 0,'0'0'1277'16,"0"0"-1102"-16,0 0-63 15,0 0-18-15,0 0-61 16,0 0 23-16,0 0 38 16,21 86-28-16,-21-48-8 15,0 9 0-15,0 0-23 16,0-1-10-16,0-2-4 16,0-5-19-16,3-9-1 15,0-7 6-15,3-9-6 16,-2-6-1-16,2-8 6 15,3 0 11-15,5-13 9 0,5-8-18 16,5-7-8-16,4-6 2 16,-1-8 6-16,4-8-8 15,-4 2-6-15,-4 3-6 16,-4 9-13-16,-10 8 17 16,-3 14-1-16,-2 8-28 15,-4 4-19-15,0 2-106 16,-7 2-213-16,-5 7-408 15,3 1-326-15</inkml:trace>
  <inkml:trace contextRef="#ctx0" brushRef="#br1" timeOffset="396764.9395">8738 17362 1410 0,'0'0'408'0,"0"0"-155"15,0 0 82-15,-30 87-73 16,2-41-54-16,-2 6-83 16,-3 6-55-16,-3 1-34 15,2 0-21-15,0-1-3 16,4-4-12-16,6-8 0 15,3-7-1-15,2-5 0 16,7-11-15-16,6-6-62 16,6-7-98-16,0-4-192 0,0-6-596 0</inkml:trace>
  <inkml:trace contextRef="#ctx0" brushRef="#br1" timeOffset="398759.121">8777 17683 795 0,'0'0'296'0,"0"0"-212"16,0 0 104-16,0 0 88 15,0 0 25-15,0 0-61 16,0 0-61-16,6-7-12 16,-6 7-10-16,0 0-28 15,0 0-30-15,0 0-32 16,0 7-16-16,0 7 6 16,0 4-27-16,0 3-23 15,0 3-6-15,0-1-1 16,0-1-6-16,0-1-18 0,-6-9-6 15,3 0-5 1,-3-4 6-16,4-5 4 0,-1-3-5 16,3 0 9-16,0 0 21 15,0 0 20-15,0-9-5 16,11-8-8-16,4-6-6 16,1-3 10-16,5 0-10 15,-3 1 6-15,3 2 4 16,-3 4-4-16,-2 6 10 15,2 0-2-15,-3 6-14 16,-3 0 1-16,0 4-1 16,-3 0 0-16,-3 3 0 15,-3 0 9-15,-3 6-10 16,0 11 8-16,0 5 17 16,-6 2-4-16,-3 6-1 0,-2-3-2 15,1-2-17-15,7-5 5 16,0-3-6-16,3-3-11 15,0-5-59-15,3-6-39 16,10 1-59-16,7-4-149 16,-1-7-522-16,-5-3-535 0</inkml:trace>
  <inkml:trace contextRef="#ctx0" brushRef="#br1" timeOffset="399195.4718">9102 17636 1757 0,'0'0'353'16,"0"0"-161"-16,0 0 20 16,0 0-57-16,0 0-80 15,0 0 13-15,0 0-20 16,3 59-30-16,-3-39-11 16,0 0-15-16,0-5-11 15,0-2 5-15,0-3-5 16,0-3 0-16,3-1-1 15,3-6-12-15,0 0-6 16,3 0-13-16,3-3-17 16,0-10 11-16,4 2 14 15,1-10 7-15,-1 5 4 16,-1-2 6-16,-3 1 6 16,-3 6 19-16,-6 0 29 15,-3 9 10-15,0-1-10 0,0 3-12 16,0 0-17-16,0 0-14 15,0 3-5-15,0 10 0 16,0 3 5-16,0 4-4 16,0 0-1-16,0-3-1 15,0 3-23-15,3-6-33 16,3-2-43-16,1-2-58 16,-1-3-15-16,0 0-80 15,-3 0-294-15,-1-5-139 0</inkml:trace>
  <inkml:trace contextRef="#ctx0" brushRef="#br1" timeOffset="399480.877">9523 17660 1714 0,'0'0'513'15,"0"0"-407"-15,0 0 90 16,0 0-29-16,0 0-76 15,0 0-46-15,0 0 20 16,-51 4 4-16,30 8-18 16,5 2-17-16,1 0-11 15,0 1-10-15,6 2-1 16,3 3-6-16,3-6-6 16,3 4-1-16,0-3-5 15,0-3-28-15,15-1-15 0,6-5-11 16,10-3-108-1,11-3-115-15,-5-3-385 0,-4-7-158 16</inkml:trace>
  <inkml:trace contextRef="#ctx0" brushRef="#br1" timeOffset="399735.6446">9690 17470 613 0,'0'0'1074'0,"0"0"-887"15,0 0 46-15,0 0 11 16,0 0-52-16,0 0-45 0,0 0 5 16,6 35-5-16,-17-10-56 15,4 9-36-15,-2-2-20 16,0 7-14-16,2-1-6 16,-2-2-14-16,1-2-1 15,2-1 0-15,-1-6-41 16,4-4-43-16,0-7-61 15,3-3-177-15,0-9-462 16,0-4-704-16</inkml:trace>
  <inkml:trace contextRef="#ctx0" brushRef="#br1" timeOffset="400320.7258">9780 17733 1702 0,'0'0'477'0,"0"0"-347"16,0 0 72-16,0 0-34 15,0 0-65-15,0 0-67 16,0 0-29-16,55 0-7 16,-33 0-95-16,2 0-29 15,-2 0-20-15,-5 0-3 16,-4-1 47-16,-4-7 67 16,-3-1 33-16,-6-1 21 15,0 2 70-15,0 1 19 0,-6 0-22 16,-10 4 5-1,-4 3 3-15,-5 0-14 0,1 0-23 16,2 12-20-16,2 5-21 16,4 0-18-16,7 6 0 15,3-2-1-15,6 7-53 16,0-7-29-16,12 0-37 16,7-3-30-16,14-9-78 15,-3-2-294-15,-5-7-195 0</inkml:trace>
  <inkml:trace contextRef="#ctx0" brushRef="#br1" timeOffset="400644.4867">10072 17699 960 0,'0'0'806'0,"0"0"-670"16,0 0 2-16,0 0 111 15,0 0-40-15,0 0-68 16,0 0-48-16,-85 61-31 15,70-42-39-15,3-3-23 16,9 0-3-16,3-1 1 16,0-6-4-16,12-4-13 15,9-3-12-15,3-2-28 16,7 0-49-16,-1-7-17 16,-5-8 3-16,-1 0 20 15,-12-4 43-15,-3 2 37 16,-9 1 22-16,0 1 75 15,-9 6 26-15,-9-1-14 0,-9 4-24 16,2 5-32-16,4 1-31 16,3 1-74-16,8 10-484 15,7-2-262-15</inkml:trace>
  <inkml:trace contextRef="#ctx0" brushRef="#br1" timeOffset="401072.7181">10191 17699 1132 0,'0'0'948'16,"0"0"-830"-16,0 0-10 0,0 0 27 16,0 0-25-1,0 0-31-15,-3 96-43 0,-3-71-20 16,-1 0-7-16,-2-3-9 15,0-4-5-15,2-6 3 16,2-4 1-16,2-2 0 16,0-6-7-16,3 0 8 15,0 0 20-15,10-13-9 16,7-4-10-16,5-5 10 16,2-2-10-16,0-3 0 15,3-1 5-15,-7 4 3 16,-4 4 6-16,-3 7 16 15,-7 6 8-15,-6 7-15 16,0 0-24-16,0 6-16 0,0 10 16 16,-3 6 9-16,-6 4 3 15,2 3-6-15,1-2-4 16,3-2 13-16,3-2-14 16,0-2-1-16,-8-4-14 15,-5-4-231-15,1-6-953 0</inkml:trace>
  <inkml:trace contextRef="#ctx0" brushRef="#br1" timeOffset="405721.9561">6764 18120 120 0,'0'0'180'15,"0"0"-92"-15,0 0-11 16,0 0-21-16,0 0-29 16,0 0-19-16,-13 0-7 15,13 0-1-15,3 0-23 16,7 0-7-16,-1 0-46 15,2 0-48-15</inkml:trace>
  <inkml:trace contextRef="#ctx0" brushRef="#br1" timeOffset="406501.2338">6879 18129 555 0,'0'0'660'16,"0"0"-510"-16,0 0-100 16,0 0-10-16,0 0 28 0,0 0-3 15,0 0-43-15,-9-13-17 16,6 8-5-16,-3 3-23 16,-10-1 7-16,-4 0 7 15,-11 0 0-15,-12 2 9 16,-5-2 1-16,-6-3 8 15,-1 2 8-15,0-2 43 16,7 2-2-16,5-3-14 16,9-1-13-16,4 6-11 15,7-1-14-15,4-1-5 16,1 1 0-16,3 3-1 16,-1-2 1-16,-1 2-1 15,-5 0 0-15,-5 0-13 0,-7 0-32 16,-8 0-11-1,-10 0-15-15,0 2 27 0,-4 1 12 16,4 1 3-16,6-4-39 16,4 0-2-16,8 0 34 15,4 0 7-15,6 0 3 16,2-5 13-16,5 1 12 16,-2-1 1-16,-2 3-1 15,-3 2-28-15,-4-3-7 16,-5 3 3-16,-6 0-6 15,-4 0 13-15,1 0 15 16,-4 0 11-16,4 0 23 0,3 0 8 16,1 0 5-16,2 0-4 15,3 0-9-15,0 4-6 16,0-2 11-16,2 4 7 16,4-4-11-16,5 1 2 15,2-1-11-15,1 1-8 16,4-3 0-16,3 1-6 15,3 0 0-15,6 4-1 16,3-2-10-16,0 1-181 16,3-1-583-16</inkml:trace>
  <inkml:trace contextRef="#ctx0" brushRef="#br0" timeOffset="461338.0825">12610 11296 918 0,'0'0'413'0,"0"0"-280"16,0 0-60-16,0 0 56 16,0 0 53-16,4-7-21 15,-4 5-47-15,0 0-28 16,0-2-2-16,0 4 2 15,0 0-14-15,0 0-14 16,0 0-7-16,0 0-14 0,0 0-6 16,0 0-7-16,0 0-9 15,0 0-4-15,0 0-10 16,0 0-1-16,0 0-5 16,0 8 5-16,0 4 1 15,0 8 12-15,-4 5-6 16,1 2 4-16,-3 0 4 15,3 6-6-15,-1-4 1 16,3 0 1-16,-1 0-4 16,2-1 8-16,0 2 0 15,0-2-5-15,0 1 2 16,0-3-6-16,3 1-4 16,4-1 4-16,-1-5-5 0,1-2 0 15,2-3 5-15,4-4 0 16,7-3 0-16,0 1 0 15,5-4-4-15,-3-2 4 16,2-1 0-16,-5-3-5 16,-2 0 7-16,2 0-2 15,-3 0 3-15,4-10-1 16,-2-3 10-16,6-2 8 16,-2-4 2-16,2-5-10 15,-3-5-9-15,3-4-3 16,-5-2 0-16,-1 1-4 15,0-3 5-15,-6 5 4 16,-5-1-2-16,-6 4 4 0,-1 1-1 16,0-1 0-16,0 6-2 15,-8-3-1-15,-1 7-3 16,3 1-4-16,-3 4-1 16,3 1-1-16,1 9-8 15,4 1-37-15,1 3-84 16,0 0-202-16,4 0-829 0</inkml:trace>
  <inkml:trace contextRef="#ctx0" brushRef="#br0" timeOffset="463516.3934">12283 11761 730 0,'0'0'692'15,"0"0"-585"-15,0 0-57 16,0 0 57-16,0 0 114 15,0 0-7-15,0 0-71 16,0-26-35-16,0 21-20 16,0 0-33-16,-6-3-14 15,-8 5 3-15,-2-6-7 16,-7 5-12-16,0 1-1 16,-7-1-5-16,5 4-2 15,2 0-5-15,4 7-5 0,1 3-1 16,6 4 5-1,6-2-4-15,3 1 4 0,3 1 2 16,0-2-6-16,6 3-5 16,6-5-2-16,6-1-5 15,-3-5-23-15,2-2-8 16,0-2 6-16,-2 0-6 16,-3 0 21-16,0-5 14 15,0-5 0-15,-3 0 1 16,-2 1 11-16,0-2 14 15,0 4 12-15,-1-3 8 16,-3 6 9-16,1 1-3 16,-4 0-1-16,0 3-12 0,0 0-16 15,0 0-15 1,0 0-7-16,0 9-1 0,-4 8 1 16,-5 4 6-16,-2 4 3 15,-2 5 0-15,1 0-8 16,3-1 7-16,-3-2-8 15,6-4-1-15,0-6-34 16,3-3-59-16,3-2-97 16,0-9-120-16,0 0-304 15,0-3-106-15</inkml:trace>
  <inkml:trace contextRef="#ctx0" brushRef="#br0" timeOffset="463875.9027">12374 11814 565 0,'0'0'1030'0,"0"0"-843"16,0 0-119-16,0 0 75 15,0 0 80-15,0 0-54 16,0 0-92-16,42-40-50 15,-26 40-20-15,-1 0 0 16,3 0 1-16,-6 10-7 16,-3 5 10-16,-5 0 2 15,-4 1 9-15,0 3 16 0,-7-2-9 16,-8 3 13-16,-9 1 18 16,-1-2 8-16,-2 1-14 15,3-4-6-15,3-2-18 16,5-4-12-16,10 0-11 15,6-5-7-15,0-1-28 16,35-4-84-16,4 0-206 16,-6 0-831-16</inkml:trace>
  <inkml:trace contextRef="#ctx0" brushRef="#br0" timeOffset="465220.1086">11801 11005 124 0,'0'0'1386'16,"0"0"-1080"-16,0 0-191 0,0 0 13 15,0 0 26 1,0 0-12-16,0 0-46 0,3-34-60 15,9 27-17-15,0 1 8 16,4-1 14-16,1 5-8 16,2-3-9-16,-1 3-12 15,6 2-6-15,-5 0-5 16,1 0 4-16,-7 0-5 16,-4 2-2-16,-3 5-5 15,-3 3-1-15,-3 0 8 16,0 0 1-16,-5 5 12 15,-5-3 5-15,-6 1 0 16,-4 2-3-16,1-1 4 0,4 0 1 16,-3-4 1-1,6 0 1-15,5-1-6 0,4-3-4 16,3 2-10-16,0-3-1 16,10 2-1-16,11 0-12 15,9-4-65-15,3 1-84 16,10-4-190-16,-14 0-244 15,-3 0-105-15</inkml:trace>
  <inkml:trace contextRef="#ctx0" brushRef="#br0" timeOffset="465693.047">12153 10968 1555 0,'0'0'346'0,"0"0"-210"15,0 0 5-15,0 0 26 16,0 0-72-16,0 0-58 16,0 0-26-16,70-11-10 15,-53 11 0-15,-4 0 1 16,-4 0-1-16,-5 0 8 15,-2 1-8-15,-1-1 5 16,-1 0-5-16,0 3 0 16,0-3-1-16,-1 6 0 0,-8-2 15 15,-6 6 7-15,-5 0-4 16,3 0-9-16,2 0-8 16,0 0 5-16,9-1-5 15,3-2 0-15,3 3 0 16,0-3-1-16,4 3 0 15,13 2 0-15,-2-1-6 16,-2-1 5-16,-2-3-1 16,-5 1-4-16,-6-3-3 15,0 1-7-15,0-3 6 16,-16 0-5-16,-4 1 1 16,-7-1-57-16,-4-3-124 15,4 0-278-15,9 0-317 0</inkml:trace>
  <inkml:trace contextRef="#ctx0" brushRef="#br0" timeOffset="466203.9606">12510 10908 1475 0,'0'0'329'16,"0"0"-228"-16,0 0 50 0,0 0 58 15,0 0-24 1,-85-3-66-16,76 6-62 0,2 8-38 16,7 1-5-16,0 6-8 15,13 0-5-15,3 0 7 16,5 1-8-16,-3-2-1 15,-2-1-13-15,-2 0 7 16,-8-2-2-16,-6-1-5 16,0-3 3-16,0 3 3 15,-19-4 8-15,-1-2-1 16,-7 0 1-16,-1-1 0 16,1-5 1-16,6-1 0 15,4 0 0-15,10 0 11 16,7 0 4-16,0-10 20 0,12-6-21 15,15-4-15-15,6-3-5 16,7-4 5-16,-2 1 0 16,0 2 0-16,-11 1 0 15,-9 3 12-15,-8 7 1 16,-10 1 11-16,0 1-16 16,-16 4-8-16,-14 2-2 15,-18 5-69-15,5 0-213 16,9 0-771-16</inkml:trace>
  <inkml:trace contextRef="#ctx0" brushRef="#br0" timeOffset="468118.1264">13136 11711 681 0,'0'0'908'15,"0"0"-783"-15,0 0-91 16,0 0 4-16,0 0 140 15,0 0 12-15,0 0-60 0,0-7-28 16,0 7-15 0,0 0-15-16,0 0-13 15,-7 1-1-15,-2 15 38 0,-3 0-11 16,-5 11-46-16,4-1-25 16,-3 3-3-16,-1-2-11 15,4 3 0-15,-2-7 0 16,4 0-42-16,4-1-43 15,1-1-69-15,-3-1-107 16,5-7-345-16,-2-2-247 0</inkml:trace>
  <inkml:trace contextRef="#ctx0" brushRef="#br0" timeOffset="468650.4162">13239 11774 1400 0,'0'0'709'0,"0"0"-622"16,0 0-60-16,0 0 76 15,0 0 38-15,0 0-65 16,0 0-37-16,-28 40-24 15,19-25-9-15,-5-1 0 16,4-1-6-16,-3 1 1 16,7-1-1-16,0 0 0 15,6-2-6-15,0-3-25 16,0-4-29-16,9 2 4 0,10-6 4 16,5 0-7-16,-3-3 13 15,6-7 13-15,-5-3 20 16,-1 0 1-1,-6 0 12-15,-2 0 0 0,-7 3 10 16,-1 1 39-16,-5 1 19 16,3 5 14-16,-3 2-5 15,0-2-22-15,0 3-10 16,0 0 1-16,0 0-1 16,0 0-14-16,0 0-7 15,0 0-8-15,0 7-5 16,0 9 41-16,-3 4 0 15,-10 1-19-15,-4 4-7 0,-3 2-17 16,4-3-9-16,-3 1-12 16,3-5-91-16,2 4-127 15,2-4-488-15,3-10-546 0</inkml:trace>
  <inkml:trace contextRef="#ctx0" brushRef="#br0" timeOffset="470543.3695">13513 11807 59 0,'0'0'378'0,"0"0"-106"0,0 0-128 15,0 0-49-15,0 0-18 16,0 0 44-16,0 0-3 16,56-36 5-16,-50 32-16 15,-3 1 5-15,0 3 8 16,0-3 5-16,3-1 3 15,-3 0 11-15,2-2-27 16,0 2-19-16,-1-2-17 16,-1 2-11-16,1 1-14 15,-4 3-10-15,0 0-8 16,0 0-9-16,0 0-3 16,0 0-5-16,0 0-4 15,0 0-10-15,-5 0-2 16,-8 5 1-16,-2 10 20 0,-8 2-6 15,4 7-5-15,-4 1-4 16,6 2-5-16,2 3 0 16,6-4 1-16,-2 0-1 15,8-5 0-15,3-1 0 16,0-4-1-16,0-4 1 16,8-5-1-16,7 1 0 15,0-6 1-15,2-2-1 16,6 0-1-16,-5-6-7 15,0-3 7-15,-3-2 0 16,-5-2 1-16,-6 3 0 16,-4 0 0-16,0 4 0 15,-11 2-1-15,-13 4-6 0,-30 4-14 16,6 9-232-16,5 0-788 16</inkml:trace>
  <inkml:trace contextRef="#ctx0" brushRef="#br0" timeOffset="479687.9341">12588 12705 388 0,'0'0'393'0,"0"0"-116"15,0 0-135-15,0 0 42 16,0 0 25-16,0 0-5 15,13-7-51-15,-13 7-23 16,0-2-9-16,0-1 0 16,3 1-19-16,-3 0-22 15,0 2-11-15,0 0-7 16,0 0-20-16,0 0-23 16,0 0-19-16,-3 0-13 15,-13 0 13-15,-4 0 6 16,-7 0-5-16,-11 0 10 15,0 0-5-15,-11-6 0 0,-1-4-4 16,2-1-1-16,7 1 11 16,1 0 5-16,10 4 2 15,9-1-5-15,6 7-6 16,9-2-2-16,3 2-4 16,3 0 7-16,0 0-8 15,0 0 9-15,0 0-9 16,0 0 0-16,0 0 5 15,0 5-5-15,0 2 0 16,0 0 5-16,0 3 2 16,0 3 7-16,0 0-2 15,-3 1-5-15,-3 1-7 16,-1 2 10-16,1 3-10 16,-4 4 9-16,-1-2-2 0,-1 5-2 15,-5 3 1-15,1-1 1 16,-6 1-2-16,2 3 0 15,-2-4 0-15,1 2-5 16,6 1 0-16,-1-5 7 16,6 0-7-16,3-4 0 15,4-3 5-15,-1-4-5 16,4-3-1-16,0-6 1 16,0-1 1-16,10-3 5 15,7-3-1-15,5 0 2 16,5 0-7-16,2 0 0 0,6-3-1 15,-2-3 0-15,3 2 0 16,1 1 0-16,0 0-1 16,-4 3 1-16,-6 0-1 15,-9 0-10-15,-5 0-11 16,-7 0-23-16,-5 0-46 16,-1 0-81-16,0 0-169 15,0 0-637-15</inkml:trace>
  <inkml:trace contextRef="#ctx0" brushRef="#br0" timeOffset="479944.8199">12092 12943 499 0,'0'0'896'0,"0"0"-720"15,0 0-76-15,0 0 118 16,103-6-35-16,-78 6-92 16,-1 0-91-16,-6 0-112 15,-6 6-292-15,-6 1-713 0</inkml:trace>
  <inkml:trace contextRef="#ctx0" brushRef="#br0" timeOffset="480515.5189">12520 13023 750 0,'0'0'993'16,"0"0"-844"-16,0 0-112 15,0 0 94-15,0 0 76 16,0 0-46-16,0 0-29 16,0 25-15-16,3-8-20 0,-3 6-18 15,0 1-27-15,0 5-25 16,0 1-11-16,-3 0-4 15,-7-1-4-15,4-2-8 16,-4-4 1-16,2 0 0 16,2-10 0-16,3 0-1 15,0-6 1-15,0-1-1 16,3-6 1-16,0 0-1 16,0 0 0-16,3-10 0 15,13-6-29-15,4-3 11 16,5-1 5-16,2 0-27 15,-4 0 7-15,-1 6 16 0,-3 7 16 16,-1 2 0-16,-6 2-1 16,-3 3 2-16,1 0 0 15,-6 0 1-15,2 8 6 16,1 4 7-16,-1 3 2 16,-3-1 8-16,-3 2 1 15,0-2-11-15,0-1-5 16,-6-4-8-16,-11 1 0 15,-8-2 1-15,-8-6-2 16,-3 1-14-16,-3-3-84 16,7 0-98-16,9-9-310 15,13-2-418-15</inkml:trace>
  <inkml:trace contextRef="#ctx0" brushRef="#br0" timeOffset="480892.5846">13172 13071 1903 0,'0'0'301'16,"0"0"-205"-16,0 0 71 15,0 0 4-15,0 0-81 16,88 0-63-16,-64 0-20 15,3 0-6-15,-3 1-1 16,-5 2-45-16,-7 0-59 16,-12 1-69-16,0 2-310 15,0-6-269-15</inkml:trace>
  <inkml:trace contextRef="#ctx0" brushRef="#br0" timeOffset="481143.9354">13078 12964 186 0,'0'0'1087'15,"0"0"-836"-15,0 0-51 16,0 0 122-16,0 0-36 15,0 0-104-15,0 0-48 16,100-7-52-16,-61 7-52 0,-3 0-30 16,1 0-77-16,-10 0-215 15,-14 0-816-15</inkml:trace>
  <inkml:trace contextRef="#ctx0" brushRef="#br0" timeOffset="487037.896">14139 12775 601 0,'0'0'691'0,"0"0"-524"15,0 0-54-15,0 0 78 16,0 0 75-16,0 0-64 0,0 0-69 16,36-37-45-16,-30 31-30 15,1 2-18-15,-4 1 14 16,0-1 5-16,-2 1-20 15,1-3-8-15,-2 5-1 16,0-5-3-16,0 4-11 16,0-3-16-16,-6 3-1 15,-7 2 1-15,1 0 0 16,-6 0 1-16,0 2 11 16,-3 11-11-16,3-2 5 15,2 5-4-15,2-2 4 16,4 1 1-16,1 0-1 15,6-3 0-15,3 1-4 16,0-3 7-16,0-3-8 0,3 1 1 16,9-3 7-16,5-4 0 15,6-1-9-15,-1 0-9 16,4-1-10-16,1-12-8 16,-2 0 10-16,-1-4-5 15,-6 1 9-15,-1 0 12 16,-1-2 1-16,-6 6 1 15,-1 2 17-15,-6 6 13 16,-2 1 16-16,-1 0-4 16,0 3-13-16,0 0-2 15,0 0-8-15,0 0-19 16,-1 13-1-16,-11 10 16 16,-1 7 10-16,-4 3-10 0,1 0-6 15,4 1 1-15,-2-2-4 16,4-2-5-16,1-4-1 15,-1-3 0-15,1-3-1 16,-2-3-1-16,1-2-27 16,4-3-48-16,-3 0-65 15,0 1-68-15,6-6-179 16,-2-3-341-16,5-4-215 0</inkml:trace>
  <inkml:trace contextRef="#ctx0" brushRef="#br0" timeOffset="487445.1576">14503 12787 1510 0,'0'0'619'0,"0"0"-536"15,0 0 9-15,0 0 44 16,0 0 29-16,0 0-68 16,0 0-64-16,97-36-24 15,-74 36 0-15,0 0-8 16,-8 1 6-16,-6 9-7 0,0 0 0 16,-9 2 0-1,0 5 1-15,-3 0 17 0,-12 3 6 16,-4 0 7-16,-6 2 8 15,-4 4 6-15,-1-2-11 16,-3-1-7-16,8-4-10 16,4-2-11-16,12-6-5 15,9-2 5-15,0 1-5 16,9-3-1-16,15 0-11 16,5-1-89-16,9-6-155 15,-8 0-479-15,-8 0-865 0</inkml:trace>
  <inkml:trace contextRef="#ctx0" brushRef="#br0" timeOffset="487904.369">13990 12587 1524 0,'0'0'242'0,"0"0"-171"16,0 0 64-16,0 0 97 16,0 0-36-16,0 0-70 15,0 0 57-15,-117 98-29 16,78-35-45-16,4 3-36 15,5 3-40-15,11-2-20 16,11-5-13-16,8-2-5 0,8-7-43 16,14-4-42-1,27 0-141-15,-7-12-364 0,-3-14-533 0</inkml:trace>
  <inkml:trace contextRef="#ctx0" brushRef="#br0" timeOffset="488900.3023">14909 12861 1313 0,'0'0'627'16,"0"0"-547"-16,0 0-13 15,0 0 102-15,0 0 2 16,0 0-81-16,0 0 44 16,0 32-49-16,0-13-46 15,-3 4-15-15,-2-1-3 16,0-6-8-16,2 4-7 16,-2-4-5-16,2-2 0 15,-3-4-1-15,3-2 0 0,3-3-1 16,-3-5-16-1,3 0-4-15,0 0-4 0,0 0 15 16,6-17-29-16,7-3-18 16,4-6 42-16,2-3 14 15,-3 2-1-15,4 0 1 16,-8 7 1-16,1 4 2 16,-2 0 7-16,-2 9 7 15,1 0 8-15,-4 5 9 16,3 2-9-16,-1 0-14 15,2 2-9-15,-4 15 8 16,0 3 6-16,-3 2-3 16,-3 2-11-16,0-1 1 15,0-4-2-15,-6-1 1 16,-3-6-1-16,-1-1-1 0,3-5-19 16,3-3-11-16,2-3-14 15,2 0 11-15,0 0 24 16,6-7-22-16,11-12-39 15,1-2 40-15,9-1 10 16,-1-6-13-16,3 6-11 16,1-1 20-16,-8 7 25 15,-3 6 0-15,-2 3 21 16,-8 5 13-16,-5 2 10 16,-2 0-11-16,-2 5 16 15,0 9 38-15,-2 6-20 16,-5 2-15-16,-2 1-13 15,-1 1-20-15,0-2-10 0,9-1-7 16,1-2-2-16,0-2-18 16,4-3-77-16,19-4-154 15,-8-7-458-15,3-3-665 0</inkml:trace>
  <inkml:trace contextRef="#ctx0" brushRef="#br0" timeOffset="489134.3016">15407 12947 1719 0,'0'0'344'16,"0"0"-215"-16,0 0 7 16,-14 79 23-1,10-50-25-15,-3 4-46 0,1-3-40 16,3 0-30-16,-3-1-17 15,1-5-1-15,0-4-24 16,-3-1-76-16,-4-6-112 16,0-4-283-16,1-3-189 0</inkml:trace>
  <inkml:trace contextRef="#ctx0" brushRef="#br0" timeOffset="489458.8442">15438 12878 1862 0,'0'0'258'16,"0"0"-193"-16,0 0 13 16,0 0 88-16,0 0-57 15,0 0-56-15,0 0-26 16,93-24-11-16,-76 27-4 15,-1 7-1-15,-3 6-1 16,-6 1 8-16,-1 0 10 16,-4-1 1-16,-2-2-10 15,0-2-8-15,0-2-10 16,-11-2 0-16,1-2 8 16,-6 0-9-16,-4-2-1 0,1-1-115 15,-7-3-136-15,6 0-488 16,4 0-812-16</inkml:trace>
  <inkml:trace contextRef="#ctx0" brushRef="#br0" timeOffset="489811.1863">15998 12930 763 0,'0'0'1438'16,"0"0"-1241"-16,0 0-138 15,0 0 60-15,0 0 2 16,115 0-64-16,-76 0-39 16,3 3-17-16,2-1-1 15,-3 0-10-15,-6 4-32 16,-8-5-52-16,-12 2-60 0,-15 0-80 16,0 0-145-1,-9-3-320-15</inkml:trace>
  <inkml:trace contextRef="#ctx0" brushRef="#br0" timeOffset="490030.2982">16224 12848 363 0,'0'0'1531'0,"0"0"-1287"15,0 0-101-15,0 0 74 16,0 0-12-16,0 0-81 15,0 0-2-15,-4 39-16 16,1-9-46-16,3 6-28 16,0-3-20-16,0 0-12 0,0 10-31 15,-4-10-121-15,-2-10-498 16</inkml:trace>
  <inkml:trace contextRef="#ctx0" brushRef="#br0" timeOffset="490779.0815">16808 12577 1239 0,'0'0'548'0,"0"0"-412"15,0 0 48-15,0 0 42 16,0 0-25-16,0 0-38 16,0 0-43-16,3 3-51 15,-3 22 34-15,0 9-33 16,0 9-30-16,-6 3-19 15,-9 1-10-15,3-4-11 16,-1 0-1-16,1-7-32 16,1-3-55-16,1-9-88 15,4-5-100-15,3-6-405 0,3-10-217 16</inkml:trace>
  <inkml:trace contextRef="#ctx0" brushRef="#br0" timeOffset="491258.6035">17002 12644 1859 0,'0'0'483'16,"0"0"-428"-16,0 0-39 15,0 0 43-15,0 0 32 16,0 0-57-16,0 0 17 15,0 41 25-15,-3-14-45 16,-6 3-20-16,-1-1-4 0,2-3-6 16,2-2-1-16,4-4 0 15,2 0 0-15,0-4-15 16,16-6-16-16,0-4-20 16,4-2-6-16,2-4 19 15,0 0 1 1,2-1 11-16,-6-12 4 0,3-3 6 15,-6 0 14-15,-2-3 2 16,-4 1 1-16,-1 1 51 16,-4 7 20-16,-1 1 11 15,-3 3 2-15,0 6-12 16,0-1-9-16,0 1-13 0,0 0-21 16,0 9-21-16,-3 12 12 15,-4 10 24-15,-4 3-18 16,2 3-18-16,-1-3-8 15,4 1-1-15,0-4-10 16,-2-5-50-16,-5-4-91 16,4-8-303-16,0-7-615 0</inkml:trace>
  <inkml:trace contextRef="#ctx0" brushRef="#br0" timeOffset="491875.4789">17486 12693 332 0,'0'0'779'15,"0"0"-528"-15,0 0-42 16,0 0 74-16,0 0-10 16,0 0-87-16,0 0-59 15,7-20-27-15,-7 23 1 16,-13 10 15-16,0 9-40 16,0 5-28-16,-5 7-12 15,1 2-17-15,3 4-11 16,1-2-8-16,5-4 0 15,5-4 0-15,3-7-11 16,0-3-2-16,8-4 4 16,8-6-6-16,1-3-4 0,5-7-23 15,3 0-21-15,2-3-6 16,-4-11 1-16,0-2 25 16,-7 0 8-16,-5-2 27 15,-7 3 8-15,-4 6 34 16,-6 1-12-16,-13 1 15 15,-7 4-7-15,-3 3-30 16,-10 0-7-16,4 6-246 16,8 1-644-16</inkml:trace>
  <inkml:trace contextRef="#ctx0" brushRef="#br0" timeOffset="492594.5914">17775 12832 895 0,'0'0'1091'16,"0"0"-955"-16,0 0 9 15,0 0 65-15,0 0-28 16,0 0-60-16,0 74-46 0,3-53-31 16,0-1-33-16,-3-5-11 15,0 0 0-15,0-6-1 16,0-2-13-16,0-4-31 16,0 1-9-16,0-4 7 15,0 0 21-15,0-7 16 16,0-7-14-16,3-6 7 15,8-2 15-15,5-3 0 16,0 0 0-16,-1 5 1 16,0 1 16-16,-6 9 26 15,-3 4-7-15,-3 2-9 16,-3 4-12-16,1 0-13 16,2 0 0-16,0 10 1 0,-2 3 7 15,2 0-8 1,-3 3 0-16,0 0 1 0,0-2-1 15,0-1 0-15,0-3-1 16,0 0 0-16,-1-6-1 16,-1-1-10-16,2-3-4 15,0 0 6-15,0 0 3 16,2 0 0-16,8-10-16 16,7-3-12-16,-2-7 25 15,4 0 8-15,1-1 1 16,-3-1 0-16,3 2 7 15,-8 3 26-15,-3 4 6 16,-3 6-2-16,-1 4-5 16,-2 3-9-16,1 0-11 0,-4 7-11 15,3 9 26-15,-3 9 29 16,0 1-14-16,0 6-16 16,0 1-11-16,0-3-13 15,0 0-2-15,0-4-43 16,0-2-111-16,-8-9-224 15,2-5-666-15</inkml:trace>
  <inkml:trace contextRef="#ctx0" brushRef="#br0" timeOffset="493278.174">18184 12979 1655 0,'0'0'499'15,"0"0"-437"-15,0 0 25 16,0 0-9-16,0 0 62 15,0 0-49-15,0 0-26 16,-7 67-25-16,7-45-22 16,0-2-10-16,0-3-7 15,0 0 0-15,0-5 0 16,0-1 0-16,0-5-1 16,0 0 0-16,0-5-6 15,0-1-2-15,0 0 7 16,0-1 1-16,0-9 0 15,0-3-2-15,11-6-5 0,2-1-1 16,2-7 7-16,5 2-1 16,-1-2-5-16,-2 0 6 15,-4 7 1-15,-4 8 13 16,-3 2 10-16,-3 6 2 16,-2 4 6-16,1 0 4 15,-2 0-5-15,1 0-17 16,2 10-7-16,0 3 34 15,2 7 1-15,-2 3-7 16,0 1-11-16,0-2-14 16,-3 1-9-16,3-1 0 15,-3 0-78-15,0-7-170 0,-3-5-669 16</inkml:trace>
  <inkml:trace contextRef="#ctx0" brushRef="#br0" timeOffset="493826.0885">18613 12824 1355 0,'0'0'717'16,"0"0"-612"-16,0 0 71 15,0 0 78-15,0 0 2 16,0 0-79-16,107 8-86 16,-27-3-61-16,-1 2-30 15,9 3-53-15,-26-3-147 16,-30-4-854-16</inkml:trace>
  <inkml:trace contextRef="#ctx0" brushRef="#br0" timeOffset="496394.8055">19399 12732 1007 0,'0'0'389'16,"0"0"-196"-16,0 0 25 15,0 0 42-15,0 0-21 16,0 0-56-16,0 0-60 16,3-10-28-16,-3 10-38 15,2-1 37-15,1-2-27 16,3-3-10-16,9-1-33 16,-2-2-23-16,6-4-1 0,4 3-1 15,-7 3 0-15,4 3-13 16,-7 4 5-16,-1 0 3 15,-3 0-1-15,-5 0-5 16,-2 7 4-16,-2 3 2 16,0 4 6-16,0 4-2 15,-9 3 2-15,-9 2 1 16,0 0 7-16,-6 3 4 16,0-3-6-16,2 1 1 15,2-4 1-15,6-4 2 16,3-3-1-16,8-1-1 15,3-4-2-15,0-1-5 16,12-4 7-16,17-3-8 0,2 0-52 16,23 0-135-1,-12-7-290-15,-8-4-530 0</inkml:trace>
  <inkml:trace contextRef="#ctx0" brushRef="#br0" timeOffset="497002.3526">19749 12679 1813 0,'0'0'348'0,"0"0"-248"16,0 0-17-16,0 0 49 16,0 0-11-16,0 0-42 15,0 0-26-15,84-40-26 16,-71 40-12-16,0 0-13 15,2 3-1-15,0 1 0 16,-3 3 0-16,-5-1 0 16,0-3-1-16,-4 7 0 0,-3-3 0 15,0 3 0-15,-13 4 6 16,-8 1 16-16,-6 2 1 16,-3-1-11-16,4-2 1 15,0-1-7-15,13-4 2 16,6-2-7-16,7 3-1 15,0-3 0-15,17 6 6 16,9 1-6-16,3 2 0 16,1 1-6-16,2-1-2 15,-6 0 7-15,-4 1 0 16,-5-4 0-16,-8-2 1 16,-4-1-6-16,-5-2-3 15,0-4 7-15,-8 2 1 0,-5-1 0 16,-11-3 0-16,-1-2-6 15,-7 0-87-15,2 0-91 16,1-10-101-16,6-2-359 16,11-2-646-16</inkml:trace>
  <inkml:trace contextRef="#ctx0" brushRef="#br0" timeOffset="497665.1826">20242 12642 1468 0,'0'0'514'16,"0"0"-444"-16,0 0 57 15,0 0 65-15,0 0-13 16,0 0-53-16,0 0-51 16,-48-39-41-16,42 39-21 15,2 0-12-15,3 0 0 16,1 9 0-16,0 4 0 16,0 1-1-16,1 3 1 15,8 3 0-15,0 0-1 16,2 2 1-16,0 1-1 0,3 1 2 15,7 2-2-15,-2 1-1 16,7-1-15-16,-3-3-17 16,3 0 6-16,-6-3 8 15,-5-3 4-15,-5-4-25 16,-7 0-11-16,-3-4 27 16,-3-2 15-16,-16-3 9 15,-4 2 0-15,-7-6 0 16,0 0 8-16,2 0-7 15,4-2 13-15,9-6 5 16,9-2 8-16,6 1 1 16,0-6-12-16,16-3-16 15,13-3-22-15,-1-4-14 0,5-2-6 16,-2-3 20-16,-6 3 9 16,-5 2 2-16,-13 5 11 15,-7 3 6-15,0 3 0 16,-11-1-5-16,-15 2 12 15,-4-1 3-15,-5 1 1 16,-1-1-8-16,6 4-2 16,6 5 0-16,7 5-7 15,8 2-65-15,9 22-222 16,0-1-333-16,5-1-444 0</inkml:trace>
  <inkml:trace contextRef="#ctx0" brushRef="#br0" timeOffset="497896.8879">20629 12923 2074 0,'0'0'490'16,"0"0"-442"-16,0 0-28 16,0 0-20-16,0 0-23 0,0 0-260 15,0 0-1086-15</inkml:trace>
  <inkml:trace contextRef="#ctx0" brushRef="#br0" timeOffset="500472.9502">20969 12738 570 0,'0'0'621'0,"0"0"-373"16,0 0-107-16,0 0 32 15,0 0 57-15,0 0-11 16,0 0-64-16,12-30-36 16,-12 27-21-16,0 3-22 15,0-2-12-15,0 2-13 16,0 0-10-16,-6 0-20 0,-8 5-3 15,-4 9 9 1,-2 8 4-16,2 1-14 0,-2 4-10 16,8 3-1-16,8-6-5 15,2-1 1-15,2-4-1 16,0 1 0-16,9-7 5 16,5-1-5-16,4-4 1 15,0-4-2-15,2-4 0 16,1 0-15-16,-1-3 1 15,-1-11 5-15,-3-4 0 16,-4-1 9-16,-2-3 0 16,-7-5 1-16,-3 1 9 15,0-1 5-15,-6 1-7 16,-7 3-7-16,-1 3-1 16,2 9 0-16,1 3-9 0,1 8-62 15,2 0-119-15,2 5-100 16,3 19-207-16,2-8-75 15,1 1-443-15</inkml:trace>
  <inkml:trace contextRef="#ctx0" brushRef="#br0" timeOffset="500921.6725">21294 12741 1431 0,'0'0'794'16,"0"0"-695"-16,0 0-72 15,0 0 82-15,0 0 13 16,0 0-25-16,0 0-24 16,26 53-27-16,-26-40-31 15,-3-6-7-15,-5 0-8 16,2-1 0-16,1-1 0 15,1-5 0-15,3 2 1 16,1-2-1-16,0 0 0 16,7 0-21-16,10 0-39 15,0 3 5-15,1 1 39 16,2 2 14-16,-7 1 1 0,-1 3 0 16,-5-1 1-1,0 4 1-15,-4 1 8 0,0-2-2 16,-3 2-1-16,0-3-4 15,0-1 5-15,-6-3-7 16,-10 1 0-16,0-4 0 16,-4-1 0-16,-2 0 5 15,2-3-5-15,0 0-115 16,7-6-167-16,7-6-380 16,6 1-790-16</inkml:trace>
  <inkml:trace contextRef="#ctx0" brushRef="#br0" timeOffset="501128.3664">21369 12619 1932 0,'0'0'473'15,"0"0"-414"-15,0 0 13 16,0 0 65-16,0 0-69 15,83-3-48-15,-43 14-20 16,8 1-26-16,-8 1-203 16,-13-9-611-16</inkml:trace>
  <inkml:trace contextRef="#ctx0" brushRef="#br0" timeOffset="504286.2545">21818 12685 831 0,'0'0'791'0,"0"0"-685"16,0 0-44-16,0 0 84 15,0 0 53-15,0 0-73 16,0 0-46-16,-20 20 59 16,6 3-53-16,-5 7-28 15,2-1-14-15,5 2-6 16,-3-1-11-16,7-1-6 0,5-6 2 15,3-6-9-15,0-1-3 16,5-2-4-16,9-8 2 16,3-2 2-16,4-4-4 15,3 0-5-15,0-3-2 16,1-8-6-16,-1-6-3 16,-5-3 8-16,-4-3 0 15,-3 1-1-15,-4-1 2 16,-8 2 15-16,0 5 3 15,-4 2-5-15,-10 2-4 16,-3 2-7-16,-1 3-1 16,5 1-1-16,1 6 0 15,6 0-73-15,6 0-143 0,0 10-340 16,0-5-207-16</inkml:trace>
  <inkml:trace contextRef="#ctx0" brushRef="#br0" timeOffset="504797.0821">22085 12685 1365 0,'0'0'668'16,"0"0"-571"-16,0 0 33 15,0 0 70-15,0 0-53 16,0 0-71-16,0 0-22 16,79-2-23-16,-57 2-6 15,2 0-17-15,0 0-7 16,-3 0-1-16,-3 2 6 15,-3-2-5-15,-8 0 0 16,-4 0 0-16,-1 4-1 16,-2-4 0-16,0 4-1 15,-3 6 1-15,-10 2 29 16,-1 8 45-16,-3 0-27 0,-1 7-4 16,2 2-5-16,1-2-7 15,1 2-13-15,3 0-8 16,2-2 1-16,3-3-5 15,0-2-5-15,3-5-1 16,2-1 0-16,-2-6 0 16,3-6-9-16,0-1-28 15,0-3-39-15,0 0-65 16,-3 0-132-16,3-10-417 16,-4 1-499-16</inkml:trace>
  <inkml:trace contextRef="#ctx0" brushRef="#br0" timeOffset="504968.5385">22135 12900 707 0,'0'0'997'0,"0"0"-817"16,0 0 41-16,0 0 26 16,0 0-75-16,0 0-72 15,0 0-99-15,102-4-1 16,-69 4-182-16,-6 0-445 15,-8 0-703-15</inkml:trace>
  <inkml:trace contextRef="#ctx0" brushRef="#br0" timeOffset="507364.4274">22601 12728 649 0,'0'0'618'15,"0"0"-438"-15,0 0 18 16,0 0 43-16,0 0-4 16,0 0-57-16,0 0-37 15,30-30-22-15,-30 30-16 16,0-2 35-16,0 2-82 0,0-3-27 15,-13-1-16 1,-6-2 12-16,-6-1-7 0,-3 3 14 16,0 1-11-16,4 0-10 15,6 3-11-15,3 0-2 16,9 3-1-16,3 10 0 16,3 3-5-16,1 7 5 15,15 0-14-15,3 8-14 16,0-5-1-16,-1 0-9 15,0-2 1-15,-6-4 5 16,-3-4 4-16,-3-3 8 16,-6-1 7-16,0-4 3 15,-3 2 4-15,-12-3 0 16,-2-1 7-16,-5 1 11 16,-2-4 14-16,4-2-1 0,4-1-6 15,6 3 0-15,5-3-11 16,4 0-5-16,1 0 13 15,0 0 10-15,4-7-25 16,11-6-55-16,6-4 23 16,1-6-12-16,3-3-15 15,-5-4-8-15,3-3 5 16,-7 5 38-16,-3 3 17 16,-4 5 6-16,-2 7 1 15,-4 6 0-15,-3 7 0 16,0 0-111-16,-3 6-438 15,-5 1-248-15</inkml:trace>
  <inkml:trace contextRef="#ctx0" brushRef="#br0" timeOffset="507886.8137">22877 12703 713 0,'0'0'852'15,"0"0"-733"-15,0 0 20 16,0 0 101-16,0 0-48 16,0 0-93-16,0 0-35 15,-15-7 31-15,-4 7-22 0,-4 7-26 16,3-2-18-16,3 2-4 15,2 0-10-15,8 3-9 16,4 0 0-16,3 6-5 16,0 4 8-16,1 0-7 15,8 6-2-15,3-2 0 16,-3 1-23-16,2-5-5 16,-7-1 6-16,2-1-7 15,-3-5-5-15,-2-3 10 16,-1-1 1-16,0-2 9 15,-3 1 5-15,-8-2 2 16,-3-3 7-16,-2 0 0 16,-2-3 22-16,0 0 21 0,1 0-5 15,3 0-12-15,4 0 7 16,7-7 9-16,3-3 18 16,0-5-26-16,13-2-34 15,6-6-3-15,2-1-17 16,3-5-15-16,-2-1-34 15,-3 3-1-15,-10 4 6 16,-9 1-79-16,0 8-361 16,-9 1-223-16</inkml:trace>
  <inkml:trace contextRef="#ctx0" brushRef="#br0" timeOffset="508608.4808">22913 12447 887 0,'0'0'647'0,"0"0"-535"16,0 0 105-16,0 0 65 15,0 0-83-15,0 0-80 16,0 0-5-16,59 40 4 16,-39 0-24-16,1 20-4 15,0 25-25-15,-8-5-6 0,-4-8-29 16,-9-9-18 0,-7-17-11-16,-17 4-1 0,-13 6-21 15,-38 3-102-15,8-10-168 16,1-12-611-16</inkml:trace>
  <inkml:trace contextRef="#ctx0" brushRef="#br0" timeOffset="509564.41">16529 13898 1428 0,'0'0'744'0,"0"0"-626"16,0 0-21-16,0 0 85 16,0 0 20-16,0 0-50 15,0 0-68-15,0-10-40 16,0 10-17-16,0 0-4 16,-3 7-2-16,-9 12 3 15,-5 4 34-15,-3 4-22 16,-7 6-21-16,-6-4-7 0,5 4-8 15,-2-3 1 1,5-4-1-16,2-2-7 0,4-4 7 16,6-4-29-16,3-5-22 15,6-2-18-15,1-3-16 16,0-2-29-16,0 2-56 16,-3-2-114-16,-5-1-307 15,7-3-83-15</inkml:trace>
  <inkml:trace contextRef="#ctx0" brushRef="#br0" timeOffset="509844.2263">16402 13888 660 0,'0'0'1283'15,"0"0"-1061"1,0 0-162-16,0 0 57 15,0 0 85-15,0 0-13 16,0 0-28-16,9 35-50 0,4-8-53 16,7 3-23-16,0 4-8 15,5-5-8-15,-3-2-13 16,2-1-6-16,-4-7-10 16,-1 2-20-16,-6-5-21 15,-6-3-19-15,-4-3-50 16,-3-1-141-16,-4-2-362 15,-6-3-137-15</inkml:trace>
  <inkml:trace contextRef="#ctx0" brushRef="#br0" timeOffset="510061.6115">16711 14029 52 0,'0'0'2119'16,"0"0"-1784"-16,0 0-223 16,-88-15 53-16,45 15-10 15,-8-3-60-15,-4 1-51 16,-2 2-42-16,3 0-2 0,2 0-82 16,12 0-190-1,16 0-650-15</inkml:trace>
  <inkml:trace contextRef="#ctx0" brushRef="#br0" timeOffset="511268.7578">17542 13839 1425 0,'0'0'490'16,"0"0"-412"-16,0 0 9 15,0 0 68-15,0 0 23 0,0 0-47 16,0 0-54-16,-32-37-26 16,15 30-13-16,-6 4 0 15,-3 3 11-15,-7 0-3 16,-5 0-7-16,1 10-2 16,2 3-4-16,6 4-15 15,6 2-9-15,8 1-8 16,7-3 0-16,5 0-1 15,3-1 0-15,0-4 0 16,11-2-8-16,6-3 1 16,4 0-4-16,1-4-10 15,1-3-16-15,-4 0-12 16,2 0-10-16,-2-6 21 16,1-3 21-16,-5-6 16 0,-2 3 1 15,-3-3 6-15,0 3 32 16,-3 5 15-16,-4 1 19 15,-3 2-6-15,3 4-14 16,-3 0-9-16,0 0-13 16,0 0-13-16,0 0-17 15,0 12 1-15,-6 10 5 16,-4 4 11-16,-4 8 1 16,1-2 0-16,1 4-3 15,-4 1 0-15,5-5-14 16,-1-1 1-16,2-5-1 15,2-4-1-15,2-5 0 16,1-3-1-16,4-5-41 0,1-3-64 16,0-2-106-1,0-2-245-15,0-2-431 0</inkml:trace>
  <inkml:trace contextRef="#ctx0" brushRef="#br0" timeOffset="511798.8765">17636 13880 1154 0,'0'0'930'16,"0"0"-789"-16,0 0-25 15,0 0 50-15,0 0 1 16,0 0-69-16,87-16-46 16,-61 16-22-16,0 0-16 15,-3 0-8-15,-3 1-5 16,-8 5 0-16,-3-2 0 16,-6 5-1-16,-3-2-2 15,0 3-5-15,-5 0 7 16,-8 4 6-16,-10-2 17 15,0 1 1-15,-1 1-12 16,6-1-6-16,-2-3-4 16,11 0-2-16,5-4 0 0,4 5-1 15,0-2-5 1,7 4-12-16,10-1-7 0,1 3-9 16,3-2 8-16,-3 1 17 15,-5 1 2-15,-4-1 6 16,-4-1-1-16,-5-3-7 15,0 3 4-15,-10-3 5 16,-7 0 16-16,-9-1 11 16,-2-2-12-16,-2-3-13 15,2-1-2-15,1-3-38 16,8 0-123-16,2-3-212 16,12-10-788-16</inkml:trace>
  <inkml:trace contextRef="#ctx0" brushRef="#br0" timeOffset="512097.8324">18065 13825 1565 0,'0'0'489'0,"0"0"-422"15,0 0 48-15,0 0 80 16,0 0-16-16,0 0-11 16,0 0 10-16,-8 76-78 0,2-37-30 15,-3 1-34 1,2 1-16-16,0-2-19 0,3-3-1 16,-1-7 0-16,1-2-47 15,-5-4-48-15,-1-3-128 16,-4-4-246-16,1-3-251 15,7-9-491-15</inkml:trace>
  <inkml:trace contextRef="#ctx0" brushRef="#br0" timeOffset="512275.5058">18213 14115 2123 0,'0'0'298'0,"0"0"-223"0,0 0-50 16,0 0-25-16,0 0-34 15,0 0-280-15,0 0-678 0</inkml:trace>
  <inkml:trace contextRef="#ctx0" brushRef="#br0" timeOffset="512710.8502">18544 13918 1528 0,'0'0'860'0,"0"0"-805"16,0 0-27-16,0 0 47 15,0 0 39-15,0 0-41 16,0 0-43-16,0 46-18 16,-1-40-10-16,-4 1-1 15,2-4 1-15,2-3-2 16,-1 4-19-16,2-4-11 16,0 0-2-16,0 3-9 15,11 1 20-15,4 2 6 16,-3 0 0-16,1 7 14 0,1 0 0 15,-5 4-6 1,-3 0 7-16,-5 3 0 0,1-1 12 16,-2 1 10-16,0 0 5 15,-6-3-1-15,-10-1 6 16,-4-7 9-16,-5 2-4 16,-5-8-13-16,-2 0-14 15,3-3-10-15,-1 0-100 16,5-10-156-16,12-2-470 0</inkml:trace>
  <inkml:trace contextRef="#ctx0" brushRef="#br0" timeOffset="512891.788">18543 13832 59 0,'0'0'2234'15,"0"0"-1965"-15,0 0-181 16,0 0 34-16,102 4-70 16,-47 5-52-16,-9-3-164 15,-7-3-655-15</inkml:trace>
  <inkml:trace contextRef="#ctx0" brushRef="#br0" timeOffset="513590.3349">15120 13208 1400 0,'0'0'393'16,"0"0"-225"-16,0 0 2 15,0 0-1-15,0 0-36 16,0 0-57-16,0 0-36 16,6-4-1-16,4 4 11 15,9 0 62-15,11 7-4 16,25 0-52-16,26 2-38 16,-3-3-18-16,-4-2-55 0,-12 4-72 15,-22 0-88-15,1 1-170 16,-11-1-282-16,-14-1-22 0</inkml:trace>
  <inkml:trace contextRef="#ctx0" brushRef="#br0" timeOffset="513800.8632">15128 13323 2051 0,'0'0'363'0,"0"0"-265"16,99 0 2-16,-19 6 36 15,-1 4-56-15,-4 4-80 16,-7 5-27-16,-26-8-282 16,-12 2-780-16</inkml:trace>
  <inkml:trace contextRef="#ctx0" brushRef="#br0" timeOffset="514378.831">18034 13372 479 0,'0'0'988'0,"0"0"-757"15,0 0-16-15,0 0 98 0,0 0-54 16,79 1-74-16,-44 2-97 15,8 0-88-15,-1 3-17 16,7 2-151-16,-10-1-356 16,-13-5-821-16</inkml:trace>
  <inkml:trace contextRef="#ctx0" brushRef="#br0" timeOffset="514543.1332">18198 13428 1766 0,'0'0'455'0,"0"0"-455"16,100 22-10-16,-49-13-121 0,-6 1-443 0</inkml:trace>
  <inkml:trace contextRef="#ctx0" brushRef="#br0" timeOffset="517567.6615">13051 15813 1614 0,'0'0'577'16,"0"0"-505"-16,0 0-21 15,0 0 125-15,0 0 6 16,81 0-79-16,-41 0-50 16,2 0-6-16,7 0-4 15,-4 1-18-15,-6 1-16 16,-2 2-9-16,-13 0-8 0,-11-1-64 16,-13 0-122-16,0 0-290 15,-10-3-556-15</inkml:trace>
  <inkml:trace contextRef="#ctx0" brushRef="#br0" timeOffset="517808.1514">12999 16038 1884 0,'0'0'480'0,"0"0"-424"15,0 0 27-15,121 0 38 16,-72 0-121-16,16-11-22 16,-9 3-343-16,-15-2-1157 0</inkml:trace>
  <inkml:trace contextRef="#ctx0" brushRef="#br0" timeOffset="521103.3353">13896 15668 1716 0,'0'0'547'16,"0"0"-469"-16,0 0-1 15,0 0 136-15,0 0-21 16,0 0-95-16,0 0-59 0,19-11-13 16,-19 35 32-16,-3 9 45 15,-7 10-48-15,-2 7-12 16,-5 2-12-16,7-2-18 16,-2-4-6-16,-3-6-6 15,6-4-1-15,-3-3-47 16,-1-3-54-16,-8-1-70 15,6-8-201-15,-1-5-567 0</inkml:trace>
  <inkml:trace contextRef="#ctx0" brushRef="#br0" timeOffset="521995.2737">14333 15687 734 0,'0'0'378'0,"0"0"-142"16,0 0 40-16,0 0 60 16,0 0-98-16,0 0-79 15,0 0-24-15,0-6-25 16,0 4-30-16,0 0-22 15,0 0-28-15,-6 2-9 16,-6 0-2-16,-12 0-10 16,-1 0 3-16,-8 6 2 0,-5 10-4 15,2 3 16 1,7 6-3-16,-1 2-3 0,11-1-8 16,6 3-11-16,9-2 5 15,4-5-5-15,6-3 7 16,18-1-8-16,6-7 1 15,1-5 0-15,8-6-1 16,-3 0-15-16,0-3-19 16,-5-14-9-16,-1-3 19 15,-10-7-5-15,-4 1 23 16,-6-3 6-16,-4-2 6 16,-6 3 24-16,0 7 10 0,-16-2-16 15,-7 6-12 1,-2 5-6-16,-5 2-6 0,-2 7-9 15,3 3-72 1,-10 13-114-16,7 3-173 0,6 4-497 16</inkml:trace>
  <inkml:trace contextRef="#ctx0" brushRef="#br0" timeOffset="522509.2572">14198 15978 1326 0,'0'0'558'0,"0"0"-354"16,0 0 59-16,0 0-14 16,0 0-83-16,0 0-77 15,0 0-32-15,-13 17-14 16,-3 0-13-16,-4 2-16 16,4 8-4-16,-5-4-4 15,9 1-5-15,3-2 0 16,9-6-1-16,0-2 0 0,3-4-2 15,15-3 1 1,9-1 0-16,6-6-20 0,-1 0-6 16,6-6-3-16,-1-7 2 15,-1-4-2-15,-7-2 20 16,-3-2-5-16,-11-5 15 16,-4 2 1-16,-11 1 36 15,0 1 7-15,-14 2-10 16,-11 6-8-16,-5 1-10 15,-2 3-4-15,3 7-12 16,-1 3-51-16,9 0-123 16,1 0-314-16,13 0-520 0</inkml:trace>
  <inkml:trace contextRef="#ctx0" brushRef="#br0" timeOffset="523098.5468">14750 15761 1446 0,'0'0'249'0,"0"0"-94"16,0 0 153-16,0 0-60 15,0 0-117-15,0 0-79 16,0 0-18-16,-13 14 78 15,-7 8-4-15,-3 8-20 16,-4 2-37-16,2 8-11 16,2-1-9-16,4 1-16 15,4-3-7-15,4-3-7 16,8-2-1-16,3-8 1 16,0-4 0-16,10-5-1 15,9-5 0-15,1-6 0 0,9-4-1 16,1 0-10-16,1-3-14 15,2-14-8-15,-3-4 15 16,-6-8 10-16,0-10 8 16,-8-1 0-16,-9-7 2 15,-5 2 7-15,-2 1 0 16,-9 5 6-16,-13 6 0 16,-8 4-6-16,0 5 4 15,5 8-13-15,-1 6 0 16,10 6-55-16,-4 4-153 15,8 0-265-15,8 0-440 0</inkml:trace>
  <inkml:trace contextRef="#ctx0" brushRef="#br0" timeOffset="523804.7522">15207 15797 1967 0,'0'0'334'0,"0"0"-234"15,0 0 133-15,0 0-8 16,0 0-114-16,0 0-72 16,0 0-39-16,49-14-1 15,-23 11 1-15,-3 0-1 16,3 3 0-16,-7 0 1 15,1 0-1-15,-4 0 1 16,-7 0 0-16,-3 0-1 0,-2 3 1 16,-2 1 0-1,-2 5 0-15,0 5 0 0,0-1 12 16,-11 6 1-16,-3 1-4 16,-8 1-1-16,-1 5-6 15,-4 4-2-15,-1-4 1 16,1 1 0-16,6-1-1 15,1-5 0-15,10-2 1 16,-3-2 0-16,7-5-1 16,-1-1 1-16,4-1 5 15,2-2 0-15,1-1 3 16,0 0 2-16,3-1 10 16,14 1 16-16,3-4-5 15,9 4-13-15,4-5-8 16,1 3-5-16,-1-2-5 0,-3-2 5 15,-8 0-5 1,-5-1 1-16,-7 0-1 0,-7 0 0 16,0 0 5-16,-3 0-4 15,0 0-1-15,0 0-1 16,0 0-36-16,-12-2-78 16,-3-6-152-16,3 3-557 0</inkml:trace>
  <inkml:trace contextRef="#ctx0" brushRef="#br0" timeOffset="525238.5806">15862 16206 428 0,'0'0'932'0,"0"0"-634"0,0 0-35 16,0 0-11-1,0 0-73-15,0 0-53 0,0 0 47 16,40 43-64-16,-34-43-41 16,0 0-5-16,-1 0-9 15,1 0 0-15,0-6-26 16,0-8-17-16,1-9-10 16,-3-3 0-16,1-13-1 15,-1-7-1-15,6-18-12 16,-3 1 5-16,2-6 2 15,3 0 0-15,-1 12 6 16,5-1 1-16,-3 8-1 0,-3 10 1 16,-1 10 7-16,-1 11 4 15,-5 9 8-15,0 4-8 16,0 6-6-16,-3 0-6 16,0 3-11-16,0 17 10 15,0 9 1-15,0 11 10 16,0 2-9-16,0 0 1 15,0-1-2-15,9-8 1 16,5-4-2-16,5-9 1 16,-3-9 0-16,0-5 1 15,4-6-1-15,-4 0-2 16,4-14 1-16,-1-5 0 16,-3-8-1-16,4-6 2 0,-4-2-1 15,4 1 1-15,-8 1 0 16,-1 9 0-16,-3 9 2 15,-4 7 4-15,-4 8-6 16,0 0 0-16,0 8-9 16,0 15 9-16,-4 11 13 15,-7 11 8-15,0 1 2 16,-1 7-1-16,-3-6-5 16,6 1-7-16,0-4-9 15,3-4-1-15,-1-4 0 16,3-6-24-16,0-7-39 15,1-4-65-15,-2-2-145 16,2-7-310-16,2-5-317 0</inkml:trace>
  <inkml:trace contextRef="#ctx0" brushRef="#br0" timeOffset="525637.5867">16477 16002 1818 0,'0'0'489'0,"0"0"-443"15,0 0-19-15,0 0 63 16,0 0-12-16,0 0-43 16,0 0-23-16,103 20-4 15,-77-20-8-15,0 0 0 0,-4-3-12 16,-2-10-18-1,-7-1 9-15,-4-6 5 0,-6 0 8 16,-3 4 8-16,0-1 0 16,-6 4 15-16,-13 6 3 15,-11 7 18-15,-5 0 23 16,-6 7 14-16,-1 13-10 16,-1 4-9-16,7 8-3 15,7 1-4-15,16-4-20 16,10 2-12-16,3-2-6 15,15-6-7-15,12-6-2 0,6-4-44 16,-2-8-65 0,11-5-101-16,-9-1-160 0,-8-10-569 15</inkml:trace>
  <inkml:trace contextRef="#ctx0" brushRef="#br0" timeOffset="526013.1751">16856 15684 801 0,'0'0'912'0,"0"0"-667"15,0 0-10-15,0 0-20 16,0 0-74-16,0 0-1 16,0 0 9-16,3 86-58 15,-3-42-32-15,0 9-16 0,0-1-12 16,0 1-13-1,0-3-7-15,7-7-4 0,-1-4-6 16,0-13 1-16,0-6-1 16,-1-8 1-16,2-4 4 15,2-8 1-15,1 0 19 16,10-6 10-16,5-14-26 16,5-6-9-16,6-11 0 15,1-13 0-15,3-3-1 16,-1-6 0-16,-3-1-9 15,-8 11-4-15,-8 9-4 16,-7 14-20-16,-9 13-41 16,-5 8-67-16,-15 5-191 0,-6 0-825 15</inkml:trace>
  <inkml:trace contextRef="#ctx0" brushRef="#br0" timeOffset="528124.0699">12705 16897 1099 0,'0'0'560'0,"0"0"-353"15,0 0 30-15,0 0-18 16,0 0-31-16,0 0-5 0,0 0-60 15,3-20-65-15,-3 20-6 16,3 0-2-16,-3 11-19 16,0 9 23-16,0 8-2 15,0 3-23-15,0 7-11 16,0-1-11-16,-6 2-6 16,-4-7 0-16,4 0-1 15,-4-7-2-15,6-5-32 16,-3-2-17-16,1-2-28 15,3-6-60-15,-3-3-58 16,-3-1-107-16,1-6-397 16,4 0-392-16</inkml:trace>
  <inkml:trace contextRef="#ctx0" brushRef="#br0" timeOffset="528693.0796">12668 16877 575 0,'0'0'1267'15,"0"0"-946"-15,0 0-112 16,0 0-24-16,0 0-40 16,0 0-51-16,0 0-51 15,82-50-20-15,-54 43-16 0,2 5-5 16,0 2-2-16,-4 0 1 15,3 0-1-15,-2 9-2 16,-3 4 1-16,0-2-5 16,-5 2 5-16,-7 0-8 15,-5 0 0-15,-5-2-3 16,-2 1-3-16,-2 1 6 16,-11-2 3-16,-9 2 5 15,-2 0 0-15,-8-1 1 16,3-1 0-16,-1-2 6 15,6 1-5-15,0-3-1 16,11 3 0-16,7-3-1 16,3 4-5-16,3-2 6 0,6 4-12 15,13-1 0 1,11 2 12-16,3 0 0 0,-2 2 0 16,2-3-1-16,-7 1 1 15,-3-1-1-15,-11-2 0 16,-8-1-10-16,-4 1 10 15,0-3-13-15,-10 2 14 16,-15-4 0-16,-8-3 18 16,-6-2 9-16,-10-1-11 15,-3 0-7-15,1 0-8 16,5-1-1-16,13-5-9 16,6 3-88-16,19 3-125 0,8 0-324 15,0 0-209-15</inkml:trace>
  <inkml:trace contextRef="#ctx0" brushRef="#br0" timeOffset="528957.5136">13046 17330 1721 0,'0'0'360'15,"0"0"-257"-15,0 0 95 16,0 0 36-16,-88 7-27 16,50-7-79-16,-12 3-45 15,-5-3-25-15,-4 0-27 16,-2 0-10-16,1 0-13 16,10 0-8-16,7 0-16 0,14 0-64 15,2 0-93-15,12 5-297 16,6 2-413-16</inkml:trace>
  <inkml:trace contextRef="#ctx0" brushRef="#br0" timeOffset="529503.147">12542 17849 1149 0,'0'0'816'0,"0"0"-578"16,0 0-51-16,0 0-37 16,0 0-3-16,0 0-35 15,0 0-42-15,-19 37-27 16,19-49-14-16,0-4-13 15,9-12-10-15,3-3-5 16,6-7 0-16,0-7-1 16,3-4 0-16,1-5-17 15,2-1-2-15,-6 5-8 16,2 4 19-16,0 9 8 16,-5 11 0-16,-3 6 0 0,3 4 7 15,0 7 2-15,-1 4-8 16,2 5-1-16,0 0-1 15,-3 7-1-15,1 13 1 16,-5 7 1-16,-3 6 15 16,-3 1 5-16,-3 5 5 15,0-1-7-15,-3-1-1 16,-9-1 8-16,-5-3 3 16,4-2-1-16,-6-3-3 15,5-4-12-15,1-1-6 16,7-9-6-16,0-1 0 15,6-8-34-15,0-1-44 0,0-4-59 16,0 0-113-16,0-9-328 16,3-4-384-16</inkml:trace>
  <inkml:trace contextRef="#ctx0" brushRef="#br0" timeOffset="529692.3044">12659 17604 1517 0,'0'0'575'0,"0"0"-497"15,0 0 70-15,0 0 33 16,0 0-52-16,0 0-60 0,113-13-69 16,-47 13-58-1,-11 0-223-15,-13 0-638 0</inkml:trace>
  <inkml:trace contextRef="#ctx0" brushRef="#br0" timeOffset="530000.1088">13506 17461 2032 0,'0'0'489'0,"0"0"-412"15,0 0 20-15,0 0-42 16,0 0-21-16,87-3-34 15,-47 3-26-15,-1 0-117 16,3 0-103-16,-13 0-244 16,-6 0-157-16</inkml:trace>
  <inkml:trace contextRef="#ctx0" brushRef="#br0" timeOffset="530202.5523">13425 17324 1854 0,'0'0'376'0,"0"0"-279"16,104 9-5-16,-49-7-74 15,15 3-18-15,-10-5-366 16,-14 0-1158-16</inkml:trace>
  <inkml:trace contextRef="#ctx0" brushRef="#br0" timeOffset="531847.6678">14025 17123 147 0,'0'0'1225'0,"0"0"-1016"15,0 0-30-15,0 0 114 16,0 0-16-16,0 0-50 0,0 0-76 15,20-22-66 1,-1 22-24-16,11 0-13 0,3 0-15 16,9 0-20-16,0 0-5 15,3 0-8-15,-4 1 0 16,-5 1 0-16,-9 2 0 16,-11-1 0-16,-9-2-2 15,-5 5-4-15,-2 7-9 16,-3 4 15-16,-13 9 27 15,-6 4 18-15,-1 7 7 16,-4 1-6-16,2-2-11 16,3 1-20-16,5-3-8 15,5-1-7-15,0-7 1 16,6-3 1-16,1-3-1 16,1-6-1-16,1 1-11 0,-4-3-23 15,4-1-32-15,-6-2-63 16,-2-4-118-16,1-1-289 15,4-4-390-15</inkml:trace>
  <inkml:trace contextRef="#ctx0" brushRef="#br0" timeOffset="532043.7746">14148 17402 1605 0,'0'0'751'0,"0"0"-621"16,0 0-41-16,0 0 30 16,0 0-31-16,115-3-53 15,-66 3-35-15,-4 0-69 0,7 0-182 16,-13-5-456-16,-13 1-925 0</inkml:trace>
  <inkml:trace contextRef="#ctx0" brushRef="#br0" timeOffset="532221.6308">14585 17342 1654 0,'0'0'612'0,"0"0"-532"16,0 0 92-16,0 0-33 0,0 0-59 15,0 0-68-15,0 0-12 16,12 48-191-16,-12-44-391 15,0 1-399-15</inkml:trace>
  <inkml:trace contextRef="#ctx0" brushRef="#br0" timeOffset="532636.1061">14915 17199 1790 0,'0'0'566'16,"0"0"-504"-16,0 0 54 0,0 0 59 15,0 0-28-15,0 0-68 16,0 0-49-16,-17 62-20 16,8-54-8-16,2-1-2 15,1-3 0-15,0-1-7 16,6 0-23-16,0-3-1 15,0 0-5-15,6 0 6 16,7 0-19-16,7 0 16 16,-4 0 21-16,-3 0 12 15,0 10 0-15,-3 4 13 16,-4 3 23-16,-3 3 7 16,-3 2 2-16,0 1-5 15,0-3-2-15,-3-3-11 0,-6-5-11 16,-9-2-8-16,0-3-8 15,-5-6 0-15,0-1-22 16,0 0-80-16,7-11-159 16,6-6-413-16,7-2-1083 0</inkml:trace>
  <inkml:trace contextRef="#ctx0" brushRef="#br0" timeOffset="532838.1268">14934 17132 1876 0,'0'0'584'0,"0"0"-509"15,0 0 45 1,0 0 29-16,0 0-26 0,0 0-77 16,0 0-32-16,100 3-14 15,-66 7-84-15,1 0-117 16,-12-3-342-16,-6-4-479 0</inkml:trace>
  <inkml:trace contextRef="#ctx0" brushRef="#br0" timeOffset="533212.4636">15223 17104 1805 0,'0'0'376'15,"0"0"-280"-15,0 0 77 16,0 0-21-16,108 18-35 16,-66-12-70-16,7-2-33 15,2 2-14-15,-5-3-10 16,-4-3-10-16,-11 0-4 16,-7 0 8-16,-14 0 8 15,-7 0 8-15,-3 1 1 16,-1 8 0-16,-17 5 38 15,-6 6 48-15,-4 9-1 16,-5 4-8-16,1 3-15 16,3 1-29-16,2 2-4 15,2 1-18-15,-1-5-10 16,3-1-1-16,6-4-1 0,-1-6 0 16,0-5-30-16,6-2-30 15,-1-6-43-15,-7-3-126 16,7-8-127-16,1 0-390 0</inkml:trace>
  <inkml:trace contextRef="#ctx0" brushRef="#br0" timeOffset="533385.6404">15298 17374 1809 0,'0'0'678'0,"0"0"-579"15,0 0-54 1,0 0-15-16,0 0-30 0,121 12-36 16,-76-5-292-16,-10-1-796 0</inkml:trace>
  <inkml:trace contextRef="#ctx0" brushRef="#br0" timeOffset="534076.7111">15817 17588 1091 0,'0'0'836'0,"0"0"-687"15,0 0 74-15,0 0-30 16,0 0-34-16,0 0-24 15,0 0-54-15,14 25-26 16,-8-37-43-16,4-8-12 16,2-2-34-16,2-2-15 15,5-6-14-15,-3-5-18 16,4-2 8-16,-4-4 11 16,2-8 16-16,3-1 15 15,-4-3 21-15,2 0 10 16,-3 7 20-16,-4 10 31 15,-1 12 68-15,-4 9-10 16,-7 11-46-16,0 4-36 16,0 0-21-16,0 0-6 0,0 7-9 15,0 8 9-15,0 5 9 16,-3 4-3-16,3-1-5 16,0-2 2-16,0-5 3 15,0 0-5-15,0-6 0 16,0-6 0-16,6-3 1 15,3-1 4-15,0 0 1 16,9-2-1-16,1-7-5 16,-1-11-1-16,6 1 1 15,1-2 0-15,-2-5 0 16,-1 5 5-16,-4 3 0 0,-6 8 15 16,-6 6 24-1,-6 4-25-15,0 0-20 0,0 15 0 16,-6 12 8-16,-9 10 18 15,-5 5 3-15,0 5-4 16,1-1 2-16,3-4-4 16,6-2-13-16,1-6-9 15,-3-4 0-15,6-4-1 16,0-6-8-16,1-5-31 16,4-5-38-16,-6-2-56 15,7-8-159-15,0 0-288 16,0-3-370-16</inkml:trace>
  <inkml:trace contextRef="#ctx0" brushRef="#br0" timeOffset="534459.2663">16347 17382 1416 0,'0'0'351'0,"0"0"-4"16,0 0-50-16,0 0-102 15,0 0-53-15,0 0-78 16,0 0-39-16,77 60-16 16,-54-60-9-16,-3 0-19 15,-1-4-33-15,0-5-9 0,-2-8 9 16,-4-1 31 0,-1 3 13-16,-4-2 8 0,-2 4 0 15,-2 6 51-15,-4 2 18 16,0 3-16-16,-14 2-26 15,-8 0-3-15,-11 7 6 16,-6 10 15-16,-1 6 1 16,6 1-4-16,4 3-5 15,7 2-22-15,13-1-6 16,7-1 0-16,3-6-7 16,9-1-2-16,15-4-32 15,6-6-68-15,18-10-136 16,-9 0-349-16,-3 0-329 0</inkml:trace>
  <inkml:trace contextRef="#ctx0" brushRef="#br0" timeOffset="534818.3916">16697 17165 1500 0,'0'0'503'16,"0"0"-423"-16,0 0 44 15,0 0 54-15,0 0 1 16,0 0-33-16,2 102-53 16,-10-67-36-16,-1 6-13 15,1 2-11-15,-1 0-10 16,3-4 4-16,2-2 0 16,4-7 0-16,0-7-1 15,0-4-2-15,0-8 0 16,10-3 6-16,3-6 18 0,5-2 0 15,9-3-21 1,6-15-10-16,1-5-1 0,9-12-1 16,2-6-3-16,4-8-9 15,4-8-3-15,-4-5 0 16,-4 6-46-16,-13 6-1 16,-9 14 25-16,-23 16-106 15,-9 13-349-15,-18 7-1086 0</inkml:trace>
  <inkml:trace contextRef="#ctx0" brushRef="#br0" timeOffset="580683.573">24199 12533 113 0,'0'0'258'0,"0"0"-138"15,0 0-41-15,21-19 12 16,-20 16-10-16,-1 3-44 16,0-3-8-16,0 2 12 15,0 1-2-15,0 0-12 16,0 0-17-16,5-3-10 16,-4 3-19-16,4 0-176 15,-2-3 113-15,0 3 38 16,0-4 0-16,3 1-76 0,1 0 28 15,-1-1-103-15,1-1 139 16,3-3 56-16,-2 1 102 16,0-3 15-16,-2 4-51 15,-2-1-7-15,-1 4-34 16,-1-1-25-16,-2 4-23 16,0 0-29-16,0 0-4 15,0 0 37-15,0 0 18 16,0 0 1-16,0 0 19 15,0-2 18-15,3-1 28 16,3 1 16-16,1 0-55 16,2-4-15-16,0 1 21 15,0 3 75-15,2-2-23 16,-7 1-19-16,2 0-21 0,1 3-13 16,-2 0-17-16,-2 0-12 15,1 0-1-15,-1 0 6 16,2 0 3-16,1 0 3 15,4 0 21-15,-1 0 2 16,3 0-36-16,3 0-15 16,-4 0-58-16,0 0-21 15,-5 6-61-15,-3-2-126 0</inkml:trace>
  <inkml:trace contextRef="#ctx0" brushRef="#br0" timeOffset="581052.6967">24180 12590 681 0,'0'0'138'15,"0"0"-138"-15,0 0-206 16,0 0-65-16,0 0-47 0</inkml:trace>
  <inkml:trace contextRef="#ctx0" brushRef="#br0" timeOffset="581275.7886">24618 12557 990 0,'0'0'309'16,"0"0"-177"-16,0 0-84 15,0 0-3-15,0 0 8 16,0 0-1-16,98-20-52 16,-73 20-61-16,12 0-173 15,-13 6-63-15,1 1-364 0</inkml:trace>
  <inkml:trace contextRef="#ctx0" brushRef="#br0" timeOffset="581459.2742">25185 12580 1159 0,'0'0'306'0,"0"0"-306"16,0 0-57-16,0 0-99 15,0 0 53-15,0 0-45 16,81-7-60-16,-64 7-129 0</inkml:trace>
  <inkml:trace contextRef="#ctx0" brushRef="#br0" timeOffset="581659.3092">25542 12546 940 0,'0'0'359'0,"0"0"-334"16,0 0-25-16,88-10-186 15,-47 7-39-15,-6 3-74 16,-7 0 39-16</inkml:trace>
  <inkml:trace contextRef="#ctx0" brushRef="#br0" timeOffset="581877.9035">26252 12546 204 0,'0'0'1015'0,"0"0"-813"16,88 0-137-16,-57 0-7 16,-5 0 19-16,-4 0 46 15,-4-3-31-15,-2 0-92 16,-4 3 0-16,8-3-120 15,-5 2-249-15,-1-2-405 0</inkml:trace>
  <inkml:trace contextRef="#ctx0" brushRef="#br0" timeOffset="582035.8036">27092 12619 1054 0,'0'0'365'16,"0"0"-365"-16,0 0-45 16,82-12-205-16,-55 2-359 15,-7 3 319-15,-4 2 219 0</inkml:trace>
  <inkml:trace contextRef="#ctx0" brushRef="#br0" timeOffset="582236.3359">27584 12560 788 0,'0'0'315'0,"0"0"-244"15,0 0-54-15,94-13 28 16,-69 12 74-16,-4-2-9 16,0 3-110-16,0-3-14 15,-1 3-111-15,2 0-7 16,12 3-65-16,-4 4-126 15,0 0-351-15</inkml:trace>
  <inkml:trace contextRef="#ctx0" brushRef="#br0" timeOffset="582398.7672">28373 12672 778 0,'0'0'677'15,"0"0"-520"-15,0 0-96 16,82 11-26-16,-56-9 3 15,-1-2-38-15,1 0-25 16,-1 0-27-16,0 0-85 16,1 0-62-16,5 0 66 15,-6 0-360-15,-4 0-115 0</inkml:trace>
  <inkml:trace contextRef="#ctx0" brushRef="#br0" timeOffset="582615.3434">29142 12804 403 0,'0'0'335'16,"0"0"-98"-16,85 17-45 15,-52-11-22-15,-4-1-57 16,-2-3-25-16,-3-2-28 16,-1 3-60-16,-1-3-9 15,0 0-95-15,-1 1-60 16,2-1 20-16,-4 3-57 15,-4-3-407-15</inkml:trace>
  <inkml:trace contextRef="#ctx0" brushRef="#br0" timeOffset="582796.3222">29786 12787 1016 0,'0'0'387'0,"0"0"-287"16,0 0-80-16,82-12-18 15,-52 8 15-15,4 0 44 16,1 4-61-16,2 0-58 16,18 0-106-16,-11 0-157 15,-6 8-364-15</inkml:trace>
  <inkml:trace contextRef="#ctx0" brushRef="#br0" timeOffset="582964.7712">30428 12787 1058 0,'0'0'262'0,"0"0"-190"16,0 0-14-16,0 0 13 15,85-3 39-15,-60 3-52 16,5 0-58-16,0 0-31 16,2 3-53-16,10 1-86 15,-7 3-120-15,-5-1-223 0</inkml:trace>
  <inkml:trace contextRef="#ctx0" brushRef="#br0" timeOffset="583131.2106">31077 12794 743 0,'0'0'405'15,"0"0"-281"-15,0 0-87 16,0 0-13-16,103 0-12 15,-75 0-12-15,14 7-73 16,-10 0-102-16,-2 2-141 0</inkml:trace>
  <inkml:trace contextRef="#ctx0" brushRef="#br0" timeOffset="583339.7694">31685 12772 1035 0,'0'0'96'16,"0"0"-85"-16,0 0-11 0,87-7 107 16,-64 4 0-16,0 3-68 15,4 0-30-15,1 0-9 16,2 0-11-16,2 0-26 16,-1 0-31-16,2 0-10 15,14 0-46-15,-9 0-73 16,-5 3-604-16</inkml:trace>
  <inkml:trace contextRef="#ctx0" brushRef="#br0" timeOffset="583549.3188">32361 12772 449 0,'0'0'409'0,"0"0"-281"16,80 3-84-16,-44 0 31 15,0-3-11-15,-1 2-27 16,1-2-21-16,-4 2-16 16,1 0-37-16,3 8-36 15,-7 0-69-15,-6-3-109 0</inkml:trace>
  <inkml:trace contextRef="#ctx0" brushRef="#br0" timeOffset="592532.9898">25274 15655 1721 0,'0'0'482'0,"0"0"-424"16,0 0-26-16,0 0 115 0,0 0 54 16,0 0-64-1,0-3-43-15,0 3-30 0,0 0-17 16,2 0-16-16,-1 0-8 15,1 7-4-15,-1 11 3 16,2 6 14-16,-1 9-7 16,-2 8-19-16,0 4-8 15,0-3-1-15,0 2 0 16,0-5-1-16,-3-2 0 16,-3-4-2-16,0-10-14 15,-3 0-14-15,2-9-6 16,1-1-16-16,1-7-44 0,2-6-88 15,-1 0-142 1,2-6-422-16,1-7-622 0</inkml:trace>
  <inkml:trace contextRef="#ctx0" brushRef="#br0" timeOffset="593199.2791">25215 15560 1247 0,'0'0'575'15,"0"0"-509"-15,0 0-6 16,0 0 130-16,0 0 14 16,0 0-20-16,0 0-44 15,73-73-62-15,-48 66-44 16,5 1-3-16,5 5-8 16,-1 1-11-16,2 0-5 15,-2 0-1-15,2 4-4 16,-5 8-2-16,-4 3 0 15,-3 4-1-15,-5 4 0 16,-7 0-8-16,-6-1 1 16,-6-1-2-16,0-1 2 15,-13-3 3-15,-10-1 5 0,-6-2 9 16,-7-2-9-16,-5-2 8 16,1-5-7-16,1 3 0 15,10-6 0-15,7 4 0 16,11-6 0-16,6 2-1 15,5 0-2-15,0 6-19 16,9 3-15-16,11 5 5 16,6 0 7-16,4 4-16 15,4-1-15-15,1 2 4 16,-1-2 5-16,-2-2 15 0,-4 0 10 16,-6-1 12-1,-5-2 8-15,-7 2-5 0,-7-3 5 16,-3-4 1-16,-6 1 37 15,-16 0 11-15,-10-4-2 16,-7 2 5-16,-7-4-1 16,-2 2-5-16,-1-3-27 15,4 4-7-15,7-2-11 16,10 3-14-16,9 3-134 16,12-2-173-16,4 0-527 0</inkml:trace>
  <inkml:trace contextRef="#ctx0" brushRef="#br0" timeOffset="593480.5246">25812 16240 803 0,'0'0'1207'0,"0"0"-948"15,-97 0-138-15,39 0 50 16,-20 0 9-16,-20 0-33 16,5 0-52-16,14 0-48 15,15 0-32-15,24 0-15 0,5 3-15 16,7 6-63-16,22 5-141 15,6-1-273-15,0-4-473 16</inkml:trace>
  <inkml:trace contextRef="#ctx0" brushRef="#br0" timeOffset="594140.7754">25333 16909 690 0,'0'0'1073'0,"0"0"-734"15,0 0-219-15,0 0-18 16,0 0 2-16,0 0-2 16,0 0-17-16,-42 4-36 15,42-16-15-15,0-5-11 16,0-7-10-16,0-9-2 16,5-6-11-16,8-5 2 0,2-4-1 15,4-3 10 1,0 2 4-16,1 4 4 0,-1 4 11 15,-1 8 22-15,-1 4 0 16,-5 5-10-16,1 5-9 16,-1 5 3-16,-1 4-5 15,0 1-1-15,0 3-16 16,-1 5-8-16,-1 1-5 16,0 0-1-16,0 4 0 15,1 11-2-15,0 9-5 16,-1 2 6-16,-1 10 1 15,-3-2 6-15,-1 6 3 16,-1-1 2-16,-1 1 1 16,-2-1 1-16,0-5-1 15,0-1 0-15,0-4-3 0,0-4 2 16,-5-1 7-16,-2-4 3 16,0-3-8-16,1-4-7 15,3-3-5-15,0-3-1 16,1-4 0-16,0-2-21 15,2-1-22-15,0 0-31 16,0 0-39-16,0 0-58 16,0 0-151-16,0-1-336 15,0-2-86-15</inkml:trace>
  <inkml:trace contextRef="#ctx0" brushRef="#br0" timeOffset="594350.3313">25410 16723 818 0,'0'0'1242'0,"0"0"-1015"15,0 0-143-15,121-7 19 16,-77 7-69-16,3 0-34 15,-12 0-270-15,-13 0-839 0</inkml:trace>
  <inkml:trace contextRef="#ctx0" brushRef="#br0" timeOffset="596247.2239">26083 16306 538 0,'0'0'518'0,"0"0"-346"16,0 0-1-16,0 0-24 15,0 0 9-15,0 0 40 16,0 0 3-16,-3 3-69 15,3-3-50-15,0 0-14 16,0 0-6-16,0 0-1 16,0 0 5-16,0-4-7 15,0-1-14-15,0-2-2 16,3-3-18-16,3 0-14 16,2-3-3-16,2 2-5 15,2-5-1-15,4 0 6 0,4-1-4 16,1-3-1-1,1 2-1-15,-2 6 1 0,-3-1 0 16,-3 6-1-16,-2 2 0 16,-6 3 9-16,-2-1 6 15,-2 3-6-15,-1 0-8 16,1 0-1-16,-1 7-3 16,2 6 3-16,0 1 2 15,4 4-2-15,3 2 1 16,0 1 0-16,6-4 0 15,2 2 8-15,3-2-9 16,0-4 8-16,-3-4-8 16,1-2 9-16,2-2 12 0,-1-3 12 15,4-2 4 1,-1 0-6-16,3-9-2 0,-4-5 7 16,4-6-11-16,-1-3-16 15,0 0-1-15,2-3-8 16,-2-1-30-16,-2 4-45 15,-4 9-22-15,-8 4-170 16,-5 8-621-16</inkml:trace>
  <inkml:trace contextRef="#ctx0" brushRef="#br0" timeOffset="597059.6726">26153 16473 1491 0,'0'0'401'0,"0"0"-302"0,0 0-74 15,0 0-5 1,0 0 80-16,0 0-10 0,0 0-7 16,-53 14-17-16,53-14 17 15,0 0 32-15,11 0 0 16,8 0-16-16,6-6-30 16,3-5-11-16,4-2-19 15,-1-1-15-15,-1 2-13 16,-2 3-1-16,-3-2-8 15,-4 5 7-15,-4 5-9 16,-3 1 0-16,-3 0-1 16,0 0 1-16,0 0-2 15,-2 7 1-15,0 4 0 16,0 0-5-16,-1 7 0 16,-2-1 5-16,1-1 1 0,2 1 0 15,1-1 0-15,4-3 5 16,4-3 1-16,0-9-5 15,3-1 6-15,2 0-6 16,3-4 8-16,2-13-8 16,-1-3 7-16,0-3-7 15,3-3-1-15,-2-3 0 16,1 1-44-16,2 0-89 16,-7 8-251-16,-11 6-876 0</inkml:trace>
  <inkml:trace contextRef="#ctx0" brushRef="#br0" timeOffset="600892.3374">25205 17956 886 0,'0'0'736'0,"0"0"-470"15,0 0-37-15,0 0-28 16,0 0-1-16,0 0-20 16,0 0-65-16,71 31-63 0,-51-25-31 15,0-4-12 1,1-2-8-16,-1 0 1 16,-1 0-2-16,0 0-18 0,-1-10-9 15,-1-2 8-15,-2-6-8 16,-1-3 0-16,-3-2 14 15,-2-3 7-15,-2-1-2 16,-5-2 2-16,-2 3 6 16,0 2-6-16,-10-5 5 15,-4 5 0-15,-4 1-6 16,0 0 6-16,-1 3-5 16,0 0-1-16,2 3 1 15,2 0 5-15,6 4 0 16,2 4 1-16,2 2 0 0,2-2-9 15,3 2-6-15,0 4 2 16,0-7-10-16,12 2 13 16,4-1 1-16,1 2 7 15,4-2 1-15,-3-1 0 16,0 3 1-16,-3-1 1 16,1 3 16-16,-2-1 1 15,3 2 0-15,4 1-9 16,-1 3-8-16,0 0 8 15,0 0 6-15,-2 7-2 16,-2 9-2-16,-2-1-4 16,0 4-5-16,0 0 7 15,-2 1-8-15,0 0 12 0,-3 0 8 16,-2-1 4-16,-1-2 1 16,-3-1-13-16,-3-3-4 15,0-3 2-15,-1-3 6 16,-16-5 10-16,-6-1-6 15,-4-1-21-15,-3 0-10 16,3-1-29-16,1-7-46 16,4 1-93-16,9 3-191 15,1-2-591-15</inkml:trace>
  <inkml:trace contextRef="#ctx0" brushRef="#br0" timeOffset="601604.4854">25877 17362 7 0,'0'0'1025'0,"0"0"-832"16,0 0-147-16,-76-75-19 15,43 55 120-15,-1 0 81 16,-8 4-63-16,-1 5-72 15,-6 8-52-15,-6 3-9 16,-6 10 20-16,-4 17 10 16,-5 9 16-16,-3 8-2 15,-3 8-23-15,3 3-16 16,4 2 7-16,9 3 1 16,11-3-12-16,17 1-10 15,9-2 0-15,17-4 6 16,6 2-5-16,16-3-6 15,14-2-4-15,9-1-3 0,8-4 10 16,5-5 6-16,6-6 0 16,5-3-14-16,2-11-11 15,2-7 8-15,6-4-10 16,1-8-9-16,13-3-37 16,-9-14 7-16,1-11 20 15,0-6 7-15,-15-5 7 16,5-8 5-16,-9-10 34 15,-11-12 30-15,-21-19 14 16,-28-21-1-16,-31-4-26 16,-42 4-18-16,-27 13-14 15,-15 20-19-15,-10 13-9 16,-8 24-80-16,-15 16-101 0,33 10-194 16,11 10-810-16</inkml:trace>
  <inkml:trace contextRef="#ctx0" brushRef="#br0" timeOffset="611503.0674">27629 15959 658 0,'0'0'566'16,"0"0"-301"-16,0 0-158 16,0 0 9-16,0 0 82 15,0 0 1-15,12-21-56 16,-20 19-59-16,-2-4-61 15,-5 2-12-15,-3 1-10 16,-4-1 8-16,-2 1 10 16,3 0 9-16,0 3-6 0,2 0-5 15,4 0-10 1,4 0 0-16,1 6-7 0,5 4-1 16,5-1-1-16,0 8 2 15,2 0 12-15,14 6 7 16,7-1-13-16,5 5-4 15,2-3-1-15,3 2 4 16,0 0-5-16,-2-2-1 16,-3-1-8-16,-1 0 8 15,-5-2 0-15,-5-2-5 16,-4 0 5-16,-7-2 0 16,-3-4-6-16,-3-5 6 15,0 0-10-15,-1-3 10 16,-10-3 1-16,-5 1 13 15,-4-3 19-15,-5 0 2 16,-2 0-13-16,-1 0-13 0,1-8 2 16,6 1 5-16,6 0 3 15,5-3 7-15,7 0-10 16,3-4-15-16,0-2-5 16,4-4-1-16,13-3-10 15,4-3-4-15,1 2 20 16,-1-3 0-16,0 2 0 15,-4 1 1-15,-1 1 9 16,-6 4-8-16,-3-1 5 16,-4 2 4-16,-3 2 19 15,0-2-22-15,-14 1-8 0,-8 0-8 16,-3 0-9-16,-2 4-8 16,2 6-27-16,4 1-57 15,5 6-150-15,4 0-269 16,7 10-206-16</inkml:trace>
  <inkml:trace contextRef="#ctx0" brushRef="#br0" timeOffset="612256.9558">28075 16345 1096 0,'0'0'531'0,"0"0"-388"16,0 0 46-16,0 0 25 15,0 0-33-15,0 0-55 16,-82-79-46-16,76 56-34 16,3-1-9-16,1-3-11 15,1-1-13-15,1-2-5 16,0 1-7-16,-3 2 11 16,0 3 3-16,-1 1 1 0,-4 7-1 15,0 0-14-15,-3 5 6 16,2 1 10-16,1 0-6 15,1 1-9-15,1 5 4 16,4 1-5-16,1 3 0 16,1 0 0-16,0 0-1 15,0 0-16-15,0 7 16 16,0 9 0-16,0 1 1 16,0 0 0-16,5 3-1 15,6-2 9-15,4-1-9 16,3-6 6-16,0-2 3 15,3-2-8-15,1-4-1 16,-4-3 1-16,2 0 0 0,-4-6 0 16,-1-7-1-16,-2-4 0 15,-1-4 1-15,-1-1 0 16,-1-1 14-16,-3-1 18 16,0 5 2-16,-3 0 4 15,-1 8 14-15,0 1-31 16,-1 5-1-16,-2 1 6 15,1 3-17-15,-1 1-10 16,0 0-1-16,0 0-11 16,0 11-2-16,0 12 14 15,0 6 10-15,0 8-9 16,0 5 8-16,0 1-9 0,0-4 1 16,6-2-1-1,3-5-1-15,3-4 0 0,1-5-38 16,1-3-61-16,3-8-106 15,-4-1-280-15,-2-10-415 0</inkml:trace>
  <inkml:trace contextRef="#ctx0" brushRef="#br0" timeOffset="620927.711">28466 16180 29 0,'0'0'889'0,"0"0"-333"16,0 0-420-16,0 0-26 16,0 0 116-16,0 0-84 15,21 10-33-15,-14-10-10 16,-2 1-15-16,-2-1-24 15,1 1-32-15,-4-1-4 16,3 0-7-16,1 0-2 16,6 2-13-16,3-2 10 15,3 0-11-15,2 0-1 16,-1 0-1-16,-3 0-5 0,-4-2 6 16,-4 0 0-1,-3-4 0-15,-2 2 1 0,-1-2 9 16,0 2 5-16,-1-4 7 15,-10 3 60-15,-1-1-55 16,-3 2-3-16,0 0 1 16,-1 1-14-16,-2 0-10 15,3 3 6-15,-1 0-6 16,1 0 8-16,-1 0 10 16,0 0 2-16,-3 0-5 15,-1 3 16-15,0 4-2 16,1 6 4-16,2-1-9 15,2 3 8-15,8 2 0 16,7-1-4-16,0 4-14 16,9-4-15-16,16-3-20 0,8-3-34 15,8-9-94-15,23-2-80 16,-8-12-372-16,-10-4-511 0</inkml:trace>
  <inkml:trace contextRef="#ctx0" brushRef="#br0" timeOffset="621727.4869">28703 15823 411 0,'0'0'1091'0,"0"0"-807"15,0 0-140-15,0 0 48 16,0 0-23-16,0 0-43 16,0 0-1-16,54 68-19 15,-39-39-17-15,2 6 4 16,0 5-26-16,1 6-27 15,0-3-14-15,0 6-14 16,-2-5-11-16,-1-4 0 0,1-5 0 16,-2 0 6-16,1-7-6 15,-2-3-1-15,-1-9 1 16,0-3 5-16,-1-7-5 16,-1-2 10-16,3-4 5 15,-1 0 7-15,3 0 0 16,-1-10 6-16,-1-4 7 15,-1-5 0-15,-3-2-3 16,-2-6-5-16,-1-2-7 16,-3-10-1-16,3-1 5 15,4-10-11-15,4-5-13 0,6 2 5 16,5 3-6-16,2 8-4 16,0 12-35-16,-4 11-69 15,-3 11-129-15,-4 5-416 16,-8 3-915-16</inkml:trace>
  <inkml:trace contextRef="#ctx0" brushRef="#br0" timeOffset="641727.5934">29733 16161 955 0,'0'0'821'0,"0"0"-616"15,0 0-205-15,0 0 5 16,0 0-5-16,0 0 42 16,-80 88 4-16,64-71 15 15,6-3 9-15,7-4-7 16,3-3 16-16,10-4 5 16,39-3 47-16,47-3-6 0,59-21-76 15,37-9-31 1,25-15-18-16,11-7-40 0,-65 13-177 15,-22-2-638-15</inkml:trace>
  <inkml:trace contextRef="#ctx0" brushRef="#br0" timeOffset="650867.0578">27033 11774 212 0,'0'0'103'16,"0"0"-59"-16,0 0 174 15,0 0 449-15,0 0-483 16,0 0-59-16,-6 2-8 16,2-2 4-16,3 0-20 15,-1 0-26-15,1 0-19 16,-1 0-7-16,2 0 3 16,-1 0-5-16,1 0-15 15,0 0-10-15,-2 0-8 16,-1 0-5-16,-1 0-2 15,-4-2-7-15,-2 2 0 0,-4-3-1 16,-2-1 0-16,1 1-6 16,-1 3-17-16,1-4-23 15,0 1-1-15,1 0-16 16,2-1 21-16,-1 1 25 16,2 0 11-16,0 2 7 15,2-1 0-15,-2-2 0 16,1 2 1-16,1-3 6 15,-2 3-6-15,1-1-1 16,-2-1-1-16,-2-2 0 16,-3 2 1-16,-2-3 0 15,0-3 0-15,-1 4 0 16,1 2 0-16,0-2 0 0,0 2 0 16,2-2 1-16,1 3-1 15,2-1 0-15,0 2 0 16,0-3 0-16,0-1-1 15,-2 4-41-15,-3-5-8 16,-2 4 28-16,-3-4 15 16,-1 0 6-16,-2 1 1 15,0-2 0-15,0-1 2 16,0 2-1-16,0 0 8 16,1 0-8-16,-3-2 8 15,1 2-3-15,-2 0-4 16,-1 1 5-16,-2 0-7 15,2-1 6-15,-1 0-5 16,2 1-1-16,1-1 2 16,-1 1 12-16,2 2 7 0,1-2 1 15,0 5-7-15,0-5-7 16,3 4-2-16,-1 0-4 16,-1-1-1-16,1 3 1 15,1 0-1-15,2 0 0 16,-2 0 0-16,0 0-1 15,-1 0 0-15,2 0 1 16,-1 0-1-16,1 0 1 16,-1 0-1-16,1 0 1 15,2 0 1-15,2 0 0 16,-1 0-1-16,1 0 0 16,0 0 0-16,2 0-1 15,0 3 1-15,1-3 0 0,2 2-1 16,-1 0 0-1,-2-2 1-15,-1 3-1 0,-1 1 1 16,0-1 0-16,1 0-1 16,-2 1 1-16,2 0-1 15,1-2 1-15,-1 1-1 16,3 1 0-16,-2-1 0 16,5 1 0-16,-1-1 0 15,-3 0 0-15,0 1 0 16,-3 2 0-16,1-3 1 15,0 3-1-15,-2-1 0 16,0 0 0-16,1-1 0 16,-1 2 1-16,2-2 0 0,4 2-1 15,1-2 0-15,6-1 0 16,-2-1 0-16,3 3 1 16,-1 1-1-16,1-2 1 15,-3 2 8-15,0-2 3 16,0 5 4-16,-4-2-7 15,-1 0-8-15,-2 2 5 16,2-1 6-16,-1 1-5 16,3-2 1-16,3 3-7 15,1-4 0-15,2 1 14 16,0-4-2-16,-1 1 0 16,3 2 8-16,-1-2-5 0,0 2-8 15,0-2-2 1,-1 4-4-16,0 0 10 0,-1 1 0 15,-5 1 4 1,0 1-7-16,0 2-1 0,2 0-8 16,-3-3 2-16,3 2-1 15,3-5-1-15,2 3 0 16,1-5 1-16,1 0-1 16,1-1 2-16,1 2-1 15,1-2 0-15,-2 0 0 16,2-2 1-16,-2 5 7 15,0-1-8-15,-1 1 1 16,1 3-1-16,-1-1-1 16,0 2 1-16,2-1-1 15,-1 0-5-15,2 0-7 0,0-4 12 16,0 1 0-16,0 0 16 16,0-1-10-16,0-2-5 15,0-1 0-15,2 4-1 16,1-4-1-16,0 4 0 15,0-2 1-15,-2 3 0 16,3 1 0-16,0-2 0 16,-3 3 0-16,2-1 0 15,0-2 0-15,0 0 1 16,2 0-1-16,-1 0 0 16,1-1 0-16,0-2 0 15,-2-1-6-15,0-1 5 0,0-2 0 16,0 4 1-16,1-1 2 15,-1 0-1-15,0 0-1 16,1 1 1 0,2-1-1-16,0 1 1 0,1 2 0 15,1 1-1-15,2-1 0 16,-1-2 1-16,-1 2-1 16,1-2 1-16,-2 1-1 15,-1 0 0-15,0-2 0 16,-1 1 0-16,1-1 0 15,1 2-1-15,-1-3 1 16,1 4-1-16,1-4 1 16,1-1-1-16,0 2 1 15,3 3 0-15,1-2 0 16,2-1-1-16,0 1 1 0,-2 2-10 16,1-2-9-16,-2 2 2 15,-2-5 6-15,2 5 3 16,-1-6 7-16,-2 4 0 15,1-4 0-15,-1 0 1 16,0 0 0-16,1 0 1 16,-1 0 1-16,2 0-1 15,2 0 0-15,-1 0 8 16,0 0 13-16,4 0-6 16,-1 0-2-16,3 0-8 15,-2 0-5-15,1 0-1 16,-1 0 1-16,-2 3-1 15,1 0 0-15,-3-3 1 16,1 0-1-16,2 0 0 0,-1 0 0 16,0 0 1-16,0 0 0 15,2 0-1-15,-1 0 0 16,3 0 0-16,0 0 0 16,1 3 0-16,1-2 0 15,-1 2 0-15,4-3 0 16,-1 3 1-16,2-3-1 15,0 0 0-15,0 0 1 16,1 0-1-16,-1 0 0 16,-3 0-1-16,1 0 1 15,0 3 0-15,-2-3 0 16,1 0-1-16,-2 1 1 16,-1-1-1-16,1 0 1 0,1 0-1 15,-1 0 1-15,5 0 0 16,0 0-1-16,3 0 1 15,-2 0-2-15,2 0-5 16,0 0 6-16,-2 0 0 16,-1 0 1-16,-3 2 0 15,0-2 0-15,0 0 0 16,-3 4 0-16,1-4 0 16,0 2 1-16,-1-2-1 15,2 2 0-15,0-2 0 16,0 0 0-16,1 0-1 15,0 3 1-15,-3-3 1 16,2 2-1-16,-3-2 0 0,2 3 0 16,-1-2 0-16,-1 2 0 15,0-3 0-15,0 0 1 16,1 0-1-16,0 3 0 16,1-3 0-16,0 0-1 15,1 0 1-15,1 0 0 16,-2 0 0-16,-2 0-1 15,-1 0 0-15,-2 0 1 16,-2 0 0-16,2 0 0 16,-2 0 0-16,3 0 1 15,-1-3-1-15,3 0 0 16,-1 2 0-16,1-2-1 16,-2 1 1-16,0 2 0 0,-3 0 0 15,3 0-1-15,-4 0 1 16,1-3-1-16,-1 1 0 15,0 0-5-15,1-2 6 16,-2 2-1-16,2-2 1 16,0-2-7-16,0 2 5 15,-1-2 1-15,0 2 0 16,0-2 1-16,1 1 1 16,-2-1-1-16,-1 3 1 15,3-1-1-15,-3-2 0 16,2 3 0-16,-4-1 0 15,3-2 1-15,-2 5-1 16,1-5 0-16,0 4 0 0,-2-3 0 16,1 3 0-1,1-5 0-15,1 1 0 0,-1-1 1 16,2 0 0-16,-1 0-1 16,-1-2 1-16,-2 5 0 15,1-2 0-15,1-1 0 16,-3 3-1-16,0-2 2 15,-2-1 10-15,1 2 1 16,0 1-7-16,0-2 4 16,-1 1 7-16,1-1-7 15,3-1-3-15,0-3-6 16,3 1 0-16,-1-1-1 0,4 0-1 16,-4 4-7-1,1-2-12-15,-3 3 20 0,-2-2 8 16,-2 3-8-16,-1-2 0 15,0 2 0-15,-2-2 12 16,1-1 0-16,-2 1-5 16,1-4-6-16,1 3 0 15,-1-6 0-15,1 3 0 16,-1-3-1-16,-1 3 0 16,0-3-8-16,-10 2-17 15,-47-8-111-15,4 5-168 16,-5-1-340-16</inkml:trace>
  <inkml:trace contextRef="#ctx0" brushRef="#br0" timeOffset="658728.7389">25783 12329 795 0,'0'0'242'0,"0"0"-179"16,0 0-40-16,0 0 0 15,0 0 74-15,0 0 20 16,12-20-18-16,-10 20-26 16,-2 0-11-16,0 0 1 0,0 0 10 15,0 0 7-15,0 0 20 16,0 0 5-16,0 0-23 15,0 0-17-15,0 0-24 16,0 0-14-16,0 0-12 16,1 10 5-16,2 3 10 15,-1 3-12-15,-1 4-5 16,-1 6 2-16,0 5-2 16,0 1 5-16,0 2 4 15,0 3-1-15,-1 2-8 16,-4 1-2-16,1-3-10 15,-2 1 11-15,4-5-5 16,2 0-6-16,0-3 7 0,0-4-7 16,0-3 1-16,0-2-1 15,0-5 1-15,0-7-2 16,0-2 1-16,0-1-1 16,0-5-40-16,0-1-42 15,2-1-73-15,5-8-190 16,-1-7-436-16</inkml:trace>
  <inkml:trace contextRef="#ctx0" brushRef="#br0" timeOffset="659282.7853">25959 12371 998 0,'0'0'224'0,"0"0"-156"16,0 0 12-16,0 0 80 16,0 0 36-16,0 0-13 0,0 0-54 15,0-9-44-15,0 9-30 16,0 0-23-16,0 0-10 16,-1 10 42-16,-4 6 10 15,-2 1-24-15,0 8-2 16,-3 5-2-16,1 4-12 15,1 5 3-15,2 1-19 16,1-1-9-16,2 1-7 16,0 1-1-16,0-2 6 15,0 0-6-15,0-6 1 16,-1-3-2-16,1-3 0 16,1-5-1-16,1-2 0 15,-1-3-6-15,1-4 6 0,-1-3 1 16,2-3-2-1,0 0-16-15,0-5-43 0,0 1-41 16,0-3-35-16,0 2-38 16,15-2-79-16,-1 0-148 15,-1 0-308-15</inkml:trace>
  <inkml:trace contextRef="#ctx0" brushRef="#br0" timeOffset="659698.7664">26033 12827 1377 0,'0'0'279'16,"0"0"-231"-16,0 0-36 15,0 0-1-15,0 0 29 16,0 0 30-16,-87 83 0 15,77-60-8-15,2-2 5 16,0 2-16-16,3-4-15 16,0-3 2-16,2 1-9 15,0-3-11-15,0-4 3 16,0-1-14-16,2-3-1 16,-2-3-5-16,-2-3-1 15,-4 0 46-15,-3 0 19 16,-5-10-28-16,-5-5-19 0,-1 1 4 15,-4-6 23-15,-1 0 13 16,1-3-17-16,-2 1-18 16,7 2-14-16,1 3-9 15,6 3-12-15,9 5-60 16,6 5-137-16,0 4-426 16,3 0-640-16</inkml:trace>
  <inkml:trace contextRef="#ctx0" brushRef="#br0" timeOffset="660430.4651">25719 13408 1677 0,'0'0'521'0,"0"0"-521"0,0 0-31 15,0 0 31 1,0 0 73-16,0 0 18 0,-98-35-21 16,78 35-18-16,5 0-28 15,1 0-9-15,5 0-4 16,1 0-3-16,3 6-1 15,2 0 2-15,3 2 19 16,0 1-16-16,0 4-12 16,16 0-12-16,6 1-4 15,5 2 5-15,2 1-5 16,4-1-11-16,-3 4 9 16,-4 3 11-16,-2-4 6 15,-5 3-1-15,-7 0 1 16,-3-5 1-16,-6-1-1 15,-3-2-1-15,0-6 2 0,-15-3 1 16,-6-5 15-16,-3 0-1 16,-4 0-15-16,-1-10-50 15,7-3-72 1,11-11-160-16,8 4-297 0,3 1-582 0</inkml:trace>
  <inkml:trace contextRef="#ctx0" brushRef="#br0" timeOffset="660735.7978">25867 13230 871 0,'0'0'894'0,"0"0"-779"15,0 0-85-15,0 0 46 16,0 0 75-16,0 0-29 15,0 0-2-15,27 13-17 16,-27 24-7-16,0 6-17 16,0 10-13-16,0-1-21 15,0-1-20-15,0-2-15 16,6-6-8-16,4-7-2 16,2-3 0-16,-3-9-23 15,-1-9-49-15,-4-4-24 16,-1-5-6-16,-3-2-85 15,3-4-332-15,-3 0-207 0</inkml:trace>
  <inkml:trace contextRef="#ctx0" brushRef="#br0" timeOffset="660995.688">25910 13498 1031 0,'0'0'600'0,"0"0"-484"15,0 0-2-15,0 0 72 16,85 20-31-16,-64-20-104 15,-3 0-51-15,3 0-90 16,-7 0-266-16,-6 0-251 0</inkml:trace>
  <inkml:trace contextRef="#ctx0" brushRef="#br0" timeOffset="661585.0442">26198 13553 789 0,'0'0'952'0,"0"0"-859"16,0 0-75-16,0 0 32 15,0 0 139-15,0 0-46 16,0 0-49-16,-9-9-34 16,-1 6-29-16,-5 3-16 0,-6 0 13 15,0 0 3 1,1 3 17-16,3 6-17 0,3 2-3 15,5 0 0-15,3 1-11 16,6 1 2-16,0-3-10 16,0 3-8-16,15-6-1 15,5 0-9-15,3-1-40 16,6-6-14-16,-1 0 11 16,0 0-10-16,-1-9-11 15,-4-1 6-15,-2-1-4 16,-8 1 71-16,-3 2 3 15,-5 3 71-15,-3 2 25 16,-2 3-29-16,0 0-21 16,0 0-15-16,0 0-22 0,0 10-4 15,0 3 22-15,0 4-30 16,0 0-6-16,3 2-103 16,16-3-164-16,-4-5-353 15,1-1-93-15</inkml:trace>
  <inkml:trace contextRef="#ctx0" brushRef="#br0" timeOffset="662109.4338">26446 13307 1681 0,'0'0'326'15,"0"0"-238"-15,0 0 9 16,0 0 58-16,0 0-23 16,0 0-26-16,0 0-57 15,-9 35 37-15,3-4 7 16,-2 8-53-16,-1 4-16 16,1 0-6-16,0 0-9 15,2-4 1-15,3 1-9 16,1-8 0-16,2-5-1 15,0-3-1-15,0-8-45 16,3-6-32-16,2-4-2 16,1-6 5-16,3 0 16 0,3 0 1 15,3-15-27 1,4-2 15-16,2-7 51 0,-1-2 11 16,-1 0 8-16,-5 3 42 15,-3 9 22-15,-6 1 22 16,-2 7 13-16,-2 6-33 15,1 0-29-15,-1 0-32 16,1 2-5-16,2 15 0 16,3 6 0-16,-1 4 0 15,-1-1-1-15,0 1 1 16,-4-1-1-16,-1-6 0 16,0-4 0-16,-4-3-1 15,-13-6-14-15,-2-7-26 16,-8 0-44-16,0-3-100 15,-3-19-208-15,6 2-215 0,11-1-479 0</inkml:trace>
  <inkml:trace contextRef="#ctx0" brushRef="#br0" timeOffset="662384.1622">26741 13353 2097 0,'0'0'312'15,"0"0"-291"-15,0 0-21 0,0 0 55 16,0 0-9-16,0 0 76 16,0 79-13-16,0-39-59 15,-1 2-30-15,-2 2-11 16,-3 1-3-16,1-5 0 15,-1-7-5-15,1-3-1 16,1-7-47-16,4-4-129 16,0-4-198-16,0-13-534 0</inkml:trace>
  <inkml:trace contextRef="#ctx0" brushRef="#br0" timeOffset="662812.3094">26972 13653 1565 0,'0'0'744'0,"0"0"-659"16,0 0-62-16,0 0 10 15,0 0 32-15,0 0-20 16,0 0-24-16,51-3-20 15,-36-3 4-15,-3-1-5 16,-2 0-8-16,-2 0 8 16,-4-2 0-16,-4-1 0 15,0 1 0-15,0-2 7 16,-9 4 8-16,-8-2 4 16,-6 2 14-16,-1 4 34 0,-4 3-23 15,1 0-10-15,0 13 0 16,5 3 8-16,7 7-12 15,5 1 7-15,10 1-11 16,0-1-8-16,19-4-18 16,9-3-21-16,27-4-90 15,-7-6-148-15,-3-7-698 0</inkml:trace>
  <inkml:trace contextRef="#ctx0" brushRef="#br0" timeOffset="669714.4581">29001 11994 492 0,'0'0'302'0,"0"0"-172"0,0 0-94 16,0 0-25-16,0 0 13 16,0 0 52-16,18-5 44 15,-10 5-39-15,1 0-8 16,4 0-33-16,5 0-18 15,4 7-4-15,6 2-11 16,3 1-7-16,6 7 0 16,0-5-11-16,2 5-26 15,-1-3-10-15,0 1 5 16,-1-1 24-16,-1-1 11 16,-3-3 6-16,-2 3 1 15,-1-2-2-15,-3-2 2 16,1-3 2-16,1 1-2 15,-1 3 0-15,2-3 0 16,0-1 0-16,-5 1-9 0,1 0-4 16,-4-5 3-16,-4 3 9 15,-3-2 1-15,-3 0 0 16,-2 1 13-16,-2-4 17 16,-4 0 24-16,-1 0 5 15,-1 0-15-15,-1 0-8 16,-1 0-8-16,0 0-17 15,3 0-5-15,1 0-5 16,-1 0-1-16,3 0 0 16,-1 0-1-16,-2 0-5 15,0 0 5-15,-3 0-1 16,0 0-17-16,0 0-18 16,-3 0 31-16,-6-4 6 0,-6-2 1 15,0-2-1-15,-1-1 1 16,2-1 5-16,1 0-5 15,4 1 0 1,1-1 1-16,4 0 9 0,-1 3 3 16,1 3-5-16,3-2-8 15,1 6 5-15,0 0-6 16,0 0 0-16,0 0-6 16,0 0-5-16,0 0 11 15,0 0 0-15,-2 3 7 16,2 4-6-16,0 0 0 15,0 3 11-15,10 0-2 0,9 2-8 16,4 1-1-16,4 1 8 16,0 2-8-16,-2-2-1 15,-2-5 1-15,-5 2 0 16,-8-2-1-16,-7-3 0 16,-3-2-1-16,-15 2-19 15,-51-2 8-15,5-1-27 16,-6-3-460-16</inkml:trace>
  <inkml:trace contextRef="#ctx0" brushRef="#br0" timeOffset="672850.957">29474 11486 725 0,'0'0'1053'0,"0"0"-883"15,0 0-134-15,0 0-25 16,0 0 41-16,0 0 64 16,0 0-2-16,33 17-6 15,-24-1-23-15,6 1-38 16,0 2-14-16,1 4-14 15,0 1-7-15,-2-1-6 16,-5-2-5-16,-1-6 0 16,-4-2 0-16,-3-5-1 15,-1-5-1-15,0-3-9 16,0 0 1-16,-8 0 9 16,-1-3 16-16,1-14 7 15,2 0-3-15,5-2 4 0,1-8-4 16,0-3-13-1,12 4 4-15,3-1-9 0,3 4 4 16,-1 6-5-16,-2 7 0 16,3 5 0-16,-1 5-1 15,0 0-8-15,-3 0-14 16,1 5-72-16,-3 9-87 16,-3-1-214-16,-3 0-369 0</inkml:trace>
  <inkml:trace contextRef="#ctx0" brushRef="#br0" timeOffset="673285.6106">29987 11543 1179 0,'0'0'372'15,"0"0"-242"-15,0 0-31 16,0 0 45-16,0 0 14 16,0 0-12-16,-84-23-43 15,63 26-45-15,1 10-25 16,5 4-9-16,6 2-11 16,5 3-12-16,4 0 8 0,0-3-7 15,4-3-1 1,8-3 5-16,6-3-5 0,-1-9-1 15,2-1-12-15,0 0-16 16,-1-10-22-16,0-9-8 16,0-2 25-16,0-5-1 15,-4-1 11-15,-3 4 15 16,-3 4 8-16,-5 5 76 16,-2 8-17-16,-1 2-34 15,0 4-19-15,0 0-6 16,-1 3-9-16,-4 8 9 15,2 8 12-15,3 2-2 16,0 1-10-16,5 1-70 16,13-3-166-16,13 1-108 15,-5-6-180-15,-1-5-434 0</inkml:trace>
  <inkml:trace contextRef="#ctx0" brushRef="#br0" timeOffset="673775.9118">30389 11599 1460 0,'0'0'269'16,"0"0"-218"-16,0 0-21 16,-85-17 90-16,47 17 38 15,3 0-55-15,6 0-31 16,7 0-7-16,10 10-28 15,6 0-20-15,6 0-10 16,2 0-1-16,17 0 3 0,6-3-8 16,5-2 4-16,2-5-5 15,-3 0-19-15,-2-5-22 16,-4-12 18-16,-4-3 12 16,-3-10 5-16,-4-2-9 15,-2-8-9-15,-3-6 24 16,-4-4 15-16,-3 1 3 15,0-1 4-15,-2 7 15 16,-11 6 25-16,-1 11-13 16,-2 8-22-16,1 9-3 15,-1 9-21-15,4 0 3 16,-1 21 0-16,6 11 6 16,6 12-5-16,1 5-7 0,8 6 2 15,11-4 4-15,1-2-5 16,2-2 0-16,1-8-1 15,0-6 0-15,2-6-14 16,1-7-107-16,11-8-172 16,-9-4-199-16,-4-8-339 0</inkml:trace>
  <inkml:trace contextRef="#ctx0" brushRef="#br0" timeOffset="673994.5033">30638 11530 696 0,'0'0'1015'0,"0"0"-864"15,0 0-106-15,0 0 106 16,0 0 67-16,0 0-68 16,3 79-70-16,5-52-40 15,-1 1-22-15,0-4-17 16,1-4-1-16,-4-3-64 15,6-12-181-15,-2-2-327 16,0-3-205-16</inkml:trace>
  <inkml:trace contextRef="#ctx0" brushRef="#br0" timeOffset="674170.9583">30710 11397 456 0,'0'0'1533'15,"0"0"-1371"-15,0 0-162 16,0 0-78-16,0 0-57 16,0 0-9-16,0 0-195 15,0 57-278-15</inkml:trace>
  <inkml:trace contextRef="#ctx0" brushRef="#br0" timeOffset="674509.8616">30851 11602 1433 0,'0'0'594'0,"0"0"-530"16,0 0-36-16,0 0 6 15,0 0 4-15,0 0-1 16,0 0-19-16,-53 69 4 15,54-55-2-15,17-5-6 16,3 1-13-16,7-6-1 16,4-4-8-16,-2 0-4 15,-2-3 12-15,-6-8-1 16,-5-1 0-16,-7-6 0 16,-8 0 1-16,-2 0 36 0,-15-1 18 15,-12 2-9-15,0 3-21 16,-3 1-10-16,6 8-14 15,8 4-74-15,14 1-227 16,2 1-303-16,0 8-450 0</inkml:trace>
  <inkml:trace contextRef="#ctx0" brushRef="#br0" timeOffset="674993.6408">31314 11635 666 0,'0'0'934'0,"0"0"-778"16,0 0-97-16,0 0 71 16,0 0 40-16,0 0 24 15,-90-43-48-15,65 43-61 16,3 0-30-16,4 2-30 15,3 13-14-15,7 2 1 16,8 1-3-16,0-1-3 16,8 4 0-16,11-9-5 15,2 2-1-15,-1-7-12 16,0-5-18-16,-1-2-6 16,-3 0 1-16,-3-9 18 15,1-5 7-15,-4-5 1 16,-2-1 0-16,-1 7 9 0,-3 0 18 15,-2 3 34-15,-1 7 9 16,1 2-25-16,-2 1-22 16,0 0-14-16,0 3-1 15,0 11 1-15,1 2 7 16,1 10-6-16,2-2-1 16,4-1-48-16,2-3-81 15,4-1-142-15,-1-8-248 16,-1-6-181-16</inkml:trace>
  <inkml:trace contextRef="#ctx0" brushRef="#br0" timeOffset="675263.8649">31702 11629 222 0,'0'0'1326'0,"0"0"-1109"16,0 0-46-16,0 0 73 15,0 0-90-15,0 0-36 16,0 0 6-16,-79-27-15 16,55 24-50-16,3 3-35 15,3 0-12-15,2 9-11 16,4 5 0-16,4 6 7 16,7 2-1-16,1 2-5 15,1-1-2-15,14-4-2 0,9-2-42 16,7-3-59-16,24-2-94 15,-8-5-328-15,-3-5-190 16</inkml:trace>
  <inkml:trace contextRef="#ctx0" brushRef="#br0" timeOffset="675502.4905">31872 11338 1842 0,'0'0'249'0,"0"0"-190"16,0 0-32-16,0 0 24 16,0 0 3-16,0 0 43 0,0 0 9 15,-6 82-11 1,3-40-42-16,3 6-27 0,0 4-16 16,0 1-10-16,0-4 0 15,9-5 0-15,2-8-11 16,2-4-108-16,2-4-236 15,-1-9-281 1,-3-9-229-16</inkml:trace>
  <inkml:trace contextRef="#ctx0" brushRef="#br0" timeOffset="675831.865">31821 11629 1694 0,'0'0'85'0,"0"0"-68"16,0 0-17-16,0 0 65 16,97 53-15-16,-57-37 4 15,-2 1-25-15,-2-7-23 16,-7-2-6-16,-6-4 0 16,-8 0 0-16,-7-4 0 15,-5 0 22-15,-3 0 69 16,0 0-4-16,-3 2 12 15,-7 5-9-15,0 4-2 16,2 4-51-16,5 0-19 16,3 5-8-16,2-5-10 15,14 2-26-15,7-7-41 0,0 1-70 16,12-11-153-16,-9 0-344 16,-3-4-590-16</inkml:trace>
  <inkml:trace contextRef="#ctx0" brushRef="#br0" timeOffset="675963.2132">32214 11609 1667 0,'0'0'247'0,"0"0"-247"16,0 0-25-16,0 0 25 16,0 0 2-16,0 0 10 15,0 0-12-15,-2 39-101 16,1-33-734-16</inkml:trace>
  <inkml:trace contextRef="#ctx0" brushRef="#br0" timeOffset="676536.2326">32214 11609 1280 0,'61'69'689'15,"-61"-59"-615"-15,1 7-9 16,2 3 68-16,2 2-27 16,3 4-12-16,2-2-26 15,-1-5-37-15,0 1-23 16,1-7-7-16,-3-6 6 16,0-4-7-16,0-3 11 0,2 0-11 15,0-16-22-15,0-1-6 16,2-5 26-16,0-2-4 15,1-3 5-15,1 2 1 16,0 2 0-16,-2 6 1 16,-3 7 20-16,-4 6-4 15,1 4-12-15,-1 0-5 16,3 1-6-16,3 12 6 16,2 3 0-16,4 1 0 15,1 3 1-15,3-7 0 16,2 3-1-16,0-6 1 15,1-3 1-15,-2-4-1 16,0-3 0-16,-4 0-1 0,-1-6-10 16,-4-5-2-16,-3-5-6 15,-4 0 9-15,-5 0 2 16,0-1 2-16,-5 3 5 16,-13 5 13-16,-10 6-1 15,-4 3 11-15,-1 0-11 16,5 12 8-16,7 11 4 15,12 1 39-15,9 5 17 16,11 0-16-16,22 2-5 16,13 3-25-16,10-5-34 15,28 0-88-15,-13-9-195 16,-9-7-915-16</inkml:trace>
  <inkml:trace contextRef="#ctx0" brushRef="#br0" timeOffset="764502.5233">18151 1778 1015 0,'0'0'272'16,"0"0"-139"-16,0 0 4 15,0 0-22-15,0 0 21 0,0 0 1 16,-15-10 79-16,15 8-125 16,0 2-18-16,-4 0-2 15,0 0-13-15,-3 0-24 16,-2 0-9-16,-3 2-2 15,-9 8 9-15,-1 4 12 16,-4 8 5-16,4 5-14 16,-7 6-2-16,0 5 6 15,-1 6 7-15,0 1-22 16,-1 0-1-16,1-2-7 16,1-1-1-16,6-8-9 15,1-1-5-15,5-9 0 16,8-4 0-16,2-7-1 0,4-5-6 15,3-5-36 1,0-3-56-16,13-3-72 0,6-11-204 16,1-3-471-16</inkml:trace>
  <inkml:trace contextRef="#ctx0" brushRef="#br0" timeOffset="764885.1056">17934 1778 1390 0,'0'0'179'16,"0"0"-32"-16,0 0 71 15,0 0 1 1,0 0-60-16,0 0-23 0,0 0-51 16,-9-51-37-16,9 54-35 15,0 12-13-15,0 11 18 16,3 8 52-16,5 3-15 16,0 6-16-16,5 0 8 15,-4 0-14-15,4-4-4 16,0-1-9-16,4-6-11 15,-4-6-9-15,3-4-5 16,-3-8-53-16,-3-3-115 0,2-7-75 16,-5-2-304-1,3-2-173-15</inkml:trace>
  <inkml:trace contextRef="#ctx0" brushRef="#br0" timeOffset="765292.0494">18361 2088 682 0,'0'0'867'15,"0"0"-712"-15,0 0-13 16,0 0 42-16,0 0-16 16,0 0-30-16,0 0-30 15,25 0-46-15,7 0-42 16,3 7-14-16,8 1-5 15,2 2 0-15,-3 3-1 16,0 0-1-16,-8-1-8 16,-5-3-40-16,-11-2-42 0,-7-3-60 15,-6-2-118-15,-5-2-10 16,-2-6-125-16,-7-5-698 0</inkml:trace>
  <inkml:trace contextRef="#ctx0" brushRef="#br0" timeOffset="765526.3992">18567 1989 196 0,'0'0'1104'0,"0"0"-913"15,0 0-67-15,0 0-32 0,0 0-25 16,0 0 154-16,0 0 23 15,-19 76-66-15,12-39-31 16,3 3-56-16,1-2-41 16,3-3-32-16,0 1-18 15,10-10-173-15,7-9-577 0</inkml:trace>
  <inkml:trace contextRef="#ctx0" brushRef="#br0" timeOffset="766467.966">18979 2025 965 0,'0'0'624'16,"0"0"-515"-16,0 0-10 15,0 0 73-15,0 0 4 16,0 0-52-16,0 0-30 15,8-15-40-15,-5 25-26 16,2 7 11-16,1 6 14 16,1 4-4-16,0 2-17 0,0 3-6 15,-1-3-8 1,-3-1-12-16,0-5-5 0,0-3 0 16,-3-6-1-16,0-5-25 15,0-2-80-15,0-5-99 16,0-2-129-16,0-11 9 15,1-5-478-15</inkml:trace>
  <inkml:trace contextRef="#ctx0" brushRef="#br0" timeOffset="766755.4051">19086 1914 1275 0,'0'0'312'0,"0"0"-157"16,0 0-24-16,0 0 9 15,0 0 18-15,0 0-6 0,0 0-21 16,30-27-73-16,-1 28-45 16,4 12-11-16,2 6-1 15,-2 3-1-15,-5 6 0 16,-7-2-1-16,-11 0 0 16,-7-4-7-16,-3-3 8 15,-6-5 0-15,-15-4 0 16,-5-5-1-16,-7-3 0 15,-3-2-43-15,2 0-63 16,5-6-53-16,15-2-153 16,4 1-204-16,10 1-518 0</inkml:trace>
  <inkml:trace contextRef="#ctx0" brushRef="#br0" timeOffset="767249.8629">19613 2142 1023 0,'0'0'767'15,"0"0"-659"-15,0 0-62 16,0 0 2-16,0 0 56 16,106 6-33-16,-63-1-30 15,5 1-13-15,2-1-19 16,1 2-7-16,-3-1-2 15,-5-1-9-15,-4-3-40 16,-10-2-29-16,-10 0 2 0,-9 0 7 16,-10-8 11-16,0-4 27 15,-16-1 18-15,-13-3 12 16,-8-3 1-16,-4-2 1 16,2 2 20-16,4-1 21 15,8 3 24-15,11 5 6 16,7 5-16-16,9 4-17 15,0 3-19-15,9 2-19 16,16 12 38-16,6 7-22 16,7 3-11-16,5 3-5 15,0 1 0-15,1 1 0 16,-8-3 9-16,-8-4-10 16,-7-1 7-16,-11-6-7 0,-8-4 0 15,-2-4-12-15,-6-2 12 16,-18-4 1-16,-4-1 8 15,-7 0-9-15,-1 0-43 16,0-8-119-16,10-1-186 16,8 0-468-16</inkml:trace>
  <inkml:trace contextRef="#ctx0" brushRef="#br0" timeOffset="767580.2657">20409 1775 1370 0,'0'0'289'0,"0"0"-190"16,0 0-58-16,0 0 16 16,0 0 81-16,0 0 15 15,0 0-57-15,77 83-56 16,-52-53-26-16,2 1-8 16,-2-2-6-16,-2-1 0 0,-6-6-72 15,-2-3-177 1,-4-6-75-16,-5-7-238 0</inkml:trace>
  <inkml:trace contextRef="#ctx0" brushRef="#br0" timeOffset="767842.3208">20765 1812 1285 0,'0'0'397'0,"0"0"-270"16,0 0-94-16,0 0-20 15,0 0 43-15,0 0 162 16,0 0-54-16,-49 95-51 16,32-52-15-16,2 5-59 0,2 2-20 15,-1-3-10-15,2-1-8 16,5-7 0-16,-2-4 0 16,2-4 1-16,2-6-2 15,0-3-24-15,2-7-98 16,-1-6-213-16,-1-5-296 15,4-4-501-15</inkml:trace>
  <inkml:trace contextRef="#ctx0" brushRef="#br0" timeOffset="768662.9231">20969 2099 932 0,'0'0'535'0,"0"0"-372"16,0 0 25-16,0 0 49 16,0 0 5-16,0 0-55 15,0 0-129-15,103 0-48 16,-53 0-9-16,4 0-1 15,2 2-1-15,-3 3-14 16,-4 4-28-16,-8-3-36 16,-9-1-33-16,-9 0-57 15,-13-5-68-15,-10 0 19 16,-3-9-129-16,-10-3-462 0</inkml:trace>
  <inkml:trace contextRef="#ctx0" brushRef="#br0" timeOffset="768916.6914">21236 1980 1011 0,'0'0'521'0,"0"0"-399"15,0 0 11-15,0 0 33 16,0 0-7-16,0 0-45 15,0 0-58-15,0 0-35 16,-4 33 42-16,4 3 46 16,0 6-53-16,0 5-23 15,0-1-21-15,5-3-12 16,6-1-41-16,-1-13-225 16,4-10-465-16</inkml:trace>
  <inkml:trace contextRef="#ctx0" brushRef="#br0" timeOffset="769375.7716">21664 1999 385 0,'0'0'1339'0,"0"0"-1074"15,0 0-190-15,0 0-56 16,0 0 7-16,0 0 112 0,0 0 20 16,9 86-69-1,5-52-27-15,-1 2-38 0,-1-2-13 16,-2-2-11-16,1-5 0 15,-8-6-68-15,0-6-109 16,-3-8-200-16,0-2-309 16,-6-5-440-16</inkml:trace>
  <inkml:trace contextRef="#ctx0" brushRef="#br0" timeOffset="769651.8958">21733 1909 1692 0,'0'0'258'0,"0"0"-201"15,0 0-19-15,0 0-16 16,79-4-5-16,-45 13 20 16,5 8 7-16,-3 5-17 15,-10 3-9-15,-7-1-18 16,-13 1-1-16,-6-3-9 15,-6-6 10-15,-18-1 4 16,-8-7 5-16,-3-5-7 16,-4-3-1-16,1 0-1 15,8-3-75-15,10-7-212 16,14 2-466-16</inkml:trace>
  <inkml:trace contextRef="#ctx0" brushRef="#br0" timeOffset="770169.7871">22248 2135 1300 0,'0'0'408'16,"0"0"-235"-16,0 0-118 15,0 0-33-15,117 18 0 16,-65-4 0-16,7 0-5 0,0 3-8 16,2-5-9-1,-3 0 0-15,-6-4-42 0,-9-6-51 16,-12-2 7-16,-10 0 60 16,-6-7-2-16,-12-6 4 15,-3-1 24-15,-12-7 9 16,-14 0 0-16,-3-3 5 15,-7-2 20-15,3 2 19 16,3 4 48-16,8 4 22 16,6 3-32-16,5 6-41 15,6 6-28-15,5 1-22 16,0 0-2-16,3 10 2 16,14 8 40-16,5 7 13 0,7 6-18 15,0 2-15 1,1 1-14-16,0-2 0 0,-3-2-5 15,-5-2-1-15,-7-4 0 16,-7-4 0-16,-8-6-7 16,0-3-10-16,-14-3 9 15,-9-7 8-15,-10-1 0 16,-18-7-107-16,8-7-423 16,7-3-818-16</inkml:trace>
  <inkml:trace contextRef="#ctx0" brushRef="#br0" timeOffset="770749.044">23180 1992 1433 0,'0'0'243'15,"0"0"-144"-15,0 0 48 0,0 0 67 16,0 0-58-16,0 0-55 16,0 0-55-16,61-61-16 15,-33 53-5-15,-1 2-25 16,2 3 1-16,-2 3 9 16,-4 0-4-16,-3 0-5 15,-5 5 0-15,-5-1-1 16,-3 0 0-16,-4 2-1 15,-3 2-12-15,0 4 12 16,0 3 1-16,-10 6 8 16,0 6 8-16,-2 3 17 0,-3 4-12 15,1 1-9 1,1 1 1-16,2-3-11 0,4-2 8 16,2-5 5-16,5-5 6 15,0-3-2-15,6-5-2 16,11-2 27-16,7-5-20 15,6-1-24-15,3-3-45 16,10-2-107-16,-11-11-231 16,-7-4-366-16</inkml:trace>
  <inkml:trace contextRef="#ctx0" brushRef="#br0" timeOffset="770899.0367">23284 2119 1694 0,'0'0'231'0,"0"0"-171"16,0 0-42-16,149 29-18 15,-81-14-4-15,-6-3-318 0</inkml:trace>
  <inkml:trace contextRef="#ctx0" brushRef="#br0" timeOffset="904610.484">22317 15024 591 0,'0'0'523'15,"0"0"-511"-15,0 0 11 16,0 0 43-16,0 0 421 15,0 0-308-15,0 0-85 16,16 0 4-16,-16 0 21 16,0 0-17-16,0 0-43 0,0 0-23 15,0 0-24-15,-16 0-12 16,-6 3 1-16,-9-3-1 16,-7 4 0-16,-8-1 2 15,0 0-2-15,-3-2 0 16,-2 2 0-16,3 0 0 15,-2-3 1-15,0 3 0 16,0-3 0-16,1 0 0 16,4 0 0-16,-4 0 0 15,1 0-1-15,-1 0 0 16,-3 0 0-16,-4 0 0 16,-4 0-2-16,-2 0 2 15,-4 0-7-15,2 0 6 16,-5 0 0-16,1 0-5 15,-1 0 6-15,-1 0-1 16,-2 0-5-16,1 0-3 0,-5 0 1 16,-10 0 1-16,-15-6 6 15,-17-4-9-15,-4-5-24 16,5 3-6-16,12 2 10 16,12 0 18-16,5 1 2 15,0 2 1-15,0 0 8 16,0 1-13-16,-2 2 7 15,-1-2 5-15,-3 2 1 16,0 1 0-16,3 1 1 16,13 2 0-16,16 0 0 15,14-4 0-15,2 4 0 16,-5-1-1-16,-5 1 1 0,-5-3 1 16,4 0-1-1,6-4 1-15,3 2 5 0,2 0-6 16,3-2 1-16,1 1-2 15,1-1 2-15,-1 5-2 16,3-2 2-16,0 1-2 16,2 0 1-16,1 3 0 15,5 0 0-15,-2 0 0 16,6 0 0-16,5 0 0 16,7 0 0-16,4 0 0 15,4 0 0-15,4 0 0 16,1 0 0-16,2 6 1 15,0 0 4-15,0 4 1 0,0 3-4 16,0-2 14 0,0 3 2-16,0 1-2 0,-1 2-4 15,-2-1 1-15,0 4-1 16,-3 3 6-16,0-3-5 16,-5 3 2-16,4 4 5 15,1 1-6-15,1 4-7 16,1 0-5-16,4 5 8 15,0-1 6-15,0 4 2 16,0 5-7-16,0-1-1 16,0-1 2-16,0 6-2 15,0 0 2-15,0-1-6 16,-1 4-5-16,-8 3-1 16,-4 2-1-16,-1-1 0 0,2 3 1 15,-1-2 0-15,3-1 0 16,7-2 0-16,3-2 0 15,0 0 0-15,13-1 1 16,0 1 0-16,-3-5 0 16,-1 2 0-16,-2 1 0 15,0 2 7-15,-7-2 6 16,0 6-8-16,0-6-5 16,-11 6 7-16,-4-3-7 15,2 5-1-15,-5 1 0 16,6 2 0-16,3-2-1 15,5 1 0-15,4-1 0 16,0 0 1-16,0-2 0 0,0 2 0 16,0-3 15-16,0 1 6 15,-6-5-5-15,0 4 5 16,-8-4-2-16,4 2-11 16,1-2-8-16,-4 2 0 15,6-2-15-15,3-3 13 16,1-2-8-16,1 0 9 15,-1-5 0-15,0 2 0 16,-4-5 1-16,3 1 1 16,-5-4 28-16,-1-6-12 15,2 0-16-15,0-8 7 16,1-1-8-16,4-3 1 16,0 0-1-16,0-4 0 0,3 1 2 15,0-5-1 1,0 1 5-16,0-2 6 0,0-2-6 15,0-3-6 1,0-1 1-16,0 0 0 0,3-3 0 16,3 0 8-16,6 0 0 15,9-5-8-15,7-3-1 16,8-2 1-16,4 0 0 16,5 1 0-16,0 2 0 15,1 0 0-15,-1 3-1 16,1 1 1-16,-4 0 0 15,4 0-1-15,-1-2 0 0,4 3 0 16,-1-5 0 0,2 4-1-16,7-5-1 0,2 3 1 15,3 1-8-15,2-4 1 16,2 6 8-16,-2-1 0 16,1 1 0-16,3 2 0 15,-3 0 0-15,4 0 1 16,1 0 9-16,13 2-1 15,14 3-3-15,16 4 0 16,0-2-4-16,-5 2-1 16,-10-4 5-16,-15 1-4 15,-10 0-1-15,-12 1 0 16,-13-1 8-16,-2-2 7 16,9 3 9-16,10 1 8 15,6 3-7-15,1-1-8 0,3-1-8 16,-2-2-8-16,1 0-1 15,-1-1 0-15,-1-5-1 16,-1 2 0-16,-2 0 0 16,-2-1 0-16,-1 0 0 15,-2 1-1-15,1 0 1 16,-4 1 1-16,1 1 8 16,5 0-6-16,0 1-2 15,4 0 0-15,-3 0 1 16,1 1-1-16,1 0-1 15,-1 0 1-15,-2 0 0 16,2 2-1-16,-1 1 0 16,1-3 0-16,-7 3 0 0,-1-6 0 15,-2 4 0 1,-3-6 0-16,-2 6 0 0,-5-5 0 16,-4 1-1-16,-5-1 1 15,-8-3-2-15,-10 0-6 16,-4 0-10-16,-7 0-5 15,-4-8-4-15,-3-4 12 16,-2 2 14-16,-1-5 0 16,1 1-1-16,1-3 1 15,3-1 0-15,1 0 0 16,4-1 0-16,1-3 0 16,2 1 1-16,2-3 1 15,-2-1-1-15,0-1 1 16,-1-1 6-16,1-6 2 15,-4-1-1-15,0-10-7 0,-4-4 1 16,0-5-1-16,1-3 1 16,2-7-2-16,1 0 0 15,3-3 0-15,4 3-6 16,-2 1 5-16,2 3 1 16,0 5-6-16,-1 3 4 15,-2 6 2-15,-2 1-1 16,-3 2 1-16,-2-2 0 15,-2 2-7-15,-1 0 6 16,-1-5 2-16,0 1-2 16,0 3 1-16,0-3-5 15,1 3 5-15,3 4 6 0,-1 2-4 16,1 0-1 0,-1 0 0-16,0-2 0 0,0 0 0 15,1-5 0-15,1 2 0 16,-5-5 0-16,1 0-1 15,-2 3 0-15,-2 0 0 16,0-1-1-16,0 3 1 16,0 2 0-16,-3 2 0 15,0 2 6-15,1 0 9 16,2 0 2-16,0 3-8 16,0-1 3-16,0 1-11 15,2-1 1-15,5 1 4 16,-1 4-6-16,3 0 1 0,-3-1-1 15,-3 1 0 1,-2-4 0-16,-1 3-1 0,0-4 0 16,0-2 0-16,0 3-1 15,0-3-4-15,0-4-1 16,0 1-14-16,0 2 6 16,2 4 13-16,-2 6 1 15,0 4 0-15,0 4 0 16,0-1-9-16,-5 1-11 15,-4 2 15-15,1-2 5 16,-3 1 0-16,4 2-9 16,-4 3 4-16,4 0 4 15,1 6 1-15,3 0 1 16,1 7-6-16,2-3 5 16,0 3 0-16,0 0 0 0,0 0 1 15,0-3 5-15,0-1-3 16,-3-2-2-16,2-1 1 15,-3 0-1-15,-1-3 0 16,4 1 0-16,-6 1 0 16,3-1 0-16,-1 3 0 15,2 1 0-15,0 0-1 16,-1 2 1-16,3 2 0 16,-1 1 0-16,2 0-1 15,0-3 1-15,-1 3-1 16,1-3 0-16,-2-1 1 15,-1-2 0-15,-1 2 0 16,-2-2-1-16,-6-1-1 0,-5 1-5 16,-6-1 1-16,-9 0-2 15,-5 0-2-15,-5-2-36 16,-6-1 4-16,-2 1 20 16,-3 1-4-16,-6 2-4 15,-20 6-17-15,-24 0-2 16,-30 6-25-16,-10 15-55 15,0-1-112-15,38-4-49 16,34-6-306-16</inkml:trace>
  <inkml:trace contextRef="#ctx0" brushRef="#br0" timeOffset="906146.4431">19951 15329 633 0,'0'0'225'16,"0"0"-130"-16,0 0-46 15,0 0-26-15,0 0 11 16,0 0 32-16,0 0-51 15,57-27 12-15,-47 23 51 16,0 1 34-16,-3 3-82 16,-1 0-12-16,-3 0-4 15,-2 0-2-15,1 0 145 0,-2 0 41 16,0 0-34-16,0 0 37 16,0 0 0-16,0 0-35 15,0 0-45-15,0 0-48 16,1 0-30-16,1-6-6 15,-2 1-17-15,0-1-19 16,0-4 0-16,0 3-1 16,-11-3-1-16,-8 2-5 15,-6 1 6-15,-5 0-1 16,-5 4 1-16,0-2 1 16,-7 5 9-16,0 0-1 15,2 0 3-15,2 0 0 0,5 8-1 16,7-1 2-1,5 2-4-15,7 1-2 0,3 3-6 16,2 0 0-16,6 1 5 16,0 3-5-16,3-4 0 15,0 0 0-15,13 3 0 16,11-4 0-16,6-1 0 16,6-1-1-16,7 0-12 15,-1-3-9-15,0 2 8 16,-3 1-4-16,-6 3-2 15,-4 1-11-15,-8 0-1 16,-3 2 4-16,-8 1 6 16,-1 2 6-16,0 1 3 15,-3 0 3-15,-3 0 8 0,2-3-7 16,-5-2 2-16,0-1-1 16,0-4-4-16,0-3 4 15,-7 2 5-15,-6-8 2 16,-6 2 0-16,-8-3 0 15,-6 0 0-15,-1 0 0 16,-1-4-17-16,4-5-30 16,9 2-34-16,9 7-83 15,6 0-176-15,7 0-314 0</inkml:trace>
  <inkml:trace contextRef="#ctx0" brushRef="#br0" timeOffset="906580.8678">20122 15665 1770 0,'0'0'472'0,"0"0"-407"16,0 0 76-16,0 0 23 15,0 0-66-15,0 0-59 16,0 0 43-1,0 40-34-15,0-20-26 0,3 6 2 16,-3-2-9-16,4 5-6 16,-4-3-9-16,3 3 1 15,-3-2 0-15,0 3-1 16,0-3 1-16,0-5-1 16,0-5-12-16,0-4-67 15,-3-6-130-15,-1-7-117 16,4 0-298-16,0-7-404 0</inkml:trace>
  <inkml:trace contextRef="#ctx0" brushRef="#br0" timeOffset="906922.8385">20151 15586 116 0,'0'0'864'16,"0"0"-686"-16,0 0 25 16,0 0 36-16,0 0 12 15,0 0-63-15,0 0-48 0,29-37-27 16,-19 37 3 0,0 7-34-16,6 3-26 0,-2 3-16 15,3-4-16-15,1 3-11 16,-2 0-5-16,-4-5-8 15,-5 2 1-15,-3-3-1 16,-4 2-2-16,0-2 2 16,-13 3 1-16,-9-1 6 15,-3-1-7-15,1-2-58 16,-8-1-98-16,9-1-338 16,5-3-536-16</inkml:trace>
  <inkml:trace contextRef="#ctx0" brushRef="#br0" timeOffset="907933.4466">20028 16298 833 0,'0'0'494'0,"0"0"-355"0,0 0 14 15,0 0 4-15,0 0 23 16,0 0-29-16,0 0-44 16,-35-32-28-16,28 29 1 15,-6 0-13-15,-1 2-6 16,-1-2-5-16,-8 3-6 15,0 0-9-15,-6 0-3 16,3 0 3-16,-1 0 1 16,2 7 1-16,3-1-7 15,5 4-15-15,1-3-6 16,5 0-2-16,2 2-7 16,0-4 2-16,2 5-7 15,3-5 5-15,0 0-5 0,2 0-1 16,2-1 0-1,0 2 0-15,7 1 2 0,9 1 4 16,0 4-5-16,7 0 5 16,-1 1-6-16,5 1 0 15,-4 0 0-15,3 2-1 16,-2-3-11-16,3-1-9 16,-2 2 4-16,0-1 6 15,0-1 10-15,-2 3-5 16,-1 2 5-16,-4 0 0 15,-3 1 0-15,0 6 0 16,-4-1 0-16,-4-1 0 16,-1 2 0-16,0-4-5 0,-3 3 5 15,-2-6 1 1,-1-1 0-16,0-3 1 0,0-1 0 16,-3-2 8-16,-7-1 0 15,-3-3 3-15,-5-2 7 16,-2-1-6-16,-5-3-1 15,-6 0-6-15,-2 0-4 16,-5 0-1-16,1-7 0 16,8 0 0-16,-1-2 1 15,12 2-2-15,1 3-26 16,10-3-39-16,5 1-49 16,2 2-59-16,11 1-305 15,4 0-234-15</inkml:trace>
  <inkml:trace contextRef="#ctx0" brushRef="#br0" timeOffset="908957.1266">20145 16926 962 0,'0'0'379'15,"0"0"-129"-15,0 0 7 16,0 0-19-16,0 0-64 15,0 0-77-15,0 0-35 16,0 22 11-16,0-7-23 16,0-1 14-16,0 4-16 0,0 4-21 15,-1 3 2 1,-2-3 3-16,1 2-7 0,1-1-7 16,-1-2 0-16,2-2 9 15,-1-8-20-15,-1-1-1 16,1-5-5-16,1-2 0 15,0-3 0-15,-3 0 6 16,3 0 1-16,-4-3-8 16,1-9 0-16,3-2-12 15,0-2-4-15,0-6-16 16,0 2 17-16,3 1 5 16,5-3 1-16,1 3-4 15,2 1-1-15,1 2 5 16,0 0 8-16,-3-1 1 15,1 3 0-15,-1-1 2 16,2 4 7-16,-4-2-8 16,-1 1 16-16,0 2 2 0,1 0-6 15,-1 3-4-15,2 0-7 16,1 1 5-16,-5 2-1 16,2 4-5-16,1 0 10 15,-1 0-10-15,-1 0-1 16,-2 3 1-16,0 6 5 15,-3 9 12-15,0-1 15 16,0-1 5-16,0 7-2 16,0 0-9-16,0-2 8 15,0 1-6-15,0 1-3 16,0-3-10-16,0 2-5 16,0-3-10-16,-6-1 7 15,-2-1-8-15,-6-3-40 0,2-1-117 16,-2-8-526-16</inkml:trace>
  <inkml:trace contextRef="#ctx0" brushRef="#br0" timeOffset="922738.9209">28727 7243 449 0,'0'0'195'15,"0"0"147"-15,0 0-75 16,0 0-162-16,0 0-52 16,1 0 54-16,-1 0 12 0,0 0 7 15,0 0 11 1,0 0-22-16,0 0-8 0,0 0 0 16,0 0-9-16,0-5-11 15,-4-9-42-15,-11-11-36 16,-9-4-9-16,-5-5-6 15,-7-9-4-15,-6-3-9 16,-3-4 6-16,-1-2 12 16,-2 0 2-16,2-2-1 15,-3 8 0-15,2 0 0 16,0 7 1-16,2 4-1 16,-1 7 0-16,-1 4 1 15,1 3-1-15,4 9 1 16,5-1 11-16,7 6-5 15,8 4-5-15,8 1-1 0,7 2 0 16,4 0 11-16,3 0 7 16,0 0 1-16,0 0 3 15,0 0-3-15,0 0-7 16,0 0-11-16,0 0-1 16,0 0 1-16,0 0-2 15,0 0 0-15,0 0 0 16,0 0 0-16,0 0 0 15,0 0 0-15,0 0 0 16,0 0 0-16,0 0 0 16,0 0-8-16,0 2 0 15,-3 8 7-15,-2 3 1 16,-1 5-1-16,0-2 1 0,-1 0 0 16,3-1 0-1,1-5 1-15,1-3-1 0,2-4 0 16,-1-2 0-16,1-1 0 15,0 0 1-15,-2 0-1 16,2 0 1-16,-1 0 7 16,1 0-8-16,-2 0 1 15,0 0 0-15,2 0 1 16,-1 0 4-16,1 0 2 16,0-3-2-16,0-4 0 15,0-1 1-15,0-5-5 16,0-2-1-16,0-1 1 15,0-1 7-15,0 0-8 0,0 0 1 16,0-1-1 0,0 1 5-16,0 3 0 0,1 1 7 15,1 3 4-15,0 4-8 16,-1 1 3-16,1 2 1 16,-2 0 2-16,1 3 6 15,2 0 18-15,7 0-13 16,7 3-17-16,14 8-3 15,27 9-6-15,41 5-22 16,-10-4-183-16,-5-10-760 0</inkml:trace>
  <inkml:trace contextRef="#ctx0" brushRef="#br0" timeOffset="929438.7427">28745 7695 234 0,'0'0'222'0,"0"0"-137"16,0 0-7-16,0 0 7 0,0 0-18 15,-2 0-23 1,2 0-44-16,0 0 0 0,0 0 0 16,0 0 6-16,0 0-5 15,0 0-1-15,-1-2 1 16,-4 0 7-16,-1 1 5 16,-1-1-7-16,-3-1 6 15,1 1 9-15,-1 0 50 16,0 0-15-16,1-2-37 15,3 3-7-15,0-2-2 16,2 0 4-16,-2 0-8 16,1 2-5-16,1-1-1 15,-1-1 0-15,-1 2 1 16,-1-3-1-16,-2 4 2 16,0 0 15-16,-2-3 2 0,0 0 1 15,0 0 0-15,2 2 16 16,0-2 8-16,2 1 2 15,1 1-17-15,0-2-17 16,0 3-12-16,3 0 1 16,-1 0-1-16,-1 0 0 15,1 0 0-15,-4 0-2 16,-1 3 2-16,-1 4 10 16,-2 6 7-16,-3-2 4 15,3 2-11-15,-3-2-9 16,5-1 0-16,2-2 0 15,-1 0 0-15,5-3 0 0,-1 2 0 16,2 2 8-16,0-1-9 16,0 1 1-16,0 1-1 15,2 0 1-15,-1-1-1 16,2 1 1-16,-1 0-1 16,-1-2 0-16,1 2 1 15,-2-4-1-15,3 3 1 16,0-1-1-16,0 1 1 15,0 0 0-15,0 1-1 16,0 0 2-16,3 0-1 16,3-1 0-16,-2 0-1 15,2 2 6-15,0-3-5 16,3-1 0-16,-3 0 0 16,2-1 0-16,1-2 1 0,4 1 10 15,0-1 0-15,4 3-11 16,1-4 0-16,1 4 0 15,2-4 6-15,-3 4-6 16,3-4-1-16,-2 0 1 16,2 0-1-16,0-2-1 15,-1-1 0-15,0 0 0 16,2 0 0-16,1-4 1 16,-2-6 8-16,1 0 13 15,-1-3 10-15,-4 4-8 16,-1-2-2-16,-4-1 9 15,-3 3-11-15,0-3 0 16,-3 2 14-16,-3 0 20 16,0-3-5-16,-3-1-16 15,0-1 5-15,0-5-20 0,0 0-6 16,-2-1-11-16,-4-1-1 16,-7-11-40-16,4 10-188 15,-5 2-361-15</inkml:trace>
  <inkml:trace contextRef="#ctx0" brushRef="#br0" timeOffset="930736.9463">28435 7924 468 0,'0'0'223'15,"0"0"-87"-15,0 0-57 16,0 0 33-16,0 0 31 15,0 0-23-15,0 0-24 16,0-2-35-16,0 2-21 16,0 0-15-16,0 0-13 15,0 0-12-15,0 0 1 0,0 0 6 16,-5 3-7-16,-4 2 8 16,-4 1 13-16,-2 3 25 15,-8 0-7-15,-2 2-13 16,-3 2-1-16,-3 1-2 15,-4-2-4-15,1 6-17 16,-2-1-1-16,-2-2 1 16,1 6 0-16,-1 2-1 15,-3 0-1-15,2 3 0 16,-2 1-1-16,3-1-2 16,3 0 2-16,3-3-6 15,4-2 6-15,6-5-1 0,5-2 1 16,2-6-6-16,6-1 7 15,5-3 0-15,1-3 0 16,3-1 0-16,0 0 1 16,0 0 12-16,0 0-13 15,4-5-2-15,5-4 2 16,3-1 0-16,-3-1 12 16,0 0 0-16,0-3-4 15,-2 3 0-15,-1-2-7 16,2 3 6-16,-2 4 4 15,1-5-4-15,-1 6-6 16,0-2 0-16,0 0 6 16,0 1 9-16,1-1 8 0,-2 4-10 15,-2-1 4 1,-1 4 14-16,-2 0 0 0,0 0-11 16,0 0-11-16,0 0-10 15,0 0 0-15,0 0-9 16,0 0-5-16,-10 0 5 15,-4 10 8-15,-4 4 1 16,-3 1 0-16,0 5 1 16,3 0-1-16,0-3 12 15,5 2 9-15,1-4-10 16,6-4 23-16,4 0 27 16,2-2-27-16,3-2-4 15,17-3 13-15,6 2-7 16,7-2-36-16,6-4-10 15,-1 2-96-15,5 2-123 16,-12-1-163-16,-10-2-905 0</inkml:trace>
  <inkml:trace contextRef="#ctx0" brushRef="#br0" timeOffset="941287.3537">24326 16569 497 0,'0'0'177'16,"0"0"450"-16,0 0-404 16,0 0-125-16,0 0-46 15,-5 4 53-15,10-4 59 16,8 3-76-16,10-3-37 15,0 3-14-15,6 1 1 16,2-1-4-16,3-2-14 16,4 2-7-16,4 0-7 15,7 0-6-15,4-2 0 16,2-1-30-16,1 0-26 16,-4 0-9-16,-4 0 33 15,-8 0 19-15,-9 0 12 16,-5-1 1-16,-11-2 0 15,-4-2 14-15,-6 3 28 0,-5-1 33 16,0 0-10-16,0 0-31 16,-5-1-19-16,-6 0-9 15,-3-2 1-15,-1 2 4 16,0-1 2-16,1-2 8 16,5 4-8-16,1-1 0 15,3 1-4-15,4 3 0 16,-1 0-1-16,2 0-1 15,0 0-1-15,0 0-6 16,0 0-2-16,0 0-8 16,0 0 4-16,0 0 6 15,0 0 0-15,2 0 0 16,7 0 0-16,3 0-1 0,7 0 1 16,5 0-2-16,4 3-5 15,1 4-15-15,-4 2 4 16,-1 2 9-16,-6-1 0 15,-6 1 8-15,-6 3 0 16,-6 0 1-16,0-3 24 16,-17 2 1-16,-12-1-3 15,-16-2 2-15,-40-5-24 16,9-3-56-16,4-2-576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1T07:01:38.0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5432 8335 484 0,'0'0'209'0,"0"0"-138"15,0 0-71-15,0 0 45 16,0 0 277-16,0 0-67 16,3 24-174-16,1-24-55 15,-4 3-4-15,0 0 41 16,0 1 11-16,0 3-16 15,0 5-5-15,0 0 23 16,0 7-7-16,0 0-28 16,0 8-8-16,0 3 7 15,0 1-2-15,0 3-4 16,0-1-8-16,0 0-5 0,0 1-11 16,0-2-1-16,3-5-8 15,5 1 0-15,-2 0 0 16,3-2 5-16,1-1-5 15,-1-4 0-15,-3 2-1 16,0-1 1-16,0-4 0 16,-3-2-1-16,0 1 1 15,0-4 0-15,3 0 0 16,-6-6 0-16,3 0 0 16,0-4 0-16,0 1-1 15,1-2 2-15,-1-1 5 16,0 5 0-16,0-2 13 15,2 4-7-15,-2-1-6 16,3 0-6-16,-3-3 1 0,4 4-1 16,-4-6 0-16,0 1 5 15,-3-3-6-15,0 3 1 16,3-3-1-16,-3 0 9 16,0 0-2-16,0 0 11 15,0 0 31-15,0-3 6 16,0-4-11-16,0-3-30 15,0-2-4-15,0-1-10 16,3-1 0-16,0-2 1 16,3 2 0-16,1-2 0 15,-2 2 1-15,4 1-1 0,-6 0-1 16,3 0 2 0,-3 3-2-16,-3 4 8 0,4 1-8 15,-4 0 6 1,0 1 8-16,0 3 14 0,0-4 3 15,0 1 2-15,0 3-8 16,0-2 0-16,0 2-11 16,0-3-13-16,3 3 1 15,-3-3 4-15,3 2 12 16,-3 2-11-16,0 0-6 16,0 0-1-16,0 0-1 15,0 0-14-15,0 6-2 16,0 4 16-16,0 3 0 0,0 1 1 15,-3 5-1 1,3-5 1-16,0 3 1 0,0-2-1 16,0-1 1-16,0 5-1 15,0-1 0-15,6 2-1 16,-1-1 1-16,-2 1 0 16,0 3 0-16,3-6 0 15,-3 1 0-15,-3-7 0 16,4-1 0-16,-1-7 0 15,-3 1 0-15,3-4 1 16,-3 0 5-16,0 0 16 16,0 0 32-16,0 0 7 15,-3-4-3-15,-13-6-38 16,-8 0-20-16,-4 4 0 16,-11-4 0-16,-3 4 1 0,-1-1 0 15,10 1 0-15,15-1-1 16,18-6-52-16,15-1-295 15,12 1-1327-15</inkml:trace>
  <inkml:trace contextRef="#ctx0" brushRef="#br0" timeOffset="7597.0872">3731 10082 416 0,'0'0'178'0,"0"0"-64"15,0 0 36-15,0 0-16 16,0 0-46-16,0 0-87 16,0 0 163-16,0 0 5 15,0 0-74-15,0 0 11 16,0 0 44-16,0 0 17 15,0 0-22-15,3 0-58 16,6 0-52-16,6 0-18 16,4-3-15-16,14 3 4 15,3 0-6-15,9 0-1 16,7-3-7-16,0 3 2 16,-4 0-21-16,1 0 14 15,-7 0 4-15,-6 0 7 0,-3 0 1 16,-8 0-2-16,-6 0 3 15,-5 0-1-15,-4 0 1 16,-1 0 1-16,0 0-1 16,-3 0 0-16,3 0 0 15,-3 0-6-15,0 0-12 16,-3 0-14-16,0 0-5 16,0 0-20-16,-3 0-36 15,0 0-20-15,0 0-72 16,-3 0-322-16</inkml:trace>
  <inkml:trace contextRef="#ctx0" brushRef="#br0" timeOffset="8048.4732">3744 10173 927 0,'0'0'734'0,"0"0"-673"0,0 0-48 16,0 0-7-16,0 0 120 15,0 0 6-15,0 0-93 16,33 5-26-16,-3-2-4 16,4-2 4-16,8 2 11 15,6 0 12-15,1-3-12 16,5 0-9-16,-2 0 2 15,-1 0-6-15,-8 0-10 16,-7 0 1-16,-8 0-1 16,-14 0-1-16,-8 0-25 15,-6 0-112-15,-9 0-182 0,-8 0-583 16</inkml:trace>
  <inkml:trace contextRef="#ctx0" brushRef="#br0" timeOffset="11322.9932">5748 10142 52 0,'0'0'1094'15,"0"0"-943"-15,0 0-142 16,0 0-8-16,0 0 135 15,0 0 81-15,0 0-58 16,-3 0-39-16,3 0-52 16,0 0-2-16,0 0 3 15,0 0-34-15,0 9-11 0,0 11 5 16,-7 7 99-16,-2 10-35 16,-5 6-28-16,-2 5-22 15,4 0-29-15,3 1-7 16,3-3-1-16,6-3 0 15,0 3-4-15,0 0 5 16,0-3 4-16,0-3 12 16,0-4-6-16,0-2-10 15,0-5-1-15,0-1 0 16,-3-6 8-16,3-5-6 16,0-5-7-16,0-2 0 15,0-6-1-15,0-1 2 16,0-3-1-16,0 3 0 0,0 0 0 15,0 0 0 1,0-2-1-16,0 3 1 0,0 1 0 16,8-4-1-16,2 2 1 15,2 0 6-15,10-3-7 16,5 4 8-16,6-4-7 16,3 0-1-16,1 0 0 15,-1 0-1-15,0 0-7 16,1 0-7-16,-6 0 5 15,-1 0 1-15,-4 0 8 16,-4 0 0-16,-6 0 1 16,-2 0 0-16,-5 0 0 15,1 0 0-15,-1-4 1 0,-3 1 0 16,0-3-1 0,0-2-9-16,-3-2-11 0,-3-3-4 15,0 0-5-15,0 1 3 16,-3-2 9-16,-12 4 6 15,0-1 10-15,-1 5 1 16,-5-3 0-16,3 5 6 16,3-2-5-16,3 2 14 15,3 1-5-15,2 1 8 16,4 1 3-16,0-3-5 16,3 4-4-16,0 0-4 15,0 0-7-15,0 0 1 16,0 0-1-16,0 0 7 15,0 0-7-15,0 0 1 16,0 0 7-16,0 0 13 0,0 0-12 16,6 0-10-16,4 0-1 15,-1 0 0-15,9 7 0 16,-3 3-1-16,6 0 1 16,-6 0-6-16,4 3 7 15,-4-3-1-15,0 4 1 16,-6-4-1-16,-6 2 0 15,-3-2 0-15,0 3 1 16,-3 0 8-16,-18 1 56 16,-6 2-30-16,0 0-22 15,-4-2-4-15,7-1-7 16,5-3-1-16,10-6-58 0,6-4-170 16,3 0-487-16</inkml:trace>
  <inkml:trace contextRef="#ctx0" brushRef="#br0" timeOffset="19708.6239">7780 8910 871 0,'0'0'342'0,"0"0"-327"15,0 0-14-15,0 0-1 0,0 0 109 16,0 0 11-16,-10-26-22 16,7 23-27-16,3 3-18 15,-3 0-20-15,3 0-15 16,0 0-7-16,-6 3-9 16,-5 13 17-16,-8 6 93 15,-5 8-12-15,-7 1-48 16,-2 1-30-16,0 1-8 15,5-6-5-15,7-3-8 16,3-6 2-16,5-4 3 16,5-3-6-16,2-5 1 15,0 0 1-15,6-3-1 16,-3-2-1-16,3-1 1 16,0 0 7-16,0 0 5 15,0 0 5-15,0-10-5 0,6-1-13 16,-3-8 1-16,3 2 0 15,-3-2 11-15,-1 3 1 16,-2-1-5-16,0 0 2 16,0 4-3-16,0 4 5 15,0 2 10-15,0 3-10 16,0 2 6-16,0 2-18 16,-3 0-1-16,-8 13-11 15,-5 9 12-15,-2 8 1 16,-6 2 8-16,5-1 0 15,2-4-3-15,11-5-5 16,2-8 8-16,4-8 13 16,13 0 12-16,14-6 19 0,12 0-23 15,10 0-30-15,5-10-31 16,14-8-126-16,-18 1-218 16,-16 0-631-16</inkml:trace>
  <inkml:trace contextRef="#ctx0" brushRef="#br0" timeOffset="20925.9498">3303 9152 861 0,'0'0'234'0,"0"0"-176"0,0 0-31 16,0 0 43-16,0 0 2 16,0 0-1-16,0 0-8 15,110 79-21-15,-74-46 6 16,9 0-12-16,1 0 19 16,-1 0-1-16,1-7 22 15,-7 0-17-15,-5-6-13 16,-7-2-31-16,-3-6-8 15,-5-2-6-15,-8-4-1 16,-7-5 6-16,-2 1 0 16,-2-2 7-16,0 0-4 15,0 0-9-15,-2-6-12 16,-4-4-97-16,-3-3-30 16,-1-4-18-16,4-2-7 0,-3-1 67 15,-1 3 36-15,-1-2 46 16,2-1 15-16,-1-1 0 15,4 1 2-15,0-1 15 16,1 1 11-16,-1 3 8 16,6 0 17-16,-3 7-53 15,3 0-21-15,0 3-173 16,0 1-777-16</inkml:trace>
  <inkml:trace contextRef="#ctx0" brushRef="#br0" timeOffset="28718.5222">18931 6207 958 0,'0'0'362'15,"0"0"-241"-15,0 0-76 16,0 0 11-16,0 0 74 0,0 0 48 15,0 0-17 1,0-2-30-16,3 1-40 0,0-1-11 16,0 2-12-16,3-2-34 15,3 2 2-15,9 0-26 16,7 0-9-16,9 0 0 16,7 0-1-16,6 5 0 15,1 5-1-15,3-1-15 16,-4 1 7-16,0 0 3 15,-3 0 5-15,-2-2-6 16,-1-2 6-16,-5-1 1 16,-5 0 0-16,0-2 0 15,-2-2 0-15,-1 1 0 16,2-2 0-16,-7 0 1 16,3 0-1-16,-4 0 0 15,-5 0-1-15,-8 0 1 0,-2 0-1 16,-4 0-5-16,-3 0-3 15,0 0-13-15,0 0 7 16,-9-2 13-16,-1-3-4 16,-4-4 4-16,-2-1 2 15,1 2 0-15,-5 0 2 16,7 0-1-16,0-1 5 16,7 2-5-16,0 0 0 15,1 3 10-15,3 1-5 16,2 1 0-16,0 0-5 15,0 1 7-15,0 1-1 16,0 0 0-16,0 0-6 0,0 0 1 16,0 0-1-16,0 0 0 15,0 0 11-15,0 0-12 16,7 0 1-16,8 3-1 16,2 5 0-16,6 3 1 15,1 2-1-15,0 0 0 16,-2-2 1-16,-2 3-1 15,-6 0 0-15,-2 0-1 16,-2 2 0-16,-3-1 0 16,-4 1 0-16,-3 1 0 15,0-3 1-15,0 0 18 16,0-4-6-16,-3 0-12 0,-11-4 12 16,-7-1-12-1,-35 1-73-15,0-3-288 0,1-3-654 16</inkml:trace>
  <inkml:trace contextRef="#ctx0" brushRef="#br0" timeOffset="29473.1914">18616 5697 1446 0,'0'0'278'0,"0"0"-221"0,0 0-42 16,0 0 1-16,0 0 85 16,0 0 50-16,0 0-33 15,-62-34-43-15,45 34-35 16,1 3-22-16,-2 10-7 16,-2 5 0-16,7 5-1 15,0 0-1-15,3 0-7 16,9-3 5-16,1 0-7 15,0-4 0-15,14-2 0 16,5-5 1-16,5-5-1 0,1-4 0 16,1 0-47-1,-1-13-14-15,2-7-1 16,-8-4 9-16,1-3 35 0,-7-3 11 16,-3 0 7-16,-5 6 0 15,-2 6 44-15,-3 5 42 16,0 7-39-16,0 3-7 15,0 3-3-15,0 0-14 16,-3 9-12-16,-5 9-2 16,1 7 9-16,-2 4 0 15,2 2-11-15,3-2-5 16,4 0 2-16,0-4-4 16,0-4-26-16,7-3-136 0,0-5-308 15,2-6-379-15</inkml:trace>
  <inkml:trace contextRef="#ctx0" brushRef="#br0" timeOffset="29768.5772">18924 5644 1468 0,'0'0'179'0,"0"0"-134"16,0 0-27-16,0 0 46 16,0 0 109-16,0 0 3 15,0 0-70-15,-78-27-49 0,62 44-11 16,-1 6 33-16,-2 4-8 16,2 1-22-16,5 2-22 15,8-5-18-15,4-3-9 16,0-5-1-16,21-7-49 15,20-10-17-15,1 0-247 16,-2-7-517-16</inkml:trace>
  <inkml:trace contextRef="#ctx0" brushRef="#br0" timeOffset="30064.5109">19132 5353 1033 0,'0'0'760'0,"0"0"-678"16,0 0-51-16,0 0 47 15,0 0 60-15,0 0-31 16,0 0-39-16,0-30-28 16,-4 48 11-16,-2 11 75 15,-3 10 5-15,2 7-54 16,-3 4-35-16,6 5-12 15,1-5-18-15,3 0-11 16,0-7 5-16,0-3-6 16,-2-6-23-16,-1-5-94 15,0-6-92-15,-4-7-165 16,3-9-313-16,1-5-625 0</inkml:trace>
  <inkml:trace contextRef="#ctx0" brushRef="#br0" timeOffset="30406.8106">19067 5600 307 0,'0'0'1206'0,"0"0"-1073"16,0 0-94-16,0 0 9 15,0 0 66-15,0 0 19 16,0 0-39-16,97 0-22 15,-77 10-29-15,3-3-21 0,-8 0-1 16,-2-2-8-16,-5-4-4 16,-5 1-2-16,-3 0-1 15,0 2-6-15,0 2 0 16,0 4 2-16,-7 6 55 16,-1 0 19-16,0 8-5 15,4-2-43-15,2-1-17 16,2-3-11-16,0-5-1 15,14-5-76-15,20-8-40 16,-4 0-245-16,-3-8-458 0</inkml:trace>
  <inkml:trace contextRef="#ctx0" brushRef="#br0" timeOffset="30572.7648">19368 5484 2036 0,'0'0'253'16,"0"0"-208"-16,0 0-45 16,0 0-6-16,0 0-3 15,0 0-10-15,0 0-12 16,0 20-207-16,-2-13-453 0</inkml:trace>
  <inkml:trace contextRef="#ctx0" brushRef="#br0" timeOffset="30931.6124">19405 5617 1555 0,'0'0'365'0,"0"0"-292"16,0 0-63-16,0 0-4 15,0 0 42-15,2 72 27 16,-2-48 14-16,0-1-12 16,0 2-33-16,0-4-27 15,0-4-7-15,3-5-4 16,4-7-5-16,4-3 20 16,4-2 7-16,4-3 2 0,5-15-20 15,2-7-4-15,0-5-4 16,0-6 5-16,-7-2-7 15,-4 4-7-15,-3 6 7 16,-9 8 1-16,-3 8 7 16,0 5-8-16,0 5-6 15,-8 2-74-15,-7 6-192 16,5 2-418-16</inkml:trace>
  <inkml:trace contextRef="#ctx0" brushRef="#br0" timeOffset="31205.2837">19631 5623 117 0,'0'0'1052'0,"0"0"-921"16,0 0-47-16,0 0 69 15,0 0 41-15,0 0-12 16,0 0-44-16,37-7-35 15,-37 14-20-15,0 9 57 16,-7 4 9-16,-1 0-50 16,2 3-54-16,1-2-31 15,2-1-14-15,3-3-5 16,0-5-25-16,0 0-83 16,0-8-141-16,2-1-243 0,2-3-205 15</inkml:trace>
  <inkml:trace contextRef="#ctx0" brushRef="#br0" timeOffset="31391.957">19771 5466 1192 0,'0'0'763'0,"0"0"-659"16,0 0-79-16,0 0-23 15,0 0-2-15,0 0 0 16,0 0-14-16,0-2-133 16,0 2-356-16</inkml:trace>
  <inkml:trace contextRef="#ctx0" brushRef="#br0" timeOffset="31665.8437">19895 5358 1947 0,'0'0'248'16,"0"0"-183"-16,0 0-55 16,0 0-2-16,0 0 43 15,0 0 78-15,-13 81-13 0,3-39-28 16,1 1-48-1,2 3-23-15,1-6-16 0,2-1-1 16,1-9-12-16,0-4-93 16,-7-5-135-16,3-8-359 15,0-7-358-15</inkml:trace>
  <inkml:trace contextRef="#ctx0" brushRef="#br0" timeOffset="31872.8555">19827 5577 1480 0,'0'0'301'16,"0"0"-226"-16,0 0-55 0,0 0-1 16,0 0 14-16,0 0-16 15,96 9-17-15,-71-7-36 16,0-1-128-16,-5-1-82 15,-5 0-98-15,-6 0-340 0</inkml:trace>
  <inkml:trace contextRef="#ctx0" brushRef="#br0" timeOffset="32285.2445">20020 5561 958 0,'0'0'323'16,"0"0"-130"-16,0 0-93 0,0 0-43 15,0 0 12 1,0 0 99-16,0 0-8 15,-12 39-54-15,12-22-47 0,0-3-28 16,0-2-16-16,0-5-13 16,3-2-2-16,6-3 23 15,2-2-9-15,2 0-14 16,2-7-6-16,3-7-24 16,-5-2 15-16,3-4 1 15,-3 4 13-15,-3 0 1 16,-4 5 7-16,-3 2 20 15,-2 5 20-15,1 1 7 16,-2 3-13-16,0 0-20 16,0 0-20-16,0 3-1 15,-3 13 7-15,-3 5 5 0,-1 11 5 16,4 5-7 0,3 2-4-16,0 1 0 0,0-1-5 15,3-1 1-15,-3-5-1 16,-3-5-1-16,-22-5 0 15,-9-8 8-15,-9-3-8 16,-26-11-30-16,13-1-222 16,7 0-702-16</inkml:trace>
  <inkml:trace contextRef="#ctx0" brushRef="#br0" timeOffset="34588.3015">28773 7021 1295 0,'0'0'257'16,"0"0"-257"-16,0 0-5 15,0 0 5-15,0 0 80 16,0 0 32-16,0 0 23 15,16 0 6-15,-14-3-23 16,0 2-47-16,-2-2-29 16,0 3-13-16,-4 0-16 15,-15 0-2-15,-11 0-4 16,-10 0 4-16,-12 0-10 16,-9-1 0-16,-5-8 0 15,-13-7 8-15,4 0-8 16,1-4 6-16,-1-4 18 15,17 9 32-15,3-2-5 16,13 4-6-16,14 5-30 0,11 1-14 16,11 7-2-16,5 0-18 15,1 0-49-15,0 0-39 16,18 11-36-16,2-1-218 16,2 0-288-16</inkml:trace>
  <inkml:trace contextRef="#ctx0" brushRef="#br0" timeOffset="34926.2565">28930 7229 742 0,'0'0'723'16,"0"0"-614"-16,0 0-75 16,0 0 84-16,0 0 73 15,-96-20-18-15,48 9-18 16,-23-8-13-16,-27-4-20 15,-32-13-40-15,-12-3-21 0,25 5-3 16,31 11-10-16,38 9-16 16,22 8-24-16,7 6-8 15,6 0-170-15,12 0-643 0</inkml:trace>
  <inkml:trace contextRef="#ctx0" brushRef="#br0" timeOffset="43756.0868">29158 6833 555 0,'0'0'503'16,"0"0"-449"-16,0 0-54 0,0 0 0 16,0 0 23-16,0 0 61 15,-15 0 81-15,14-2-28 16,-1 0-47-16,2 2-14 16,0-1-18-16,0 1 4 15,0 0-10-15,0-1 5 16,0 1-7-16,0-2-12 15,3-1 12-15,12 3-16 16,5 0-5-16,6 0-21 16,6 0-7-16,2 0 8 15,3 0-8-15,-3 0-1 16,2 0 0-16,0 0 2 0,2 0-2 16,3 0 0-16,4 3-1 15,3 1-13-15,3 0 5 16,2 1-44-16,2-1 42 15,0 0-2-15,-5-1-10 16,-4 4-3-16,-7-5 20 16,-8-1 4-16,-6-1 2 15,-8 0-16-15,-5 3 16 16,-8-3 6-16,-1 0-5 16,-1 0-1-16,-1 0-6 15,2 0-46-15,2 0-35 16,7 0-86-16,-2 0-120 15,-1-3-115-15</inkml:trace>
  <inkml:trace contextRef="#ctx0" brushRef="#br0" timeOffset="44170.4972">28988 6977 393 0,'0'0'319'0,"0"0"-160"16,0 0-29-16,0 0-7 15,0 0 56-15,97 7-2 16,-65-7-27-16,6 0-17 16,5 0-32-16,6-3-8 15,4 0-17-15,4 2-33 16,1-1-28-16,0 2-9 15,2 0-6-15,-4 0-21 16,-2 0-86-16,-6 7-85 16,10 2-60-16,-13-1-39 0,-8-4-547 0</inkml:trace>
  <inkml:trace contextRef="#ctx0" brushRef="#br0" timeOffset="48248.3759">29588 5523 1128 0,'0'0'390'0,"0"0"-248"16,0 0-62-16,0 0 12 15,0 0 39-15,0 0-4 16,0 0-4-16,0-41-29 16,0 41-26-16,0 0-17 15,0 0-11-15,0 0-19 16,0 0-15-16,0 2-6 0,0 10 1 16,0 8 6-16,-2 5-6 15,2 5 0-15,0-1 5 16,0 2-6-16,0-2-18 15,8-3-6-15,-1-2-20 16,-1-2-2-16,0-4-8 16,-3-1 10-16,-3-3-2 15,0-4 12-15,0-2-28 16,0-3-33-16,0-4 13 16,1-1 49-16,4 0 33 15,3 0 0-15,1-8-27 16,4-5-30-16,0-1 41 15,2-3 16-15,-4 3 4 0,-2 1 67 16,-2 2 24-16,-3 2-7 16,0 5-10-16,-4-1 5 15,0 5-4-15,0-2-28 16,0 2-33-16,0 0-18 16,0 0-7-16,0 4-3 15,0 7 10-15,0 5 0 16,0 1 1-16,0 3 0 15,1-2 0-15,1 0 0 16,-1 1-1-16,-1-2 0 16,0-2-1-16,0-4-1 15,-9 2-5-15,-3-7 7 16,-1-2 0-16,-3-4 10 0,-3 0 44 16,-3-4 18-1,0-9-11-15,2-2-14 0,4-2-18 16,13-4-29-16,3 5-98 15,0 2-682-15</inkml:trace>
  <inkml:trace contextRef="#ctx0" brushRef="#br0" timeOffset="54220.0869">20405 12341 222 0,'0'0'1254'0,"0"0"-1026"15,0 0-162-15,0 0-51 16,0 0-2-16,0 0 83 0,25 0 35 15,-11 0-37-15,2 5-28 16,6 4-22-16,5 4 1 16,8 7 8-16,4 0-10 15,10 7-18-15,9-1-9 16,4 4-8-16,7 0-8 16,3-4 1-16,-1-3 0 15,-4 0 0-15,-5-1-1 16,-9-5 1-16,-8-3 0 15,-7-4-1-15,-13 0 1 16,-7-4-1-16,-9-5 0 16,-5 2 0-16,-2-3-1 15,-2 0-21-15,0 0-51 0,-3 0-73 16,-24 0-136-16,2 0-339 16,-4 0-458-16</inkml:trace>
  <inkml:trace contextRef="#ctx0" brushRef="#br0" timeOffset="54675.0607">20077 12326 1172 0,'0'0'722'16,"0"0"-695"-16,0 0-27 16,0 0 0-16,0 0 26 15,113 36 81-15,-62-20-11 16,7 4-24-16,21 7-22 15,21 12-5-15,16 8-1 16,-7-2-10-16,-22-8-16 16,-28-14-5-16,-18-3 2 15,3-3-2-15,0 6-4 16,2-3-9-16,-7-5 2 0,-6-4-1 16,-8-1 0-16,-5-10 1 15,-4 3-2-15,-6-3 1 16,-3 0-1-16,-4 0 0 15,1 0 0-15,-4 0-2 16,0 0-8-16,0 0-15 16,0 0-14-16,-7-3-72 15,-12-7-152-15,2 3-296 16,1-3-419-16</inkml:trace>
  <inkml:trace contextRef="#ctx0" brushRef="#br0" timeOffset="55114.89">20972 12385 889 0,'0'0'217'16,"0"0"-158"-16,0 0-18 15,0 0 85-15,0 0 45 16,0 0-50-16,0 0-48 16,1-7 17-16,5 14 32 15,2 6 33-15,4 1-27 16,1 6-26-16,8 2-27 0,4 6-32 16,10-2-20-16,0 3-10 15,7 1-12-15,4 0 0 16,-2-5 0-16,-1 3-1 15,-6-9 0 1,-4 1-1-16,-8-1 0 0,-6-5-2 16,-8-1 2-16,-6-4 1 15,-5 5 0-15,0-7 1 16,-15 3 46-16,-11-3 50 16,-14 1-14-16,-12-4-22 15,-22 0-28-15,-36-1-33 16,15-3-72-16,7 0-614 0</inkml:trace>
  <inkml:trace contextRef="#ctx0" brushRef="#br0" timeOffset="72423.0504">18661 7893 1478 0,'0'0'265'15,"0"0"-192"-15,0 0-24 16,0 0 96-16,0-7 59 15,0 7-55-15,0 0-55 16,0 0-32-16,0 0-19 16,0 0-22-16,0 17 2 15,-6 10 73-15,-7 8-9 16,-4 8-36-16,-2 3-23 0,2 7-19 16,-1-4-3-1,5-2-5-15,-2-7 6 0,4-3-6 16,1-8-1-16,3-3 0 15,4-9 0-15,-3 0-26 16,3-5-39-16,-2-5-70 16,-7-7-115-16,3 0-295 15,2 0-328-15</inkml:trace>
  <inkml:trace contextRef="#ctx0" brushRef="#br0" timeOffset="72756.2221">18258 7824 937 0,'0'0'243'16,"0"0"-107"-16,0 0 9 15,0 0 63-15,0 0 55 16,0 0-36-16,0 0-91 16,69-18-22-16,-23 13-33 15,22 0-34-15,29-2-26 16,24-3-15-16,-8 1-6 16,-20 3-25-16,-34 3-30 0,-26 3-24 15,-5 0-50-15,-6 3-11 16,-10 7-49-16,-12 5 10 15,-36 16 92-15,-6-1-50 16,-1-3-359-16</inkml:trace>
  <inkml:trace contextRef="#ctx0" brushRef="#br0" timeOffset="73148.438">18892 8051 922 0,'0'0'885'16,"0"0"-679"-16,0 0-71 15,0 0 7-15,0 0 2 16,0 0-33-16,0 0-11 16,-13 53-33-16,7-26-42 0,-1 5-16 15,-1-1-8 1,2 0 0-16,-2-2-1 0,1 3 0 15,-3-3-60-15,-1-2-77 16,-4 6-114-16,5-11-270 16,4-8-197-16</inkml:trace>
  <inkml:trace contextRef="#ctx0" brushRef="#br0" timeOffset="73440.2407">19141 8176 975 0,'0'0'399'0,"0"0"-299"16,0 0-59-16,0 0 110 15,0 0 48-15,0 0-3 16,0 0-25-16,-18 89-8 15,1-64-35-15,-5 0-29 16,2-1-18-16,-1-1-44 16,4 0-20-16,-1-4-17 15,3-2-13-15,-2-1-69 16,-9 1-115-16,7-3-299 16,1-5-175-16</inkml:trace>
  <inkml:trace contextRef="#ctx0" brushRef="#br0" timeOffset="73794.9377">19197 8345 1670 0,'0'0'506'0,"0"0"-490"15,0 0-9-15,0 0-1 16,0 0 67-16,0 0-5 16,0 0-25-16,77-7-17 15,-76 14-8-15,-1 2 16 16,0 6 29-16,-14 1 2 0,-4 0 5 16,-3 2-18-16,3-2-20 15,-2 0-7-15,4-2 2 16,3-2-6-16,3-1 4 15,3-2-2-15,6 0-11 16,1-1-6-16,1-2 2 16,19 1-8-16,16-7-41 15,-5 0-174-15,2 0-551 0</inkml:trace>
  <inkml:trace contextRef="#ctx0" brushRef="#br0" timeOffset="74472.5239">20080 7958 1861 0,'0'0'370'16,"0"0"-267"-16,0 0-67 15,0 0 4-15,0 0 30 16,0 0 87-16,0 80-21 16,0-33-66-16,-10 6-26 15,2 2-19-15,-1-5-24 16,1-1 6-16,2-10-7 16,5-8-1-16,-6-4-58 0,1-8-132 15,-1-7-197-15,1-7-514 16</inkml:trace>
  <inkml:trace contextRef="#ctx0" brushRef="#br0" timeOffset="74963.8741">20077 7940 1610 0,'0'0'175'15,"0"0"-146"-15,0 0-20 16,0 0 57-16,100-51 102 0,-77 47-29 16,0 1-30-1,-8 3-23-15,-1 0-27 0,2 0-8 16,-2 4-14-16,1 6-6 16,3 7-11-16,-1 2-11 15,1 1-2-15,-6-1-6 16,-1 2-1-16,-6-2 0 15,-5-1-6-15,0 0 4 16,-10-1 2-16,-5 0 1 16,-8-1 0-16,0-4 1 15,-2-1 5-15,2-5-6 16,-6-1 12-16,9 0 1 16,0-3-2-16,7 0-2 15,4 1 1-15,9 0-4 0,0 1-5 16,0 3-1-16,3 6 12 15,7 3 1-15,8 2 7 16,-1 2 10-16,2-1 2 16,-3 0-2-16,-2-5-11 15,-5 2-13-15,1-5-6 16,-4-3 0-16,-2-4-1 16,-1 1-12-16,10-5-53 15,-3 0-120-15,3-9-495 0</inkml:trace>
  <inkml:trace contextRef="#ctx0" brushRef="#br0" timeOffset="75528.382">20685 8286 687 0,'0'0'870'15,"0"0"-685"-15,0 0-59 0,0 0 19 16,0 0 37-16,0 0-31 16,0 0-65-16,8 0-33 15,22 0-17-15,-1 0-18 16,6 0-11-16,-2 0-7 15,-4 0-13-15,-5 0-60 16,-7 0-118-16,-5 0-182 16,-9 0-178-16,-3 0-220 0</inkml:trace>
  <inkml:trace contextRef="#ctx0" brushRef="#br0" timeOffset="75749.6498">20685 8183 538 0,'0'0'825'0,"0"0"-640"16,0 0-84-16,0 0 78 16,0 0 65-16,0 0-135 15,105-17-90-15,-69 11-19 16,16 3-183-16,-10 2-208 15,-6-2-597-15</inkml:trace>
  <inkml:trace contextRef="#ctx0" brushRef="#br0" timeOffset="77221.0612">21403 7809 1433 0,'0'0'256'0,"0"0"-89"16,0 0 19-16,0 0 16 16,0 0-26-16,0 0-56 15,0 0-17-15,1-12-27 16,-1 12-39-16,0 17-23 15,0 9 47-15,0 9 10 16,0 5-33-16,0 3-23 0,-1 0-14 16,-1-4-1-1,-1-4-5-15,2-6-39 0,-2-8-35 16,0-6-55-16,-4-5-85 16,-5-10-164-16,-1 0-241 15,2 0-325-15</inkml:trace>
  <inkml:trace contextRef="#ctx0" brushRef="#br0" timeOffset="77736.0641">21346 7742 428 0,'0'0'1062'0,"0"0"-937"15,0 0-61-15,0 0 46 16,0 0 65-16,0 0 6 16,0 0-48-16,60-61-34 15,-48 61-27-15,3 0-34 16,4 12-19-16,4 5-7 16,7 1 0-16,-1 4-11 15,3-2 5-15,-2-1-5 16,-5-2-1-16,-4-3-1 15,-9 2-7-15,-6-5-2 16,-5-1-18-16,-1 0-7 16,-3-3 16-16,-13-2 19 0,-8 2 6 15,-2-4-5-15,1 1 15 16,6-2 16-16,-2-2-6 16,7 1-5-1,3-1-3-15,3 0-9 0,3 3-8 16,1 2 1-16,2 3-2 15,1-1 1-15,1 4 1 16,0 1 7-16,1 2-3 16,13 4 0-16,4 0 0 15,3-1 0-15,4-1 0 16,0 1-6-16,-2-5 0 16,-7 1-8-16,1-6-91 15,-10-6-173-15,1-1-322 16,-4 0-474-16</inkml:trace>
  <inkml:trace contextRef="#ctx0" brushRef="#br0" timeOffset="78292.2474">21830 8051 801 0,'0'0'769'0,"0"0"-629"16,0 0-63-16,0 0-10 0,0 0 107 15,0 0-48 1,0 0-56-16,-27 35-33 0,27-21-14 16,0-5-4-16,12 0-7 15,6-3-4-15,1-5-6 16,4-1-2-16,-4 0-16 16,0-10-15-16,-4-4-9 15,-3-2 7-15,-5-2 23 16,-5 2 10-16,-2 0 7 15,-9 3 1-15,-7 3 2 16,-8 7-3-16,2 2-7 16,-3 1-17-16,-5 4-203 15,8 9-295-15,5-3-334 0</inkml:trace>
  <inkml:trace contextRef="#ctx0" brushRef="#br0" timeOffset="78638.8843">22137 8270 636 0,'0'0'1105'16,"0"0"-919"-16,0 0-82 0,-110 0 71 16,52 0 19-16,-23-1-29 15,-16-2-50-15,-20 2-35 16,0-1-35-16,20 2-32 16,24 0-12-16,29 0 0 15,11 0-1-15,4 0-37 16,2 0-50-16,9 3-54 15,18-3-123-15,1 0-352 16,17 0-727-16</inkml:trace>
  <inkml:trace contextRef="#ctx0" brushRef="#br0" timeOffset="79292.0204">21589 8458 175 0,'0'0'1514'0,"0"0"-1191"15,0 0-186-15,0 0-25 16,0 0 20-16,0 0-9 16,0 0-25-16,7-11-46 15,9 6-50-15,6 1-2 16,2 4-2-16,-2 0-4 0,-2 0 6 16,-7 0 0-1,-4 0 0-15,-2 6-6 0,0 1 6 16,-7 0 0-16,0 3 1 15,0-1 7-15,-15 4 5 16,-2 1-1-16,-4 2 3 16,-1 1 1-16,3 0-5 15,-1 0 2-15,7-1 2 16,6-1-7-16,1-4-7 16,6 2 10-16,0-6 5 15,10 0 0-15,9-4 17 16,10-3-3-16,4 0-18 15,1 0-12-15,-1 0-16 0,-3-3-104 16,-8-4-183 0,-12 0-626-16</inkml:trace>
  <inkml:trace contextRef="#ctx0" brushRef="#br0" timeOffset="81333.8474">4465 12121 1448 0,'0'0'550'0,"0"0"-483"16,0 0-45-16,0 0 104 16,0 0 82-16,0 0-62 15,0 0-63-15,12-24-54 16,-5 9 5-16,-2-5 21 15,1-7-7-15,0-3-11 16,0-3-5-16,-3-10-13 16,1-3-9-16,-1-4-2 15,-3 1-8-15,0 2 6 16,3 8-5-16,-3 6 7 16,2 7 5-16,-2 5 1 15,1 5 4-15,-1 3 6 16,0 6-3-16,0 3 5 15,0 1-9-15,0 3-17 16,2 0 0-16,-1 0-12 0,2 10-1 16,2 7 12-16,8 10 1 15,-1 5 0-15,6 1 0 16,0 6 1-16,7-5-1 16,2 3 0-16,3-2 0 15,1-4 0-15,-1-2 0 16,-3-2 0-16,-2-1 0 15,-5-6 0-15,-1-6 0 16,-2-2 0-16,-1-5 0 16,-4-1 1-16,4-6 6 15,-2 0-1-15,-1-10 0 16,2-9-5-16,0-8 1 16,0-9-1-16,-2-4-1 0,-4-6 0 15,-3 0-10 1,-4 3 2-16,-2 7 8 0,0 6 0 15,0 7 1-15,-5 7 5 16,-4 5-5-16,-1 2 5 16,4 2-5-16,3 3 0 15,0 2-1-15,3 2-28 16,0 0-74-16,0 0-127 16,9 3-299-16,4 4-388 0</inkml:trace>
  <inkml:trace contextRef="#ctx0" brushRef="#br0" timeOffset="81778.8925">5150 11936 1237 0,'0'0'681'16,"0"0"-590"-16,0 0-41 0,0 0 103 16,0 0-6-16,0 0-84 15,0 0-30-15,-3 33 3 16,0-16-17-16,3-2-10 15,0-1-2-15,6-4-6 16,7-3-1-16,1-7 0 16,5 0-1-16,-4-4-7 15,3-13-5-15,-3-3-5 16,-5-2 12-16,-2-5 6 16,-7 1-2-16,-1 3-5 15,0 6 6-15,-9 7 0 16,-7 4-9-16,-8 6-50 15,-15 13-165-15,2 7-277 16,7-1-379-16</inkml:trace>
  <inkml:trace contextRef="#ctx0" brushRef="#br0" timeOffset="82090.7294">5381 12166 1534 0,'0'0'231'0,"0"0"-152"16,-85 24 151-16,36-14 46 15,-21 0-80-15,-26 6-56 0,-32-2-37 16,-17-5-36-16,1-5-19 15,11-4-23-15,25-4-17 16,28-2-8-16,23-4-17 16,23 4-10-16,13 6-29 15,6-1-56-15,6 1-51 16,9 0-33-16,21 7-159 16,19 7-158-16,2-1-214 0</inkml:trace>
  <inkml:trace contextRef="#ctx0" brushRef="#br0" timeOffset="82477.7554">4892 12484 1189 0,'0'0'1520'0,"0"0"-1406"15,0 0-114-15,0 0 0 16,0 0 58-16,0 0 17 16,0 0-57-16,-5-23-18 15,5 23-9-15,11 0 7 16,-2 0 2-16,1 6-1 16,-1 1 0-16,-3 6 1 15,-1 1 0-15,-5 6 12 16,0-1 0-16,-17 8-3 0,-5 3 6 15,-8 0 15 1,0-1 7-16,0-2-10 0,8-5 21 16,13-5-8-16,9-7-23 15,6-10-10-15,30 0-7 16,13-4-25-16,30-19-137 16,-9 3-414-16,-15 4-1151 0</inkml:trace>
  <inkml:trace contextRef="#ctx0" brushRef="#br0" timeOffset="90923.858">21784 14846 535 0,'0'0'642'0,"0"0"-475"16,0 0-118-16,0 0-18 15,0 0 121-15,-3-7 58 16,3 7-72-16,0 0-59 15,0 0-27-15,0 0 3 0,0 0 4 16,0 0-6-16,0 0 6 16,0 0-16-16,0 0-3 15,6 9 1 1,5 2-11-16,7 1-8 0,6 3-1 16,8 1-1-16,0 3-6 15,4-2-3-15,3 0 2 16,0-2 1-16,-4 2-7 15,1 0-1-15,0-3-6 16,1 2 0-16,-2-2 2 16,0-1-1-16,1 2 5 15,-1-1 1-15,-2 0-1 16,-2-2 2-16,0 5 4 0,1-3 4 16,-3 1-7-1,3 2-2-15,1-3-5 0,-4 5-1 16,4-5 5-16,3 3-5 15,-5-2-1-15,0-1 1 16,-5-2-1-16,-1-1 0 16,-2 2 0-16,-4-6 0 15,1 3 0-15,-4-1 0 16,0-2 1-16,2 3 0 16,3 3-1-16,2 0 0 15,0-2 1-15,4 2-1 16,0-1 1-16,-2 0 0 0,-2-1 0 15,-2 0-1 1,-2-1-1-16,-2-1 0 0,-4 2 0 16,-1-4 0-16,-3 2-1 15,3-2 1 1,-6-3 0-16,4 1 1 0,3 2-1 16,6 0 1-16,1 2 0 15,6 1-6-15,0 0-8 16,-1-3-12-16,-5 0-7 15,-5-4-7-15,-6-2-5 16,-6-1 24-16,-3 0 14 16,0 0 6-16,0-4 1 15,-15-8 1-15,-3 0 12 16,-2-4 11-16,-6-1 12 16,7 1-7-16,1 0-12 0,6 2-10 15,2 1-1-15,5 0-5 16,1 1 0-16,0 0 0 15,1 0-1-15,-1-2 1 16,-2-1-1-16,-7-3 0 16,-2 1 2-16,-6-1 8 15,-1 1 15-15,-1 3 16 16,4 4 12-16,4 2-3 16,7 6-18-16,5 2-8 15,3 0-10-15,0 0-2 16,0 0-3-16,8 10-2 15,8 1-5-15,1 5 4 16,4 0-6-16,-2 0 1 0,-3-2 0 16,1 1-1-16,-2 0 1 15,-2-2-1-15,1 1 0 16,-4 1 0-16,3-2 0 16,-1 1-1-16,2-1 1 15,-5-2 0-15,1 2-2 16,2-3 1-16,2 0 0 15,-3-4-1-15,3 3-4 16,2 1 5-16,-2-3-6 16,-1 0 5-16,0 1 2 15,-3-3-6-15,-4-1 5 16,-5-1 1-16,-1 0-1 16,-3 0 1-16,-18 1 12 15,-7 0 29-15,-12 2 12 16,-4-1-2-16,1 3-7 0,-3-5-17 15,5 3-27-15,5 1 0 16,-4-7-115-16,12 0-383 16,8 0-1496-16</inkml:trace>
  <inkml:trace contextRef="#ctx0" brushRef="#br0" timeOffset="92692.3016">20277 16831 967 0,'0'0'615'0,"0"0"-510"16,0 0-73-16,0 0 23 16,0 0 117-16,0 0 40 15,0 0-71-15,62 36-57 16,-48-26-33-16,-1 0-8 16,2 2 10-16,2 2-1 15,-1 2-7-15,0 2-21 16,7 1-3-16,-3 2 7 15,6 1 0-15,-1-2-13 16,5 3-14-16,6-3 11 16,0-4-11-16,-2 4 0 0,0-3-1 15,1 3 1-15,-3-3-1 16,-2 0 1-16,-1 1-1 16,-6-1 1-16,1-4-1 15,-1 1 1-15,1-1 0 16,-2-4-1-16,5 4 1 15,1-3-1-15,5 0 0 16,0 2 0-16,0-3-1 16,-1 4-5-16,-3-3 5 15,-4-1 1-15,-4-2 0 16,-3 2 0-16,-4-1 1 16,-3 1 0-16,0-1-1 0,-2-4 8 15,3 4-2-15,-3-1-5 16,1-2-1-16,6 3 1 15,3 1-1-15,-2-2 0 16,1 0 0-16,-6-3-6 16,-4 0-12-16,-4-2 1 15,-4-2 8-15,0 0 0 16,0 0 9-16,-9-7 1 16,-1 0 16-16,-8-3 2 15,3 1 7-15,-1 0-4 16,3 0-7-16,2 4-8 15,2-2-5-15,3-2 4 0,3 2-5 16,0 0 7-16,-2 0-7 16,2 1 5-16,2 2-5 15,-1-1 14-15,-1 0-1 16,0-2 2-16,-1 5 3 16,-1-6 5-16,1 6 0 15,1-1-7-15,0 0-5 16,3 1-5-16,0 2 1 15,0 0-7-15,0 0 1 16,0 0 3-16,0 0-5 16,0 0-1-16,7 2-1 15,2 5 2-15,6 2-1 16,-1 1 0-16,2 6 1 0,-1-3 0 16,1 5 0-16,-2-2-1 15,-2 0 1-15,0 0 0 16,-6-1 1-16,-6-3-1 15,0 1 1-15,0-3 0 16,-6-3 11-16,-14-3-3 16,-6-3-8-16,-10-1-1 15,-6 0-63-15,-24-10-141 16,11-2-500-16,6-5-1176 0</inkml:trace>
  <inkml:trace contextRef="#ctx0" brushRef="#br0" timeOffset="94050.5089">20226 6835 1132 0,'0'0'335'0,"0"0"-220"16,0 0-79-16,0 0-18 15,0 0 45-15,0 0 46 16,0 0 64-16,6-4-9 15,6 4-41-15,9 0-34 16,4 0-32-16,5 0-17 16,3 0-11-16,-1 0-19 15,6 0-8-15,2 0-1 16,5 0 0-16,-3 0 0 0,-2 0-1 16,-9 0 0-16,-8 0-7 15,-9 0-1-15,-5 0 7 16,-5 0-15-16,-4 0-35 15,0 0-27-15,0 0-20 16,0 0-39-16,-11 0-68 16,-2 7-192-16,1-2-467 0</inkml:trace>
  <inkml:trace contextRef="#ctx0" brushRef="#br0" timeOffset="94415.8989">20256 6964 899 0,'0'0'218'0,"0"0"-144"15,0 0-45-15,0 0 10 16,0 0 81-16,0 0 31 16,0 0-24-16,0 3 3 15,18-3 19-15,7 0-4 16,8 0-54-16,3 1-24 0,5 2-26 16,0 1-8-1,-2 2-4-15,2-2-7 0,-4 1-10 16,-2 0-11-1,-8-3-1-15,-9 3-21 0,-8-4-90 16,-12-1-129-16,-14 0-140 16,-6-4-1177-16</inkml:trace>
  <inkml:trace contextRef="#ctx0" brushRef="#br0" timeOffset="105780.1194">25404 15116 1053 0,'0'0'410'0,"0"0"-298"15,0 0-70-15,0 0 145 16,0 0 53-16,5-3-89 16,-4 3-52-16,-1 0-31 15,0-3-20-15,0 3 1 16,0 0 9-16,0 0-15 16,-7-3-24-16,-11 2-5 15,-5 1-5-15,-9 0 1 16,-4 0 15-16,0 0 7 15,2 0 11-15,4 0-3 16,6 0-4-16,8 0-23 0,4 0-2 16,6 4-11-16,4 2 1 15,1 1 1-15,1 3 4 16,0 0-5-16,3 1-1 16,10 1 0-16,4 1 0 15,5 0 0-15,3-1 2 16,2 3-2-16,0-2-6 15,0 4-14-15,-2-4-5 16,-1 4 16-16,-3-1 3 16,-3 1 5-16,-2-2 0 15,-1-1 1-15,0-1 0 16,-3-1-1-16,-4-1 1 16,-1-4 0-16,-4 0-2 0,-3-1-7 15,0 1-1-15,-19-3 8 16,-10 1-4-16,-7-2-1 15,-5 1-13-15,-1-4-6 16,6 0-24-16,12 0-86 16,12-2-221-16,12-8-584 0</inkml:trace>
  <inkml:trace contextRef="#ctx0" brushRef="#br0" timeOffset="106297.7031">25730 15041 1445 0,'0'0'600'0,"0"0"-509"16,0 0 28-1,0 0 105-15,0 0-24 0,0 0-86 16,0 0-48-16,-2-14-12 15,2 14-26-15,0 0-13 16,0 0-7-16,0 7-8 16,0 7 6-16,0 8 17 15,0 4-1-15,0 3-8 16,0 5-5-16,0 3-3 16,0-4-6-16,0 0 1 15,0 0-1-15,4-3 0 16,2-6-1-16,0-1 0 15,-1-8-8-15,0-1-10 16,-2-4-35-16,-2-1-43 16,-1-4-81-16,0 1-106 0,0-4-311 15,0-2-107-15</inkml:trace>
  <inkml:trace contextRef="#ctx0" brushRef="#br0" timeOffset="106621.6967">25661 15431 1257 0,'0'0'388'0,"0"0"-198"16,0 0 65-16,0 0-6 16,0 0-87-16,0 0-52 15,0 0-22-15,94-6-25 16,-78 4-8-16,-2 2-33 16,-1 0-13-16,-2-3-9 15,-1 3-27-15,2 0-72 16,0-2-85-16,3-5-103 15,-3 3-202-15,-3-5-110 0</inkml:trace>
  <inkml:trace contextRef="#ctx0" brushRef="#br0" timeOffset="106982.2704">25610 15001 1099 0,'0'0'543'15,"0"0"-311"-15,0 0 37 16,0 0-48-16,0 0-80 16,102-7-71-16,-66 7-51 15,1 0-19-15,7 0-127 16,-9 3-483-16,-10 1-1036 0</inkml:trace>
  <inkml:trace contextRef="#ctx0" brushRef="#br0" timeOffset="110062.3346">26715 16468 858 0,'0'0'350'0,"0"0"-142"16,0 0-71-16,0 0 25 15,0 0 17-15,0 0-16 16,0 0-48-16,26-7-12 16,-13 7-4-16,3 0-19 15,3 0-22-15,2 0-17 16,3-4-13-16,3 4-10 15,2-5-11-15,3 4-5 16,1-2-2-16,1 0 1 16,3 1-1-16,-3 1 0 15,1 1 0-15,-6 0 0 0,0 0 1 16,-2 0 1-16,-3 0 15 16,-2 0 9-16,2 0-1 15,-2 0-1-15,-1 1-8 16,3 4-7-16,0-5-3 15,1 3 0-15,-1-2-5 16,3-1 0-16,0 0 0 16,0 0 0-16,-1 0 0 15,-2 0 0-15,-3 0-1 16,-3 0 1-16,-6 0-1 16,-3 0 1-16,-3 0-1 15,-1 0 1-15,-1 0-1 16,1 0 0-16,1 0 0 15,1 5 1-15,2-1-1 16,3-3 0-16,3 2 1 0,0 0 0 16,-1-1 0-1,-1-2 1-15,-4 2-1 0,-4-2 0 16,-2 1 5-16,0-1 4 16,-1 0 12-16,-1 0 4 15,2 0-8-15,3 0-6 16,5 0-11-16,2 0-1 15,5 0 1-15,3 0-1 16,0-1-1-16,0 1 1 16,-5 0-1-16,-4 0-1 0,-5 0 1 15,-4 0-5 1,-1 0 0-16,-2 0-8 0,0 0-2 16,0 0 4-16,2 0 11 15,1-2-7-15,4-3-17 16,6 1-52-16,2-5-17 15,3 5-1-15,-1-3-12 16,-1 4-27-16,-7-2 15 16,-3 5 57-16,-3 0 24 15,-3 0-29-15,-1 0-46 16,-11 8-65-16,-1-4-414 0</inkml:trace>
  <inkml:trace contextRef="#ctx0" brushRef="#br0" timeOffset="110691.0276">28670 16384 781 0,'0'0'917'16,"0"0"-660"-16,0 0-93 0,0 0 21 15,0 0-7-15,0 0-31 16,0 0-49-16,-21-5-43 16,33 5-17-16,6 0-4 15,11 0 6-15,5 0-19 16,6 0-6-16,2 0-1 15,0 0-2-15,-1 0-11 16,-3 0 5-16,-5 0-6 16,-10 0 2-16,-9 0-2 15,-6 0-2-15,-8 0-29 16,-17 0-96-16,-11 0-253 16,-4 0-1375-16</inkml:trace>
  <inkml:trace contextRef="#ctx0" brushRef="#br0" timeOffset="126438.1064">22255 18261 29 0,'0'0'307'16,"0"0"-116"-16,0 0-24 16,0 0-12-16,0 0 4 0,0 0-21 15,0 0-6 1,1 0-14-16,-1 0-14 0,0 0-1 15,0 0 8-15,0 0 16 16,0 0-5-16,0 0-2 16,2 0-42-16,-2 0-31 15,1 0-16-15,2 0-10 16,-1 0-8-16,2 0 2 16,-1 0-15-16,3 0 0 15,5 0-1-15,-4 0-9 16,5 0 8-16,3 0 2 15,2 0 0-15,2 0 1 16,5-5 0-16,-3 3 0 16,6-1 1-16,-4 3-1 15,3-3 6-15,-3 2-7 0,2 1 1 16,-2 0 5-16,1-2 1 16,-5 2-1-16,0-1-5 15,-6 1-1-15,-3 0 0 16,-1 0 1-16,1 0 0 15,0 0 0-15,-1 0 9 16,1 0-9-16,0 0 10 16,3 0-10-16,4 0 6 15,1 0-6-15,5 0 5 16,-4 0-5-16,-2 0 7 16,-4 0-7-16,-6 0 9 15,-4 0-9-15,-1 0 19 0,-2 0 14 16,0 0 7-16,0 0 1 15,0 0-11-15,0 0-16 16,0 0-15-16,0 0-19 16,0 0-43-16,0 0-87 15,-5 0-185-15,-4 0-314 16,-1 0-442-16</inkml:trace>
  <inkml:trace contextRef="#ctx0" brushRef="#br0" timeOffset="127050.2645">22267 18362 325 0,'0'0'367'0,"0"0"-91"16,0 0-126-16,0 0-40 16,0 0 52-16,0 0 29 15,0 0-52-15,16 0-14 16,-11 0-21-16,-2 2-9 15,0 1 2-15,1 0-6 16,2-3-20-16,6 0-16 16,5 0-22-16,2 0-11 15,4 0-10-15,5 0-11 0,2 0 0 16,1 0 0-16,4-3 8 16,4 0-1-16,2 1 8 15,-1 1 12-15,2 1 2 16,-8 0-3-16,-6 0-11 15,-2 0-1-15,-13 0-5 16,-1 0-9-16,-5 0-1 16,-2 0-14-16,-4 0-61 15,-1 0-136-15,0 0-322 16,0-5-341-16</inkml:trace>
  <inkml:trace contextRef="#ctx0" brushRef="#br0" timeOffset="132091.0203">28543 17337 173 0,'0'0'331'0,"0"0"-70"16,0 0-232-16,0 0-29 16,0 0-10-16,0 0 9 15,-72 0 0-15,70 0-5 16,1 3-20-16,-1-3 9 16,0 0 17-16,-2 0 0 15,1 0-31-15,-3 0-309 0</inkml:trace>
  <inkml:trace contextRef="#ctx0" brushRef="#br0" timeOffset="132420.1466">28429 17269 789 0,'-3'-2'801'15,"1"-2"-632"-15,1 0-56 16,-1 1 76-16,2 3 51 16,0 0-45-16,0 0-82 15,0 0-46-15,0 0-20 0,5 0 4 16,1 2 10 0,0 7-4-16,2 7-5 0,0 1-10 15,-1 7-1-15,5 4-19 16,-3 2-10-16,2-3-11 15,-4 0-1-15,0-5-11 16,-4-5-44-16,-3-4-74 16,0-6-65-16,-13-4-134 15,-3-3-300-15,-1 0-254 0</inkml:trace>
  <inkml:trace contextRef="#ctx0" brushRef="#br0" timeOffset="132992.6635">28409 17180 1122 0,'0'0'585'0,"0"0"-488"16,0 0-37-16,0 0 64 15,0 0 79 1,14-78-23-16,-7 74-70 0,-2 1-43 15,-1 3-10-15,2 0 2 16,0 0 2-16,3 0 2 16,2 6-17-16,5 1-14 15,4 5-11-15,5 3-8 16,3 1-4-16,3 1-9 16,5 2 0-16,-2 2 0 15,-4-1-1-15,-7-1 1 16,-7-5-12-16,-12-2-16 0,-4-2 2 15,0 0 10-15,-17-3 10 16,-6 1 6-16,-4-3 0 16,-1-1 6-16,3 2 1 15,2-2-6-15,11 2-1 16,5 1 0-16,7-2-1 16,0 5-6-16,10 4-4 15,11-1-1-15,4 4-13 16,0 0 7-16,0-2 9 15,-5 2 3-15,-6-3 6 16,-4-1-1-16,-7 0-5 16,-3-3 4-16,0-3 2 15,-6-2 2-15,-10 2-1 0,-3-5 1 16,-4 1-2-16,-1-1-35 16,1-2-94-16,2 3-128 15,6-1-120-15,6-1-210 16,6-1-117-16</inkml:trace>
  <inkml:trace contextRef="#ctx0" brushRef="#br0" timeOffset="133544.4137">29055 17310 1397 0,'0'0'223'16,"0"0"-169"-16,0 0 88 16,0 0 138-16,0 0-29 15,0 0-107-15,0 0-61 16,0-43-22-16,-18 39 0 16,-4 4 14-16,-3 0 4 15,-2 0-21-15,6 0-30 16,1 10-14-16,10 3-13 15,5 1 0-15,5 1 0 16,0 3-1-16,14 1-6 16,7-5-16-16,4 2-23 0,1-6 2 15,0-6-4 1,1-4-2-16,-3 0-6 0,-3 0-21 16,-6-11 24-16,0-2 34 15,-6-4 18-15,-5 2 11 16,-1-2 17-16,-3 4 36 15,0 3 11-15,0 3-7 16,0 4-9-16,0 0-19 16,0 3-18-16,0 0-22 15,0 0-4-15,0 15 3 16,-3 6 1-16,-1 5 0 16,1 7 0-16,0 4 2 15,3-3-1-15,0 1 0 16,0-3 1-16,0-1-1 15,0-4 5-15,0-4-6 16,1-4-1-16,5-6-39 0,-3-1-72 16,2-3-97-16,-4-3-283 15,1-3-261-15</inkml:trace>
  <inkml:trace contextRef="#ctx0" brushRef="#br0" timeOffset="133742.9423">29000 17515 1024 0,'0'0'904'16,"0"0"-740"-16,0 0-111 15,0 0 34-15,112 0 29 16,-52 2-116-16,-11 5-111 15,-10-7-876-15</inkml:trace>
  <inkml:trace contextRef="#ctx0" brushRef="#br0" timeOffset="148353.6716">22661 17293 234 0,'0'0'499'0,"0"0"-352"0,0 0-28 16,0 0-22 0,0 0 62-16,-63 3-43 0,50-2-73 15,2-1-27-15,1 0 63 16,1 0-1-16,1 0-22 16,2 0-23-16,-1 0-7 15,-3 0-12-15,0 0-3 16,-2 5-3-16,-1 3-6 15,0-3-2-15,-5 5 0 16,0 0-2-16,-2 0-18 16,1-1-31-16,3-1 17 15,-1-1 29-15,5-3 5 16,2 2 0-16,0-3 6 16,0 5 1-16,0-4 1 15,-2 6-7-15,-1 2 6 0,-2 1 3 16,-2 3 6-16,0 0-4 15,1 1-11-15,2 0 5 16,2 0-6-16,-2-2 0 16,5-2 0-16,2 1 0 15,-1-1 0-15,0-1 0 16,-2 2 3-16,1-2-2 16,-2 0 1-16,0 1-1 15,1 0 0-15,-1 2 0 16,1 0 1-16,-1 4-1 15,0 1 5-15,0 3-4 16,0 1 7-16,1 0 2 0,4-2 10 16,2 1-8-16,1-3-12 15,0-3 1-15,3-2 4 16,-4 0-5-16,0 1 5 16,1 1 1-16,-1 0-1 15,-1 3-4-15,-1 0-1 16,2 3 0-16,-2 1 0 15,-1 3 0-15,4 0-1 16,0 3 1-16,3-5 0 16,0 2-1-16,3-3 2 15,4-1-2-15,6-4 1 16,-2 1-1-16,-1 0 1 16,-2 1 0-16,-2 5-1 0,-2-3 1 15,1 4 0-15,-1 1-1 16,2-1 0-16,1 0 0 15,6-3 1-15,3-3-1 16,3-3 0-16,5-2-1 16,5-6-8-16,-3-5 9 15,3 3 14-15,-3-7-13 16,-2 4 12-16,-3-1 2 16,-1-3 0-16,0 5 5 15,-1-6 8-15,0 2-5 16,2 0-12-16,3-2-10 15,6 0-1-15,-1 0 9 16,4 0-8-16,2-4 8 16,-4-2 27-16,-3 1 17 15,-6 0-12-15,-5 5-4 0,-7 0-24 16,-1 0-1-16,-1 0-3 16,4 0 4-16,-3-1 12 15,4-2-9-15,3-4-5 16,4-3 2-16,-1-3-4 15,2-3-8-15,0 0 0 16,-4-3 0-16,-1 1 0 16,-3-2 0-16,1 0 5 15,-7 4-5-15,1-4 0 16,-2 3 0-16,2-3 0 0,-2 2 8 16,2 0 3-16,0-5 0 15,0 0 0-15,-2 0 8 16,2-1 1-16,-4-1 1 15,2-2-10-15,0-1-4 16,-1 3-7-16,-2-5 6 16,1 3-6-16,1 1-1 15,-1 3 0-15,1-3 0 16,2 6 0-16,-3-3 1 16,2-3 5-16,1 6-5 15,-3-7 0-15,2 4 1 16,0-4-1-16,-3 2-1 15,1 1 5-15,-2 0-5 16,1 2 0-16,-2 2 6 16,-1 3 0-16,0 1 3 0,0 0 0 15,0 2-2-15,0 1 7 16,0 0-1-16,0 0-12 16,-4-1-1-16,-1-2 1 15,-1 2 0-15,-2-4 1 16,2 1-1-16,-1-3 0 15,0-2-1-15,0 0 0 16,1-3 0-16,0 4-13 16,-3-2 7-16,-5 3-6 15,-5 4-18-15,-8 7-38 16,-7 5-3-16,-12 4-13 16,-6 0 23-16,-31 22-41 15,10-1-61-15,8 5-185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1T07:04:28.3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19238 2071 1617 0,'0'0'317'16,"0"0"-153"-16,0 0 4 15,0 0-37-15,0 0 1 16,0 0-13-16,-10-41-34 15,10 41-38-15,0 0-23 16,0 6-23-16,0 11 11 16,0 6 24-16,0 7 9 15,1 6-21-15,2 3-11 0,1 2-4 16,-2 0 8-16,3 2-11 16,-2-3-5-16,3-2 5 15,-2-1-6-15,1-6 0 16,0-3-2-16,-3-6-22 15,-2-5-37-15,0-6-91 16,0-11-88-16,0 0-317 16,0 0-365-16</inkml:trace>
  <inkml:trace contextRef="#ctx0" brushRef="#br0" timeOffset="466.3256">18959 2007 971 0,'0'0'484'0,"0"0"-320"0,0 0 96 16,0 0-24-16,0 0-60 15,0 0-50-15,0 0-47 16,5-8-24-16,-2 8-27 15,6 0-7-15,10 0 2 16,11 0 37-16,25 2 15 16,26-1-37-16,1-1-26 15,-6 0-10-15,-6 0-1 16,-25 0-1-16,4 0-6 16,-7 0-33-16,-19 0-50 15,-14 0-54-15,-9 1-72 16,-12 3-165-16,-11 1-16 15,0-2-931-15</inkml:trace>
  <inkml:trace contextRef="#ctx0" brushRef="#br0" timeOffset="825.7999">19570 2256 1443 0,'0'0'544'16,"0"0"-406"-16,0 0 60 15,0 0-45-15,0 0-40 16,0 0 22-16,0 0-26 16,4 67-48-16,-1-45-34 15,1 0-18-15,2 3-9 16,0-3 0-16,0 2-14 16,1-3-38-16,0-2-93 15,-1 2-109-15,-3-7-265 16,1-6-192-16</inkml:trace>
  <inkml:trace contextRef="#ctx0" brushRef="#br0" timeOffset="1111.7002">19829 2306 1431 0,'0'0'637'0,"0"0"-557"16,0 0 39-16,0 0 3 15,0 0 2-15,0 0 45 16,0 0-41-16,-22 71-40 16,10-44-31-16,0-1-33 0,3-1-12 15,0-2-12-15,3-1-1 16,-4-2-56-16,3-3-67 15,6-6-118-15,1-2-351 16,0-9-353-16</inkml:trace>
  <inkml:trace contextRef="#ctx0" brushRef="#br0" timeOffset="1434.9738">19999 2355 1618 0,'0'0'386'0,"0"0"-227"15,0 0-16-15,0 0-32 0,0 0-26 16,0 0-27-16,97-14 6 16,-82 14-15-16,-1 0-19 15,-7 0-15-15,-3 4-3 16,-4 4 1-16,0 5 41 15,-3 3 7-15,-11 2 21 16,-2 3-47-16,2-1-17 16,2-1-5-16,9-1-5 15,3-3-7-15,0-3 6 16,15-3-7-16,15-6 0 16,31-3-71-16,-8-10-235 15,-4-7-859-15</inkml:trace>
  <inkml:trace contextRef="#ctx0" brushRef="#br0" timeOffset="10752.993">1702 4082 1182 0,'0'0'158'0,"0"0"-112"16,0 0-21-16,0 0 62 16,0 0 181-16,0 0-91 15,0 3-82-15,0-3-36 16,6 0-18-16,3 2-7 16,-2-2 9-16,1 2-10 15,2 1-14-15,2 0-6 16,0 1 0-16,3 0-4 15,0 0 0-15,4 1-8 16,2-1 9-16,0 0-4 16,6 0 8-16,3 1-5 15,1-3 4-15,-1 1-7 0,0 0-5 16,-3-2 11-16,-2 2 2 16,-1 0-7-16,-3-1-6 15,6-2 9-15,1 0-9 16,2 0 4-16,1 0-4 15,-1 0 0-15,0 0-1 16,-5 0 0-16,2 0 0 16,-4 0 0-16,-1 0 0 15,0 0 0-15,-2 0 1 16,-1 0-1-16,0 0-1 16,-2 0 1-16,2 0 1 15,2 0-1-15,0 2 0 16,3-2-1-16,3 0 1 15,-2 0 0-15,0 0 0 0,-5 0-1 16,2 0 0-16,-5 0 0 16,-1 0 1-16,-4 0-1 15,3 0 1-15,-3 0-1 16,1 0 1-16,1 0 0 16,2-2 0-16,-1-1 1 15,6 0-1-15,-3 0 1 16,4 0-1-16,-1 0 0 15,-1 1 0-15,-1 0 0 16,3 2 0-16,5-1 0 16,-4 1 0-16,-1-2 0 15,0 1 0-15,-5-1 0 16,-4 1 0-16,-4-1 0 16,-3 2 1-16,0-1 5 0,-2 1 12 15,-4 0 24-15,0 0 10 16,0 0-5-16,0 0-1 15,0 0-5-15,0 0-9 16,2 0-14-16,-2 0-10 16,0 0-8-16,0 0 1 15,0 0 0-15,0 0 0 16,0 0 0-16,0 0 8 16,0 0-1-16,0 0 1 15,0 0-3-15,0 0-5 16,0 0 5-16,0 0-5 0,0 0-1 15,0 0 0 1,0 0-42-16,-12 0-132 0,0-1-421 16,-1-2-675-16</inkml:trace>
  <inkml:trace contextRef="#ctx0" brushRef="#br0" timeOffset="16235.0037">18820 4117 398 0,'0'0'215'0,"0"0"436"16,0 0-406-16,0 0-142 15,0 0-26-15,0 0 21 16,-4 0 29-16,4 0 12 15,0 0-44-15,0 0-33 16,0 0-31-16,3 0-17 16,5 0 9-16,-1 0-7 15,5 0-3-15,4 0 2 16,11 0-3-16,8 0-5 16,8 0-6-16,5 0 1 15,10-1-1-15,-2-1 1 16,2 1-1-16,-2 1-1 0,-4 0 1 15,-10 0-1 1,-8 0 0-16,-3 0-1 0,-2 0 0 16,-4 0 0-16,2 0-4 15,4 0 5-15,5 0 1 16,3-2-1-16,4-4 0 16,3-1 0-16,-4 1 0 15,0 1 0-15,-6 0-2 16,-5 2 1-16,-4 2 1 15,-6 1-1-15,0 0 0 16,-4 0 0-16,5 0 0 16,-2 0 1-16,9 0-1 15,2 0 0-15,3 0-15 16,5 0-11-16,3 0 8 16,-6 0 8-16,1-1 10 0,-1-2-1 15,-5 0 1-15,-3 1-5 16,-4 1-1-16,2 0 7 15,-8-2-1-15,4 3 1 16,0-2 0-16,3 1 0 16,1 0 0-16,3-1 0 15,2 1 0-15,4-4 0 16,3 1 0-16,1-3 0 16,0 1 0-16,-4 0-6 15,-1 0 0-15,-9 1 5 16,-6 3 0-16,-6 2 1 15,1 0-1-15,-5 0 1 16,4 0 1-16,3 0-1 16,7 0 2-16,-1 0 10 0,1 0 1 15,-3 0 5-15,0 0-5 16,-5 0-3-16,-3 0 1 16,-3 0-1-16,-3 0 0 15,-3 0 4-15,-3 0 15 16,0 0 25-16,0-2-22 15,-3-3-32-15,-7-1-98 16,-1-1-555-16</inkml:trace>
  <inkml:trace contextRef="#ctx0" brushRef="#br0" timeOffset="31121.8697">4459 7099 700 0,'0'0'140'0,"0"0"455"0,0 0-456 15,0 0-47-15,0 0 60 16,0 0 95-16,0 13-20 16,0-13-67-16,0 0-39 15,0 0-18-15,0 0-18 16,0-5-30-16,0-3-25 16,0-2 0-16,0-5-16 15,0 1 1-15,0-6-9 16,0-6 5-16,0 0 4 15,0-4-2-15,0-3-4 16,0-3 3-16,0 3-1 0,-3-3-1 16,0-1 2-1,-4 6 6-15,4 0 2 16,-3 1-1-16,1 0-12 0,2 3-6 16,0 0 5-16,0 3-4 15,3 2 5-15,0 6-1 16,0 4-4-16,0 5 11 15,0 3-1-15,0 3 0 16,-3 1-10-16,3 0 3 16,0 0-5-16,0 0-1 15,0 0-5-15,0 0-3 16,0 0 1-16,0 1 2 16,0 9 5-16,0 3 0 0,6 1 1 15,0 2 0 1,2 0 0-16,-2 0 0 0,4-1-1 15,-1 3 1-15,3 2 1 16,0 3-1-16,6 1 0 16,1 0 8-16,2-2-8 15,6 2-1-15,0-1 0 16,3-1-5-16,1 1 4 16,-1 0-4-16,3 2 6 15,-3 0-1-15,-2 4 0 16,-4-2-1-16,-2-2-5 15,-5-4 7-15,-4-5 0 16,-4-2 0-16,0-7 0 16,-6-4 0-16,4-2 1 15,-4-1 1-15,2 0 4 0,1 0 0 16,3 0 0 0,1-3-5-16,-4-2 5 0,3 2-4 15,-4-3 8-15,-1 6 1 16,-3-1-1-16,-1-1 1 15,2 1 2-15,-2-3 2 16,0 1 6-16,0-3-7 16,0-3-1-16,3-2 7 15,0-5-11-15,3-1-3 16,3-3-5-16,-2-3 7 16,4-2-7-16,-2-3 0 15,-3-2 8-15,-3-1-7 16,1-3-1-16,-4 0 7 0,0 2-8 15,-4-2 0 1,-5 3 0-16,0 0 0 0,-6 1 0 16,0 4 0-16,3 0 0 15,0 5 0-15,3 1 1 16,3 3-1-16,3 2 0 16,3 2 0-16,0 3-1 15,-4 5 0-15,4 0-6 16,0 2 5-16,0 3-13 15,-3 0-21-15,3 0-33 16,0 0-64-16,0 2-152 16,0-1-572-16</inkml:trace>
  <inkml:trace contextRef="#ctx0" brushRef="#br0" timeOffset="32150.413">5399 6909 1145 0,'0'0'692'0,"0"0"-598"16,0 0-55-16,0 0 145 16,0 0 37-16,0 0-72 15,0 0-67-15,9 8-9 16,0-7 24-16,6 2-8 16,6 0-20-16,4-3-33 15,2 0-15-15,6 0-15 16,-2 0-5-16,2 0-1 15,-2-6-9-15,-4 2-31 16,-10-1-21-16,-7 2-26 0,-4-1-67 16,-6 1-76-16,0-3-286 15,-9 1-148-15,-3 0-537 0</inkml:trace>
  <inkml:trace contextRef="#ctx0" brushRef="#br0" timeOffset="32378.9147">5365 6815 599 0,'0'0'402'16,"0"0"-158"-16,0 0-26 15,0 0-29-15,0 0 39 16,0 0 5-16,0 0-65 0,86-5-38 15,-53 5-52-15,3 0-47 16,19 0-31-16,-9-8-224 16,-7-4-685-16</inkml:trace>
  <inkml:trace contextRef="#ctx0" brushRef="#br0" timeOffset="33544.0523">6176 7043 1220 0,'0'0'373'0,"0"0"-274"16,0 0 8-16,0 0 113 15,0 0-10-15,0 0-62 16,0 0-40-16,23 4-5 16,-23-4 23-16,3-13-26 0,-3-7-58 15,3-3-15 1,-3-7-8-16,0-9-10 15,0-7 2-15,4-8-4 0,-4-2-5 16,0-6-1-16,0 5 0 16,0 7 0-16,0 7 0 15,0 14-1-15,-7 6 8 16,4 10 8-16,0 7-1 16,3 1 0-16,-3 4-6 15,3 1-9-15,0 0 0 16,0 8-15-16,0 9 8 15,0 10 7-15,0 5 1 16,9 5-1-16,4 1 1 16,7 0 0-16,2 1 0 15,5-6 1-15,1-2 3 0,2-5-5 16,1-4 0 0,-1-5-1-16,0-3 1 0,1-7 0 15,-1-2 0-15,-3-5 0 16,1 0 1-16,-1 0 1 15,-3-12 4-15,0-5-5 16,-3-1 0-16,-6-6 1 16,-2-3-1-16,-4-5 1 15,-3-3-1-15,-6-5 0 16,0 0 0-16,0 2 5 16,-3 2 0-16,-6 9 12 15,-1 4 17-15,1 5-6 16,1 4-16-16,2 4-12 0,-1 3 0 15,1 0-1-15,3 4-11 16,0 1-16-16,0-3-25 16,3 2-21-16,0-4-69 15,0-3-83-15,3-1-164 16,9 1-252-16,3 4-55 0</inkml:trace>
  <inkml:trace contextRef="#ctx0" brushRef="#br0" timeOffset="34067.1978">6833 6954 1122 0,'0'0'387'0,"0"0"-246"0,0 0 57 16,0 0 70-16,0 0-76 16,0 0-65-16,0 0-41 15,-39 41-20-15,35-27-31 16,1-2-20-16,3 0-4 16,0-2-11-16,0-3 1 15,13-3 0-15,2-4 1 16,6 0-1-16,1-4-1 15,-1-12 0-15,0 0-2 16,-2-3 1-16,-5-2 1 16,-1 4-1-16,-10 0 1 15,-3 1 1-15,0 6 0 16,-10 1 0-16,-10 3-1 0,-8 2-10 16,-5 0-42-1,8 0-147-15,4 2-480 0</inkml:trace>
  <inkml:trace contextRef="#ctx0" brushRef="#br0" timeOffset="34838.2366">7440 6674 1084 0,'0'0'526'0,"0"0"-440"0,0 0 60 16,0 0 74-1,0 0-30-15,0 0-49 0,0 0-18 16,37 19-34-16,-17-18-25 16,7-1-27-16,4 0-16 15,6 0-15-15,-4-6-5 16,1-5-1-16,-4 0-6 16,-7-1-2-16,-1-1 1 15,-6 0-11-15,-8 2 9 16,-5-2 9-16,-3 1 1 15,0 3 10-15,0-2 6 16,-9 4 1-16,-6-1 6 0,-3 0-1 16,-3 6 0-16,-1 0-1 15,-2 2-7-15,0 0-3 16,-3 0 0-16,-4 9-1 16,-2 4-1-16,0 4-1 15,0 5 3-15,2 0 13 16,1 7 2-16,3 2-1 15,5-2 5-15,7 0-2 16,3-2 2-16,6 0-12 16,6-5-5-16,0 1-5 15,14-6 0-15,11-4-8 16,8-6 7-16,10-6-8 16,2-1-1-16,4-7-53 15,12-24-94-15,-13 1-204 16,-8-2-725-16</inkml:trace>
  <inkml:trace contextRef="#ctx0" brushRef="#br0" timeOffset="35251.3344">7634 6313 1378 0,'0'0'586'0,"0"0"-506"16,0 0 54-16,0 0 39 15,0 0-23-15,0 0-62 0,0 0-14 16,88 13-22-1,-49-9-28-15,0 0-16 0,2 0-8 16,-2-4-91-16,-6 0-239 16,-11 0-636-16</inkml:trace>
  <inkml:trace contextRef="#ctx0" brushRef="#br0" timeOffset="36055.1432">8234 6049 1913 0,'0'0'326'0,"0"0"-259"16,0 0-42-16,0 0 27 16,0 0 0-16,61-86-18 15,-43 65 4-15,-3 1 6 16,-2 2-7-16,1 2-2 15,-4 3-3-15,-1 3-1 0,0 0 9 16,-3 4-7-16,1 2-16 16,-2 1-6-16,1 3-11 15,0 7 0-15,3 12 0 16,4 11 9-16,-2 10 0 16,2 5-8-16,-4 5 1 15,3-1-1-15,0 0 1 16,0-2-2-16,1-5 1 15,-1-5-1-15,-1-8 1 16,-4-4-1-16,-4-6-6 16,0-6-8-16,-3-3 2 15,0-6 5-15,0 0 6 16,0-4-8-16,0 0 1 0,0 0 7 16,-3 0-2-1,-4-11 3-15,1-1 1 0,1-9 8 16,-4 1-7-16,3 1 4 15,-4-2 0-15,-2 2 13 16,4 5 12-16,-5 1-4 16,4 6-4-16,0 2-14 15,-1 3-8-15,-1 2-1 16,2 0 0-16,-4 8 0 16,4 8 1-16,-6 3 0 15,3-1 2-15,0 6-2 16,-3-2 8-16,0 1-8 0,-4 0 8 15,1-3 2 1,-3-4-4-16,0-2-6 0,-1-4 0 16,4-3-1-16,0-4-33 15,9-3-89-15,6 0-177 16,3-8-569-16</inkml:trace>
  <inkml:trace contextRef="#ctx0" brushRef="#br0" timeOffset="37068.7325">8910 5847 811 0,'0'0'650'16,"0"0"-471"-16,0 0 118 16,0 0-34-16,0 0-41 15,0 0-62-15,0 0-26 16,0-22-46-16,0 22-31 15,0 0-33-15,0 0-6 16,0 0-12-16,0 7-6 16,0 11 0-16,-3 7 11 15,-8 7 2-15,-5 6-11 16,1 3 4-16,-6 2-5 16,6 3 0-16,-1-3 0 15,5 0 0-15,1-7 0 0,4-5 0 16,3-3-1-1,3-7 1-15,0-6-1 0,0-3 1 16,0-3-1-16,13-5 1 16,4-1 5-16,5-3 0 15,5 0-5-15,1 0-1 16,2 0-8-16,-6-5-49 16,-3-4-68-16,1-2-102 15,-8 0-264-15,-4 0-466 0</inkml:trace>
  <inkml:trace contextRef="#ctx0" brushRef="#br0" timeOffset="37325.4266">8672 6052 1629 0,'0'0'531'15,"0"0"-463"-15,0 0 75 16,0 0 56-16,108 1-50 16,-53-1-95-16,6 0-51 15,5-8-3-15,-14-3-182 16,-19-2-935-16</inkml:trace>
  <inkml:trace contextRef="#ctx0" brushRef="#br0" timeOffset="38962.776">12877 6622 811 0,'0'0'295'15,"0"0"690"-15,0 0-817 16,0 0-109-16,0 0-7 0,0 0 41 16,0 0 58-16,0 49-10 15,-14-26-38-15,-2 6-10 16,-8 7-32-16,0-2-28 16,-6 1-18-16,2-4-15 15,4-5-41-15,8-8-82 16,10-7-159-16,6-7-499 0</inkml:trace>
  <inkml:trace contextRef="#ctx0" brushRef="#br0" timeOffset="39721.7535">14057 6364 1309 0,'0'0'360'16,"0"0"-197"-16,0 0 21 15,0 0-10-15,0 0-38 0,0 0-27 16,0 0-10-16,101-80 7 15,-71 60-29-15,0 1-26 16,-5 5-21 0,4 3-15-16,-3 2-2 0,3 8-5 15,-5 1-7-15,1 0 0 16,-5 11 1-16,-1 10-1 16,-3 9 1-16,-2 8 8 15,-5 8-1-15,-2 1-3 16,-1 7 2-16,-2-2-7 15,1 0 0-15,-4-2 0 16,-1-4 6-16,0-3-6 16,-1-3-1-16,-5-3 0 15,-3-4 0-15,-4-5-2 16,0-7-4-16,2-1 0 0,2-8-49 16,0-4-50-16,3-5-36 15,6-3-58-15,0-9-89 16,0-9-262-16,9-1-347 0</inkml:trace>
  <inkml:trace contextRef="#ctx0" brushRef="#br0" timeOffset="40000.6688">14344 6598 1445 0,'0'0'316'0,"0"0"-220"15,0 0 32-15,0 0 89 0,0 0-10 16,0 0-76-16,0 0-36 16,-6 6-16-16,-8 17 51 15,-4 3-31-15,-9 4-24 16,-3 0-16-16,-1-3-20 16,-2-1-6-16,-3-2-3 15,3-4-12-15,8-3-10 16,1-5-8-1,8-3-6-15,10-4-38 0,3-5-87 16,6 0-168-16,14-5-385 16,8-7-789-16</inkml:trace>
  <inkml:trace contextRef="#ctx0" brushRef="#br0" timeOffset="40494.3618">14906 6729 1692 0,'0'0'369'0,"0"0"-240"15,0 0-7-15,0 0 14 16,0 0-10-16,0 0-21 16,91 4-46-16,-53-4-33 0,1 0-16 15,-3 0-9-15,-10 0-1 16,-10 0-8-16,-7 0-48 15,-6 0-79-15,-3 0-150 16,0-2-375-16,0-7-845 0</inkml:trace>
  <inkml:trace contextRef="#ctx0" brushRef="#br0" timeOffset="40702.4436">14951 6615 1450 0,'0'0'733'0,"0"0"-627"0,0 0-36 0,0 0 20 16,84 0-20-16,-42 0-43 15,21-8-27-15,-15-1-92 16,-2 3-521-16</inkml:trace>
  <inkml:trace contextRef="#ctx0" brushRef="#br0" timeOffset="42145.6622">16032 6422 1443 0,'0'0'212'0,"0"0"-146"16,0 0 83-16,0 0 88 15,0 0-37-15,0 0-89 16,94 5-50-16,-55-15-32 15,3-5-5-15,4-3-10 16,-1-5-13-16,-2-4-1 0,-4-3-2 16,-4-2-23-1,-6-6-2-15,-6-4 12 0,-4 0 14 16,-9 1 1-16,-6-2 8 16,-1 10 24-16,-3 0 3 15,0 6-15-15,0 4 6 16,-6 5 21-16,-2 7 22 15,-1 7-24-15,-4 4-30 16,-4 1-15-16,-5 19 0 16,-8 9 0-16,-2 9 10 15,3 7-3-15,0 7 4 16,6-2 4-16,6 2 9 16,8-4-2-16,9-4-5 15,0-4-11-15,3-5-5 16,13-6 0-16,4-3 1 15,2-6-1-15,2-6-1 0,-3-4-7 16,3-8-4-16,-4-2-4 16,6 0-1-16,-5 0 5 15,6-11 10-15,-2-7 0 16,5-2 0-16,0-3 1 16,-5-4 0-16,2 1 1 15,-5-1 8-15,1 2 13 16,-7 2 11-16,-3 7-8 15,1 1-2-15,-2 7 5 16,-6 0-13-16,0 5-9 16,-2 3-6-16,0 0 0 15,-1 3-1-15,-1 13 0 0,-2 7 1 16,0 4 0-16,0-1 1 16,0 3-1-16,0-4 0 15,-3-4 0-15,-4-4-1 16,2-4 1-16,1-6-1 15,-2-3-1-15,6-4 1 16,-3 0 1-16,3 0 0 16,0 0 0-1,6-15-2-15,10-4-19 0,4-7 8 16,5-3-1-16,2-2 1 16,-1 0 2-16,0 1 11 15,-5 8 0-15,-3 2 1 0,-3 7 0 16,-5 7 5-1,-2 0 3-15,-2 3 3 0,-3 3 6 16,0 0-2-16,3 0-10 16,-1 3-4-16,4 7 8 15,4 4 5-15,-3 4 2 16,-4 3-2-16,-3 2-1 16,-3 1-5-16,0-2-1 15,0 2-2-15,0-4-5 16,-6-3-1-16,3-4 1 15,0-4 0-15,-1-3-1 16,4-5-23-16,0-1-33 16,0 0-30-16,10-4-60 0,2-8-205 15,4-2-668-15</inkml:trace>
  <inkml:trace contextRef="#ctx0" brushRef="#br0" timeOffset="42589.0642">17236 6105 1612 0,'0'0'367'0,"0"0"-210"16,0 0 10-16,0 0-10 15,0 0-34-15,0 0-41 16,0 0-28-16,75-9-24 0,-56 9-11 16,-3 0-3-16,1 0-14 15,-8 0-1-15,-2 3 8 16,-4 2 2-16,-1 1-4 16,-2 5-1-16,0 1 2 15,-11 7-2-15,-5 4 1 16,-13 4-1-16,-2 4 5 15,-3 1-2-15,0 0-2 16,1 1-1-16,12-6-5 16,4-5 9-16,11-5 11 15,6-4-6-15,0-6 0 16,13-5 11-16,12-2 10 16,11 0-12-16,7-5-24 15,-1-5-6-15,0-1-47 0,4-2-99 16,-15 5-189-1,-7 1-835-15</inkml:trace>
  <inkml:trace contextRef="#ctx0" brushRef="#br0" timeOffset="43230.8305">17681 6694 1298 0,'0'0'372'16,"0"0"-252"-16,0 0 78 15,0 0 15-15,-82 16-42 16,37-12-49-16,-19 0-7 15,-30 0-29-15,-30-3-17 16,-22-1 5-16,-10 0-5 0,3 0-9 16,4 0-20-16,7 0-20 15,8-3-5-15,31 0-14 16,31 0 6-16,29 2-7 16,21-1 0-16,5 2-1 15,12-1-35-15,5 1-72 16,44 0-129-16,5 0-284 15,2 0-542-15</inkml:trace>
  <inkml:trace contextRef="#ctx0" brushRef="#br0" timeOffset="43853.3604">16714 7041 1788 0,'0'0'281'0,"0"0"-129"15,0 0 23-15,0 0-5 16,0 0-15-16,0 0-47 16,0 0-41-16,0-5-22 15,0 26-2-15,0 6 23 0,0 11-5 16,0 4-13-16,-6 6-15 15,-3-2-16-15,1 2-4 16,2-5-1-16,2-4-10 16,-3-3 4-16,1-7-6 15,0-2 1 1,3-7-1-16,-5-3 0 0,5-6-21 16,-3-6-28-16,5-3-31 15,-1-2-54-15,2-7-125 16,0-12-428-16,3 3-803 0</inkml:trace>
  <inkml:trace contextRef="#ctx0" brushRef="#br0" timeOffset="44166.2522">16389 6995 821 0,'0'0'1185'0,"0"0"-1001"16,0 0-128-16,0 0 24 16,0 0 65-16,0 0 19 15,130 0-55-15,-43 0-51 16,27 0-27-16,-8-2-13 0,-21-3-9 15,-27 5-8 1,-24 0 5-16,1 0-6 0,-9 0-12 16,-3 2-27-1,-13 3-35-15,-8-1-56 0,-2 1-29 16,-5 1-174-16,-2-5-553 0</inkml:trace>
  <inkml:trace contextRef="#ctx0" brushRef="#br0" timeOffset="44535.9728">17142 7178 191 0,'0'0'366'16,"0"0"-366"-16,0 0 0 15,0 0 49-15,0 0 209 16,0 0-12-16,0 0 20 16,-10 21 18-16,7-12 29 15,-3 1-25-15,-1 5-78 16,1 4-28-16,1-3-36 0,-1 7-46 15,1-2-48 1,4 2-23-16,-2-4-17 0,3 1-12 16,0-1-5-16,0-4-72 15,0-2-106-15,4-3-161 16,4-3-432-16</inkml:trace>
  <inkml:trace contextRef="#ctx0" brushRef="#br0" timeOffset="44826.5813">17353 7309 1392 0,'0'0'957'16,"0"0"-851"-16,0 0-82 15,0 0 59-15,0 0 72 16,0 0-35-16,-29 75-26 16,10-51-34-16,-1 1-21 15,1 2-2-15,-2-1-25 16,2-3-11-16,4-3-1 16,-2-4-47-16,10-5-93 15,5-11-158-15,2 0-472 16,0 0-776-16</inkml:trace>
  <inkml:trace contextRef="#ctx0" brushRef="#br0" timeOffset="45186.1712">17490 7401 1699 0,'0'0'299'0,"0"0"-206"16,0 0 38-16,0 0 35 16,0 0-13-16,94-1-40 15,-75 1-25-15,-3 0-22 16,-2 4-23-16,-5 1-14 0,-5 4-9 16,-2 2-2-1,-2 0 11-15,0 8 11 0,-9-2 2 16,-9 3 3-16,1-2-11 15,0 0-14-15,3-1-2 16,2-1 0-16,6-5 1 16,6-1-5-16,0-1-2 15,11-8 4-15,16-1-1 16,16 0-15-16,5-7-48 16,30-16-93-16,-10 5-209 15,-15-1-897-15</inkml:trace>
  <inkml:trace contextRef="#ctx0" brushRef="#br0" timeOffset="53704.2595">4732 9799 801 0,'0'0'131'16,"0"0"699"-16,0 0-655 15,0 0-109-15,0 0 103 16,0 0 61-16,0 7-51 16,0-7-51-16,0 0-37 15,-3 0-14-15,3 0-7 0,0 0-7 16,-4-11-16-16,1-2-17 15,0-6-15-15,-2-6-4 16,1-6-5-16,-1-6 1 16,-1-9-6-16,-1-4 0 15,4-3-1-15,0 0 1 16,3 7 0-16,0 9 7 16,0 9 1-16,0 10 1 15,0 1 1-15,0 11 2 16,0 0 2-16,0 2-6 15,0 1-1-15,0 3-7 16,0 0 6-16,0 0 1 16,0 0-8-16,0 0 0 0,0 0-11 15,0 0 1 1,0 0 2-16,6 4 3 0,7 8 5 16,4 2 1-16,5 3-1 15,2 2 1-15,4 4-1 16,5 3 0-16,-3-2 0 15,3 2 0-15,-5 1-2 16,-3-1 2-16,-5-3-1 16,2 3 1-16,-5-3 0 15,2-3-1-15,-1 4 1 16,3-4 1-16,1 1-1 16,2-4-1-16,-2 0 1 15,-2-3 0-15,4-1-1 16,-5-6 1-16,-4 2 0 0,-2-8-1 15,-5 3 1 1,1-4 1-16,-3 0 0 16,-3 0 5-16,4 0 1 0,-4-8-1 15,5-5 2-15,-2-4-7 16,-3-5 5-16,3-6 0 16,1-4-5-16,-1-4 1 15,0-1-2-15,0-5 1 16,0 1 0-16,-2 1 0 15,-2 4-1-15,1 3 1 16,-3 1-1-16,0 6 1 16,0 5 1-16,0 4-2 15,0 5 0-15,0 8-9 0,0 1 7 16,0 0-26-16,0 3-28 16,0 0-38-16,0 0-39 15,3-6-116-15,6-1-367 16,7 0-425-16</inkml:trace>
  <inkml:trace contextRef="#ctx0" brushRef="#br0" timeOffset="54208.9033">5735 9631 1075 0,'0'0'1031'0,"0"0"-873"15,0 0-80-15,0 0 32 16,0 0-5-16,0 0-20 16,0 0-9-16,77 0-34 15,-47 0-24-15,3 0-9 16,-2 0-9-16,-7 0-7 16,-6-3-36-16,-3-1-50 15,-9 1-58-15,-6 0-206 16,0-2-403-16,-3 2-590 0</inkml:trace>
  <inkml:trace contextRef="#ctx0" brushRef="#br0" timeOffset="54401.575">5726 9533 1696 0,'0'0'495'15,"0"0"-443"-15,0 0 81 16,0 0 58-16,0 0-71 16,0 0-68-16,83-5-52 15,-20-10-243-15,-12 3-533 16,-5-4-798-16</inkml:trace>
  <inkml:trace contextRef="#ctx0" brushRef="#br0" timeOffset="55999.4383">6666 9279 1024 0,'0'0'1134'15,"0"0"-955"-15,0 0-125 16,0 0 9-16,0 0 108 15,0 0-13-15,0 0-53 16,-3-15-26-16,3 15-13 16,-3 0-12-16,3 0-20 15,0 5-19-15,-3 13-15 16,0 14 12-16,-2 6 13 16,2 7-16-16,0 0-8 15,0-4-1-15,3-4-19 0,0-7-57 16,0-7-44-1,5-4-99-15,10 5-113 0,1-5-317 16,-4-3-196-16</inkml:trace>
  <inkml:trace contextRef="#ctx0" brushRef="#br0" timeOffset="56444.9817">6964 9231 1418 0,'0'0'370'0,"0"0"-263"16,0 0 116-16,0 0 25 15,-45 75-62-15,35-42-48 16,4 3-46-16,0 1-47 15,6 0-22-15,0-4-10 16,0-2-11-16,3-4-1 16,6-3-1-16,4-4 0 15,-2-3-3-15,2-5-3 16,-4-4-8-16,-3-5-1 16,5-3-3-16,-1 0 17 15,2-16 1-15,1-5-22 16,-2-9 6-16,-2-3 16 0,-6-7 0 15,0-2 1 1,-3-2 11-16,0 4-11 0,-12 8 12 16,-2 9 14-16,-5 7-12 15,-5 11-15-15,-4 4 0 16,-2 1-10-16,5 0-42 16,5 6-105-16,14 0-75 15,6 3-302-15,0-5-181 0</inkml:trace>
  <inkml:trace contextRef="#ctx0" brushRef="#br0" timeOffset="56884.9686">7306 9283 1595 0,'0'0'318'0,"0"0"-243"15,0 0 13-15,0 0 127 16,0 0-19-16,-63 75-65 16,48-45-30-16,5 1-28 15,4-1-38-15,3-1-19 0,3-3-14 16,0-5-2-1,6-2 1-15,7-6-1 16,4-3 8-16,-1-5-3 0,2-5-5 16,3 0-28-16,-2-5-4 15,1-11-6-15,-4-7 8 16,-1-4 3-16,-2-6 27 16,-8 1 11-16,-2-2 16 15,-3 4 7-15,-3 3 3 16,-12 4-10-16,0 7-12 15,3 3-15-15,-3 3-6 16,3 3-63-16,5 2-144 16,4-2-521-16,3 4-521 0</inkml:trace>
  <inkml:trace contextRef="#ctx0" brushRef="#br0" timeOffset="57279.2543">7692 9272 1088 0,'0'0'670'15,"0"0"-612"-15,0 0-37 16,0 0 184-16,0 0 16 15,-49 78-73-15,40-50-58 16,6 4-32-16,0-3-29 16,3-3-7-16,0-3-1 0,9-6-14 15,6-4-6-15,0-6 11 16,0-7 3-16,4 0 7 16,2-7 2-16,0-10-8 15,0-9-4-15,1-2-11 16,-5-3 21-16,-1-3 14 15,-10 1-11-15,-3 1 4 16,-3 5-4-16,-6 4-25 16,-16 7-10-16,-5 2-4 15,-18 14-72-15,6 0-139 16,11 0-493-16</inkml:trace>
  <inkml:trace contextRef="#ctx0" brushRef="#br0" timeOffset="58149.1661">8250 9353 157 0,'0'0'1272'16,"0"0"-1041"-16,0 0-18 15,0 0 50-15,0 0-36 16,0 0-77-16,0 0-20 16,30 39 26-16,0-39-78 15,4 0-44-15,5-7-17 0,-3-6-11 16,-3 1-6-16,-8-3 0 16,-4 3-6-16,-9 1-9 15,-2 2 7-15,-10-1-4 16,0 4 12-16,0-1 2 15,0 0 8-15,-13 5-10 16,-2-3 9-16,-6 5 3 16,-9 0-3-16,-1 6-1 15,-5 9 10-15,-3 5-3 16,-4 6-3-16,1 3 1 16,6 4-1-16,2 1 15 15,7-1 15-15,14-1 4 16,10-5-14-16,3-5-13 15,16-3-2-15,14-1-7 0,12-7 0 16,7-8-10-16,32-6-80 16,-14-11-125-16,-6-6-540 0</inkml:trace>
  <inkml:trace contextRef="#ctx0" brushRef="#br0" timeOffset="60258.3">8644 5355 804 0,'0'0'356'0,"0"0"-204"16,0 0 5-16,0 0 49 15,0 0 3-15,0 0 11 16,0 0-22-16,0 0-50 16,-3-51-34-16,6 49-2 15,-3-1-8-15,0 3-38 16,0 0-27-16,0 0-14 0,0 0-11 15,3 0-14-15,0 5-5 16,6 14 2-16,4 6 3 16,1 6 1-16,-2 3 0 15,4 1-1-15,-2-1 0 16,-1 0-1-16,-1-3-12 16,-2-3-11-16,1-4-12 15,-5-6-1-15,0-4 0 16,-3-5 10-16,0-5-6 15,1-4-27-15,2 0 33 16,0-3 27-16,5-12 15 16,-1-4-15-16,-1-3-10 0,0 1 10 15,-6 2 15 1,0 4-1-16,-3 2 13 0,0 5-5 16,0 2 3-16,0 3-7 15,0 2 9 1,0 1-6-16,0 0-15 0,0 0-6 15,0 0-11-15,5 0-15 16,2 6 3-16,2 7 23 16,0 0 0-16,1 4-8 15,-4-1-16-15,2-2 12 16,-5-4 10-16,-3-3 1 16,0-2-9-16,0-2-1 15,-8-2-4-15,-17-1 2 16,-8 0 4-16,-3 0-34 0,-9-13-145 15,10-4-361 1,12 0-821-16</inkml:trace>
  <inkml:trace contextRef="#ctx0" brushRef="#br0" timeOffset="64063.7316">16035 7609 522 0,'0'0'661'0,"0"0"-509"0,0 0-42 16,0 0 43-1,0 0 57-15,0 0 34 0,0 0-41 16,-46 0-43-16,46 0-59 16,0 0-34-16,0 0-10 15,0 0-12-15,0 0-17 16,0 0-15-16,7-3-13 15,13-7-45-15,3 0-12 16,9-2 5-16,4-3-15 16,-2 1 1-16,3 1 8 15,2 1 28-15,-6-1 29 16,-5 2-5-16,-5 1 6 0,-4 1 10 16,-2 2 13-1,-4-3 8-15,-3 3-13 0,2-3-7 16,-1 0-4-16,-2 4 0 15,1-3 1-15,-7 5-7 16,-3 1 1-16,0 1-1 16,0 2-1-16,0-1-7 15,0 1-18-15,0-1 25 16,-10-2 1-16,-5 0 7 16,-2 0-7-16,4-2 6 15,-7-2-6-15,7-1 0 16,0 1 7-16,1-1-7 15,4-1 0-15,2 2 0 0,0 3 5 16,5 1-5 0,-1 2-1-16,2 1-11 0,0 0-12 15,0 0-1-15,0 0 5 16,5 4 17-16,6 4 2 16,5-1-1-16,6 2-8 15,5-2-25-15,3-3-20 16,-4 1 17-16,0-4 20 15,-8 3 16-15,-4-1 1 16,-4-1 22-16,-7 2 1 16,-3 3 5-16,-3 3 0 15,-18 4 37-15,0 4-3 16,-6 3-35-16,-8 12-27 16,12-4-135-16,5-2-694 0</inkml:trace>
  <inkml:trace contextRef="#ctx0" brushRef="#br0" timeOffset="71240.1223">8419 8963 415 0,'0'0'395'0,"0"0"-67"15,0 0-147-15,0 0-10 16,0 0 11-16,0 0 4 15,-12 0-23-15,12 0-43 16,0 0-14-16,-3 0-4 16,3 0-10-16,0 0-7 0,0 0-8 15,0 0-5-15,0 0-8 16,0 0-11-16,0 0-14 16,0 0-12-16,0 0-9 15,0 0-2-15,0 0 2 16,0 0-3-16,0 0 2 15,0 0-1-15,0 0 4 16,6 0 4-16,0 0 6 16,0 0-5-16,7 0-7 15,4 0-2-15,2 6 1 16,2-3-5-16,4 1-5 16,5 2-1-16,1-6-6 0,2 0-5 15,3 0-46 1,0 0-52-16,-2-6-127 15,-10-1-157-15,-12 1-700 0</inkml:trace>
  <inkml:trace contextRef="#ctx0" brushRef="#br0" timeOffset="72764.3282">8847 9035 1317 0,'0'0'276'15,"0"0"-155"-15,0 0 67 16,0 0 47-16,0 0-42 16,0 0-64-16,0 0-35 15,55 23-30-15,-34-23-25 16,4-12-11-16,-2-5-13 16,-1-1-3-16,2-4-11 15,-6-5 10-15,3-4-11 16,-5-6-6-16,-4-1-9 15,2-3-9-15,-4 0 20 0,-1 2 4 16,-3 0 1-16,0 4 5 16,3 4-5-16,-3 3 6 15,-3 5 5-15,0 7 6 16,-3 3-5-16,0 5 1 16,0 3 1-16,0 5-5 15,-9 0-10-15,-9 5 2 16,-7 10 9-16,-1 7 10 15,1 5 2-15,1 3-4 16,2 5 8-16,8 4-3 16,5-2-8-16,5 3-7 15,4-2-8-15,0-2-1 16,7-3-2-16,5-3 1 0,2-5-6 16,2-4-7-1,-4-2 0-15,0-7 2 0,-6-3-17 16,0-4 28-1,0-2-12-15,-3-3 13 0,7 0 1 16,-1-5 5-16,9-7-5 16,0-6 0-16,0-3 0 15,4-4 5-15,-2-2-6 16,-1-2-1-16,2 2 1 16,-3 4 1-16,-2 0-1 15,-4 9 2-15,-4 1 4 16,-2 7 3-16,-2 2 4 0,-4 2 2 15,0 0-3 1,3 2 3-16,-3 0 1 0,0 0-9 16,0 0-7-16,3 2-12 15,0 10-7-15,0 8 19 16,0 6 12-16,-3 3 4 16,0-1-10-16,0 1-4 15,0-5-1-15,0-5 0 16,-3-3 5-16,-3-5-6 15,3-2 1-15,3-6-1 16,-3-1 1-16,3-2 5 16,0 0 8-16,0-4 2 15,9-13-16-15,3-6-17 16,9-6 16-16,-2-1-11 16,-3 2-5-16,4 0 8 0,-5 7 3 15,-4 2 6 1,2 2 1-16,-4 5-1 0,1 1 2 15,-4 4 4-15,0 3 6 16,-1 2 9-16,-5-1 0 16,3 3-9-16,-3 0-6 15,3 0-5-15,0 3 8 16,-3 10 14-16,4 6 3 16,-4 2-9-16,0 5-7 15,0-3-2-15,-4 4-7 16,1-1 5-16,-3-4-4 15,1-2-2-15,2-6 0 16,3-4-18-16,0-4-68 16,0-6-112-16,11 0-265 0,2 0-334 15</inkml:trace>
  <inkml:trace contextRef="#ctx0" brushRef="#br0" timeOffset="73178.0811">9675 8725 973 0,'0'0'760'16,"0"0"-612"-16,0 0 51 0,0 0 47 15,0 0-30 1,0 0-56-16,0 0-54 0,27-19-43 15,-24 19-30-15,0 0-23 16,3 0-9-16,4 0 0 16,0 0 0-16,4 0 0 15,-5 0-1-15,-3 6-2 16,-3 4-17-16,-3 4 4 16,0 1 15-16,-6 8 6 15,-13 0 7-15,-1 1 5 16,-5-1 12-16,4 0 6 15,3-3 3-15,8-3 4 16,2-4-20-16,8-1-13 16,0-2-9-16,8-6-1 0,11-1-6 15,11-3-88-15,15-4-142 16,-2-12-532-16,-9 4-760 0</inkml:trace>
  <inkml:trace contextRef="#ctx0" brushRef="#br0" timeOffset="74166.0484">10559 8804 418 0,'0'0'622'0,"0"0"-512"16,0 0-5-16,0 0 17 15,0 0 26-15,0 0-20 16,0 0 23-16,-26 13-2 0,29-12-39 15,10-1 19-15,7 3-1 16,5-3-50-16,5 0-39 16,6 0-26-16,1 0-3 15,3 0-10-15,-1 0-1 16,0 0-22-16,-6 0 8 16,1 0-2-16,-4 0-6 15,-3 3 11-15,1-2 2 16,-1 0 10-16,2-1 0 15,3 0 2-15,1 0-2 16,0 0-6-16,4 0-18 16,-1-2 3-16,1-4 2 15,-4-1-21-15,-2 4 25 0,-4-1 14 16,-3 1-5-16,0 3 6 16,-1-3 17-16,3 3 12 15,4 0 8-15,1 0-4 16,2 0-11-16,3 0-12 15,3 0-4-15,1 0-5 16,-2 0 1-16,3-1 5 16,-2-2-7-16,-2-3 1 15,-1 5-1-15,-4-2 0 16,0-3 0-16,1 5 0 16,-4-2-6-16,6 0 5 15,-2 1-14-15,-3 0 8 16,-2 2 0-16,-1 0-4 0,-2 0 1 15,-2 0 0-15,-4 0 9 16,2 2 1-16,-3 0 0 16,1-2 0-16,11 0-9 15,-6 0-195-15,-6-6-510 0</inkml:trace>
  <inkml:trace contextRef="#ctx0" brushRef="#br0" timeOffset="77239.6956">10848 8485 589 0,'0'0'188'0,"0"0"-159"0,0 0-15 15,0 0 87-15,0 0 509 16,0 0-448-16,0 0-24 16,-30-17-26-16,21 14-17 15,0-1 24-15,-3 4 14 16,6-3 6-16,3 3-17 16,0 0 3-16,3 0-15 15,0 0-35-15,0 0 9 16,0-1-42-16,0-5-20 15,9 3-17-15,6-3-5 16,-3 1-14-16,7-1-8 0,-2 3-13 16,2 2-27-1,-4 1-10-15,0 0 18 0,0 0 29 16,-5 0 17-16,-4 0 7 16,-2 3-5-16,3 4 5 15,-7 1 0-15,0 1 0 16,0 2 1-16,0 0 0 15,0 1 0-15,-3 0 0 16,-8 5 1-16,-8 0 1 16,-2 0 7-16,0-1 7 15,-5-1 7-15,9-4-11 16,8-2 1-16,3-8-7 0,6 2-5 16,0-3 5-1,12 0-6-15,15 0-23 0,4 0-121 16,12-4-150-1,-4-2-290-15,-9 0-154 0</inkml:trace>
  <inkml:trace contextRef="#ctx0" brushRef="#br0" timeOffset="77785.537">11134 8411 709 0,'0'0'138'0,"0"0"25"16,0 0 73-16,0 0-4 16,0 0-57-16,0 0-12 15,0 0 40-15,6-12-1 16,-6 12-27-16,0 0-26 16,0 0-36-16,0-2-37 15,3 0-27-15,6-3-48 0,6 1-1 16,-3 0-22-16,3 4 6 15,-4 0 2-15,-1 0-1 16,-4 8 0-16,-6 3 9 16,0 3-1-16,0 2 7 15,0-3 1-15,0 1 0 16,-3-1 6-16,-7 4 3 16,3-5 10-16,-6 5-1 15,-2-1 14-15,-3-2-8 16,3 3 4-16,-1-5-5 15,5 1-2-15,5-3-1 16,6-3-12-16,0-3-2 0,3-1-5 16,14-3-2-16,8 0-73 15,11-7-185 1,-6-6-462-16,-8 2-689 0</inkml:trace>
  <inkml:trace contextRef="#ctx0" brushRef="#br0" timeOffset="79189.2037">11582 8392 1104 0,'0'0'303'0,"0"0"-63"15,0 0 47-15,0 0-35 0,0 0-71 16,0 0-68-16,0 0-33 16,3-27-14-16,-11 24-18 15,-1 0-19-15,-4 2 7 16,-2-3-9-16,-3 4-12 16,0 0-5-16,-6 0-8 15,2 8-1-15,1 2 11 16,3 4 0-16,2 1-11 15,2-1 0-15,4 2 7 16,7-2-8-16,0-1 1 16,3-3-1-16,0-3 0 15,3-1 0-15,10-6 0 16,4 0-10-16,5 0-39 0,2-4-19 16,1-5 9-1,2-2 13-15,-6-4 0 0,0 0 22 16,-6-1 17-16,-2 6 7 15,-2 1 14-15,-8 2 32 16,0 4 30-16,-3 0-2 16,0 3-13-16,0 0-7 15,0 0-6-15,0 0-12 16,0 0-11-16,0 0-7 16,0 0-6-16,0 0-1 15,0 2-11-15,0 7-5 16,0 8 5-16,-6 6 12 15,-7 1 0-15,-1 7 0 16,-1-2-6-16,-2 0-5 16,4-2-1-16,0-5 0 0,4-4 0 15,2-6-1-15,3-1-41 16,1-2-74-16,3-6-104 16,0 3-130-16,0-4-238 15,0-2-152-15</inkml:trace>
  <inkml:trace contextRef="#ctx0" brushRef="#br0" timeOffset="79620.1904">11695 8414 1624 0,'0'0'343'0,"0"0"-193"16,0 0-4-16,0 0 5 15,0 0-53-15,0 0-36 16,0 0-24-16,81-60 0 16,-65 60 0-16,-6 0-4 15,1 0-13-15,-2 8-3 16,-3 2 4-16,-3 0-6 15,-3 4-1-15,0 1-3 16,0 4 8-16,-12-1-2 0,-6 2-2 16,-4 0-1-1,0-1-8-15,2 1-5 0,-1 0 5 16,9-3-1-16,3-5-4 16,6-1-1-16,3-2 5 15,0-3-5-15,12-2-1 16,12-4-17-16,4 0-110 15,17-10-153-15,-6-3-413 16,-9-3-275-16</inkml:trace>
  <inkml:trace contextRef="#ctx0" brushRef="#br0" timeOffset="80017.5649">12032 8382 776 0,'0'0'331'0,"0"0"-44"16,0 0 16-16,0 0 49 16,0 0-69-16,0 0-75 15,0 0-44-15,-77 79-42 16,63-55-44-16,4-2-36 15,7 2-21-15,3-2-14 16,0-4-5-16,13-6-1 16,7 1 1-16,5-9 3 0,8-4-5 15,0 0-17-15,2-11-8 16,1-8-10-16,-3-7 6 16,-6-4 18-16,-9-3 11 15,-5 0 1-15,-10 2-1 16,-3 6 6-16,0 5-5 15,-13 9-1 1,-8 4-16-16,-12 7-145 0,3 0-361 16,5 0-490-16</inkml:trace>
  <inkml:trace contextRef="#ctx0" brushRef="#br0" timeOffset="84529.4314">10939 9007 882 0,'0'0'122'16,"0"0"396"-16,0 0-263 15,0 0-14-15,0 0-49 16,0 0-50-16,0 0-31 15,6 0-21-15,-2 0 0 16,-4 0-15-16,0 0-29 16,0 0-10-16,0 0-12 15,0 0-8-15,-4 0-5 16,-9 1 2-16,-4 2 8 16,-7-1-2-16,-3 2-5 15,-3-3-7-15,-1-1-6 16,4 0-1-16,5 0 11 15,5 0-5-15,1 0 3 16,10 0 0-16,0 0 3 16,6 0-2-16,0 0-8 0,0 0-2 15,0 0-1-15,0 0 1 16,0 0-1-16,0 1-5 16,0 6 6-16,0 4 0 15,0 0 0-15,0 1 0 16,0 0 0-16,0 2 1 15,-3-1 0-15,-6 2 0 16,3-1 0-16,-3-4 0 16,3 0 7-16,-4-1-7 15,4-4 5-15,2-2-5 16,3-3 0-16,1 0 0 16,0 0 5-16,0 0-6 15,1 0 0-15,12 0-8 16,3 0 1-16,5 0-2 0,-3 0-3 15,1 0 3-15,-2 0 7 16,-1 0-5-16,-3 0 6 16,4 3-1-16,-5 3 1 15,-2-3-1-15,-3 2 1 16,-1 1 0-16,1-1-1 16,-7 3-5-16,0 1 5 15,0 3 1-15,-13 3 1 16,-7 1 0-16,-10-2 7 15,-4 1-6-15,-5-4 0 16,-4-1-1-16,4-3-12 16,3-4-43-16,11-3-85 15,22-6-64-15,3-9-394 16,9-5-752-16</inkml:trace>
  <inkml:trace contextRef="#ctx0" brushRef="#br0" timeOffset="86508.3036">11146 9026 948 0,'0'0'374'0,"0"0"-181"15,0 0 0-15,0 0 71 16,0 0-13-16,0 0-59 15,0 0-45-15,0-4-32 16,3 4-39-16,9 0-27 0,9 0-8 16,4 0-16-1,8-3-16-15,3 2-8 0,-3-2-1 16,-5 1-10-16,-4-1-14 16,-9 1 0-16,-8 1 8 15,-4 1 2-15,-3 0 4 16,0 0 3-16,0 0 1 15,-3 3 6-15,-10 9 23 16,-5 5 7-16,-3 6 0 16,2 1 6-16,-4 4-4 15,4 0 6-15,1 2 2 16,3-5-8-16,2 2-12 16,4-4-11-16,2-6-7 15,3 1-2-15,4-7 0 16,-3-1 2-16,3-3-2 0,0-1-12 15,0-3-42-15,0-3-59 16,0 1-83-16,0-1-69 16,-3 0-217-16,3 0-120 0</inkml:trace>
  <inkml:trace contextRef="#ctx0" brushRef="#br0" timeOffset="86726.4722">11134 9164 1536 0,'0'0'509'0,"0"0"-411"16,0 0 41-16,0 0 24 16,0 0-34-16,0 0-63 15,103-2-63-15,-58 1-3 16,1-2-106-16,-1-3-119 15,-12 2-359-15,-11 0-527 0</inkml:trace>
  <inkml:trace contextRef="#ctx0" brushRef="#br0" timeOffset="87330.8851">11507 9035 1647 0,'0'0'500'0,"0"0"-434"15,0 0-20-15,0 0 68 16,0 0-3-16,0 0-35 16,0 0-30-16,84-16 0 0,-65 16-8 15,-1 0-10 1,-3 0-6-16,-3 0-13 0,-2 0-7 16,-6 0-1-16,-2 9 0 15,-2 0 0-15,0 3 8 16,-12 1 0-16,-10 4 12 15,-5 3 9-15,-1-5-8 16,-2-1-8-16,4 0-7 16,7-4 4-16,6-1-2 15,3-5-8-15,9-1 2 16,1 3-3-16,0 1 0 16,14 0 1-16,5 2 0 15,2 1 0-15,-3 0-1 16,-2 3-1-16,-2-3 0 15,-8 3 0-15,-3-2-2 0,-3-1 2 16,0 3 0-16,-12-1 1 16,-9-1 12-16,0-1 3 15,-6-2 6-15,5-6-9 16,1 1-12-16,9-3-34 16,12-3-100-16,0-7-164 15,9 0-777-15</inkml:trace>
  <inkml:trace contextRef="#ctx0" brushRef="#br0" timeOffset="88397.6182">11847 9060 976 0,'0'0'282'16,"0"0"-55"-16,0 0 22 15,0 0 39-15,0 0-70 16,0 0-47-16,0 0-44 0,-10 2-25 16,-2 12-9-1,0 5-17-15,-3 7-24 0,3 1-18 16,2 2-10-16,4 1-10 15,3-3-13-15,3 0 5 16,0-7-6-16,9-4 1 16,7-6 5-16,5-7 0 15,3-3-1-15,9 0-5 16,-1-17 0-16,7-5-9 16,-6-5 7-16,0-6 2 15,-5-1 0-15,-8 1 1 16,-7 0 28-16,-10 4 7 15,-3 5-1-15,-12 5-15 16,-15 8-20-16,-12 5-2 16,-16 6-117-16,6 15-268 0,4 0-913 0</inkml:trace>
  <inkml:trace contextRef="#ctx0" brushRef="#br0" timeOffset="90034.8321">9038 8365 863 0,'0'0'524'0,"0"0"-412"15,0 0-32-15,0 0 19 16,0 0 47-16,0 0-13 16,0 0-57-16,-9 10-44 0,-3 15 83 15,-4 10 34-15,-7 18-36 16,-2 29-21-16,-2 23-28 15,4 15-13-15,16-8-17 16,7-20-21-16,0-31-12 16,17-20-1-16,29 15-106 15,-1-8-195-15,4-9-448 0</inkml:trace>
  <inkml:trace contextRef="#ctx0" brushRef="#br0" timeOffset="90812.1191">12538 8392 1106 0,'0'0'692'0,"0"0"-607"16,0 0 52-16,0 0 40 15,0 0-2-15,0 0-77 16,0 0-39-16,7 124 60 16,1-24-35-16,-2 13-34 15,-6-4-24-15,0-28-16 16,0-28-10-16,-14-12-112 16,-21 15-159-16,2-10-391 15,-3-3-554-15</inkml:trace>
  <inkml:trace contextRef="#ctx0" brushRef="#br0" timeOffset="94002.108">10160 8643 1129 0,'0'0'220'0,"0"0"-115"0,0 0 244 16,0 0-88-16,0 0-96 15,0 0-48-15,0 0-39 16,0 0-6-16,0 0 0 15,0 0-11-15,0 0-8 16,3 2-13-16,-3 9 21 16,0 4 27-16,0 3-45 15,-3 5-16-15,-8 4-7 16,-2 3-7-16,-2 2-5 16,-5-2-8-16,3 3 1 15,2-3 0-15,0 0-1 16,3-1 0-16,3-3-1 15,3-5-24-15,2-4-65 0,4-5-64 16,0-12-128 0,13 0-331-16,2 0-292 0</inkml:trace>
  <inkml:trace contextRef="#ctx0" brushRef="#br0" timeOffset="94354.5993">10054 8710 1051 0,'0'0'826'16,"0"0"-647"-16,0 0-73 16,0 0 12-16,0 0 9 15,0 0-45-15,0 0 15 16,34 41-5-16,-25-14 17 16,5 3-54-16,-1 4-17 15,-1-2-16-15,2 1-12 16,2-3-5-16,0-7-5 0,7-4-58 15,-7-6-164 1,-1-6-527-16</inkml:trace>
  <inkml:trace contextRef="#ctx0" brushRef="#br0" timeOffset="94686.7926">9993 8867 1855 0,'0'0'325'16,"0"0"-240"-16,0 0-11 15,82-17 45-15,-46 11-55 16,2 2-45-16,4 2-19 16,18 2-49-16,-8 0-222 15,-10 0-644-15</inkml:trace>
  <inkml:trace contextRef="#ctx0" brushRef="#br0" timeOffset="95707.5638">13886 9560 912 0,'0'0'670'15,"0"0"-494"-15,0 0-29 16,0 0 108-16,0 0-53 16,0 0-56-16,0 0-42 15,77 3-31-15,-31-3-25 16,2 0-29-16,4 0-8 16,-5 0-11-16,-8 0-18 0,-10 0-79 15,-14 0-77 1,-7 0-304-16,-8 0-339 0</inkml:trace>
  <inkml:trace contextRef="#ctx0" brushRef="#br0" timeOffset="95977.7827">13857 9449 1028 0,'0'0'663'0,"0"0"-538"16,0 0 39-16,0 0 79 0,100-4-37 15,-61 4-53-15,4 0-76 16,9 0-77-16,23 0-30 15,-14-6-345 1,-6-4-1526-16</inkml:trace>
  <inkml:trace contextRef="#ctx0" brushRef="#br0" timeOffset="101501.0002">15438 9101 45 0,'0'0'0'0</inkml:trace>
  <inkml:trace contextRef="#ctx0" brushRef="#br0" timeOffset="102126.8984">15438 9101 641 0,'29'-62'118'0,"-29"61"-80"16,0-2-33-16,0 0-3 16,0 0-2-16,3 0 11 15,4-1 31-15,-1 1 35 16,-2 3-3-16,2-2 12 16,-1-2 16-16,0 4-26 15,-5-2-63-15,0 2 13 0,0 0 12 16,0 0 318-16,0 0-132 15,0 0-97-15,0 0-32 16,0 0-11-16,0 0-18 16,0 0-30-16,0 0-18 15,-5 0-11-15,-6 0-6 16,-3 7 0-16,-9 4 14 16,-2 5 13-16,-8 5 3 15,-5 2 3-15,-2 5 0 16,2 3-5-16,2 2-7 15,4-3-6-15,9 2-5 16,9-1-1-16,5 1-1 16,8-1 0-16,1 1 4 0,3-2-7 15,11 0 0 1,5-6-5-16,1-5 0 0,6-3-1 16,-4-6 0-16,1-6 0 15,-4-2-2-15,2-2-5 16,-3 0 5-16,-4-9 1 15,2-5-1-15,-3-2 2 16,-4 0 0-16,0-4 0 16,0 3 9-16,-6-6 8 15,0 3 14-15,-3 1 14 16,0-1 8-16,0 0-3 16,-14 6-28-16,-2 0-11 15,-6 4-10-15,-8 2-1 16,-2 7 0-16,0 1-7 15,-1 0-22-15,3 0-77 0,5 11-55 16,-2 8-120-16,9-2-322 16,3-1-278-16</inkml:trace>
  <inkml:trace contextRef="#ctx0" brushRef="#br0" timeOffset="102893.8122">15649 9107 1343 0,'0'0'575'0,"0"0"-479"16,0 0-45-16,0 0 74 15,0 0 55-15,0 0-40 16,0 0-36-16,13-1-40 16,2-10-39-16,6 1-11 15,-3-3 16-15,3 1 14 16,-2-2-3-16,-1 3-17 15,3 2 0-15,-6 2-8 16,6 7-9-16,-5 0-6 16,-3 0-1-16,4 7 0 15,-5 6 0-15,-2 8-6 16,0 1 6-16,-4 1-1 16,-2 0 1-16,-4 4 0 0,0 0 0 15,-8-2 0-15,-8 5 1 16,-2-3 8-16,-6 2-7 15,-1 0 17-15,1 2-2 16,2-2-5-16,0-1 6 16,8-3 6-16,5-4-14 15,2-2-8-15,7-6-1 16,0 1 7-16,7-5-7 16,5-2 12-16,5-1 11 15,9-5-8-15,-1 2-4 16,5-3-3-16,0 0-1 15,-5 0-8-15,-2 0-1 16,-4 0-17-16,-9 0-32 0,-2-3-43 16,-3-4-101-16,-5-3-189 15,0 0-893-15</inkml:trace>
  <inkml:trace contextRef="#ctx0" brushRef="#br0" timeOffset="104435.6208">16795 9272 1088 0,'0'0'288'0,"0"0"-75"15,0 0 63-15,0 0 16 16,0 0-29-16,0 0-37 16,0 0-51-16,-16-25-51 15,16 25-42-15,0 0-31 0,0 3-26 16,0 8-19-16,0 4 2 16,8 11 2-16,3 2-1 15,2 2-7-15,-3 2-1 16,2-2 0-16,-1-3 0 15,-5-2-1-15,-3-7 1 16,-3-5-1-16,3-5-1 16,-3-3 0-16,0-5-1 15,0 0 1-15,0 0 0 16,0 0 0-16,0-3 0 16,3-8-13-16,4-9-10 15,0-6 12-15,2-4 6 0,2-3 5 16,-2 1 0-1,-3-1 0-15,-2 5 0 0,-1 2 0 16,-1 4 1-16,-1 2 1 16,2 6-1-16,1 1 0 15,-1 6 1-15,-1 1 15 16,3 6-14-16,1 0-2 16,0 3-7-16,5 14 5 15,3 6 1-15,1 7-1 16,-3 3 1-16,-3 0 0 15,2-3 0-15,2-1 1 16,-4-2-1-16,2-7 1 16,1-3 0-16,5-8-47 0,-4-2-103 15,16-7-144 1,-6-11-454-16,-1-5-940 0</inkml:trace>
  <inkml:trace contextRef="#ctx0" brushRef="#br0" timeOffset="104918.1386">17203 9230 1356 0,'0'0'749'16,"0"0"-611"-16,0 0 1 15,0 0-16-15,0 0-29 16,0 0-50-16,0 0 23 15,14 46 8-15,-5-23-41 0,1 0-20 16,-1 0-7-16,2-3-6 16,-1-3 0-16,-4-7 0 15,-3 0 0-15,1-7 0 16,-2-3 5-16,1 0-5 16,1-3-1-16,5-10-15 15,2-4 0-15,-2-5 9 16,2-6 5-16,1-1 0 15,1 0 0-15,-3-1 1 16,-1 7 1-16,-5 5 13 16,-1 6 29-16,-3 5 27 15,0 4-13-15,0 3-18 16,0 0-20-16,2 0-17 16,-1 0-2-16,3 10-9 15,1 6 9-15,3 7 6 0,1 1 0 16,2 4-5-16,3-3-1 15,1-2 0-15,0-3-18 16,-3-4-40-16,-1-5-53 16,-1-3-90-16,-1-4-128 15,-4-1-332-15,-2-3-417 0</inkml:trace>
  <inkml:trace contextRef="#ctx0" brushRef="#br0" timeOffset="105229.2747">17839 9188 1498 0,'0'0'240'16,"0"0"-190"-16,0 0 42 15,0 0 79-15,0 0 26 16,0 0-32-16,0 0-64 15,-35-53-37-15,15 53-9 16,-10 0 12-16,3 3-1 16,-6 14-5-16,3 2-14 15,8 1-6-15,1 3 1 16,12 3-16-16,7-2-16 16,2-1-4-16,16-3 5 15,12 0-2-15,8-5-9 0,7-7-39 16,-1-4-67-16,13-4-96 15,-16-4-174-15,-6-6-399 0</inkml:trace>
  <inkml:trace contextRef="#ctx0" brushRef="#br0" timeOffset="105551.5309">17971 8846 1300 0,'0'0'507'16,"0"0"-333"-1,0 0-11-15,0 0 45 0,0 0 40 16,0 0-75-16,0 0-88 16,-17 17-1-16,17 10-11 15,0 9-15-15,0 7-11 16,3 3-19-16,11 1-11 15,3-1-16-15,4 1 0 16,-5-8 0-16,4 0-1 16,-5-9-16-16,-2-10-41 15,1-1-58-15,2-15-129 16,-6-4-251-16,3 0-628 0</inkml:trace>
  <inkml:trace contextRef="#ctx0" brushRef="#br0" timeOffset="105954.9017">18256 9128 1144 0,'0'0'727'0,"0"0"-623"15,0 0 62-15,0 0-19 16,0 0-31-16,93 10-43 15,-69-10-26-15,-2 0-18 16,1-1-13-16,-7-5-7 16,-3 0 0-16,-3 2 10 0,-7-3 24 15,-3 1 21 1,0-3-5-16,0 2-34 0,-10 0-16 16,-5-1-8-16,-5 0 13 15,-6 5 4-15,-2 2 9 16,0 1-1-16,-1 0-3 15,7 7-11-15,-4 9 1 16,9 3 4-16,5 5 1 16,7 3-3-16,5 3-6 15,8-4 0-15,14 0-2 16,11-5-7-16,6-8-22 16,3-4-46-16,4-9-65 15,9 0-117-15,-13-11-350 16,-7-4-125-16</inkml:trace>
  <inkml:trace contextRef="#ctx0" brushRef="#br0" timeOffset="106217.8344">18642 9046 1023 0,'0'0'855'16,"0"0"-697"-16,0 0-1 15,0 0-1-15,0 0-24 16,0 0-10-16,0 0 13 15,-14 40-24-15,14-18-29 16,0 8-30-16,1-3-11 16,12 2-13-16,3-3-12 0,0-6-5 15,4 0-4 1,0-6-5-16,-1-6-2 0,-2-3-26 16,0-5-47-16,1 0-60 15,-2-11-111-15,-3-8-324 16,-5-1-462-16</inkml:trace>
  <inkml:trace contextRef="#ctx0" brushRef="#br0" timeOffset="106387.8663">18688 8877 2114 0,'0'0'243'16,"0"0"-159"-16,0 0 59 0,0 0 18 15,0 0-81-15,0 0-59 16,0 0-21-16,15-3-119 16,-1 9-398-16,-2-2-1401 0</inkml:trace>
  <inkml:trace contextRef="#ctx0" brushRef="#br0" timeOffset="106855.3079">19310 9643 84 0,'0'0'1352'15,"0"0"-1126"-15,0 0-26 16,0 0 93-16,0 0-53 0,0 0-59 15,-136-3-43 1,23-9-41-16,-60-5-31 0,-50-1-21 16,-30 6-18-1,-23 12-6-15,3 3 21 0,14 32-2 16,34 16-9-16,60 17-11 16,57 6-10-16,57-5-10 15,37-16-35-15,14-11-143 16,46 11-193-16,2-13-313 15,7-1-576-15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1T07:06:54.28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18521 3384 620 0,'0'0'0'0,"0"0"128"15,0 0 244-15,0 0-270 16,0 0-53-16,0 0 68 16,10 5 40-16,-10-3-5 15,0-2 5-15,0 0 3 16,0 0-12-16,0 0-40 15,0 0-20-15,0 0-8 16,0 0-17-16,-2 0-6 16,-3 0-3-16,-4 0-5 15,-10 1-6-15,-7-1-25 16,-10 0-9-16,-10 0-8 16,-6 0 4-16,-9 0-4 15,-5 0-1-15,-1 0 1 16,-5 2-1-16,1 0 1 15,-1 2-1-15,2 1 8 0,-1-3-2 16,5 0-1 0,1-2-5-16,10 0-6 0,9 0-6 15,11 0 11-15,12 0-5 16,13 0 0-16,10 0-104 16,10 15-201-16,15 4-434 15,2-1-560-15</inkml:trace>
  <inkml:trace contextRef="#ctx0" brushRef="#br0" timeOffset="3623.2136">21628 3321 329 0,'0'0'651'0,"0"0"-550"16,0 0-63-16,0 0 31 16,0 0 59-16,0 0 4 15,0 0-46-15,0 0-38 16,0 0-11-16,0 0-18 16,0 0-3-16,0 0 15 15,5 0 27-15,0 0 21 16,5-1 18-16,2 1 3 15,5-1-45-15,6-1-30 16,1 1-13-16,6-2-5 0,3 2 1 16,-1 0-8-16,4-1-1 15,-2 0-8-15,1 1-14 16,-4 0-10-16,0-1 2 16,-2 2 17-16,-4 0 2 15,-1 0-4-15,3 0 5 16,0 0 11-16,3 0 0 15,-2 0 0-15,3-2 0 16,4 2 2-16,0-2-2 16,2 1 2-16,1-2-2 15,-1 0 0-15,-2 0 0 16,-4 2 0-16,-1-1-1 16,-4 1 1-16,-2 1-7 15,-3 0 6-15,0 0 0 16,0 0 0-16,-1 0 1 0,0 0 0 15,4 0 0-15,3 0 0 16,4 0 2-16,7-4-1 16,4-2-1-16,1-1-10 15,-2 1-1-15,0 0-10 16,-1 4 12-16,-4-1 4 16,-3 0 5-16,-2 3 1 15,-1 0 0-15,-2 0 5 16,2 0 1-16,-2 0 2 15,4 0-2-15,3 1 6 16,4-1 14-16,4 0-7 16,5 0-9-16,1 0-4 15,-1-1-7-15,-3-3-14 16,-8-1-10-16,-8 1-42 0,-10 4-65 16,-9 0-113-16,-5 0-338 0</inkml:trace>
  <inkml:trace contextRef="#ctx0" brushRef="#br0" timeOffset="11648.123">2855 7188 549 0,'0'0'41'0,"0"0"722"16,0 0-525-16,0 0-98 15,0 0 39-15,0 0 14 16,-38-23-32-16,27 17-75 15,-1 3-20-15,-1-3-5 16,-1 5-4-16,-5 1-13 0,-1 0-8 16,-8 0-11-1,-9 7-1-15,-5 9-4 0,-3 8-6 16,2 5-12-16,7 2 5 16,5-2 1-16,10 4-7 15,6-6-1-15,9-1-1 16,6-4-9-16,0-2 2 15,3-4-5-15,15-2 6 16,3-6 5-16,6-5-35 16,1-3-41-16,5 0 0 15,-2-15-8-15,-1-4 41 16,-3-4 21-16,-2-6 10 16,-2 0 14-16,-1-4 2 0,-1-5 6 15,-3 5 6 1,-2 0 2-16,-2 8 48 0,-4 5-6 15,-4 9-2-15,-3 4 19 16,-3 4-10-16,0 3-32 16,0 0-32-1,-9 18 5-15,-7 7 14 0,-5 14 7 16,4 1-1-16,1 8-11 16,4-9-9-16,9-1-6 15,3-10-12-15,3-8-25 16,33-5-81-16,-5-8-154 15,2-7-423-15</inkml:trace>
  <inkml:trace contextRef="#ctx0" brushRef="#br0" timeOffset="11946.9118">2967 6918 1735 0,'0'0'382'16,"0"0"-289"-16,0 0-56 15,0 0 114-15,0 0 57 16,39 106-64-16,-15-56-63 15,6 6-42-15,-2 2-29 0,-1-3-10 16,-11-3-10-16,-10-2-95 16,-25 14-145-16,-11-13-469 15,-12-8-454-15</inkml:trace>
  <inkml:trace contextRef="#ctx0" brushRef="#br0" timeOffset="12429.7643">2275 6988 662 0,'0'0'975'0,"0"0"-776"16,0 0-57-16,0 0 71 16,0 0-24-16,0 0-31 15,-112 33-24-15,75 18 1 16,-4 23-24-16,10-2-53 16,9-2-23-16,14-9-32 15,8-16-3-15,12 4-8 16,15 2-28-16,43-3-92 15,-4-14-209-15,-3-14-842 0</inkml:trace>
  <inkml:trace contextRef="#ctx0" brushRef="#br0" timeOffset="13089.0767">3709 6927 1350 0,'0'0'355'0,"0"0"-282"0,0 0 3 16,43-96 66 0,-25 68 55-16,1 2-18 0,-4 5-84 15,0 4-25-15,-1 6-12 16,-4 4-3-16,-1 3 6 15,-3 1-21-15,0 3-14 16,1 0-10-16,2 6-7 16,5 10 6-16,2 8 3 15,6 9-14-15,-2 10-4 16,1 6 0-16,-2 4-6 16,-4 6 4-16,-2 4-11 15,-5 1 1-15,1-3 1 16,-3 0 11-16,-3-8 8 15,0-7-8-15,-3-8-39 16,4-8-41-16,-1-10-20 0,5-2-71 16,-2-9-223-1,0-3-422-15</inkml:trace>
  <inkml:trace contextRef="#ctx0" brushRef="#br0" timeOffset="13351.2906">3965 7159 1315 0,'0'0'404'16,"0"0"-185"-16,0 0 31 15,0 0-71-15,0 0-72 16,0 0 80-16,-67 87-23 15,30-38-25-15,-8 3-31 16,-4 1-48-16,4-7-26 16,6-6-22-16,6-7-12 15,11-13-11-15,9-3-69 16,13-10-110-16,0-4-334 16,7-3-545-16</inkml:trace>
  <inkml:trace contextRef="#ctx0" brushRef="#br0" timeOffset="13891.4448">4641 7329 970 0,'0'0'1068'0,"0"0"-875"16,0 0-57-16,0 0 36 0,0 0 8 16,0 0-71-16,0 0-21 15,75 0-10-15,-35 0-42 16,5 0-24-16,-5 0-11 16,-1 0-1-16,-2-4-39 15,-9 4-32-15,-5-1-77 16,-5 1-219-16,-9-2-608 0</inkml:trace>
  <inkml:trace contextRef="#ctx0" brushRef="#br0" timeOffset="14148.0978">4595 7179 1635 0,'0'0'738'0,"0"0"-663"16,0 0-39-16,0 0 52 15,0 0 18-15,118-9-65 16,-45 4-41-16,-6-1-107 15,-13 3-640-15</inkml:trace>
  <inkml:trace contextRef="#ctx0" brushRef="#br0" timeOffset="17857.3091">5496 7253 515 0,'0'0'508'16,"0"0"-400"-16,0 0-24 15,0 0 37-15,0 0 37 16,0 0-35-16,0-4-23 15,0 4-17-15,0 0-4 0,0 0 15 16,0 0 9-16,0 0-22 16,0 0-19-16,0 0-16 15,0 0-3-15,0 0-13 16,6 0-14-16,0 0-3 16,6 0 7-16,7 0-5 15,2 3-2-15,5-2-6 16,2-1-5-16,2 0 4 15,4 0-5-15,-4 0 0 16,0-1-1-16,-2-2 1 16,-4 1-1-16,-5 2 0 15,-2 0 0-15,2 0 1 16,-4 0-1-16,3 0-1 0,0 0 1 16,6 0 0-1,4 0-1-15,2 0-13 0,6 0-24 16,0 0-19-16,2-1 7 15,-2-2 7-15,0-1 27 16,-6 4 6-16,-2 0 2 16,-4 0 7-16,-3 0 1 15,-3 0-1-15,-6 0-1 16,4 0 2-16,5 2 0 16,-3 0 1-16,6-2 4 15,1 0-5-15,5 0-1 16,1 0 1-16,2-4-6 15,0 1-7-15,0 0-14 0,1-1 6 16,-4 4 5 0,0 0 15-16,-5 0 1 0,-1 0 1 15,-3 0 19-15,6 0 14 16,1 0 5-16,5 0-7 16,3 0-10-16,7 0-10 15,-1-3-10-15,0-1-2 16,4-3 2-16,-3 1-2 15,0 0 0-15,-4 2-1 16,-3 0 0-16,-6 1-1 16,-2 0 2-16,-1 2 0 15,-5-1-1-15,-2 1 0 16,-1 0-17-16,5 1-148 16,-9 0-194-16,-6 0-317 0</inkml:trace>
  <inkml:trace contextRef="#ctx0" brushRef="#br0" timeOffset="19345.6865">5754 6924 1092 0,'0'0'908'15,"0"0"-806"-15,0 0-77 16,0 0-9-16,0 0 15 16,112-46 31-16,-75 26-10 15,-1-2-27-15,0 1-16 16,-3-1-8-16,-2 2 7 16,-4-4-7-16,-5-2 6 15,-2-3-1-15,-1-2-4 0,-4-4 20 16,-3-2 6-16,-3-1 2 15,-6 0-7-15,0 4 0 16,-3 3-1-16,0 7 15 16,0 7 8-16,-3 4-11 15,-9 6-4-15,-9 4-15 16,-4 3-14-16,-5 7 11 16,-9 13 6-16,3 7-2 15,-1 5 20-15,4 8 25 16,8 7-4-16,4 1-14 15,6 1-13-15,12 2-7 16,3-5-10-16,6 0-12 16,15-6-1-16,6-4 0 0,3-5-1 15,-2-9-4 1,2-2-1-16,-2-10-19 0,-1-3-1 16,-2-7 13-16,-1 0-14 15,-1-7 8-15,-4-9-1 16,0-8 7-16,-2-1 8 15,-5-9 5-15,4 2 1 16,-4-4 6-16,0 2 1 16,-3 6 5-16,0 6 22 15,-2 6 3-15,1 6 4 16,-5 3-7-16,0 4-4 16,-3-1-10-16,0 4-2 15,3 0-19-15,-3 0-6 16,3 16-7-16,0 5 13 15,4 6 3-15,-4 2-3 0,-3 1 0 16,0-5-1-16,0-1 0 16,0-5-5-16,0-5-6 15,0-3 4-15,-3-5 7 16,3-4-8-16,0 0 0 16,0-2-3-16,0 0 6 15,6-11-20-15,6-9-14 16,9-6 13-16,1-3 14 15,-2-2 1-15,2 1-2 16,-5 6 13-16,-4 5 0 16,-1 4 0-16,1 3 1 15,-5 3 0-15,4-1 9 0,-2 7-8 16,2-1 7 0,-3 4-1-16,0 0 1 0,0 7-2 15,-3 12 10-15,0 5 3 16,-6 5-2-16,0 2-1 15,0 0 7-15,0-2-8 16,-6-4-14-16,3-4 1 16,0-5-1-16,3-7-1 15,0-3-46-15,9-6-123 16,12-4-210-16,1-10-849 0</inkml:trace>
  <inkml:trace contextRef="#ctx0" brushRef="#br0" timeOffset="19771.4433">6794 6572 1207 0,'0'0'1027'0,"0"0"-927"15,0 0-15-15,0 0 69 16,0 0 0-16,0 0-71 16,0 0-51-16,31-36-17 15,-20 36-14-15,-2 2-1 16,4 9 0-16,-4 3 1 16,0 4-1-16,-4 1 0 0,2 2 0 15,-7-1 1-15,0 3-1 16,0-1 0-16,-10 0 1 15,-7-1 5-15,-5-3 7 16,1 1 6-16,0-5-2 16,8-4 2-16,2-1-5 15,8-5-13-15,3 0-1 16,0-2-8-16,17-2 8 16,11 0-12-16,24-7-113 15,-7-7-337-15,-5-4-840 0</inkml:trace>
  <inkml:trace contextRef="#ctx0" brushRef="#br0" timeOffset="20444.8505">6257 7527 1656 0,'0'0'388'0,"0"0"-223"15,0 0 15-15,0 0 7 16,0 0-15-16,0 0-47 16,0 0-23-16,-33 62-32 15,27-23-21-15,0 5-14 16,3 3-20-16,-1-1-14 16,1-1 10-16,0-1-11 15,-3-5 6-15,3-6-6 16,-2-3 0-16,2-5-6 15,0-7 0-15,3-5-27 0,0-4-67 16,0-9-126-16,0 0-115 16,6 0-381-16</inkml:trace>
  <inkml:trace contextRef="#ctx0" brushRef="#br0" timeOffset="20773.0089">5851 7508 1722 0,'0'0'354'0,"0"0"-247"16,0 0 2-16,0 0 17 15,0 0 13-15,0 0 40 16,0 0-52-16,127 25-43 16,-57-19-39-16,21-6-24 15,21 0-21-15,-9-10 0 16,-18 1-21-16,-27-2-21 16,-16 8-62-16,1-3-68 0,-4 3-1 15,0 3-87 1,-14 0-215-16,-10 2-89 0</inkml:trace>
  <inkml:trace contextRef="#ctx0" brushRef="#br0" timeOffset="21138.3812">6521 7768 1753 0,'0'0'495'15,"0"0"-365"-15,0 0 23 16,0 0 19-16,0 0-27 16,0 0-64-16,0 0-26 15,0 35 18-15,0-11-43 16,3 3-19-16,0-2-11 16,-3 5 0-16,0-4-17 15,3-5-56-15,-3 8-100 16,3-5-174-16,-3-8-561 0</inkml:trace>
  <inkml:trace contextRef="#ctx0" brushRef="#br0" timeOffset="21467.2384">6803 7801 1013 0,'0'0'966'0,"0"0"-836"0,0 0 47 16,0 0 49-16,0 0-27 15,-42 85-73-15,32-55-50 16,1 0-28-16,-2 3-24 15,-2 0-14-15,-2 0-10 16,0 0 1-16,-3-3 1 16,-1-2-2-16,4-4-48 15,0-1-111-15,12-9-176 16,3-5-476-16,0-9-694 0</inkml:trace>
  <inkml:trace contextRef="#ctx0" brushRef="#br0" timeOffset="21848.8521">6922 7961 1802 0,'0'0'384'16,"0"0"-270"-16,0 0 38 15,0 0-7-15,0 0-22 16,0 0-60-16,0 0-32 16,39-15-8-16,-25 15-10 15,-1 0 1-15,-1 0-1 16,-2 8-12-16,-2 2 5 0,-2 4 10 16,-3 3 11-16,-3 0-7 15,0 6-5-15,-6-1-2 16,-12 2-2-16,0-1 2 15,-6-1 8-15,5-2 2 16,7-6-9-16,4-4 0 16,8-6-14-16,0-4 0 15,17 0 0-15,32-11-38 16,-1-6-221-16,-2-4-680 0</inkml:trace>
  <inkml:trace contextRef="#ctx0" brushRef="#br0" timeOffset="22604.2271">8037 7315 438 0,'0'0'1144'0,"0"0"-938"16,0 0-149-16,0 0 13 15,0 0 98-15,0 0 37 16,0 0-25-16,22 0-48 0,1 0-31 15,8 0-35-15,6 0-32 16,5 0-14-16,0-4-20 16,-2-1 0-16,-4 1-39 15,-8 4-60-15,-8 0-46 16,-7 0-156-16,-10 0-286 16,-3 0-318-16</inkml:trace>
  <inkml:trace contextRef="#ctx0" brushRef="#br0" timeOffset="22872.454">8016 7167 887 0,'0'0'770'15,"0"0"-652"-15,0 0 144 16,0 0-10-16,0 0-83 16,109 5-96-16,-42-5-73 15,-9-9-102-15,-3-4-637 0</inkml:trace>
  <inkml:trace contextRef="#ctx0" brushRef="#br0" timeOffset="24174.1492">9299 6906 1373 0,'0'0'596'0,"0"0"-529"0,0 0 7 16,0 0 81-16,0 0 11 15,100-7-67-15,-57-7-62 16,5-6-23-16,1-6-7 15,-1-2-1-15,-5-4-4 16,-4-4-2-16,-9-3-9 16,-8-5 2-16,-2-8 6 15,-7-7-14-15,-4-1-1 0,0 0 10 16,-6 3 5-16,-2 9 1 16,-1 9 0-16,0 11 35 15,0 9 17-15,0 5-8 16,-1 7 6-16,-8 5 3 15,-6 2-27-15,-6 2-14 16,-10 21-4-16,-8 9 10 16,2 13 16-16,1 9 14 15,8 5-15-15,8 3-21 16,14 0-11-16,6-2 6 16,3-7 8-16,17-2-14 15,5-7 7-15,2-6-8 16,1-7-15-16,-1-6 14 0,-6-8 1 15,0-4-11-15,-5-4-8 16,-4-5 4-16,3-4 3 16,0 0 4-16,6-10-4 15,3-11 7-15,3-2 5 16,4-9 0 0,-1-4 2-16,-3-3 7 0,1 1-8 15,-4 2 21-15,-2 8-5 16,-9 7-2-16,0 8 19 15,-6 6-11-15,-4 6-8 16,0 1-10-16,0 0-5 16,0 4-9-16,3 12 9 15,0 5-1-15,0 1 1 16,-3 7 1-16,-3-2 0 16,0-4 0-16,0-3-1 15,0-6-6-15,0-2-2 16,-3-6 2-16,3-4 0 0,-4-1 6 15,4-1 12-15,0 0-12 16,7-8-6-16,8-8-39 16,4-8 16-16,5-5 20 15,0-5 2-15,0 0 6 16,-2 5 0-16,-5 0 1 16,-4 12 2-16,-7 5 5 15,0 5 8-15,-3 4 11 16,-3 1 4-16,0 2-6 15,3 0-18-15,3 2-6 0,3 10-1 16,0 5 1-16,1 3 11 16,-4 7-10-16,0 1 6 15,-1 2-6-15,-5 0 5 16,0-3-6-16,0-1 0 16,0-4-1-16,-5-8 0 15,3-5-5-15,2-3-67 16,0-6-84-16,7 0-136 15,6-8-509-15</inkml:trace>
  <inkml:trace contextRef="#ctx0" brushRef="#br0" timeOffset="24477.1434">10512 6489 1371 0,'0'0'834'0,"0"0"-713"16,0 0 47-16,0 0-54 16,0 0 2-16,0 0-49 15,91-40-34-15,-67 40-15 16,-5 0-7-16,-5 7-4 16,-8 9-7-16,-6 11 14 15,0 5-2-15,-20 2 23 16,-2 1 4-16,-2-1-10 15,6-5-4-15,5-6-10 16,10-5-15-16,3-5-5 16,9-7-2-16,19-1 7 0,35-5-93 15,-5 0-254-15,-6-6-764 16</inkml:trace>
  <inkml:trace contextRef="#ctx0" brushRef="#br0" timeOffset="25769.0089">8978 7167 745 0,'0'0'555'0,"0"0"-466"16,0 0 14-16,0 0 18 16,0 0 23-16,0 0-10 15,0 0-18-15,57-17-9 0,-42 17-2 16,3 0-12-16,6 0-13 16,7 0-18-16,12 0-24 15,8 0-21-15,9 0-11 16,7 0-5-16,3-1 0 15,0-4 1-15,2 1-1 16,-5 4 0-16,0-1 0 16,-3 1-1-16,-3-3 0 15,-1 3 0-15,-2-3 0 16,-1 0 6-16,1 2 0 16,2-4 13-16,-2 1 0 15,0-3 4-15,-3 4-2 0,-4-4 2 16,3 5-8-1,-2-3-4-15,0 1-2 0,-1 1-8 16,1 2 1-16,0 1-1 16,-4 0 0-16,4 0 0 15,-7 0 0-15,4 0-1 16,-3 0 0-16,2 0 0 16,3 0-1-16,-7-2 1 15,6-3-1-15,-2 1 0 16,1-2 1-16,-1 2-1 15,-2 0 0-15,-1 1 1 16,1 1 0-16,-7 1 0 16,-1 1 0-16,4-3 0 0,-3 3 2 15,0 0-1-15,4-1 8 16,2-2-9-16,4 0 1 16,-1 0 0-16,4-1-1 15,0-2 1-15,-3 3 1 16,-1-1-1-16,-9 1 0 15,-3 0 0-15,-9 2 0 16,-5-1-1-16,-7 2-1 16,-3 0 1-16,-3 0-1 15,0 0 0-15,4 0 1 16,1 0-1-16,2 0 1 16,-1 0-7-16,0-4-49 15,-6 3-85-15,0-1-92 16,-6 2-97-16,0 0-63 15,-3 0-245-15</inkml:trace>
  <inkml:trace contextRef="#ctx0" brushRef="#br0" timeOffset="27212.1544">9081 7414 1413 0,'0'0'402'16,"0"0"-128"-16,0 0-26 15,0 0-21-15,0 0-29 16,0 0-52-16,0 0-50 16,0 0-21-16,0 0-26 15,0 0-14-15,0 0-16 16,0 17-10-16,-9 9 39 16,-4 7-4-16,-2 10-20 15,0 0-14-15,3 1-10 16,6-3 0-16,-1-7 0 15,7-1-1-15,0-4-5 0,0-5-12 16,0-1-18-16,0-3-21 16,3-4-62-16,1-3-160 15,5-9-181-15,3-2-313 16,0-2-556-16</inkml:trace>
  <inkml:trace contextRef="#ctx0" brushRef="#br0" timeOffset="27401.0756">9293 7721 1685 0,'0'0'648'0,"0"0"-568"0,0 0-3 16,0 0 23-16,0 0-33 15,0 0-34-15,0 0-33 16,-33 6-128-16,39-6-251 15,5 0-676-15</inkml:trace>
  <inkml:trace contextRef="#ctx0" brushRef="#br0" timeOffset="27829.7104">9663 7440 924 0,'0'0'1373'15,"0"0"-1189"-15,0 0-139 16,0 0 4 0,0 0 88-16,0 0 15 0,0 0-61 15,-82 69-31-15,60-40-33 16,5 2-17-16,4-1-9 15,4 0-1-15,3 0 0 16,6-1 0-16,0-6 0 16,0 0-2-16,9-6-23 15,4-3 0-15,4-8 8 0,5-3-13 16,-3-3-4-16,4-4-5 16,-1-15-10-16,-1-1 8 15,-3 0 24-15,-6-1 17 16,-3 3 0-16,-9 0 17 15,0 9 24-15,-3 2-23 16,-18 3-17-16,-1 1-1 16,-1 3-9-16,-8 0-97 15,4 1-236-15,11 2-705 0</inkml:trace>
  <inkml:trace contextRef="#ctx0" brushRef="#br0" timeOffset="29057.7742">10081 7460 912 0,'0'0'397'16,"0"0"-207"-16,0 0 5 0,0 0 52 15,0 0-9-15,0 0-62 16,0 0-47-16,13-6-28 16,-16 11-25-16,-7 10 64 15,-2 7-13-15,-3 2-60 16,3 5-31-16,-3 1-21 16,-3-3-12-16,6 1-3 15,-1-4 0-15,1-1 0 16,1-3-8-16,4-7-33 15,1 1-72-15,0-4-147 16,3-6-227-16,0-4-218 0,3 0-340 16</inkml:trace>
  <inkml:trace contextRef="#ctx0" brushRef="#br0" timeOffset="29300.4862">10010 7451 1964 0,'0'0'344'16,"0"0"-248"-16,0 0-20 15,0 0 74-15,0 0 13 16,0 0-44-16,0 0-29 16,0 68-38-16,0-38-29 0,10 4-8 15,-3-2-5 1,2-2-9-16,0-1-1 0,-3-4 0 15,3-4-55-15,-3 3-121 16,0-4-197-16,0-7-519 0</inkml:trace>
  <inkml:trace contextRef="#ctx0" brushRef="#br0" timeOffset="29562.4669">10342 7447 1868 0,'0'0'524'16,"0"0"-456"-16,0 0-49 16,0 0 30-16,0 0 167 15,0 0-46-15,-27 91-71 16,21-60-45-16,0-1-35 15,-1-1-18-15,7-5-1 16,-3-1-52-16,0 3-87 16,3-8-200-16,-5-6-562 0</inkml:trace>
  <inkml:trace contextRef="#ctx0" brushRef="#br0" timeOffset="29989.3838">10524 7457 1824 0,'0'0'628'0,"0"0"-561"16,0 0-55-16,0 0 41 15,0 0 137-15,0 0-50 16,-49 75-58-16,32-41-28 15,1 3-29-15,4-5-13 16,0 2-10-16,6-8-2 16,3-2 0-16,3-9 0 15,0-5 0-15,0-4-11 16,9-6 4-16,9 0-7 0,7-14 8 16,2-8-20-16,1-7-12 15,1-5 16-15,-5-3 4 16,-5-2-14-16,-7 2 3 15,-6 6 17-15,-6 7 12 16,0 7 31-16,-6 7-16 16,-12 5-14-16,-5 3-1 15,0 2-1-15,-1 0-21 16,0 0-154-16,4 0-428 16,10 2-458-16</inkml:trace>
  <inkml:trace contextRef="#ctx0" brushRef="#br0" timeOffset="31693.8861">10660 7198 333 0,'0'0'647'16,"0"0"-400"-16,0 0 6 16,0 0-6-16,0 0 31 15,0 0-36-15,0 0-53 16,-11-12-70-16,11 12-40 16,0 0-9-16,0 0-13 15,4-1-19-15,6-1 0 16,9-3-23-16,-1 2-14 15,6 0-1-15,3 1-11 0,-2 2-19 16,-5 0 6-16,-1 0 1 16,-6 5 2-16,-7 4-3 15,-6-1 1-15,0 2 9 16,0-3 13-16,0 2 0 16,-13 2 1-16,4-2 1 15,-7-2 12-15,5 1-5 16,-1-3-1-16,2 1 2 15,7-3-8-15,0-2 0 16,3-1-1-16,0 4 0 16,0-1-14-16,10 0 14 0,5 4 0 15,-1 0-6-15,2 0-13 16,0 2 1-16,-9-2 17 16,3 2-5-16,-7-2-2 15,0 0 7-15,-3 0-9 16,0 1 8-16,0 0 2 15,0-1 0-15,-11-1 6 16,-1 3-6-16,-4-4-8 16,-11 4-93-16,9-2-194 15,2-3-494-15</inkml:trace>
  <inkml:trace contextRef="#ctx0" brushRef="#br0" timeOffset="33175.4445">10945 7632 434 0,'0'0'785'16,"0"0"-518"-16,0 0-86 15,0 0-11-15,0 0 3 0,0 0-32 16,0 0-34-16,0-7-15 16,0 7-10-16,0 0-15 15,0 0-23-15,0 0-20 16,0 0-12-16,13-1 10 16,2-1-10-16,9 0 0 15,4 1-11-15,5-3-1 16,0 3-10-16,0 0-1 15,-2 1-8-15,2 0-1 16,-6 0 4-16,1 0 6 16,2 0-1-16,-4 0 1 15,3 0-18-15,-2 0-8 16,-3 0-10-16,0-4 13 0,-2 3 21 16,-7-1-36-1,0 2-6-15,-3 0 4 0,-5-2 34 16,-1 2 0-16,-5 0-23 15,1 0 4-15,-2 0 25 16,0 0-1-16,0-1 11 16,0 0 2-16,-9-2 4 15,-4 0 0-15,1-2-6 16,-3 0 1-16,3-2 1 16,-1 3-1-16,1-5-1 15,1 2 0-15,1 4 1 16,1-5-1-16,0 2 1 15,-2 0 0-15,4 2 0 16,1 0 14-16,0 1 18 0,3 2 5 16,-3-1-3-16,6 0-5 15,-4 2-6-15,4 0 4 16,0 0-11-16,0 0 7 16,0 0-9-16,0 0-14 15,0 0-1-15,4 0 2 16,2 0 16-16,3 0 7 15,3 4-18-15,6 0-5 16,1 1 4-16,1 1-5 16,-1 3-1-16,5-1-8 15,-6-2-20-15,-2 1-2 0,-5 0 8 16,-8 3 4 0,-3 0-5-16,0 0 23 0,-7 4 10 15,-10-2 36 1,-4 1 12-16,-3-4-27 0,-1 5-18 15,4-7-13-15,9 0-155 16,6-4-385-16,6-3-436 0</inkml:trace>
  <inkml:trace contextRef="#ctx0" brushRef="#br0" timeOffset="34301.64">11961 7033 367 0,'0'0'408'15,"0"0"-300"-15,0 0-59 16,0 0-30-16,0 0 30 15,0 0 21-15,0 0-33 16,64-2-2-16,-56 2-5 16,-3 0-19-16,0 0-4 15,-5 0 12-15,0 0 49 16,0-1 62-16,0 1-21 16,6 0-23-16,0 0-10 15,10 0 7-15,5 0-29 16,3 0-9-16,10 0-13 15,-1 0-15-15,2 1-9 0,3 2 0 16,-2-1 12-16,-3 2 7 16,-1 0 18-16,0-4 25 15,-2 4-23-15,-1-2 4 16,3-2-1-16,4 1-4 16,1 1-4-16,1-1-15 15,3 2-2-15,2 0-5 16,2 1 3-16,-3 2 0 15,7-2 11-15,-4 1-10 16,5 0 1-16,2 1-4 16,4-3-2-16,-5 3-10 0,4-3-8 15,0 1 7 1,0-1-8-16,-3-2 1 0,4 2 0 16,-1-3-1-16,0 0 1 15,-1 0 0-15,9 0-1 16,2 0 0-16,3 0 1 15,6 0-2-15,11 0 1 16,15 3 0-16,13-1 8 16,2 0 4-16,-8 2 8 15,-7-4-11-15,-6 0 0 16,5 0-8-16,-2 0 0 16,-3 0-1-16,-6 0-9 15,-15-6-13-15,-13 1-38 16,-11 4-3-16,-7-4-49 0,25-5-217 15,-11 3-2-15,-2-2-207 16</inkml:trace>
  <inkml:trace contextRef="#ctx0" brushRef="#br0" timeOffset="36297.6412">11861 7440 563 0,'0'0'676'0,"0"0"-454"15,0 0-1-15,0 0 47 16,0 0-29-16,0 0-51 15,0 0-61-15,0-1-27 0,0 1-27 16,-3 10-4 0,-5 7 32-16,-2 3-31 0,-2 3-29 15,-3 6-13-15,0-1-7 16,0 5-7-16,-1-3-4 16,2-5-4-16,1 0-4 15,4-7-2-15,0-4-2 16,4-5-4-16,4-5-58 15,1-4-72-15,1 0-110 16,13 0-290-16,-2-3-221 0</inkml:trace>
  <inkml:trace contextRef="#ctx0" brushRef="#br0" timeOffset="36606.202">11737 7433 98 0,'0'0'1250'0,"0"0"-1057"15,0 0-68-15,0 0 60 16,0 0 28-16,0 0-17 16,0 0-79-16,0-4-19 15,0 18 52-15,0 10-1 16,0 2-38-16,0 1-34 15,0 5-36-15,6-2-23 16,4-1-17-16,-1-1-1 16,5-2-16-16,-1-1-59 0,-1-4-68 15,0 2-87 1,-6-6-307-16,0-4-261 0</inkml:trace>
  <inkml:trace contextRef="#ctx0" brushRef="#br0" timeOffset="36801.1873">11892 7569 1637 0,'0'0'651'15,"0"0"-568"-15,0 0-41 16,-91 0 53-16,63 7 39 15,1-4-37-15,6 1-63 16,7-1-34-16,10 0-185 0,4-1-548 16</inkml:trace>
  <inkml:trace contextRef="#ctx0" brushRef="#br0" timeOffset="38016.4364">12098 7424 153 0,'0'0'395'16,"0"0"-51"-16,0 0-104 16,0 0 2-16,0 0-21 15,0 0-26-15,0 0-27 16,-17-27-27-16,17 24-8 15,3 3-47-15,5-1-30 16,4-1-13-16,0 1-15 16,4-1-16-16,5 0-11 15,-3 0 0-15,6 2 1 16,-2 0-1-16,-2 0 0 16,-1 0 11-16,-6 0 6 15,1 4-4-15,-5 6-6 0,-6 0-7 16,-3 0-1-16,0 1 1 15,0 0 8-15,-6 2-3 16,-14 0 6-16,1 0 4 16,0-2-4-16,2-1-10 15,1-1-1-15,10-1 1 16,3-3-2-16,3 1-1 16,3-1 0-16,9 1 0 15,4 1-9-15,4 0 10 16,-4-1 0-16,-3 4-8 15,1-3 8-15,-8 3-1 16,-3 0-13-16,-3 0 3 16,0-2 11-16,0 2 9 0,-9-2 15 15,-5 1-3-15,4-2 0 16,-2-1-2-16,-1-2-18 16,-1-3-1-16,1 1-43 15,-2-2-108-15,-5 0-319 16,10 0-172-16,1 0-514 0</inkml:trace>
  <inkml:trace contextRef="#ctx0" brushRef="#br0" timeOffset="38513.0698">12538 7364 1347 0,'0'0'299'16,"0"0"-187"-16,0 0 43 15,0 0 80-15,0 0-34 16,0 0-79-16,0 0-48 15,-18 3-23-15,8 10 43 16,-7 5 4-16,-2 5-31 0,-2 3-10 16,3 4-18-1,-4 0-18-15,8-1-8 0,1 0-11 16,7-5-1-16,3 0-1 16,3-6-2-16,3-4-23 15,12-5-4-15,6-4 5 16,4-5-2-16,-1 0-19 15,1-1-11-15,-5-12 4 16,-4 2 16-16,-7-3 16 16,-5 0 3-16,-2 3 17 15,-2 1 26-15,0 1 7 16,-12 5-21-16,-7-2-2 16,-5 6-9-16,0 0-1 15,-3 0-10-15,1 0-117 16,9 0-354-16,5 3-322 0</inkml:trace>
  <inkml:trace contextRef="#ctx0" brushRef="#br0" timeOffset="39092.5235">12711 7431 1505 0,'0'0'618'15,"0"0"-495"-15,0 0 7 16,0 0-25-16,0 0-16 16,0 0-29-16,0 0-35 15,-10 7 5-15,-2-2-2 0,1 3-14 16,1 0-4-16,4-4-9 15,6 0-1-15,0-3-37 16,0 1-26-16,0 2-1 16,13-1 48-16,1 0-8 15,5 3-3-15,-4-2 19 16,0 3 6-16,-3 0 1 16,-3 3 0-16,-6 3-6 15,1-1 7-15,-4 5 13 16,0-4 7-16,0 4 2 15,0-4-1-15,-7 1-12 16,-5-5 3-16,-8 0-3 16,1-5 2-16,0 0-11 15,-2-4-58-15,3 0-141 16,4-1-391-16,8-9-507 0</inkml:trace>
  <inkml:trace contextRef="#ctx0" brushRef="#br0" timeOffset="39338.6775">12685 7386 492 0,'0'0'1180'0,"0"0"-946"15,0 0-35-15,0 0-11 0,0 0-16 16,0 0-77-16,0 0-61 16,77-6-34-16,-50 6-9 15,16 0-139 1,-12 4-316-16,-4 3-317 0</inkml:trace>
  <inkml:trace contextRef="#ctx0" brushRef="#br0" timeOffset="39603.2055">12961 7591 768 0,'0'0'978'15,"0"0"-848"-15,0 0 115 16,0 0 18-16,0 0-58 16,0 0-84-16,0 0-78 15,2 44-31-15,-2-41-12 16,5-2-112-16,1 1-215 16,0-2-814-16</inkml:trace>
  <inkml:trace contextRef="#ctx0" brushRef="#br0" timeOffset="39945.2442">13096 7436 905 0,'0'0'1247'16,"0"0"-1121"-16,0 0-89 15,0 0 11-15,0 0 24 16,85-33 9-16,-72 33-27 16,1 0-12-16,-5 0-20 15,-6 5-10-15,-3 7 1 16,0 1 33-16,0 7 13 16,-12 1 0-16,-8 1-12 15,1-3-10-15,0 1-15 16,5-6-16-16,1 0-4 0,7-3-2 15,3-6 0-15,3 1-12 16,0-5-18-16,15-1-62 16,18 0-130-16,-5 0-433 15,-1 0-401-15</inkml:trace>
  <inkml:trace contextRef="#ctx0" brushRef="#br0" timeOffset="40602.2901">13350 7449 689 0,'0'0'823'0,"0"0"-580"16,0 0 19-16,0 0-19 15,0 0-83-15,0 0-76 16,0 0-42-16,4-9-20 16,-4 9-21-16,0 6-1 15,0 5 0-15,0 2 0 16,-7 3 20-16,-2 1-2 15,-4-3-12-15,5-3-5 16,2-3-1-16,3-2 0 16,3-5 0-16,0-1-17 0,3 0-22 15,13 0-14-15,4 0-23 16,2-1-29-16,2-2 62 16,-9 3 30-16,-2 0 7 15,-5 0-9-15,-8 6 5 16,0 5 10-16,0 2 87 15,-11 3 3-15,-2-2-12 16,1-2-29-16,-3-1-26 16,3-2-17-16,0-2-6 15,-4-4-129-15,0-2-433 16,5-1-453-16</inkml:trace>
  <inkml:trace contextRef="#ctx0" brushRef="#br0" timeOffset="40807.075">13384 7400 497 0,'0'0'1798'15,"0"0"-1563"-15,0 0-115 16,0 0 14-16,0 0-57 15,97-30-46-15,-69 24-31 16,8 0-134-16,-6 2-391 16,-7 2-984-16</inkml:trace>
  <inkml:trace contextRef="#ctx0" brushRef="#br0" timeOffset="41395.696">13942 7391 1440 0,'0'0'358'15,"0"0"-72"-15,0 0-40 16,0 0-66-16,0 0-34 15,0 0-46-15,0 0-45 16,0 22 37-16,-11 3-12 16,1 4-37-16,-2 4-19 15,-1-4-17-15,-3 4-5 16,5-6-1-16,-1-3-1 16,3-5-2-16,0-3-62 15,4-6-64-15,2-3-62 16,3-1-141-16,0-5-424 15,0-1-113-15</inkml:trace>
  <inkml:trace contextRef="#ctx0" brushRef="#br0" timeOffset="41659.3672">13860 7407 810 0,'0'0'1145'0,"0"0"-973"15,0 0-42-15,0 0 71 16,0 0 5-16,0 0-57 16,0 0-95-16,3 6-29 0,7 12 53 15,3 10-9 1,0 2-23-16,0 1-15 0,0-2-16 16,1 1-13-1,-2-3-2-15,-3-2-11 0,2-4-58 16,2-4-77-16,-1-1-167 15,1-6-315-15,-6-2-99 0</inkml:trace>
  <inkml:trace contextRef="#ctx0" brushRef="#br0" timeOffset="41884.3942">14121 7542 760 0,'0'0'1126'16,"0"0"-959"-16,0 0-83 0,0 0 44 15,0 0 25-15,-88-9-57 16,55 5-54-16,-7 3-30 16,4-2-11-16,5 3-1 15,1 0-64-15,12 4-204 16,1 6-464-16</inkml:trace>
  <inkml:trace contextRef="#ctx0" brushRef="#br0" timeOffset="42487.6023">14363 7408 954 0,'0'0'983'16,"0"0"-769"-16,0 0-11 15,0 0-15-15,0 0-5 16,0 0-68-16,0 0-71 15,20-41-31-15,0 35-12 16,-2 3-1-16,3 3 0 16,-2 0 12-16,-4 0-12 15,-5 10-8-15,1 3-1 16,-8 3 2-16,-3 1 6 16,0 0 1-16,-6 3 12 0,-12-1 14 15,-1 5-4 1,-3-1-5-16,2-1-7 0,1-2-9 15,6-3 0-15,9 0 0 16,4-6-2-16,0-4-15 16,7-3-50-16,19-4-87 15,16 0-204-15,-2-4-486 16,-9-8-654-16</inkml:trace>
  <inkml:trace contextRef="#ctx0" brushRef="#br0" timeOffset="42971.8286">14688 7339 469 0,'0'0'1373'0,"0"0"-1139"16,0 0-46-16,0 0-34 15,0 0-29-15,0 0-29 16,0 0-33-16,-3 22 77 15,-6 1-53 1,0 2-51-16,3 2-15 0,3 1-11 16,3-2-9-16,0-3-1 15,0-3 0-15,4-4-6 16,10-3-4-16,1-6 9 16,1-1-15-16,4-6-2 15,0 0-11-15,3-3-21 0,-2-10 14 16,0-7 1-16,-6 1 16 15,1-4 7-15,-2 0 2 16,-7 2 10-16,-1 4 7 16,-3 5 21-16,-3 2 14 15,3 5 18-15,-3 3-15 16,0-1-6-16,0 3 0 16,0 0-1-16,0 0-8 15,3 0-13-15,-3 0-8 16,0 9-8-16,0 6 13 15,0 8 26-15,0 5-8 16,0 2-16-16,0 0-7 16,-3 0-9-16,3-6-1 0,-3-4-51 15,3 2-74-15,0-6-150 16,0-6-636-16</inkml:trace>
  <inkml:trace contextRef="#ctx0" brushRef="#br0" timeOffset="43759.655">15025 7101 222 0,'0'0'526'16,"0"0"-403"-16,0 0 0 15,0 0 39-15,0 0 64 0,0 0 29 16,0 0 11-16,0-5-30 16,0 5-53-16,0 0-30 15,1 0-14-15,15 0-16 16,9 0-47-16,11-3-47 16,10 2-19-16,9-5-4 15,20-1-6-15,19-2-11 16,16 2-19-16,4 1-5 15,-10 6-2-15,-10 0 22 16,-6 1 15-16,0 11 0 16,-1 1 18-16,-4-3 21 15,2-1-23-15,0-5-8 0,-1-4-8 16,4 0-73-16,-6-10-142 16,-21-2-437-16,-13-8-577 15</inkml:trace>
  <inkml:trace contextRef="#ctx0" brushRef="#br0" timeOffset="44393.8265">15307 7333 1307 0,'0'0'493'0,"0"0"-410"0,0 0 133 16,0 0 20-16,0 0-51 16,-19 71-18-16,4-44-48 15,0 1-54-15,3-1-30 16,0 0-20-16,0-5-13 16,4-4-2-16,2-2-1 15,2-6-57-15,1 2-96 16,-1-4-179-16,4-8-688 0</inkml:trace>
  <inkml:trace contextRef="#ctx0" brushRef="#br0" timeOffset="44625.6728">15223 7358 2083 0,'0'0'351'0,"0"0"-246"16,0 0-4-16,0 0 35 16,0 0 0-16,0 0-72 15,0 0-25-15,40 59-5 16,-15-29-19-16,1 3-15 16,0 1-46-16,1 4-103 15,-8-8-159-15,-7-9-567 0</inkml:trace>
  <inkml:trace contextRef="#ctx0" brushRef="#br0" timeOffset="45719.9161">15592 7332 1898 0,'0'0'311'0,"0"0"-203"16,0 0 17-16,0 0-10 15,0 0-10-15,88-8-32 16,-48 2-24-16,2 3-10 16,-6 3-11-16,-3 0-10 15,-10 0-3-15,-8 0-14 0,-1 7-1 16,-11 0 0-16,-3 3-6 16,0 0 6-16,-6 2 17 15,-9 1 1-15,-3-1-3 16,2 0-9-16,0-6 3 15,5 1 1-15,8-4-2 16,0 0-8-16,3 0-2 16,0 1-23-16,6 3 15 15,5 2 10-15,5 2 6 16,3 1-5-16,-1 1-1 16,3 1 2-16,-6 3-1 15,0 0 1-15,-6-3-2 0,-3-3 0 16,-6 2 0-16,0-6 0 15,-3 0 5 1,-16-1 11-16,-4-3 2 0,-4-2-1 16,-1-1-17-16,-1 0-54 15,10-3-96-15,5-5-177 16,10-1-657-16</inkml:trace>
  <inkml:trace contextRef="#ctx0" brushRef="#br0" timeOffset="46196.6529">16256 7229 1570 0,'0'0'566'0,"0"0"-496"16,0 0 29-16,0 0 98 15,0 0 11-15,0 0-61 16,-97 100-37-16,70-69-39 16,5 0-36-16,2 2-20 15,7-3-13-15,7 0-1 16,6-5 4-16,0 1-5 15,6-5-9-15,7-5 9 16,10-6-1-16,-3-3-8 0,9-7-5 16,-6 0-18-16,2 0 0 15,-3-10 19-15,-4-3-1 16,-9 3 4-16,-6-3 10 16,-3 3 19-16,0 2 0 15,-9 3-8-15,-9-1-10 16,-4 0 8-16,-4 4-9 15,1-1-6-15,-2 0-36 16,5 3-147-16,3 0-267 16,9 0-367-16</inkml:trace>
  <inkml:trace contextRef="#ctx0" brushRef="#br0" timeOffset="46614.2409">16460 7349 1859 0,'0'0'385'16,"0"0"-283"-16,0 0-33 16,0 0 44-16,0 0 27 15,0 0-46-15,0 0-48 16,-7 5-28-16,-5 15 54 0,-5 10-6 15,5-1-32 1,5 2-20-16,7-2-13 0,0-5-1 16,1-5 0-16,14-6 0 15,8-3 0-15,0-7-13 16,6-3-5-16,-3 0-11 16,0-13-8-16,0-7-2 15,-6-2 15-15,-1-5 14 16,-6-4 2-16,-7 0 8 15,-3 1 0-15,-3 5 6 16,0 5 25-16,-9 6-19 16,-15 7-12-16,-4 3-1 15,-2 4-20-15,-8 3-124 16,9 8-224-16,8 0-451 0</inkml:trace>
  <inkml:trace contextRef="#ctx0" brushRef="#br0" timeOffset="46961.3065">16762 7331 772 0,'0'0'1313'0,"0"0"-1170"16,0 0-82-16,0 0 83 15,0 0 28-15,0 0-39 16,-23 93-50-16,23-70-47 0,4-2-26 16,15 0-9-16,3-6-1 15,8-5 0-15,0-5-1 16,-1-5-5-16,3 0-17 16,-6-10-1-16,0-6 14 15,-13-7-2-15,-3-1 12 16,-10-5 14-16,0-4 8 15,-10 0-10-15,-10 0-6 16,-12 3-5-16,-4 10 8 16,-2 10-9-16,-18 10-101 15,13 0-274-15,9 7-854 0</inkml:trace>
  <inkml:trace contextRef="#ctx0" brushRef="#br0" timeOffset="47439.9048">16435 7096 960 0,'0'0'531'0,"0"0"-352"16,0 0 90-16,0 0 18 15,0 0-40-15,0 0-73 0,0 0-44 16,58-6-52-16,-13 6-25 15,19 0-18-15,28 0-35 16,25 0-29-16,2-1-214 16,-23-4-549-16,-29-2-884 0</inkml:trace>
  <inkml:trace contextRef="#ctx0" brushRef="#br0" timeOffset="52507.2333">17951 7010 1069 0,'0'0'564'0,"0"0"-486"15,0 0 17-15,0 0 38 16,0 0 53-16,0 0-10 0,0 0-43 15,18 0-20 1,-8 0-10-16,0 0-21 0,7 0-6 16,2 3 6-16,10 1-9 15,11 0-23-15,20-1-22 16,28-3-28-16,19 0-1 16,-7 0-86-16,-20 0-94 15,-20 0-167-15,-33 3-419 16,-9-2-476-16</inkml:trace>
  <inkml:trace contextRef="#ctx0" brushRef="#br0" timeOffset="52945.224">18054 7239 1177 0,'0'0'1189'15,"0"0"-1020"-15,91-1-54 16,3-9-42-16,36 0-73 16,13-2-64-16,-29 4-442 15,-34-1-952-15</inkml:trace>
  <inkml:trace contextRef="#ctx0" brushRef="#br0" timeOffset="58971.1121">19246 6807 1045 0,'0'0'359'16,"0"0"-95"-16,0 0-5 0,0 0 5 15,0 0-19 1,0 0-15-16,6-41-64 0,-6 38-38 16,0 0-26-16,0 2-23 15,0-1-13-15,0 2-10 16,0 0-16-16,0 0-9 16,0 0-31-16,0 13 0 15,0 10-1-15,0 9 1 16,-9 11 9-16,1 4-2 15,-1 5-6-15,0-2-1 16,2 0 0-16,4-4-2 16,0-6-7-16,3-5-28 15,0-7-26-15,0-6-48 16,16-6-80-16,2-6-277 16,-1-7-602-16</inkml:trace>
  <inkml:trace contextRef="#ctx0" brushRef="#br0" timeOffset="59206.3938">19444 7118 1094 0,'0'0'1300'16,"0"0"-1134"-16,0 0-115 15,0 0 5-15,0 0 65 16,0 0-48-16,0 0-43 0,0 22-30 16,0-13-18-16,0-1-198 15,0-1-422-15,0-6-627 0</inkml:trace>
  <inkml:trace contextRef="#ctx0" brushRef="#br0" timeOffset="59913.0716">19857 6820 658 0,'0'0'1308'0,"0"0"-1076"16,0 0-52-16,0 0-2 15,0 0 18-15,0 0-55 16,0 0-69-16,0-5-42 15,0 5-24-15,0 10-5 16,-4 8-1-16,-6 7 12 16,-1 2 2-16,-4 0-4 0,5 3-8 15,-6-1 4-15,6-6-4 16,4 3-2-16,6-5 0 16,0-2 0-16,6-5-2 15,17-5-21-15,3-5 5 16,10-4-15-16,3 0 2 15,4-8-14-15,1-9 15 16,-8-2 9-16,-4-3 9 16,-8 4 11-16,-8 0 1 15,-8 5 6-15,-5 2 27 16,-3-2 6-16,0 3 7 16,0 3 8-16,0-1-11 15,0 0-13-15,-2 1 6 0,1 2-12 16,-1 1 5-16,2 1-8 15,0 1-5-15,0 2-5 16,0 0-11-16,-1 0 6 16,-2 0-6-16,-6 14 0 15,-1 9 8-15,-4 8 26 16,-4 4-1-16,5 2-15 16,0 2-9-16,0-6-9 15,3 0 0-15,1-5-42 16,-1-2-77-16,-5 4-93 15,1-7-408-15,7-8-451 0</inkml:trace>
  <inkml:trace contextRef="#ctx0" brushRef="#br0" timeOffset="60895.74">20814 6822 1600 0,'0'0'485'15,"0"0"-312"-15,0 0 15 16,0 0-23-16,0 0-2 15,0 0-44-15,0 0 13 16,-63 60-34-16,35-24-36 16,-4 4-26-16,1 1-14 15,3-2-8-15,-1-3-8 16,6-1-6-16,-1-5 1 16,9-4-1-16,-2-5-18 15,8-4-60-15,5-2-52 16,4-7-145-16,0-2-411 15,0-6-361-15</inkml:trace>
  <inkml:trace contextRef="#ctx0" brushRef="#br0" timeOffset="61188.657">20635 6825 1935 0,'0'0'502'0,"0"0"-419"16,0 0 25-16,0 0 37 16,0 0 18-16,0 0-54 15,0 0-49-15,0-10-30 16,0 31-14-16,4 11 35 0,4 9 5 16,2 6-22-1,-3 1-10-15,3 2-15 0,0-5-9 16,-6-4-5-16,2-7-34 15,0-6-52-15,-1-1-65 16,-2-9-216-16,1-7-500 0</inkml:trace>
  <inkml:trace contextRef="#ctx0" brushRef="#br0" timeOffset="61422.0692">20991 6842 2213 0,'0'0'521'15,"0"0"-463"-15,0 0-39 16,0 0 19-16,0 0 95 16,-12 76-59-16,6-33-39 15,2 0-20-15,-1 1-14 16,1-2-1-16,0-3-20 15,-2-5-94-15,1 2-135 16,0-6-315-16,2-7-289 0</inkml:trace>
  <inkml:trace contextRef="#ctx0" brushRef="#br0" timeOffset="61841.3125">21190 6833 2192 0,'0'0'374'15,"0"0"-280"-15,0 0-84 16,0 0 2-16,0 0 64 16,0 0 11-16,-52 92-17 15,42-53-30-15,4-1-26 16,5-2-8-16,1-3-6 15,0-5-1-15,0-7 1 16,6-5 12-16,5-2-2 0,0-8-2 16,3-5-1-16,7-1 5 15,-2-8-3-15,7-14-7 16,-3-6 5-16,3-7-6 16,-3-5 6-16,-4 0-6 15,-3-2-1-15,-7 6 1 16,-6 8 5-16,-3 8 21 15,-5 5-15-15,-12 5-10 16,-6 2-1-16,1 3-1 16,-5 0-5-16,5 3-40 15,3 2-72-15,6-3-138 16,9 2-502-16,4-5-508 0</inkml:trace>
  <inkml:trace contextRef="#ctx0" brushRef="#br0" timeOffset="62189.7405">21303 6598 1011 0,'0'0'995'16,"0"0"-793"-16,0 0 24 16,0 0 17-16,0 0-21 0,0 0-81 15,0 0-50-15,7 0-52 16,11 0-17-16,8 0-10 16,7 0-6-16,2 0-4 15,0 4-2-15,-6 1-6 16,-4-4-13-16,-6 5-23 15,-7-5-29-15,-3 1-21 16,-6-1-14-16,-3-1-62 16,0 0-165-16,0 0-758 0</inkml:trace>
  <inkml:trace contextRef="#ctx0" brushRef="#br0" timeOffset="62746.4242">21886 6426 1182 0,'0'0'520'0,"0"0"-371"16,0 0 78-16,0 0 23 15,0 0-27-15,0 0-24 16,0 0-66-16,0-9-40 16,0 9-41-16,0 0-15 0,0 0-20 15,0 10-17 1,-3 12 12-16,-2 6 17 0,-1 7-10 15,-2 2-13 1,2 2-6-16,1-2 0 16,1-6-16-16,0-3-45 0,1-4-36 15,0-5-77-15,-3-3-106 16,0-3-266-16,-3-7-183 16</inkml:trace>
  <inkml:trace contextRef="#ctx0" brushRef="#br0" timeOffset="63127.4371">22038 6350 674 0,'0'0'983'16,"0"0"-777"-16,0 0 5 15,0 0 22-15,0 0-28 16,0 0-29-16,0 0-51 16,0 3-43-16,-4 14 17 15,0 5-32-15,-1 6-24 16,-1 4-8-16,2 2-7 0,-7 2-11 15,2 1-7 1,0 1-2-16,0-4-2 16,1-2-5-16,2-4 5 0,-2-5-6 15,5-4-1-15,1-9 0 16,2 0-8-16,0-6-61 16,0-4-68-16,5 0-164 15,3 0-541-15</inkml:trace>
  <inkml:trace contextRef="#ctx0" brushRef="#br0" timeOffset="64115.7186">22807 6978 1211 0,'0'0'311'0,"0"0"-216"16,0 0-15-16,0 0 125 15,0 0 65-15,0 0-53 16,0 0-74-16,0-7-32 16,0 4 3-16,0 3-10 15,-6 0-26-15,-6 0-36 16,-9 0-9-16,-7 0-12 15,-6 0-14-15,-1 0 2 0,4 6-8 16,7-2-1 0,6 3 0-16,5-1 1 15,4 4 8-15,4-2-8 16,4 0 0-16,-2-1-1 0,3 3 1 16,0-1 6-16,0-2-7 15,0 0 0-15,0 0-1 16,3 0 1-16,10 1 0 15,8 1 10-15,3 0-5 16,6 1-5-16,-2 0 0 16,0-1 0-16,-2 1 0 15,-2-2-1-15,-4-2 0 16,-1 3 0-16,-5 0 1 16,-2-2 0-16,2 2-6 0,-10 0 5 15,-1 1 1-15,-3 3-1 16,0 0 1-16,-1 3 0 15,-14-3 8-15,-5 0 9 16,-8 0 10-16,-6-5 10 16,-6-1-10-16,-4-4 2 15,1-3-13-15,3 0-1 16,7 0-13-16,10 0-2 16,7-7-47-16,7 0-100 15,7-3-512-15</inkml:trace>
  <inkml:trace contextRef="#ctx0" brushRef="#br0" timeOffset="71535.6259">22786 6789 1652 0,'0'0'729'16,"0"0"-620"-16,0 0 10 15,0 0 36-15,0 0 3 16,0 0-47-16,57 4-40 16,-35-4-23-16,4 3-21 15,-4-2-9-15,-5-1-12 0,-6 2-6 16,-3-1-33-1,-2 1-75-15,-3-1-228 0,2-1-778 0</inkml:trace>
  <inkml:trace contextRef="#ctx0" brushRef="#br0" timeOffset="71904.8521">23192 6673 1430 0,'0'0'601'0,"0"0"-387"15,0 0 38-15,0 0 17 16,0 0-73-16,0 0-60 16,0 0-34-16,0-30-20 15,0 28-16-15,0 2-23 16,0 0-14-16,0 4-29 16,0 14-2-16,0 10 2 15,1 14-1-15,8 4-20 16,2 23-101-16,-4-14-142 15,-2-10-1037-15</inkml:trace>
  <inkml:trace contextRef="#ctx0" brushRef="#br1" timeOffset="94185.3346">24563 7050 821 0,'0'0'944'16,"0"0"-726"-16,0 0-95 0,0 0 2 16,0 0 14-16,0 0-5 15,0-10-31-15,0 10-14 16,0 0-22-16,1 0 5 15,-1 0-2-15,0 0-3 16,0 0-10-16,2 0-5 16,-2 0-22-16,0 8-13 15,0 8-11-15,1 8 7 16,4 5-4-16,2 8-8 16,1 2 0-16,2 3-1 15,-1-3-6-15,-4-1-12 16,-4-5-3-16,-1-4-12 15,0-5-11-15,0-5-67 0,0-7-146 16,0-5-293-16,-3-4-416 0</inkml:trace>
  <inkml:trace contextRef="#ctx0" brushRef="#br1" timeOffset="94658.3048">24524 6947 1761 0,'0'0'375'0,"0"0"-186"16,0 0-16-16,0 0-7 16,0 0-9-16,0 0-60 15,0 0-48-15,54-52-29 16,-35 50-11-16,4 2-8 16,1 0 9-16,1 0 2 15,3 3 0-15,3 8-10 16,2 3-1-16,2 3 4 0,-4 3-5 15,-3 0-11-15,-7 1 1 16,-9-2-7-16,-7-1-2 16,-5 0 2-16,0-2 5 15,-17-2 12-15,-10-5-6 16,-6 1-1-16,-2-4-4 16,-2-3-22-16,5-3-25 15,11 0-79-15,17-6-116 16,4-7-392-16,0 3-757 0</inkml:trace>
  <inkml:trace contextRef="#ctx0" brushRef="#br1" timeOffset="95089.4256">24920 6904 1896 0,'0'0'614'16,"0"0"-538"-16,0 0-9 15,0 0 14-15,0 0-10 16,0 0-35-16,0 0-28 16,25 14-8-16,-13 3 1 15,1 5 5-15,1 2 3 16,-3-1 8-16,2 3-4 15,-3-3-4-15,0-4-8 16,-4-3-1-16,-3-5 6 0,-1-7-5 16,-2 0-1-16,0-4 0 15,0 0-1-15,0 0 0 16,0 0-3-16,0-11 4 16,0-4 13-16,0-6-7 15,3-5-5-15,10-4-1 16,2 0 1-16,4 1 0 15,0 6 0-15,0 5-1 16,-4 7-1-16,-3 4 0 16,-5 4-10-16,-1 3-20 15,-3 0-60-15,9 6-119 16,-1 8-162-16,-2-2-467 0</inkml:trace>
  <inkml:trace contextRef="#ctx0" brushRef="#br1" timeOffset="95453.3879">25407 6938 576 0,'0'0'1332'16,"0"0"-1091"-16,0 0-129 15,0 0-7-15,0 0-6 16,0 0-12-16,0 0-1 15,-59 44-24-15,48-29-32 0,7 2-21 16,4-3-7 0,0-1 4-16,6-3-5 0,12-4 0 15,6-5-1-15,4-1-9 16,2 0-3-16,-1-5-2 16,0-10-12-16,-5 1 3 15,-6-6 17-15,-4 4 5 16,-8 0 1-16,-6 2 8 15,0 3 9-15,-14 2-3 16,-10 2-14-16,-8 4-1 16,-2 2-8-16,-8 1-88 15,11 0-260-15,9 0-564 0</inkml:trace>
  <inkml:trace contextRef="#ctx0" brushRef="#br1" timeOffset="96082.5951">25633 6615 1741 0,'0'0'314'16,"0"0"-106"-16,0 0-14 15,0 0-21-15,0 0-42 16,0 0-50-16,0 0-35 16,16 30 8-16,-11-8 9 15,1 9-27-15,4 5-19 16,0 0-11-16,4 3 2 0,1 0-8 16,-2-2-1-16,0-4-1 15,-4 0-8-15,-2-6-8 16,-4-3-15-16,-2-6-1 15,-1-4 8-15,2-4 11 16,-2-6 8-16,1-1 6 16,1-3-1-16,2 0 1 15,0 0 0-15,4-7 1 16,-1-6 0-16,4-1-1 16,-2-4 1-16,1-3-1 15,3 1 0-15,0 0 1 16,-1 0 0-16,1 5 1 0,-3 1 0 15,0 4-1-15,-2 4 0 16,0 5 1-16,1 1-2 16,2 0 2-16,2 1-2 15,0 9 1-15,3 6 0 16,2 0 0-16,-1 4-1 16,-1 1 2-16,-2-5-1 15,-7 0 0-15,-5-5-1 16,-2-3-4-16,-2-1 5 15,-18-1 1-15,-6-2-1 16,-6-4 0-16,-2 0 0 16,3 0-46-16,2 0-64 15,9 3-136-15,7-2-480 0</inkml:trace>
  <inkml:trace contextRef="#ctx0" brushRef="#br1" timeOffset="96389.2057">26228 6999 1726 0,'0'0'923'16,"0"0"-819"-16,0 0-74 15,0 0-22-15,0 0-8 16,0 0-200-16,0 0-966 0</inkml:trace>
  <inkml:trace contextRef="#ctx0" brushRef="#br1" timeOffset="98760.1596">26942 6906 149 0,'0'0'394'16,"0"0"-359"-16,0 0-35 15,0 0-235-15,0 0-108 0,0 0 343 16,0 0 87-16,20-2 295 16,-20 1-269-16,0 1-46 15,0 0 523-15,0 0-199 16,0 0-95-16,-1 0-73 16,1 0-57-16,-3 0-48 15,0 0-45-15,-5 0-34 16,-3 0-25-16,-2 6-13 15,1 2 7-15,3 3-8 16,2-1 0-16,5 0 0 16,2 0 0-16,0-3-1 15,12 0-7-15,6-2 0 0,9-4 6 16,4 2-16-16,4-3-6 16,-4 0 5-16,-3 0 10 15,-5-6 8 1,-10-1 1-16,-3 0 0 0,-5 0 36 15,-5 0 11-15,0-2 16 16,0 2-8-16,-5-2-19 16,-9 2-24-16,-4 1-12 15,-5 3-9-15,-2-1-41 16,-2 1-58-16,2 1-62 16,4 0-136-16,5-2-174 15,8 1-200-15</inkml:trace>
  <inkml:trace contextRef="#ctx0" brushRef="#br1" timeOffset="99093.0352">27399 6628 1928 0,'0'0'384'0,"0"0"-279"16,0 0-27-16,0 0 30 16,0 0 28-16,0 0-47 15,0 0-41-15,-57 4-23 16,48 25 8-16,5 8-12 16,4 7-13-16,2 2-7 0,12-1 7 15,2 1-8-15,-2-1-1 16,-5-2 0-16,-1-6 1 15,-4-3-1-15,-4-4 1 16,0-5-1-16,0-5 0 16,0-4 1-16,-9-5-38 15,3-5-59-15,0-6-88 16,0 0-139-16,3 0-599 0</inkml:trace>
  <inkml:trace contextRef="#ctx0" brushRef="#br1" timeOffset="99274.0756">27323 6942 1750 0,'0'0'799'0,"0"0"-704"16,0 0-67-16,0 0-26 15,0 0-2-15,118-18-10 16,-63 18-71-16,-12 1-266 15,-7 2-664-15</inkml:trace>
  <inkml:trace contextRef="#ctx0" brushRef="#br1" timeOffset="99922.7671">28263 6868 29 0,'0'0'1772'16,"0"0"-1476"-16,0 0-125 16,0 0 30-16,0 0-22 15,0 0-57-15,0 0-49 16,7-29-50-16,-24 25-10 15,-8 2-12-15,-4 0 9 16,-4 2 4-16,-3 0-2 16,3 5-2-16,7 5-2 0,4 2-2 15,6-2-6-15,9 1 0 16,4-1-6-16,3 0 6 16,0 0-1-16,10-1 1 15,8-3 6-15,4-2-4 16,1-4-1-16,-1 0-1 15,2-1-10-15,-4-13 3 16,-3-3-1-16,1-4 7 16,-3-6-1-16,-3-6 2 15,0-3 0-15,-3-7 1 16,-1-5 8-16,-1-2 7 16,-3-3-8-16,-1 4 20 15,-1 4 5-15,-2 11 12 0,0 9-12 16,0 10-11-16,0 10-7 15,0 5-15-15,0 0-6 16,-5 10-8-16,-2 14 14 16,-2 8 1-16,2 8 11 15,2 7-11-15,5 3 5 16,0-1 4-16,0 0-8 16,8-5 8-16,5-2-9 15,-1-8-1-15,0-8 0 16,3-6-33-16,-2-4-84 15,10-12-105-15,-3-4-264 16,-3 0-539-16</inkml:trace>
  <inkml:trace contextRef="#ctx0" brushRef="#br1" timeOffset="100319.5351">28515 6743 1232 0,'0'0'826'16,"0"0"-708"-16,0 0-65 15,0 0 49-15,0 0-1 16,0 0-32-16,91 25-34 16,-63-21-28-16,1-4-7 0,-3 0-34 15,-4 0-27 1,-6-4 15-16,-6-4 22 0,-4-3 14 15,-4 0 10-15,-2-4 5 16,0 5 38-16,-3-3-3 16,-9 1 16-16,-6 4-2 15,-2 1 22-15,-5 4 16 16,-3 3-32-16,-2 0-30 16,-1 11-8-16,2 8 2 15,7 3-9-15,7 5 3 16,7-3-17-16,8 3 0 15,0-5 0-15,5-2-1 16,13-4-27-16,7-6-60 16,24-6-113-16,-5-4-320 15,-4 0-325-15</inkml:trace>
  <inkml:trace contextRef="#ctx0" brushRef="#br1" timeOffset="100618.7687">29042 6711 1228 0,'0'0'811'0,"0"0"-692"16,0 0-24-16,0 0 32 15,0 0-1-15,0 0-14 0,0 0-26 16,-87-8-10-16,56 9-11 15,-2 8-3-15,2 1-18 16,5 7-22-16,7 2-14 16,6 1-7-16,7 0 0 15,6-1-1-15,0-1-30 16,17-5-46-16,9 0-124 16,26-7-167-16,-4-2-315 15,-6-4-592-15</inkml:trace>
  <inkml:trace contextRef="#ctx0" brushRef="#br1" timeOffset="101598.8478">29234 6720 1498 0,'0'0'360'0,"0"0"-122"16,0 0-26-16,0 0-68 15,0 0-52-15,0 0-38 16,0 0 5-16,-36 13 28 16,10-3-25-16,-3 9-8 15,1-2-20-15,4 1-19 16,3 0-13-16,6-2-1 16,8-2-1-16,5-3 0 15,2-2 0-15,0-6-1 16,13 1-11-16,6-4-22 15,4 0-10-15,4-4 5 0,0-5 10 16,1-5-15-16,-2-3-8 16,-1-2 34-16,-1-4 18 15,-3 0 5-15,-6 0 30 16,0 5 38-16,-6 3 13 16,-3 2 8-16,-2 7-26 15,-2 2-28-15,-2 4-13 16,0 0-27-16,0 0-3 15,0 4-16-15,-3 12 13 16,-6 3 6-16,0 4 1 16,-1-1 1-16,2 1 5 15,5-4-7-15,1-7-1 16,2-1-2-16,0-5 2 16,0 0-8-16,6-6-5 15,8 0-4-15,4 0-21 0,4-7-19 16,5-4-5-16,-2-6 21 15,1-2 17-15,-1-4 15 16,-3 1 10-16,-4-1 0 16,-6 7 10-16,-3 3 59 15,-4 7-5-15,-4 2-28 16,-1 4-23-16,0 0-13 16,0 4-23-16,0 8 9 15,-7 9 14-15,1 1 2 16,3 3-1-16,1-2-1 0,2-4-9 15,0-4-23-15,2-4-3 16,7-4 7-16,4-4 2 16,2-3 0-16,3 0-4 15,-2-7 6-15,2-5 17 16,-1-6 7-16,-3-3 0 16,0-5 24-16,1-2 6 15,-2 2 3-15,-1 2 39 16,-3 6-7-16,-3 6-11 15,-1 5-13-15,-4 6-19 16,1 1-21-16,-1 0 5 16,1 0-6-16,3 14-1 15,0 9 0-15,0 8 0 0,1 8 1 16,1 5 0 0,2 7-1-16,-2 3-1 0,1 2 1 15,1 3-1 1,-2 1 1-16,-4-4 0 0,-3-5 1 15,0-7-1-15,-3-8 1 16,-12-9 1-16,-4-9-1 16,-2-9 0-16,-6-9 0 15,-3 0-9-15,1-17-57 16,3-27-130-16,11 3-310 16,8 0-543-16</inkml:trace>
  <inkml:trace contextRef="#ctx0" brushRef="#br1" timeOffset="101946.4007">29952 6656 451 0,'0'0'829'0,"0"0"-565"16,0 0-23-16,0 0 46 15,0 0-28-15,0 0-29 16,0 0-25-16,6 0-53 0,-6 1-56 16,1 9-43-16,1 11-5 15,1 4-4-15,-2 5-29 16,1 3-6-16,1 0-9 15,-2-3 0-15,2-3-33 16,-1-4-33-16,-1-9-75 16,2-10-154-16,1-4-462 15,-1 0-871-15</inkml:trace>
  <inkml:trace contextRef="#ctx0" brushRef="#br1" timeOffset="102112.5724">30068 6528 1272 0,'0'0'974'0,"0"0"-872"0,0 0-44 15,0 0 25-15,0 0-47 16,0 0-36-16,0 0-109 16,0-13-387-16,0 23-208 0</inkml:trace>
  <inkml:trace contextRef="#ctx0" brushRef="#br1" timeOffset="102585.8844">30169 6697 1624 0,'0'0'954'0,"0"0"-838"0,0 0-74 15,0 0 35-15,0 0-9 16,0 0-6 0,45 89-24-16,-42-65-37 0,-1-1 1 15,-2-7-1-15,0 0-1 16,0-8-17-16,0-2-18 16,-3-6-12-16,1 0 8 15,2 0 3-15,0-3 22 16,0-8 2-16,17-8-14 15,4-2 3-15,6-5 16 16,1-3-2-16,-1-1 8 16,-4 3 1-16,-6 4 9 0,-4 7 33 15,-5 6 14-15,-4 7 4 16,-4 3-15-16,0 0-31 16,0 12-13-16,0 9-1 15,-4 6 12-15,-5 4-11 16,0 0 1-16,2 1 3 15,1-4-5-15,1-3-6 16,3-5-70-16,2-6-89 16,4-7-143-16,6-5-467 0</inkml:trace>
  <inkml:trace contextRef="#ctx0" brushRef="#br1" timeOffset="103050.4993">30632 6707 1818 0,'0'0'385'0,"0"0"-274"15,0 0 49-15,0 0 2 16,0 0-61-16,0 0-62 16,0 0-9-16,-82 73-15 15,78-54-6-15,2-5-9 16,2 0 0-16,0-6 0 15,0-4-6-15,0-4-9 16,3 0 0-16,9 0 8 16,3-6-2-16,2-7 8 15,2-4 0-15,0-4 1 16,1-4 0-16,2-1 10 16,-1-1 21-16,-2 7 11 0,-4 3-3 15,-4 6 48 1,-7 7-16-16,-2 4-39 0,-2 0-17 15,0 4-14-15,0 14 5 16,0 12-4-16,1 9 13 16,2 14-9-16,7 3-6 15,2 16 1-15,9 14-1 16,-1-7 1-16,-4-9 20 16,-5-16 11-16,-8-18-19 15,-3-1-12-15,-2-4-1 16,-21-11-2-16,-13-8-16 0,-48-12-61 15,5 0-175 1,1-9-1083-16</inkml:trace>
  <inkml:trace contextRef="#ctx0" brushRef="#br1" timeOffset="110490.8533">20931 8352 1551 0,'0'0'193'15,"0"0"379"-15,0 0-421 16,0 0-46-16,0 0 53 16,0 0-25-16,0 0-36 15,0 0-37-15,0 2-15 0,0 6-18 16,0 2-12-16,0 10 3 15,-1 5 18-15,-1 5-6 16,0 0-15-16,0 0-9 16,2-4 1-16,0-6-7 15,-1-6 0-15,1-6-26 16,-2-4-43-16,-1-4-86 16,0-3-154-16,2-8-431 15,1-3-461-15</inkml:trace>
  <inkml:trace contextRef="#ctx0" brushRef="#br1" timeOffset="110837.8183">20967 8147 1594 0,'0'0'546'0,"0"0"-472"16,0 0 39-16,0 0 39 15,0 0-29-15,0 0-54 16,0 0-69-16,-4-9-33 16</inkml:trace>
  <inkml:trace contextRef="#ctx0" brushRef="#br1" timeOffset="111071.4126">21237 8369 3179 0,'-1'38'0'16,"-3"-3"0"-16,4-6-6 15,0-5-5-15,0-5-40 16,0-3-40-16,4-4-64 16,6-3-75-16,1-3-132 15,-1-3-550-15</inkml:trace>
  <inkml:trace contextRef="#ctx0" brushRef="#br1" timeOffset="112073.5464">21288 8031 553 0,'0'0'42'0,"0"0"-22"15,0 0 304-15,0 0 176 16,0 0-365-16,0 0 2 16,0 0 48-16,-13 0 12 15,13 0-60-15,0 0-37 16,0 0-17-16,0 0-14 16,0 1-4-16,-3 9-29 15,-2 2-8-15,1 5 6 16,-1 4-17-16,1 7-10 15,-2-1 2-15,0 6 2 16,-4 0 5-16,0 0-9 16,0 4 8-16,-2 0 11 0,2-3 29 15,1 2-22-15,0-5-14 16,6-5-8-16,3-5-11 16,0-4 8-16,1-5-7 15,10 1 0-15,1-3 6 16,1-3-7-16,-1 2 3 15,2-3-3-15,-3-2 0 16,3-4-34-16,7 0-18 16,-1 0-67-16,19-24-108 15,-4 5-372-15,-10-3-297 0</inkml:trace>
  <inkml:trace contextRef="#ctx0" brushRef="#br1" timeOffset="112346.2219">21166 8293 1562 0,'0'0'590'16,"0"0"-441"-16,0 0 11 0,0 0-8 16,0 0-57-16,0 0-64 15,0 0-31-15,128-4-94 16,-85 1-203-16,-7-1-634 0</inkml:trace>
  <inkml:trace contextRef="#ctx0" brushRef="#br1" timeOffset="113889.7256">22071 8299 1603 0,'0'0'399'0,"0"0"-255"0,0 0-4 16,0 0 9-16,0 0-16 16,0 0-21-16,0 0-43 15,14 7-37-15,-4 9 3 16,5 4 4-16,-4 6-17 16,-3-2-13-16,-3-1 3 15,-5 0-5-15,0-3 4 16,0-4-1-16,-9-3-8 15,2-3 3-15,1-3-4 16,3-4-1-16,0 0 0 16,3-3 9-16,0 0 1 15,0-4-10-15,12-12-7 16,5-6-19-16,5-4 11 16,1-5 6-16,0 2 1 0,-3-1 7 15,-1 7 1-15,-8 5 0 16,-3 6 1-16,-2 5 13 15,-5 1 3-15,1 6-8 16,-2 0 4-16,1 0-12 16,-1 10-1-16,0 7 1 15,0 2 0-15,0 3 0 16,0 1 5-16,0-3-6 16,0-3 0-16,-1-4-1 15,-4-3 1-15,1-3 0 16,-1-4 0-16,2-2-1 0,2-1-10 15,1 0 11 1,0 0-7-16,0-13 7 0,12-5-24 16,7-7-15-16,4 1 15 15,4-2 11-15,-2-1 4 16,-1 5 9-16,-6 5 0 16,-4 7 0-16,-1 0 0 15,-9 7 1-15,-1 2-1 16,0 1 17-16,-3 0-13 15,0 11-2-15,0 9 5 16,0 5 16-16,0 2-7 16,0 3-7-16,-4 0-3 15,1-5-5-15,0-7 8 16,0-2-9-16,-1-5 1 16,3-5-1-16,1-2-54 0,0-4-101 15,15 0-95-15,6-4-396 16,1-6-372-16</inkml:trace>
  <inkml:trace contextRef="#ctx0" brushRef="#br1" timeOffset="114282.7298">22585 8332 1069 0,'0'0'670'0,"0"0"-561"16,0 0-11-16,0 0 16 15,0 0-21-15,0 0-14 16,0 0-5-16,49 19-32 0,-29-16-28 16,0-3-14-16,2 0-37 15,-2 0-64-15,-5-3 10 16,-5-6 53-16,1-4 24 16,-8 3 14-16,-3-1 18 15,0 3 53-15,0 1 10 16,-12 3-6-16,-3 1-11 15,-4 3 7-15,-3 0-7 16,-1 0-13-16,-4 13-23 16,2 3-12-16,-4 7 2 15,2 1 3-15,8 2-7 16,3-3-14-16,8-3 1 0,8-3-1 16,0-4-68-1,18-3-77-15,24-10-155 0,-3 0-270 16,-2 0-82-16</inkml:trace>
  <inkml:trace contextRef="#ctx0" brushRef="#br1" timeOffset="114707.0868">22858 8303 1515 0,'0'0'563'15,"0"0"-495"-15,0 0-9 16,0 0 25-16,0 0-4 15,0 0-32-15,0 0-16 16,-18 12 20-16,3 5-2 16,0 2-24-16,2 1-17 0,0-2-3 15,3-3-5-15,4-2 5 16,3-6-5-16,2-1-1 16,1-5-1-16,0-1-32 15,6 0-7-15,11-1-19 16,6-10-24-16,1-7 13 15,4-1 24-15,1-5 8 16,-6-2 14-16,0 2 4 16,-11 5 20-16,-3 4 37 15,-4 4 43-15,-5 7 15 16,0 4-21-16,0 0-28 16,-11 1 3-16,-3 14 8 15,1 6 0-15,1 4-29 16,3 5-13-16,2 1-10 0,7-3-4 15,0-4-2-15,4-4 1 16,9-6-54-16,7-5-29 16,11-5-134-16,-4-4-315 15,-3 0-241 1</inkml:trace>
  <inkml:trace contextRef="#ctx0" brushRef="#br1" timeOffset="115146.2233">23093 8309 1633 0,'0'0'290'0,"0"0"-214"16,0 0-13-16,0 0 63 15,0 0 9-15,0 0-2 16,0 0-26-16,29 26-47 16,-25-9-18-16,1 6-11 15,-2-1-15-15,-3 0-4 16,0-4-11-16,0-4-1 15,0-1 1-15,-2-6 5 16,-1-2-6-16,2-4-1 16,1-1-10-16,0 0-5 15,0 0 5-15,10-6-8 16,6-8-14-16,4-6 21 16,2-6 11-16,2-3-1 15,-2-1-6-15,-2 3-4 16,-5 5 11-16,-5 9 1 0,-4 6 18 15,-3 6-3-15,1 1-14 16,0 0 0-16,-1 14 7 16,-3 5 5-16,1 5 4 15,1 2-4-15,-2 4-4 16,0-6-8-16,0-1 0 16,0-7 5-16,0-3-6 15,0-7-40-15,0-2-73 16,0-4-135-16,4 0-256 15,5-6-391-15</inkml:trace>
  <inkml:trace contextRef="#ctx0" brushRef="#br1" timeOffset="115441.7957">23540 8286 58 0,'0'0'1551'0,"0"0"-1335"15,0 0-102-15,0 0 56 16,0 0-2-16,0 0-58 16,0 0-54-16,0-3-35 15,0 6-12-15,-2 7 3 16,-1 5 13-16,2 3-1 16,1 5 7-16,0 1-3 15,1 1-7-15,12 2-3 16,-1-4-11-16,0-3 4 0,-1-1-10 15,-8-6 5 1,-3-3-6-16,-2-3 0 0,-23-5-16 16,1-2-142-16,2 0-501 0</inkml:trace>
  <inkml:trace contextRef="#ctx0" brushRef="#br1" timeOffset="116553.5488">24238 8039 664 0,'0'0'107'16,"0"0"-62"-16,0 0 260 16,0 0 102-16,0 0-178 15,0 0-59-15,0 0 7 16,3-31-16-16,3 25-3 16,-3 5-23-16,1-1-30 0,-4 2-37 15,0 0-23-15,0 0 12 16,0 0-26-16,0 13-22 15,0 7 10-15,0 9 7 16,0 8-13-16,0 3-1 16,0 2 0-16,0 0-6 15,0-2-5-15,3-3-1 16,0-5 1-16,-3-4 0 16,0-6-1-16,0-6 0 15,1-5-16-15,1-5-50 16,2-3-64-16,16-3-113 15,-2 0-302-15,0 0-321 0</inkml:trace>
  <inkml:trace contextRef="#ctx0" brushRef="#br1" timeOffset="116760.5806">24518 8275 910 0,'0'0'870'0,"0"0"-722"0,0 0 23 16,0 0 74-16,0 0-56 16,0 0-85-16,0 0-59 0,0 31-45 15,0-31-53 1,2 0-177-16,1 0-747 0</inkml:trace>
  <inkml:trace contextRef="#ctx0" brushRef="#br1" timeOffset="117519.5602">24705 7958 1249 0,'0'0'555'16,"0"0"-443"-16,0 0 51 15,0 0 14-15,0 0-5 16,0 0-37-16,0 0-53 16,0 14-24-16,0-2-18 15,0 3-28-15,0 5-4 16,0 3-8-16,-5 6 1 16,-2 1 0-16,-5 2-1 15,3-1 0-15,1-2 0 0,2-5-10 16,3-6-7-16,3-3-1 15,0-5-7-15,8-4-8 16,10-3-1-16,9-3-15 16,4 0-12-16,8-3 3 15,-7-3 6-15,3-2 19 16,-5 1 14-16,-8 1-18 16,-6 0-3-16,-5-1 32 15,-6 6 8-15,-5-2 29 16,0 1 26-16,0-1 10 15,0-1-8-15,0-2 16 16,2-1-8-16,0-3-22 16,-1 0-14-16,2 0 6 15,2-3-6-15,-2 3 3 16,0 2 6-16,0 0-11 0,-2 3-11 16,-1 0-2-16,2 5 11 15,-2-1 20-15,0 1-5 16,1 0-10-16,-1 0-10 15,0 0-7-15,0 0-7 16,0 6-5-16,0 8 0 16,0 9 21-16,0 4-11 15,0 0-5-15,0 1-6 16,2 1 0-16,4-4 0 16,-5-2-29-16,2 0-45 0,0-3-92 15,-1-3-83 1,2 1-103-16,1-7-376 0,1-2-512 0</inkml:trace>
  <inkml:trace contextRef="#ctx0" brushRef="#br1" timeOffset="118164.1773">25494 8069 1332 0,'0'0'350'0,"0"0"-157"16,0 0 34-16,0 0-20 15,0 0-43-15,0 0-42 16,0 0-34-16,1 0-37 16,-1 11-32-16,-11 7 27 15,-3 8 25-15,-4 3-33 16,2 4-23-16,-1-2-13 16,4-2-1-16,1 0 0 0,2-5-1 15,2-3 0 1,0-6-33-16,4-1-51 0,0-9-60 15,4-1-94-15,0-4-394 16,0 0-280-16</inkml:trace>
  <inkml:trace contextRef="#ctx0" brushRef="#br1" timeOffset="118455.1601">25381 7985 1395 0,'0'0'672'16,"0"0"-571"-16,0 0 26 0,0 0 35 15,0 0 15-15,0 0-19 16,0 0-74-16,0 17-43 16,0 6 13-16,0 6-19 15,0 9-16-15,0 1-8 16,4 0-10-16,2 0 0 15,1-3-1-15,-1-5-45 16,0-4-76-16,-1-5-71 16,5-5-61-16,-4-7-269 15,2-8-404-15</inkml:trace>
  <inkml:trace contextRef="#ctx0" brushRef="#br1" timeOffset="118744.809">25618 8045 1119 0,'0'0'963'15,"0"0"-833"-15,0 0-27 16,0 0 78-16,0 0 27 15,0 0-66-15,0 0-55 16,12 24-32-16,-8-3-23 16,-2 9-19-16,-2 6-7 0,0 2-6 15,0 0 0 1,0-4-28-16,-2-4-74 0,1-7-76 16,1-7-47-16,0-6-267 15,0-6-281-15</inkml:trace>
  <inkml:trace contextRef="#ctx0" brushRef="#br1" timeOffset="119182.5776">25782 8019 1046 0,'0'0'1051'15,"0"0"-905"-15,0 0-56 16,0 0 29-16,0 0-11 16,0 0-18-16,0 0 19 15,0 42 6-15,-2-15-53 16,-2 6-29-16,1 2-21 16,3-1-10-16,0 1-1 15,0-4 0-15,0-1 5 16,9-5-6-16,3-4 0 15,0-5 0-15,1-6 0 16,2-6-1-16,-1-4-18 0,3 0-14 16,2-4-5-1,-2-12 12-15,2-6 3 0,-3-5 13 16,-2-6-8-16,-3-3 17 16,-7-2-4-16,-4 2 5 15,0 7 12-15,-7 3 6 16,-11 8-3-16,-3 2-15 15,-3 6-4-15,2 4-78 16,1-1-143-16,6 1-301 16,9 1-333-16</inkml:trace>
  <inkml:trace contextRef="#ctx0" brushRef="#br1" timeOffset="119554.9631">25982 7704 785 0,'0'0'800'16,"0"0"-657"-16,0 0 12 0,0 0 47 15,0 0-15-15,0 0-30 0,0 0-39 16,0 15-16-16,0 0-32 16,0 5-40-16,1 3-21 15,4 1-1-15,-2 1-8 16,-2-1-15-16,-1 3-62 15,0-5-48-15,0-1-65 16,0-5-98-16,-3-3-77 16,2-8-253-16</inkml:trace>
  <inkml:trace contextRef="#ctx0" brushRef="#br1" timeOffset="119863.0099">26040 7682 1365 0,'0'0'241'0,"0"0"-171"16,0 0 22-16,0 0 115 16,0 0 23-16,0 0-39 15,0 0-53-15,37 7-44 16,-37 1-23-16,0 5 11 15,0 7 29-15,0 4-8 16,-3 5-25-16,0 5-32 16,1 2-17-16,2-3-15 15,0-3-14-15,0-3-6 16,4-7-38-16,0-5-77 0,1-8-170 16,-1-3-524-16</inkml:trace>
  <inkml:trace contextRef="#ctx0" brushRef="#br1" timeOffset="120505.705">26398 8057 1215 0,'0'0'710'15,"0"0"-610"-15,0 0 19 16,0 0 61-16,0 0-21 15,0 0-11-15,0 0-40 16,18 7-46-16,-18-7-26 16,0 3-16-16,-12 0-11 15,-5 1 19-15,-3 2 0 0,-3 0-10 16,2 3-12-16,4 0-5 16,3 1-1-16,4-3 0 15,5 1-1-15,4-2 1 16,1-1 0-16,0 2 0 15,11 3-1-15,6-1 1 16,5 1 0-16,1-2 0 16,-2 1-14-16,-2 1 8 15,-4-4 5-15,-2 2-5 16,-4 1 5-16,-1 1-1 16,-2 0 1-16,-2 3 0 15,-1-2 0-15,-1-1 0 16,-2-1 0-16,0-5 0 0,0 3-1 15,-3-4 1 1,-9 2 1-16,-2-2 0 0,-5-1 2 16,-1 0 5-16,-2-2-7 15,3 0-15-15,4 0-67 16,3 0-134-16,6-2-480 16,5-8-868-16</inkml:trace>
  <inkml:trace contextRef="#ctx0" brushRef="#br1" timeOffset="121237.9734">27135 7946 1510 0,'0'0'307'16,"0"0"-144"-16,0 0 79 16,0 0-18-16,0 0-40 15,0 0-23-15,0 0-38 16,36-53-26-16,-36 53-36 16,0 0-28-16,0 3-13 15,0 16-13-15,0 6 10 16,0 9 5-16,0 4-8 15,0 8-8-15,0 0-6 16,0-3 0-16,5 0 1 16,9-9-1-16,3-9-8 0,1-8-17 15,1-7-26-15,-1-6-31 16,0-4-65-16,5-15-159 16,-4-7-472-16,-5-1-699 0</inkml:trace>
  <inkml:trace contextRef="#ctx0" brushRef="#br1" timeOffset="121440.8158">27199 8061 1086 0,'0'0'560'16,"0"0"-483"-16,0 0 35 15,0 0 131-15,0 0-51 0,0 0-39 16,0 0-66-16,16 3-26 15,17 2-20-15,9-3-41 16,12 5-64-16,18 0-218 16,-13 0-277-16,-11-1-146 0</inkml:trace>
  <inkml:trace contextRef="#ctx0" brushRef="#br1" timeOffset="121742.334">27559 8107 1664 0,'0'0'551'16,"0"0"-474"-16,0 0 41 0,0 0 50 16,0 0-44-16,0 0-78 15,0 0-22-15,-41 40-15 16,41-17-9-16,2 0 0 16,14-3-18-16,10-4-18 15,4-6 12-15,-1-4-13 16,0-6-13-16,-4 0 20 15,-5-9 19-15,-7-7 11 16,-6-7 8-16,-5 0 13 16,-2-5 1-16,0 2-5 15,-14 1-2-15,-7 5-11 16,-2 6-4-16,-13 7-19 16,6 4-203-16,5 3-689 0</inkml:trace>
  <inkml:trace contextRef="#ctx0" brushRef="#br1" timeOffset="122305.0244">28136 8038 962 0,'0'0'1136'15,"0"0"-983"-15,0 0-98 16,0 0 47-16,0 0 8 16,0 0-48-16,0 0-20 15,-43-13-14-15,35 20-13 16,2 3-6-16,5-1-8 0,1 4 1 15,0 4 5 1,6 2-5-16,7 1 6 0,5 0-6 16,3 3-1-16,-3 0 1 15,1-3-1-15,-4-5 8 16,-3-1-8-16,-4-6 5 16,-4-1 0-16,-4-3-6 15,0-2-2-15,0-2-7 16,-10 0-28-16,-13 0-100 15,3-4-235-15,3-3-411 0</inkml:trace>
  <inkml:trace contextRef="#ctx0" brushRef="#br1" timeOffset="122665.8171">28406 8061 1877 0,'0'0'252'0,"0"0"-184"16,0 0 43-16,0 0-19 15,0 0-26-15,0 0-17 16,100 40-14-16,-77-40-27 16,-1 0-8-16,-1-1-17 15,-8-7-22-15,-4-4 14 16,-2 1 4-16,-7-4-1 15,0 6-11-15,-8-4 24 0,-10 3 9 16,-9 3 12 0,-4 3 30-16,-4 1 14 0,1 3 0 15,1 0-2-15,3 10 6 16,5 10-7-16,7 3-2 16,8 6 4-16,6 2-29 15,4-2-17-15,10-2-9 16,13-1 0-16,7-8-46 15,22-8-132-15,-8-6-197 16,-7-4-532-16</inkml:trace>
  <inkml:trace contextRef="#ctx0" brushRef="#br1" timeOffset="123058.0402">28706 8054 1568 0,'0'0'260'0,"0"0"-152"15,0 0 74-15,0 0-21 16,0 0-29-16,0 0-50 16,90 47-36-16,-61-47-40 15,-2 0-6-15,-3-3-33 16,-6-9-35-16,-5-3 2 0,-7 4 35 15,-6-4 25 1,0 1-25-16,-20-2 31 0,-7 3 6 16,-8 6 47-16,0 4 28 15,-3 3 4-15,4 0-9 16,1 17 6-16,6 5-28 16,6 4-19-16,11 2 12 15,10 2 10-15,0 0-7 16,23-1-27-16,12-6-23 15,7-5-12-15,33-4-139 16,-10-7-215-16,-6-7-547 0</inkml:trace>
  <inkml:trace contextRef="#ctx0" brushRef="#br1" timeOffset="123816.6943">29630 8121 1132 0,'0'0'581'16,"0"0"-463"-16,0 0 100 0,0 0 8 15,0 0-56 1,0 0-18-16,0 0-36 0,16-4-58 15,-6-9 3-15,-1-3-23 16,3-2-15-16,-3-5-11 16,0-5-6-16,3-6 6 15,0-1-6-15,2-9-5 16,3 2 0-16,3-2 47 16,-4 10-39-16,0 9 12 15,-6 8 15-15,-4 13-10 16,-5 4-6-16,-1 0-20 15,0 11 0-15,0 16 1 16,-3 8 42-16,-1 8-2 16,1 4-20-16,3 4-14 0,0 4 16 15,7 0-8-15,6-2 1 16,-4-6 2-16,-1-5-12 16,-4-9-4-16,-2-7-1 15,-2-8 5-15,0-8-5 16,0-2-1-16,0-6-1 15,0-2-22-15,22-2-61 16,0-10-98-16,5-3-561 0</inkml:trace>
  <inkml:trace contextRef="#ctx0" brushRef="#br1" timeOffset="124538.8946">30810 7916 1495 0,'0'0'373'0,"0"0"-275"16,0 0 13-16,0 0 49 15,0 0-48-15,0 0 54 16,0 0 9-16,-33 59-70 16,18-32-13-16,-4 3-46 15,-5 5-24-15,-2-2-11 16,-5-4-5-16,-5-4-5 0,1-5 7 15,0-8-7 1,4-8-1-16,6-4 9 0,6 0-9 16,9 0 1-16,6 0 8 15,4-13 3-15,0-4-12 16,10-5 0-16,5-5-18 16,3-3 17-16,-3 3-10 15,-1 4 6-15,-4 4 5 16,-4 6 2-16,-3 6-1 15,0 4 5-15,-2 3 15 16,1 0 9-16,2 0-5 16,0 6-10-16,4 11-15 15,4 10 14-15,6 5 1 0,1 4-5 16,2-3-4-16,3-3-5 16,-2-4-1-16,-1-8-35 15,-1-7-63-15,3-11-129 16,-4 0-361-16,-3-1-502 0</inkml:trace>
  <inkml:trace contextRef="#ctx0" brushRef="#br1" timeOffset="124736.6136">30956 8084 1209 0,'0'0'1019'0,"0"0"-883"0,0 0-98 16,0 0 3-16,0 0 14 15,97 0-7-15,-64 0-8 16,-3 0-40-16,-5 0-33 16,-7 0-250-16,-9-3-542 0</inkml:trace>
  <inkml:trace contextRef="#ctx0" brushRef="#br1" timeOffset="125012.2595">31302 8004 1390 0,'0'0'758'0,"0"0"-647"0,0 0 3 15,0 0 28-15,0 0-27 16,0 0 7-16,0 0-32 16,32 103-28-16,-22-67-33 15,-3 1-20-15,2 3-8 16,0-6-1-16,-3-2-10 16,0-9-54-16,-1-4-51 15,-1-8-87-15,5-11-179 16,-3 0-275-16,-2-7-813 0</inkml:trace>
  <inkml:trace contextRef="#ctx0" brushRef="#br1" timeOffset="125353.0559">31281 7903 1618 0,'0'0'486'15,"0"0"-430"-15,0 0-22 16,0 0 68-16,0 0 9 16,0 0-43-16,0 0-47 15,94-54-6-15,-60 54 0 16,-2 1 9-16,-5 13-2 16,-4 1-4-16,-5 5-11 0,0 5-1 15,-4 0 1-15,-5-2-6 16,-1-1-1-16,-6-5 1 15,-2-6 0-15,0-1 0 16,-16-3 12-16,-8-4 14 16,-5-3-7-16,-5 0-14 15,0-2-6-15,4-3-12 16,9 1-84-16,5 4-113 16,11-2-620-16</inkml:trace>
  <inkml:trace contextRef="#ctx0" brushRef="#br1" timeOffset="126255.2404">31756 7926 1202 0,'0'0'249'0,"0"0"-169"15,0 0 66-15,0 0 63 16,0 0 9-16,0 0-45 16,0 0-62-16,0 0-49 15,-6 0-16-15,-1 0-7 16,-1 4-24-16,-1 9-14 16,1 2 1-16,2 2 6 15,-1 2-2-15,6-2-6 16,-1-3 1-16,2-4-1 0,0 0 8 15,0-4-7-15,0-3 0 16,0-3 6-16,9 0 5 16,1 0-7-16,2 0-5 15,5-5-17-15,-1-9 4 16,3 0-2-16,-1-5 14 16,0-4 1-16,-1 0 0 15,-4 3 0-15,-1 0 17 16,-5 7 35-16,-4 5 12 15,-1 2 2-15,-1 3-13 16,-1 3-23-16,0 0-27 0,0 0-3 16,-1 3-1-1,-7 10 0-15,0 4 1 0,0 3 1 16,4 4-1-16,2 1 0 16,2-1 1-16,0 2 0 15,8-7-1-15,5-2 1 16,2-5 1-16,1-3-2 15,1-6-5-15,1-3-7 16,-2 0-18-16,-1-14-40 16,-1-6-9-16,-3-6 3 15,-3-4 6-15,-4-3-19 16,-1 1 25-16,-3 5 27 16,0 4 37-16,0 7 9 15,0 4 10-15,0 6 26 16,0 3 1-16,0 1 16 0,6 1 3 15,9 1-45-15,6 0-14 16,3 0-6-16,3 0-1 16,0 0 0-16,-5 0-1 15,-4 3 1-15,-3-2 1 16,-8-1 0 0,-1 0 0-16,-4 0 6 0,-2 0 9 15,0 6 2-15,0 1-6 16,0 5 4-16,-2 5 20 15,2 8 5-15,0 1-3 16,0 2-1-16,0-2-20 16,5 1-4-16,5-7-10 15,1-2-1-15,2-6 5 0,0-3-6 16,5-7-25-16,0-2-66 16,11-6-86-16,-4-9-286 15,-3-5-241-15</inkml:trace>
  <inkml:trace contextRef="#ctx0" brushRef="#br1" timeOffset="126567.6293">32469 7579 1538 0,'0'0'229'0,"0"0"-159"16,0 0 118-16,0 0 59 15,0 0-27-15,0 0-64 16,0 0-67-16,-5-20-43 16,5 33-20-16,0 4-10 15,0 13 8-15,-3 5 9 16,-1 10 15-16,1 4-8 16,1 4-2-16,2-4-16 15,0 0-14-15,0-3-8 16,2-10 0-1,1-6-2-15,0-9-25 0,-3-8-52 16,0-7-62-16,0-6-98 16,0-4-83-16,0-11-174 0,0-2-805 15</inkml:trace>
  <inkml:trace contextRef="#ctx0" brushRef="#br1" timeOffset="126943.2867">32328 7844 776 0,'0'0'702'0,"0"0"-593"16,0 0 90-16,0 0 107 15,0 0-67-15,0 0-107 16,0 0-73-16,50-4-10 16,-28 7-26-16,0 4-13 15,2 0-4-15,-3 3-5 16,2 2 0-16,-3-2 0 15,-3-3-1-15,-1 1 0 0,-4-3 0 16,-3 1 1-16,-2-5 0 16,-4 2-1-16,-3-2 1 15,0 4-1-15,0 3 1 16,-3 4 63-16,-2 2 3 16,0 5 3-1,4 1-31-15,1-3-18 0,0 3-14 16,1-6-5-16,9-3-2 15,-2-7 0-15,1-4-46 16,7-3-98-16,-4-11-211 16,-1-4-598-16</inkml:trace>
  <inkml:trace contextRef="#ctx0" brushRef="#br1" timeOffset="127094.1506">32645 7759 1177 0,'0'0'682'16,"0"0"-635"-16,0 0-19 16,0 0 48-16,0 0 0 15,0 0-54-15,0 0-22 16,-27 15-112-16,27-12-468 0</inkml:trace>
  <inkml:trace contextRef="#ctx0" brushRef="#br1" timeOffset="127400.9893">32804 7879 1765 0,'0'0'264'0,"0"0"-187"0,0 0 67 15,0 0 13-15,0 0-20 16,0 0-15-16,0 0-56 16,-40 0-36-16,12 0 10 15,-4 6 18-15,4 5-4 0,4 8-17 16,11 1-20 0,10 1-4-16,3 2-5 0,16 0-8 15,17-4-9-15,7-5-60 16,21-11-120-16,-10-3-304 15,-8-3-481-15</inkml:trace>
  <inkml:trace contextRef="#ctx0" brushRef="#br1" timeOffset="127688.7174">32940 7629 1030 0,'0'0'763'0,"0"0"-656"0,0 0 128 16,0 0 4-16,0 0-49 15,0 0-67-15,0 0-50 16,18 20-12-16,-13 10 33 16,-2 5-6-16,1 8-34 15,-3 1-23-15,2-2-14 16,0-2-10-16,2-4-7 15,-1-5-33-15,4-6-76 16,2-5-63-16,7-11-90 16,-1-1-280-16,-2-8-266 0</inkml:trace>
  <inkml:trace contextRef="#ctx0" brushRef="#br1" timeOffset="128082.5196">33145 7854 929 0,'0'0'810'15,"0"0"-732"-15,0 0-23 16,0 0 143-16,0 0 1 16,0 0-39-16,0 0-62 15,46 31-59-15,-31-31-24 16,1 0-6-16,-4 0-2 15,0-8-6-15,-3-4 1 16,-3 0-1-16,-5-1-1 16,-1 3 0-16,0 4 41 0,-13-1-31 15,-8 4-4-15,-4 3 34 16,-5 0 17 0,0 3-3-16,3 9-18 0,8 5-6 15,6 2 23-15,9 2 22 16,4 6-23-16,8 3-14 15,19-2-22-15,6 0-16 16,5-5-15-16,1-5-52 16,11-11-150-16,-10-5-350 15,-9-2-1251-15</inkml:trace>
  <inkml:trace contextRef="#ctx0" brushRef="#br1" timeOffset="144223.8774">21254 1792 669 0,'0'0'267'0,"0"0"-147"15,0 0 401-15,0 0-254 16,-11 0-147-16,11-3-35 16,0 0-1-16,0 2 21 0,2-1 9 15,-1 2-31-15,1 0-24 16,-2 0-20-16,0 0-4 16,1-1 3-16,4-1 17 15,4-6 25-15,9-2-34 16,5-6-29-16,7 0-16 15,5 0 0-15,-3 2 0 16,0 6-1-16,-2 3 0 16,-4 5-8-16,-2 0 7 15,-4 3-13-15,1 13-3 16,-8 3-3-16,0 5 10 16,-2 5-1-16,0 5 11 15,-1 4-1-15,3 3 0 0,0 1 1 16,0 1 0-16,-3-3 0 15,-1-4-1-15,-3-6-26 16,-2-4-2-16,-1-8-10 16,1-3-27-16,-4-5-51 15,3-5-127-15,-3-2-154 16,0-3-232-16</inkml:trace>
  <inkml:trace contextRef="#ctx0" brushRef="#br1" timeOffset="144527.3141">21566 1881 1149 0,'0'0'340'16,"0"0"-155"-16,0 0-27 15,0 0-20-15,0 0-12 16,0 0-23-16,0 0 39 16,-30 56 18-16,9-25-23 15,-6 3-49-15,2 1-30 16,-5-2-21-16,3-4-16 16,5-5-10-16,4-5-10 0,0-2 5 15,7-7-6 1,5-3-11-16,6-7-149 15,3 0-197-15,14 0-438 0</inkml:trace>
  <inkml:trace contextRef="#ctx0" brushRef="#br1" timeOffset="144953.8373">22068 2123 1167 0,'0'0'601'0,"0"0"-419"15,0 0 27-15,0 0-9 16,0 0-26-16,0 0-49 0,0 0-42 15,69 2-53 1,-32-2-20-16,4 0-10 0,-4 0-42 16,-10 0-65-16,-5 0-85 15,-9 3-306-15,-8 0-247 0</inkml:trace>
  <inkml:trace contextRef="#ctx0" brushRef="#br1" timeOffset="145211.1089">22038 1953 1294 0,'0'0'562'0,"0"0"-473"16,0 0 9-16,0 0 83 15,0 0-53-15,102 15-78 16,-42-10-50-16,-12-2-132 16,-2-3-561-16</inkml:trace>
  <inkml:trace contextRef="#ctx0" brushRef="#br1" timeOffset="146623.9853">23062 1880 1219 0,'0'0'335'15,"0"0"-163"-15,0 0 49 16,0 0-6-16,0 0-49 15,0 0-53-15,0 0-35 16,1 0-32-16,-10 0-19 16,-10 0-9-16,-11 0-10 15,-6-2 8-15,-4 1 12 16,-1 1 3-16,5 0-13 16,6 0 2-16,11 0-5 15,10 0-10-15,1 3-5 16,8 4-2-16,0 2 2 0,0 3 0 15,11 1 0-15,2 3 2 16,-3 0-1-16,-1-4 0 16,-3 1-1-16,-1 0 0 15,-5-3 1-15,0 1 0 16,0-3-1-16,-12 2 1 16,1-3 1-16,-2 0 4 15,3-1-5-15,0-2-1 16,4-1 1-16,5 0-1 15,1-3-2-15,0 0-5 16,13 0-1-16,10 0 7 16,10 0-13-16,-2 0-11 15,3-3 11-15,-1 0 13 0,-5 2 0 16,-2 0-2-16,-5 1 2 16,-2 0 0-16,-3 0-1 15,-4 10-4-15,-2 4 6 16,-2 2 2-16,-3 5 14 15,-2 4 2-15,-3 0 6 16,0-1-3-16,-5-2-2 16,-9-1-7-16,-13-6 0 15,-6-4-11-15,-8-3-1 16,-2-5 0-16,2-3-73 16,3 0-61-16,14-10-167 15,12-1-494-15</inkml:trace>
  <inkml:trace contextRef="#ctx0" brushRef="#br1" timeOffset="147253.5694">23554 1933 1060 0,'0'0'304'0,"0"0"-110"16,0 0-13-16,0 0-20 15,0 0-2-15,0 0-44 16,0 0-28-16,-13-5-5 16,1 5-7-16,-4 0-12 15,-1 0-16-15,-1 3-10 16,2 3-13-16,-3-1-4 15,0 3-7-15,3-1-1 0,3 0-6 16,2-1 3 0,7 1-9-16,4-2 0 0,0 2 0 15,0 0 0-15,15 4 1 16,0-2 0-16,4 2 0 16,2 1 0-16,1 1-1 15,1-1 1-15,-3 2-1 16,-1 0 0-16,-2 2 0 15,-3 2 1-15,1 1 1 16,-5 0 8-16,-1-1 18 16,-4-1 1-16,-4-2-8 15,-1-4-6-15,0-3 8 16,-7-2 3-16,-11-3 1 0,-12-3-12 16,-5 0-15-16,-11 0-50 15,10-3-173-15,10-4-565 0</inkml:trace>
  <inkml:trace contextRef="#ctx0" brushRef="#br1" timeOffset="147822.0727">23562 1841 139 0,'0'0'983'16,"0"0"-784"-16,0 0 10 16,0 0-13-16,0 0 16 15,0 0-6-15,0 0-63 16,3-20-39-16,6 20-27 15,7 0 6-15,2 0-1 16,3 0-31-16,1 0-31 0,2 0-20 16,4 0-90-16,-8 0-404 15,-4 0-622-15</inkml:trace>
  <inkml:trace contextRef="#ctx0" brushRef="#br1" timeOffset="148205.0986">23908 1685 1348 0,'0'0'246'16,"0"0"-165"0,0 0 70-16,0 0 50 0,0 0-47 15,0 0-47-15,0 0-6 16,36-78-16-16,-36 65-4 16,0 2-30-16,0 3-2 15,0 3 21-15,0 2-20 16,0 3-25-16,0 0-16 15,0 9-8-15,0 12 15 16,0 9 34-16,6 6-6 16,0 4-24-16,3 2-20 0,1 11-26 15,0-11-272-15,-5-10-985 16</inkml:trace>
  <inkml:trace contextRef="#ctx0" brushRef="#br1" timeOffset="150427.2416">24554 1987 798 0,'0'0'175'0,"0"0"481"16,0 0-314-16,0 0-141 15,0 0-25-15,0 0-13 16,-7 0-17-16,7 0-33 16,0 0-31-16,1 0-22 0,8 1-18 15,10-1-12-15,11 0-14 16,14 0-8-16,11 0-8 16,6 0-23-16,3 0-25 15,-4 0-32-15,-7 0-22 16,-9-5 16-16,-11 2-26 15,-11 0-19-15,-9 2-44 16,-13 1-101-16,0 0-86 16,-7 0-194-16</inkml:trace>
  <inkml:trace contextRef="#ctx0" brushRef="#br1" timeOffset="150676.7135">24554 2036 1228 0,'0'0'570'15,"0"0"-434"-15,0 0-2 16,0 0 10-16,0 0-8 16,0 0-38-16,87 8-10 15,-32-6-50-15,12 0-23 16,2-1-14-16,-5-1 5 15,-9 0-6-15,-12 0-33 16,-10 0-136-16,-12 0-306 16,-11-1-155-16</inkml:trace>
  <inkml:trace contextRef="#ctx0" brushRef="#br1" timeOffset="151040.6081">24876 1835 1605 0,'0'0'367'0,"0"0"-241"16,0 0 17-16,0 0 24 16,0 0-24-16,0 0-46 15,0 0-32-15,0-4-15 0,8 4-25 16,8 6-25-1,8 7 1-15,15 2 0 16,1 3 0-16,8 2-1 0,4 0 0 16,-3-1-7-16,-2-1-27 15,-6 2 7-15,-10-2 9 16,-12 0-10-16,-12 2-26 16,-7 0 27-16,-10 1 27 15,-19-2 1-15,-8 1 7 16,-8-3-1-16,0-2-1 15,-1-3-6-15,10-3-45 16,14-5-623-16</inkml:trace>
  <inkml:trace contextRef="#ctx0" brushRef="#br1" timeOffset="153474.9783">25839 1844 1069 0,'0'0'65'0,"0"0"253"16,0 0-126-16,0 0-1 16,0 0 74-16,0 0-33 15,0 0-87-15,0-2-73 16,3 4-38-16,0 5-24 15,1 2 10-15,2 3 14 16,-2-1-15-16,-2 4-8 16,-2-3-10-16,0 3 1 15,-2-2-1-15,-9 0 5 16,0 0-6-16,2-4-5 0,2-4-16 16,5-1-11-16,2-3-8 15,0-1 12-15,3 0 16 16,15 0 5-16,4-2-1 15,4-5 7-15,-2 3 1 16,0-1 1-16,-5 4 8 16,-3 1 5-16,-1 0-3 15,-1 4 2-15,0 8 14 16,3 3 3-16,1 5-9 16,-2 0-9-16,1 1-6 15,-4-3-5-15,-3-1 0 16,-5-5 0-16,-4 0 0 0,-1-4 5 15,-3 0 1-15,-16-3 1 16,-6 0-1-16,-6-4-7 16,-2-1-42-16,3 0-74 15,5-4-138-15,8-6-391 16,8-2-715-16</inkml:trace>
  <inkml:trace contextRef="#ctx0" brushRef="#br1" timeOffset="153778.6136">25840 1810 730 0,'0'0'1391'15,"0"0"-1122"-15,0 0-152 16,0 0 31-16,0 0-13 16,0 0-39-16,0 0-50 15,106 0-20-15,-49 4-14 16,5 1-12-16,10-3-20 15,-18 0-153-15,-16-2-460 0</inkml:trace>
  <inkml:trace contextRef="#ctx0" brushRef="#br1" timeOffset="155552.2135">27420 1844 646 0,'0'0'364'15,"0"0"8"-15,0 0-97 16,0 0-107-16,0 0 21 15,0 0 21-15,0 0-22 16,2-4-32-16,-2 4-30 16,0 0-63-16,0 0-15 15,-3 0-17-15,-11 0-11 16,-11 0-14-16,-8 0-5 0,-6 2 0 16,-1 7 1-16,7-2-1 15,12 2 1-15,8 1-2 16,10-2-1-16,3 2 0 15,1 3-8-15,18 0 9 16,10 4 7-16,5 1-1 16,4 0-6-16,-1 2 0 15,-3-2 0-15,-4 2 0 16,-5-3-1-16,-4 1 0 16,-4-3 1-16,-6-1 0 15,-3-1 0-15,-5-4 0 16,-3-4-1-16,-4 0-11 0,-23-3-20 15,-33-2-138 1,3-2-415-16,3-7-924 16</inkml:trace>
  <inkml:trace contextRef="#ctx0" brushRef="#br1" timeOffset="180097.6887">2461 9792 811 0,'0'0'776'15,"0"0"-216"-15,0 0-439 16,0 0-25-16,0 0 46 15,0 0 6-15,-3 0-47 16,3 0-31-16,0 0-20 16,0 0-4-16,0 0-1 15,0 1-15-15,0 1-11 0,0 9-13 16,0 8-6-16,3 10 9 16,2 9 6-16,4 10-14 15,-6 2 2-15,4 3-2 16,-4-3 0-16,-3-1-1 15,0-6-1-15,0-6 0 16,0-1 0-16,0-6-5 16,0-7 5-16,0-4-8 15,-3-6-9-15,0-3 0 16,3-6-3-16,0-4 12 16,0 0 9-16,0-1 0 15,6-15 0-15,9-6-1 16,3-6-1-16,3-2-4 15,-6 1 6-15,4 0 1 0,-4 8 5 16,-3 1-6-16,0 5 0 16,-3 4 9-16,1 2-9 15,-2 5 1-15,-2 1 6 16,3 3-7-16,4 0 0 16,4 0-6-16,-1 6 0 15,-1 5 5-15,3 2 0 16,-6 2-5-16,-6-1 6 15,-2 6-1-15,-4-3 0 16,-4 3 1-16,-17 2 0 16,-12-1-1-16,-7-1-21 15,-5-5-82-15,-4 2-115 16,7-7-240-16,14-7-294 0</inkml:trace>
  <inkml:trace contextRef="#ctx0" brushRef="#br1" timeOffset="180432.1081">2775 9769 1521 0,'0'0'518'0,"0"0"-459"15,0 0 32-15,0 0 124 16,0 0-40-16,0 0-82 16,0 0 8-16,92 49-26 15,-71-5-22-15,-6 5-18 16,3 3-14-16,-9 4-9 15,-6-6-12-15,-3 0-11 16,-14 9-117-16,-11-9-138 16,-6-14-439-16</inkml:trace>
  <inkml:trace contextRef="#ctx0" brushRef="#br1" timeOffset="180825.9148">2105 9930 1305 0,'0'0'922'16,"0"0"-792"-16,0 0-90 15,0 0 68-15,0 0 64 16,0 0-77-16,0 0-43 15,18 103 77-15,-26-34-56 16,-5-3-36-16,4-6-22 16,7-17-15-16,13 14-25 15,16-7-199-15,7-18-658 0</inkml:trace>
  <inkml:trace contextRef="#ctx0" brushRef="#br1" timeOffset="185065.7737">14324 4050 629 0,'0'0'165'16,"0"0"-96"-16,0 0-33 16,0 0 23-16,0 0 160 15,0 0-69-15,0 0-19 16,59-5-21-16,-50 4-24 15,2 1-5-15,1 0 0 16,-2 0-10-16,10 0-11 16,2 0-18-16,5 0-12 15,7-2-15-15,6 0-13 0,2 0-1 16,4-1 6-16,-1 2-7 16,0 1 0-16,-3 0 0 15,-3 0 0-15,1 0 0 16,-8 0 0-16,3 0 2 15,-2 0-1-15,-3 0 5 16,-1 0-6-16,3 0 0 16,-2-2 0-16,-2 1 0 15,-4 1 0-15,-3 0 0 16,-4 0 1-16,-1 0-1 16,-3 0 0-16,-3 0 0 15,7 0 1-15,-5 0 0 16,5 0-1-16,5 0 1 0,-2 0 0 15,6 0-1-15,2 0 1 16,2 0-1-16,0 0 1 16,-5 0-1-16,1 0 0 15,-6 0 0-15,-3 0 0 16,-5 0 0-16,0 0 1 16,-1 0-1-16,5 0 1 15,0 0-1-15,0 0 0 16,10 0 1-16,1 0-1 15,-1 0 0-15,6 0 0 16,-4 0 0-16,2 0 1 16,-7 0-1-16,0-1 0 15,0 0 0-15,-8 1-1 0,-2 0 1 16,-4 0 0 0,3 0 0-16,-3 0 0 0,3 0 0 15,4 0 0-15,4 0 0 16,2 0 0-16,5 0 0 15,3 0 0-15,-4 0-1 16,0-2 1-16,-4 2-9 16,-2-2 7-16,-4 2 1 15,-4 0-2-15,-2 0 2 16,1 0-5-16,-2 0 5 16,-3 0 2-16,1 0 0 15,6-1 0-15,3 0 0 16,6-1-1-16,5 1 7 15,1 1-7-15,0 0-1 16,-3 0 1-16,-2 0 0 0,-3 0 0 16,-8 0-2-1,1 0 2-15,-4 0 0 0,-2 0 0 16,4-2 7-16,1 0 8 16,1-1 9-16,10 1-4 15,3-3 1-15,6 1-15 16,1 0 0-16,-2 1-6 15,-1 1 0-15,-7 2 0 16,0 0-1-16,-8 0-22 16,0 5-102-16,-3 3-149 15,-9-1-402-15</inkml:trace>
  <inkml:trace contextRef="#ctx0" brushRef="#br1" timeOffset="188716.3327">23213 4082 1249 0,'0'0'50'15,"0"0"-26"-15,0 0-10 16,0 0 8-16,0 0 23 16,0 0 115-16,0 0-32 15,-59 29-10-15,42-26-27 16,-1 0-30-16,-5-2 17 16,0-1-8-16,-3 0-9 15,7 0-4-15,-1 0 4 16,8-2-11-16,1-3-2 15,5-1-17-15,1 1-13 16,0 1-5-16,2 0-3 16,-1 1-10-16,-3 1 0 15,-1 2-6-15,-2 0-1 16,-11 0 1-16,0 8 5 0,-2 2 0 16,-2 1 0-16,0-1 1 15,3-2-1-15,2-2 1 16,2-2 1-16,5-2-1 15,1-2 1-15,4 0 7 16,2 0-6-16,2-2 7 16,-3-5-4-16,1-3-4 15,-4-1-2-15,0 0 1 16,-5 4-10-16,-3 1 1 16,-4 6 2-16,-5 0-5 15,-1 3 11-15,-2 7 0 16,2 2 1-16,2 0 0 0,7-3 0 15,2-1 0-15,4-2 1 16,0-2 5-16,0-3-4 16,0-1-2-16,1 0 9 15,-1-3-7-15,-7-8-1 16,3-2-1-16,1-1-1 16,0 1 0-16,1 3-5 15,3 4 6-15,-1 3-6 16,-1 3-7-16,0 0-3 15,-3 7 14-15,-1 5-3 16,5 2 4-16,-2-1 1 16,6-3-1-16,0-4 0 15,2 0 1-15,-3-4 0 0,3-2 1 16,-1 0 0-16,0 0-1 16,0-4 0-16,1-6 0 15,-5-1 0-15,0-1-8 16,-3 2 7-16,-8 3-5 15,-3 5-5-15,-10 2 0 16,0 0 11-16,3 1 14 16,6 5-13-16,13-2-1 15,6-1-65-15,11-3-156 16,16 0-267-16,4-3-759 0</inkml:trace>
  <inkml:trace contextRef="#ctx0" brushRef="#br1" timeOffset="193577.5684">3934 9742 920 0,'0'0'48'0,"0"0"750"16,0 0-622-16,0 0-116 15,0 0 38-15,0 0 41 16,0-3-33-16,0 9-51 15,0 4 24-15,0 1-5 0,0 9 3 16,0 2-10 0,0 10 30-16,0 9 3 0,0 2-29 15,-2 7-8-15,-2 2-26 16,-5-2-10-16,3 0-14 16,0-5-4-16,3-4-3 15,0-6-6-15,0-8 0 16,3-3 1-16,-4-9-1 15,4-2-1-15,0-6-38 16,0-7-60-16,0 0-82 16,4-9-70-16,8-11-257 15,6 0-399-15</inkml:trace>
  <inkml:trace contextRef="#ctx0" brushRef="#br1" timeOffset="195922.367">3891 9828 667 0,'0'0'212'15,"0"0"353"-15,0 0-350 16,0 0-67-16,0 0-9 15,0 0 34-15,0 0-20 16,-3-20-37-16,3 17-14 16,3-3-4-16,4 0-13 15,-4-1-22-15,3-3-30 0,0 3-8 16,0-6-18-16,3 3-1 16,-3-1 0-16,3-2 5 15,-3 3-5-15,7 1-5 16,4-4-1-16,2 3 0 15,5 0 0-15,0 0 0 16,6 3 0-16,-2 0 0 16,2 1 0-16,3 5-1 15,-5-1 1-15,-1 2-1 16,-3 0-1-16,-6 0 2 16,-2 9-8-16,-4 5-1 15,-2 2 8-15,-5 5 1 16,-2 1-1-16,-3 5 1 0,0 0 8 15,-3-1-8-15,-9-1 6 16,-3-4-6-16,-7 2 1 16,2-4 0-16,-8-5 0 15,1 2 1-15,0-5 5 16,-1-5-6-16,4 0 0 16,-1 2-1-16,7-5 0 15,0 0 1-15,6 1-1 16,7-4 0-16,2 2 2 15,3-2-1-15,0 0 7 16,0 0-8-16,0 0 1 16,0 0-1-16,0 0-1 15,0 0 1-15,0 0-1 16,0 0 1-16,0 0-1 16,0 0 1-16,0 0 0 0,0 1-1 15,0-1 1-15,0 2-2 16,0 4-4-16,0 1 6 15,0 4 23-15,3 2-2 16,2 3-2-16,7 1 10 16,1 3-4-16,4 1 1 15,5 1-5-15,-1-2-12 16,0 0 0-16,1 0-8 16,-4-5 0-16,0-4 1 15,-3-1-1-15,0-4 5 16,1-6-6-16,1 0-28 15,-1-6-73-15,11-21-142 16,-6 4-412-16,-2-4-372 0</inkml:trace>
  <inkml:trace contextRef="#ctx0" brushRef="#br1" timeOffset="196404.66">4492 10158 1650 0,'0'0'363'16,"0"0"-282"-16,0 0-50 16,0 0 146-16,0 0-25 15,0 0-76-15,0 0-36 16,-36 84-17-16,33-69-13 15,3-2-2-15,0-5-2 16,6-2-5-16,6-6 22 16,6 0 43-16,3-3-18 0,3-10-26 15,-2-6-12-15,-3-1-4 16,-5-1 5-16,-8 1 7 16,-3 6 19-16,-3 1-17 15,-6 3-9-15,-11 5-11 16,-8 1-11-16,-11 4-49 15,2 0-165-15,7 1-523 0</inkml:trace>
  <inkml:trace contextRef="#ctx0" brushRef="#br1" timeOffset="199890.0352">4981 10103 1104 0,'0'0'1090'15,"0"0"-936"-15,0 0-123 16,0 0-17-16,0 0 113 0,0 0 12 15,0 0-63-15,0 5-34 16,6-5 8-16,5 4-8 16,8-3-14-1,3 1-13-15,1-1-6 0,7 2-8 16,-2-3 0-16,-1 0-1 16,3 0 0-16,-2 0-45 15,-1 0-64-15,1-6-83 16,-8-1-371-16,-4-3-419 0</inkml:trace>
  <inkml:trace contextRef="#ctx0" brushRef="#br1" timeOffset="200241.6184">4990 9981 899 0,'0'0'1109'0,"0"0"-867"0,0 0-175 16,0 0-20-16,0 0 103 15,0 0-28-15,0 0-43 16,94 0-44-16,-49-2-35 16,22-14-36-16,-13 3-266 15,-8-3-1408-15</inkml:trace>
  <inkml:trace contextRef="#ctx0" brushRef="#br1" timeOffset="202276.8123">5690 9735 598 0,'0'0'897'0,"0"0"-770"0,0 0-91 15,0 0 11-15,0 0 238 16,0 0-2-16,0 0-119 16,-9-7-96-16,24-9-48 15,0-3-10-15,3-4 17 16,1 2-5-16,-4-2-11 15,0 4-5-15,-3-1 6 16,-3 4 2-16,1 2-6 16,1 4-2-16,-5 5 1 15,3 1-1-15,1 1-5 16,2 3 1-16,0 0-1 16,3 9 0-16,1 11 10 0,1 10 14 15,-1 9 5-15,-1 7-8 16,0 3-5-16,-6-1-8 15,0 1-8-15,1 0 8 16,-4-9-9-16,-1-3 0 16,-4-1-1-16,1-4 1 15,-2-5-1-15,0-6 0 16,0-2-1-16,0-2 0 16,0-4-5-16,0-4-5 15,0-5-97-15,0-1-15 16,0-3-58-16,6 0-122 15,0-7-194-15,1-6-553 0</inkml:trace>
  <inkml:trace contextRef="#ctx0" brushRef="#br1" timeOffset="202603.2372">5917 9838 768 0,'0'0'722'0,"0"0"-565"16,0 0-88-16,0 0 96 16,0 0 93-16,0 0-72 0,0 0-59 15,-33 44 19 1,15-16-6-16,-9 2-31 0,-3 6-13 15,-1-4-38-15,-2 0-19 16,3-5-12-16,8-5-17 16,4-5-9-16,6-4-1 15,6-6-11-15,6-7-75 16,9 0-132-16,15-7-392 16,1-9-776-16</inkml:trace>
  <inkml:trace contextRef="#ctx0" brushRef="#br1" timeOffset="204298.4383">6367 10158 1099 0,'0'0'309'16,"0"0"-231"-16,0 0-46 0,0 0 52 16,0 0 97-1,0 0-24-15,0 0-65 0,20-2-17 16,-13-8 47-16,-1-1-12 16,-3-5-29-16,0-1-21 15,0-3-8-15,-3-5-15 16,0-2-15-16,0-6-4 15,0-3-9-15,0-4 4 16,0 2 1-16,0 0 4 16,-3 7 6-16,0 2-7 15,3 0-15-15,0 8 44 16,0 1-29-16,0 4-11 16,0 3 2-16,0 3-2 15,0 3 2-15,0 4-1 16,0 0-6-16,0 3-1 0,0 0 0 15,0 0-8-15,0 6-4 16,0 8 5-16,0 6 7 16,0 6 7-16,0 5-1 15,9-2 0-15,3 3-4 16,0-1-1-16,7-2 5 16,-2-3-6-16,5 1 0 15,2-1 0-15,-3-5-1 16,3-3 1-16,-2-4 0 15,-2 1 0-15,-1-6-1 16,-3 0 0-16,-5-5 1 0,-5-1 0 16,-3 0 1-16,0-2-1 15,-3-1 1-15,0 0 19 16,0 0 10-16,3 0 8 16,1-1 12-16,5-12-22 15,-3-4-19-15,5-9-3 16,-1 0 14-16,-1-8-8 15,-3-5-11-15,-3-1 7 16,0-6-7-16,-3 6 7 16,0 0-8-16,0 4 9 15,-3 4-8-15,-3 5 1 16,0 5 7-16,0 5 6 0,0 3-13 16,2 5-1-16,1 3-1 15,1 4-5-15,2-1-58 16,0 3-52-16,0 0-73 15,0-3-75-15,0 3-261 16,0-3-89-16</inkml:trace>
  <inkml:trace contextRef="#ctx0" brushRef="#br1" timeOffset="205394.9846">6922 10092 320 0,'0'0'744'16,"0"0"-538"-16,0 0-118 15,0 0 33-15,0 0 75 16,0 0 47-16,0 0-54 15,-19-6-67-15,16 6-42 16,-3 3-15-16,-3 4 1 16,-3 2-7-16,0 1-8 15,-1 1-10-15,4-1-10 0,-2 3-13 16,1 0-6-16,4 0-1 16,0 0-10-16,6 0 0 15,0-3 1-15,0-2-1 16,0-2 0-16,0 0 0 15,12-2 5-15,3-4-5 16,0 0 5-16,1 0-4 16,5 0 4-16,-3-7-4 15,-2-6 6-15,1 0 2 16,-1-1 23-16,-7-3 30 16,0 2-8-16,-7-2-18 15,-2 0-14-15,0 0-23 0,-17-2-5 16,-8 2-120-16,-8 5-439 15</inkml:trace>
  <inkml:trace contextRef="#ctx0" brushRef="#br1" timeOffset="209591.0547">5095 11279 885 0,'0'0'663'0,"0"0"-542"16,0 0-61-16,0 0 177 0,0 0 58 15,0 0-89-15,0 0-75 16,0 2-28-16,0-2-24 16,4 0-15-16,-1 4-9 15,6-2-14-15,6 0-1 16,9 1-8-16,9-1-17 15,10-2-10-15,-1 0-5 16,-2 0-25-16,-7 0-19 16,-3 0-16-16,-8 2-46 15,-7 0-46-15,-9 4-56 16,-3-1-288-16,-3 0-241 0</inkml:trace>
  <inkml:trace contextRef="#ctx0" brushRef="#br1" timeOffset="209825.6736">5156 11496 1964 0,'0'0'334'0,"0"0"-254"15,0 0-58-15,0 0 104 16,0 0 48-16,0 0-81 16,112 10-93-16,-45-20-49 0,-6 0-231 15,-15-3-754-15</inkml:trace>
  <inkml:trace contextRef="#ctx0" brushRef="#br1" timeOffset="212240.8284">5933 11084 978 0,'0'0'584'0,"0"0"-193"16,0 0-239-16,0 0-1 15,0 0 44-15,0 0-13 16,0 0-57-16,6-10-55 16,-3 10-31-16,-3 0-11 15,0 13-14-15,0 10 8 0,0 9 41 16,0 9-16-1,-3 8-4-15,-6 0-18 0,-1-2-11 16,2-4-13-16,-1-4 0 16,6-6 0-16,-1-5 0 15,1-6-1-15,3-5-7 16,0-4-69-16,0-6-50 16,0-7-111-16,0 0-283 15,0 0-192-15</inkml:trace>
  <inkml:trace contextRef="#ctx0" brushRef="#br1" timeOffset="212444.0249">6063 11297 1774 0,'0'0'716'0,"0"0"-636"16,0 0-67-16,0 0 26 15,0 0 47-15,0 0-53 16,0 0-33-16,6 20-25 16,0-20-129-16,-3 0-449 15,4 0-688-15</inkml:trace>
  <inkml:trace contextRef="#ctx0" brushRef="#br1" timeOffset="212952.5083">6309 11025 1998 0,'0'0'494'0,"0"0"-448"15,0 0-45-15,0 0 28 16,0 0 12-16,0 0 26 15,0 0-11-15,0 92-27 16,0-59-20-16,0 0-3 16,0-6-5-16,3-2-1 15,6-5 3-15,6-6-2 16,0-4 5-16,7-4-5 0,-1-6-1 16,5 0 0-1,-1-4-25-15,2-9-10 0,-5-6-3 16,2-5 9-16,-9 2 1 15,1-1 6-15,-8 1 15 16,1 5 7-16,-6 2 34 16,-3 8 27-16,0 2 2 15,0 3-1-15,0 0 10 16,0 2-18-16,0 0-24 16,0 9-20-16,-6 15 1 15,-3 6 29-15,-3 7-4 16,0 5-20-16,0 2-4 0,0-3-4 15,0-3-7-15,-1-6 0 16,4-2-1-16,3-6-25 16,-2-9-67-16,5-5-110 15,3-5-260-15,0-5-386 0</inkml:trace>
  <inkml:trace contextRef="#ctx0" brushRef="#br1" timeOffset="213262.1415">6919 11030 1770 0,'0'0'381'15,"0"0"-287"1,0 0-64-16,0 0 109 0,0 0 2 15,0 0-74-15,0 0 28 16,3 53 22-16,-16-22-31 16,1 5-5-16,-4 0-23 15,2 0-29-15,-2 0-17 16,4-2-6-16,-2-5-6 16,1-2-1-16,1-2-32 15,-1-5-65-15,2-3-105 16,2-4-257-16,-1-10-319 0</inkml:trace>
  <inkml:trace contextRef="#ctx0" brushRef="#br1" timeOffset="213526.739">6782 11024 892 0,'0'0'1318'0,"0"0"-1141"16,0 0-141-16,0 0-18 16,0 0 29-16,0 0 53 15,0 0 8-15,39 93-45 16,-18-50-8-16,-2 0-8 0,-2 2-7 16,-7-4-19-16,-1-4-12 15,-3-2-9-15,-3-5-12 16,3-7-119-16,-2-4-204 15,-1-9-674-15</inkml:trace>
  <inkml:trace contextRef="#ctx0" brushRef="#br1" timeOffset="213788.3946">7192 11024 1706 0,'0'0'877'16,"0"0"-851"-16,0 0-6 0,0 0-20 15,0 75 94-15,0-31-30 16,0 3-34-16,0-2-21 16,-7 1-8-16,1-9-1 15,0-1-13-15,-3-7-114 16,2-9-138-16,2-9-530 0</inkml:trace>
  <inkml:trace contextRef="#ctx0" brushRef="#br1" timeOffset="214151.9758">7394 11057 1121 0,'0'0'1273'0,"0"0"-1122"16,0 0-138-16,0 0 4 16,0 0 48-16,-33 85 13 15,21-51-24-15,2 0-20 16,2 2-15-16,8-7-10 16,0-6-3-16,0-3-5 15,0-4 5-15,15-6-5 16,0-8 10-16,4-2 1 15,4-2-2-15,-1-17-10 16,5-5-5-16,-3-8 4 16,-6-5-1-16,1-2 1 15,-5-1 0-15,-7 1-1 16,-4 5 2-16,-3 8 8 0,-6 7 13 16,-12 5-16-16,-4 4-5 15,2 3-24-15,-5 7-109 16,7 0-209-16,6 0-555 0</inkml:trace>
  <inkml:trace contextRef="#ctx0" brushRef="#br1" timeOffset="214379.1291">7501 10851 1358 0,'0'0'886'16,"0"0"-766"-16,0 0-67 15,0 0 127-15,0 0 18 16,94 0-106-16,-64 0-63 16,1 0-29-16,-5 0-4 15,1-2-120-15,-11-1-175 16,-10-1-588-16</inkml:trace>
  <inkml:trace contextRef="#ctx0" brushRef="#br1" timeOffset="214696.3579">7849 10713 1588 0,'0'0'649'16,"0"0"-575"-16,0 0 28 16,0 0 115-16,0 0-24 15,0 0-102-15,0 0-36 16,22 44-20-16,-16-22-22 15,0 5-11-15,0 0-2 16,-4 0-27-16,1-2-77 0,-3 9-129 16,0-9-297-16,0-5-329 15</inkml:trace>
  <inkml:trace contextRef="#ctx0" brushRef="#br1" timeOffset="214951.2918">8110 10663 1370 0,'0'0'833'0,"0"0"-743"15,0 0-59-15,0 0 147 16,0 0 20-16,0 0-57 15,-6 81-41-15,6-49-34 16,0 4-27-16,0-2-26 16,0-2-13-16,0 2-50 15,-9-4-304-15,0-14-1450 0</inkml:trace>
  <inkml:trace contextRef="#ctx0" brushRef="#br1" timeOffset="216213.0483">8890 11044 834 0,'0'0'1362'15,"0"0"-1156"-15,0 0-162 16,0 0-37-16,0 0 50 16,0 0 101-16,0 0-41 15,-46 102-28-15,24-58-39 16,-4-2 10-16,1 4-7 15,-2-6-24-15,1 3-11 16,6-10-12-16,5-3-6 16,0-3 0-16,9-9-31 0,3-5-79 15,3-12-113-15,0-1-326 16,9 0-408-16</inkml:trace>
  <inkml:trace contextRef="#ctx0" brushRef="#br1" timeOffset="216469.5647">8741 11025 743 0,'0'0'1550'16,"0"0"-1330"-16,0 0-189 15,0 0-29-15,0 0 53 0,0 0 88 16,27 104-46-1,-9-57-17-15,4-1-15 0,-1 1-5 16,0-5-25-16,-3-5-21 16,-3-7-13-16,-5-4-1 15,-1-7-45-15,-1-5-83 16,-5-7-185-16,4-4-634 0</inkml:trace>
  <inkml:trace contextRef="#ctx0" brushRef="#br1" timeOffset="216678.0831">8998 11189 2099 0,'0'0'532'0,"0"0"-481"0,-91-9-39 16,41 8 7-16,-2 1 98 15,3 0-31-15,4 0-50 16,-1 14-36-16,15 1-65 16,11-4-457-16</inkml:trace>
  <inkml:trace contextRef="#ctx0" brushRef="#br1" timeOffset="219298.5928">9533 11110 1107 0,'0'0'12'0,"0"0"643"15,0 0-378-15,0 0-118 0,0 0 31 16,0 0 9-16,0 0-31 16,-7 0-56-16,7 0-33 15,3 0-20-15,10 0-34 16,4 0-13-16,5-3-12 16,2 0 0-16,1 2-1 15,2 1-7-15,0 0-12 16,-3 0-4-16,-2 7-1 15,-4 2 8-15,-6 1 7 16,-9 3 2-16,-3 1 1 16,0 0 7-16,-9 2 2 0,-15-3 4 15,-4 3 0 1,-2-2-5-16,2-4 5 0,4-3-6 16,9-1 1-16,9-3 0 15,2-3-1-15,4 3-8 16,0-3-7-16,7 7 2 15,2-3 4-15,3 5 3 16,-2 0-3-16,1 2 0 16,-2 6 8-16,-2-1 1 15,-1-1-1-15,-6-3 1 16,0 1 1-16,0-4 10 16,-9-2 4-16,-9 0 3 15,-7-4-4-15,-2 0-14 16,-4-3 0-16,4 0-67 15,6-3-96-15,9-11-129 0,12-1-319 16,0 2-237-16</inkml:trace>
  <inkml:trace contextRef="#ctx0" brushRef="#br1" timeOffset="219474.1916">9812 11278 2118 0,'0'0'379'0,"0"0"-298"15,0 0-55-15,0 0-19 16,0 0-7-16,0 0-226 0,0 0-625 16</inkml:trace>
  <inkml:trace contextRef="#ctx0" brushRef="#br1" timeOffset="219917.0503">10172 11060 1654 0,'0'0'748'0,"0"0"-671"16,0 0-60-16,0 0 61 16,0 0 80-16,-78 81-65 15,56-50-50-15,4 0-21 16,3-2-10-16,6 1-6 16,2-5-5-16,7-3 0 15,0-6-1 1,4-3 1-16,8-5 0 0,3-6 4 15,6-2-5-15,5 0-34 16,6-13-34-16,1-7 19 16,-4-3 21-1,0-7 11-15,-8 0 11 0,-6 1 6 16,-9-1 9-16,-6 3 24 16,0 4 19-16,-15-1-2 15,-9 8-12-15,-4 0-18 0,-5 9-20 16,-12 4-30-16,12 3-171 15,5 0-737-15</inkml:trace>
  <inkml:trace contextRef="#ctx0" brushRef="#br1" timeOffset="220614.1897">10709 10985 449 0,'0'0'1013'0,"0"0"-801"16,0 0-47-16,0 0 53 0,0 0 1 15,0 0-58-15,0 0-52 16,3-4-44-16,-3 20 8 16,0 4 40-16,0 7-16 15,-12 5-17-15,-3 2-17 16,-1 2-25-16,0 1-23 15,2-5-14-15,2-1 0 16,0-5-1-16,3-2-9 16,0-6-40-16,6-4-29 15,0-4-44-15,0-7-105 16,3-3-290-16,0 0-225 0</inkml:trace>
  <inkml:trace contextRef="#ctx0" brushRef="#br1" timeOffset="220857.2736">10627 10967 1906 0,'0'0'366'16,"0"0"-274"-16,0 0-46 15,0 0 110-15,0 0-3 16,0 0-86-16,0 0 56 15,9 80-23-15,4-43-42 16,4 5-19-16,2-2-12 16,2-1-18-16,0-5-9 0,-2-4-1 15,-2-2-71 1,-1-7-61-16,-3-2-123 16,-2-8-410-16,-2-8-668 0</inkml:trace>
  <inkml:trace contextRef="#ctx0" brushRef="#br1" timeOffset="221087.275">10988 11024 2354 0,'0'0'365'16,"0"0"-283"-16,0 0-64 0,0 0 82 15,0 80-1-15,0-41-51 16,0-1-35-16,0-4-6 16,3 0-7-16,3-8-36 15,3-3-107-15,-2-6-205 16,-4-8-585-16</inkml:trace>
  <inkml:trace contextRef="#ctx0" brushRef="#br1" timeOffset="221484.4354">11176 10991 1958 0,'0'0'487'0,"0"0"-462"15,0 0-16-15,0 0 77 16,-24 79 47-16,18-39-33 15,3 2-37-15,0-1-17 16,3-2-21-16,0-3-10 16,0-6-13-16,0-7-1 15,12-3 5-15,3-10-5 16,3-6-1-16,2-4-36 16,9-1-54-16,1-19-17 15,-2-7 16-15,-5-5 55 16,-1-8 27-16,-7-2 3 0,-6-1 5 15,-9 3 1 1,0 4 0-16,-9 8 42 0,-12 10 29 16,-11 5-30-16,0 5-32 15,-7 5-9-15,2 3 0 16,7 0-93-16,15 4-189 16,6 6-464-16,6-3-786 0</inkml:trace>
  <inkml:trace contextRef="#ctx0" brushRef="#br1" timeOffset="221786.4472">11367 10671 1925 0,'0'0'398'16,"0"0"-283"-16,0 0-13 15,0 0 80-15,0 0-30 16,0 0-77-16,0 0-53 16,16 26-4-16,-13 0 2 15,0 6-13-15,-3 2-5 16,0 3-2-16,0-2-42 15,0 3-142-15,0-9-335 0,0-13-569 0</inkml:trace>
  <inkml:trace contextRef="#ctx0" brushRef="#br1" timeOffset="222174.4736">11555 10611 1928 0,'0'0'365'0,"0"0"-282"15,0 0-71-15,0 0 57 16,0 0 96-16,0 0-72 0,-36 93-50 16,27-57-10-1,6-2-9-15,3 0-9 0,0 1-15 16,3-5 8-16,9-4-7 15,9-6-1-15,1-8 0 16,1-4-8-16,5-8-1 16,-1 0-25-16,-1-11-6 15,0-9 19-15,-11-3 13 16,-3 0 8-16,-9 4 6 16,-3-1 23-16,-12 9 3 15,-12 2-5-15,-6 8-6 16,-12 1-14-16,-7 12-7 15,6 5-103-15,9 2-472 0</inkml:trace>
  <inkml:trace contextRef="#ctx0" brushRef="#br1" timeOffset="222832.5234">12422 11133 1211 0,'0'0'569'16,"0"0"-398"-16,0 0-1 16,0 0 41-16,0 0-9 15,0 0-48-15,0 0-55 16,52 3-54-16,-10-3-28 16,22 0-11-16,3 0-6 15,6 0 1-15,2 0 0 0,-14 0-1 16,-2 0 0-16,-6 0 0 15,-19 0-21-15,-10 0-23 16,-15 0-9-16,-6 0-17 16,-3 0-39-16,-12 0-86 15,-9-3-414-15,6-1-452 0</inkml:trace>
  <inkml:trace contextRef="#ctx0" brushRef="#br1" timeOffset="223158.8856">12538 11341 1045 0,'0'0'1008'16,"0"0"-846"-16,0 0-88 15,0 0 58-15,0 0 49 16,0 0-75-16,124 0-46 16,-59-4-10-16,7 1-8 15,-2 3-11-15,-4 0-16 16,-14 0-13-16,-10 0-2 0,-22 0-103 15,-10 1-271-15,-10-1-1082 0</inkml:trace>
  <inkml:trace contextRef="#ctx0" brushRef="#br1" timeOffset="242764.1716">13714 10958 909 0,'0'0'765'0,"0"0"-263"16,0 0-407-16,0 0-23 15,0 0 39-15,20-46 52 16,-15 42-25-16,-1 1-57 16,3 0-36-16,-3 3-10 15,-1-1-6-15,0 1-7 16,-3 0-10-16,0 7-12 16,0 10 7-16,0 7 16 15,-3 8-8-15,-8 4-6 16,-1 0-2-16,2-2-5 15,-3-2 11-15,7-2-13 16,2-7-1-16,4-5-15 0,0-5-15 16,16-4-7-16,6-3 2 15,8-6 15-15,3 0 12 16,-2-6-7-16,-1-3 16 16,-3-2 1-16,-5-1 1 15,-12 2-2-15,-1 0 6 16,-1 3-5-16,-8 0 11 15,0 2 23-15,0-3-19 16,0 1-5-16,0-2-10 16,0-1 5-16,0 0-5 15,0 0 1-15,0-3-1 16,0 6 5-16,0 0 3 16,0 4 15-16,0 0-11 15,0 3 2-15,0 0-6 0,0 0-2 16,0 0 1-1,0 10-8-15,-4 6 12 0,-3 8 17 16,4 1-16-16,0 2-7 16,2 3 3-16,-1-4-8 15,1 1 1-15,1-1-2 16,-3-2 0-16,3-4-23 16,0-5-41-16,0-2-78 15,0-4-116-15,0-1-226 16,0-7-303-16</inkml:trace>
  <inkml:trace contextRef="#ctx0" brushRef="#br1" timeOffset="242957.1504">14087 11164 1803 0,'0'0'605'0,"0"0"-538"15,0 0-55-15,0 0 27 16,0 0 17-16,0 0-32 16,0 0-24-16,0 48-59 15,0-41-176-15,7-4-484 16,-4 0-714-16</inkml:trace>
  <inkml:trace contextRef="#ctx0" brushRef="#br1" timeOffset="243353.7364">14288 10939 1560 0,'0'0'791'0,"0"0"-680"15,0 0-74-15,0 0 5 16,0 0 51-16,0 0-20 15,85-54-40-15,-70 54-16 16,0 0-16-16,-3 3-1 16,-3 8 0-16,-6 5 4 15,-3 4 15-15,0 6 29 0,-6 4 3 16,-12 3-8-16,-6 0-10 16,-4 3-13-16,1-6-13 15,0 0-1-15,9-3 2 16,5-9-7-16,10-4 1 15,3-1-2-15,3-3-6 16,19-6 5-16,11-1 1 16,9-3-43-16,7 0-113 15,9-13-171-15,-12 3-394 16,-7-4-398-16</inkml:trace>
  <inkml:trace contextRef="#ctx0" brushRef="#br1" timeOffset="243641.5394">14946 10899 1091 0,'0'0'744'0,"0"0"-574"16,0 0 21-16,0 0 30 15,0 0 2-15,0 0-74 16,0 0-74-16,-21 40 65 16,-2-8-61-16,0 5-32 0,-3 1-7 15,4-1-16 1,-1-3-13-16,3-5-11 0,5 1 0 16,-3-10-50-16,6-1-43 15,2-5-95-15,7-8-164 16,0-2-506-16,0-4-567 15</inkml:trace>
  <inkml:trace contextRef="#ctx0" brushRef="#br1" timeOffset="243889.3057">14761 10891 2143 0,'0'0'370'0,"0"0"-279"0,0 0-72 16,0 0 8-16,0 0 104 16,0 0-22-16,12 96-55 15,-3-57-21-15,1 2-16 16,2-4-11-16,-4-2-6 16,-2-2-1-16,-3-7-47 15,0-2-110-15,0 2-138 16,1-9-366-16,-4-4-326 0</inkml:trace>
  <inkml:trace contextRef="#ctx0" brushRef="#br1" timeOffset="244137.9676">15207 10873 1305 0,'0'0'1240'0,"0"0"-1095"0,0 0-126 16,0 0-19-16,0 0 124 15,-10 78-25-15,7-38-54 16,-3-3-26-16,3 2-10 16,-4-7-9-16,3-2-26 15,-1-6-105-15,0-1-121 16,2-6-302-16,0-7-354 0</inkml:trace>
  <inkml:trace contextRef="#ctx0" brushRef="#br1" timeOffset="244542.3491">15382 10935 2170 0,'0'0'295'16,"0"0"-225"-16,0 0-47 16,0 0 59-16,0 0 5 15,0 0-28-15,0 0-23 0,-15 82-16 16,8-53-13 0,1-1 4-16,1-3-4 0,2-1 7 15,0-5 2-15,3-8-1 16,0 0-8-16,0-9-6 15,4-2 20-15,12 0 23 16,10-6-44-16,4-12-15 16,1-7-21-16,5-5 12 15,0-3 2-15,-10 3 2 16,-3-3 7-16,-11 6 7 16,-9 7 6-16,-3 5 13 15,-6 5-2-15,-13 3-4 16,-4 3-1-16,1-2-6 15,1 5-2-15,9 1-152 16,6 0-351-16,6-2-400 0</inkml:trace>
  <inkml:trace contextRef="#ctx0" brushRef="#br1" timeOffset="246238.3221">15720 10565 897 0,'0'0'523'16,"0"0"-289"-16,0 0 73 15,0 0-13-15,0 0-65 16,0 0-27-16,0 0-42 15,-4-3-45-15,4 3-33 16,-2 0-28-16,1 0-18 0,1 0-30 16,-3 0-6-16,-3 7-15 15,-3 5 15-15,-2 1 0 16,2 1 5-16,2-1-5 16,1-6-1-16,2-1-16 15,4-2-7-15,0-4-7 16,0 0-9-16,4 0 10 15,8 0 19-15,6 0 5 16,0 0-7-16,-2 0-4 16,1-1 7-16,-4-2 8 15,-6 3-4-15,4 0 5 16,1 4-6-16,-3 6 5 16,-3 0 1-16,1 6-4 0,0-3 5 15,-2 0 12-15,-4 1 3 16,-1-4-4-16,0 0-11 15,0-4 0 1,-10 1 0-16,-3 1 17 0,-11-3-17 16,2-2-23-16,-4 3-75 15,7-6-104-15,4 0-175 16,1 0-437-16,10 0-418 0</inkml:trace>
  <inkml:trace contextRef="#ctx0" brushRef="#br1" timeOffset="246561.0436">15752 10483 1382 0,'0'0'679'16,"0"0"-552"-16,0 0 16 16,0 0 38-16,0 0 7 15,0 0-57-15,0 0-50 16,55-17-29-16,-22 16-11 0,7-1-22 16,2-3-11-16,-1 3-7 15,-1 1-1-15,-7-5 1 16,-7 6 0-16,-11-3-1 15,-8 3-17-15,-7 0-34 16,0 0-82-16,-13 0-90 16,-8 0-358-16,-1 3-915 0</inkml:trace>
  <inkml:trace contextRef="#ctx0" brushRef="#br1" timeOffset="248629.3679">16659 11025 1438 0,'0'0'396'0,"0"0"-277"16,0 0-69-16,0 0 44 15,0 0 62-15,0 0-42 16,0 0-43-16,12-4-13 15,-12 4-12-15,0 0 11 16,0-3 13-16,0 3 3 16,0-3-18-16,-3-4-12 15,-10 4-28-15,-1-4-9 16,-4 5-6-16,-8 0-2 16,3 2 1-16,-7 0 1 0,5 3 5 15,2 7-5-15,4 4 1 16,6 0-1-16,5 1 0 15,5 2 0-15,3 0 0 16,0-2 0-16,7 0 0 16,10-3 0-16,2-5 1 15,0-4-1-15,4-3 0 16,-1 0-7-16,1-10-13 16,-3-4 2-16,3-8-6 15,-5-1 17-15,0-7 6 16,-2-3 0-16,-3-7 0 0,0-2 0 15,0-5-1-15,-4 1 1 16,-2-1-1-16,-1 2 2 16,-2 5 1-16,-2 6 14 15,-2 9 4-15,0 5 4 16,0 9 11-16,0 5 5 16,0 6-24-16,0 0-15 15,-9 16 1-15,-1 11 2 16,-5 9 29-16,0 8 4 15,6 5-12-15,3-3-9 16,6 3-8-16,0-2 2 16,0-4-8-16,0-3 0 15,0-1 0-15,1-6-1 0,4-6 0 16,-2-5-26 0,1-5-59-16,1-4-123 0,4-10-167 15,0-2-420 1,-3-1-338-16</inkml:trace>
  <inkml:trace contextRef="#ctx0" brushRef="#br1" timeOffset="249027.0089">16893 10967 1470 0,'0'0'205'0,"0"0"-154"15,0 0-22-15,0 0 134 16,0 0 41-16,0 0-46 16,0 0-65-16,64 31-10 0,-46-31-28 15,6 0-16-15,-5-4-26 16,1-5-4-16,-7-2-9 16,-3 1-1-16,-5 3-1 15,-4-1-4-15,-1 1 0 16,0 0-9-16,-6 0 15 15,-6-2 13-15,-5 5 6 16,-1-3 5-16,0 7-4 16,-3 0-4-16,3 0-4 15,-1 0 7-15,1 17-2 16,3 2 8-16,6 8-6 0,2 3-8 16,7-1-10-16,0-2-1 15,16-4-15-15,7-4-101 16,19-8-104-16,-4-7-388 15,-5-4-262-15</inkml:trace>
  <inkml:trace contextRef="#ctx0" brushRef="#br1" timeOffset="249332.8022">17291 10898 1192 0,'0'0'835'0,"0"0"-739"16,0 0-47-16,0 0 84 0,-80 14 39 15,54-1-38-15,6 4-30 16,-5-1-4-16,5 7-21 16,-3-3-37-16,7 0-20 15,2-4-16-15,7 1-3 16,4-1-3-16,3-3-7 15,0-3-43-15,12-4-53 16,12-1-62-16,25-5-132 16,-6 0-346-16,-2-5-329 0</inkml:trace>
  <inkml:trace contextRef="#ctx0" brushRef="#br1" timeOffset="250301.7903">17513 10882 1545 0,'0'0'286'0,"0"0"-194"16,0 0-4-16,0 0 78 16,0 0 7-16,0 0-50 15,-102 36-14-15,77-17-5 16,2 2-31-16,0-1-21 15,8-1-26-15,4-2-17 16,5-5-9-16,6-2 0 16,0-3 0-16,0-4-25 15,16-3-29-15,3 0-46 16,7-5-3-16,4-8-2 0,-4-4-5 16,3-3 42-16,-4 0 2 15,-5 0 26-15,-3 4 35 16,-5 0 5-16,-2 5 87 15,-6 5 51-15,-4 5-37 16,0-2-12-16,0 3-8 16,0 0-34-16,0 0-23 15,0 0-22-15,-4 4 4 16,-4 9-6-16,-3 3 2 16,2 4 5-16,1 0-6 0,2-3-1 15,3-1 0 1,3-3-6-16,0-5-4 0,0-3-20 15,6-2-16-15,8-3 7 16,4 0-34-16,6-5-32 16,2-6-27-16,0-5 16 15,3-4 65-15,-8 0 17 16,0-2 6-16,-5 2 28 16,-6 3 65-16,-2 7 72 15,-5 3 11-15,-2 7-51 16,-1 0-47-16,0 0-27 15,-6 13-14-15,-4 7 31 16,-3 4-13-16,1 2-20 16,4 0 0-16,5-3-6 15,3-4-1-15,0-5 0 16,0-7 0-16,14 0-6 0,-1-7-10 16,8 0-10-1,3-7 4-15,-2-7 3 0,4-3 11 16,-4-5 8-16,2-4 0 15,-4-1 0-15,-1-2 9 16,-2-1 16-16,-5 9 22 16,-2 5 20-16,-3 7 4 15,-4 5-35-15,0 4-28 16,-3 0-8-16,1 0-20 16,4 13 16-16,-1 7 3 15,1 7 1-15,-1 8 0 16,-3 6 1-16,-1 5-1 15,0 0 2-15,-5 1-2 0,-10 0-1 16,-4-6 1-16,-7-4-6 16,0-4 5-16,0-10 1 15,-6-3 0-15,2-7 11 16,1-6 8-16,0-7 15 16,6 0 2-16,6 0-4 15,8-17 2-15,9-6-19 16,2-6-15-16,25-8-19 15,9-2-67-15,5-2-124 16,19-4-136-16,-12 12-383 16,-9 9-604-16</inkml:trace>
  <inkml:trace contextRef="#ctx0" brushRef="#br1" timeOffset="250609.8723">18346 10618 2053 0,'0'0'389'16,"0"0"-282"-16,0 0-49 15,0 0 43-15,0 0 18 16,0 0-25-16,0 0-19 15,-51 102-20-15,38-60-22 0,-8 4-13 16,2 1-10 0,-1-1-4-16,-2-5-6 0,-1-2 0 15,4-6-49-15,3-10-87 16,5-3-76-16,11-7-89 16,0-9-355-16,5-4-210 0</inkml:trace>
  <inkml:trace contextRef="#ctx0" brushRef="#br1" timeOffset="250940.1756">18503 10808 1255 0,'0'0'830'16,"0"0"-732"-16,0 0-44 15,0 0 121-15,0 0 39 0,0 0-71 16,0 0-73-16,-33 43-29 16,23-29-31-16,7 2-4 15,3-1-5-15,0 1-1 16,0 1 1-16,3-2 0 16,4 2-1-16,0-4 0 15,-2 1 1-15,-1-4 0 16,-4 0-1-16,0 0 0 15,0-2 0-15,-13-1 0 16,-10 1 1-16,-3-3-1 16,-13 3-59-16,6 2-166 0,5-7-494 15</inkml:trace>
  <inkml:trace contextRef="#ctx0" brushRef="#br1" timeOffset="251690.3884">19103 10898 962 0,'0'0'712'16,"0"0"-528"-16,0 0-7 15,0 0 28-15,0 0-9 16,0 0-51-16,0 0-27 16,35 0-6-16,-1-2-48 15,7-2-19-15,5 1-32 16,2 2-13-16,-5 1 0 15,-4 0-46-15,-8 0-41 16,-10 1-71-16,-6 6-90 16,-14-1-135-16,-1 4-248 15,0-7-238-15</inkml:trace>
  <inkml:trace contextRef="#ctx0" brushRef="#br1" timeOffset="252020.3851">19172 11084 1156 0,'0'0'398'0,"0"0"-288"0,0 0-80 15,0 0 20-15,0 0 80 16,0 0-33-16,0 0 15 16,100-4 28-16,-56 0-14 15,3 2-19-15,3 2-21 16,10 0-86-16,-14 0-28 15,-15 0-539-15</inkml:trace>
  <inkml:trace contextRef="#ctx0" brushRef="#br1" timeOffset="252674.3471">17642 10030 1989 0,'0'0'326'16,"0"0"-154"-16,0 0-30 15,0 0-4-15,0 0-25 16,0 0-61-16,0 0-28 16,-6 53 51-16,3-13-32 15,3 5-23-15,0-1-11 16,0-5-9-16,0 0-1 15,0-8-39-15,0-6-75 16,0-1-93-16,0-8-156 0,-4-9-546 16</inkml:trace>
  <inkml:trace contextRef="#ctx0" brushRef="#br1" timeOffset="253153.4554">17618 10017 986 0,'0'0'1161'0,"0"0"-1018"15,0 0-60-15,0 0 9 16,0 0 37-16,0 0-22 16,0 0-54-16,57-30-27 15,-32 33-6-15,8 10-8 16,0 1-4-16,-2 2-8 0,2 1 0 15,-6 0 1 1,-9-1-1-16,-2-3-6 0,-10-1-9 16,-6-1-5-16,0-1 9 15,-17-3 11-15,-10 3 1 16,-5-1 0-16,-8-2 10 16,1 2 3-16,6-2-1 15,8 3-5-15,9 0-3 16,9 0-5-16,7 3-9 15,0 1 9-15,20 2-6 0,3 1 6 16,6-1-2 0,-4 1-11-16,-2-5-3 15,-9-1 5-15,-6-5-7 16,-8 1-1-16,0-1 7 0,-11 1 6 16,-12 0-3-16,-10-4 8 15,1 0-43-15,6 1-84 16,6-4-124-16,13 0-340 15,7 0-581-15</inkml:trace>
  <inkml:trace contextRef="#ctx0" brushRef="#br1" timeOffset="253630.1771">18074 10103 1283 0,'0'0'728'16,"0"0"-644"-16,0 0-3 15,0 0 6-15,0 0 55 16,0 0-37-16,0 0-47 16,-88 13-11-16,76 7-13 15,4-3-10-15,2-2-12 16,6-1-11-16,0 0 0 15,6-8-1-15,13-3 0 16,5-3-1-16,1 0-72 16,2 0-23-16,-1-7 31 0,-6-6 13 15,-5 1 35 1,-1-3 17-16,-8 3 17 0,-3 2 36 16,-3 3 41-16,0 4 17 15,0 3-33-15,0 0-29 16,-3 3-9-16,-8 14-5 15,-1 11 15-15,2 9-21 16,4 3-16-16,-3 9 5 16,2-2-6-16,2 0 2 15,2-5-14-15,0-5 2 16,1-7-2-16,2-4-7 16,0-7-114-16,0-12-103 15,6-7-463-15,8 0-611 0</inkml:trace>
  <inkml:trace contextRef="#ctx0" brushRef="#br1" timeOffset="253795.0815">18022 10310 1687 0,'0'0'629'0,"0"0"-556"16,0 0-13-16,0 0 42 15,0 0-28-15,137 1-74 16,-77-1-196-16,-11 0-709 0</inkml:trace>
  <inkml:trace contextRef="#ctx0" brushRef="#br1" timeOffset="255741.761">13775 11503 1181 0,'0'0'397'0,"0"0"-272"16,0 0-88-16,0 0 39 16,0 0 69-16,0 0-34 15,0 0-64-15,65-4-28 16,-54 4-12-16,-2 0-7 16,3 0-122-16,-4 0-263 15,-2-3-801-15</inkml:trace>
  <inkml:trace contextRef="#ctx0" brushRef="#br1" timeOffset="255921.7354">14103 11496 1239 0,'0'0'392'0,"0"0"-285"16,0 0-78-16,0 0-29 15,88 0-73-15,-52 7-135 16,-10-1-84-16,0-1-259 0</inkml:trace>
  <inkml:trace contextRef="#ctx0" brushRef="#br1" timeOffset="256084.6678">14509 11503 1187 0,'0'0'586'15,"0"0"-487"-15,0 0-41 16,0 0 70-16,0 0-38 16,0 0-85-16,0 0-5 15,100 0-163-15,-70 3-181 16,-5 0-427-16</inkml:trace>
  <inkml:trace contextRef="#ctx0" brushRef="#br1" timeOffset="256247.5983">14888 11514 224 0,'0'0'1170'0,"0"0"-1000"15,0 0-126-15,0 0-12 16,0 0 10-16,0 0-42 16,89 0-4-16,-57 0-130 15,-7 0-138-15,2 2-279 0</inkml:trace>
  <inkml:trace contextRef="#ctx0" brushRef="#br1" timeOffset="256398.4974">15255 11500 624 0,'0'0'828'0,"0"0"-651"16,0 0-110-16,0 0 31 15,0 0 35-15,0 0-68 0,0 0-65 16,91 0-91-16,-64 0-206 15,-1 0-322-15</inkml:trace>
  <inkml:trace contextRef="#ctx0" brushRef="#br1" timeOffset="256574.4633">15575 11483 1174 0,'0'0'259'0,"0"0"-192"0,0 0-25 15,0 0 37 1,0 0-78-16,0 0-1 0,99 0-219 16,-72 0-294-16</inkml:trace>
  <inkml:trace contextRef="#ctx0" brushRef="#br1" timeOffset="256736.3925">15892 11461 1192 0,'0'0'260'16,"0"0"-185"-16,0 0 7 15,0 0 14-15,0 0-23 16,0 0-73-16,91 0-50 16,-52 0-158-16,-3 0-153 15,-5-1-686-15</inkml:trace>
  <inkml:trace contextRef="#ctx0" brushRef="#br1" timeOffset="256914.8683">16298 11440 652 0,'0'0'706'16,"0"0"-572"-16,0 0-37 15,0 0 48-15,0 0-4 16,0 0-88-16,88 0-53 15,-62-3-69-15,16 0-121 16,-7-1-176-16,-5 0-432 0</inkml:trace>
  <inkml:trace contextRef="#ctx0" brushRef="#br1" timeOffset="257098.8511">16768 11391 948 0,'0'0'355'16,"0"0"-255"-16,0 0-64 16,0 0 32-16,0 0-68 15,98-8-114-15,-75 5-480 0</inkml:trace>
  <inkml:trace contextRef="#ctx0" brushRef="#br1" timeOffset="257298.3801">17084 11358 224 0,'0'0'903'16,"0"0"-728"-16,0 0-87 16,0 0 28-16,0 0-11 15,0 0-39-15,77 3-36 16,-57-3-22-16,-7 0-7 15,7 0-1-15,0 0-3 16,-3 0-270-16,1 0-588 0</inkml:trace>
  <inkml:trace contextRef="#ctx0" brushRef="#br1" timeOffset="257495.9016">17463 11351 1245 0,'0'0'250'16,"0"0"-183"-16,0 0 26 15,0 0 57-15,0 0-18 16,0 0-70-16,0 0-62 16,94 13-65-16,-58-13-118 15,-7 0-181-15,-2 0-565 0</inkml:trace>
  <inkml:trace contextRef="#ctx0" brushRef="#br1" timeOffset="257703.9105">17840 11373 639 0,'0'0'553'15,"0"0"-451"-15,0 0 53 16,0 0 48-16,0 0-8 15,0 0-84-15,93 5-57 16,-80-3-28-16,1-2-26 16,3 0-18-16,-3 0-148 15,4 0-375-15</inkml:trace>
  <inkml:trace contextRef="#ctx0" brushRef="#br1" timeOffset="257865.8449">18267 11403 1300 0,'0'0'238'0,"0"0"-102"16,0 0-17-16,0 0-119 16,0 0-169-16,99 1-529 0</inkml:trace>
  <inkml:trace contextRef="#ctx0" brushRef="#br1" timeOffset="258041.3024">18548 11451 1311 0,'0'0'256'15,"0"0"-91"-15,0 0 17 16,0 0-182-16,0 0-101 16,0 0-595-16</inkml:trace>
  <inkml:trace contextRef="#ctx0" brushRef="#br1" timeOffset="259696.6767">13984 11949 1262 0,'0'0'571'15,"0"0"-452"-15,0 0-28 16,0 0 88-16,0 0-16 16,0 0-89-16,0 0-38 15,29-20 1-15,-18 16 0 16,1 1-14-16,0 0-4 16,-3 0-9-16,9 2-2 15,-2 1-8-15,0 0 0 16,4 0-4-16,-2 0-3 15,-4 0 1-15,2 1 6 16,-3 5 0-16,-4 1-5 0,-3 0 5 16,-2 3 0-16,-4-1-2 15,0 1 1-15,-4 0-4 16,-8 0 5-16,-7 1 1 16,0-2 10-16,2 0-4 15,2-2 9-15,4-3 2 16,7 3-16-16,4-4 4 15,0 3-6-15,3 4 0 16,12 1 0-16,-3 2 0 16,1 2-5-16,-1-1-6 15,-4 3 5-15,-8-1 6 16,0 1 0-16,0 0 0 16,-16-2 1-16,-4-2 20 0,-7-2 10 15,-1-4 20 1,-2-1 2-16,-2-6-24 0,9 0-13 15,6 0-7-15,7-11-9 16,10-8-34-16,0-3-163 16,21-12-181-16,4 8-388 15,-1 2-338-15</inkml:trace>
  <inkml:trace contextRef="#ctx0" brushRef="#br1" timeOffset="259928.2894">14363 12111 998 0,'0'0'922'15,"0"0"-780"-15,0 0 38 16,0 0-6-16,0 0-68 15,0 0-68-15,0 0-38 16,-9 66-89-16,28-66-451 16,-4 0-499-16</inkml:trace>
  <inkml:trace contextRef="#ctx0" brushRef="#br1" timeOffset="260302.0882">14528 11915 1952 0,'0'0'367'15,"0"0"-287"-15,0 0-60 16,0 0 49-16,0 0 24 16,0 0-38-16,105-8-22 15,-80 6 4-15,-1 0-7 16,-9 2-16-16,-2 0-13 15,-6 0-1-15,-3 0 2 16,-1 0-1-16,-3 0 0 16,0 0 0-16,-3 12 6 0,-7 5 56 15,-4 7-5 1,2 2-16-16,-2 1-8 0,7-1-19 16,-1 1-3-16,4-4-11 15,1-4 1-15,0 1 3 16,-1-7-5-16,-2-1-47 15,3-4-44-15,0-1-82 16,0-2-92-16,-2-3-361 16,3-2-478-16</inkml:trace>
  <inkml:trace contextRef="#ctx0" brushRef="#br1" timeOffset="260484.545">14558 12051 1905 0,'0'0'483'0,"0"0"-425"0,0 0-37 15,0 0 4 1,0 0 0-16,0 0-25 0,121 0-140 16,-73 0-367-16,-5 0-349 0</inkml:trace>
  <inkml:trace contextRef="#ctx0" brushRef="#br1" timeOffset="260820.2176">15249 11925 183 0,'0'0'1398'15,"0"0"-1114"-15,0 0-164 16,0 0 67-16,0 0 15 16,0 0-49-16,0 0 32 15,-39 44-39-15,14-19-55 16,-8 5-38-16,1 0-32 0,6-2-15 15,-1-3-6-15,9-2-26 16,3-6-70 0,6-3-83-16,6-4-106 0,3-2-335 15,0-7-227-15</inkml:trace>
  <inkml:trace contextRef="#ctx0" brushRef="#br1" timeOffset="261059.6799">15073 11936 1852 0,'0'0'399'0,"0"0"-313"0,0 0-65 16,0 0 71 0,0 0 63-16,0 0 20 0,0 0-68 15,24 50-43-15,-14-27-25 16,-1 0-12-16,-3 3-20 15,1 1-7-15,0-5-39 16,0-2-104-16,2 0-130 16,0-6-408-16,-5-6-619 0</inkml:trace>
  <inkml:trace contextRef="#ctx0" brushRef="#br1" timeOffset="261305.2504">15416 11876 1252 0,'0'0'1290'0,"0"0"-1161"16,0 0-109-16,0 0 20 16,0 0 58-16,-24 83-19 15,21-53-50-15,0-1-20 16,-1-3-8-16,4-3-1 15,0-3-79-15,0-3-192 16,0-7-466-16,0-4-785 0</inkml:trace>
  <inkml:trace contextRef="#ctx0" brushRef="#br1" timeOffset="261658.006">15607 11926 2216 0,'0'0'280'0,"0"0"-213"15,0 0-9-15,0 0 81 16,-62 79-29-16,49-49-67 16,6 0-29-16,4-5-6 15,3-4-8-15,0-5-7 16,12-6-7-16,6-6-1 15,1-4-10-15,2 0-2 0,3-9-4 16,3-9 5 0,-5-2 20-16,-4-2 6 0,3-6 0 15,-8-1 2-15,4 0 7 16,-8-1 10-16,-3 3 1 16,-6 7 11-16,0 1 6 15,-3 9-37-15,-16 3-20 16,-4 4-85-16,-10 3-138 15,8 0-377-15,2 0-224 0</inkml:trace>
  <inkml:trace contextRef="#ctx0" brushRef="#br1" timeOffset="261926.7196">15847 11694 1773 0,'0'0'522'0,"0"0"-459"15,0 0-1 1,0 0 112-16,0 0 34 0,0 0-87 16,0 0-65-16,0 11-28 15,0 9 10-15,0 5-22 16,-4-1-16-16,1 3-57 15,3-5-70-15,0 1-157 16,3-9-447-16,5-4-570 0</inkml:trace>
  <inkml:trace contextRef="#ctx0" brushRef="#br1" timeOffset="262302.3878">16080 11644 1373 0,'0'0'670'0,"0"0"-627"16,0 0-26-16,0 0 124 16,0 0 36-16,-45 86-55 15,32-59-43-15,0 0-54 16,6-1-19-16,3-6-5 15,4-1 7-15,0-8-7 0,0-1-1 16,8-4 6-16,8-6-6 16,0 0-5-16,4-3-16 15,3-10-19-15,3-4 13 16,-3-5 16-16,-4 0 11 16,-3-3 2-16,-10-2 7 15,-3 1 16-15,-3 3-3 16,0 7 14-16,-12 5-22 15,-20 11-14-15,6 0-164 16,2 7-590-16</inkml:trace>
  <inkml:trace contextRef="#ctx0" brushRef="#br1" timeOffset="268118.5683">20345 10667 1577 0,'0'0'393'15,"0"0"-200"-15,0 0-15 16,0 0 12-16,0 0 8 0,0 0-43 16,0 0-53-16,-3-20-32 15,3 20-24-15,0 0-13 16,0 0-13-16,0 10-8 16,0 9-2-16,0 11 7 15,0 8-8-15,0 4 0 16,-3 1-9-16,-3 3 1 15,2-3 0-15,-2-4 0 16,1-5 0-16,2-4-1 16,-2-5-8-16,5-7-34 15,-3-6-28-15,3-1-53 16,0-8-105-16,0-3-64 0,11 0-272 16,1-3-261-16</inkml:trace>
  <inkml:trace contextRef="#ctx0" brushRef="#br1" timeOffset="268419.2811">20609 10638 1639 0,'0'0'239'0,"0"0"-85"16,0 0 43-16,0 0 18 15,0 0-57-15,0 0-41 0,0 0-53 16,23 6 14 0,-29 21 40-16,-8 8-34 0,4 3-17 15,-1 4-20-15,0 3-13 16,1-1-13-16,4 0-13 16,0-5-7-16,-1-3 0 15,4-5 0-15,0-9-1 16,2-5-26-16,-2-5-32 15,3-4-72-15,3-8-153 16,11 0-410-16,1-4-747 0</inkml:trace>
  <inkml:trace contextRef="#ctx0" brushRef="#br1" timeOffset="268606.4597">20757 10908 1679 0,'0'0'673'16,"0"0"-593"-16,0 0-38 15,0 0 25-15,0 0-24 16,0 0-28-16,0 0-15 16,3 17-148-16,8-17-583 0</inkml:trace>
  <inkml:trace contextRef="#ctx0" brushRef="#br1" timeOffset="269008.7456">20972 10654 1884 0,'0'0'348'0,"0"0"-249"16,0 0-1-16,0 0 61 15,0 0 13-15,0 0-56 0,0 0-25 16,0 20 0-16,0-3-25 15,-2 6-6 1,-1 6-18-16,0 2-9 0,2 3-4 16,1 4-11-16,0 1-9 15,-2 4-8-15,2-4 6 16,-1-5-7-16,-6 0-24 16,0-9-36-16,1-2-48 15,0-9-104-15,3-7-344 16,3-4-659-16</inkml:trace>
  <inkml:trace contextRef="#ctx0" brushRef="#br1" timeOffset="269892.3797">21232 11218 1673 0,'0'0'242'0,"0"0"-106"16,0 0 56-16,0 0-5 0,0 0-52 16,0 0-38-16,0 0 0 15,25 14-33-15,-7-27-27 16,-2-1-16-16,3-5-5 16,1-1-14-16,-1-7 7 15,1-8-8-15,-2-2 0 16,1-9 5-16,0-7-6 15,-4 3 1-15,-2-3-1 16,-3 7 0-16,-6 3 6 16,-1 11 6-16,-1 4 24 0,-2 5 8 15,1 6 2 1,-1 2-22-16,2 5-3 0,-2 3 6 16,0 4-14-16,1 3-12 15,-1 0-1-15,2 6-11 16,-1 10 3-16,3 8 8 15,-1 6 0-15,0 6 0 16,2-6 0-16,3 1 1 16,-2-6 0-16,1-6-1 15,2-6-1-15,0-5 1 16,2-5 0-16,3-3 0 16,2 0-11-16,2-4-20 15,5-12-4-15,-4 0 6 16,4-7 8-16,-4-1 3 15,-2-1 0-15,-3-2 10 0,-2 6 8 16,-6 1 1-16,2 5 28 16,-5 4-11-16,-3 5 4 15,0 0 11-15,0 1-11 16,0 3 4-16,0-1 2 16,0 3-1-16,0 0-10 15,0 0-17-15,0 3-5 16,0 12-1-16,-3 6 6 15,-8 8 6-15,4 5 1 16,-1-1 2-16,1 0-1 16,0 1-7-16,1-3 7 15,2-3-8-15,1-5 1 16,0-4-1-16,2-2 0 0,1-7-12 16,0-2-53-16,0-7-87 15,4-1-330-15,6 0-622 0</inkml:trace>
  <inkml:trace contextRef="#ctx0" brushRef="#br1" timeOffset="270830.7479">22344 10647 578 0,'0'0'397'0,"0"0"-183"15,0 0 25-15,0 0 28 16,0 0-7-16,0 0-88 15,0 0-68-15,26-16-12 16,-14 13-13-16,-6 3-13 16,0-4-6-16,-2 1-13 15,-2 3 10-15,-2 0 1 16,0-3 3-16,0-1-15 16,0-3-20-16,-5-1-17 0,-5-2 0 15,-7-1 9 1,1 1 3-16,-3 0 8 0,-5 3-2 15,3 2-4-15,-5 1-16 16,-2 4 1-16,-3 0 2 16,-2 9 2-16,-2 8-3 15,3 7 3-15,-3 2 8 16,4 4 0-16,6 2 1 16,-1 2-9-16,9-1-4 15,4-4 1-15,6 1 1 16,7-3-1-16,0 0-8 15,6-5-1-15,15-2 0 16,4 0-5-16,5-7-25 16,6-6-59-16,13-5-91 0,-7-2-137 15,-6 0-498-15</inkml:trace>
  <inkml:trace contextRef="#ctx0" brushRef="#br1" timeOffset="271191.4614">22495 10823 622 0,'0'0'1165'16,"0"0"-968"-16,0 0-91 16,0 0 111-16,0 0-26 15,0 0-36-15,0 0-2 16,-9 27-30-16,2-15-39 16,1 4-17-16,-5 2-24 15,5-6-16-15,2 5-13 16,2-5-8-16,2-2-6 15,0-3 5-15,0-3-5 16,8-1-42-16,10-3-58 16,16 0-99-16,-4-7-267 0,-3-3-328 15</inkml:trace>
  <inkml:trace contextRef="#ctx0" brushRef="#br1" timeOffset="271347.8749">22604 10667 1603 0,'0'0'636'16,"0"0"-518"-16,0 0 32 15,0 0-31-15,0 0-95 16,0 0-24-16,0 0-275 16,-24-4-936-16</inkml:trace>
  <inkml:trace contextRef="#ctx0" brushRef="#br1" timeOffset="280237.0459">23446 10769 1565 0,'0'0'222'0,"0"0"-158"16,0 0-54-16,0 0 12 16,0 0 133-16,0 0 1 15,20 0-48-15,-20 0-44 16,0 5-28-16,0 10 47 15,-6 4-12-15,0 6-37 16,2-5-10-16,4 0-6 16,0-8 0-16,19-1 32 15,33-6 62-15,52-5-31 16,58-16-51-16,38-14-30 16,15-11-3-16,-52 3-132 15,-50 5-578-15</inkml:trace>
  <inkml:trace contextRef="#ctx0" brushRef="#br1" timeOffset="289183.3502">2599 14248 347 0,'0'0'580'0,"0"0"-573"16,0 0-3-16,0 0 18 15,0 0 34-15,0 0 522 0,13 0-390 16,-7 0-62-16,-3 0 63 16,3 0 41-16,-3 0-45 15,-3 0-49-15,0 0-21 16,0 0-20-16,0 0-8 16,0 0-30-16,0 0-15 15,0 0-14-15,0 0-13 16,0 0-8-16,0 0-5 15,-6 0-1-15,-6 0-1 16,-9 0 0-16,-7 0-6 16,-5 0 5-16,-9 13-7 15,1 6 8-15,-1 8 1 16,6 3 5-16,9 3 3 0,8 0-8 16,16 0 8-1,3-4-8-15,16-5 5 16,17-4-6-16,15-10-1 0,10-10-69 15,27-10-151-15,-11-13-475 16,-15 0-982-16</inkml:trace>
  <inkml:trace contextRef="#ctx0" brushRef="#br1" timeOffset="289592.3477">2788 14023 1000 0,'0'0'1181'0,"0"0"-980"16,0 0-144-16,0 0 38 15,0 0 100-15,51 92-59 16,-27-42-74-16,-2 9-38 16,-7 1-13-16,-7 6-11 15,-8-6-20-15,-26 12-107 16,-11-13-178-16,-2-14-834 0</inkml:trace>
  <inkml:trace contextRef="#ctx0" brushRef="#br1" timeOffset="290071.9183">2072 14093 1857 0,'0'0'499'0,"0"0"-439"16,0 0 32-16,0 0 147 15,-48 125-30-15,29-32-64 0,7-1-45 16,12-16-50 0,4-21-49-16,50-7-1 0,-3-5-166 15,4-11-588-15</inkml:trace>
  <inkml:trace contextRef="#ctx0" brushRef="#br2" timeOffset="301562.4001">9644 4878 741 0,'0'0'78'0,"0"0"-46"15,0 0 607-15,0 0-466 16,0 0 7-16,0 0 8 15,0-5-30-15,0 5-43 16,0 0-54-16,3 1-45 16,0 16-10-16,0 6 42 15,4 12 53-15,-1 5-37 16,-3 3-33-16,0 4-16 0,-3-1-6 16,3-5-2-16,-3-3-6 15,0-5-1-15,0-4-24 16,0-6-34-16,0-3-28 15,-6-6-98-15,-3-6-123 16,2-4-200-16,1-4-119 0</inkml:trace>
  <inkml:trace contextRef="#ctx0" brushRef="#br2" timeOffset="302040.978">9584 4870 1228 0,'0'0'222'0,"0"0"-148"15,0 0 6-15,0 0 0 16,0 0 21-16,0 0-13 16,0 0-2-16,69-72-50 15,-47 72-28-15,8 0-7 16,-1 0 0-16,3 9 0 15,-2 4 0-15,-2 4 0 16,-7 0 0-16,-3-1-1 16,-3-2 1-16,-9-1-1 15,0-1-6-15,-6 1 5 0,0 2 1 16,-6 2 1 0,-12 3-1-16,0-1 18 0,-5 0-2 15,0-1-7-15,1 0-9 16,5-6 10-16,2-4-10 15,5-1 6-15,3-3 5 16,6-4 55-16,1 0-9 16,0 0-18-16,0 0-17 15,8 2-13-15,8 2-8 16,2 3 14-16,3 3 4 16,-2 2-4-16,-6 3-7 15,4 1-2-15,-5-1-5 16,3-1 0-16,0-1-1 15,4-3 0-15,7-5-22 16,-1-3-298-16,-4-2-394 0</inkml:trace>
  <inkml:trace contextRef="#ctx0" brushRef="#br2" timeOffset="305104.7864">16489 4917 462 0,'0'0'153'0,"0"0"13"16,0 0-47-16,0 0 19 0,0 0 55 15,0 0 16-15,0 0-20 16,-9 0-33-16,9 0-11 15,0 0-15-15,0 0-24 16,0 0-37-16,9 0-20 16,2 0 0-16,11-3-37 15,4-1-12-15,9-3 7 16,8 2-7-16,-1-2 6 16,7 0-6-16,-4 1 0 15,-2 2 0-15,-1 0 7 16,-7 1-7-16,0 0 0 15,-2 3-9-15,0-1 9 16,-7-2 1-16,6 1 0 0,-6-2 0 16,6 2-1-16,1-3 2 15,-4 1-2-15,6-1 1 16,-2 1-1-16,1 2 0 16,-6 0 1-16,1 1-2 15,1 1 2-15,-7 0-2 16,3 0 1-16,-3-2-1 15,3 2 1-15,-4 0 1 16,4 0 0-16,0 0-1 16,6 0-1-16,-2 0 1 15,-1 0 0-15,3 0-6 16,-2 0 5-16,1 0-23 16,-1 0-4-16,-5 0 0 15,0 0 8-15,0 0 6 16,-5 0 0-16,6 2 5 0,-4 0 7 15,4-1 2-15,0 1 2 16,3-2-2-16,-1 0-12 16,0 3 5-16,-2-2-2 15,-3-1-3-15,-1 2 12 16,-3-2 2-16,-4 1-2 16,6 1 0-16,-5-2 0 15,3 1-6-15,4 0 0 16,0 1 1-16,3-1 4 15,0 1-16-15,-1 0 17 16,2-1 0-16,-4 0 0 16,0-1 0-16,-5 1-1 15,-2 2 1-15,-2-1-1 16,0-1 1-16,1 1 0 0,5-1 0 16,-4-1 6-16,10 4-6 15,-4-1-7-15,5 0 6 16,-6 1 1-16,3-1-1 15,-5 0 0-15,-6-1 2 16,-2-1-1-16,-5 1 0 16,-3-2 1-16,-3 2 0 15,1-2 5-15,1 0-5 16,-1 0-1-16,11 0-144 16,2-2-482-16,-5-5-610 0</inkml:trace>
  <inkml:trace contextRef="#ctx0" brushRef="#br2" timeOffset="310106.7452">3554 14215 1124 0,'0'0'271'16,"0"0"580"-16,0 0-725 15,0 0-79-15,0 0 81 16,0 0 42-16,0 0-72 16,1 3-60-16,2 9-26 15,0 13 31-15,-2 7 36 16,1 8-38-16,-2 3-16 15,0 3-12-15,0 3 7 0,-3-2-5 16,-9-4-14-16,6-3-1 16,-3-4 0-16,6-7 0 15,0-5-8-15,3-4-59 16,0-4-78-16,0-5-140 16,0-6-383-16,0-5-358 0</inkml:trace>
  <inkml:trace contextRef="#ctx0" brushRef="#br2" timeOffset="310737.3791">3537 14166 1950 0,'0'0'294'0,"0"0"-214"15,0 0 0-15,0 0 67 16,0 0-29-16,63-73-72 16,-38 63-33-16,6 0-4 15,2 3-3-15,3 4-5 16,0 3 0-16,3 0 0 15,-4 0-1-15,-6 7 2 16,1 12-2-16,-8 1 1 16,-4 7 1-16,-6 6-1 0,-6 2 8 15,-6 2-8-15,0-3 7 16,-9-2-8 0,-9-2 1-16,-6-6 0 0,-9-2 0 15,2-5 0-15,-6-4 0 16,1-3 0-16,3-6 0 15,6-1 2-15,6-3-3 16,5 0 9-16,5 0-8 16,7 0 0-16,0 0 10 15,4 0-10-15,0 0 0 16,0 0 7-16,0 0 4 16,0 0 19-16,2 3-19 15,6 4 2-15,-2 8 50 0,3 2-12 16,4 6-19-1,-2 1-9-15,-2 2-14 0,4 0-9 16,-4 1 0-16,2-4 0 16,-1 3-1-16,-4-3 1 15,3-5-1-15,1-2 0 16,5-9 0-16,21-7-76 16,-3-3-178-16,0-11-613 0</inkml:trace>
  <inkml:trace contextRef="#ctx0" brushRef="#br2" timeOffset="312474.2086">4435 14578 1698 0,'0'0'485'0,"0"0"-437"0,0 0-36 15,0 0 41 1,0 0 47-16,0 0-50 0,0 0-34 15,60 0-5-15,-30 0 1 16,-2 0 14-16,2 0-11 16,-2 0-14-16,-5 0 0 15,2 0-1-15,-4-3-9 16,7-4-86-16,-7-3-273 16,-3 0-400-16</inkml:trace>
  <inkml:trace contextRef="#ctx0" brushRef="#br2" timeOffset="312690.5566">4507 14465 1899 0,'0'0'295'0,"0"0"-283"15,0 0 1-15,0 0 127 16,82-15-71-16,-40 8-69 16,19-3-80-16,-9 3-278 15,-10-3-714-15</inkml:trace>
  <inkml:trace contextRef="#ctx0" brushRef="#br2" timeOffset="313436.3898">5299 14225 897 0,'0'0'967'0,"0"0"-788"16,0 0-112-16,0 0 155 15,0 0-13-15,0 0-66 16,0 0-67-16,3 0-19 16,0 5-20-16,0 10 6 0,3 10 10 15,-5 5-4 1,-1 7-10-16,0 5-20 0,0-1-2 16,-8 2-16-16,0-4-1 15,2-5 0-15,0-2-8 16,-1-9 2-16,4-3-26 15,0-6-48-15,3-7-89 16,0-7-122-16,0 0-394 16,3-1-448-16</inkml:trace>
  <inkml:trace contextRef="#ctx0" brushRef="#br2" timeOffset="314034.7957">5365 14063 1923 0,'0'0'291'16,"0"0"-232"-16,0 0 34 15,0 0 93-15,0 0-34 16,0 0-80-16,0 0-43 15,58-34-19-15,-33 31-10 16,5 3 0-16,3 0 1 16,0 0-1-16,1 4 0 15,2 9-16-15,-6 3-11 0,-2 1 0 16,-4 3 6-16,-5 3 5 16,-7 0 14-16,-7 1 1 15,-5-1 1-15,0 2-1 16,-8-3 0-16,-14-3 1 15,-3-4 0-15,-5 2 0 16,0-7 12-16,2 0-3 16,-1-6-3-16,7-1-5 15,4-3 6-15,3 0-6 16,9 0 14-16,3 0-7 16,2 0 2-16,1 0-1 15,0 0-3-15,0 0 22 16,0 0-16-16,0 4-12 0,0 2 0 15,1 1 9-15,2 9 1 16,3 3 19-16,-3 5-1 16,0 6-3-16,0 0-11 15,0 2 2-15,0-2-1 16,0-1 0-16,4-2-15 16,-4-4 0-16,5-3 1 15,-2-4-1-15,3-6 0 16,1-3-10-16,7-7-62 15,21-4-86-15,-5-11-334 16,0-5-681-16</inkml:trace>
  <inkml:trace contextRef="#ctx0" brushRef="#br2" timeOffset="314388.4969">5832 14551 1013 0,'0'0'844'0,"0"0"-732"16,0 0-73-16,0 0 111 15,-36 70 32-15,33-50-73 16,3-1-48-16,0-5-22 15,13-1-14-15,4-6-8 0,5-4 2 16,-1-3 3 0,3-3-8-16,-2-10 4 0,-4-4 6 15,-6 0 23-15,-1-3-2 16,-8 4 28-16,-3 0-30 16,0 3-23-16,-11 2-16 15,-8 3-4-15,-14 0-83 16,3 1-217-16,2 0-837 0</inkml:trace>
  <inkml:trace contextRef="#ctx0" brushRef="#br2" timeOffset="315186.6859">6461 14334 863 0,'0'0'697'15,"0"0"-591"-15,0 0 54 0,0 0 150 16,0 0-88-16,0 0-105 15,0 0-39-15,24 19-34 16,-1-19-23-16,5 0-21 16,5 0-21-16,0-9-45 15,-2-5-24-15,-7 2-36 16,-5-2 24-16,-4 0 56 16,-10 4 46-16,-5 0 13 15,0 1 28-15,0 3 10 16,-14-1-10-16,-5 4 26 15,-4 3 2-15,-5 0-5 16,1 0 5-16,-1 0-8 16,-2 10-8-16,6 5-2 15,-1 5-3-15,5 4-8 0,1 6 1 16,4-1-9-16,6 4 9 16,6 1 1-16,3-5-11 15,2-3 2-15,14-6-11 16,5-6-22-16,9-7-3 15,7-7-70-15,24-10-103 16,-10-11-330-16,-2-5-738 0</inkml:trace>
  <inkml:trace contextRef="#ctx0" brushRef="#br2" timeOffset="315923.2506">6511 13974 459 0,'0'0'273'0,"0"0"-35"15,0 0-54-15,0 0 50 16,0 0 18-16,0 0 9 16,0 0-23-16,-2-4-37 15,2 4-32-15,0 0-32 0,0 0-28 16,15 0-12-16,7 0-32 16,8 0-36-16,6 0-21 15,3 0-8-15,-2 0-57 16,2-2-118-1,1-6-134-15,-7-2-420 0,-12 3-745 0</inkml:trace>
  <inkml:trace contextRef="#ctx0" brushRef="#br2" timeOffset="316877.069">7070 13778 1167 0,'0'0'303'15,"0"0"-210"-15,0 0 37 16,0 0 70-16,0 0-7 16,0 0-79-16,0 0-37 15,-15 14 22-15,30-27-65 16,-3-1-21-16,7-5-5 0,1-1-8 15,-1-6 7-15,-2-1-7 16,2 1 0-16,-3-1 2 16,-2 4-2-16,-2 3 22 15,-2 8 35-15,-4 5-1 16,-3 4 14-16,-3 1-7 16,3 2-29-16,-3 0-19 15,3 5-9-15,0 10-5 16,2 9 18-16,-1 9-4 15,2 6-7-15,-3 8-7 16,3 0 11-16,0 2-6 16,-3-3-6-16,0-6 0 15,1-4-1-15,-4-2-5 16,0-8 0-16,0-6 5 16,0-5 0-16,0-4-5 15,0-3-3-15,-4-3-13 0,1-5-35 16,3 0 10-16,-3 0 35 15,0-7 4-15,0-6-4 16,3-6 11-16,-3-5 1 16,3-2 1-16,-3-1 0 15,0 1 20-15,0 3 2 16,0 3 2-16,-1 10 8 16,1 0-11-16,3 8 3 15,-2 2-8-15,-1 0-10 16,-3 5-6-16,-3 12 6 15,-4 3 29-15,-2 6 4 0,-6-3-4 16,-1 0-4-16,-4 1-5 16,-8-5-17-16,0 1-9 15,-2-7-1-15,0-3-1 16,9-10-96-16,9 0-192 16,11 0-637-16</inkml:trace>
  <inkml:trace contextRef="#ctx0" brushRef="#br2" timeOffset="317458.6093">7601 13568 1101 0,'0'0'526'0,"0"0"-409"16,0 0 118-16,0 0 85 15,0 0-105-15,0 0-86 16,0 0-41-16,3 0 2 15,-3 0-26-15,3 0-16 16,-3 7-29-16,0 11 2 16,0 7 17-16,0 9-4 15,-12 10-16-15,-7 6 0 16,-2 2-5-16,3 1-12 16,-3-3-1-16,2-6 0 15,7-9 1-15,6-1-1 0,3-12 0 16,3-5 0-16,0-4 0 15,6-9-2-15,13-4-8 16,4 0-38-16,8-10-51 16,15-17-129-16,-7 5-148 15,-9 1-567-15</inkml:trace>
  <inkml:trace contextRef="#ctx0" brushRef="#br2" timeOffset="317690.7175">7394 13834 1751 0,'0'0'737'0,"0"0"-633"15,0 0 56-15,0 0-4 16,100-5-72-16,-45 2-84 16,14-4-37-16,-14 0-265 15,-12-3-1184-15</inkml:trace>
  <inkml:trace contextRef="#ctx0" brushRef="#br2" timeOffset="318810.6812">8728 14505 489 0,'0'0'1248'0,"0"0"-978"15,0 0-181-15,0 0 113 16,0 0 30-16,0 0-71 0,0 0-45 16,71 10-47-16,-32-10-28 15,6 0-11-15,1 0-19 16,-1 0-10-16,-8 0-1 15,-4 0-12-15,-15 0-61 16,-2 0-116-16,-16-3-85 16,0-3-315-16,0 2-607 0</inkml:trace>
  <inkml:trace contextRef="#ctx0" brushRef="#br2" timeOffset="319020.7374">8802 14373 1696 0,'0'0'778'0,"0"0"-681"16,0 0-78-16,0 0 81 16,0 0 43-16,105-20-77 15,-53 20-66-15,0 0-5 16,24 0-141-16,-16 0-337 15,-8-3-936-15</inkml:trace>
  <inkml:trace contextRef="#ctx0" brushRef="#br2" timeOffset="321670.82">9790 14142 671 0,'0'0'893'0,"0"0"-326"0,0 0-444 16,0 0 9-16,0 0 65 15,0 0-21-15,0 0-71 16,9-6-44-16,-9 6-18 15,0 0-19-15,0 9-16 16,0 5-7-16,-3 11 31 16,-6 6-16-16,-3 2-9 15,0 1-6-15,-3-2 7 16,5-5-8-16,3-4-1 16,6-4 0-16,1-6-18 15,3-6-9-15,18-3-1 16,4-1-14-16,8-3-27 15,0 0-4-15,3-10-2 16,-5-1-6-16,-4-2 17 16,-6 1 20-16,-6-1 29 0,-6 2 16 15,-3 1 2-15,-3 0 38 16,-3 0 20-16,0 0 23 16,0-3-7-16,0 6-3 15,0-3-3-15,0 5-2 16,0 1-19-16,0 1-9 15,0 3-11-15,0 0-10 16,0 0-4-16,0 0-4 16,0 0-11-16,0 0 0 15,0 12-8-15,0 8 8 16,-9 8 14-16,-3 1 1 16,0 7 3-16,0 1-2 0,0-5-15 15,2 2 0-15,4-5-1 16,-2-5-15-16,5-8-55 15,0-3-45-15,3-6-78 16,0-4-191-16,3-3-482 0</inkml:trace>
  <inkml:trace contextRef="#ctx0" brushRef="#br2" timeOffset="321882.8892">10194 14390 1746 0,'0'0'613'0,"0"0"-557"16,0 0-22-16,0 0 66 16,0 0-45-16,0 0-55 15,0 0-43-15,-3 36-294 16,3-35-732-16</inkml:trace>
  <inkml:trace contextRef="#ctx0" brushRef="#br2" timeOffset="322236.9127">10409 14245 669 0,'0'0'1539'16,"0"0"-1346"-16,0 0-143 15,0 0 27-15,0 0 30 16,0 0-46-16,0 0-31 16,85 0 2-16,-79 13-9 15,-3 4-6-15,-3 8-5 16,-9 2 16-16,-17 5 32 15,-3-1-18-15,-7 2-21 16,3-4-3-16,8-2-12 16,4-8-5-16,12-2-1 0,9-6 1 15,3-5 5-15,21-6-6 16,10 0-52-16,23-7-150 16,-6-9-423-16,-8-4-772 0</inkml:trace>
  <inkml:trace contextRef="#ctx0" brushRef="#br2" timeOffset="323000.3892">11033 14230 1167 0,'0'0'690'16,"0"0"-524"-16,0 0 25 15,0 0 27-15,0 0-37 16,0 0-57-16,0 0-12 15,-36 45 9-15,15-13-45 16,0 5-36-16,-5 2-22 16,6 1-6-16,2 0-10 15,0-5-2-15,3-4-1 0,2-5-8 16,2-3-30-16,-2-6-62 16,7-4-107-16,-3-10-122 15,3 1-451-15,1-4-455 16</inkml:trace>
  <inkml:trace contextRef="#ctx0" brushRef="#br2" timeOffset="323251.0081">10854 14228 1787 0,'0'0'342'0,"0"0"-252"15,0 0 45-15,0 0 83 16,0 0-43-16,-9 76-54 16,9-43-36-16,9 3-10 15,1 1-20-15,-1-2-31 16,0-1-17-16,0-4-7 16,-3-3-32-16,6-5-107 15,1-5-336-15,-4-6-860 0</inkml:trace>
  <inkml:trace contextRef="#ctx0" brushRef="#br2" timeOffset="323511.0844">11201 14208 1551 0,'0'0'712'0,"0"0"-656"16,0 0-20-16,0 0 161 15,0 0 0-15,-13 93-66 16,7-57-50-16,0 0-30 16,3 1-33-16,-3-4-18 15,0-4-5-15,0 1-134 16,0-6-244-16,-3-9-646 0</inkml:trace>
  <inkml:trace contextRef="#ctx0" brushRef="#br2" timeOffset="323901.5205">11419 14205 1580 0,'0'0'659'16,"0"0"-584"-16,0 0 93 15,0 0 36-15,-61 92-45 16,43-59-83-16,3 3-40 16,2-2-22-16,7-1-7 0,6-3-6 15,0-7-1-15,3-4-1 16,13-9-17-16,3-4-9 15,7-6 9-15,4 0-21 16,1-9 5-16,-1-11 2 16,-4-3 19-16,0-6 8 15,-11-4 5-15,0-1 29 16,-9 2-4-16,-6 1 16 16,0 5 3-16,-3 4 1 15,-15 8-24-15,0 2-20 16,-5 4-1-16,-6 8-79 15,2 0-218-15,9 0-639 0</inkml:trace>
  <inkml:trace contextRef="#ctx0" brushRef="#br2" timeOffset="324479.3923">11701 13947 1400 0,'0'0'725'0,"0"0"-593"16,0 0 52-16,0 0 51 15,0 0-74-15,0 0-86 16,0 0-36-16,0 7-29 16,0 3 1-16,0 0-5 15,0 6-6-15,0-3 1 16,0-2-1-16,-6 1 0 15,3-5 0-15,0-1-6 16,-1-5-33-16,4-1-7 0,0 0-8 16,7 0-22-16,11 0 24 15,3-7-26-15,4 0 23 16,-2 0 30-16,-1 7 19 16,-4 0 6-16,-3 0 0 15,-5 4 16-15,-1 12 16 16,-1 1 8-16,-2 0 15 15,-3 6 20-15,-3-4-11 16,0-2-28-16,0-1-17 16,0-5-11-16,-9-1-8 15,-8-3-1-15,-5-1-23 16,-2-6-79-16,-4 0-72 16,8 0-198-16,7-6-485 0</inkml:trace>
  <inkml:trace contextRef="#ctx0" brushRef="#br2" timeOffset="324718.7946">11743 13854 1264 0,'0'0'607'0,"0"0"-442"16,0 0 119-16,0 0 4 16,0 0-99-16,0 0-108 15,110 0-49-15,-62-3-32 0,15-3-26 16,-14 0-259-16,-16-1-911 16</inkml:trace>
  <inkml:trace contextRef="#ctx0" brushRef="#br2" timeOffset="326438.24">12451 14396 497 0,'0'0'968'16,"0"0"-632"-16,0 0-233 0,0 0 46 15,0 0 66-15,0 0-77 16,0 0-77-16,-1 11 7 16,13-5 18-16,-3 1-26 15,3-1 4-15,2 1-24 16,5-4-19-16,4-2-13 15,6-1-8-15,1 0-10 16,1-7-26-16,2-5-6 16,-3-3-11-16,-5-2 12 15,-4 0 7-15,-6-1 18 16,-6 1 16-16,-5 3 1 0,-4 4 27 16,0 0-6-16,-7 1 1 15,-5 5 7-15,-5-1 4 16,1 3-9-16,-9 2-4 15,-5 0 10-15,-3 0-2 16,-3 4-10-16,-1 12 14 16,0 2-5-16,4 4 5 15,3 4 6-15,6 4-10 16,8 4-1-16,3 1 2 16,12-2-12-16,1 1 0 15,1-8 9-15,18-3-8 16,6-9-6-16,5-4-13 15,6-10-13-15,7 0-47 16,30-19-69-16,-14-9-195 16,0 2-937-16</inkml:trace>
  <inkml:trace contextRef="#ctx0" brushRef="#br2" timeOffset="327741.0544">12562 13957 914 0,'0'0'299'0,"0"0"632"15,0 0-792-15,0 0-93 16,0 0 104-16,0 0 48 16,0 0-58-16,-9 11-51 15,24-11-15-15,15 2-38 16,7-2-21-16,13 0-15 16,27-6-48-16,-15-8-246 15,-6-2-962-15</inkml:trace>
  <inkml:trace contextRef="#ctx0" brushRef="#br2" timeOffset="330949.3369">13299 13637 447 0,'0'0'539'16,"0"0"-432"-16,0 0 41 15,0 0 410-15,0 0-363 0,0 0-19 16,0 0-3-16,0 22-8 15,0-22-24-15,0 0-35 16,6 0-3-16,6 0-39 16,6 0-35-16,1-6-22 15,2-3-5-15,3-1-1 16,-2-4-1-16,2-2-15 16,-5-1-21-16,4-2-3 15,-4-4 6-15,1-4 9 16,-4 0 0-16,-6-5 2 15,3 1 3-15,-6 1 19 0,-1 1 0 16,-6 3 9-16,0 2 6 16,0 5 5-16,0-1 3 15,0 8 8-15,-9-2-4 16,1 7-13-16,-1 3-4 16,2 4-9-16,-6 0 0 15,1 0 5-15,-2 17-4 16,-2 6 10-16,1 3 6 15,0 8 4-15,3-1-4 16,2 3-4-16,4 0-13 16,6-5 0-16,0 1 0 15,0-5 0-15,6-4-1 16,7-1 0-16,-4-8 0 0,6-1 1 16,-6-3-1-1,3-3-1-15,-2-4-6 0,-1-3-5 16,5 0 1-16,2-3 4 15,-1-10-1-15,6-4 7 16,1-7-1-16,1 2 1 16,-3-5 1-16,0 1 0 15,-2 3 1-15,-2 0 6 16,-2 6-6-16,-7 4 16 16,-1 6 8-16,-6 4 8 15,0 3-24-15,0 0-9 16,0 3-9-16,0 10-4 15,0 9 12-15,0 3 1 16,0 1-1-16,0 3 1 16,0-6 0-16,0-1 0 0,-3-4-1 15,0-7 0-15,3-5 1 16,-4-2-1-16,4-4 1 16,0 0 0-16,0 0 1 15,0-4 10-15,4-11-11 16,8-7-20-16,1-3 13 15,10-2-4-15,-4 1-2 16,1-1 2-16,-1 4 11 16,-1 7 0-16,-6 5 0 15,-6 5 0-15,0 6 1 16,-6 0 12-16,3 0-12 16,-3 6-1-16,1 11 27 15,2 7 4-15,-3 1-3 16,0-1-7-16,0 2-12 15,0-7-8-15,0-1 0 0,0-6-1 16,0-5 0-16,0-2-58 16,0-5-71-16,0 0-140 15,0 0-279-15,0 0-186 0</inkml:trace>
  <inkml:trace contextRef="#ctx0" brushRef="#br2" timeOffset="331300.4754">14024 13359 768 0,'0'0'1240'0,"0"0"-1065"0,0 0-48 15,0 0 22-15,0 0-16 16,0 0-69-16,89 0-37 15,-63 0 2-15,-7 0-6 16,-2 0-10-16,-7 7-1 16,-7 6 0-16,-3 6 16 15,-3 1 19-15,-13 7-19 16,-11 0 2-16,0-1 21 16,-1 0-9-16,3-6-18 0,5 0-3 15,11-7-8 1,6 0-12-16,3-3 7 0,9-6-8 15,17-1-15 1,30-3-93-16,-11-3-214 0,-4-8-548 0</inkml:trace>
  <inkml:trace contextRef="#ctx0" brushRef="#br2" timeOffset="331877.1986">13250 13730 993 0,'0'0'562'0,"0"0"-466"15,0 0 19-15,0 0 128 16,0 0 6-16,0 0-83 16,0 0-55-16,-13 0-4 15,13 0-2-15,0 0-32 16,3 3-19-16,17-1-2 15,22 2 42-15,32-4-34 16,40 0-44-16,16-6-16 16,0-1-15-16,-11 1-13 0,-22 6-12 15,-18 0-4-15,-21 0-11 16,-22 0-12-16,-9 3-5 16,-5-3-28-16,-7 0-61 15,0 0-362-15,-12 0-541 0</inkml:trace>
  <inkml:trace contextRef="#ctx0" brushRef="#br2" timeOffset="335905.6696">13429 13848 798 0,'0'0'35'16,"0"0"657"-16,0 0-211 15,0 0-328-15,0 0-17 0,0 0 28 16,0-7 7-16,0 7-33 16,0 0-47-16,-4 0-24 15,4 0-13-15,0 0-8 16,-1 0-4-16,1 0-14 15,0 0-10-15,-2 4-7 16,2 2-10-16,-1 8 0 16,-2 5 23-16,-2 5-4 15,-3 2-19-15,-1 1 5 16,0 2 3-16,-5-3-8 16,4 1-1-16,4-4 1 15,-4-3-1-15,4-4-6 0,0-3-24 16,2-2-39-1,4-1-86-15,0-7-211 0,4-3-562 16</inkml:trace>
  <inkml:trace contextRef="#ctx0" brushRef="#br2" timeOffset="336116.2216">13496 13997 1876 0,'0'0'388'16,"0"0"-310"-16,0 0-47 15,0 0 87-15,0 0-11 0,0 0-55 16,0 0-25-16,0 19-27 16,0-12-38-16,0-4-159 15,0 0-614-15</inkml:trace>
  <inkml:trace contextRef="#ctx0" brushRef="#br2" timeOffset="336598.601">13766 13812 1540 0,'0'0'368'0,"0"0"-305"15,0 0 18-15,0 0 124 16,0 0-49-16,0 0-61 16,0 0-10-16,-6 43-8 15,-4-18-20-15,-6 3-14 16,3 1-1-16,-7-2-5 15,6-1-10-15,2-7-21 16,6 1 0-16,3-9-6 16,3-1-22-16,0-1-28 15,12-8-21-15,4-1-20 0,4 0-19 16,2-7-6-16,2-7 25 16,-6-2 13-16,0 2 26 15,-6 2 48-15,-5-1 4 16,-4 6 85-16,-3 0 4 15,0 5-10-15,-16 2-17 16,-5 0-10-16,-3 0-17 16,-3 0-34-16,-2 2-1 15,6 8-163-15,5-3-327 16,7 0-358-16</inkml:trace>
  <inkml:trace contextRef="#ctx0" brushRef="#br2" timeOffset="336900.5794">14064 13874 1440 0,'0'0'256'0,"0"0"-167"16,0 0 195-16,0 0 22 16,0 0-107-16,0 0-46 15,-80 94-47-15,59-72-31 16,3 2-35-16,0-2-25 16,3-2-14-16,2-3-1 0,4-7-13 15,1-3-67-15,5-4-105 16,3-3-129-16,0 0-328 15,0-3-400-15</inkml:trace>
  <inkml:trace contextRef="#ctx0" brushRef="#br2" timeOffset="337133.1957">13928 13901 2068 0,'0'0'316'15,"0"0"-236"-15,0 0 29 16,0 0 88-16,0 0-69 0,0 0-79 16,0 0 8-1,17 53-2-15,-14-27-28 0,-3 1-13 16,0-1-13-16,0 0-1 16,0-5-13-16,0-1-57 15,-3-5-135-15,-3-5-301 16,2-3-488-16</inkml:trace>
  <inkml:trace contextRef="#ctx0" brushRef="#br2" timeOffset="337386.3862">14197 13903 1805 0,'0'0'609'0,"0"0"-560"16,0 0-18-16,0 0 112 16,0 0 13-16,0 0-75 15,-41 94-42-15,27-65-17 16,2 1-17-16,3-3-5 16,-3-5-55-16,6-2-63 15,3-6-100-15,-3-7-155 16,6-1-368-16,0-6-648 0</inkml:trace>
  <inkml:trace contextRef="#ctx0" brushRef="#br2" timeOffset="337759.3465">14376 13886 1945 0,'0'0'279'15,"0"0"-211"-15,0 0 88 16,0 0 11-16,0 0-56 16,-84 98-63-16,68-68-18 15,0-1-2-15,6-2-14 16,3-4-8-16,6-7-5 16,1-3-1-16,0-3 0 15,1-6-12-15,12-4-19 0,7 0-45 16,-1-11-27-16,4-5 9 15,-1-3 11-15,-2-5 52 16,-4-3 31-16,-4 2 1 16,-4 1 29-16,-4 4 19 15,-4 4 24-15,0 7 16 16,-4-2-46-16,-9 7-43 16,-4-1-108-16,5 3-401 15,-1 0-572-15</inkml:trace>
  <inkml:trace contextRef="#ctx0" brushRef="#br2" timeOffset="338167.4269">14573 13759 1445 0,'0'0'514'16,"0"0"-419"-16,0 0 125 16,0 0 29-16,0 0-50 15,0 0-91-15,0 0-56 16,43 4-16-16,-37-2-27 16,-1 1-8-16,-2-2 5 15,0 2-6-15,-3-3 0 16,0 3-4-16,0 0-4 0,0 1-1 15,-6 3 9-15,-7 2 1 16,5 1-1-16,2-2 0 16,3 2-6-16,3 3-1 15,0-4-14-15,0 4-1 16,6 0 1-16,0 1 15 16,-3-1 4-16,-3 1 1 15,0-2 0-15,0-2 1 16,-12 3-6-16,-3-6 6 15,-6 0-18-15,-7-3-53 16,4-4-246-16,6 0-726 0</inkml:trace>
  <inkml:trace contextRef="#ctx0" brushRef="#br2" timeOffset="338887.5488">14078 13779 793 0,'0'0'247'0,"0"0"-160"16,0 0-9-16,0 0 36 15,0 0-12-15,0 0-5 16,0 0 35-16,3 0 13 16,3 0 3-16,-2 0 4 15,2 0 18-15,0 0-50 16,1 0-36-16,7 0-30 15,1 0-24-15,8-1-17 0,12-2-13 16,7 0-36-16,11-4-54 16,6 0-25-16,2-3 30 15,-3 1-19-15,-5 3 29 16,-6 2 61-16,-7 1 14 16,-8 3 19-16,-7 0 6 15,-4 0-25-15,-6 3-9 16,-5 1-254-16,-2 2-793 0</inkml:trace>
  <inkml:trace contextRef="#ctx0" brushRef="#br2" timeOffset="342063.9003">15349 13541 1628 0,'0'0'205'15,"0"0"-146"-15,0 0 89 16,0 0 86-16,0 0-66 16,0 0-53-16,0 0-4 15,0 0-13-15,-3 12-40 16,-6 8 26-16,-7 7-26 16,-7 7-17-16,-6 3-20 15,0 2-12-15,-4 1-8 16,1-5-1-16,9-5 0 15,3-6-8-15,8-9-40 16,5-4-63-16,4-2-93 0,0-5-117 16,3-4-347-16,-4 0-420 15</inkml:trace>
  <inkml:trace contextRef="#ctx0" brushRef="#br2" timeOffset="342363.6931">15161 13524 942 0,'0'0'734'0,"0"0"-641"15,0 0-45-15,0 0 213 0,0 0 9 16,0 0-123-16,0 0 6 15,0 41-17-15,0-13-51 16,1 3-42-16,9 4-20 16,3-1-17-16,-1-1-6 15,2-4-6-15,2-2-97 16,-3-4-33-16,-4-3-74 16,-2 0-278-16,-1-7-199 15,-6-3-609-15</inkml:trace>
  <inkml:trace contextRef="#ctx0" brushRef="#br2" timeOffset="342619.9807">15288 13689 1385 0,'0'0'562'15,"0"0"-502"-15,0 0 16 16,0 0 165-16,0 0-39 16,0 0-62-16,0 0-18 15,-36 0-9-15,6 0-36 16,-1 0-43-16,-5 0-19 16,3 0-15-16,5 4-114 15,11 3-267-15,7-7-860 0</inkml:trace>
  <inkml:trace contextRef="#ctx0" brushRef="#br2" timeOffset="343920.423">15704 13640 195 0,'0'0'229'16,"0"0"-217"-16,0 0 168 15,0 0 70-15,0 0-22 16,0 0-11-16,0 0 13 16,-9-6-1-16,9 6 32 0,-3 0-34 15,3 0-55 1,0 0-50-16,0 0-36 0,0-1-13 15,0-2-13-15,6-3-18 16,6 0-35-16,4-5-7 16,4 4-6-16,0 0-7 15,3-2-11-15,-5 5 8 16,-1 1 1-16,2 1 4 16,-5 2 5-16,-2 0 0 15,2 0 6-15,-8 0-1 16,0 2 0-16,-6 8 1 15,0 3 1-15,0 5 8 16,-6-2-8-16,-6 3 5 0,-9 1 1 16,-1 3-5-1,-1 0 7-15,4-2 9 0,-1-2 1 16,10 1-4-16,4-7 0 16,6 0 1-16,0-3-14 15,0-3 4-15,9-4-6 16,12-3 0-16,0 0-92 15,6 0-104-15,8-16-186 16,-6 2-285-16,-8 1-322 0</inkml:trace>
  <inkml:trace contextRef="#ctx0" brushRef="#br2" timeOffset="344219.3826">16253 13541 439 0,'0'0'1265'16,"0"0"-1060"-16,0 0-56 16,0 0 105-16,0 0-57 15,0 0-24-15,0 0-23 16,-20 56-66-16,8-30-33 15,1-2-29-15,-5 0-7 0,2 1-8 16,-1-2-7 0,2-2-2-16,-4-2-7 0,5-3-48 15,-1-3-85-15,3-6-123 16,4-4-390-16,2-3-364 0</inkml:trace>
  <inkml:trace contextRef="#ctx0" brushRef="#br2" timeOffset="344452.0307">16168 13498 902 0,'0'0'1277'16,"0"0"-1126"-16,0 0-111 15,0 0 110-15,0 0 39 0,-23 73-61 16,22-40-44-1,1 6-41-15,0-6-20 0,0-3-23 16,0-3 0 0,0-5-10-16,0-2-107 0,5-3-133 15,2-7-438-15,-4-3-763 0</inkml:trace>
  <inkml:trace contextRef="#ctx0" brushRef="#br2" timeOffset="344692.9185">16380 13514 1815 0,'0'0'325'16,"0"0"-229"-16,0 0 117 15,-30 73 37-15,14-36-85 16,-3 5-70-16,2-2-51 15,3-3-31-15,1-5-3 16,7-2-10-16,0-10-57 16,6-4-164-16,0-3-398 15,3-9-543-15</inkml:trace>
  <inkml:trace contextRef="#ctx0" brushRef="#br2" timeOffset="345078.2968">16483 13545 1766 0,'0'0'383'0,"0"0"-284"16,0 0 6-16,0 0 37 16,0 0-26-16,0 0-33 15,-51 89-23-15,47-59-17 16,0-1-23-16,4-3-8 15,0-2-5-15,0-8-1 16,0-3-5-16,11-3 0 16,1-7-1-16,4-3 0 15,4-3-39-15,5-14-28 0,5-5 2 16,0-5 27 0,-4-6 25-16,0 0 11 0,-8 1-3 15,-5 1 5 1,-5 9 37-16,-8 5 22 0,-5 7-26 15,-13 0-19-15,-1 6-14 16,-7-2 0-16,3 6-135 16,6 0-443-16,8-4-611 0</inkml:trace>
  <inkml:trace contextRef="#ctx0" brushRef="#br2" timeOffset="345523.9466">16765 13211 1579 0,'0'0'583'0,"0"0"-497"15,0 0 96-15,0 0 68 16,0 0-53-16,0 0-93 15,0 0-47-15,0 0-17 16,30 0-26-16,-7 0-13 16,6 0 0-16,-1 0 0 0,-1 3-1 15,-9 4-5-15,-3 0-3 16,-9-1-7-16,-3 0-4 16,-3 4 9-16,0-3 8 15,-9 4 1-15,-8-5 0 16,4 3 1-16,-3 1 1 15,0-3-1-15,6 0 1 16,0-2 0-16,7-1-1 16,3 7-1-16,0-2 0 15,0 5 1-15,0 2-1 16,6 1 1-16,1 2 0 16,-7-3-1-16,0 1-5 15,-10 0 0-15,-16 0 5 16,-6-4-10-16,-24 3-88 15,5-3-209-15,11-3-626 0</inkml:trace>
  <inkml:trace contextRef="#ctx0" brushRef="#br2" timeOffset="345948.1701">16987 13188 1464 0,'0'0'286'0,"0"0"-93"15,0 0 68-15,0 0-64 16,0 0-89-16,0 0-67 16,0 0 24-16,-76 57 93 15,21-2-50-15,-28 24-19 16,-28 19-36-16,-10 5-34 15,15-19-19-15,21-22-6 16,36-29-66-16,13-3-95 0,-9 10-115 16,6-11-465-16,10-1-534 0</inkml:trace>
  <inkml:trace contextRef="#ctx0" brushRef="#br2" timeOffset="346942.0184">14565 13785 1350 0,'0'0'506'16,"0"0"-382"-16,0 0-6 15,0 0 91 1,0 0 8-16,0 0-76 0,0 0-60 16,12-10-29-16,-28 30-13 15,-13 7 70-15,-9 9-19 0,-14 7-32 16,-8-1-42-1,-7-5-10-15,-2 2-6 0,-2-5-54 16,-4 6-161 0,17-8-427-16,16-9-923 0</inkml:trace>
  <inkml:trace contextRef="#ctx0" brushRef="#br2" timeOffset="348411.0723">18129 14551 1455 0,'0'0'765'0,"0"0"-678"16,0 0-63-16,0 0 80 15,0 0 83-15,0 0-59 16,104 12-70-16,-55-7-13 16,5-2-8-16,1 1-26 15,-5-1-10-15,-8 1-1 16,-7 0-27-16,-13-2-105 15,-4-2-136-15,-9 0-430 16,-6 0-971-16</inkml:trace>
  <inkml:trace contextRef="#ctx0" brushRef="#br2" timeOffset="348604.6209">18161 14400 1525 0,'0'0'851'16,"0"0"-749"-16,0 0-74 15,0 0 36-15,0 0 27 16,98-4-91-16,-14 4-58 16,-12-3-187-16,-8 0-631 0</inkml:trace>
  <inkml:trace contextRef="#ctx0" brushRef="#br2" timeOffset="353203.4622">19255 14093 669 0,'0'0'1524'15,"0"0"-1301"-15,0 0-162 16,0 0 15-16,0 0 125 16,0 0-37-16,0 0-86 15,0 0-43-15,0 20-6 0,0 6 36 16,0 10-11-16,0 7-5 16,0 1-13-16,-3 4-13 15,-6-5-14 1,-5 0-8-16,2-6 0 0,2-5-1 15,-3-2-1-15,3-10-21 16,4-3-41-16,5-8-39 16,1-5-72-16,10-4-123 15,13 0-335-15,-1-2-345 0</inkml:trace>
  <inkml:trace contextRef="#ctx0" brushRef="#br2" timeOffset="353381.4338">19366 14410 1733 0,'0'0'482'15,"0"0"-427"-15,0 0 59 16,0 0 51-16,0 0-64 16,0 0-65-16,0 0-36 15,23 62-35 1,-16-59-223-16,2-2-691 0</inkml:trace>
  <inkml:trace contextRef="#ctx0" brushRef="#br2" timeOffset="353826.1916">19641 14102 2105 0,'0'0'336'16,"0"0"-262"-16,0 0-31 15,0 0 123-15,0 0-29 16,0 0-61-16,0 0-35 16,98 0-25-16,-54 0-14 15,0 0-2-15,-5-2 0 16,-4-2-7-16,-15-2 5 15,-7 6 1-15,-7 0 0 0,-6 0 0 16,0 0-1-16,-3 12 2 16,-17 11 45-16,-2 7 20 15,-8 10-21-15,1 1-8 16,4 0-14-16,5 2-8 16,3-2-2-16,5-2-3 15,2-2-3-15,2-2-6 16,3-5 0-16,-1 0-2 15,0-10 1-15,-1 0-5 16,3-4-23-16,1-6-44 16,0-3-72-16,-3-7-151 15,2 0-431-15,3 0-374 0</inkml:trace>
  <inkml:trace contextRef="#ctx0" brushRef="#br2" timeOffset="354018.6947">19716 14366 894 0,'0'0'1443'0,"0"0"-1222"16,0 0-153-16,0 0 92 16,0 0 15-16,0 0-112 15,105-9-44-15,-51 9-19 16,27 0-86-16,-12 0-190 0,-14 0-569 15</inkml:trace>
  <inkml:trace contextRef="#ctx0" brushRef="#br2" timeOffset="354376.8992">20528 14139 1337 0,'0'0'569'16,"0"0"-375"-16,0 0 83 15,0 0 3-15,-96 72-70 16,69-38-65-16,-2 1-51 16,3 6-35-16,-4 2-32 15,1-4-18-15,6-2-9 16,0-5 0-16,7-6-10 16,3-3-52-16,3-5-72 15,6-5-110-15,2-4-257 16,2-5-399-16</inkml:trace>
  <inkml:trace contextRef="#ctx0" brushRef="#br2" timeOffset="354641.0284">20294 14145 1989 0,'0'0'464'0,"0"0"-413"15,0 0-11-15,0 0 124 16,0 0-15-16,0 0-61 16,0 0 21-16,21 76-43 15,-13-35-30-15,-1 4-6 16,-1-1-1-16,0 1-10 16,-3-5-18-16,2-4-1 15,-2-3-26-15,0-6-77 16,7-8-190-16,2-2-508 0,-2-10-1103 15</inkml:trace>
  <inkml:trace contextRef="#ctx0" brushRef="#br2" timeOffset="355055.4778">20840 14159 1388 0,'0'0'395'16,"0"0"-150"-16,0 0 45 15,0 0-40-15,0 0-74 16,0 0-97-16,0 0-40 16,-3 17 25-16,3 5 17 15,0 10-39-15,-1 6-23 0,-6 4-11 16,-2 1-8-16,0 0 0 15,-6-3-16-15,1-4-75 16,-3 1-133-16,4-10-240 16,6-11-280-16</inkml:trace>
  <inkml:trace contextRef="#ctx0" brushRef="#br2" timeOffset="355480.9745">21113 14179 1861 0,'0'0'354'0,"0"0"-257"16,0 0 26-16,0 0 64 15,0 0-21-15,0 0-57 16,-72 103-31-16,48-65-41 15,6 3-10-15,1-2-17 16,8-6 2-16,5-3-6 16,4-7-6-16,0-3 1 15,1-5-1-15,11-7 0 16,8-5-1-16,3-3-22 16,4 0-21-16,3-16 8 0,0-4 18 15,-1-7 11 1,-6-5-3-16,0-5 9 0,-10-4 1 15,-1 0 0 1,-11 0 6-16,-1 9 12 0,-4 8-4 16,-15 7-4-16,-2 4-9 15,0 4-1-15,0 3-130 16,3 5-222-16,6-3-451 16,8 4-537-16</inkml:trace>
  <inkml:trace contextRef="#ctx0" brushRef="#br2" timeOffset="356028.6285">21326 13809 1205 0,'0'0'404'16,"0"0"-250"-16,0 0 89 15,0 0 28-15,0 0-53 16,0 0-48-16,0 0-50 16,-26 55-37-16,26-45-28 15,4 2-18-15,-1 0-19 16,-3 1-10-16,0-1-8 0,0-1 0 15,-4 0-1 1,-5-3 1-16,2-4-2 0,4-1-11 16,1-3-7-16,2 0 4 15,0 0 7-15,11 0-11 16,6-6-26-16,3-1 24 16,-4 5 14-16,-1-3 8 15,-4 5 1-15,-4 0 8 16,-1 0 4-16,0 3 2 15,0 7 9-15,0 1 0 16,2 5 0-16,-5 4-5 16,1-1-1-16,2-2 0 15,-6 0-3-15,0-4-14 16,0 0-1-16,-7-6 1 16,-12 0-1-16,-4-2-11 15,-7-3-59-15,2-2-148 0,2 0-386 16,13-7-580-16</inkml:trace>
  <inkml:trace contextRef="#ctx0" brushRef="#br2" timeOffset="356234.4515">21359 13778 1766 0,'0'0'374'15,"0"0"-237"-15,0 0 56 0,0 0 18 16,0 0-60-16,0 0-59 16,0 0-14-16,87-13-23 15,-51 13-31-15,3 0-24 16,-2 0-8-16,7 0-74 16,-13 0-179-16,-9 0-587 0</inkml:trace>
  <inkml:trace contextRef="#ctx0" brushRef="#br2" timeOffset="357004.1406">22270 14176 502 0,'0'0'803'16,"0"0"-528"-16,0 0 11 15,0 0 45-15,0 0-73 16,0 0-69-16,0 0-40 15,0-5-43-15,0 16-48 16,0 8 31-16,0 10 8 16,0 9-40-16,0 4-23 0,3-1-14 15,0-2-14-15,0-2-6 16,1-5-1-16,-3-5-42 16,-1-4-59-16,0-6-61 15,0-9-149-15,0-3-381 16,0-5-308-16</inkml:trace>
  <inkml:trace contextRef="#ctx0" brushRef="#br2" timeOffset="357573.1982">22255 14155 954 0,'0'0'969'0,"0"0"-834"0,0 0-4 16,0 0 91-16,0 0 10 15,0 0-70-15,0 0-69 16,87-55-36-16,-67 55-33 16,4 0-6-16,3 0-6 15,6 0-11-15,3 0 0 16,3 2 0-16,-5 3-1 15,-3 1 0-15,-5 0-2 16,-12-3-4-16,-6 0 0 16,-8 1-7-16,0 3-14 15,-11 2 26-15,-14 1-5 0,-6 4 6 16,-11-1 2-16,2 0-2 16,-1-3 1-16,7 0 5 15,9-1-6-15,5-5 1 16,11 2-1-16,8-2-2 15,1 3-19-15,6 3 15 16,15 5-1-16,7 2-5 16,3 3-33-16,1 3 12 15,-6-3 9-15,-4-1 17 16,-5 1 5-16,-6-3 1 16,-5 0 1-16,-5 0 0 15,-1-2 6-15,0-1 8 0,-4-1 5 16,-8 0 1-1,-4-3-4-15,-6-3-5 0,-1-3-11 16,-4-1 0-16,2-1-10 16,-2-2-107-16,9 0-187 15,3 0-644-15</inkml:trace>
  <inkml:trace contextRef="#ctx0" brushRef="#br2" timeOffset="358154.3136">22998 14204 398 0,'0'0'1662'15,"0"0"-1447"-15,0 0-144 16,0 0 42-16,-88-9 85 16,52 12-45-16,2 10-60 15,1 4-41-15,7 3-20 16,10 2-22-16,9 2-9 16,7 2-1-16,0-5-1 15,16-1-7-15,10-5-11 16,-1-5-29-16,3-6-28 15,0-4-11-15,-2 0-13 0,-3-1 21 16,-4-15 32-16,-2 0 38 16,-4-7 7-16,-6-1 2 15,-1 4 39-15,-5 5 59 16,-1 1 16-16,0 8-32 16,0 2-9-16,0 1-13 15,-4 3-24-15,-3 0-27 16,-7 13 7-16,-1 6 0 15,2 11-4-15,-2 10-3 16,3 3-8-16,3 7 8 16,2-4-8-16,2 4-1 15,1-3-1-15,0-2 1 0,1-2 1 16,-1-3-1-16,1-7-1 16,-2 0 1-16,0-6-1 15,0-2-13-15,4-9-54 16,1-5-46-16,0-4-85 15,11-7-117-15,3 0-417 0</inkml:trace>
  <inkml:trace contextRef="#ctx0" brushRef="#br2" timeOffset="358375.3479">22762 14598 385 0,'0'0'1811'0,"0"0"-1556"15,0 0-179-15,84 0 105 16,-46 0-6-16,12 0-88 16,-5 0-87-16,8 0-27 15,-12 0-239-15,-12 0-708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1T07:13:49.88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8183 1214 1200 0,'0'0'378'0,"0"0"-351"15,0 0-27-15,0 0 0 16,0 0 18-16,0 0 20 15,0 2-12-15,0-2-13 16,0 0 2-16,0 0 14 16,0 0 7-16,0 0 4 15,0 0 17-15,0 0-3 0,0 0-20 16,0 0-15-16,0 0-3 16,3 1 0-16,6 1 13 15,4-1 6-15,-2-1-13 16,1 1-13-16,1-1-8 15,4 0 1-15,-1 2-1 16,5-2 5-16,3 0-5 16,1 0 7-16,5 1-7 15,3-1 0-15,-1 0 0 16,3 0-1-16,-2 0 1 16,-3 0-1-16,1 0 0 15,-4 0 0-15,-2 0-1 16,-4 0 1-16,-3 0 0 15,0 0 0-15,-3 0 0 16,1 0 0-16,-2 0 0 0,2 0 0 16,-1 0 0-16,3 0 0 15,0 0 0-15,3 0 0 16,1 0 1-16,0 0-1 16,1-4 1-16,-1 1 0 15,2 0 0-15,-1 1-1 16,-1-1 0-16,3 2 0 15,-4 0 0-15,0 1-1 16,3 0-5-16,-2 0 5 16,2 0-6-16,1 0 7 15,5 0 0-15,-4 0 0 16,5 1 0-16,-1 0 0 0,3-1 0 16,-2 1 0-16,3-1 1 15,-1 0-1-15,-6 0 0 16,3 2 1-16,-3-1-1 15,-2 0 0-15,-1 2-1 16,1 1 0-16,-2-1 1 16,2 0-1-16,2 0 0 15,-2 0 1-15,5-2 0 16,-3-1 0-16,1 0 0 16,2 0-8-16,-4 0 1 15,2 0 6-15,-4 0 1 0,1 0-1 16,-4 0-2-1,0 0 2-15,0 2-8 0,4-1 8 16,2-1-16-16,4 0-14 16,2 0-22-16,3 0 9 15,0 0 3-15,-2-4 12 16,3 1 17-16,-4-3 12 16,0 3-1-16,-5 2 0 15,-2 1 1-15,-1 0-1 16,2 0 1-16,-2 0 0 15,2 0-1-15,3 0 1 16,-2 0 1-16,5 0-1 16,3 0 0-16,0 0 1 15,4-1 0-15,3-5-1 16,2 1 0-16,-2 0 0 0,2 1 0 16,-6 1 0-16,1 1 0 15,-4 0-1-15,-1 2 1 16,3 0 0-16,1 0 1 15,-2 0-1-15,2 0-1 16,-3 0 0-16,1 0 1 16,-1 0 1-16,1-1-1 15,-1-2-1-15,3 0-21 16,-2-1 1-16,3 0 10 16,-4-1-17-16,3 1 17 15,0 1 11-15,4 0 1 16,-5-1 9-16,3 1-2 15,-1 2 15-15,-1 1-2 16,0 0-21-16,-3 0-1 0,-1 0 0 16,4 0-18-16,-6 0 4 15,0 0 8-15,-4 0 6 16,3 0-17-16,1-3-4 16,-4 0-89-16,3-3 7 15,1 1 54-15,-7-2 21 16,3 0 29-16,-2-1 7 15,-3-1 5-15,3 0 0 16,-5 3 30-16,-1-1-35 16,-3-1-5-16,-1 1 5 15,-1 3-7-15,0-2 0 0,-3 1 0 16,4-3 1 0,-5 1 17-16,4-4 17 0,-2-1-5 15,2-4 36-15,-1-4-34 16,0-3-10-16,-3-3-22 15,0 1 6-15,-5 0 38 16,-1 4 45-16,-1 1 36 16,-2 1-43-16,0-1-26 15,-3 0-6-15,0 2 7 16,0-1-6-16,0-1-1 16,-11 0 0-16,-2-1-24 15,-2-2-4-15,-3-1-6 16,-3-2-10-16,-2 1-6 15,0 0-1-15,-1-1 1 16,3 2 1-16,5 4 0 0,-1 1 0 16,4 3 5-1,1 2-6-15,3 3-1 0,-6 2 0 16,3 0-5-16,-7 0 4 16,-2 3 1-16,-3 1-8 15,-3 2 8-15,-5 2-6 16,0 1 5-16,-5 0-8 15,4 0-6-15,-2 0-11 16,6 0 14-16,2 0 12 16,-2-1 0-16,7-2-9 15,-8 0-6-15,-1 0 7 16,-2-1 7-16,-3 2 1 16,-7 1 1-16,-2-1 0 0,-1 2 1 15,1 0-1-15,-1 0 0 16,1 0 1-16,3 0-1 15,7 0 0-15,-1 0 0 16,6 0 0-16,2 0 1 16,1 0-1-16,0 0 1 15,3 0-1-15,-3 0 1 16,-1 0 0-16,-5 0 0 16,0 0-1-16,-1 0 1 15,-3-2-1-15,-2 0 1 16,0-1 0-16,0 0 0 15,0 0 0-15,7-1 0 16,-1 1 1-16,0-1-2 16,2 0 2-16,1 0-1 0,0 0 1 15,-1-1-2-15,-2 3 0 16,0-1 0-16,-2 2 0 16,0 1-1-16,-1 0-10 15,-4 0 3-15,-2 0 1 16,-3 0-4-16,2 0 1 15,-2 0 9-15,-4 2-7 16,4 1 8-16,-1 1 0 16,-2-1 0-16,2 2 0 15,-3-3 1-15,1-1 0 16,-4-1-1-16,1 0 0 16,-4 0-14-16,2 0-2 15,3-5 10-15,-1-3-6 0,-1 1 5 16,4 0-12-16,-4 0 7 15,3 1 11-15,1 1-11 16,-1 3-3-16,4 1 14 16,-1 1-13-16,4-2 13 15,3 2 1-15,2-1 5 16,-2-1-2-16,2-1-3 16,-2 2 0-16,-1 1-9 15,1-2-1-15,3 2 4 16,2-1 0-16,-2 1-6 15,6 0-23-15,2 0 23 16,1 0 12-16,-3 0-1 16,2 0 1-16,1 0-1 0,-3 6 1 15,-1 1 0 1,-5 0-2-16,0 1-131 0,3-1-33 16,-1 0 123-16,7-3 33 15,-1 1 10-15,1-3 0 16,0 3-5-16,-1-1-35 15,1-1 40-15,6-1 0 16,0 0 1-16,2-1 8 16,-4 2-8-16,1 1-1 15,-5 1 0-15,2-1-6 16,4 2 6-16,0-2-3 16,3 2 3-16,3 1 0 0,2-2 9 15,1 4 7 1,4 1-6-16,-2 2 0 0,4 1 2 15,0 1-2-15,0 0-3 16,-4 1-1-16,5-2 2 16,-1 0 2-16,0-3-1 15,3-2 1-15,0-1 2 16,0 3 4-16,-1 2-3 16,4 5 3-16,0 2-1 15,0 5 21-15,0 4 17 16,0-1-19-16,0 1-24 15,0 1 6-15,0-2 9 16,0-2-12-16,0-2-4 0,0-2 1 16,0-3 8-1,0-1-2-15,0 0 0 0,7-1 15 16,-1 4 5-16,0-1-14 16,2 1-3-16,-2 1-7 15,-2-1-3-15,-1-2-8 16,0-1 5-16,-3 0-5 15,3-2-1-15,-3 0 0 16,3-1-2-16,0-1-22 16,0-4-54-16,0 1-82 15,0-3-54-15,9-6-32 16,-3-1-150-16,0 0-517 0</inkml:trace>
  <inkml:trace contextRef="#ctx0" brushRef="#br0" timeOffset="109.6459">8092 1078 1175 0,'0'0'199'0,"0"0"-199"16,0 0-366-16</inkml:trace>
  <inkml:trace contextRef="#ctx0" brushRef="#br0" timeOffset="9937.9549">11665 1958 715 0,'0'0'762'15,"0"0"-625"-15,0 0-94 16,0 0-25-16,0 0-2 0,0 0 32 16,0 0 13-16,-22-14 9 15,19 10-9-15,-3 0-26 16,0-2-19-16,-5-1-7 16,-2 1 5-16,-6-1-3 15,-5 0-10-15,0 2 10 16,-6-1-5-16,0 2 9 15,5-2 20-15,-2 2 20 16,5 0-4-16,2 0-18 0,-2-1-11 16,1 0 0-16,3 0-5 15,-5 0-9-15,0 0 0 16,0 1 1-16,1 1 0 16,-8 2-8-16,-1 1 0 15,1 0 1-15,-3 0-2 16,5 0 1-16,1 0 0 15,5 1-1-15,5 2 1 16,-5 0 0-16,4-2 0 16,-3 2-1-16,0-3 1 15,-1 0-1-15,-5 2 1 16,-1-2-1-16,-8 1 0 16,3 2 0-16,-1 0-1 0,1 0 1 15,6 2-1 1,2 1 1-16,2 1 0 0,4 0 0 15,1-1 0-15,3-1 1 16,-1 0-1-16,3-1 0 16,3 0 0-16,-3 1 1 15,4 2-1-15,-6 2-1 16,3 1 1-16,-3 4-1 16,-6 2 2-16,2 1-1 15,-5 1 0-15,3-3 2 16,-2 1-1-16,7-4 1 15,3-4-1-15,4-1 0 16,3-1 1-16,0-2-2 16,3 1-1-16,0 4-6 15,0 0 6-15,0 5 1 0,0 2 10 16,0 0-9-16,-3 2 0 16,-1 2 0-16,-2-1 1 15,1 0 4-15,-1 0-5 16,2-4-1-16,-2-3 1 15,6-1 0-15,0-3-1 16,3-1-12-16,0 1 0 16,0 2 12-16,0 0 21 15,0 3 1-15,0 1-9 16,3 0-4-16,0 2-8 16,0-1 0-16,-3 4 0 15,0-2 1-15,3 2 5 0,-3 2-7 16,0-1 1-16,3 0 0 15,4 0 6-15,-1-2 8 16,-2-2-4-16,6 1-10 16,-4-2 6-16,1 0-6 15,-1 3-1-15,-3-2 0 16,3 6 0-16,-6-2-1 16,3 2 1-16,-3 0 1 15,6-1 5-15,0-2-6 16,0-3 1-16,3-1 0 15,-3-3-1-15,1 0-11 16,-1-2 10-16,0-2-1 16,-3 2 1-16,2-1-9 0,1-1 10 15,-3 0 1 1,4 2-1-16,-1-1 1 0,3-1-1 16,0 0-14-16,3 0-14 15,0-2 12-15,4-2 4 16,-5 1 3-16,2 0 2 15,-1-2-2-15,-3 1 1 16,-2 0 2-16,4 2 5 16,-5-2 0-16,0 1 1 15,0 0 1-15,4-3 0 16,-3 1 0-16,6-2 0 16,3-1 10-16,2 0-10 15,6 0-1-15,-4 0-1 16,6-2-5-16,-7-2 5 15,4-1 0-15,-4 3 0 0,-2-1 0 16,-1 3-12-16,-1-2 11 16,0 2-5-16,-3 0 1 15,1 0 4-15,-4 0 1 16,5 0 0-16,2 0 0 16,-1 0-18-16,9 0-34 15,-2-1-12-15,2-5 22 16,-3 0 30-16,0-2 13 15,1 0 0-15,-2 4 8 16,-4-1-6-16,-4 2 10 16,0-1-2-16,-3 2 2 15,0 1-11-15,1 0 5 0,-1 0 4 16,-1-1-9-16,5 1 8 16,2-4 2-16,3 1-4 15,3-2-7-15,3-2 0 16,-2 1 1-16,1-1 0 15,-1 1 8-15,-2 1-9 16,0 2-6-16,-8 1 6 16,-2 2 0-16,1 1 0 15,-5 0-15-15,0 0 15 16,0 0-1-16,0 0 2 16,1 0 4-16,2 3 2 15,2-1 0-15,5-2 2 16,-1 0 3-16,6 0-2 0,-2 0 4 15,-2 0 0-15,5 0 4 16,-6-2 7-16,4-1-10 16,-1 0-3-16,-5 0-11 15,-2 0 5-15,4 0-5 16,-4-2 1-16,6-1-2 16,-3 0-1-16,6-4-11 15,1 0-8-15,-3 1-8 16,4-1 8-16,-4 0 14 15,-2 0 6-15,-1 1 1 16,-3-2 7-16,1 2 4 16,-2 0-11-16,-3 0 5 15,-2-1-6-15,-1 3-11 16,2-4-12-16,-2 0 6 16,1 0 11-16,2-1 5 0,-3-2 1 15,3 1 1-15,3 1-1 16,-6-2 1-16,3 1 8 15,-3 0-3-15,1 2 13 16,-3 1 3-16,1-1 9 16,-4 0-10-16,3-1 1 15,-1 0 11-15,-3 0-14 16,0-2-1-16,0 0-6 16,3-2-11-16,-3 1-1 15,3-2 0-15,0 1-1 16,-3 1-8-16,4 1 8 15,-4 4 0-15,0 2 1 16,0 0 1-16,0-2 13 0,0 3-1 16,0-4-4-16,0 2-8 15,-4-3 10-15,1-1-10 16,0-2-1-16,3 0 0 16,0-1 0-16,0-1-1 15,0 1 2-15,0 2 0 16,0 1 5-16,0 0 1 15,-3 0-6-15,-5 2 5 16,2-1 7-16,0-1 5 16,2 2 5-16,-2-2-1 15,0-2-13-15,3 0-3 16,-3-2-6-16,-8-2-1 0,1-2-5 16,-6 0 4-16,-11-2 2 15,-6-2-9-15,-12 0-27 16,-7-2 9-16,-39-2-29 15,15 8-178-15,6 5-441 0</inkml:trace>
  <inkml:trace contextRef="#ctx0" brushRef="#br0" timeOffset="21329.7772">11467 2655 1498 0,'0'0'395'16,"0"0"-289"-16,0 0-71 16,0 0 44-16,0 0 76 15,0 0-14-15,-3 0-30 16,3 0-11-16,0 0-18 16,0 0-21-16,0 0-7 15,0 0-8-15,0 0-13 16,0 0-17-16,0 0-16 15,3 0-8-15,4 0-5 0,2 0-15 16,5 0-16 0,-1 0 14-16,-1 0-2 0,3 0-4 15,-6 0 0-15,0 3 15 16,-3 3 11-16,1 0 2 16,-4-1 7-16,-3 0-6 15,0 0 1-15,0 3 4 16,0 1 2-16,-6 2 17 15,-7 4 16-15,-2 3-13 16,-3-1-5-16,3-2-4 16,2 1-10-16,2-4 0 15,5-2 1-15,2-4-2 16,4-2 0-16,0-2-7 16,0-2 1-16,4 0 6 15,9 0 15-15,10 0 10 16,4-6-8-16,1-4-7 15,-2 0-10-15,-1 1-14 0,-4 1-50 16,-3 1-67-16,-4 2-370 16,-4-1-856-16</inkml:trace>
  <inkml:trace contextRef="#ctx0" brushRef="#br0" timeOffset="27717.6484">15006 2835 1224 0,'0'0'487'0,"0"0"-369"16,0 0-30-16,0 0 0 16,0 0 3-16,3 0 24 15,0 0-18-15,1 0-24 16,3 0-24-16,8 0-12 16,8 0 9-16,10 0-2 15,5 0-23-15,15 0-10 16,14 3-10-16,21 5 7 15,30-1-7-15,13-3-2 0,3-1 1 16,-7-3-15-16,-14 0-11 16,1 0 15-16,-8 0 5 15,0-3-2-15,-9 1 2 16,-19-2 6-16,-16 3 0 16,-20 1 0-16,-13 0 1 15,6 0 11-15,-2 0 0 16,-4 0-1-16,-6 0-10 15,-13 0 0-15,-4 0 0 16,-6 0 10-16,0 0 35 16,0 0 9-16,0 0-22 0,0 0-15 15,0 0-6-15,0 0 0 16,0 0-5-16,0 0-6 16,0 0 0-16,0 0 0 15,0 0-1-15,0 0 0 16,0 0-6-16,0 0-1 15,0 0-7-15,0 0 4 16,0 0-1-16,0 0 3 16,0 0 8-16,0 0 0 15,0 0-1-15,0 0 1 16,0 0 4-16,0 0 10 16,-3 0-7-16,2 0-5 15,1 0-1-15,0 0 5 0,0 0-6 16,0 0-15-16,0 0-33 15,-2 0 2-15,2-1 6 16,-1 0-24-16,-5-5-62 16,0 0-363-16,0-2-289 0</inkml:trace>
  <inkml:trace contextRef="#ctx0" brushRef="#br0" timeOffset="28641.5078">19918 2700 1674 0,'0'0'510'16,"0"0"-432"-16,0 0-44 16,0 0 29-16,0 0 36 15,0 0 11-15,0 0-16 16,29 0-32-16,0 2-36 16,12-1-11-16,11 1 1 15,8-2-6-15,21 0 1 16,23-2-11-16,35-8 2 15,22-2 7-15,12 2-9 0,1-1 1 16,-11 5-1-16,-5 0-1 16,-7 2 1-16,-17 1 0 15,-14 3 0-15,-29-1 1 16,-27 1 0-16,-20 0 5 16,-9 0-6-16,-6 0-1 15,0 0-6-15,-7 0 7 16,-8 0 0-16,-10 0-1 15,-4 0 1-15,0 0 20 16,0 0-5-16,0 0-14 16,0 0 0-16,0 0-1 15,0 0-1-15,0 0-51 16,0 0-66-16,0 0-49 16,0 0-54-16,6 0-104 0,0 0-52 15,1 0-221-15</inkml:trace>
  <inkml:trace contextRef="#ctx0" brushRef="#br0" timeOffset="32884.8748">6130 3488 713 0,'0'0'1120'16,"0"0"-906"-16,0 0-205 16,0 0-9-16,0 0 0 15,0 0 12-15,0 0 49 16,3-1 15-16,-3 1-7 16,0 0-11-16,3 0-11 15,3 0 2-15,6 0 8 16,10 0-19-16,7 0-18 0,14 0-3 15,9 0-16 1,5 0 0-16,4-7-1 0,2 0-1 16,-2 0-9-16,-3 1 9 15,-7 2 1-15,-11 1 1 16,-7 3 9-16,-12 0 11 16,-5 0 15-16,-10 0 14 15,-6 0 17-15,0 0 26 16,0 0-4-16,0 0-11 15,0 0-45-15,0 0-18 16,0 0-14-16,0 0-1 16,0 0-31-16,0 0-53 15,6-3-21-15,3-1-33 16,3-3-22-16,0-1-148 16,0 0-199-16,-2 1-32 0,-5 2-478 0</inkml:trace>
  <inkml:trace contextRef="#ctx0" brushRef="#br0" timeOffset="35122.5485">12610 3439 339 0,'0'0'486'0,"0"0"84"16,0 0-378-16,0 0-52 15,0 0 6-15,0 0 24 16,0 0 26-16,0 2-19 15,13 1-37-15,-1-1-19 16,9 2-51-16,4-1-35 16,8-2-17-16,3-1-17 15,9 0-1-15,4 0-1 0,6 0-24 16,3 0-8-16,2 0-9 16,-2 0 4-16,-7 0 18 15,-2 0 13-15,-10 5 1 16,-9-1 6-16,-5-1 0 15,-13-1 1-15,-3-1 1 16,-3-1 23-16,-6 0 26 16,0 0-5-16,0 0-7 15,-6 0-39-15,-6 0-30 16,3-5-131-16,0 0-327 16,2-3-600-16</inkml:trace>
  <inkml:trace contextRef="#ctx0" brushRef="#br0" timeOffset="36021.406">17897 3516 195 0,'0'0'79'16,"0"0"619"-16,0 0-368 16,0 0-104-16,0 0-15 15,0 0-32-15,0 0-9 16,54 16 8-16,-32-12-22 15,8-3-23-15,2-1-25 16,10 0-35-16,6 0-39 16,-2 0-18-16,-1 0-15 0,-2 0-1 15,-7 0-33-15,-4 0-19 16,-10 0-15-16,-5 0-19 16,-4 0-42-16,-10 0-138 15,-3 0-231-15,0 0-204 0</inkml:trace>
  <inkml:trace contextRef="#ctx0" brushRef="#br0" timeOffset="36241.5722">18003 3626 1107 0,'0'0'502'15,"0"0"-359"-15,0 0 35 0,0 0 49 16,0 0-12-16,0 0-64 16,104 17-51-16,-59-17-100 15,4 0 0-15,18-4-106 16,-11-4-236-16,-14-1-487 0</inkml:trace>
  <inkml:trace contextRef="#ctx0" brushRef="#br0" timeOffset="39683.1663">1923 5891 114 0,'0'0'1244'16,"0"0"-750"-16,0 0-378 16,0 0-38-16,0 0 69 15,0 0 26-15,0-3-37 16,0 3-43-16,0 0-20 0,0 0-8 15,0 0-13-15,0 0-22 16,0 0-30-16,0 0-1 16,-9 10-16-16,-5 10 17 15,-8 7 10-15,-3 4-2 16,-2 0-7-16,7-4-1 16,4-8 1-16,4-2-1 15,6-7 1 1,3-1-1-16,2-2 0 0,1-3-1 15,0 0-1-15,0-1-5 16,0-1-16-16,16-2 20 16,15 0 3-16,26-13 8 15,37-17 40-15,31-11-36 0,13-1 4 16,-3 5-2 0,-21 11-3-16,-29 11-11 0,-21 5 0 15,-21 5-8-15,-13 3 7 16,-3-2-42-16,-15 4-54 15,-3 0-192-15,-9 0-585 0</inkml:trace>
  <inkml:trace contextRef="#ctx0" brushRef="#br0" timeOffset="40170.363">2505 5808 1235 0,'0'0'1057'16,"0"0"-910"-16,0 0-113 0,0 0-9 16,0 0 93-16,0 0 29 15,0 0-71-15,-8-10-53 16,13 10-22-16,11 0-1 15,14 1 15-15,6 8-7 16,4-1 2-16,-1 2-10 16,-2-1 0-16,-7 1 0 15,-12-3 0-15,-8 2-2 16,-7 0-11-16,-3 2-2 16,-7 3 15-16,-17 6 17 15,-19 4 24-15,-10 3-26 16,-35 18-15-16,11-7-119 15,16-8-699-15</inkml:trace>
  <inkml:trace contextRef="#ctx0" brushRef="#br0" timeOffset="50797.3176">3333 4642 1092 0,'0'0'688'15,"0"0"-335"-15,0 0-229 16,0 0 0-16,0 0 53 16,0 0 3-16,0 3-51 15,0-3-43-15,0 2-17 16,0-2-14-16,0 1-13 15,0 0-9-15,0 2-19 16,0 4-13-16,-2 6-1 16,-1 7 1-16,-3 5 0 15,-3 3 0-15,2 2 0 16,-2-3-1-16,3-5 0 16,3-5 0-16,0-5-1 15,0-5-29-15,0-4-44 16,3-3-63-16,0 0-145 0,0-10-363 15,0-2-741-15</inkml:trace>
  <inkml:trace contextRef="#ctx0" brushRef="#br0" timeOffset="51190.6366">3343 4552 1013 0,'0'0'866'16,"0"0"-705"-16,0 0-74 16,0 0 87-16,0 0 9 15,0 0-33-15,0 0-74 0,39-31-31 16,-17 23-13-16,4 1-24 16,-1 4-2-16,2 0-6 15,-5 3-1-15,2 0 1 16,0 0-7-16,-3 8 1 15,-2 2-3-15,-5 2 8 16,-5-3-16-16,-6 1 4 16,1 0-2-16,-4-2 0 15,-4 2 9-15,-11 0 6 16,-12 2 6-16,-9 0-6 16,-3 1 8-16,-4 1-8 15,4 0 0-15,5-7-2 0,7 3-105 16,15-6-68-16,9-2-368 15,3-2-177-15</inkml:trace>
  <inkml:trace contextRef="#ctx0" brushRef="#br0" timeOffset="51710.3995">3840 4511 1375 0,'0'0'267'0,"0"0"-157"0,0 0 61 16,0 0 68-16,0 0-65 15,0 0-60-15,0 0-42 16,-27 13 29-16,9 0-21 15,-3 3-33-15,-3 3-22 16,-1 1-15-16,3-2-9 16,2 1 0-16,7-5-1 15,4 1 0-15,6-4-14 16,3-1-14-16,0-4 5 16,9-5-17-16,10-1-27 15,1 0 7-15,5-13-8 16,2-2 34-16,-5-2 27 15,2-3 7-15,-6 1 0 16,0-1 7-16,-6 1 17 0,-3 4 23 16,-2 2 13-16,-1 2 1 15,-4 6 18-15,-1 3-17 16,-1 2-27-16,0 0-24 16,0 0-11-16,0 2-12 15,0 11 3-15,0 5 9 16,-1 2 10-16,-4 3-10 15,-2-2 0-15,4-1-5 16,3-2-72-16,0-2-105 16,0-2-281-16,0-7-333 0</inkml:trace>
  <inkml:trace contextRef="#ctx0" brushRef="#br0" timeOffset="52854.7109">4007 4556 1438 0,'0'0'810'0,"0"0"-714"15,0 0-61-15,0 0 78 16,0 0 11-16,0 0-59 16,0 0-49-16,9 14-8 15,-7 2 5-15,-2 1-4 16,0-1-3-16,0 0-5 0,0-3 0 15,0-2-1 1,0-4 0-16,-2-4 0 0,1 0 0 16,-1-2 1-16,2-1 8 15,0 0 6-15,0-7-11 16,7-7-4-16,7-7-18 16,5-1 8-16,-1-5 9 15,0 2 1-15,2 4-1 16,-7 4 1-16,-1 6 0 15,-2 3 0-15,-7 4 0 16,0 2-1-16,0 2 1 16,-3 0-1-16,3 0 1 15,0 0-10-15,2 6-1 16,1 5 11-16,4 2 0 16,-4 4-1-16,3-3 0 0,1-2 1 15,-2-2 0-15,1-3 0 16,0-4 0-16,6-3 0 15,-3 0-1-15,4-3-12 16,1-8-8-16,-1-3 15 16,-1-3-10-16,1-1-1 15,-5 2 8-15,-1 4 8 16,-7 3 1-16,0 6 17 16,-3 0 11-16,0 3-10 15,-6 0-8-15,-12 0-1 16,-4 12 6-16,-6 6 12 15,-5 5-6-15,3 0 1 16,3 2-8-16,6 2-13 0,8-6 0 16,8-2 0-16,5-2 5 15,0-4-4-15,8 0 7 16,11-5-8-16,2-3-1 16,3-5-7-16,3 0-42 15,1-5-47-15,-1-9-35 16,-5-3-23-16,-5 0-36 15,-1-1 1-15,-7-2 64 16,-1 5 125-16,-3-2 16 16,-3 5 123-16,1 1 23 15,0 4 4-15,0 2-44 16,0 0-6-16,0 4-14 0,0-1-39 16,-3 2-21-16,3 0-27 15,-3 0-15-15,0 9 0 16,0 7 0-16,0 7 21 15,0 4-9-15,-9 2-10 16,0-3-1-16,-3-2 0 16,6-6-1-16,0-5 1 15,3-5-1-15,3-5 1 16,0-3 5-16,0 0 2 16,9-8-8-16,12-9-8 15,7-7-5-15,2-3 7 16,0-1 6-16,-2 0-7 15,-1 4 6-15,-9 5-5 16,-2 7 5-16,-8 5 1 16,-2 3 1-16,-6 4 6 0,3 0-7 15,-3 0 0-15,0 4 1 16,0 10 0-16,0 4 21 16,0 5-8-16,0 2-6 15,0-1-1-15,0 0-7 16,0-6 0-16,0 0-1 15,-3-7 0-15,-3-4-28 16,3-3-68-16,3-4-115 16,0-4-181-16,0-8-452 0</inkml:trace>
  <inkml:trace contextRef="#ctx0" brushRef="#br0" timeOffset="53111.5338">4890 4364 1982 0,'0'0'275'0,"0"0"-149"15,0 0 35-15,0 0-7 16,0 0-61-16,0 0-56 16,0 0 8-16,0 55 48 15,-10-21-38-15,-2 4-27 16,0 1-7-16,-3-2-9 15,3-1-11-15,2-4-1 16,-1-4 0-16,-1-2 0 16,2-6-1-16,4-5-43 0,0-5-80 15,6-10-118-15,0 0-380 16,0 0-317-16</inkml:trace>
  <inkml:trace contextRef="#ctx0" brushRef="#br0" timeOffset="53308.6913">4765 4476 1640 0,'0'0'716'16,"0"0"-636"-16,0 0-48 0,0 0 46 15,0 0 38 1,0 0-49-16,97 14-48 0,-45-13-19 15,-7-1-140 1,-9 0-502-16</inkml:trace>
  <inkml:trace contextRef="#ctx0" brushRef="#br0" timeOffset="54710.954">6300 4653 365 0,'0'0'191'16,"0"0"-137"-16,0 0-33 15,0 0 68-15,0 0 50 16,0 0 10-16,0 0-44 16,48 11-96-16,-42-3 11 15,-3-4 38-15,1-1 300 16,-4-3-120-16,3 0-45 0,-3 0 11 16,0 0-28-1,3 0-52-15,-1 0-50 0,1-6-52 16,-2 1-11-16,-1 0 15 15,0 1 12-15,0 0-29 16,0 1-9-16,0-1 0 16,-9 1-1-16,-4 3-11 15,-5 0 4-15,-6 0 3 16,-4 10 5-16,1 4 0 16,0 7 11-16,2-1 10 15,7 1 4-15,3-4-15 16,9-1-8-16,6-3-1 15,0-4 5-15,0-3-5 0,16-3 1 16,7-3 5 0,4 0-7-16,4-10-27 0,2-7-14 15,4-6 8-15,-3-4-3 16,2-4 2-16,-3-4 7 16,0-6 5-16,-5-3 13 15,-4-2 8-15,-3 2 0 16,-5 6 1-16,-5 10 54 15,-5 6 7-15,-2 10 16 16,-4 3-32-16,0 5 9 16,0 1 9-16,0 3-26 15,0 0-22-15,0 3-15 16,0 14-20-16,-10 10 20 16,-7 10 0-16,-5 6 2 15,-2 3-1-15,2-1 7 0,5-3-8 16,1-5-2-16,4-3 2 15,3-8-6-15,2-2 6 16,7-7-1-16,0-1-118 16,4-7-154-16,8-6-568 0</inkml:trace>
  <inkml:trace contextRef="#ctx0" brushRef="#br0" timeOffset="55303.6458">6779 4656 1322 0,'0'0'352'0,"0"0"-129"16,0 0 28-16,0 0-32 15,0 0-51-15,0 0-45 16,0 0-42-16,-3 0-19 16,-3 0-29-16,-7 0-21 15,-2 0-12-15,-9 8 1 16,-1 6 0-16,-5 4 0 16,3 0 0-16,6 2-1 0,0-2 0 15,9-6 0 1,6-2-1-16,6-6-25 0,0-3-2 15,6-1-15-15,14 0 26 16,8-7-33-16,5-7-46 16,0-3 20-16,2-3 32 15,-5 1 4-15,-1-4 13 16,-4 3 17-16,-7 4 10 16,-6 4 8-16,-2 4 50 15,-7 2 41-15,0 5-8 16,-3-1-10-16,0 2-32 15,0 0-19-15,0 0-30 16,0 4-13-16,-10 10 7 16,-5 6 6-16,0 1 1 15,0 2-1-15,3-3 0 0,2-5-1 16,2-4 1-16,8-4-1 16,0-2-34-16,0-4-49 15,8-1-50-15,11 0-14 16,11 0-343-16,-2-7-116 15,-1-3-343-15</inkml:trace>
  <inkml:trace contextRef="#ctx0" brushRef="#br0" timeOffset="55741.8107">6975 4638 1654 0,'0'0'355'0,"0"0"-196"15,0 0 9-15,0 0-16 16,0 0-45-16,0 0-45 0,0 0-50 15,4 4-6-15,-8 9-6 16,-2 5 6-16,-5 2-6 16,5-2-7-16,0 0 6 15,2-8 1-15,4-1-15 16,0-3-3-16,0-6 12 16,4 0-37-16,11 0 7 15,3-6-4-15,3-8-15 16,3-3 31-16,1-4 17 15,-1-2 7-15,-3 2 2 16,-3 1 13-16,-6 6 25 16,-2 6 37-16,-7 4 14 15,-3 2-14-15,0 2-42 16,0 0-24-16,-6 6-10 0,-10 9 7 16,-2 5 4-16,-3 4-2 15,3 5-8-15,3-3-2 16,2-1 0-16,7 0 0 15,0-2 1-15,6-3 0 16,-2 1-1-16,2-2 0 16,0-2-1-16,0-5 1 15,0-3-68-15,2-9-200 16,7 0-378-16,0 0-335 0</inkml:trace>
  <inkml:trace contextRef="#ctx0" brushRef="#br0" timeOffset="56670.6135">7370 4669 1425 0,'0'0'585'15,"0"0"-453"-15,0 0 17 16,0 0-35-16,0 0-6 15,0 0-11-15,0 0-16 16,-18-14-38-16,8 14-24 16,2 0-2-16,-1 0-11 15,0 7-5-15,2 3-1 16,-2 0 7-16,6 1-7 16,-2-1-1-16,4-3 0 0,1-3-1 15,0-1 2-15,0-3-22 16,0 0-26-16,12 0 8 15,4-1 23-15,2-8-4 16,3-3-8-16,1-1 14 16,1-3 14-16,-4 2 0 15,2-3 1-15,-6 5 0 16,-2 3 6-16,-5 5 25 16,-5 4-1-16,-3 0-13 15,0 6-16-15,-3 12 30 16,-9 7-13-16,-3 11-9 15,-1 1-8-15,-4 5 1 16,4-3-1-16,1-2-1 0,3-5 1 16,-3-5 0-1,3-9 1-15,-6-3-2 0,-1-10 6 16,-8-3-6-16,0-2-31 16,0-10-52-16,-6-26-51 15,11 4-124-15,6-5-387 0</inkml:trace>
  <inkml:trace contextRef="#ctx0" brushRef="#br0" timeOffset="57219.4571">7604 4385 1617 0,'0'0'526'15,"0"0"-445"-15,0 0 36 16,0 0 21-16,0 0-8 16,0 0-53-16,0 0-49 15,3 39 54-15,-3-10-26 16,0 8-35-16,-9 3-11 15,-4 0 0-15,-2 0-10 16,-3-2-1-16,0-7 1 16,3-4 0-16,3-8-1 0,2-6 1 15,7-6-15-15,3-4-4 16,0-3-4-16,0 0-4 16,13-9 11-16,11-7-32 15,0-7 8-15,6-5 16 16,0-1 6-16,-2 4 3 15,-7 3 14-15,-9 8 1 16,-2 5 13-16,-7 5 15 16,0 2 5-16,-3 2-9 15,0 0-3-15,0 0-2 16,0 0-18-16,3 10 0 16,-3 7 6-16,0 5-6 15,0 3 11-15,0 3-4 0,-9 1-7 16,-10-4 0-16,1-4 1 15,-3-4-2-15,6-4-27 16,6-8-55-16,9-5-67 16,0-1-139-16,17-10-412 0</inkml:trace>
  <inkml:trace contextRef="#ctx0" brushRef="#br0" timeOffset="57519.5958">7935 4366 55 0,'0'0'2112'15,"0"0"-1842"-15,0 0-190 0,0 0 3 16,0 0 18-16,0 0-36 16,0 0-43-16,-3 45 51 15,-10-13-1-15,1 6-39 16,-4 4-6-16,-1-2-8 15,1 0-2-15,-1-2-11 16,1-4-6 0,1-4 0-16,0-5 0 0,0-3-1 15,5-7-39-15,1-5-58 16,9-8-91-16,0 0-278 16,0-2-309-16</inkml:trace>
  <inkml:trace contextRef="#ctx0" brushRef="#br0" timeOffset="57683.2139">7810 4579 1189 0,'0'0'969'16,"0"0"-844"-16,0 0-84 15,0 0-22-15,81 0 20 16,-44 0-24-16,0 0-15 15,2 8-30-15,-9-1-257 16,-12-1-396-16</inkml:trace>
  <inkml:trace contextRef="#ctx0" brushRef="#br0" timeOffset="58083.6563">8107 4653 1805 0,'0'0'359'0,"0"0"-245"16,0 0-3-16,0 0-35 15,0 0-12-15,0 0 7 16,0 0-54-16,97-4-17 16,-67-4-35-16,0-1-11 15,-8 1 6-15,-3 1 25 16,-8 3 15-16,-8 0 10 0,-3 1 58 15,0 0 2-15,0 2-20 16,-12-2-24-16,-6 3-6 16,-7 0-1-16,-5 0-2 15,-6 5-10-15,3 9-5 16,-1 4 4-16,7 2 7 16,9 3 2-16,3 0-8 15,12-1-6-15,3-1-1 16,0-4 0-16,14-2-27 15,8-7-105-15,5-6-45 16,18-2-214-16,-7-6-336 16,-5-7-509-16</inkml:trace>
  <inkml:trace contextRef="#ctx0" brushRef="#br0" timeOffset="58418.9322">8404 4597 1807 0,'0'0'397'0,"0"0"-287"15,0 0-5-15,0 0 3 16,0 0-47-16,0 0-19 16,0 0 22-16,-8 55-40 15,1-32-14-15,4 0-8 16,3-1-1-16,0-3-1 16,0-3 0-16,0-3 1 15,0-6-1-15,0-4 1 16,0-2 0-16,0-1 11 15,0 0 29-15,0-5 57 0,0-11-43 16,3-4-18-16,15-5-20 16,1-3-16-16,1 1-1 15,5 3 0-15,-4 6-6 16,0 6 4-16,-2 4-37 16,2 5-32-16,-6 2-18 15,3 1-13-15,-6 0-25 16,1 7-136-16,-4 3-281 15,-1-3-66-15</inkml:trace>
  <inkml:trace contextRef="#ctx0" brushRef="#br0" timeOffset="58687.5818">8808 4589 1433 0,'0'0'259'15,"0"0"-38"-15,0 0 107 16,0 0-68-16,0 0-85 16,0 0-83-16,0 0-50 15,-70 69-26-15,70-51 2 16,0 4-1-16,6-2-4 16,3 1 3-16,-3 1 7 15,-2-4-5-15,-4-2-11 16,-16-2 1-16,-45-6-8 0,3-2-88 15,-2-5-554-15</inkml:trace>
  <inkml:trace contextRef="#ctx0" brushRef="#br0" timeOffset="76161.5899">3382 5900 591 0,'0'0'233'16,"0"0"-215"-16,0 0-18 16,0 0-76-16,0 0 21 15,0 0-36-15,0 0-94 16,0 0-57-16</inkml:trace>
  <inkml:trace contextRef="#ctx0" brushRef="#br0" timeOffset="76342.5691">3382 5900 36 0,'3'0'171'0,"-3"0"-68"16,0-2-64-16,0 1-39 15,0-1-20-15,0 1-6 16,0 1-23-16,0-3 49 16,0 3-74-16,0 0 48 15,0 0 26-15,0 0 22 0,0 0 12 16,0 0 2-16,0 0-24 15,0 0-11-15,0 0-1 16,0 0 2-16,0 0-1 16,0 0-1-16,0 0-59 15,0 0-111-15</inkml:trace>
  <inkml:trace contextRef="#ctx0" brushRef="#br0" timeOffset="76962.3783">3361 5880 110 0,'0'0'42'0,"0"0"-42"15,0 0-57-15,0 0 57 16,0 0 26-16,0 0 21 15,0 0-26-15,-6 1-19 16,6-1-1-16,3 0-1 16,-3 0-29-16,0 0-134 0</inkml:trace>
  <inkml:trace contextRef="#ctx0" brushRef="#br0" timeOffset="79233.4207">6509 6216 907 0,'0'0'85'0,"0"0"-33"16,0 0 284-16,0 0-98 0,0 0-77 15,0 0 0-15,0 0 10 16,0 25 8-16,0-24-19 16,0-1-32-16,0 0-37 15,0 0-30-15,0 0-18 16,-1 0-12-16,1 0-8 15,0 0-5-15,0 0-3 16,0 0 6-16,0 0 22 16,-2-8-13-16,2-6-20 15,0-4-9-15,0-6 6 16,-3-2 2-16,3-1-7 16,0 1 4-16,-3 0 6 15,3 3 12-15,-3 4-6 16,0 2-1-16,3 3-5 0,0 4-4 15,-3 3-8-15,3 1 8 16,0 3-7-16,0 2 1 16,0 1-2-16,0 0 0 15,0 0 0-15,0 0-6 16,0 0 0-16,0 0-1 16,0 0-8-16,0 10 6 15,0 4 0-15,0 3 9 16,6 2 1-16,0 1-1 15,2 2 1-15,-1-4-1 16,2 0 0-16,3-2 0 0,1-4-12 16,1-1 3-16,-1-2 8 15,2-2-10-15,-4-2 10 16,-1-4-6-16,-4 2 6 16,0-3 2-16,-6 1-1 15,0-1 0-15,3 0 0 16,-3 0 1-16,0 0 0 15,0 0 19-15,3-4 9 16,4-7-23-16,-2-4-5 16,-1-3 0-16,1-5 5 15,1 1-1-15,-3-2-5 16,-3 0 0-16,3 3 2 16,-3 3-1-16,0 2 12 15,0 3-11-15,0 7-2 0,0 2 2 16,0 1 5-16,0 3-7 15,0 0-1 1,0 0-5-16,0 0-8 0,0 0-41 16,0 0-57-16,0 0-96 15,0 0-150-15,0 0-317 16,0 5-110-16</inkml:trace>
  <inkml:trace contextRef="#ctx0" brushRef="#br0" timeOffset="79675.3947">6767 6145 1015 0,'0'0'399'0,"0"0"-195"16,0 0-47-16,0 0 85 15,0 0-17-15,0 0-61 16,0 0-57-16,0 1-19 0,3-1-22 16,3 0-25-16,5 0-15 15,5 0-13-15,-1 0-11 16,3 0-2-16,-6 0-1 16,1 0-15-16,-4 0-32 15,-1 0-29-15,-5 0-32 16,1 0-75-16,-4 0-144 15,0-1-195-15,0-3-463 0</inkml:trace>
  <inkml:trace contextRef="#ctx0" brushRef="#br0" timeOffset="80205.2213">6936 6036 1415 0,'0'0'493'0,"0"0"-417"0,0 0-28 16,0 0 114-16,0 0 25 15,0 0-79-15,0 0-66 16,91-22-27-16,-75 19-9 15,-4-1-5-15,-4 4 6 0,-1 0-6 16,-4 0 0 0,-3 0 7-16,0 6 4 0,0 2 0 15,0 2 3-15,0 2 2 16,-10 1-6-16,2 1-1 16,2-1-1-16,-3 0-9 15,2 0 2-15,4-2-2 16,-3 0 1-16,3 0 5 15,0-1 8-15,0 3-7 16,-2-3-6-16,2-3 0 16,3 3 0-16,-4-5 0 15,4 0-1-15,0 0 1 16,0-2 2-16,0-2-2 16,0 3-1-16,0-4 6 0,7 0 8 15,4 0 16-15,8 0 20 16,-1-4-12-16,3-3-23 15,-3 2-14-15,0 1-1 16,-2-3-36-16,-7 1-202 16,-6 0-958-16</inkml:trace>
  <inkml:trace contextRef="#ctx0" brushRef="#br0" timeOffset="87802.2368">1738 7433 978 0,'0'0'190'0,"0"0"-108"16,0 0 67-16,0 0-27 16,0 0-4-16,0 0 31 0,82 10 9 15,-45-7-60 1,2 0-30-16,-2 1 13 0,-1 0 12 15,3-1-12-15,0 3-24 16,1-2-17-16,2 0-15 16,2-4-9-16,1 0-14 15,0 0-1-15,0 0 5 16,-8 0-5-16,-4 0-1 16,-5 0 1-16,-10 0-1 15,-3 0-6-15,-7 0-13 16,-3 0-59-16,-3 2-107 15,-2-1-163-15,0 1-307 0</inkml:trace>
  <inkml:trace contextRef="#ctx0" brushRef="#br0" timeOffset="88243.9103">1769 7569 1650 0,'0'0'369'15,"0"0"-283"-15,0 0-69 16,0 0 40-16,0 0 44 16,115 10-47-16,-66-10-33 15,5 0-11-15,-2 0-9 16,0 0 0-16,-1 0 0 16,-6 0 5-16,-2 0-6 15,-3 0 1-15,-7-5-1 16,-6 0 0-16,-3-1 1 15,-6 2 20-15,-6 1 10 16,-5 0-3-16,-4 2-5 16,0-2-14-16,-3 3-8 15,0 0-1-15,0 0-35 16,0-4-57-16,0-2-145 0,-3 3-405 0</inkml:trace>
  <inkml:trace contextRef="#ctx0" brushRef="#br0" timeOffset="88654.5695">2266 7381 1250 0,'0'0'607'16,"0"0"-580"-16,0 0-13 15,0 0-14-15,0 0 142 0,0 0-2 16,0 0-66-16,-3 0-42 16,9 2-3-16,3 6 37 15,3 2 5-15,7 2-41 16,5-4-22-16,4 2 1 16,2-1-9-16,6-3 0 15,-3 1-9-15,0-1-6 16,-2-1-9-16,-4 1 8 15,-5 1 10-15,-4 0 5 16,-6-1 0-16,-3 4 0 16,-3-2 1-16,-3 3 12 15,-3-1 38-15,0 4-8 16,-12 2-7-16,-9 4 40 0,-7 0-1 16,-2 1-30-16,-4-3-44 15,-15-2-36-15,10-1-320 16,6-6-981-16</inkml:trace>
  <inkml:trace contextRef="#ctx0" brushRef="#br0" timeOffset="89710.2318">2203 8692 1778 0,'0'0'470'0,"0"0"-420"16,0 0-41-16,0 0 1 15,0 0 69-15,0 0 17 0,0 0-1 16,33 18-14-16,-7-18-47 16,5 0-15-16,9 0-11 15,-1 0-7-15,3-4 0 16,1 0 5-16,-3 3-5 16,-1 1-1-16,-6 0 0 15,1 0 1-15,-10 0-2 16,-3 0-25-16,-2 0-32 15,-7 0-27-15,-4-2-44 16,-4 2-71-16,-4 0-161 16,0 0-230-16,-3 3-211 0</inkml:trace>
  <inkml:trace contextRef="#ctx0" brushRef="#br0" timeOffset="90053.3799">2275 8835 1169 0,'0'0'729'0,"0"0"-568"16,0 0-95-16,0 0 51 15,0 0 86-15,0 0-62 16,0 0-88-16,113 3-36 0,-74-3-17 16,3 0 0-16,-3-3-1 15,-1-1-14-15,-5 0 3 16,-6 2-16-16,-3-2-3 16,-6 4-5-16,-9 0-8 15,-3-3-4-15,-2 3-50 16,-1-1-69-16,-3-5-132 15,0 3-179-15,0-1-526 0</inkml:trace>
  <inkml:trace contextRef="#ctx0" brushRef="#br0" timeOffset="90436.7767">2639 8600 1324 0,'0'0'367'0,"0"0"-367"16,0 0-27-16,0 0 27 15,0 0 239-15,0 0-26 16,0 0-123-16,0 10-27 16,7-1 8-16,1 4-26 15,5-2-25-15,4-1-8 16,2 2-12-16,6-5-31 15,-2 2 0-15,5-5-29 16,-1 0-12-16,-3-1 4 16,-2 3 21-16,-7-2 28 15,-4 4 13-15,-1 0 6 0,-7 1 13 16,-3 3 55-16,0 0 31 16,-9 6-6-16,-10 1 12 15,-5 4 8 1,-6 4 4-16,-1-4-47 0,-5 0-44 15,-13 0-26-15,7-4-150 16,6-6-735-16</inkml:trace>
  <inkml:trace contextRef="#ctx0" brushRef="#br0" timeOffset="108149.4687">8416 7777 80 0,'0'0'986'0,"0"0"-828"15,0 0-117-15,0 0-28 16,0 0 53-16,0 1 37 16,0-1-75-16,0 1-21 0,0-1-7 15,0 0 19 1,0 0 0-16,0 0-2 0,0 0 42 15,0 0 32-15,0 0-13 16,0 0-2-16,0 0 9 16,0 0 4-16,0 0-7 15,0 0-19-15,0 0-26 16,-6 0-9-16,-3 0 6 16,-6 2 6-16,-6 2-10 15,-6-1-11-15,-4-1-6 16,-2 1-2-16,-4-1 7 15,1-2 10-15,5 0 7 0,8 0 6 16,4 0-6 0,11 0-15-16,5 0-7 0,3 0-6 15,0 0-7-15,0 0-44 16,14 0-79-16,17 0-217 16,-4-2-197-16,-5-1-497 0</inkml:trace>
  <inkml:trace contextRef="#ctx0" brushRef="#br0" timeOffset="109060.5359">6145 7683 1428 0,'0'0'390'0,"0"0"-311"15,0 0-71-15,0 0-8 16,0 0 167-16,0 0 24 16,0 0-65-16,-76 10-37 15,43-4 5-15,-4-2-2 16,-5-3-29-16,2-1-24 16,1 0-17-16,3 0-15 15,11 0-5-15,7 0 4 16,9-1-6-16,9 1-39 0,25 0-130 15,8 0-365-15,6 0-486 16</inkml:trace>
  <inkml:trace contextRef="#ctx0" brushRef="#br0" timeOffset="109950.3516">3313 7704 641 0,'0'0'371'0,"0"0"-297"16,0 0-73-16,0 0 32 15,0 0 119-15,0 0 22 16,0 0-1-16,0 0-44 15,-4 0 4-15,1 0 16 0,-6 0 4 16,-5 0-24 0,-8 4-43-16,-3-1-15 0,-8-3-22 15,-3 3-34-15,-3-3-6 16,-1 0-8-16,3 0-1 16,4 0-6-16,6-3-6 15,9 0-8-15,8-1 7 16,5 2-18-16,5 2-33 15,0 0-38-15,2 0-89 16,23 0-100-16,2 2-189 16,-2 4-329-16</inkml:trace>
  <inkml:trace contextRef="#ctx0" brushRef="#br0" timeOffset="110199.0544">3319 7801 1750 0,'0'0'388'0,"0"0"-311"16,0 0-67-16,0 0 24 15,-107 0 107-15,77 0-9 16,-1 0-46-16,4-8-40 15,3 1-46-15,3 2-3 16,9 2-128-16,3 0-413 0,6 2-825 16</inkml:trace>
  <inkml:trace contextRef="#ctx0" brushRef="#br0" timeOffset="111925.4505">8377 7174 485 0,'0'0'347'16,"0"0"-235"-16,0 0-78 16,0 0-18-16,0 0 24 15,0 0 6-15,0 0-17 16,6 0-14-16,-6 0 2 15,0 0 18-15,0 0 31 16,0 0-66-16,0 0 0 16,0 0 16-16,3 0 34 15,-3 0-1-15,0 0 45 16,0 0 15-16,3 0-64 16,-3 0-24-16,4 0-1 0,-4 0-4 15,0 0-7-15,0 0-8 16,0 0 5-16,0 0 2 15,0 0 10-15,-13 0 18 16,-2 1 55-16,-6 1-27 16,2-2-18-16,-1 0-20 15,-2 0 7-15,6 0 28 16,5 0 12-16,2 0-27 16,6 0-28-16,0 0-18 15,3 0-2-15,0 0-101 16,3 0-90-16,14 0-48 15,2 0-146-15,-4 0-678 0</inkml:trace>
  <inkml:trace contextRef="#ctx0" brushRef="#br0" timeOffset="112338.9307">8438 7199 901 0,'0'0'335'0,"0"0"-219"15,0 0-52-15,0 0 56 16,0 0 38-16,0 0 20 15,0 0-28-15,-42 4-41 16,14-1-58-16,-2-3-43 16,-13 0-8-16,9 0-346 0,7 0-1240 0</inkml:trace>
  <inkml:trace contextRef="#ctx0" brushRef="#br0" timeOffset="148171.1726">9250 7030 393 0,'0'0'859'16,"0"0"-667"-16,0 0-97 16,0 0 20-16,0 0 37 15,0 0 50-15,-58-20-4 0,58 14-56 16,0 3-38-16,0-1-34 16,0 2-17-16,0-3-11 15,0 3-12-15,4-4-17 16,8 1-13-16,3-1 0 15,6 0-9-15,1 2 3 16,-1 4 4-16,0 0-8 16,0 0 1-16,-2 0 0 15,4 7 8-15,-4 3 1 16,-4 2-6-16,0 2 6 16,-9 2-8-16,-6 2 2 15,0 4 5-15,-6-1 0 0,-15 0 0 16,3 1 1-1,-6 0 1-15,-1-1 0 0,4-2 0 16,3 3 9-16,2-2-4 16,5 1-5-16,5-2 0 15,6 5-1-15,0-1 0 16,0 3 0-16,3-3 0 16,8 3 0-16,2-7-1 15,-4 0-11-15,0-7 6 16,0-1 6-16,-5-6-2 15,1-4 1-15,-5 1 1 16,0-2 1-16,0 0 5 16,0 0 7-16,0 0 6 15,0 0-11-15,0 0-1 16,-9 5-5-16,-3 5 11 0,0 2 1 16,-1 5 1-1,-1 4-14-15,4 3 6 0,1 3-5 16,6 1-1-16,3 1 0 15,0 3 1-15,0-3 4 16,0-1-5-16,3 1-1 16,0-2 0-16,-3-3 1 15,0 1-1-15,0-4 0 16,0-1 0-16,0-2 0 16,0-4 0-16,0-1 0 15,0-5-1-15,-3-2 0 16,3 0 0-16,-3-2 1 15,3 0-1-15,-3 2 1 0,0 0 1 16,0 1 0-16,0 5 17 16,-3 1 11-16,3 4-8 15,0 4-11-15,3 2-9 16,0 3 7-16,0 4-7 16,0 4-1-16,3 1 1 15,0 4 0-15,3 4 0 16,-3 1-1-16,-3 5 0 15,0 3 6-15,-12-1 12 16,-3 1-4-16,-4 1 37 16,-4-4-17-16,1-1-22 15,1-6-3-15,3-8-2 16,0-6 1-16,9-8-7 16,2-7-1-16,4-6-5 15,0-7-82-15,-3-7-85 0,3-13-463 16,0-8-1100-16</inkml:trace>
  <inkml:trace contextRef="#ctx0" brushRef="#br0" timeOffset="149125.2174">9863 7470 620 0,'0'0'533'0,"0"0"-462"0,0 0-32 16,0 0 139-16,0 0 85 15,0 0 17-15,0 0-66 16,12-30-48-16,-12 29-41 16,0 1-23-16,0 0-9 15,0 0-28-15,0 0-25 16,0 1-24-16,-4 16-15 16,-7 10 34-16,2 9 23 15,-7 10-32-15,5 7-14 16,-5-1-2-16,4-3-9 15,-5-2 5-15,4-5-6 16,-2-7 1-16,2-4-1 16,2-7-1-16,5-4-56 15,3-7-64-15,3-3-79 16,0-10-269-16,0-2-158 0,6-12-758 16</inkml:trace>
  <inkml:trace contextRef="#ctx0" brushRef="#br0" timeOffset="149422.3331">10003 7500 818 0,'0'0'1114'0,"0"0"-978"16,0 0-89-16,0 0-3 15,0 0 94-15,0 0-2 0,0 0-60 16,30-20-45-1,-30 48 88-15,-6 9 11 16,-4 4-60-16,-1 8-21 0,2-1-22 16,-1-3-6-16,1-2-4 15,3-4-16-15,-1-3 7 16,2-5-8-16,2-6-1 16,0-3-5-16,-3-4-31 15,3-4-84-15,-3 0-125 16,-10-9-139-16,5 2-283 15,-2-7-301-15</inkml:trace>
  <inkml:trace contextRef="#ctx0" brushRef="#br0" timeOffset="149636.2489">9812 7764 1196 0,'0'0'636'16,"0"0"-558"-16,0 0-37 16,0 0 90-16,0 0 46 15,0 0-60-15,103 0-68 16,-70 0-35-16,-6 0-14 16,1 0-126-16,-11 1-353 15,-4 2-261-15</inkml:trace>
  <inkml:trace contextRef="#ctx0" brushRef="#br0" timeOffset="150082.152">10124 7785 1719 0,'0'0'268'0,"0"0"-211"15,0 0-39-15,0 0 5 16,0 0 51-16,0 0 3 16,100 3-12-16,-67-3-31 15,-4 0-10-15,-3-3-8 0,-8-1-7 16,-3 2 3 0,-9 0-1-16,-3-4 43 0,-3 5 19 15,0-5-24-15,-6 0-22 16,-3-1-4-16,-9 4-11 15,-7-1 3-15,-5 4 3 16,-3 0 28-16,-5 0-4 16,3 3-17-16,2 4-11 15,3 3-8-15,8 1 4 16,3 4 5-16,8 4-6 16,8 2 2-16,3 3-10 15,0 1-1-15,9-1-5 16,9-3-46-16,7-5-75 15,14-6-93-15,-6-4-396 16,0-6-197-16</inkml:trace>
  <inkml:trace contextRef="#ctx0" brushRef="#br0" timeOffset="150522.6015">10521 7742 603 0,'0'0'1288'15,"0"0"-1117"-15,0 0-153 16,0 0-17-16,0 0 76 16,0 0 58-16,0 0-23 15,-106 43-24-15,75-25-26 16,4 3-2-16,-3-2 6 0,9-3-11 16,1 2-27-16,7-6-10 15,6 1-17-15,7-6 5 16,0-3-5-16,7-4 8 15,10 0-9-15,11 0-19 16,5-14-41-16,3-2-13 16,-2-3 15-16,-1 1 30 15,-6-1 18-15,-8 2 10 16,-6 6 0-16,-2 1 22 16,-8 2 33-16,-3 5 29 15,0 0-11-15,0 2 3 16,0-2-3-16,0 3-28 15,0 0-28-15,0 0-17 0,0 10-12 16,-6 8 11 0,-6 3 1-16,3 2 1 0,0 1-1 15,6-5-1-15,-1-2-35 16,4-4-66 0,0-4-63-16,0-4-21 0,19-5-60 15,2-1-332-15,-3-9-167 0</inkml:trace>
  <inkml:trace contextRef="#ctx0" brushRef="#br0" timeOffset="150835.3733">10737 7730 1681 0,'0'0'534'0,"0"0"-470"16,0 0-42-16,0 0 7 15,0 0 26-15,0 0 30 0,0 0-3 16,-40 67-38-1,25-35-19-15,2-2-16 0,7-3-7 16,-1-4-1-16,7-3 0 16,0-7 10-16,0-5-4 15,0-5 4-15,13-3 4 16,3-1 20-16,8-15-9 16,1-7-14-16,8-5-2 15,-5-1-8-15,1-1-1 16,-5 5-1-16,-8 5 0 15,-4 10-8-15,-6 6-10 16,-6 4-88-16,0 1-170 16,-9 9-536-16,0 1-132 0</inkml:trace>
  <inkml:trace contextRef="#ctx0" brushRef="#br0" timeOffset="151350.5043">10991 7754 1689 0,'0'0'262'16,"0"0"-199"-16,0 0-43 15,0 0 33-15,0 0 93 16,0 0-47-16,0 0-25 16,-3 96-15-16,0-69-35 0,0-5-12 15,3-5-11 1,0-3 7-16,0-8-8 0,0-3 6 15,0-3 9-15,3 0 16 16,12-10-4-16,7-10-21 16,5-3-5-16,3-4 6 15,1-2-7-15,-1-2 1 16,3-3-1-16,-5 5 2 16,-5 4-1-16,-7 9 8 15,-7 6 40-15,-3 6 23 16,-4 2-32-16,-2 2-22 15,0 0-18-15,0 4-8 16,-2 15-6-16,-7 10 14 16,0 10 1-16,0 8 1 15,2 6-2-15,-2 3-1 0,2-1-44 16,0-4 5-16,-3-6 24 16,-2-7 14-16,-6-7 1 15,0-7 1-15,-9-8 19 16,-4-5 21-16,-2-8 4 15,3-3-3-15,2-6-14 16,7-14-7-16,12-8-16 16,9-7-4-16,0-31-122 15,12 6-367-15,3 4-1020 0</inkml:trace>
  <inkml:trace contextRef="#ctx0" brushRef="#br0" timeOffset="152116.578">9812 8417 1490 0,'0'0'477'0,"0"0"-296"16,0 0-11-16,0 0-1 16,0 0 5-16,0 0-43 15,0 0-47-15,17-25-38 16,-17 34-30-16,3 11-7 15,0 10 27-15,-3 4-10 0,0 3-26 16,0 1 1-16,-3-6 0 16,-8-2 0-16,-5-7-1 15,4-3 0-15,-1-4-1 16,5-8 0-16,5-5-8 16,3-3 8-16,0 0-1 15,3-17-10-15,15-13-22 16,7-5 8-16,8-5 5 15,-3-3-7-15,1 6 1 16,-7 12 17-16,-6 7 10 16,-8 8 0-16,-2 4 0 15,-5 6 0-15,-3 0 1 16,0 0 1-16,0 7-2 16,0 13 39-16,0 5 2 0,-8 5-18 15,1 0-14-15,4-1-8 16,-3-2 11-16,6-4-11 15,0-2 0-15,0-4-1 16,0-5-8-16,0-2-32 16,6-3-89-16,9-4-130 15,-6 0-347-15,3-3-154 0</inkml:trace>
  <inkml:trace contextRef="#ctx0" brushRef="#br0" timeOffset="152576.3417">10154 8542 423 0,'0'0'1440'0,"0"0"-1215"15,0 0-161-15,0 0 27 16,0 0 96-16,0 0-21 16,0 0-57-16,0-6-49 15,0 6-28-15,0 0-20 16,0 11 0-16,0 6 32 15,0 6-15-15,0 3-6 16,-4 0-13-16,-1-2-2 16,2-5-8-16,3-3-1 15,0-6 1-15,0-6-21 16,7-4-13-16,13 0-11 16,5-10-60-16,5-10 17 0,3-6 50 15,-7-4 24-15,3 0 13 16,-11 1 1-16,-3 4 0 15,-6 5 26-15,-6 11 41 16,-3 3 3-16,0 6-29 16,0 0-18-16,-6 6-17 15,-6 11 25-15,-3 6 14 16,6 5-20-16,3 1-10 16,6 1-9-16,0-5-6 15,0-1-1-15,12-7-54 16,-2-4-57-16,13-6-74 15,-4-4-314-15,-2-3-283 0</inkml:trace>
  <inkml:trace contextRef="#ctx0" brushRef="#br0" timeOffset="152837.2751">10639 8579 1737 0,'0'0'497'15,"0"0"-428"-15,0 0 20 16,0 0 24-16,0 0 13 16,0 0-8-16,0 0-22 15,-54-19-35-15,28 22-9 16,0 10-13-16,-1 10-7 16,2 0-6-16,5 5-12 0,7-6-8 15,10 2-6 1,3-5 0-16,16-5 0 0,14-5-37 15,9-8-100 1,3-1-156-16,13-10-226 0,-13-4-155 16,-5-5-302-16</inkml:trace>
  <inkml:trace contextRef="#ctx0" brushRef="#br0" timeOffset="153137.3129">10858 8328 9 0,'0'0'1344'0,"0"0"-1048"16,0 0-29-16,0 0 27 16,0 0-9-16,0 0-67 15,0 0-76-15,15-52-73 16,-34 76 6-16,-1 8 22 15,-2 13-42-15,1 3-19 16,6 1-22-16,6-3-13 16,-1-3-1-16,7-7 0 15,-4-5-46-15,6-3-83 16,-5-1-141-16,0-6-402 16,-1-6-489-16</inkml:trace>
  <inkml:trace contextRef="#ctx0" brushRef="#br0" timeOffset="153579.5167">10955 8593 1534 0,'0'0'497'15,"0"0"-428"-15,0 0 99 16,0 0 23-16,0 0-46 16,0 0-66-16,0 0-42 0,33 27-18 15,-15-27-10 1,9 0-9-16,1 0-58 0,-1-7-3 16,-5-3-5-1,-5-3 19-15,-7-1 20 0,-4 3 20 16,-6 0 7-16,0 3 25 15,-13-1 8-15,-10 6 5 16,-5 3 23-16,-8 0-1 16,-1 2-20-16,4 12-8 15,5 3-19-15,5 6 15 16,10 3 1-16,7 0 2 16,6-3-16-16,6 4-15 15,13-8-17-15,8-5-81 16,0-4-69-16,4-7-81 15,11-3-247-15,-12-3-64 0,-2-10-351 16</inkml:trace>
  <inkml:trace contextRef="#ctx0" brushRef="#br0" timeOffset="153784.695">11279 8497 1265 0,'0'0'895'15,"0"0"-787"-15,0 0-99 16,0 0 63-16,0 0 82 15,0 0-8-15,-45 93-34 16,26-61-13-16,5-1-41 16,1-2-22-16,10-1-8 15,3-9-10-15,0-3-3 0,6-7-14 16,10-7-1-16,8-2-31 16,2-5-114-16,13-25-114 15,-7 1-388-15,-5-3-173 0</inkml:trace>
  <inkml:trace contextRef="#ctx0" brushRef="#br0" timeOffset="153903.8389">11419 8311 2147 0,'0'0'386'16,"0"0"-319"-16,0 0-40 15,0 0-27-15,0 0-103 16,0 0-883-16</inkml:trace>
  <inkml:trace contextRef="#ctx0" brushRef="#br0" timeOffset="158369.2407">18369 10843 153 0,'0'0'753'0,"0"0"-468"0,0 0-172 16,0 0-74 0,0 0-11-16,0 0 23 0,-3-31 1 15,-2 25-19-15,0-1-1 16,1 0-14-16,-2-2-5 15,-3 2 25-15,2 4 39 16,-5-7-10-16,-3 4-4 16,0-4-6-16,-8 0 3 15,1-1 3-15,-2-1-15 16,-1-2-11-16,-7 1-15 16,1 0 3-16,0 0 6 15,-4 3-4-15,0 0-4 16,1 0 11-16,-2 7 8 15,0-1-7-15,0 4-1 16,-3 0-6-16,1 0-13 0,-4 0 1 16,3 4-4-16,-1 2 6 15,-1-2 7-15,1 5-2 16,0 1 11-16,-1 0 13 16,3 1-8-16,-4 4-14 15,2-1-8-15,2 2 2 16,2-2 11-16,3 4 3 15,4-4-6-15,0 3-4 16,6 3-9-16,-3 3 8 16,4 1 25-16,-4 2-4 15,3 3-25-15,-6 2-8 16,1 1-9-16,0 5 6 0,-4 1-5 16,2 0-1-16,1 4 0 15,3-2 0-15,4-1 0 16,2 4 7-1,4-2-7-15,-3 1 11 0,-1 5 15 16,4-1-2-16,-5 2-11 16,6 0-13-16,2 4 5 15,-1 1 3-15,5 0 3 16,2-1 13-16,1 2 2 16,3 1 3-16,0-1-1 15,0-3-13-15,3 1-4 16,0 0-4-16,0-3 1 15,9 1 4-15,3-4-4 16,3 1 3-16,0-5-10 16,2-2-1-16,-1-3-1 15,3-2-1-15,-2 1 1 0,2-2 0 16,3 2-1 0,5-3-1-16,-1 1 1 0,7 2 1 15,5 0 0-15,-2 1-1 16,3-1 1-16,2 3-1 15,-1-6 0-15,2 1 0 16,3-1 0-16,0-6 0 16,2 1-8-16,1-4 0 15,1-4 0-15,0-1 1 16,-1-5-22-16,-2-1 23 16,-2-3 6-16,-4 0 1 15,0-4-9-15,1-2-2 0,-2-1-2 16,1-3 4-16,2 0 7 15,0 0 1-15,7 0-14 32,-1-3 0-32,4 0 6 0,0-1-17 0,-3-3-2 15,-1 1 7-15,-3 2 8 16,-2-5 11-16,-4-1-4 16,0 0-9-16,0-1-12 15,2-1 12-15,-2-5-3 16,2 0 8-16,1-6 10 15,3 1-1-15,3-8 1 16,1 0-13-16,-3 1-32 16,-4-2 17-16,0 1 14 15,-9 2 13-15,-4-3 1 16,-3 5-1-16,-7-3-8 0,1 2 8 16,-4-6-5-16,2 2-1 15,3-3-6-15,-5-4-16 16,4 2 24-16,-1-4 5 15,2-2 0-15,-3 1-1 16,-3-1 1-16,-2 2-1 16,-2 3 0-16,-5 5-5 15,1 2 5-15,0 1-5 16,1 2 0-16,3 0 6 16,-5 2-1-16,4-2 1 0,-6-3-1 15,1 3 1-15,-2-5-21 16,-2 2 3-16,-1-1 6 15,0-1 5-15,-1 2 5 16,-8 1 2-16,0 2 0 16,-5 0 1-16,2 1 0 15,1 0-1-15,5 3 8 16,0-1 1-16,0-3-2 16,1-1-6-16,2-1 0 15,-4 2-1-15,-1-3 2 16,-2 0-2-16,-3 4 0 15,-3-1 0-15,-1 1 0 16,-2 2 0-16,3 2 0 16,3 5 0-16,-1 3 1 15,7-2 5-15,2 2-4 0,4-1-1 16,1 1 5-16,0-2-6 16,0-1 0-16,0 2-1 15,0-3-12-15,0-1 1 16,-8 2 3-16,-3 0 9 15,-1 1-1-15,-5 3 0 16,4 0 0-16,0 2-5 16,-3-1 6-16,0-2 0 15,3 1 0-15,-5-1 0 16,0 1 9-16,-3-3 0 16,-1 0-9-16,-8-2 0 15,2-2-1-15,-4 0 1 16,2 1 0-16,5 0 0 0,1-1 0 15,5 6-9-15,0 1 9 16,5 4 0-16,5 2 0 16,-4 2-1-16,0 0 1 15,0-1 0-15,-3-1 0 16,-7 3 0-16,-2-3-1 16,-8-2-1-16,-3 2 2 15,-3-3 1-15,4 1 0 16,-1-2 0-16,10 2-1 15,9 1-1-15,8 3-5 16,6-2 5-16,3 3-20 16,0 1-71-16,0 0-36 0,3 3-165 15,0 0-378-15,-3 0-355 16</inkml:trace>
  <inkml:trace contextRef="#ctx0" brushRef="#br0" timeOffset="158624.3378">18148 10691 1279 0,'0'0'506'16,"0"0"-506"-16,0 0-32 16,0 0-567-16</inkml:trace>
  <inkml:trace contextRef="#ctx0" brushRef="#br0" timeOffset="160777.9289">17457 10944 967 0,'0'0'380'16,"0"0"-219"-16,0 0-47 0,0 0 51 16,0 0 62-16,0 0-10 15,0 0-26-15,-3 0-41 16,3 0-23-16,0 0-24 15,0 0-37-15,0 0-26 16,6 0-19-16,13 0-11 16,7 0-10-16,7 0-13 15,5 0-22-15,-1 0-3 16,-2 0 8-16,-5 5-3 16,-7 0 0-16,-4-2 9 15,-6-2 12-15,-7 2 11 16,-2-3 1-16,-1 0 1 15,-1 0 8-15,-2 0 3 0,0 0 18 16,0 0-3-16,0 0 1 16,0 0-1-16,0 0-7 15,1 3-11-15,1-3-8 16,-1 7-1 0,3 0-1-16,-4 3 1 0,0 3-1 15,0 3 1-15,-4 2 10 16,-9 4 7-16,-3 1 5 15,-6 1 7-15,2 4-4 16,-3-2-1-16,4 2-3 16,-4-4-10-16,6 1-3 15,-1-2 1-15,1 0-3 16,4 0-5-16,-3-3 5 0,-1 2 3 16,4-4-3-16,-2-2-4 15,4-2 5-15,-1-1-6 16,8-3 0-16,-2-4 0 15,6-5 0-15,0-1 7 16,0 0-1-16,13 0-1 16,13 0-4-16,3-4-2 15,6-6 0-15,1 4 0 16,-3-1 1-16,-4 4-1 16,0 2 0-16,-6-1 0 15,0 2-1-15,-7 0-11 16,-3 0-1-16,-3 0 5 0,-7 0 7 15,-3 0-8-15,3 0 8 16,-3 0-6-16,0 0-10 16,0 0-15-16,3-4-7 15,0 0-53-15,1-4-70 16,0-6-151-16,1 4-442 16,-4-3-316-16</inkml:trace>
  <inkml:trace contextRef="#ctx0" brushRef="#br0" timeOffset="161003.5907">17596 11208 1470 0,'0'0'164'0,"0"0"-164"0,0 0 0 15,0 0 18-15,0 0 214 16,0 0 25-16,0 0-78 15,-3-15-36-15,3 15-40 16,0 0-29-16,11 0-24 16,11 0-34-16,4 0-10 15,12 3-6-15,5 0-74 16,-4 3-119-16,7-1-292 16,-11-3-169-16,-9 1-522 0</inkml:trace>
  <inkml:trace contextRef="#ctx0" brushRef="#br0" timeOffset="162306.9287">18060 11454 438 0,'0'0'507'15,"0"0"-333"-15,0 0 8 0,0 0 20 16,0 0 27 0,0 0 5-16,0 0-77 0,7-37-7 15,-4 20-18 1,1 0-38-16,1-2-25 0,-1-1-25 16,3 0-18-16,-3 0-17 15,2 3 3-15,-6 5 9 16,0-1-6-16,0 6-8 15,0 1-5-15,0 3-2 16,0-4 1-16,0 6 0 16,0-5 0-16,-3 3 1 15,3 2 5-15,-3-2 1 16,3 3-7-16,0 0 0 16,-4 0-1-16,4 0 0 15,0 0-6-15,0 0-6 0,0 0-3 16,0 0-1-16,0 0 10 15,0 0 5-15,0 0-8 16,0 0 3-16,0 0-9 16,-3 0-24-16,-1 0-4 15,1 0-11-15,2 0-29 16,-1 0-20-16,2 0 24 16,-1 0 33-16,1 0 29 15,0 0 16-15,-2 0 1 16,2 0 27-16,0 0 21 15,0 0 9-15,0 0 3 16,0 0 3-16,0 0-22 0,0 0-21 16,0 0-14-16,0 0-6 15,0 0-9-15,0 0-25 16,0 0-27 0,0 0-28-16,0 0-7 0,0 0-26 15,0 0-35-15,-1 0-16 16,-1-6 38-16,1 2 104 15,-1-3 31-15,1 2 35 16,-1-2 33-16,2 4 43 16,0-4-23-16,0 4-38 15,0-4-27-15,0 1-2 16,0-2 18-16,0-1 15 16,0-1 30-16,3-1 8 0,0-2 12 15,2 1-20 1,1-1 1-16,2-1-6 0,2-2-33 15,-3 2-22-15,2 0-8 16,0-1-10-16,2 2 15 16,-5-1 3-16,0 1-11 15,0 3 4-15,-2 3 5 16,-3 4 17-16,-1 3-6 16,0 0-33-16,0 3-3 15,-3 18-3-15,-8 5 6 16,-6 9 1-16,-1 3 0 15,2 4 5-15,-2 4-4 16,2-6 5-16,4 0-6 16,-2-5 0-16,5-4-1 15,5-1 1-15,1-5 0 0,3-4-1 16,0-1 0-16,0-10-18 16,10-1-27-16,7-5-40 15,2-4-95-15,11-7-315 16,-6-9-241-16,-3-4-452 0</inkml:trace>
  <inkml:trace contextRef="#ctx0" brushRef="#br0" timeOffset="163184.2579">18255 11311 565 0,'0'0'815'16,"0"0"-681"-16,0 0-91 15,0 0 69 1,0 0 102-16,0 0-12 0,0 0-67 16,12-17-16-16,-12 15 1 15,-6 2-10-15,-3 0-24 16,-1 0-26-16,-5 0-30 16,0 9-2-16,0 1-4 15,2 5-12-15,2 0-3 16,5-1-3-16,3 2-6 15,3-7-1-15,0-2-20 16,3-1 2-16,7-5-15 16,7-1-30-16,-4 0-21 0,7-7 19 15,-4-5 31 1,3-5 26-16,1 0 8 0,-4-3 1 16,0 3 0-16,0 2 1 15,-7 4 21-15,-1 2 14 16,-3 5 7-16,-4 1-9 15,-1 3-19-15,0 0-14 16,0 3 0-16,0 10-1 16,-1 3 20-16,-7 4-14 15,1 1-5-15,3-1 0 16,-2 0 0-16,6-4 1 16,0-7-2-16,0-2 0 15,0 0-6-15,0-7-6 0,9 0-7 16,2 0-26-1,4 0-22-15,5 0-56 0,-2 0-74 16,6-10-38-16,-5-1 95 16,2-2 97-16,-8-2 42 15,-2-2 1-15,-1-3 41 16,-5 3 39-16,-2 2 63 16,-3 0 8-16,0 6-21 15,0 2-37-15,0 0-27 16,0 7-23-16,0-3-20 15,0 3-11-15,0 0-6 16,9 0-6-16,4-3-7 16,2 3 5-16,0-3 1 15,-5 3 1-15,-4-1 2 16,-3 1 5-16,-3 0 4 0,0 0-1 16,0 0-1-16,0 0-8 15,0 0 0-15,0 0 0 16,-1 0-1-16,-2 1 1 15,-2 5 0-15,1-3 0 16,1 7 0-16,0-3-1 16,-4-1 2-16,-3 5 4 15,1 1 5-15,-1 1 19 16,0 1 16-16,4 1-14 16,-1-3-14-16,6-2-5 15,1 0-12-15,0-3-1 16,14-5-55-16,3-2-70 15,12 0-147-15,-10-12-340 16,1-5-344-16</inkml:trace>
  <inkml:trace contextRef="#ctx0" brushRef="#br0" timeOffset="163652.8829">18688 11285 1684 0,'0'0'326'0,"0"0"-241"16,0 0-42-16,0 0 70 15,0 0 1-15,0 0-44 0,0 0-31 16,-39 13-5 0,32-2-22-16,7 1-2 0,0-2-2 15,0-3-1 1,0-1-5-16,0-4 4 0,3-2-4 15,4 0 7-15,2 0-9 16,0-8 6-16,2-2-5 16,-1 0 20-16,2-3 21 15,-4 4 0-15,0 0 11 16,-2 3 5-16,-2 4-4 16,0 2-29-16,-1 0-25 15,0 10-6-15,1 6 6 16,-4 7 0-16,0 7 9 15,0-1 2-15,-15 7-4 16,-2-5 0-16,-6 1-6 0,-7-2 0 16,-3-6 5-16,-5-4-5 15,-1-8-1-15,3-6-8 16,4-6-39-16,9 0-56 16,16-16-67-16,7-3-318 15,0-1-418-15</inkml:trace>
  <inkml:trace contextRef="#ctx0" brushRef="#br0" timeOffset="164010.2622">18827 11351 1277 0,'0'0'255'16,"0"0"-253"-16,0 0-2 0,0 0 126 15,0 0 109-15,0 0-40 16,0 0-65-16,83 40-37 16,-69-40-26-1,-3 0-35-15,-2-6-8 0,-3-6-11 16,-1 0 10-16,-5 2-14 16,0-3 1-16,-3 6 0 15,-11 2 19-15,-3 4 8 16,-8 1-9-16,2 0-11 15,-4 10 9-15,3 1 9 16,3 4 11-16,11-1 12 16,4-2-1-16,6 5-12 15,3-1-16-15,22 1-17 0,11-3-12 16,6-1-78-16,17 2-135 16,-10-3-297-16,-11-7-380 0</inkml:trace>
  <inkml:trace contextRef="#ctx0" brushRef="#br0" timeOffset="164339.0115">17590 11935 785 0,'0'0'565'0,"0"0"-565"16,0 0 0-16,0 0-101 15,0 0 62-15,0 0 39 16,-88-45 28-16,79 41-7 15,6 1 1-15,-2 3-3 16,5 0 0-16,0 0-19 16,0-3-84-16,8 3-168 0,1-4-731 15</inkml:trace>
  <inkml:trace contextRef="#ctx0" brushRef="#br0" timeOffset="165126.1039">17434 12247 398 0,'0'0'807'0,"0"0"-514"15,0 0-101-15,0 0 7 16,0 0 6-16,0 0-34 16,0 0-30-16,75-47-55 15,-56 27-22-15,4-3-21 0,-1-7-9 16,4-6-13-16,1 0-12 16,-2-4-7-16,2-3-1 15,-7 3 1-15,-2 6-1 16,-1 5 7-16,-8 3 11 15,-3 9 8-15,-3 5 12 16,-2-1 10-16,1 6-15 16,-2 0-17-16,2 4-5 15,-2 1 10-15,0 2 2 16,0 0-23-16,0 9-1 16,0 11 0-16,0 5 1 15,0 5 4-15,0 2-5 16,0-1 0-16,0-1 1 15,2 0 0-15,1-4 0 0,5 3-1 16,-2-6-1-16,0-3 0 16,-1 0 0-16,0-6 0 15,-1-1 1-15,1-7-1 16,1-5-6-16,6-1 7 16,1 0 0-16,8-14 2 15,2-6-1-15,4-2 6 16,-2-8 4-16,5-7 5 15,-1 1 7-15,1-7-11 16,-4 3-6-16,-4 7 4 16,-7 3 10-16,-4 8-8 15,-4 5-12-15,-4 4-7 0,-3 9-39 16,0 4-99 0,0 0-179-16,-6 0-805 0</inkml:trace>
  <inkml:trace contextRef="#ctx0" brushRef="#br0" timeOffset="181354.6871">17460 11117 325 0,'0'0'139'0,"-58"129"-31"0,19-31-108 15,3-9-20-15,14-22-181 0</inkml:trace>
  <inkml:trace contextRef="#ctx0" brushRef="#br0" timeOffset="184642.2755">16708 11486 191 0,'0'0'125'0,"-11"73"-20"16,4-24-27-16,-2 4-56 16,-4 3-22-16,-1-2-8 15,-1-4 7-15,5-5-1 16,4-1-65-16,6-8-140 0,0-3 41 16,6 3 166-16,9-7 6 15,0-6-6-15</inkml:trace>
  <inkml:trace contextRef="#ctx0" brushRef="#br0" timeOffset="206005.4374">19507 11791 973 0,'0'0'365'16,"0"0"-249"-16,0 0-60 15,0 0 59-15,0 0 50 16,0 0 0-16,0 0-6 16,0 0-32-16,0 0-31 15,0 0-10-15,0 0-16 16,0 0-14-16,0 0-14 15,0 0-23-15,0 0-4 16,15 0-8-16,5 0-5 16,8 0-2-16,1 0-6 15,7 0-14-15,0 3 6 0,-3-3 4 16,-5 3 8 0,-1-3 2-16,-6 0-2 0,0 0 1 15,-6 0 0-15,-1 2 1 16,2-2 0-16,0 0 1 15,3 0-1-15,4 0 0 16,2 0 0-16,2 0-1 16,0 0-5-16,-1 0 5 15,0 0-6-15,-7 2-1 16,-3 1 8-16,-3 0-1 16,-6-3-1-16,-1 3-4 15,-3-3 6-15,1 0 0 16,1 0 0-16,6 0 0 15,-1 0-1-15,0 0-29 16,2 0-12-16,2 0 18 0,-2 0 8 16,-6 0 3-16,1 0 1 15,-3 0 3-15,-2 0-3 16,-2 0-4-16,0 0 7 16,0 0-6-16,0 0 15 15,0 0 9 1,0 0 6-16,0 0 1 0,0 0 0 15,0 0-8-15,0 0-8 16,0-6-15-16,0 3 9 16,-5-4 6-16,-2 3-2 15,0-2-7-15,-5-2 2 16,-5 5 7-16,2-6-1 16,-4 2 2-16,-2 0-1 0,2-2 2 15,-1-2 7-15,5-2 14 16,1 4 3-16,3-5 3 15,5 5-6 1,-1 2-10-16,5 3 3 0,1 1 8 16,1 0-6-16,0 3-17 15,0 0 0-15,0 0 0 16,0 0-1-16,0 0 0 16,0 0-1-16,0 0 1 15,0 0-1-15,0 0-8 16,0 0 9-16,0 0 0 15,0 3 7-15,8 4-5 16,4 3 10-16,5 0-12 16,-1 0 1-16,3-1-1 0,1 2 0 15,1 2 0-15,0-4-1 16,-3 5 1-16,0-4 0 16,-5 0 0-16,-3 0-1 15,-4 0 1-15,-3-3 0 16,-3 1 9-16,0-1 4 15,0-3 10-15,0 2 0 16,-3 1 7-16,-3-1-13 16,-2-2-6-16,-1 3-9 15,0-1 4-15,-5 1-6 16,1 0-31-16,-16 6-109 0,4-3-247 16,0-1-415-16</inkml:trace>
  <inkml:trace contextRef="#ctx0" brushRef="#br0" timeOffset="222074.6881">18830 13618 808 0,'0'0'153'0,"0"0"-117"16,0 0-29-16,0 0 2 16,0 0 34-16,0 0 45 15,-26-54-35-15,16 43-29 16,1 3-15-16,-6 1 7 0,0-3 55 15,-1 3 9-15,-3-3-18 16,-1 0-18 0,0 0 1-16,-2 1-18 0,-5-1-5 15,2 0-4-15,-5 0-4 16,2-3 1-16,-2 3-12 16,-5 0 7-16,2 0-4 15,1 1 23-15,-4 2-4 16,1-3-12-16,-1 0-3 15,0-1-9-15,-3 2 0 16,0-1 0-16,-2 0-1 16,3 4 0-16,0-2 0 15,3 1-1-15,-1 2 1 16,1-2-1-16,-3 4 1 0,0-1 0 16,-3 1 1-16,-2 0 7 15,-2 3-7-15,-4 0-1 16,1 0 1-16,-2 0-1 15,5 0 0-15,3 3 0 16,3 7-1-16,0-1 1 16,3 1 0-16,1 0 0 15,2 0 0-15,4 1 1 16,-4-2 9-16,8 1 8 16,-8 0 1-16,-1 1-5 15,0 1-3-15,-5 4-11 16,0 1 0-16,0 3 0 15,-1-3 10-15,4 0 3 16,5 1 15-16,-2-1-16 0,6 0-11 16,2 0 0-16,3-2 2 15,5-1-3-15,-2 3 8 16,0-3 5-16,2 2-3 16,-3 0 3-16,1 0 6 15,-7 1 6-15,7 3 11 16,-7 0 3-16,6 0 1 15,1 2-2-15,0 2-19 16,5-1-18-16,5 1 6 16,-2 1-6-16,2 0-1 15,0 0 1-15,2-3 5 16,-6-2-6-16,2-3 0 16,2 3 1-16,0-3 11 0,-1-1-5 15,1 4 2 1,1 0 0-16,1 3-8 0,4 0 5 15,0 4-6-15,1-1 1 16,2 1-1-16,0 2 0 16,0-2 0-16,0 3 0 15,0-5 1-15,2 5-1 16,9-7 1-16,2 5 1 16,3-6-2-16,-6 2 0 15,1-1 1-15,-3 2-1 16,-1-4 0-16,-1 2-3 15,-3 1 3-15,0-2-1 16,-3 4 1-16,3-2 0 0,0-2 0 16,4 2 0-16,4 2-1 15,1-2 0-15,1-4 1 16,3-1-15-16,1 1-9 16,-1-4 5-16,-1 0 18 15,-1 1-5-15,-1 0 6 16,-4 3-6-16,0 0 6 15,3-1 1-15,0 1-1 16,1 1 1-16,4-2-1 16,2 3 0-16,4-2 1 15,0-1-1-15,6-1 1 16,-1-5 1-16,2 1-1 16,-4-2 0-16,1 1 8 15,-2 1-4-15,-5-4-4 0,3 3-1 16,-1-3 0-16,0 4-1 15,5-2 1-15,5 5 0 16,4-1-14-16,-2-2-9 16,4 1-101-16,0-3 86 15,-2 0-45-15,-5-2 21 16,-3 0 43-16,-2-3-39 16,-7 0 36-16,0-2 10 15,1 3 1-15,-1-1 2 16,4 2-9-16,2 1 11 15,5-3-101-15,6 2-189 16,3 1 155-16,7-3-108 16,-5 3 126-16,4-3 89 0,-5-1 6 15,-5 1-17-15,-2-4 46 16,-8 1 71-16,-1-1 75 16,-5 0-41-16,4 0-31 15,-3-2-29-15,6 2-32 16,1 0-13-16,7 0-217 15,2 1-47-15,3-2 85 16,-4 1 179-16,3-1 142 16,-1 0 55-16,-4-2 14 15,-5 0-75-15,-2 0-26 16,-4 0-48-16,2 0-5 16,-4-2-11-16,5-3-46 0,-3 0 0 15,6 1-127 1,1-3-11-16,2 1 17 15,0 3 38-15,1 2 31 0,-4-2 25 16,2 0 27-16,-4-1 40 16,1 1 24-16,1-3-29 15,-2-1 77-15,3 0 40 16,-4-3-46-16,5-2-55 16,0-2-51-16,1-2-20 15,2-2-70-15,0 2-45 16,-4 0-43-16,0 2 24 15,-5 2 70-15,-2 2 84 16,-4-2 36-16,0 0 20 16,-2-1 25-16,4 0-17 15,-2-3 43-15,6-1 19 0,-4-3-74 16,2 0-26-16,-2 0-26 16,1 4 0-16,0-4-1 15,-6 4 1-15,-2-1 6 16,-2 0 20-16,-2 1 29 15,-5 3 37-15,1-4-24 16,-1-2-14-16,0-1 19 16,-1 0-47-16,0 0-3 15,2-3 1-15,0-1-14 16,1 2-10-16,1-5-14 16,-3 7-10-16,2-3 7 15,0 4 15-15,-1-1 2 16,-1 0 7-16,2 0 2 0,-1 1-3 15,-2-4-5 1,-3 3-1-16,0-1 2 0,0 1-1 16,0-2 9-1,-7 1-10-15,-4-1-1 0,0 1 1 16,1-1 0-16,-3-1 19 16,3-1-3-16,3 2-4 15,0-2-12-15,2 2 0 16,4 1 0-16,-2 1 7 15,-3 1-6-15,3 2 8 16,-4-3-8-16,0 3 1 16,0-3 9-16,-1 2-10 15,1 0 0-15,-3-1 0 16,-1-1 5-16,0 4-6 0,1-4 0 16,3 3 6-16,-2 0 7 15,1-3 21-15,1 4-11 16,2-3-14-16,1 3-9 15,-2-5-13-15,3 1 4 16,-3 1 3-16,-1 2 6 16,-3-3 10-16,1 0-8 15,-4 1 4-15,3 2 0 16,-4 0-6-16,-2-2 2 16,-3 3-1-16,-1-1-1 15,-2-3-10-15,-4 0-27 16,3-3-14-16,3 4-19 15,1-5-102-15,-2-6-94 0,7 3-140 16,1 5-471-16</inkml:trace>
  <inkml:trace contextRef="#ctx0" brushRef="#br0" timeOffset="222305.3419">18303 13380 1192 0,'0'0'0'0</inkml:trace>
  <inkml:trace contextRef="#ctx0" brushRef="#br0" timeOffset="227462.4571">17160 13918 751 0,'0'0'346'0,"0"0"-248"16,0 0-72-16,99 3-24 15,-47 1 16-15,7 1 27 16,22 8 15-16,-8-2-11 16,3 6-33-16,2 3 9 15,-14-2-25-15,12 6 211 16,-5-1-137-16,14 10-54 15,-5-7-17-15,-3 4-3 16,2 0-46-16,-10-7-16 0,2 4-5 16,0 3 19-16,-10-3 25 15,-5 1 22-15,-2-1-6 16,-4-3 6-16,-8-2 2 16,-3 1-1-16,-6-6 1 15,-4 0 0-15,-6-5 8 16,-4-1 6-16,-3-2-7 15,-9-5-7-15,-1 2 0 16,-3-2 0-16,-1-4 0 16,-2 0 9-16,0 0 21 15,0 0 24-15,0-11-40 16,0-1-15-16,0-6 1 16,-6 0 9-16,-3-2-9 0,0 3 5 15,-1-3 6 1,0 3 0-16,1 4 11 0,-2 0 0 15,2 6-4-15,3 1-1 16,-4 2 2-16,6 4 12 16,3 0-4-16,1 0-16 15,0 8-6-15,8 8 17 16,11 3 1-16,0 4-10 16,5 1-5-16,-6-1-9 15,0-6 7-15,-3-2-6 16,-8-1 0-16,-6-7-1 15,-1 3-1-15,-8-7 0 0,-18 0 1 16,-2-3 0 0,-18 6-87-16,7 1-174 0,9 0-373 0</inkml:trace>
  <inkml:trace contextRef="#ctx0" brushRef="#br0" timeOffset="228246.7148">18827 14886 1139 0,'0'0'563'0,"0"0"-527"15,0 0-35-15,-84-20 4 16,44 10 39-16,-11-3-17 15,-19-8-9-15,-26-8-9 16,-24-10 7-16,-13-11 23 16,0 0 4-16,10 1 16 15,15 5 28-15,8 4-4 16,9 5-36-16,12 1-25 0,22 12-22 16,14 5-3-16,7 0-29 15,-5 2 2-15,1 0-8 16,3 2 16-16,9 4 9 15,9 5 11-15,8 1-16 16,5 3-15-16,4 0-30 16,1 0 31-16,1 0 14 15,0 0 2-15,3 0 9 16,7 0 5-16,4 0-10 16,-2 0 3-16,2-3 9 15,-2-1 1-15,2 1 1 16,-2 0-2-16,-3 0 0 15,-1 2-2-15,-2-1 4 0,1 2-2 16,-4-4 0-16,3 0 2 16,-3-2-1-16,0-1-1 15,-3 0 0-15,0-3-11 16,0 0-4-16,-6 2-8 16,-6 1 14-16,-8 3 2 15,1-2 7-15,-5 6 9 16,2-1 1-16,-1 1-8 15,10 0 6-15,4 0-7 16,9 1 0-16,9 12 12 16,21 6 17-16,11 4-30 15,9 1-27-15,17 11-171 0,-14-11-174 16,-11-1-621-16</inkml:trace>
  <inkml:trace contextRef="#ctx0" brushRef="#br0" timeOffset="239323.0101">16337 11594 671 0,'0'0'137'0,"0"0"-101"16,0 0-23-16,0 0 36 15,0 0 75-15,0-6 1 16,4 3-24-16,-4 3-27 16,0-3 6-16,0 3-5 15,0 0-31-15,0 0-44 16,0 0 0-16,0 0 29 15,0 0 134-15,0 0-20 16,0 0-106-16,0 0-30 0,0 6-5 16,0 5-1-16,0 5 6 15,0 5-6-15,-7 2 8 16,-1 2 2-16,-1 2 5 16,3-1 1-16,-4 1-4 15,4 3-3-15,6-1 18 16,0 4 14-16,0 0-18 15,0-3-15-15,0 3-8 16,0 1-1-16,0-2 15 16,0 1 13-16,-6-2 9 15,-4 4-14-15,-1 2-15 16,2-2-7-16,0-1 6 0,-2 0-7 16,8-2 0-1,2 1 0-15,1-1 0 0,0-1 0 16,0 1 0-16,0 1 0 15,0 1 0-15,0-2 0 16,0 2 0-16,-5-1 15 16,-2-1-9-16,-3 3-5 15,1 0 7-15,-2 2-8 16,3 3 0-16,1-8 0 16,6 1 0-16,-1-6 2 15,2-3 0-15,0-5-1 16,0 4 1-16,0-3 5 15,0 2-7-15,0 2 6 0,-1 2 4 16,-2 1-9 0,0 2 1-16,0 1-2 0,0 0 0 15,3 0 1-15,0 3-1 16,0-3 1-16,0-1 6 16,0 1 12-16,0-3-6 15,0 2-2-15,0-3-2 16,0 2-9-16,0 1-1 15,0 2 1-15,-3 1 0 16,0-3-6-16,-1 1 6 16,4-3 0-16,0-5 0 15,0 1 0-15,0-6 1 16,0 0-1-16,0-7 0 16,0-1 1-16,4-4 0 15,-1 0 0-15,-3-2-1 16,0-3-1-16,3 0-6 0,-3 1 6 15,0-1 0-15,0 0 1 16,0 0 1-16,0 0 0 16,0 0 12-16,3 0 8 15,6-9-21-15,0-5-10 16,9-3-11-16,-2-3-7 16,-1 0 4-16,3 0 5 15,-6 4 13-15,-2 3 6 16,-1 3 0-16,-1 3 14 15,-5-2-1-15,-3 5 12 16,0-3 9-16,0 4 27 16,0-4-2-16,0 1-16 0,0 3-25 15,0-3-10-15,0 1-8 16,3 0 2-16,-3-2-2 16,3 4 1-16,-3-1 6 15,3 1-7-15,-3 0 0 16,0 3 0-16,3 0 1 15,-3 0 5-15,0 0 2 16,0 0 0-16,0 0 5 16,0 0 2-16,0 0-13 15,0 0-1-15,0 0-1 16,0 0 0-16,0 0 0 16,0 6 0-16,-3 1 0 0,-3 0 0 15,0 3 0-15,-5 2 0 16,1 1 0-16,1 1 0 15,0 2 0-15,-3-2 0 16,3 3 1-16,0-2-1 16,-1 2 0-16,4-1 0 15,-4 1 0-15,3 0 0 16,-2-1 1-16,2 0-1 16,-2 1 0-16,-1 0 1 15,-1-1-1-15,2-3 9 16,3 0 32-16,-1-3-20 15,4-6-6-15,0-1-2 16,3-3 16-16,0 0 17 16,0 0 8-16,0 0 10 15,-3-10-36-15,3-3-8 0,-3 0-2 16,0-7 0-16,-8 0-9 16,-2-6 6-16,-5 3-14 15,-8-4 9-15,-1 0-10 16,1-1-1-16,-13-6-45 15,4 7-207-15,6 4-1121 0</inkml:trace>
  <inkml:trace contextRef="#ctx0" brushRef="#br0" timeOffset="255175.8702">18964 14883 1134 0,'0'0'279'16,"0"0"-200"-16,0 0-63 16,0 0 19-16,0 0 4 15,0 0-24-15,0 0 11 16,0-7 13-16,0 7 52 15,0 0 81-15,0 0-82 16,0 0-32-16,0 0 5 0,0-3 11 16,0 1-30-16,12-3-32 15,4 1-10-15,0-2-1 16,1 2-1-16,-5 0 0 16,-3 2-6-16,-2-1-1 15,-2 2 6-15,-2 1 0 16,0 0 1-16,3 0 0 15,-2 0 0-15,5 0-1 16,0 0 0-16,2 0-7 16,2 0 7-16,-3 6 0 15,1 2 0-15,1 2-5 16,-3 0 0-16,-2 0 6 16,2 2-6-16,-2-2 5 15,-1 3 1-15,4-3 0 0,-3-3 0 16,2 0 1-16,0-1 0 15,0-2-1-15,6-1 5 16,-5 0-5-16,3-2 0 16,1-1 0-16,1 0-13 15,-5 0-3-15,2 0-2 16,2 0 17-16,-5 0 0 16,0-4 1-16,1-3 0 15,-3-2 0-15,3 3 10 16,-4 1 2-16,4-1-5 15,-4 2-6-15,3 4-1 16,2 0 0-16,2 0-8 16,-3 0 7-16,2 4 0 15,-3 7-5-15,-1 1 6 16,-1 1 0-16,-4 1 0 0,-3 2-1 16,0-3 0-16,0-1 1 15,3 0 0-15,-2-3 0 16,4-2 1-16,1-4-1 15,1 1 6-15,7-1-5 16,-1-3-1-16,3 0 0 16,3 0-1-16,-5 0-12 15,0-3 1-15,1-4 6 16,-6 1 5-16,-3 2-5 16,-2 1 6-16,-1 0 6 15,0 2-5-15,-2 1 8 0,1 0-7 16,1 0-2-1,1 0-1-15,2 10 1 0,8 4 2 16,-2 1-2-16,7 2 0 16,2-3 6-16,4 2-6 15,1-5-1-15,1-2-16 16,-8-3-34-16,2-2-26 16,-3-4-44-16,-8 0-50 15,-4-4-163-15,-1-5-483 0</inkml:trace>
  <inkml:trace contextRef="#ctx0" brushRef="#br0" timeOffset="255507.2514">19833 14970 1187 0,'0'0'304'16,"0"0"-235"-16,0 0-52 16,0 0 56-16,0 0 130 15,0 0-45-15,0 0-76 16,42-5-16-16,-33 17 7 16,-1-1 8-16,-2 5-20 15,0 1-23-15,2-1-12 16,3 1-15-16,0 2-5 0,3-2-5 15,-2-3 1 1,-1-2-1-16,-2 2 0 0,-6-7 0 16,-3 3-1-16,0-3 0 15,-18 1 0-15,-7-1-1 16,-11 3-7-16,-15 4-174 16,5 2-347-16,2-4-982 0</inkml:trace>
  <inkml:trace contextRef="#ctx0" brushRef="#br0" timeOffset="287096.7521">22985 16587 172 0,'0'0'1547'0,"0"0"-1378"16,0 0-169-16,0 0-120 16,0 0-6-16,0 0-189 15,0 0-945-15</inkml:trace>
  <inkml:trace contextRef="#ctx0" brushRef="#br0" timeOffset="344791.293">1866 10885 129 0,'0'0'406'16,"0"0"-349"-16,0 0 340 16,0 0-189-16,0 0-79 15,0 0-32-15,0-12-4 16,0 12-27-16,0 0-20 16,0-2 5-16,0 2-9 15,0 0-5-15,0-2 7 0,0 1 36 16,-4-2 7-16,1 0 6 15,-2-1-34-15,1-1-22 16,-1 2 1-16,-1-4-16 16,0 4 1-16,2-1-9 15,-2 1 6-15,0-1-1 16,0 1-3-16,0 3-3 16,-3 0-5-16,3-3 1 15,0 3 3-15,0 0-1 16,0 0-10-16,0 0 5 15,-3 0-6-15,0 0 6 16,-4 3-5-16,1 0-1 0,-3 4 1 16,0 0 0-16,3 0 7 15,-1-2-2-15,2 1-5 16,1-5 0-16,7 2 0 16,0 0 1-16,-3 0-1 15,4 1-1-15,-4 2 1 16,-1 2 0-16,-5 2 2 15,3 3 4-15,0 0 2 16,-4 1 24-16,2-2-14 16,2 1-8-16,-1 1-2 15,4-1-9-15,1-3 1 16,1 3 1-16,-1-3-1 16,1-4 0-16,1 5 0 0,0 1 13 15,3-1 0-15,-3 5-7 16,0-2-5-16,0 2 5 15,0 0 4 1,0 1-9-16,3 4-1 0,-3-5 2 16,3 0-3-16,0 0 0 15,0 1 0-15,3 0 15 16,3-1-3-16,0-3-11 16,0 4 5-16,1-4-6 15,-1 3 0-15,-1 0 0 16,1 1 0-16,3 0 0 15,1-1-1-15,1 4 0 16,3-3-11-16,0-1 12 16,2-2 8-16,-1-1-1 15,-1-1-5-15,2 0-2 16,0-3 1-16,-2 1 0 0,1 0 1 16,3 3-2-16,-2-3-2 15,1-4-11-15,-1 4 1 16,2-7 1-16,6 3 10 15,1-5-15-15,2 2-3 16,1 0-12-16,-2-3-7 16,-1 0 7-16,-1 0-4 15,-3 0 18-15,-3 0 7 16,-2 0-5-16,-2 0-62 16,-1 0 52-16,-1 0 12 15,0-3-12-15,1-1-5 0,-2-2 14 16,2-1 15-16,1 1 1 15,-1 0 2-15,-1-1 17 16,0-3-9-16,0 0-3 16,-3 0-7-16,-3 0 0 15,4 3 6-15,-7-2-5 16,3 1 5-16,0-2 3 16,-1 1 9-16,-1-4 1 15,1 3-7-15,-1-6 4 16,2 2-1-16,-3-1 5 15,3-2-11-15,-3 0 5 16,0 1-4-16,2-1 5 16,-4 6-5-16,2 0 7 0,-2 0-1 15,1 1-4-15,1 0-3 16,-2 0-8-16,2-3 12 16,-1 3-12-16,1 0 5 15,-3 0-6-15,3 1 0 16,-3 2-1-16,0-3-9 15,0 0 9-15,0 0 1 16,0 0-1-16,0 0-1 16,0 3 1-16,0 0 1 15,0 1 0-15,0-1 1 16,0 2 11-16,0-2-11 16,0-1 0-16,-3 2-1 15,3-3 0-15,-3-1 0 16,1 0 0-16,1 0 0 15,-2 0 1-15,0 1-1 0,0-1 0 16,-6 2 1-16,6-1 6 16,-3 2 4-16,0 2-2 15,0-3 3-15,-1 1-1 16,2 0-9-16,1-3 4 16,-1 0 0-16,2 0-5 15,-3 3 0-15,3-1 0 16,-1 1-1-16,1 0-1 15,0 4 1-15,0-1 0 16,-2-2-1-16,-1 5 0 16,2-4 1-16,-5 1 0 15,3-3 0-15,0 3 0 16,0-2 0-16,-3-1 0 0,3 1 1 16,0-1-1-16,0 3 1 15,0-1-1-15,-1 2 0 16,1 0 0-1,0-1-1-15,0 1 1 0,1 3 0 16,1 0-1-16,1-2 1 16,0 2 1-16,0-2 0 15,3 2 5-15,-3 0-6 16,0-3 1-16,-3 3 0 16,0-3 0-16,-6 3 0 15,-3-1-1-15,2 1 0 16,-2 0-1-16,0 0 1 0,3-3 0 15,0 3 0-15,0-3-1 16,3 1-5-16,-3-4-4 16,2 4-1-16,-2-1 3 15,-6-1 6-15,3 1-7 16,-7 3 8-16,-5 0 0 16,0 0 1-16,-1 0 0 15,2 0-5-15,-4 10-21 16,5 0-219-16,7-4-472 0</inkml:trace>
  <inkml:trace contextRef="#ctx0" brushRef="#br0" timeOffset="345934.9182">2087 11351 995 0,'0'0'387'0,"0"0"-207"0,0 0-26 16,0 0 48-16,0 0-26 15,0 0-61-15,0 0-34 16,-2 0-51-16,2 0 2 16,0 0 5-16,0 0 6 15,0 0 3-15,0 0 2 16,0 0 11-16,0 0 7 16,0 0-7-16,0 0-18 15,0 0-16-15,3 4-1 16,2-1-3-16,1 3 1 15,0-2 5-15,1 3 0 16,-1-2 0-16,3 2-3 16,0 0 0-16,0 3 3 0,3 3-5 15,-3 0-1 1,4 4 0-16,-2 0 7 0,2 2 4 16,2 4-13-16,3 1-11 15,6 1-8-15,3-1-1 16,1 2-30-16,2-2-42 15,0 6-77-15,-5-5-333 16,-11-5-767-16</inkml:trace>
  <inkml:trace contextRef="#ctx0" brushRef="#br0" timeOffset="354367.108">1729 10343 1676 0,'0'0'371'16,"0"0"-300"-16,0 0-70 15,0 0 47-15,0 0 69 16,0 0-13-16,0-3-6 0,0 3 0 16,0 0-6-1,0 0-10-15,0-3-18 0,-9 2-23 16,-9-2-20 0,-3 0-13-16,-6 3-6 0,-3 0-1 15,-1 0 0-15,4 0 0 16,5 3 0-16,5 4-1 15,1 3 0-15,4 0 0 16,5 3 0-16,4 0 0 16,3 1-6-16,0 1 6 15,13-1 0-15,11 0 0 16,0-2-11-16,9-9-7 16,0 2 3-16,-2-5-2 15,1 0-14-15,-4-5 7 16,-6-7 17-16,-3-5 7 0,-5 1 0 15,-7-1 8 1,-4-5 5-16,-3-2 24 0,0-5 5 16,-6-2 1-16,-4-4-11 15,-1-2-5-15,-2-3-9 16,5 1 4-16,1-1-5 16,2 6 5-16,1 5 5 15,3 3-9-15,-1 9-6 16,-1 5-6-16,3 2-5 15,-3 2-1-15,3 5-1 16,0-3-15-16,0 0-22 16,0 2 4-16,0 0-20 15,0 4-50-15,0 4-108 0,12 12-328 16,1 2-220-16</inkml:trace>
  <inkml:trace contextRef="#ctx0" brushRef="#br0" timeOffset="354682.9341">1908 10321 1418 0,'0'0'848'15,"0"0"-740"-15,0 0-62 16,0 0 97-16,0 0 31 16,0 0-69-16,0 0-59 0,0 0-13 15,0 0-11-15,0 3-13 16,0 1-9-16,0 5-9 16,3 4 8-16,3 4 1 15,0 3 0-15,1 0-24 16,-1-2-109-16,2-1-129 15,-2-6-346-15,-2-6-227 0</inkml:trace>
  <inkml:trace contextRef="#ctx0" brushRef="#br0" timeOffset="354870.5749">1966 10165 2018 0,'0'0'348'0,"0"0"-318"15,0 0-30-15,0 0-51 16,0 0-231-16,0 0-260 16,0 0-376-16</inkml:trace>
  <inkml:trace contextRef="#ctx0" brushRef="#br0" timeOffset="355308.6534">2176 10244 1472 0,'0'0'346'0,"0"0"-251"16,0 0 49-16,0 0 68 16,0 0-25-16,0 0-68 15,-83 16-19-15,65-9-32 0,6 0-14 16,3 0-41-1,9-1 1-15,0 1-8 0,0 3 0 16,12-1-5-16,6 2 0 16,0 1-1-16,-2-2-6 15,1 0 5-15,-7-3 0 16,-1 3-5-16,-6-3-6 16,-3 3 3-16,0-3 7 15,-6 3 1-15,-9-2-7 16,0 0-56-16,-4-2-101 15,5-3-198-15,4-2-317 16,4-1-348-16</inkml:trace>
  <inkml:trace contextRef="#ctx0" brushRef="#br0" timeOffset="355632.8784">2353 10231 1343 0,'0'0'584'0,"0"0"-459"0,0 0 70 15,0 0 26 1,0 0-43-16,0 0-93 0,0 0-41 15,-11 20 24 1,11-3 10-16,0 3-47 0,0 2-17 16,6-4-8-16,-1 1-6 15,0-3-1-15,0-5-50 16,1-5-95-16,6-3-112 16,1-3-365-16,-2 0-232 0</inkml:trace>
  <inkml:trace contextRef="#ctx0" brushRef="#br0" timeOffset="355801.2917">2405 10156 1568 0,'0'0'719'16,"0"0"-701"-16,0 0-9 0,0 0 65 15,0 0-14-15,0 0-60 16,0 0-123-16,-5-17-187 15,5 27-396-15,2-3-449 0</inkml:trace>
  <inkml:trace contextRef="#ctx0" brushRef="#br0" timeOffset="356237.9902">2527 10239 1874 0,'0'0'391'0,"0"0"-295"16,0 0-28-16,0 0 33 15,0 0-16-15,0 74-39 16,0-59-28-16,3 0-9 16,3-5-7-16,0-3-1 15,-2-4-1-15,-2 0-19 16,-2-3-8-16,1 0 17 15,2 0 9-15,-1-9-8 16,7-8-25-16,1-4 26 16,-1-4 8-16,2 2 2 0,-1 1-1 15,-1 4 6-15,-3 6 8 16,0 5 9-16,-3 3 0 16,0 4 4-16,-3 0 0 15,2 0-1-15,2 0-9 16,0 4-9-16,4 9 21 15,1 4-8-15,1 2-10 16,-1 1-6-16,0 0-5 16,-1 0-1-16,-4-4-29 15,2-3-90-15,-3-3-80 16,0-4-339-16,0-5-177 0</inkml:trace>
  <inkml:trace contextRef="#ctx0" brushRef="#br0" timeOffset="356521.2614">2866 10026 925 0,'0'0'1180'0,"0"0"-1002"16,0 0-115-16,0 0 105 16,0 0 22-16,0 0-81 15,0 0-77-15,-11 7-2 16,11 10 35-16,0 9 9 15,9 4-33-15,0 3-21 16,0 1-5-16,0-2-15 16,0-2 0-16,-1-4 0 15,-3 3-2-15,-2-6-60 16,-1 0-85-16,-2-6-57 16,0-3-116-16,0-3-408 15,0-6-536-15</inkml:trace>
  <inkml:trace contextRef="#ctx0" brushRef="#br0" timeOffset="356714.3652">2836 10208 909 0,'0'0'1209'15,"0"0"-1059"-15,0 0-123 16,0 0 77-16,0 0 46 15,0 0-48-15,0 0-38 16,73 14-64-16,-39-14-41 0,8 0-148 16,-6 0-405-16,-11 0-430 15</inkml:trace>
  <inkml:trace contextRef="#ctx0" brushRef="#br0" timeOffset="357082.9564">3060 10240 1395 0,'0'0'668'0,"0"0"-568"16,0 0-5-16,0 0 28 16,0 0-77-16,83-3-40 15,-59-3-6-15,1 3-37 16,-5-3-40-16,-7-1 25 0,-4 3 52 15,-7-2 10-15,-2-1 36 16,0 5 12-16,-11-4-9 16,-8 4 18-16,-2 2 29 15,-3 0 4-15,-3 0-19 16,-1 0-20-16,1 10-19 16,2 0-11-16,1 3-22 15,9-3-8-15,7 3 6 16,7 3-7-16,1-2 0 15,6 0-10-15,15-2-86 16,28-8-139-16,-3 0-302 0,-4-4-327 16</inkml:trace>
  <inkml:trace contextRef="#ctx0" brushRef="#br0" timeOffset="357563.3325">3361 10190 462 0,'0'0'1599'15,"0"0"-1305"-15,0 0-190 16,0 0 36-16,0 0 21 16,0 0-51-16,0 0-55 15,-75-17-26-15,56 17-29 16,4 9-2-16,3 5 2 16,6 2 6-16,6 3-6 15,0-6-42-15,0 1-45 16,11-4-1-16,8-7-7 0,6 0-8 15,-1-3-50 1,2-3-47-16,-1-8 8 0,-7-5 100 16,0 3 92-16,-5-3 13 15,-2-1 76-15,-5 4 29 16,-3 3 59-16,-3 6 23 16,0-2-32-16,0 6-62 15,4 0-57-15,-1 0-49 16,0 10-6-16,6 7 5 15,2 12 1-15,5 5-1 16,6 9 1-16,1 2-6 16,2 5 4-16,-4-7-4 0,-2 0 5 15,-10-11-6-15,-7-8-1 16,-2-8 1-16,-8-6 6 16,-14-9-18-1,-5-1 18-15,-3-7-29 0,-1-10-11 16,7-9-22-16,9-7-83 15,15-21-215-15,3 7-263 16,15-1-312-16</inkml:trace>
  <inkml:trace contextRef="#ctx0" brushRef="#br0" timeOffset="357936.1026">3589 10174 899 0,'0'0'1244'0,"0"0"-1028"16,0 0-91-16,0 0 43 15,0 0-24-15,0 0-63 0,0 0-21 16,3 0-41-16,6 8-17 16,5 6-2-16,2 2-1 15,1 7 0-15,-4-3-6 16,-1-1 6-16,-6 1-8 16,1-4-20-16,-7-5-5 15,0-6-2-15,0-3 9 16,0-2 12-16,0 0 15 15,0 0 13-15,0-7 9 16,0-10 2-16,0 0-1 16,0-6-10-16,11-1 0 15,1 2 1-15,1 2-4 16,-1 4-9-16,0 8-1 0,-3 2-8 16,0 6-14-1,1 0-68-15,2 0-68 0,-1 6-19 16,5 5-75-16,1 2-93 15,8 1-159-15,-3-1-14 16,-5-7-141-16</inkml:trace>
  <inkml:trace contextRef="#ctx0" brushRef="#br0" timeOffset="358284.3336">3982 10212 540 0,'0'0'724'16,"0"0"-395"-16,0 0 7 15,0 0-89-15,0 0-46 16,0 0-39-16,0 0-13 15,-63-24-44-15,48 24-48 16,2 8-33-16,-1 4-15 0,5 2 7 16,2 4-10-16,4-3-6 15,3-2-15-15,0-3-40 16,10-4-6-16,2-6 6 16,2 0-24-16,-1 0 13 15,-1-4 31-15,1-8 20 16,-5-1 9-16,-2-2 6 15,0 0 7-15,-3 2 23 16,-3 6 12-16,4 0 20 16,-4 7 10-16,0 0-27 15,3 0-29-15,0 10-15 0,3 7 17 16,3 0-9 0,3 2-9-16,6-2-43 0,3-7-104 15,12-8-117-15,-5-2-245 16,-1 0-174-16</inkml:trace>
  <inkml:trace contextRef="#ctx0" brushRef="#br0" timeOffset="358544.9447">4177 9875 1513 0,'0'0'396'0,"0"0"-140"16,0 0-46-16,0 0-21 15,0 0-34-15,0 0-72 16,0 0-48-16,0 42 23 0,0-5 17 16,-3 9-38-16,-1 1-23 15,4 2-13-15,0-2-1 16,0-8-8-16,4-2-8 16,2-6-53-16,3-7-58 15,-3-8-48-15,2 1-74 16,-1-13-261-16,-4 2-103 15,-3-6-328-15</inkml:trace>
  <inkml:trace contextRef="#ctx0" brushRef="#br0" timeOffset="358884.2488">4101 10158 1761 0,'0'0'346'0,"0"0"-258"0,0 0 69 15,0 0 9-15,0 0-79 16,94 0-52-16,-61 0-21 16,0 0-14-16,-2 0-16 15,-7 0-37-15,-5 0-26 16,-7 0 8-16,-7 0 32 16,-2 3 15-16,-3 4-1 15,0 3 25-15,0 4 44 16,-6 5 21-16,3-1 28 15,1 0-16-15,2-1-10 0,0-3-33 16,3-2-13 0,12-5-13-16,0-6-8 0,9-1-36 15,13-8-104-15,-7-8-238 16,-3-1-419-16</inkml:trace>
  <inkml:trace contextRef="#ctx0" brushRef="#br0" timeOffset="359021.1451">4501 10096 1355 0,'0'0'1007'0,"0"0"-874"15,0 0-22-15,0 0 68 16,0 0-92-16,0 0-87 16,0 0-14-16,-39 3-186 15,39 3-465-15,0-3-1032 0</inkml:trace>
  <inkml:trace contextRef="#ctx0" brushRef="#br0" timeOffset="359752.1348">4653 10168 1925 0,'0'0'354'0,"0"0"-262"16,0 0-68-16,0 0-8 16,0 0-1-16,0 0 1 0,-30 76 2 15,41-59-11-15,8-4-7 16,2-3-19-16,4-4-27 16,-5-6-40-16,2 0-60 15,-4-3 7-15,-6-13 69 16,-6 0 48-16,-3-4 22 15,-3 0 5-15,0 3 73 16,-3 1 36-16,-6 7 22 16,3 0-30-16,-1 3-42 15,2 6-40-15,2-2-15 16,3 2-9-16,0 0 0 16,0 0-39-16,3 0-69 0,12 0 37 15,0 0 28 1,7 0-32-16,-1 0-24 0,-3 0 56 15,-3 0 43-15,-6 0 7 16,-3 0 39-16,-3 0 30 16,-3 6-4-16,0 7 16 15,0 2 0-15,0 3-35 16,0 3-16-16,3 0-26 16,4 0-5-16,2 2-6 15,-1-6 0-15,-2-4-23 16,-3-7-40-16,1-3 34 15,-4-3 19-15,0 0 10 16,0-3 24-16,0-6 31 0,6-8-9 16,6-3-21-1,3 0-3-15,3-4-2 0,-2 3-13 16,1 0 14-16,-1 5 35 16,-7 8-3-16,-3 2 11 15,-4 6-17-15,-1 0-26 16,-1 0-12-16,0 0 2 15,0 13 17-15,0 4 17 16,2 0-6-16,0 5-17 16,1-2-8-16,2-3-14 15,4-1-17-15,16-8-163 16,-1-5-437-16,-1-3-1215 0</inkml:trace>
  <inkml:trace contextRef="#ctx0" brushRef="#br0" timeOffset="360348.6752">5572 10178 1079 0,'0'0'597'0,"0"0"-426"15,0 0 58-15,0 0 14 16,0 0-42-16,0 0-32 16,0 0-40-16,0-3-50 15,0 10-38-15,0 9-23 16,0 7 4-16,3 0-11 15,5 7-10-15,2-3-1 0,-1-2-1 16,6-5-17-16,1-9-12 16,1-1 0-16,-1-10-1 15,2 0 11-15,-3-4 5 16,4-16 9-16,-5-2 6 16,-1-5 1-16,-1 0 5 15,-6 0 19-15,-1 2 0 16,-5 6 13-16,0 1 2 15,0 8-23-15,0 6-17 16,-5 2-9-16,-1 2-52 16,3 0-102-16,3 6-124 15,0 8-359-15,6-4-146 0</inkml:trace>
  <inkml:trace contextRef="#ctx0" brushRef="#br0" timeOffset="360728.7616">5957 10222 1257 0,'0'0'695'0,"0"0"-597"15,0 0 51-15,0 0 82 16,0 0-62-16,0 0-56 16,0 0-38-16,-64 6-39 15,55 3-26-15,3 5-2 16,0 3-8-16,6-1-17 15,0 1-31-15,3-1-18 16,9-9-7-16,1-3 20 0,1-4 16 16,-2 0 8-16,-2-4 16 15,-4-9 13-15,0-4 0 16,-3 4 30-16,-3 0 27 16,0 3 23-16,0 3 11 15,0 6-10-15,2 1-41 16,1 0-21-16,1 0-2 15,5 10-17-15,0 1 0 16,4 2-19-16,-1 1-51 16,-1-2-51-16,-1-4-77 15,5-8-189-15,-4 0-293 16,-4 0-557-16</inkml:trace>
  <inkml:trace contextRef="#ctx0" brushRef="#br0" timeOffset="360968.8299">6069 9993 1871 0,'0'0'274'15,"0"0"-206"-15,0 0 33 16,0 0 84-16,0 0-36 16,0 0-42-16,0 0-41 15,-3 43 8-15,9-14-17 16,0 5-34-16,1 3-17 15,2 1-5-15,-4-4-1 16,4 0-1-16,-2-8-51 0,-1-4-118 16,9-4-104-16,-3-7-293 15,0-6-231-15</inkml:trace>
  <inkml:trace contextRef="#ctx0" brushRef="#br0" timeOffset="361379.4274">6232 10146 1877 0,'0'0'334'0,"0"0"-252"15,0 0-12-15,0 0 29 16,0 0-29-16,0 79-34 16,3-55-18-16,1-5-12 0,2-3-5 15,0-3 0-15,0-6-1 16,0-4-6-16,-3-3-3 15,4 0-4-15,1-10 5 16,1-6 8-16,1-4-1 16,-4 1 1-16,3-2 0 15,-1 2 12-15,-5 2 12 16,4 7 64-16,-7 3 12 16,0 4-16-16,3 3-41 15,-3 0-33-15,0 0-5 16,0 10-4-16,0 7-1 15,0 6 18-15,0-1-6 16,0 1-11-16,0-2 0 16,6-2-1-16,6-8-79 15,9-9-99-15,-2-2-170 0,-4 0-639 16</inkml:trace>
  <inkml:trace contextRef="#ctx0" brushRef="#br0" timeOffset="361712.3172">6469 10165 1403 0,'0'0'287'15,"0"0"-144"-15,0 0 66 16,0 0 18-16,0 0-53 16,0 0-70-16,0 0-34 15,70 63-21-15,-49-63-28 0,-2 0-21 16,-4-6-8-1,0-8-49-15,-6-2-33 0,-6-1-47 16,-3 0 7-16,0 5 78 16,0 2 52-16,0 6 21 15,-12 4-20-15,-6 0 32 16,3 0 43-16,-4 10 4 16,-2 4 1-16,3 5-2 15,0 2 17-15,3-2-4 16,2 3-1-16,10-1-6 15,3 1-19-15,0-4-32 16,19-3-34-16,14-2-5 16,40-11-105-16,-10-2-367 0,1 0-938 15</inkml:trace>
  <inkml:trace contextRef="#ctx0" brushRef="#br0" timeOffset="370879.0023">3010 11394 18 0,'0'0'1032'0,"0"0"-536"0,0 0-404 16,0 0 64 0,0 0 104-16,0 0-71 0,27 0-73 15,-1 0-44-15,11-3-6 16,2-3-31-16,-2 1-14 15,-1 3 10-15,-3 2-10 16,-5-3 6-16,-4 3-11 16,-8 0-8-16,-2 0-8 15,-8 0 0-15,-3 0-11 16,0 0-38-16,7 0-105 16,-4 0-316-16,3 0-320 0</inkml:trace>
  <inkml:trace contextRef="#ctx0" brushRef="#br0" timeOffset="371166.3248">3030 11196 1285 0,'0'0'517'16,"0"0"-451"-16,0 0 17 0,0 0 115 16,0 0 5-16,0 0-100 15,107 14-103-15,-29-12-11 16,-8-2-555-16,-9 0-559 0</inkml:trace>
  <inkml:trace contextRef="#ctx0" brushRef="#br1" timeOffset="384686.0005">4059 11417 502 0,'0'0'32'0,"0"0"557"15,0 0-408-15,0 0-78 16,0 0 5-16,0 0-31 16,-6 0-42-16,6-3-2 15,0 3 15-15,0 0 43 16,0 0 10-16,0 0 16 15,0 0 5-15,0 0-6 16,0 0-5-16,0 0-14 16,0 0-11-16,0 0 2 15,0 0-8-15,0 0-29 16,0 0-15-16,0 0-20 0,0 0-2 16,0 0-4-1,0 0 5-15,0 0 3 0,0-7-2 16,0-3 5-16,0-2-7 15,0-8-7-15,0-7-5 16,3-2-2-16,2-5 2 16,-2-2-1-16,0-5 7 15,-2 1-7-15,-1 1 0 16,0 3 0-16,0 3 0 16,0 1 0-16,0 5 5 15,0 0 6-15,0 2-11 16,-4 1 8-16,-1 1-3 15,2 4 2-15,0 1-8 0,-1 6 1 16,4-2 14-16,0 7-6 16,0 1 2-16,0 2-10 15,0 0 6-15,0 4-1 16,0 0-6-16,0 0-10 16,0 0-7-16,0 11 1 15,0 6 16-15,4 2 1 16,4 4 0-16,1-2 0 15,0-1-1-15,1-4 0 16,2-2-15-16,1-2 9 16,-2-2 6-16,-2-3-1 15,1-4 1-15,-1 3 1 0,-3-5 7 16,-1 2-8 0,-2-3 0-16,4 3-11 0,-4-3 4 15,0 0 0-15,3 0 7 16,0 0 21-16,5-3-10 15,-1-7-11-15,2-3 0 16,-3-1-1-16,4-1 1 16,-2-2 1-16,2-3-1 15,-4 0 8-15,3 3-1 16,-2 3-6-16,-2 2-1 16,-2 2 0-16,-3 4 1 15,0 5 5-15,-3-2-5 16,0 3-1-16,0 0 0 15,0 0 0-15,0 0-1 16,0 0 0-16,0 0-5 0,0 0 5 16,0 0-8-16,0 7 9 15,3 6 9-15,-3 3-3 16,4 7 9-16,-4 4-5 16,0 5 11-16,0 5-12 15,0 4 4-15,-4 4 1 16,-2 2 1-16,0-1-3 15,0-1-11-15,3-4 0 16,-2-1 1-16,4-5 4 16,-2-3-5-16,3-3 6 15,0-4-6-15,0-5 0 16,0 0 0-16,0-6 1 0,0-4-2 16,0-1-1-16,0-6-6 15,0 1-22-15,0-2-20 16,0-1-23-16,0-1-19 15,0 0-102-15,4 0-163 16,1 0-487-16</inkml:trace>
  <inkml:trace contextRef="#ctx0" brushRef="#br1" timeOffset="385113.3634">4641 11311 212 0,'0'0'941'0,"0"0"-631"16,0 0-115-16,0 0 40 15,0 0 53-15,0 0-67 16,0 0-86-16,0-2-58 16,0 2-19-16,-3 5-16 15,-4 9 15-15,1 4 43 0,-8 7-39 16,1 1-34-1,-2 1-8-15,0 3-5 0,0-2-8 16,-1-4-6-16,5-1-1 16,-1-6-28-16,5-8-84 15,4-2-107-15,3-7-133 16,0 0-258-16,6-3-483 0</inkml:trace>
  <inkml:trace contextRef="#ctx0" brushRef="#br1" timeOffset="385352.7296">4501 11307 1053 0,'0'0'729'0,"0"0"-661"16,0 0-44-16,0 0 178 15,0 0 53-15,0 0-87 16,0 0-80-16,9 17 59 15,-2 7-12-15,1 6-38 16,1 6-34-16,1 4-43 16,5-1-20-16,15 7-56 15,-5-10-264-15,-1-13-920 0</inkml:trace>
  <inkml:trace contextRef="#ctx0" brushRef="#br1" timeOffset="388729.56">5156 11281 1152 0,'0'0'517'0,"0"0"-459"16,0 0-43-16,0 0 84 16,0 0 159-16,0 0-47 15,0 0-67-15,4 0-24 16,-1 0-14-16,5 4-31 16,4-2-5-16,7 3 13 15,11-1-29-15,6-2-27 16,6-2-13-16,7 0-13 15,3 0-1-15,-1 0-32 0,-5 0-43 16,-7-6-28-16,-14 3-33 16,-19-1-87-1,-6 4-398-15,0 0-636 0</inkml:trace>
  <inkml:trace contextRef="#ctx0" brushRef="#br1" timeOffset="389912.7321">5908 11486 1042 0,'0'0'208'0,"0"0"-85"16,0 0 12-1,0 0 4-15,0 0 59 0,0 0 1 16,0 0-46-16,-15 30-39 16,15-30-18-16,0 0-8 15,0 0 4-15,0-13-22 16,0-4-47-16,0-7-16 16,0-5 2-16,0-10-8 15,0-1 0-15,0-9 1 16,0-4-1-16,0 0 8 15,0 0-2-15,0 6 2 16,0 5-1-16,0 6 2 16,0 6 7-16,0 7 17 15,0 4-22-15,0 7 0 0,0 4-3 16,-3 1-8-16,3 7 8 16,0-3-9-16,0 3-7 15,0 0-10-15,-3 10 1 16,3 8 16-16,0 3 22 15,0 2-9-15,0 4-5 16,0-4-7-16,9-4-1 16,7-3 2-16,2-2-2 15,0-7-1-15,3-1-14 16,-3-5-10-16,0-1-2 16,-3 0 6-16,-2-5 6 0,2-1 9 15,-3-7-7 1,0 0-8-16,1-4 9 0,-1 2 0 15,-4-2 11-15,2 0 1 16,-1 1 7-16,-3 2 18 16,2-3 8-16,-1 5 15 15,-1-1-21-15,0 3 1 16,-3 3 13-16,0 3-9 16,-3 4-11-16,3 0-19 15,-3 0-1-15,0 0-1 16,0 0 0-16,0 21-3 15,0 7 3-15,0 11 33 16,0 6-3-16,-3 8-3 0,0 3 12 16,0 2-5-1,0-4-19-15,0-2-7 0,3-8-8 16,0-5 0-16,0-6 0 16,0-6-6-16,3-11-65 15,3-6-81-15,10-10-109 16,-2-1-345-16,-2-14-769 0</inkml:trace>
  <inkml:trace contextRef="#ctx0" brushRef="#br1" timeOffset="390899.5041">6414 11351 773 0,'0'0'1044'0,"0"0"-845"16,0 0-123-16,0 0 60 15,0 0 64-15,0 0-52 16,0 0-69-16,-5 0-15 0,5 0-34 15,0 4-15-15,0 9 22 16,5 4 46-16,1 5-45 16,1-3-23-16,2 2-13 15,-3-1-2-15,0-4 0 16,1 0-31-16,-2-5-78 16,-2-5-100-16,0-2-117 15,0-1-245-15,0-3-93 0</inkml:trace>
  <inkml:trace contextRef="#ctx0" brushRef="#br1" timeOffset="391168.1206">6569 11324 1337 0,'0'0'407'15,"0"0"-309"-15,0 0-65 16,0 0 128-16,0 0 26 15,0 0 12-15,0 0-42 16,-27 83-45-16,15-50-17 16,3 3-18-16,-3-2-18 15,0 2-14-15,3-4-19 16,-1-1-4-16,1-1-7 16,-2-5-9-16,-2-4-6 15,4-1-10-15,3-10-65 16,6 0-109-16,0-5-169 15,0-5-497-15</inkml:trace>
  <inkml:trace contextRef="#ctx0" brushRef="#br1" timeOffset="391549.0844">6821 11170 1088 0,'0'0'1041'0,"0"0"-894"15,0 0-109-15,0 0 54 16,0 0 42-16,0 0-75 16,0 0-28-16,115 0-13 15,-79 0-7-15,-1 0-11 16,-6 0-48-16,5 0-166 15,-13 0-435-15,-3 0-864 0</inkml:trace>
  <inkml:trace contextRef="#ctx0" brushRef="#br1" timeOffset="392466.5024">7373 11397 1303 0,'0'0'352'0,"0"0"-262"16,0 0-62-16,0 0 23 16,0 0 87-16,0 0-40 15,0 0-25-15,-3 10 28 16,3-10 36-16,0-13-39 15,0-1-50-15,0-8-5 16,3-2-12-16,1-9-23 16,-1-3-7-16,-3-7 8 0,0-3-9 15,0-7-4 1,0 3 4-16,0 1 1 0,0 1-1 16,0 9 1-16,0 7-1 15,3 8 6-15,-1 5 7 16,1 12 11-16,-3 2 9 15,0 4 4-15,0 1-19 16,0 0-18-16,0 1-11 16,3 14 9-16,-3 5 2 15,3 7 9-15,3 3-8 16,0-1-1-16,4 1 1 16,-1-6 7-16,6-2-7 0,0-5-1 15,4-1 1 1,-2-6-1-16,2-3 1 0,2-1 0 15,-3-6-1-15,1 0-12 16,-2-4-1-16,-1-8-4 16,-2-8 10-16,-1 0 6 15,-4-2 1-15,0-5 0 16,-6-3 8-16,0 1 7 16,1-2 6-16,1 4 0 15,-2 1-8-15,3 4-1 16,0 5 10-16,-3 7 8 15,0 3 5-15,-3 4 3 16,0 3-17-16,0 0-8 16,0 0-13-16,0 3-1 15,0 12 0-15,0 10 1 0,0 9 21 16,-6 8-8-16,0 7 5 16,0 4 9-16,3 0-7 15,-2 0-6-15,1 0-3 16,-2-4-6-16,0-5-5 15,3-4-2-15,-3-8 1 16,3-5-49-16,3-4-61 16,0-7-171-16,0-6-494 15,0-7-844-15</inkml:trace>
  <inkml:trace contextRef="#ctx0" brushRef="#br1" timeOffset="394153.3665">7965 11325 742 0,'0'0'502'15,"0"0"-389"-15,0 0 47 16,0 0 46-16,0 0 46 15,0 0-57-15,0 0-48 16,0-11-39-16,-3 11-38 16,-1 1-29-16,1 12 5 15,-3 5 57-15,-3 4-46 16,-6 1-16-16,3 0-12 16,-4-3-14-16,-4 0-9 0,4-3 1 15,-4-5 2-15,1-4-3 16,3-3-4-16,2-1 4 15,5-4-5-15,-1 0-1 16,4 0 0-16,0-1 6 16,3-9-6-16,0-6-12 15,3 3-2-15,0-3-1 16,0-2 0-16,0 2 9 16,0 3 6-16,0 1 1 15,0 2 9-15,6 3-8 16,3 0 22-16,1 4 3 15,5 3-18-15,3 0 4 16,0 7-4-16,3 11 10 0,4 6 19 16,-1 6-10-1,-3 5-20-15,3-1-8 0,1 0-27 16,8 4-130-16,-8-10-227 16,-5-12-787-16</inkml:trace>
  <inkml:trace contextRef="#ctx0" brushRef="#br1" timeOffset="394749.6919">8305 10687 1508 0,'0'0'566'0,"0"0"-500"0,0 0 83 16,36 89 17-1,-12-22 9-15,9 25-54 0,4 27-33 16,-4 10-19-16,-11-11-35 16,-22-15-25-16,-3-31-9 15,-16-15-24-15,-7-15-76 16,-18 15-132-16,4-11-410 16,-2-3-743-16</inkml:trace>
  <inkml:trace contextRef="#ctx0" brushRef="#br1" timeOffset="395616.7431">3904 10685 1228 0,'0'0'690'0,"0"0"-575"16,0 0-68-16,0 0 14 16,0 0 155-16,-43 94-26 15,4-12-12-15,-13 25-37 16,4 9-41-16,15-4-21 15,23-19-24-15,10-27-35 16,22-14-19-16,2-8 0 16,9-9-1-16,13 8-40 15,26 7-102-15,-5-3-193 16,-12-18-838-16</inkml:trace>
  <inkml:trace contextRef="#ctx0" brushRef="#br1" timeOffset="396517.7186">9133 11146 1023 0,'0'0'1013'16,"0"0"-877"-16,0 0-104 15,0 0 5-15,0 0 46 16,0 0-2-16,0 0-18 16,-7-27 4-16,1 25-2 0,-6-1-11 15,-4 3-23 1,-8 0 2-16,-6 5 3 0,-7 12 17 15,-8 5 6-15,2 6 2 16,4 4-12-16,6 2-16 16,11-1-10-16,14 0-11 15,8-3-5-15,15-3-1 16,24-8-6-16,9-6-31 16,32-13-127-16,-11 0-202 15,-11-7-466-15</inkml:trace>
  <inkml:trace contextRef="#ctx0" brushRef="#br1" timeOffset="396928.7249">9141 10796 1624 0,'0'0'613'0,"0"0"-543"16,0 0-26-16,0 0 139 15,0 0 1-15,0 0-84 16,0 0-47-16,97-17-21 0,-78 17-11 15,-2 0-6-15,-4 0-4 16,-4 0-4-16,-6 10-6 16,-3 3 14-16,0 1-5 15,0 6 13-15,-12-1-4 16,-3-1-1-16,0-2-6 16,5-3 0-16,7-3-12 15,3-3 0-15,13 2 0 16,32-2-21-16,30-5-112 15,-7 0-407-15,-5-2-752 0</inkml:trace>
  <inkml:trace contextRef="#ctx0" brushRef="#br1" timeOffset="407133.1966">10142 10750 502 0,'0'0'251'16,"0"0"-180"-16,0 0-61 15,0 0 6-15,0 0 101 16,0 0-19-16,0-3 5 16,0 2-26-16,0-1 71 15,0 1-7-15,0-2-21 16,0 3 16-16,0 0 10 0,0 0-8 16,0 0-27-16,0 0-32 15,0 0-27-15,0 0-2 16,0 0-24-16,0 0-17 15,0 0-8-15,0 0-1 16,0 0 2-16,0 0-2 16,0 0 1-16,0 0 0 15,0 0 0-15,3 4 17 16,-2-1 2-16,7 5 9 16,-2-3 11-16,0 4-17 15,0-2-7-15,1 3 0 16,-1-3-10-16,-3 3 9 0,1-1 3 15,3-2-3 1,-1 0-6-16,-3 3 4 0,7-3 4 16,-4 1-7-16,3-1-9 15,-1-3 1-15,2 5 8 16,-1-5-4-16,4 3-4 16,-7-1 5-16,5 2 1 15,-5-3-2-15,1 2 0 16,-1 0-1-16,0 0-4 15,0 0 4-15,0 1-5 16,-3-1 6-16,6 0-5 16,-3 0 6-16,0-1-6 15,3 1-1-15,1 0 9 0,0 2-3 16,3-2-4 0,0 0-1-16,-4 0 5 0,-2 0-5 15,4-1-1-15,-5 1 0 16,3 0 0-16,-3-1 1 15,4 0-1-15,-3 0 0 16,3-2 1-16,3 3 0 16,-1-1-1-16,-2 0 1 15,4 2-1-15,-2-2 0 16,-2 1 0-16,-4-5 0 16,2 6 0-16,-5-5 0 15,3 1 0-15,-3-1 0 16,1 3 0-16,-1-6 0 15,0 3 0-15,0 0 0 16,0-3 0-16,-3 4 0 0,3-4 0 16,0 3-1-1,0 0 1-15,0 0-1 0,-2-2 1 16,1-1 0-16,0 3-1 16,2-3 1-16,-4 0 0 15,0 3 0-15,3-3 0 16,-3 0 0-16,0 0 0 15,0 0 1-15,0 0-1 16,0 0 1-16,0 0-1 16,0 0 1-16,0 0 0 15,0 0 7-15,0 0 10 16,0 0-6-16,0 0-4 16,0 0-7-16,0 0 0 0,0 0-1 15,0 0 1-15,0 0-1 16,0 0 1-16,0 0-1 15,0 0-1-15,0 0 1 16,0 0 0-16,0 0-1 16,0 0 1-16,-7 0 1 15,2 0 0-15,2 1 7 16,-3-1-1-16,3 2-6 16,-3-2 0-16,3 1 0 15,0-1 0-15,-4 0 0 16,4 0 0-16,-3 3-1 15,-1-1 1-15,3 2-1 0,-6 0 0 16,4-1 0-16,-3 1 0 16,3-1 1-16,-5 1 0 15,7-1 6-15,-2 0 4 16,3 1-5-16,-3-1 1 16,3 0 3-16,-4 0-2 15,4 1-7-15,0-2 0 16,-4 3-1-16,3-3 1 15,1 4-1-15,-3-2 1 16,-1 3 0-16,1 2-1 16,-3-1 1-16,-1-2-1 15,2 0 0-15,2 4 0 16,0-6 0-16,0 3 1 16,-1-5-1-16,1 4 1 15,3-1-1-15,-5-1 0 0,2 1 0 16,0 1 0-16,-4-2 1 15,4 3-1-15,-3 0 1 16,0-1-1-16,3 1 0 16,0 1 0-16,0-3 0 15,0-2 0-15,3 1 1 16,-1-1 4-16,1 0-5 16,-3 1-1-16,1-1 0 15,-1 1 1-15,0 1-1 16,-1 2 1-16,-2 0 0 15,-3 2 1-15,0 2-1 16,0-2 6-16,3 1-5 16,-1-3 5-16,2 0-5 0,5 0-1 15,-3-4-1-15,3 0 1 16,3-1 0-16,-3 0 0 16,3-2 0-16,-4 3 1 15,1 2-1-15,0-1 1 16,-3 3-1-16,-3 1 1 15,-3 1-1-15,3 1 1 16,-6 0 0-16,2 0 10 16,-1 3 28-16,4-7-26 15,1 4-12-15,3-7-1 16,0 4 1-16,0-4 1 16,3 0 6-16,0 1-7 0,0-1 0 15,0 3 9-15,0-5-4 16,0 2 0-16,0-1-5 15,0 3 0-15,0-5-1 16,3 0 1-16,0 3-1 16,-4-3 0-16,4 0-9 15,0 0-36-15,0 0-32 16,0-4-81-16,4-6-144 16,8 1-296-16,0-1-84 0</inkml:trace>
  <inkml:trace contextRef="#ctx0" brushRef="#br1" timeOffset="408414.4981">11341 10882 74 0,'0'0'557'15,"0"0"-449"-15,0 0-56 0,0 0 68 16,0 0 23-16,0 0-16 16,0 0-14-16,-4-7 16 15,4 7-4-15,0 0-26 16,0 0-3-16,-3 0-14 16,-3 0-7-16,0 0-17 15,-4 3 11-15,-4 7-10 16,-2 3-18-16,1 1 6 15,0 2 8-15,0 4-14 16,2 0-7-16,4 0 12 16,-2-3 2-16,5 3-16 15,-1-2-2-15,1 0 16 16,0 2-15-16,3 3 2 0,0-4-5 16,-3 4 8-1,1-2-11-15,4 1-11 0,-1-4-7 16,2 1-6-16,0 1 0 15,0 0-1-15,0-4 1 16,8 3 0-16,-2-2 0 16,-3 0 9-16,3 0 0 15,-3-1-1-15,0 0-8 16,3 0 5-16,1-2-5 16,-4-1 10-16,5-3-5 15,-2-3 1-15,0-1 1 16,1-5-8-16,2-1 1 15,0 0-1-15,6 0 0 16,-3 0 1-16,1-7-1 16,0 0-1-16,4-7 0 0,-5 2 1 15,-2-8-1-15,4 4 0 16,-2-4 0-16,-3-3 1 16,4-1 0-16,-5 0 1 15,1-5 12-15,1 3-4 16,-4-1-9-16,0 1 2 15,1-3 6-15,-2 2-8 16,4 1 0-16,-6-1 0 16,-3 1 6-16,0 0 5 15,0 4 1-15,0-3-11 0,-15 1-1 16,0 2 0 0,-10-1-27-16,-25-1-78 0,9 7-156 15,-4 6-700-15</inkml:trace>
  <inkml:trace contextRef="#ctx0" brushRef="#br1" timeOffset="416449.7532">31177 8771 476 0,'0'0'544'0,"0"0"-492"16,0 0-37-16,0 0 31 15,0 0 35-15,0 0-46 16,-45-60-25-16,39 51 194 16,-1 3-77-16,-2-1-91 15,-4 0-26-15,-6-3-10 16,-6 3-13-16,-6-2-36 15,-5-4-18-15,-3 0 4 16,-4-4 34-16,-1-3 18 16,-1-2 10-16,-4-2 1 15,2 1 1-15,2 2-1 0,1-1 2 16,1 5-1-16,5 0 0 16,0 0 0-16,0 2 0 15,-1 1 6-15,0 3 7 16,-7 2 10-16,-4-1-10 15,-5 1-4-15,-4 1-10 16,-3 3-32-16,1-2-72 16,6 7-11-16,6-4 39 15,6 1 47-15,5-1 27 16,5 1 1-16,5-3 1 16,3 4 7-16,4-3 19 0,1 3-6 15,0 0-7-15,-2 0 8 16,-4 2 0-16,-9 0-8 15,-6 0-5-15,-4 0-8 16,-4 0-1-16,2 0-9 16,4 4-19-16,7-2-3 15,7 2 21-15,3-3 9 16,5 1 2-16,-1 4 1 16,0 1 19-16,-4 3 19 15,-1 3 26-15,-7 4 6 16,0 3-10-16,-5-1-19 15,0 4-26-15,-1-2-10 16,0-2-4-16,5 1 0 16,5-1-1-16,7-4 21 15,3 1 15-15,1-2-10 0,4 1 7 16,-2 2-2-16,2 3 17 16,-2 3-1-16,-1 4-23 15,0 5 2-15,-3 2-8 16,-1 2-8-16,-3 3-3 15,3-1-6-15,1 0 0 16,8-1-2-16,8-2 0 16,5-4-2-16,0 1 0 15,12-1-5-15,1-1 6 16,0-1-1-16,-4-3-8 16,0 4 9-16,-1-3-5 15,2 2-10-15,2-2-1 0,4 3 15 16,5-1 1-16,3 1 0 15,6 0 1-15,4-4-1 16,0 3-19-16,2-5-18 16,-2-1 23-16,-1 0 14 15,-2 0-8-15,1-3 9 16,-1-1 1-16,2 1 8 16,0 0-9-16,0 1 1 15,-1 1-1-15,4-2 0 16,1 5 1-16,4-4-1 15,1-1 0-15,5 0 0 16,1 1 0-16,4-2 0 16,3-3 0-16,0 1 0 0,0-1-2 15,-2 1 1-15,-1-4 0 16,0 4 1-16,-4-5 1 16,1 2 0-16,-2-1 7 15,2 3-1-15,-1-6-6 16,1 4 5-16,0-5 3 15,0-1 3-15,2 0-4 16,0-4-6-16,1 0 5 16,-1-1-5-16,0-3 12 15,-1 0 12-15,1 0-9 16,1 0-15-16,3 0-1 16,4-9-1-16,0-3-5 15,-1 0 5-15,1-5 1 0,-4 1 9 16,-1-3 34-1,-2-4 14-15,-3-4 19 0,-3-5-1 16,-1-8 24-16,-5-5-15 16,-5-10-34-16,-1-17-20 15,-3-24-9-15,-2-20-13 16,-7-2-3-16,-15 8 16 16,-7 15-10-16,-26 14-2 15,-28 0 20-15,-31-2-17 16,-33-3-13-16,-36-3-10 15,-29 0-58-15,-29-1-42 16,-18 10-111-16,48 18-47 0,27 16-129 16</inkml:trace>
  <inkml:trace contextRef="#ctx0" brushRef="#br1" timeOffset="441798.3125">12587 11094 188 0,'0'0'277'0,"0"0"-277"16,0 0 997-16,0 0-784 16,-3-7-137-16,-1 4 38 15,4 2 73-15,-3-2-21 16,-3-1-68-16,0 2-30 15,-6 2-20-15,-3 0-10 16,-3 0-12-16,-8 0-7 16,3 0 2-16,-1 0-14 0,6 2 6 15,5 2-12-15,3 0-1 16,9-1 0-16,1 0-13 16,0 1 10-16,1 5 2 15,12 0 2-15,0 2-1 16,5 2 5-16,3 3-5 15,2-2-30-15,3 6 2 16,-5-3-22-16,0 2 27 16,-6 1 14-16,-5-4 9 15,-6 1 0-15,-4-5 1 16,0-3 5-16,-6-4 5 16,-14 1-4-16,-7-4 1 0,-7-2 5 15,1 0-13-15,3-8-31 16,18-14-159-16,8 1-408 15,4 2-469-15</inkml:trace>
  <inkml:trace contextRef="#ctx0" brushRef="#br1" timeOffset="442059.217">12720 11162 1452 0,'0'0'868'0,"0"0"-778"16,0 0-90-1,0 0 0-15,0 0 73 0,0 0 1 16,39 96-8-16,-25-58-14 16,5-3-30-16,0 2-11 15,-1-2-11-15,-3-8-27 16,-6-4-46-16,-6-7-27 15,-3-6-56-15,-3-3-147 16,-6-7-384-16</inkml:trace>
  <inkml:trace contextRef="#ctx0" brushRef="#br1" timeOffset="442399.3844">12773 11110 1744 0,'0'0'328'0,"0"0"-238"15,0 0-43-15,0 0 97 16,0 0-23-16,0 0-70 16,0 0-36-16,68-17-14 15,-42 17 5-15,3 1 2 16,1 9-8-16,-5 5-2 15,-2 2 0-15,-7 0-3 16,-6 0 5-16,-5-1 0 16,-5-3-1-16,-2 0 0 0,-17-3-14 15,-14-3-15-15,-6-4-102 16,-7-3-196-16,9 0-151 16,7 0-50-16</inkml:trace>
  <inkml:trace contextRef="#ctx0" brushRef="#br1" timeOffset="442737.2491">13105 11132 1525 0,'0'0'598'16,"0"0"-563"-16,0 0-17 15,0 0-18-15,0 0 35 0,0 0-7 16,0 0 0-16,-18 47 1 16,18-30-28-16,10-1 14 15,10-6-14-15,-1 0 5 16,1-7 0-16,2-3-6 16,-1 0 0-16,-6-3-1 15,-3-10-7-15,-5-1 7 16,-3 1 1-16,-4-3 0 15,0 0 16-15,-3 5 2 16,-8 1-1-16,-7 3-16 16,-3 1-1-16,-1 6-15 15,2 0-72-15,7 0-181 16,7 3-336-16,6 1-274 0</inkml:trace>
  <inkml:trace contextRef="#ctx0" brushRef="#br1" timeOffset="443194.3206">13263 11094 1341 0,'0'0'679'16,"0"0"-620"-16,0 0-42 16,0 0 80-16,0 0 24 15,0 0-28-15,39 92-17 16,-24-66-31-16,6 1-20 0,-2-4-10 15,-6-4-8-15,1-2-5 16,-5-8-1-16,-6-5 0 16,0-1 0-16,-3-3 0 15,0 0-1-15,3-5 0 16,0-12-20-16,5-3-15 16,1-6 26-16,4-5 8 15,-3 2 1-15,-1 3 0 16,-2 2 1-16,-1 11 8 15,2 2 17-15,-5 6 6 16,0 2 4-16,-3 2-8 16,3 1 10-16,3 0-7 15,3 0-18-15,2 9-7 0,5 5-5 16,-3 3-1-16,-1 4 1 16,-2 1-1-16,-2 2 0 15,-2-5-15-15,0 0-38 16,0-5-44-16,0-4-111 15,1-4-423-15,-3-6-480 0</inkml:trace>
  <inkml:trace contextRef="#ctx0" brushRef="#br1" timeOffset="444133.6254">13697 10806 656 0,'0'0'887'0,"0"0"-708"16,0 0-8-16,0 0 76 16,0 0-33-16,0 0-98 15,0 0-48-15,8 8 4 16,-2 11 32-16,0 9-21 15,4 10-11-15,-4 7-6 16,3 7-33-16,3-1-17 16,0 1-15-16,3-1 6 0,3-8-7 15,-2-7-57 1,-3-7-67-16,-1-8-80 0,-1-11-284 16,-2-2-236-16,-9-8-466 0</inkml:trace>
  <inkml:trace contextRef="#ctx0" brushRef="#br1" timeOffset="444590.5674">13623 11070 1287 0,'0'0'567'16,"0"0"-419"-16,0 0 65 15,0 0-22-15,0 0-72 16,0 0-76-16,91 0-43 16,-33 0-110-16,-9 0-238 15,-10 0-439-15</inkml:trace>
  <inkml:trace contextRef="#ctx0" brushRef="#br1" timeOffset="445272.0665">14139 11080 1232 0,'0'0'364'16,"0"0"-193"-16,0 0 38 16,0 0 36-16,0 0-54 15,-85-6-79-15,61 6-27 0,0 13-38 16,5-1-20-1,5 8-12-15,11-3-14 0,3 5-1 16,4-4-9-16,18-1 1 16,4-5-49-16,6-2-13 15,1-10-19-15,1 0-40 16,-7 0 14-16,-3-5 23 16,-5-12 35-16,-10 0 53 15,-3-3 4-15,-1 0 47 16,-5 1 59-16,0 1 24 15,0 6 8-15,0 5-28 16,0 3-32-16,0 4-38 16,0 0-19-16,0 0-21 15,0 17-6-15,10 0 6 16,5 2 0-16,1 2-30 0,4-5-101 16,0-1-106-16,3-7-230 15,-8-5-64-15,-4-3-319 0</inkml:trace>
  <inkml:trace contextRef="#ctx0" brushRef="#br1" timeOffset="445678.8949">14370 11017 1468 0,'0'0'218'15,"0"0"-94"-15,0 0 106 16,0 0-36-16,0 0-65 15,3 77-42-15,-3-54-43 0,3-1-30 16,0-5-8 0,-2-3 0-16,2-5-6 0,-3-5-11 15,0-1-17-15,0-3-18 16,0 0-25-16,0 0-33 16,0-10 69-16,0-4 8 15,3-5 27-15,11-1 0 16,-2-6 6-16,3 3-5 15,3-1 18-15,-6 7 32 16,1 5 49-16,-9 5-15 16,-1 4-14-16,-1 3-20 15,-2 0-20-15,0 0-21 0,0 17-8 16,3 5 17 0,6 4-1-16,0 5-6 0,6 1-4 15,2-5-7-15,6-3-1 16,-4-6-70-16,10-4-85 15,-10-4-193-15,-2-7-416 0</inkml:trace>
  <inkml:trace contextRef="#ctx0" brushRef="#br1" timeOffset="446039.045">14703 11074 874 0,'0'0'648'0,"0"0"-574"16,0 0 34-16,0 0 113 0,0 0 6 16,0 0-88-1,82 29-80-15,-63-29-43 0,1 0-16 16,-1 0-71-16,-1-10-51 16,-6-3-69-16,-3 0 97 15,-6-4 71-15,-3 2 10 16,0-2 13-16,0 3 50 15,-12 1 60-15,0 6 24 16,-9 4 24-16,2 3-19 16,-3 3-41-16,5 14-12 15,1 6-14-15,2 3-29 16,9 0-20-16,5 5-14 16,0-6-9-16,9-4 0 0,14-2-84 15,6-8-104-15,20-8-198 16,-10 0-252-16,-4-3-158 0</inkml:trace>
  <inkml:trace contextRef="#ctx0" brushRef="#br1" timeOffset="446399.8763">15073 11028 1739 0,'0'0'353'15,"0"0"-244"-15,0 0 17 16,0 0 7-16,0 0-45 15,0 0-27-15,0 0-4 16,-80 79-26-16,77-57-9 0,3 1-22 16,0-5 0-1,16-2-8-15,3-6-4 0,5-7-47 16,0-3-13 0,6 0 0-16,-5-1 17 0,2-14 26 15,-8-4 17-15,-2-6 12 16,-7-2 1-16,-7-1 18 15,-3 4 43-15,-3 5 36 16,-13 3-25-16,-8 5-7 16,-1 5-15-16,-1 5-31 15,0 1-20-15,6 1-6 16,8 9-87-16,9 2-101 0,3 4-176 16,15-5-233-1,5-1-372-15</inkml:trace>
  <inkml:trace contextRef="#ctx0" brushRef="#br1" timeOffset="446802.0312">15305 10991 1622 0,'0'0'547'0,"0"0"-487"16,0 0-5-16,0 0 59 15,0 0 11-15,0 0-15 16,0 0-24-16,35 66-32 15,-29-47-27-15,-2 2-21 16,3-4-5-16,-1-2-1 16,1-5-7-16,-4-6-12 0,6-4-9 15,-2 0-16 1,5 0-15-16,3-10 11 0,3-4 26 16,-2-2 13-16,4-4 3 15,-4 1 5-15,1-1 1 16,-7 6 6-16,-4 5 58 15,-3 5 14-15,-3 4-35 16,0 0-32-16,0 0-11 16,0 4 1-16,-6 11 21 15,3 2 4-15,3 0-13 16,0 3-13-16,0-3 0 16,9-1-58-16,4-6-62 15,7-2-58-15,11-6-161 16,-4 1-230-16,-2-3-170 0</inkml:trace>
  <inkml:trace contextRef="#ctx0" brushRef="#br1" timeOffset="447015.7534">15756 10961 1510 0,'0'0'476'0,"0"0"-397"15,0 0 42-15,0 0 26 16,0 0-50-16,0 0-16 15,0 0-15-15,-36 65-7 16,36-41-15-16,17 2-21 0,-2 2-12 16,1 0-5-1,-2-7-5-15,-4-1 0 0,-4-3 7 16,-6-8-8-16,0 0-6 16,-23-9-85-16,-3 0-248 15,-7-9-1520-15</inkml:trace>
  <inkml:trace contextRef="#ctx0" brushRef="#br1" timeOffset="447983.0586">13296 10462 176 0,'0'0'1610'0,"0"0"-1374"0,0 0-85 16,0 0 16-16,0 0-14 16,0 0-35-16,0 0-34 15,0-6-39-15,0 19-21 16,6 7 3-16,3 3-14 15,1 6-4-15,-3-1-8 16,3-3 5-16,-4 2-6 16,0-7 0-16,-2-7 0 15,-1-4-1-15,0-4-8 16,-3-2-9-16,0-3 18 0,0 0 0 16,0-8 8-16,3-7-8 15,0-9 0-15,-3-6 0 16,4-2 1-1,-1-1-1-15,2 5 0 0,1 6 8 16,-3 6 11-16,3 6-4 16,-3 3 18-16,3 4 15 15,0 2-18-15,5 1-15 16,2 0-6-16,0 0 7 16,-1 0 1-16,-2 7-8 15,1 7-3-15,-2 6-5 16,-3 2 0-16,0 2 0 15,-3 2-1-15,4-1 0 16,0-4-14-16,6-1-58 16,10-4-123-16,0-5-276 0,-2-5-433 15</inkml:trace>
  <inkml:trace contextRef="#ctx0" brushRef="#br1" timeOffset="448383.0583">13695 10493 1154 0,'0'0'791'0,"0"0"-747"15,0 0-10-15,0 0 74 16,0 0 55-16,0 0-42 16,0 0-48-16,-3-4-25 15,-2 4-20-15,-4 12 67 0,0-1-14 16,0 6-34-1,1 0-23-15,7-1-12 0,1 2-11 16,0-4 0-16,15-1 0 16,0-6-1-16,9 0-14 15,-2-7-47-15,1 0-23 16,-1-3-7-16,-6-11 35 16,-2-5 26-16,-5-1 20 15,-2-3 9-15,-7 4 1 16,0 1 58-16,0 9 27 15,0 2 10-15,0 4-23 16,0 3-27-16,0 0-25 0,6 3-20 16,3 9-6-16,6 5 6 15,3 3-54 1,1-3-86-16,2 0-80 0,-8 0-160 16,-2-7-226-16,-6-5-256 0</inkml:trace>
  <inkml:trace contextRef="#ctx0" brushRef="#br1" timeOffset="448651.4774">13873 10281 1249 0,'0'0'162'16,"0"0"-113"-16,0-91 40 16,4 63 128-16,1 12 91 15,-2 6-58-15,2 9-73 16,-5 1-71-16,3 1-32 0,0 19-4 15,0 6 50 1,4 7-25-16,-1 7-38 0,3-1-23 16,1 0-17-16,7-2-16 15,-5 0 1-15,1-5-2 16,1-5-45-16,-1-4-57 16,-4-4-78-16,-3-6-79 15,0-6-303-15,-3-3-194 16,-3-4-399-16</inkml:trace>
  <inkml:trace contextRef="#ctx0" brushRef="#br1" timeOffset="448856.3553">13906 10321 1137 0,'0'0'975'16,"0"0"-854"-16,0 0-56 0,0 0 38 15,0 0 6-15,107 12-57 16,-66-2-35-16,2 0-17 16,-7-3-6-16,0 3-126 15,-5-2-219-15,-7-3-413 16,-9-2-498-16</inkml:trace>
  <inkml:trace contextRef="#ctx0" brushRef="#br1" timeOffset="449584.707">14242 10396 1659 0,'0'0'288'0,"0"0"-162"16,0 0 48-16,0 0-9 16,0 0-38-16,18 93-40 15,-9-70-52-15,1 0-26 16,5-3-8-16,3-3 10 15,3-8-11-15,0-1-9 16,1-8-49-16,-2 0-12 16,-1-11-11-16,-3-9 6 0,-2-6 48 15,-5-1 20 1,-2 1 7-16,-4 3 13 0,-3 3 55 16,0 9 6-16,0 3 2 15,0 4-4-15,0 4-16 16,0 0-20-16,0 4-22 15,0 11-7-15,0 5 18 16,3 4-13-16,4 3 3 16,4 1-13-16,4-4 10 15,0 0-3-15,2-6 6 16,2-5-8-16,0-6 1 16,2-7-7-16,-6 0-1 15,2-6-27-15,-1-11-30 16,-3-5 23-16,-6-4 10 15,-2-2 12-15,-5 3 6 0,0-2 4 16,0 7 1 0,-3 3 0-16,-6 3 1 0,-1 4 9 15,4 2 9-15,3 5 2 16,0 2-8-16,3-2-1 16,0 3 0-16,6 0 5 15,10-3-15-15,3 3-1 16,7 0 1-16,4 0-2 15,-7 0 1-15,3 0 0 16,-10 0 0-16,4 3 0 16,-11 4 0-16,-3 3-1 15,-2 0 1-15,-4 8 5 16,0 0 9-16,0 5 4 16,-4 0 4-16,4 1 0 15,0-1-8-15,4-4-7 0,8-3-5 16,9 2-2-1,0-9-8-15,9-3-60 0,1-6-92 16,2 0-45-16,7-10-260 16,-10-9-198-16,-11-1-421 0</inkml:trace>
  <inkml:trace contextRef="#ctx0" brushRef="#br1" timeOffset="449914.5882">15074 10446 1149 0,'0'0'191'16,"0"0"-21"-16,0 0 60 16,0 0-9-16,0 0-16 0,0 0-60 15,0 0-69-15,66 59-50 16,-54-59-14-16,0 0-12 16,-2-6-16-16,-2-7-15 15,-5 0 7-15,-3 3-16 16,0-1 24-16,0 5 7 15,-8-1 9-15,-5 4 1 16,-2 3 38-16,-8 0 23 16,7 3 11-16,-3 13 23 15,1 2 46-15,9 8-17 16,9 3-17-16,0 1-15 16,13-3-34-16,17-1-36 0,9-3-23 15,28-3-79 1,-7-7-220-16,-2-9-659 0</inkml:trace>
  <inkml:trace contextRef="#ctx0" brushRef="#br1" timeOffset="468865.8216">23699 14241 544 0,'0'0'366'0,"0"0"-162"15,0 0-17-15,0 0-17 16,0 0-19-16,0-13-8 16,0 13-13-16,0-3-20 15,0 3 0-15,0-4-1 0,0 1-7 16,6 0-19-16,5 3-31 16,5 0-21-16,3 0-13 15,8 3-17-15,1 9 8 16,4 6-9-16,-1 4 0 15,1 2 0-15,-3 3 0 16,-3 2 0-16,-3 0 0 16,-6-2-1-16,-1 0 0 15,-4-1 1-15,-3-3 0 16,2-7 0-16,-5 1-1 16,-2-6 0-16,-1-5 0 15,0-2 0-15,-3-4 1 16,2 0 0-16,-2 0 1 15,1 0 6-15,2 0 1 16,3-4-7-16,0-3 0 0,-3-3 0 16,2 0 0-16,-5 0-1 15,0 1 1-15,0 2-1 16,0 0 0-16,-7-2 0 16,-2 1 0-16,1-2 0 15,-1 1 6-15,3-4 3 16,0 3 5-16,1-3 0 15,5 3 7-15,0 1-3 16,0 1-2-16,0 4-4 16,5 1-5-16,1 3-7 15,3 3-6-15,4 14-1 0,-1 4 7 16,2 9-1 0,-3 5 1-16,1-1 0 0,-3 1 0 15,3-5 0-15,-1 0-1 16,-2-10 1-16,-1 0 0 15,-3-7 0-15,-4-3-1 16,-1-4-11-16,0-2-22 16,-16-1-59-16,-17-3-167 15,4 0-389-15,4-11-358 0</inkml:trace>
  <inkml:trace contextRef="#ctx0" brushRef="#br1" timeOffset="470980.8748">31377 14726 196 0,'0'0'156'0,"0"0"19"15,0 0 18-15,-111-15-60 16,77 5-19-16,-2 0-36 15,2 0-40-15,-2 3-8 16,3 3-2-16,0-2-11 0,2 2-1 16,1 1 23-1,2 0 4-15,1-1-8 0,-3-2 43 16,0 2-4-16,-4-2-26 16,-2-3 0-16,-1 2 35 15,0 0-1-15,2 1 10 16,1 2-18-16,1 4-37 15,2 0-21-15,-1 0-10 16,1 1-5-16,3 9 0 16,-1 3 0-16,3 2 2 15,-1-1-2-15,-6 6 0 16,-6-3 7-16,-8 3 23 16,-6 2 46-16,-1-1-1 15,5-2-15-15,7 1-23 16,6 2-20-16,7-1-5 15,0 2-11-15,1 1-1 0,0-2 0 16,1 1 7-16,3-3-8 16,1-3 0-16,4 2 5 15,0-2-4-15,4-2-1 16,0 6 0-16,2-4 1 16,0-1-1-16,0 0 1 15,3 2 0-15,2-6-1 16,0 2 1-16,3-5 0 15,2-1-1-15,0-5 0 16,3-1 1-16,0-2 0 16,0 0 12-16,0 0 2 0,0 0 5 15,0 0 10 1,0 0-3-16,0-2-2 0,0-4-9 16,0 1-7-16,0 0 1 15,0 1-4-15,0-2 2 16,0-2-7-16,4 2 7 15,1-4-2-15,4 0 1 16,-2-7-1-16,4 1 9 16,2-7-6-16,-1-3-8 15,-1 0 0-15,2-4 11 16,-3 3-3-16,3 0-2 16,-2 8-5-16,1 2 4 15,-2 1-4-15,-2 9 6 0,-2 0-7 16,-1 1 0-1,-2 6 5-15,-3-1-4 0,1 1-2 16,-1 0 0-16,0 0-1 16,0 0-7-16,0 0 2 15,0 1-1-15,-4 5 7 16,-2 1 0-16,-1 2 0 16,1 2 1-16,-1 1-1 15,0 3 1-15,-2-3 1 16,1 5 4-16,-2 0 0 15,-1 2 0-15,2 0-5 16,-4-1 9-16,2 2-2 16,-2-1-7-16,3-2 8 15,1-4-1-15,0-2-7 16,3 2 9-16,1-7-2 0,4 3 1 16,1-5 1-16,0 3 13 15,0-1 21-15,18 1 0 16,7 0-13-16,12 3-15 15,7-4-11-15,3 1-5 16,0 0-73-16,0 2-89 16,-12-3-344-16,-13-5-711 0</inkml:trace>
  <inkml:trace contextRef="#ctx0" brushRef="#br1" timeOffset="497667.5647">26880 14901 660 0,'0'0'587'15,"0"0"-432"-15,0 0-1 16,0 0-22-16,0 0 39 16,0 0-49-16,86-6-1 15,-63 6-47-15,-1 0-3 16,0 0-4 0,-2 6-16-16,2 1-18 0,-1 0-12 15,-1 3-20-15,1-3 8 16,-1 3-9-16,3 3-1 15,-1 0 1-15,4-2-10 16,0 1-11-16,3-2-1 16,2 0 20-16,0 0-4 15,4-3 5-15,-1-1 1 0,2 1 1 16,-3-1-1-16,0-5 0 16,-3 2 2-16,-2-3-1 15,-3 0-1-15,-3 0 1 16,-5 0-2-16,-2-3 1 15,-8-1-1-15,-1 1-23 16,-3-1 24-16,-3 1 2 16,0 3-2-16,0 0-7 15,0-3-8-15,0 3 0 16,0-3 10-16,0 2 5 16,0-2 0-16,-1 0 1 15,-4-4-1-15,-1 0-2 16,-3-2-7-16,-1 2 8 15,-1-2-7-15,1-3 6 16,-3 0 2-16,4 2 2 0,-1 0-1 16,2 3-1-16,5 1 0 15,0 2 1-15,3 4 6 16,0-3-1-16,0 3-4 16,0 0-2-16,0 0-6 15,0 0-8-15,0 0-8 16,0 3 22-16,0 4 6 15,0 1-5-15,3-3 5 16,5 5-5-16,2-3 8 16,2 3-6-16,2-1-2 15,1 1 0-15,2 0 0 16,-2-3 0-16,-2 0-1 0,-2-2 0 16,-2 3 1-1,-2-5-1-15,-3 1 0 16,-1 2 0-16,0-2 0 0,-1 2 0 15,-2 1 9-15,0-3-2 16,0 4 4-16,0-1 2 16,0 3-6-16,0 0 5 15,-2 1-2-15,-5-2-2 16,-5 1-7-16,-2 0 6 16,-6-4-6-16,-4 2 16 15,0-3-4-15,-5 0-7 16,-9 4-6-16,9-2-37 15,7 2-575-15</inkml:trace>
  <inkml:trace contextRef="#ctx0" brushRef="#br1" timeOffset="499498.8238">26634 14757 567 0,'0'0'297'16,"0"0"-219"-16,0 0-23 15,0 0 81-15,0 0 6 16,0 0-54-16,0 0-57 16,4 0-18-16,-4 0-12 15,0 0 0-15,0 0 18 0,0 0-2 16,0 0 2-16,0 0 19 16,0 0 22-16,0 0 5 15,0 0-12-15,0 0-24 16,0 0 1-1,0 0 10-15,0 0-17 0,0 0-11 16,-3 0-11-16,-6 0 20 16,-7 0-2-16,-3-1 1 15,-3-1-1-15,-6-5-4 16,-2 3 6-16,-1-3-8 16,-3-3 18-16,-2 0 16 15,-3 1-11-15,2-1-20 16,-2 0-4-16,3 0 3 0,-1 3-1 15,3 1 1 1,2-1 3-16,3 4-5 0,2-1-4 16,4 1 0-16,4 0-2 15,4 0-6-15,0 2 6 16,4 1-7-16,-2 0 0 16,1 0 0-1,0-3 1-15,-3 3 0 0,2 0-1 16,-2-3 1-16,6 3-1 15,0 0 1-15,3-2 0 16,2 2 0-16,2 0 5 16,2 0-4-16,0 0 9 0,0 0-5 15,0 0 0 1,0-1-4-16,0 1-1 16,-1 0 3-16,-2 0-4 0,-2-4 0 15,1 2 0 1,1 2 0-16,0 0 6 0,1 0-5 15,2 0 20-15,0-4-2 16,0 4 12-16,0-1 3 16,0-1-16-16,6-1 0 15,0 0-11-15,0-1 2 16,-1 1-9-16,1 0 1 16,2-1-1-16,-2 1 0 15,4-1 0-15,0-1 0 16,-1-3-12-16,1 2-2 15,2 2 13-15,-3-3 0 0,0-2 0 16,-1 5 1-16,-3-1 0 16,0 1 1-16,-2 1 0 15,-3 1-1-15,1 0 1 16,-1 2-1-16,0 0 0 16,0 0-1-16,0 0 0 15,0 0 0-15,0 0 0 16,0 0-1-16,0 0-11 15,0 0 4-15,0 0 0 16,0 0 2-16,0 0 6 16,0 0 0-16,0 0 1 15,-4 0 0-15,-2 0 0 16,-3 0 5-16,0 4-4 0,2-1 0 16,-4-1-1-16,2 0 1 15,-1 0 5-15,-2 1-6 16,2 0 1-16,-3 1 0 15,0-1 1-15,3 2 4 16,-1-3-6-16,1 1 9 16,2-3-9-16,2 3 9 15,2-3-3-15,-2 0 8 16,5 0-13-16,-1 1 5 16,2-1 3-16,0 0 1 15,0 3 5-15,0 0-9 16,0 0 6-16,0 4 18 15,0 0 5-15,0 3-21 0,2 3-7 16,6 0 2 0,4 0-3-16,6 3-3 0,3 5-3 15,6 5-17-15,6 10-188 16,-8-6-382-16,-6-8-325 0</inkml:trace>
  <inkml:trace contextRef="#ctx0" brushRef="#br1" timeOffset="509606.9996">1911 13366 85 0,'0'0'48'0,"0"0"-34"16,0 0 66-16,0 0 61 0,0 0 35 16,0 0 35-1,12-33-80-15,-8 29-40 0,-1-3-39 16,0-1 6-1,0 3 3-15,0-1-18 0,-1 6-9 16,-2-3-1-16,0 3 7 16,0 0 26-16,0 0 25 15,0-3 9-15,0 3 2 16,0 0 21-16,0-3 7 16,0 3 22-16,0-1-13 15,0-2-27-15,0 0-16 16,0-1-26-16,-2 1-22 15,-1-4-20-15,0-4-3 16,-3 6-4-16,-1-5-15 0,-2 0 7 16,1 3-13-16,-5-2 0 15,-2 4-2-15,-3 0 1 16,-6 2 1-16,-1 3 0 16,-5 0 0-16,0 0 0 15,3 6 0-15,-1 1 0 16,6 2 1-16,-2 1 1 15,4 3 4-15,-2-2 2 16,1 5-1-16,0 1-1 16,2 0 2-16,-2 2 2 15,0 7 7-15,2-2-3 16,-2 1 3-16,4 2-4 16,3 3 2-16,3 0-14 15,2-1 1-15,6 2 8 16,3 4-10-16,0-1 0 0,3-1 1 15,12-1-1-15,6 2-7 16,1-2 7-16,8 1 15 16,0-6-15-16,-2-1-4 15,3-6 4-15,1-3 0 16,2-1 0-16,2-9-9 16,0 0 3-16,6-4-19 15,-1-3 7-15,-2 0-1 16,-3 0-28-16,0-6 4 15,-6-5 30-15,-2-8 12 16,-6-1 1-16,-1-3 0 0,-7-4 5 16,-4-9-5-1,-1 0-1-15,-6-1 1 0,-3 0 0 16,0 2 15-16,0-2-6 16,-6 8 0-16,-7-1 2 15,-1 6 18-15,-5 2 18 16,1 2-23-16,-6 3-16 15,-1 1-8-15,-2 2 1 16,0 1 0-16,5 0-1 16,2 3-21-16,1 4-68 15,-8 6-190-15,6 3-456 16,0 10-364-16</inkml:trace>
  <inkml:trace contextRef="#ctx0" brushRef="#br1" timeOffset="510211.4573">1869 13657 637 0,'0'0'908'15,"0"0"-702"-15,0 0-152 0,0 0 17 16,0 0 158-16,0 0-15 16,0 0-69-16,-3-4-51 15,3 4-27-15,0 0-4 16,0 0-8-16,3 13 10 16,3 7 10-16,6 7 6 15,1 6-5-15,4 6-40 16,7-2-21-16,4 2-15 15,2-6-9-15,4 0-70 16,8 0-156-16,-9-9-474 16,-6-5-840-16</inkml:trace>
  <inkml:trace contextRef="#ctx0" brushRef="#br1" timeOffset="510804.9656">2700 13748 763 0,'0'0'948'0,"0"0"-771"16,0 0-139-16,0 0 12 16,0 0 170-16,0 0-26 15,0 0-61-15,33 0-20 16,-5 0-34-16,5 0-46 16,3 0-19-16,1 0-13 15,-7 0-1-15,-3 0-21 16,-8 0-51-16,-5 0-31 15,-8 10-168-15,-5 1-306 16,-1-1-248-16</inkml:trace>
  <inkml:trace contextRef="#ctx0" brushRef="#br1" timeOffset="511202.6846">2673 13553 1564 0,'0'0'555'0,"0"0"-555"16,0 0 0-16,0 0 32 16,0 0 157-16,0 0-52 15,96 5-39-15,-56-5-37 16,3 0-33-16,2 0-28 15,7 0-87-15,-10-5-446 16,-9-4-1051-16</inkml:trace>
  <inkml:trace contextRef="#ctx0" brushRef="#br1" timeOffset="514004.1427">3570 13134 582 0,'0'0'579'15,"0"0"-515"-15,0 0-51 0,0 0 58 16,0 0 126 0,0 0 10-16,9-32-28 0,-9 32-28 15,0 0-24-15,0-2 0 16,0 2-4-16,0 0-13 15,0 0-33-15,0 0-17 16,0 0-5-16,0 5-19 16,0 12-18-16,-3 9 32 15,0 10-14-15,0 8-13 16,3 5-9-16,-3 6 4 16,3 2 9-16,0-4-7 15,-2 3-14-15,1-1-6 0,-1-4 1 16,-1-2 0-16,-1-6 0 15,1-4-1 1,0-5 0-16,0-5 1 0,0-2-1 16,3-7 0-16,-3-7-6 15,3-3-48-15,0-7-31 16,0-3-13-16,6 0-47 16,9-10-342-16,-3-3-424 0</inkml:trace>
  <inkml:trace contextRef="#ctx0" brushRef="#br1" timeOffset="514349.0574">3615 13472 358 0,'0'0'1388'15,"0"0"-1148"-15,0 0-184 16,0 0 35-16,0 0 111 16,80-93-18-16,-47 64-83 15,3-2-51-15,0 2-22 16,4-1-18-16,-9 4-4 15,-4 8-5-15,-9 3 5 0,-6 8-6 16,-8 4-14-16,-4 3-51 16,0 0-68-16,-25 20-77 15,-2 2-330-15,-1 2-463 0</inkml:trace>
  <inkml:trace contextRef="#ctx0" brushRef="#br1" timeOffset="514861.4206">3646 13501 322 0,'0'0'1156'0,"0"0"-895"15,0 0-165-15,0 0 114 16,0 0 23-16,0 0-90 16,0 0-63-16,27 6-11 15,-17 8-8-15,1 6 7 16,-4 4-5-16,1 6 22 15,-1 2-21-15,-1 5-19 16,0-5-22-16,0-2-14 16,7-4-9-16,4-3 0 15,11-9-44-15,29-8-115 16,-5-6-326-16,-1 0-597 0</inkml:trace>
  <inkml:trace contextRef="#ctx0" brushRef="#br1" timeOffset="516052.5854">4332 13686 1028 0,'0'0'525'0,"0"0"-405"16,0 0 27-16,0 0 117 0,0 0-34 16,0 0-94-1,0 0-61-15,0-7-26 0,0 7-21 16,0 11-9-16,-3 8 57 15,-4 1-17-15,1 6-34 16,-6 1 0-16,-1-1 11 16,-4-2-13-16,-2-2-14 15,-2-2-9-15,-3-3 1 16,0-3 0-16,0-4 0 16,-1 0-1-16,7-8 2 15,3 1-1-15,3-3 0 16,3 0 0-16,2 0 7 15,1 0-8-15,1-3-11 16,2-1-4-16,0-4 9 0,0 1-3 16,0-3 8-1,3 3 0-15,0 0 1 0,0-3 0 16,0-3-1-16,0 0 1 16,3-1-8-16,3 2 8 15,3-2-1-15,-1 1 1 16,2 0-6-16,-1 6 5 15,-3 1 1-15,0 2 6 16,-2 4-5-16,-2 0-1 16,-1 0 1-16,4 0 0 15,1 3-1-15,10 11 23 16,1 6 6-16,5 4 0 16,5 5-14-16,-3 2-9 0,6-2-6 15,10 9-48-15,-9-11-183 16,-1-7-564-16</inkml:trace>
  <inkml:trace contextRef="#ctx0" brushRef="#br1" timeOffset="517030.1707">4887 13538 995 0,'0'0'530'16,"0"0"-377"-16,0 0 9 15,0 0 74-15,0 0-24 16,0 0-80-16,0 0-44 15,17-4-12-15,5 4 12 16,5 0-23-16,9 0-36 16,6 1-17-16,5 2-12 15,1-3-13-15,0 0-45 16,-8 0-20-16,-4 0-18 0,-9 0-22 16,-11 0-36-16,-7 0-87 15,-9 0-62-15,-15 0-241 16,-7 0-514-16</inkml:trace>
  <inkml:trace contextRef="#ctx0" brushRef="#br1" timeOffset="517403.6633">5117 13415 808 0,'0'0'829'15,"0"0"-688"-15,0 0-82 16,0 0 144-16,0 0 46 15,0 0-66-15,0 0-54 16,0-7-50-16,0 7-18 16,0 0-16-16,3 7-17 15,0 10 34-15,-1 10 14 0,2 5-27 16,-3 5-14 0,1 6-19-16,-2-1-16 0,3 2-9 15,0 8-128-15,0-13-217 16,0-8-747-16</inkml:trace>
  <inkml:trace contextRef="#ctx0" brushRef="#br1" timeOffset="517924.9777">5842 13112 1109 0,'0'0'562'16,"0"0"-445"-16,0 0 55 16,0 0 99-16,0 0-46 0,0 0-82 15,0 0-67 1,0 10-8-16,0 15 53 0,-3 6-48 15,-4 9-26 1,1 4-11-16,0 8-14 0,0 0-9 16,-2 1-5-16,-2 3-8 15,1-3-1-15,3-4 1 16,0-2 0-16,-1-5 0 16,-1-8-1-16,5-4-1 15,0-8-8-15,3-5-38 16,0-7-73-16,0-10-107 15,0 0-161-15,0 0-437 0</inkml:trace>
  <inkml:trace contextRef="#ctx0" brushRef="#br1" timeOffset="518219.742">5790 13482 1137 0,'0'0'842'15,"0"0"-728"-15,0 0-76 16,0 0 57-16,106-86 50 16,-72 56-71-16,2-4-47 15,-2-1-15-15,-4 6-11 0,0 1 8 16,-9 11 9-16,-5 5-9 15,-8 5-8-15,-2 4-1 16,-6 3-12-16,0 0-111 16,-3 15-211-16,-9 2-37 15,-3 0-352-15</inkml:trace>
  <inkml:trace contextRef="#ctx0" brushRef="#br1" timeOffset="518597.7456">5854 13425 719 0,'0'0'1041'0,"0"0"-835"15,0 0-95-15,0 0 103 16,0 0 0-16,0 0-74 16,0 0 12-16,-3 57-49 0,3-25-43 15,0-1-30 1,0 4-5-16,11-1-11 0,5-4 11 15,6-8-10 1,1-2-8-16,8-6-7 0,2-5-30 16,16-9-134-16,-7-6-400 15,-5-8-1072-15</inkml:trace>
  <inkml:trace contextRef="#ctx0" brushRef="#br1" timeOffset="520019.1526">6284 13627 722 0,'0'0'845'15,"0"0"-730"-15,0 0-81 16,0 0 39-16,0 0 222 0,0 0-29 16,0 0-109-16,-11-30-76 15,11 30-16-15,3 0-16 16,0 7-19-16,2 12 5 15,-2 5 17-15,3 5-4 16,1 5-22-16,2 2-15 16,0-3-10-16,3-3-1 15,-3-3-28-15,3-2-65 16,-2 0-106-16,1-8-289 16,-5-5-317-16</inkml:trace>
  <inkml:trace contextRef="#ctx0" brushRef="#br1" timeOffset="520315.9374">6530 13657 1424 0,'0'0'215'16,"0"0"-149"-16,0 0 199 16,0 0 26-16,0 0-63 15,-39 95-27-15,26-58-47 16,4 3-50-16,-5 2-29 16,1 2-15-16,1-2-17 15,-3-2-29-15,0-1-13 16,-4 1-1-16,2-7-24 0,-8 14-99 15,4-8-216-15,3-10-704 16</inkml:trace>
  <inkml:trace contextRef="#ctx0" brushRef="#br2" timeOffset="538715.5069">7240 13518 84 0,'0'0'737'0,"0"0"-646"0,0 0-70 16,0 0-21-16,-83 6-53 15,72-5 5-15,5-1 33 16,3 0 15-16,3 0 15 15,0 0-2-15,0 3-3 16,0-3 29-16,3 0 6 16,3 0-45-16,3 0-12 15,0 0-499-15</inkml:trace>
  <inkml:trace contextRef="#ctx0" brushRef="#br2" timeOffset="538888.4658">7240 13518 831 0</inkml:trace>
  <inkml:trace contextRef="#ctx0" brushRef="#br2" timeOffset="539438.648">7240 13518 831 0,'-37'-7'337'0,"37"7"-184"0,0 0-69 15,0 0 40-15,0 0 23 16,0 0-45-16,0 0-51 16,0 0-16-16,0 0-6 15,-2 0 15-15,-4 0 8 0,3 3-23 16,-7-3 0-16,4 4-13 16,3-4-5-16,0 0-3 15,3 0 9-15,0 0 2 16,0 0-19-16,9-10-37 15,0 3 12-15,4 3 12 16,-5-2 7-16,-2 6 6 16,-3 0-1-16,0 0 1 15,-3 0-1-15,0 0 1 16,0 6 19-16,0 1 31 16,0 3 23-16,0 1-7 15,0-2-32-15,-6 1-13 16,0-3-12-16,-3 0-3 0,-6-4 4 15,0 0-3-15,0-3-7 16,3 0 0-16,3 0-2 16,2 0 2-16,7-9-1 15,0-2-7-15,0 1-7 16,7-3-13-16,5 0-8 16,6 2 11-16,-3 3 16 15,1 1 8-15,-5 4 0 16,-2 3 1-16,-3 0 0 15,1 3 5-15,-4 10 19 16,-3 3 30-16,3 7-6 16,-3 1 26-16,0 2-12 15,0 3-22-15,0-5-8 16,0-2-3-16,-13-2-9 16,1-3-5-16,-9-4-9 0,-3-3-6 15,0-6-54-15,-1-4-117 16,4 0-299-16,9-4-153 0</inkml:trace>
  <inkml:trace contextRef="#ctx0" brushRef="#br2" timeOffset="539633.6647">7218 13319 1661 0,'0'0'299'0,"0"0"-223"15,0 0-45-15,0 0 19 16,0 0-50-16,0 0-23 16,0 0-203-16,0 0-728 0</inkml:trace>
  <inkml:trace contextRef="#ctx0" brushRef="#br2" timeOffset="547738.4248">9053 13125 28 0,'0'0'583'16,"0"0"-557"-16,0 0 225 16,0 0 282-16,0 0-341 15,0 0-61-15,-3 0 36 16,3 0 35-16,0 0-41 16,0 0-83-16,0 0-22 0,0 0-5 15,0 0-14-15,0 0 0 16,0 0-1-16,0 0-11 15,0 0 2-15,0 4-17 16,0 8 10-16,0 8 33 16,3 6-20-16,0 5-13 15,0 4-7-15,-3 2 5 16,0 0-3-16,0-2-6 16,0 5 9-16,0-4 12 15,-3 1-2-15,-3-4-15 0,3-3-11 16,3-3-1-1,-3-5 1-15,3-5 3 0,0-1-5 16,0-9-1-16,0 0-8 16,0-4-35-16,0-3-35 15,0 0-53-15,0 0-80 16,0 0-313-16,3-3-244 0</inkml:trace>
  <inkml:trace contextRef="#ctx0" brushRef="#br2" timeOffset="548304.7006">9056 13139 1066 0,'0'0'576'0,"0"0"-458"16,0 0-1-16,0 0 131 15,0 0-23-15,0 0-61 16,0 0-49-16,-14-31-35 15,16 25-50-15,13-4-12 0,1 0-16 16,4 0 5 0,5 0-7-16,-4 3 0 0,4 5 0 15,-5-3 0-15,2 5 0 16,2 0 0-16,-3 0-1 16,3 7 1-16,1 9-6 15,2 5 6-15,-5 2-8 16,1 3 8-16,-4 1 0 15,-4-4-9-15,-3 0 8 16,-6-4 0-16,-3-2-7 16,-3-3 1-16,-3-1-1 15,-18-3-4-15,-7 0 11 16,-8-4 0-16,-6-2 1 16,-4-2 0-16,4 3 1 15,0-3-1-15,11 1 0 0,4 1 0 16,8 5-63-16,19 1-170 15,0-2-431-15,16-2-595 0</inkml:trace>
  <inkml:trace contextRef="#ctx0" brushRef="#br2" timeOffset="548980.1626">9614 13469 712 0,'0'0'820'16,"0"0"-673"-16,0 0-84 16,0 0 55-16,0 0 71 0,0 0-3 15,0 0-55 1,-24 45-40-16,12-31-27 0,-4 3-20 15,-1 2-11-15,-2-3-3 16,-7 1-14-16,4-4-2 16,-5 1-5-16,2-4-8 15,4-1 0-15,3-5 0 16,2-4-1-16,5 0-11 16,5 0 5-16,3 0-3 15,0-13-7-15,3-1-6 16,0-3 2-16,0-3 7 15,6 1 5-15,3 3 8 16,5-2-2-16,-1 6-4 0,-4 2 6 16,6 3 6-1,-6 1 0-15,-3 0 6 0,3 1 14 16,-5 5 6-16,2 0 4 16,0 0-3-16,-1 0-2 15,4 7-7-15,4 10 9 16,-1 3-3-16,3 5-3 15,0 2-9-15,-2 0-3 16,4 3-4-16,2-3-5 16,-4-5-6-16,6-2-8 15,4-7-120-15,-8-3-234 16,2-10-826-16</inkml:trace>
  <inkml:trace contextRef="#ctx0" brushRef="#br2" timeOffset="549783.9159">8938 12880 383 0,'0'0'730'16,"0"0"-490"-16,0 0-61 16,0 0-12-16,0 0 39 15,0 0-29-15,0 0-51 16,-6 0-24-16,6 3-5 15,0-3-16-15,0 0-12 16,0 0-21-16,0 3-6 16,0-2-5-16,16 2-10 15,14 0-14-15,9 4-4 16,9-4-9-16,7 1-38 16,0-4-30-16,-1 0 4 0,-6 0 7 15,-11 0-5-15,-7 0 4 16,-11 0 29-16,-11-4 29 15,-8-3 38-15,0-2 27 16,-7-1-32-16,-9-3 19 16,-6 0-1-16,-5-1-13 15,5-2-8-15,-2 3-3 16,6 3-14-16,6 3-4 16,3 3-9-16,3-1-1 15,3 5-107-15,3 0-179 16,0 0-420-16,3 5-565 0</inkml:trace>
  <inkml:trace contextRef="#ctx0" brushRef="#br2" timeOffset="550375.987">10000 13379 1185 0,'0'0'716'16,"0"0"-626"-16,0 0-61 15,0 0 96-15,0 0 49 16,0 0-63-16,0 0-68 15,111 17-32-15,-65-17-11 16,2 0-30-16,-5 0-17 16,-9 0-24-16,-7 0-39 15,-12 0-34-15,-9 0-25 16,-6 0-16-16,-9 0-105 0,-13-3-79 16,2-1-602-16</inkml:trace>
  <inkml:trace contextRef="#ctx0" brushRef="#br2" timeOffset="550653.2218">10175 13270 1582 0,'0'0'283'16,"0"0"-210"-16,0 0 71 15,0 0 82-15,0 0-59 0,0 0-66 16,0 0-11-16,-3 7-38 16,3 9-36-16,0 5 69 15,-3 8-9 1,-3 7-35-16,3 0-31 0,-7 1-9 16,5 0-1-16,2-5-49 15,3 5-174-15,12-8-386 16,3-12-522-16</inkml:trace>
  <inkml:trace contextRef="#ctx0" brushRef="#br2" timeOffset="551172.8756">10779 13065 738 0,'0'0'702'0,"0"0"-536"16,0 0-20-16,0 0 98 15,0 0-18-15,0 0-85 16,0 0-70-16,0 27 18 15,0 0 30-15,-6 8-28 16,3 8-16-16,0 0-12 16,-1 1-23-16,1-1-24 15,3-4-5-15,-3-7-10 16,0-2 0-16,3-6-1 16,-3-4 0-16,-2-5-1 0,2-4-23 15,3-5-55 1,-3-6-109-16,3 0-127 0,0-7-295 15,0-6-521-15</inkml:trace>
  <inkml:trace contextRef="#ctx0" brushRef="#br2" timeOffset="551578.8395">10721 13003 995 0,'0'0'339'0,"0"0"-210"15,0 0 29-15,0 0 73 0,0 0 19 16,0 0-68-16,0 0-47 16,9-37-30-16,-2 37-27 15,10 0-34-15,5 0-24 16,8 0-14-16,2 0-6 15,9 0 0-15,-1 6-30 16,-4 5-7-16,-3-1-1 16,-12 6 13-16,-5 1 10 15,-8-2 9-15,-8-1 5 16,0 3 1-16,-11-4 1 16,-11-3 0-16,-5 0 33 15,-7-6-15-15,-8-1-10 16,3-3-1-16,2 0-8 0,5 0-16 15,16 0-136 1,6 0-373-16,10 3-310 0</inkml:trace>
  <inkml:trace contextRef="#ctx0" brushRef="#br2" timeOffset="551891.608">10922 13339 1129 0,'0'0'627'15,"0"0"-548"-15,0 0 12 16,0 0 169-16,0 0-28 16,0 0-84-16,3 80-40 15,0-49-53-15,8-4-37 16,-1-3-18-16,2-1-5 16,0-3-81-16,6-6-65 15,-3-4-191-15,-5-5-469 0</inkml:trace>
  <inkml:trace contextRef="#ctx0" brushRef="#br2" timeOffset="552190.4101">11110 13409 1126 0,'0'0'772'16,"0"0"-689"-16,0 0-66 15,0 0 78-15,0 0 91 16,0 0-35-16,0 0-37 16,-6 66-4-16,-4-40-5 15,-2 1-20-15,-3 3-17 16,0-1-11-16,-1 4-12 0,-1-3-16 16,1-1-13-16,1 1-10 15,1-6-6-15,7-5 0 16,1-2-5-16,3-7-46 15,0-7-74-15,3-3-117 16,0 0-233-16,3 0-274 0</inkml:trace>
  <inkml:trace contextRef="#ctx0" brushRef="#br2" timeOffset="552756.9684">10627 12794 1332 0,'0'0'319'16,"0"0"-224"-16,0 0 40 0,0 0 92 15,0 0-44-15,0 0-84 16,0 0-34-16,6 0-27 15,0 0-16-15,4 0-3 16,1 0-1-16,2 0 4 16,2 0-11-16,6 4-2 15,7 2-9-15,5-3 0 16,3 1 6-16,-2-4-6 16,2 0-2-16,-6-4 1 15,-8-9-8-15,-8 1 9 16,-4-5 0-16,-10 0 9 15,0 1 25-15,0-1 9 16,-16 3 0-16,-5-2-13 0,-3 4-12 16,0 1-16-1,2 5-1-15,5 0 5 0,4 0-6 16,7 4-44-16,6 2-108 16,0 4-156-16,0 3-607 0</inkml:trace>
  <inkml:trace contextRef="#ctx0" brushRef="#br2" timeOffset="553261.145">11575 13290 1452 0,'0'0'370'0,"0"0"-236"15,0 0 44-15,0 0 67 16,0 0-89-16,0 0-77 15,0 0-9-15,74-10-9 16,-41 7-35-16,2-1-15 16,4 1-10-16,-3 3-1 15,-9-2-48-15,-6 2-55 16,-7 0-45-16,-7 0-95 16,-7 0-154-16,-13 0-255 15,-4 2-390-15</inkml:trace>
  <inkml:trace contextRef="#ctx0" brushRef="#br2" timeOffset="553627.8998">11549 13442 1179 0,'0'0'1281'0,"0"0"-1212"16,0 0-54-16,0 0-15 16,0 0 93-16,0 0-66 15,85 0-21-15,-40 0-6 16,1-3-33-16,2 3-101 16,-8 0-210-16,-16-1-599 0</inkml:trace>
  <inkml:trace contextRef="#ctx0" brushRef="#br2" timeOffset="572547.303">12574 13100 352 0,'0'0'241'0,"0"0"-240"16,0 0 216-16,0 0-63 0,0 0-66 15,0-5-23 1,-3 5 8-16,3 0 5 16,-3 0 3-16,3-3 13 0,-3 3 15 15,0 0 9-15,3 0-20 16,0-3 12-16,0 2-25 15,0-2-46-15,-3 0-17 16,3 3 3-16,0-4-10 16,-3 4-14-16,3-3 1 15,-3 3-2-15,3-3 1 16,-6 3 0-16,3-1-1 16,0-2 7-16,0 0 5 15,-3 0 4-15,0 2 3 16,3-2 2-16,-4 0-1 15,4 3 1-15,0-2 14 0,0 2-17 16,-4-2-3-16,4 2-2 16,2-3 1-16,-2 3-1 15,0 0-7-15,-1 0-5 16,1 0 0-16,0 0 5 16,-3 0-5-16,3 0 0 15,0 0 0-15,-3 0 5 16,3 0-5-16,-3 0 9 15,1 0-1-15,1 0-2 16,1 0-6-16,-3 0 16 16,0 0-6-16,2 5-10 15,1-3 1-15,0 1-1 16,0 1-1-16,0-1 9 16,-1 4-7-16,0-1-1 15,1 1 6-15,0 3-7 0,-4 0 6 16,4 0-6-16,-3 0 0 15,3-1 0-15,0 2 0 16,0-2 0-16,3 1 0 16,-3 0 0-16,0 0 0 15,-2 0 2-15,4-3-1 16,-2 3-1-16,0 0 0 16,1 2 1-16,1-2-1 15,-2 0 0-15,0-1 1 16,3 2 0-16,0-1 0 15,0 1 0-15,0-2 0 16,0 2-1-16,0-3 1 16,0 2-1-16,0 0 0 0,0 0 0 15,0 0 0 1,0 1 0-16,0-1 0 0,0 0-1 16,0-3 1-16,0 1 0 15,0 2 0-15,0 0 0 16,0-3 0-16,0 0 0 15,0 3 0-15,0-3 0 16,3-1 0-16,0 1 1 16,-2 0-1-16,2-2 0 15,0 2 0-15,-1 0-1 16,4-1 1-16,-6 1 0 16,3 0 1-16,-3-4-1 0,0 0 0 15,0 1 0-15,3 2 0 16,0 1 0-16,0-3 1 15,0 2 4-15,0 1-5 16,0-1 0-16,3-2 0 16,-2-1-1-16,-1 1 1 15,-2-2 0-15,2 4 0 16,-1-6 0-16,-1 4 0 16,3-1 1-16,-4-3-1 15,3 3 0-15,0 1 0 16,0-1 0-16,4-3 0 15,-4 4 0-15,3-1 0 16,-3-3 1-16,0 3-1 0,0 0 0 16,0-3 0-1,-2 1 2-15,1-1-1 0,-2 0-1 16,1 0 0 0,-1 0 1-16,5 0 11 0,-2 0-11 15,0 0 0-15,3 0 0 16,0 0-1-16,0 0 0 15,1 0-6-15,-3 0 5 16,-1 0 1-16,0 0 0 16,1 0 0-16,-1-1 0 15,-3-2 0-15,3 3 8 16,0-3-7-16,0 0 0 16,1-1 10-16,-1 1-10 15,0-1-1-15,3 1 0 16,0 0-2-16,-3-1 2 15,0 4 0-15,0-3-2 16,3 0 2-16,-6 1 0 0,3 0 0 16,-3 2 0-16,0-2 0 15,3-1-1-15,0-1 1 16,-3 1 0-16,3 0 0 16,0-2-2-16,3 3 1 15,-3-4 0-15,-3 2-5 16,3 1 5-16,1-1 0 15,-4 0-8-15,0 2 3 16,0-1 1-16,1 2 5 16,-1-2 6-16,2 0-6 15,-1 3-9-15,1-4 1 16,-2 1 1-16,1-1 6 0,1 1 0 16,-2-3 1-16,1 3-1 15,3-3 1 1,-4 1 0-16,3 3 0 0,-3-3 0 15,0 0-2-15,0 2-3 16,3-1 4-16,-3 1 1 16,3-4-1-16,0 2-1 15,1 0-5-15,-4-2 7 16,3-2 0-16,0 5 1 16,-3-3 0-16,0 1 8 15,3 2 0-15,-3-2-2 0,0 2-7 16,0-1 1-1,0 1-1-15,0-2 1 0,0-1 0 16,0 3-1-16,0-2-1 16,3-1 1-16,-3 1 0 15,0 3 0-15,0-4 0 16,0 3 1-16,0 1-1 16,0-1 0-16,0-1 6 15,0 1-5-15,0 0 0 16,0-1 0-16,0 0 0 15,0-1 0-15,0 0-1 16,0 2 1-16,0-2 0 16,0-1 0-16,0 1 5 15,0 0-5-15,0 0 1 16,0 1-2-16,0-2 2 0,0 2 4 16,0 0-5-16,0-1 0 15,0 2 0-15,-3 1 6 16,0-3-6-16,0 3 5 15,-4-1-5-15,7-2 5 16,-3 2-5-16,0-2 0 16,3-1 8-16,-3 0-9 15,0 0 0-15,-2-2 0 16,0-1-1-16,-3 3 1 16,-1-5-1-16,-6 1-7 15,-6 1-1-15,-15-8-40 16,5 6-150-16,1-1-513 0</inkml:trace>
  <inkml:trace contextRef="#ctx0" brushRef="#br2" timeOffset="578404.97">9318 14297 1265 0,'0'0'665'0,"0"0"-583"15,0 0-57-15,0 0 119 16,0 0 62-16,0 0-64 16,17-27-51-16,-17 27-27 15,0 0-12-15,0 0 18 16,0 0-2-16,0 0-12 16,0 1-23-16,0 12-16 15,0 7 1-15,0 10 30 16,0 5-26-16,6 6-15 15,1 1-5-15,-1-2 4 16,0 4-6-16,2-5-8 16,-5-2-5-16,0-2-66 15,-3-1 43-15,0-8-31 0,-3-6-38 16,-5-4-86-16,5-12-157 16,3-4-324-16,0 0-223 0</inkml:trace>
  <inkml:trace contextRef="#ctx0" brushRef="#br2" timeOffset="578827.2198">9354 14204 1302 0,'0'0'522'0,"0"0"-433"16,0 0 57-16,0 0 96 16,0 0-55-16,0 0-90 15,0 0-51-15,75-22-27 16,-45 22-11-16,1 0-7 15,2 0 0-15,0 0 0 16,-8 13 4-16,-4 3-5 16,-9 3-9-16,-3 6 9 15,-5 2-2-15,-4 1 1 16,0-4 0-16,-10-1-5 0,-2-4 6 16,-9-5 15-16,-1-1-7 15,-1-9-7 1,-8-1 7-16,4-3-8 0,0 0-26 15,8-7-54-15,16-10-67 16,3 1-349-16,0 3-305 0</inkml:trace>
  <inkml:trace contextRef="#ctx0" brushRef="#br2" timeOffset="579476.4522">9848 14555 567 0,'0'0'813'16,"0"0"-679"-16,0 0-104 0,0 0 30 16,0 0 125-16,0 0 19 15,0 0-53-15,0 20-2 16,0-7-63-16,0 1-24 15,0 2-11-15,0 0-17 16,-3 1-16-16,-7 2-7 16,-1-2-5-16,-8 0 17 15,-2-5-16-15,-6 3-1 16,3-9-6-16,2 3 0 16,4-8 0-16,3-1 0 15,3 0 0-15,6 0 9 16,-1-7-9-16,7-2-12 15,0-6 3-15,0-3-6 0,7 4-14 16,2-4 20 0,3 2 1-16,0 3 7 0,0 1 1 15,-3-1 1 1,4 3-1-16,-2 3 10 0,-1 0-1 16,2 1 7-16,0 5-4 15,0 1-3-15,3 0 6 16,-2 10 5-16,-1 10 9 15,2 6 20-15,-1 3-25 16,-4 2-16-16,18 9-8 16,-5-7-122-16,2-10-568 0</inkml:trace>
  <inkml:trace contextRef="#ctx0" brushRef="#br2" timeOffset="580632.5349">10033 14489 524 0,'0'0'546'0,"0"0"-374"0,0 0-67 16,0 0 38-16,0 0 16 15,0 0-23-15,0 0-63 16,-30-20-31-16,30 20-12 15,0 0-4-15,0 0 34 16,-3 0 34-16,0 3-26 16,-7 11-23-16,-2 2 87 15,-9 8-27-15,-7 2-67 16,-14 13-38-16,3-10-141 16,2-9-649-16</inkml:trace>
  <inkml:trace contextRef="#ctx0" brushRef="#br2" timeOffset="581514.4196">10500 14476 763 0,'0'0'978'15,"0"0"-801"-15,0 0-129 16,0 0 121-16,0 0 82 0,0 0-122 16,0 0-84-16,72 6-29 15,-38-2-15-15,3-1-1 16,-4 0-25-16,-3 3-73 16,-9 1-160-16,-4-3-311 15,-7-1-476-15</inkml:trace>
  <inkml:trace contextRef="#ctx0" brushRef="#br2" timeOffset="581722.9665">10542 14350 849 0,'0'0'776'0,"0"0"-656"0,0 0-98 16,0 0 45-16,0 0 139 16,0 0-85-16,110 3-121 15,-68 5-71-15,1 0-479 16</inkml:trace>
  <inkml:trace contextRef="#ctx0" brushRef="#br2" timeOffset="582086.029">11170 14261 669 0,'0'0'1320'0,"0"0"-1150"16,0 0-133-16,0 0 71 15,0 0 92-15,0 0-73 16,0 0-53-16,6 50 25 16,0-11-13-16,0 4-29 15,0 4-16-15,4-1-19 0,-2-3-13 16,-2-1-8-1,0-8-1-15,-2-2-1 0,-4-5-32 16,0-10-91-16,0-1-121 16,0-6-255-16,0-9-318 0</inkml:trace>
  <inkml:trace contextRef="#ctx0" brushRef="#br2" timeOffset="582437.4611">11130 14224 1016 0,'0'0'548'15,"0"0"-489"-15,0 0-9 16,0 0 163-16,0 0 53 16,0 0-117-16,64-76-62 15,-40 76-10-15,-2 0-14 16,-1 0-14-16,0 8 4 15,3 7-11-15,-2 3-11 16,2 4-19-16,-3 3-11 16,3 0 0-16,-2 1 0 15,-6-2 0-15,1-1-1 16,-8-4-1-16,-6-3-14 16,-3-4-18-16,-6-4 9 0,-18-1-25 15,-10-6 12-15,-2-1-57 16,-3 0-39-16,-4 0-70 15,10 3-182-15,12 0-315 0</inkml:trace>
  <inkml:trace contextRef="#ctx0" brushRef="#br2" timeOffset="583231.8769">11591 14534 872 0,'0'0'344'15,"0"0"-219"-15,0 0 49 0,0 0 39 16,0 0 12-16,0 0-55 15,0 0-39-15,19 64-43 16,-13-44-45-16,-2-1-27 16,7-2-16-16,1 0-26 15,7 0-159-15,-2-1-193 16,2-9-464-16</inkml:trace>
  <inkml:trace contextRef="#ctx0" brushRef="#br2" timeOffset="583805.2964">11883 14526 1007 0,'0'0'510'16,"0"0"-343"-16,0 0 64 16,0 0 65-16,0 0-77 15,0 0-97-15,0 0 10 0,-49 45 5 16,22-15-32-16,-1 6-21 16,-5 4-25-16,-2 3-29 15,-4 3-21-15,1 1-9 16,-11 9-37-16,13-12-170 15,6-9-709-15</inkml:trace>
  <inkml:trace contextRef="#ctx0" brushRef="#br2" timeOffset="591689.845">1587 15341 424 0,'0'0'146'0,"0"0"383"15,0 0-283-15,0 0-61 16,0 0 36-16,0 0 46 15,1-16-47-15,-1 12-75 16,-1 2-38-16,-2 1-16 16,0 1-9-16,0-3-11 15,-3 0-39-15,-3-1-25 16,-4 1-7-16,1 3-6 16,-6 0 4-16,-3 0 1 15,-3 0-1-15,-3 0 1 16,-4 7-1-16,1 2 2 15,-1 2-1-15,1-2 1 0,5 4 0 16,1 1 0-16,6 2 13 16,0-2 11-16,3 4-14 15,3 2 29-15,2 4-25 16,2-1-1-16,2 3-7 16,3 4-5-16,3 1-1 15,0 1 0-15,9 0 0 16,6 2-1-16,6-5 1 15,3 0 0-15,4-1 0 16,5-7-2-16,3-3 2 16,3-4-6-16,4-7-1 15,-1-5-20-15,1-2-3 16,0 0-33-16,-1-9 15 0,-3-8 13 16,-2 2 8-16,-3-3 2 15,-7-1-1-15,-4-1 19 16,-7 1 6-16,-4-1 0 15,-4-2 1-15,-4-3 5 16,-4-2 10-16,0-2 3 16,0-5 1-16,-12 1-13 15,0-2-5-15,-4 5 5 16,-4 6 2-16,-1 1-3 16,-4 7-5-16,-2 3-17 15,-1 9-29-15,7 1-19 16,-3 3-82-16,5 11-202 15,2 1-325-15,7-2-177 0</inkml:trace>
  <inkml:trace contextRef="#ctx0" brushRef="#br2" timeOffset="592199.5389">1616 15622 1605 0,'0'0'547'16,"0"0"-475"-16,0 0 23 0,0 0 96 15,0 0-12 1,0 0-52-16,0 0-55 0,0-3-49 16,4 3-17-16,2 9 6 15,3 8 45-15,7 3-1 16,1 3-25-16,-1 5-15 16,2 1-10-16,0-1-5 15,-3-1-1-15,-2-4-5 16,-1-3-1-16,0-4-36 15,-3-3-52-15,6 1-153 16,1-1-132-16,-5-6-463 0</inkml:trace>
  <inkml:trace contextRef="#ctx0" brushRef="#br2" timeOffset="592680.2108">2138 15714 922 0,'0'0'950'16,"0"0"-828"-16,0 0-103 15,0 0 85-15,0 0-1 16,0 0-54-16,85-6-31 16,-57 4-17-16,2 1 0 15,-3 0-1-15,-8 1 0 0,-4-3-32 16,0 3-61-16,-8-2-44 15,-4 2-104-15,-3-2-390 0</inkml:trace>
  <inkml:trace contextRef="#ctx0" brushRef="#br2" timeOffset="592936.8929">2138 15570 606 0,'0'0'877'0,"0"0"-730"16,0 0-100-16,0 0 132 16,0 0 79-16,0 0-33 15,0 0-80-15,98 0-82 16,-65 0-63-16,7 0-17 15,-7-4-241-15,-6-2-745 0</inkml:trace>
  <inkml:trace contextRef="#ctx0" brushRef="#br2" timeOffset="598880.8839">3140 14945 54 0,'0'0'1029'0,"0"0"-636"0,0 0 143 16,0 0-401 0,0 0 13-16,0 0 43 0,0 0-2 15,0 0-53-15,0 0-45 16,0 0-18-16,0 0-7 15,0 0-14-15,0 0-14 16,0 0-14-16,0 0-11 16,0 0-13-16,0 6 0 15,0 5-1-15,0 9 0 16,0 2 1-16,-1 8 0 16,-1-1 0-16,-1 4 1 15,3-2-1-15,0 1 1 16,0 1-1-16,-3-4 1 15,3-1-1-15,-3-7 0 16,-1 4 0-16,4-5 0 0,-3-3-1 16,0-2 0-16,0-5-14 15,0-3-44-15,3 1-51 16,0-8-83-16,0 0-71 16,3-6-264-16,3-3-389 0</inkml:trace>
  <inkml:trace contextRef="#ctx0" brushRef="#br2" timeOffset="599433.6278">3142 14891 728 0,'0'0'307'0,"0"0"-134"16,0 0 8-16,0 0 37 15,0 0 19-15,0 0-19 16,0 0-53-16,16-52-23 0,-10 46-31 16,3-1-34-16,7 0-29 15,4-3-20-15,4 6-14 16,4-1-13-16,5 5-1 16,0 0 1-16,-2 0-1 15,-4 7-8-15,-2 8-5 16,-8 2-8-16,-1 0 14 15,-7 6 6-15,0-4 0 16,-2 4 0-16,-2-3 0 16,-4 0 1-16,-1-4 0 15,0 1 0-15,-4-4 0 16,-14 1 13-16,-7-4-1 16,-11 0-6-16,-3-3-5 15,-7-1-1-15,4-3-7 0,3-2-53 16,14-1-85-16,10 3-331 15,9-3-444-15</inkml:trace>
  <inkml:trace contextRef="#ctx0" brushRef="#br2" timeOffset="600249.8137">3528 15199 1018 0,'0'0'544'16,"0"0"-446"0,0 0 5-16,0 0 155 0,0 0-49 15,0 0-88-15,0 0-45 16,0 7 8-16,0 6-6 16,0 4-11-16,0-1 3 15,-7 4-15-15,2 0-31 16,-4 0-11-16,-4-3-7 15,1 1-4-15,-2-4-1 16,-2-1 0-16,1-3 1 16,2-3-1-16,-1-1 0 15,4-5-1-15,4-1-14 0,0 0-4 16,0 0 8-16,4-7-2 16,-1-3 3-16,0-5-1 15,2 3-4-15,-3-1-1 16,-1-1 6-16,2 5 3 15,0-1 5-15,3 0 1 16,0 0 1-16,0 3 0 16,0-2 14-16,0 2-3 15,6 0 10-15,3 1-14 16,-3 3-1-16,0-1 0 16,0 2 8-16,3 2-1 15,-2 0 2-15,2 0-4 16,0 8-4-16,3 3 14 0,0 5-1 15,3 4-2-15,0 0 4 16,4-1-4-16,-4 1-11 16,0-5-8-16,-3-3 0 15,0-2-74-15,-2-6-123 16,-2-1-502-16</inkml:trace>
  <inkml:trace contextRef="#ctx0" brushRef="#br2" timeOffset="600827.2699">3607 14644 1196 0,'0'0'346'0,"0"0"-242"15,0 0 107-15,0 0 130 16,0 0-88-16,0 0-100 16,0 0-34-16,2 0-62 15,1 0-30-15,3 0-2 16,4 0-13-16,-1 6-10 15,-1 1-1-15,0 0-1 16,-3 3 0-16,-5 3-1 16,0 1 0-16,0 1-1 15,0 2 2-15,-10 0 1 16,-4-1 10-16,2-2 10 0,2-1-4 16,1-4-6-1,4-2 1-15,2-1-6 0,3 1-5 16,0 0-1-16,6-3 0 15,11 5 0-15,8-3-43 16,18 5-79-16,-7-4-148 16,-3-2-531-16</inkml:trace>
  <inkml:trace contextRef="#ctx0" brushRef="#br2" timeOffset="601438.6494">3904 15595 1094 0,'0'0'316'0,"0"0"-235"16,0 0 56-16,0 0 105 15,0 0-22-15,0 0-63 16,-91 0-29-16,45 4-37 15,-21-3 2-15,-26 4 12 16,-26-2-31-16,-14 1-26 0,3-1-12 16,11 0-11-16,19 1-5 15,18 2-8-15,21 0-5 16,20-1 6-16,10 1 8 16,-2 1-1-16,5-2-14 15,1 3-6-15,12-4 0 16,9-1-4-16,6-3-65 15,11 0-170-15,5 0-447 0</inkml:trace>
  <inkml:trace contextRef="#ctx0" brushRef="#br2" timeOffset="602146.4436">2833 16074 1224 0,'0'0'703'16,"0"0"-595"-16,0 0-77 0,0 0 101 16,0 0 27-1,0 0-54-15,0 0-28 16,40-38-26-16,-35 33-4 0,2 1 38 15,-4 3-29-15,3 0-34 16,0 1-21-16,7 0 0 16,-2 0-1-16,4 0-6 15,1 0 5-15,-2 9-1 16,-4 1-4 0,-4 4-4-16,-6 2 1 0,0 1 8 15,-6 3-7-15,-9 2 8 16,-6-3 26-16,-1 3 1 15,-5-2-7-15,6-1-2 16,3-2 7-16,2 2-1 16,10-5-11-16,3-2-5 15,3 0-8-15,0-1 1 0,0-2-1 16,9 1-1-16,7-5-27 16,7-5-51-16,17 0-81 15,-6-7-178-15,-4-3-534 0</inkml:trace>
  <inkml:trace contextRef="#ctx0" brushRef="#br2" timeOffset="602916.529">3194 16365 892 0,'0'0'546'15,"0"0"-451"-15,0 0 68 16,0 0 106-16,0 0-46 16,0 0-105-16,0 0-35 15,45-50-3-15,-39 28-25 16,1-5-1-16,-1-3 8 15,0-5-7-15,0-4-23 16,-3 0-14-16,-3 0 12 16,0 2 19-16,0 6 5 15,0 7-22-15,0 4-12 16,0 6 5-16,0 1-8 0,0 6-10 16,0 2 2-16,0 1 3 15,0 4 2 1,0 0-2-16,0 0-12 0,0 0-9 15,0 10-9-15,0 9 12 16,0 5 6-16,3 0 0 16,4 4 0-16,-1-4 1 15,2-1-1-15,4-6 0 16,-2-8-2-16,4-3-14 16,-1-4-5-16,2-2-12 15,1-2-9-15,-2-10-3 16,5-8 17-16,-4-7 1 15,0-2 2-15,0-1 10 0,-2-3-6 16,-5 4 12-16,-2 9 9 16,-3 6 39-16,0 5 31 15,-3 8-14-15,0 1-24 16,0 0-15-16,0 0-2 16,0 0-10-16,0 0-5 15,0 10-6-15,0 7 6 16,0 6 1-16,0 10 14 15,0 1-1-15,0 4 5 16,0 2 2-16,-6-4-6 16,0-4-6-16,-3 3-7 15,0-5-1-15,0-4-1 16,3 0 0-16,0 0-6 0,-1-3-51 16,1-1-68-16,3-5-90 15,3 1-141-15,0-5-322 16,0-6-467-16</inkml:trace>
  <inkml:trace contextRef="#ctx0" brushRef="#br2" timeOffset="603409.7448">3792 16181 1265 0,'0'0'311'16,"0"0"-217"-1,0 0 149-15,0 0 37 0,0 0-71 16,0 0-68-16,-28 75-49 16,16-62-25-16,0 1-26 15,-3 0-17-15,3-2-4 16,-6 1-5-16,-1-3-9 15,4 0-4-15,-1-5-1 16,5 0 7-16,2-2-7 16,2-3 1-16,4 0 5 15,0 0 4-15,1-6-2 16,2-3 3-16,0-5-12 0,0 0-7 16,5 0-2-16,2 2 8 15,2 1 0-15,-3 2 1 16,3 2-1-16,-2 4 1 15,-2-1 0-15,-2 4 1 16,3 0 11-16,3 7-6 16,1 4 9-16,1 6 3 15,-2 2-6-15,7 4 0 16,-1 0-11-16,0-3 5 16,3-6-6-16,9-6-129 15,-5-1-375-15,-4-7-952 0</inkml:trace>
  <inkml:trace contextRef="#ctx0" brushRef="#br2" timeOffset="604007.8111">4407 15570 3 0,'0'0'304'0,"0"0"-61"16,0 0 37-16,0 0-36 15,0 0 25-15,0 0 25 16,0 0 7-16,9-1-54 15,-2 1-51-15,-1 0-38 16,2 0-14-16,4 0-23 16,4 0-30-16,5 1-36 15,7 1-29-15,5-1-20 16,3-1-6-16,1 0-87 16,7 0-128-16,-9 0-347 0,-12-3-367 15</inkml:trace>
  <inkml:trace contextRef="#ctx0" brushRef="#br2" timeOffset="604249.9639">4577 15425 998 0,'0'0'995'15,"0"0"-852"-15,0 0-66 16,0 0 170-16,0 0-4 16,3 101-54-16,-3-64-54 15,0 2-57-15,0-3-57 0,0-2-21 16,0 2-11-16,0-10-161 16,0-6-690-16</inkml:trace>
  <inkml:trace contextRef="#ctx0" brushRef="#br2" timeOffset="605202.1046">5693 14891 182 0,'0'0'100'0,"0"0"139"16,0 0 143-16,0 0-105 0,0 0 65 16,0 0-94-16,0 0-31 15,0-20-31-15,0 20-39 16,0 0-24-16,0 0-33 15,0 0-23-15,0 12-22 16,0 6 43-16,0 6 3 16,0 6-20-16,0 6-8 15,0 1-27-15,0 3-15 16,-6-2-12-16,3-5-9 16,-4-3 1-16,-1-3-1 15,5-4-1-15,-3-9 0 16,6-4-41-16,-3-2-47 15,3-8-90-15,3 0-146 16,6 0-331-16</inkml:trace>
  <inkml:trace contextRef="#ctx0" brushRef="#br2" timeOffset="605632.3033">5633 14809 1482 0,'0'0'574'15,"0"0"-469"-15,0 0 97 16,0 0 29-16,0 0-87 15,0 0-87-15,0 0-42 16,63-33-14-16,-30 30 5 16,-2 3 2-16,5 0-7 15,-3 3 14-15,-2 8-7 16,-4 7-8-16,-2 2 0 16,-7-2 0-16,-3 2-1 15,-4 0-5-15,-7-1 6 16,-4 0 0-16,0 1 0 15,-6 0 1-15,-15-4 0 16,-9 1 16-16,-4 0-2 0,-9-4-14 16,1-3 7-16,-1 0-8 15,4-7 0-15,9 1-52 16,8-4-172-16,10-3-396 16,12-4-515-16</inkml:trace>
  <inkml:trace contextRef="#ctx0" brushRef="#br2" timeOffset="606170.3576">6003 15179 725 0,'0'0'845'15,"0"0"-685"-15,0 0 80 16,0 0 51-16,0 0-71 16,0 0-78-16,0 0-42 15,0-13-22-15,0 16-35 16,0 10 1-16,2 1 41 16,-2 6-39-16,6 2-34 15,-3-5-6-15,3 0-6 0,1-1-37 16,5-2-139-16,3-4-204 15,-6-4-531-15</inkml:trace>
  <inkml:trace contextRef="#ctx0" brushRef="#br2" timeOffset="606448.6605">6154 15166 1495 0,'0'0'579'15,"0"0"-506"-15,0 0 13 16,0 0 71-16,0 0 34 16,0 0-52-16,0 0-39 0,-52 99-21 15,35-69-10-15,-2 4-23 16,0 1-9-16,-1-2-4 16,1-5-9-16,5 1-12 15,-2-9-6-15,1-1-6 16,6-5 0-16,0-8-33 15,3 0-88-15,3-6-151 16,0 0-408-16,3-6-1148 0</inkml:trace>
  <inkml:trace contextRef="#ctx0" brushRef="#br2" timeOffset="606934.0919">6133 14677 1710 0,'0'0'379'0,"0"0"-181"15,0 0 29-15,0 0-2 0,0 0-91 16,0 0-53-16,0 0-20 16,3-3-40-16,-3 3-12 15,0 0-9-15,0 0-8 16,0 7-10-16,0 6 18 15,-9 1 0-15,3 1 0 16,-4 2 1-16,1-1 0 16,3-2 5-16,-2-1-5 15,-2-3 7-15,7-3-8 16,0 0 1-16,3 1-1 16,0-1-1-16,0 0 0 15,9 3-22-15,9-1-71 16,13 2-152-16,-7-1-433 0,-2-3-1076 15</inkml:trace>
  <inkml:trace contextRef="#ctx0" brushRef="#br2" timeOffset="607426.5671">6497 15612 1330 0,'0'0'532'15,"0"0"-464"-15,0 0 96 0,0 0 85 16,0 0-103-1,0 0-53-15,-80 10 4 0,35-7-15 16,-21 0-21-16,-28 1-13 16,-27-4 15-16,-14 0-8 15,2 0-8-15,12 0-15 16,21 0-14-16,18 0-16 16,24 0-1-16,22 2-1 15,11-2 0-15,5 0-33 16,7 0-56-16,13 0-65 15,10-12-126-15,13-2-873 0</inkml:trace>
  <inkml:trace contextRef="#ctx0" brushRef="#br2" timeOffset="607962.1351">5502 15999 1309 0,'0'0'547'0,"0"0"-370"16,0 0 100-16,0 0-38 16,0 0-62-16,0 0-92 15,0 0-43-15,39-41-5 16,-24 38-11-16,4 3-8 15,2 0-11-15,-6 0-6 16,1 10-1-16,-5 3 0 16,-5 1-1-16,-3 6-7 15,-3 2 7-15,-9 5-7 16,-18 0 7-16,-3 0-8 16,-4-1 9-16,-2 0 21 15,3-2-2-15,8-2 1 0,7-5-10 16,12-1-4-16,6-3-5 15,10-3-1-15,20-4-1 16,31-6-79-16,-4 0-264 16,-6 0-820-16</inkml:trace>
  <inkml:trace contextRef="#ctx0" brushRef="#br2" timeOffset="608636.7941">5917 16372 1224 0,'0'0'776'0,"0"0"-543"16,0 0-9-16,0 0-8 15,0 0-54-15,0 0-78 16,0 0-53-16,-9-54-11 16,18 31-5-16,-3-6-5 15,4-4-4-15,-4-3 0 16,0-7-6-16,0 0 0 16,-3 0 1-16,-3 4 1 15,0 7 4-15,0 10 1 16,0 9 21-16,0 3 1 0,0 8-10 15,0 1-7-15,0 1-6 16,0 0-6-16,0 0-1 16,0 13-12-16,0 7 12 15,0 5-5-15,0 2 6 16,3 3 1-16,6-10-1 16,-3 0 0-16,3-9-9 15,-3-3-7-15,6-8 4 16,-6 0 4-16,6 0-3 15,1-10 5-15,5-5-8 16,0-8-1-16,1-3 14 16,-2-1 0-16,-1-3 1 15,-1 3 0-15,-3 7 6 16,-6 8 12-16,-3 5 16 0,0 4-22 16,-3 3-11-16,0 0 0 15,0 0-1-15,0 13 0 16,0 3 12-16,-6 10 6 15,0 5-6-15,0 1-1 16,0 2-10-16,6 2 7 16,-3-7-8-16,3 1-1 15,0-3-8-15,0-5-31 16,0-1-29-16,0-2-48 16,0-3-138-16,3-5-386 15,5-4-608-15</inkml:trace>
  <inkml:trace contextRef="#ctx0" brushRef="#br2" timeOffset="609141.3529">6260 16194 1829 0,'0'0'471'15,"0"0"-395"-15,0 0 29 16,0 0 11-16,0 0 5 15,0 0-53-15,0 0-36 16,13 55-17-16,-7-45-9 16,-4-3-6-16,1-3 0 0,0-1-13 15,3-3-26-15,1 0-4 16,2 0 3-16,5-10-20 16,2-4 25-16,-1-2 25 15,4-4 10-15,-1 4 0 16,-3-1 11-16,-1 1 12 15,-7 6 47-15,-1 6 20 16,-3 1-21-16,-3 3-29 16,0 0-25-16,0 0-15 15,0 5-10-15,-3 13 9 16,0 4 0-16,-3 5 1 16,2 3-1-16,1 4 0 15,1-2-1-15,1 5-5 0,-1-1 7 16,-1-2 0-1,-6-5 0-15,0-7 2 0,-7-2 19 16,-8-3 7-16,-4-7-2 16,-5-6-5-16,0-4-11 15,0 0-10-15,-4-27-54 16,4 2-195-16,6-4-766 0</inkml:trace>
  <inkml:trace contextRef="#ctx0" brushRef="#br2" timeOffset="610370.649">2175 17564 614 0,'0'0'727'0,"0"0"-404"15,0 0-130-15,0 0 91 16,0 0-53-16,0 0-93 16,0 0-49-16,-12 3 12 15,12-3 5-15,0 0-41 16,3 1 3-16,10 0-2 15,1 0-18-15,5 3-29 16,5-1-10-16,0-3-8 16,3 0-1-16,4 0-63 15,-4 0-52-15,3 0-85 16,-3 0-52-16,-8 0-227 16,-7 0-201-16</inkml:trace>
  <inkml:trace contextRef="#ctx0" brushRef="#br2" timeOffset="610633.3036">2193 17746 1075 0,'0'0'925'0,"0"0"-740"16,0 0-11-16,0 0 58 0,0 0-30 15,0 0-82-15,80 5-81 16,-41-5-39-16,21 0-18 16,-8-5-182-16,-7-3-741 0</inkml:trace>
  <inkml:trace contextRef="#ctx0" brushRef="#br2" timeOffset="617869.711">3134 16956 1109 0,'0'0'365'0,"0"0"-181"15,0 0 33-15,0 0 49 16,0 0-56-16,0 0-77 16,0-8-35-16,0 8-5 15,0 0-4-15,-3 0-14 0,3 10-20 16,-3 9 9-16,-4 9 14 16,1 9-41-16,-3 5-10 15,0 6-6-15,-3 0-6 16,6-1-13-16,0-7 5 15,0-5-7-15,6-7 1 16,0-4 0-16,0-6 0 16,0-4 0-16,0-4-1 15,0-4-9-15,0-5-61 16,0-1-77-16,0 0-135 16,6-10-389-16</inkml:trace>
  <inkml:trace contextRef="#ctx0" brushRef="#br2" timeOffset="618371.7047">3106 17019 765 0,'0'0'1126'0,"0"0"-908"16,0 0-150-16,0 0 55 16,0 0 9-16,0 0-60 15,0 0-49-15,28-69-8 16,-11 59-15-16,-1 3 0 15,5 0 2-15,-3 4 14 16,6-2-6-16,-2 0-9 16,-1 5 0-16,0 0 5 15,-2 0-6-15,-4 0 0 16,-7 7-8-16,-1 11-1 16,-7 4 4-16,0 4 5 15,0 0 18-15,-7-2 9 0,1-1-8 16,-5-7-1-1,1 0 9-15,-5-3 18 0,-6-5-11 16,-4 0-11-16,-4-3-16 16,1-2-7-16,-2-3-36 15,9 0-89-15,5 0-65 16,10 0-160-16,6 0-304 16,0 0-420-16</inkml:trace>
  <inkml:trace contextRef="#ctx0" brushRef="#br2" timeOffset="619030.145">3467 17204 939 0,'0'0'406'16,"0"0"-188"-16,0 0 18 15,0 0 3-15,0 0-74 0,0 0-71 16,0 0 47 0,0 14-16-16,0 2-39 0,0-2-8 15,-6 5-23-15,-3-3-24 16,-6 1-8-16,0-2-7 16,-3 3-2-16,-1-6-1 15,-2 2-4-15,3-4 1 16,2-6-8-16,5 2-2 15,1-3-1-15,4-3-8 16,3 0 7-16,0 0-6 16,0-9-2-16,3-2-2 15,0-2 3-15,0-2 7 0,0 1 1 16,0 2 1-16,0 1 0 16,0 1 6-16,3 2 4 15,3-1 7-15,0 6-3 16,1-6-8-16,2 5 0 15,-1 1-4-15,-2 3-1 16,1 0-1-16,-1 0 0 16,0 12 0-16,-3 8 19 15,0 1 10-15,0 5-5 16,3-4-2-16,0 0-11 16,3-3-11-16,3-3 0 15,10-9-72-15,-4-1-184 16,-3-6-545-16</inkml:trace>
  <inkml:trace contextRef="#ctx0" brushRef="#br2" timeOffset="619611.4017">3498 16815 575 0,'0'0'1269'16,"0"0"-982"-16,0 0-198 15,0 0 23-15,0 0-21 0,0 0-60 16,0 0-21 0,61-8-2-16,-47 8-7 0,2 0 13 15,-5 4 5 1,-4 3 11-16,-2-1 8 16,-5 5-11-16,0-2-2 0,0 4 20 15,-8-1 10-15,-7 6-7 16,-1-1 6-16,4-3-8 15,0 1-10-15,3-5-15 16,6-1-5-16,3 2-16 16,3-6-1-16,15 2 1 15,6 1-18-15,22-4-140 16,-7-1-189-16,-6 0-723 0</inkml:trace>
  <inkml:trace contextRef="#ctx0" brushRef="#br2" timeOffset="620710.1377">3719 17577 677 0,'0'0'1004'16,"0"0"-796"-16,0 0-134 15,0 0 110-15,0 0 24 16,0 0-71-16,0 0-39 15,-13 0-15-15,-4 0 11 16,-8 1 6-16,-11 8-15 16,-7-5-17-16,-5 0-27 15,-10-1-12-15,-5 0-22 0,-4-3 3 16,-4 0-10 0,-1 3 0-16,0-1-1 0,5 5-10 15,7 0 2-15,2 3-4 16,9 0-4-16,10 0-3 15,8 0-1-15,10-6-41 16,15 2-62-16,6-6-56 16,14 0-159-16,5-10-560 0</inkml:trace>
  <inkml:trace contextRef="#ctx0" brushRef="#br2" timeOffset="621150.5904">3173 17811 1215 0,'0'0'1129'15,"0"0"-966"-15,0 0-114 16,0 0 49-16,0 0 33 16,0 0-66-16,0 0-65 15,11-20-17-15,8 17 5 16,3-2 12-16,1 5 0 0,-1 0 1 16,-3 0-1-16,-5 5 6 15,-8 10 18-15,-6 2 2 16,0 8 3-16,-6-1 21 15,-14 4 1-15,-5 3-4 16,-5-1-11-16,2-3-9 16,4 1-4-16,6-9-2 15,8-2-11-15,7-3-8 16,3-4-2-16,13-3-24 16,20-1-38-16,40-6-108 15,-1-6-419-15,-8-5-1309 0</inkml:trace>
  <inkml:trace contextRef="#ctx0" brushRef="#br2" timeOffset="621867.1598">4365 16967 894 0,'0'0'516'16,"0"0"-331"-16,0 0 118 15,0 0 15-15,-61 85-73 16,43-39-48-16,-4 7-44 16,4 5-21-16,-3 9-23 0,6 0-30 15,-3 4-19 1,6-3-18-16,6-1-10 0,2-3-5 15,4-3-14 1,0-3-5-16,10-4-8 0,11-5-6 16,3-7-53-16,22-3-37 15,-7-9-139-15,0-11-654 0</inkml:trace>
  <inkml:trace contextRef="#ctx0" brushRef="#br2" timeOffset="628508.5165">5105 16904 133 0,'0'0'264'0,"0"0"-94"16,0 0-82-16,0 0 62 15,0 0-21-15,-27 0-29 0,26 0-8 16,-1 0-14-16,2-3 5 15,-3 3 1-15,3 0-12 16,-3 0-13-16,3 0-20 16,-4-2-23-16,1 2-10 15,0 0-6-15,3 0-21 16,0 0-43-16,0 0 6 16,0 0 29-16,0-1 29 15,0 1 38-15,0 0 67 16,0-1 8-16,0 1 23 15,-3 0 25-15,3 0 9 16,-3 0-18-16,3 0-37 0,0 0-29 16,-3 0-20-16,3 0-8 15,0 0 4-15,0 0-1 16,0 7-7-16,0 6 34 16,-3 7-4-16,3 6-41 15,0 1-20 1,0 2-16-16,0 1 1 0,0 0-7 15,0 2 0-15,0-1 0 16,0-1 0-16,-3-3-1 16,3-2 0-16,0-2 0 15,0-7-6-15,0-3-49 16,0-3-122-16,0-3-116 16,9-4-530-16,0-3-715 0</inkml:trace>
  <inkml:trace contextRef="#ctx0" brushRef="#br2" timeOffset="628877.8814">5320 17423 1177 0,'0'0'980'0,"0"0"-825"0,0 0-105 16,0 0 108-16,-91 0 12 16,61 0-42-16,-9 0-49 15,-4 0-27-15,-9 0-17 16,-5-4-10-16,-4-3-10 15,-2-3-7-15,2 0-2 16,9 3-6-16,10 4 2 16,12 0-2-16,5 3-23 15,7 0-46-15,12 0-60 16,6 0-90-16,9 4-249 16,12 3-224-16,-2-5-360 0</inkml:trace>
  <inkml:trace contextRef="#ctx0" brushRef="#br2" timeOffset="629611.9373">4780 17845 796 0,'0'0'1065'0,"0"0"-850"15,0 0-62 1,0 0 35-16,0 0 16 0,0 0-67 16,0 0-83-16,0 10-26 15,0-10-8-15,0-3 21 16,0-11-2-16,0-6-25 15,0-7-14-15,0-5 1 16,0-5 4-16,0-1-5 16,0 4 0-1,0 1 0-15,-3 12 0 0,0 9 24 16,3 2 0-16,0 6-3 16,0 3 1-16,0 1-7 15,0 0-6-15,0 0-4 0,0 0-5 16,0 0-11-1,0 9 2-15,6 6 9 0,0 5 7 16,4 0-7-16,2 0-1 16,-1-3 1-16,2-2-15 15,-4-5-14-15,4-2-10 16,-5-6 18-16,1-2 10 16,0 0 4-16,4-2 6 15,1-11-8-15,-1-7 2 16,4-3 6-16,-1-1 0 15,-4-3 1-15,4 5 0 16,-5 2 1-16,-5 7 29 16,-3 7 7-16,0 2-7 15,-3 4-3-15,0 0-5 16,0 0-4-16,0 0-9 0,0 4-9 16,0 8 1-16,0 8 13 15,0 1 9-15,0 4-5 16,0 5-3-16,0-3-8 15,0-2 1-15,0 3-8 16,0-2 1-16,-3 1-1 16,0-5-9-16,0-2-27 15,0 0-63-15,3-3-92 16,0-2-291-16,0-6-495 0</inkml:trace>
  <inkml:trace contextRef="#ctx0" brushRef="#br2" timeOffset="630084.2998">5317 17740 26 0,'0'0'1616'0,"0"0"-1336"15,0 0-108-15,0 0 24 16,0 0 4-16,0 0-45 16,-30 75-64-16,23-62-52 15,-2-1-20-15,0 0-10 0,-6-4 0 16,3-1 3-16,-4-2-3 16,-1-3-3-16,1-2-5 15,5 0-1-15,-1 0 0 16,2-2-13-16,4-5-2 15,3-6-3-15,0-1-8 16,3 4-22-16,0-3 0 16,0 1 19-16,3 4 29 15,6-1 1-15,-2 3 0 16,4 2 9-16,-2 1 2 16,1 3 2-16,-1 0 8 15,0 0 0-15,-1 6 4 16,-1 10-5-16,-1 7 13 15,0 1-7-15,3 4-17 16,1-3-10-16,2 0-15 0,6-2-154 16,0-8-425-16,-3-7-844 0</inkml:trace>
  <inkml:trace contextRef="#ctx0" brushRef="#br2" timeOffset="630602.6744">5745 17419 970 0,'0'0'495'16,"0"0"-438"-16,0 0 8 16,0 0 211-16,0 0 63 15,0 0-126-15,0 0-137 16,15-6-5-16,3 6 32 15,6 0-7-15,3 1-50 16,1 1-24-16,2-2-22 16,-3 0-74-16,-2 0-91 15,-4 0-159-15,-9-3-221 16,-9 2-130-16</inkml:trace>
  <inkml:trace contextRef="#ctx0" brushRef="#br2" timeOffset="630869.8834">5920 17320 1835 0,'0'0'357'0,"0"0"-243"0,0 0 47 16,0 0 46-16,0 0-73 15,0 0-5-15,0 0-60 16,0 92-47-16,0-63-10 16,0 5-11-16,0-4-1 15,0 5-74-15,0-7-235 16,3-8-718-16</inkml:trace>
  <inkml:trace contextRef="#ctx0" brushRef="#br2" timeOffset="631355.1706">6724 16820 1438 0,'0'0'332'0,"0"0"-243"0,0 0-5 16,0 0 111-1,0 0-30-15,0 0-30 0,0 0 11 16,-6 67-35-16,6-35-14 16,0 7-11-16,0 2-15 15,0 0-21-15,0-2-31 16,0-5-12-16,0 1-7 15,0-6-19-15,0-2-86 16,0-2-117-16,-3 5-110 16,0-6-270-16,3-7-244 0</inkml:trace>
  <inkml:trace contextRef="#ctx0" brushRef="#br2" timeOffset="631619.3708">6967 17386 1485 0,'0'0'672'16,"0"0"-595"-16,0 0-43 15,-88 10 121-15,45-7 36 16,-6 1-48-16,-4-3-57 15,-2 4-16-15,0-5-37 16,7 0-19-16,8 0-14 16,13 0-30-16,9 0-90 15,12 0-195-15,2 0-498 0</inkml:trace>
  <inkml:trace contextRef="#ctx0" brushRef="#br2" timeOffset="632450.7324">6576 17943 1433 0,'0'0'641'15,"0"0"-549"-15,0 0 61 16,0 0 29-16,0 0 20 16,0 0-64-16,0-82-80 15,3 56-33-15,6-10-16 16,2-3-7-16,-1-5 9 0,2 1-11 16,-3-4-1-16,-3 8 1 15,1 3 1-15,-4 12 14 16,-1 5 2-16,-2 6-4 15,0 8 7-15,0 3-4 16,0-1-2-16,0 3-13 16,0 0-1-16,0 0-9 15,0 5-18-15,0 10 18 16,3 2 8-16,0 1 0 16,0 0-5-16,3 1-18 15,4-5 6 1,-1 1 3-16,2-4 14 0,2 2 1 15,-4-6 3-15,3-1 11 16,0-2 1-16,-3-1-8 16,-3-3 1-16,4 0-1 0,-4 0-6 15,3 0-1 1,2 0 0-16,-1-10-9 0,2 0 0 16,1-3 9-16,-2 0-1 15,-2 0 1-15,1 0 0 16,-4 3 14-16,-3 6 20 15,0-2 9-15,-3 6 1 16,0 0-13-16,0 0-10 16,0 0-16-16,0 0-5 15,0 10 0-15,0 9 13 0,0 2 6 16,0 4 1 0,0 0-2-16,0 0-2 0,0-4-10 15,0-1-6-15,0-1 0 16,0-3-8-16,0-2-43 15,0 1-51-15,3-4-116 16,-3-2-342-16,0-2-755 0</inkml:trace>
  <inkml:trace contextRef="#ctx0" brushRef="#br2" timeOffset="632871.0615">7094 17750 80 0,'0'0'1425'16,"0"0"-1024"-16,0 0-213 0,0 0 36 15,0 0 16-15,0 0-31 16,0 0-76-16,0-9-61 15,0 9-35-15,0 5-31 16,0 10 15-16,0 5 6 16,0 4-12-16,0-1-15 15,7-2-37-15,-1-1-72 16,2-1-142-16,-2-3-279 16,0-9-295-16</inkml:trace>
  <inkml:trace contextRef="#ctx0" brushRef="#br2" timeOffset="633090.9889">7221 17776 1542 0,'0'0'767'16,"0"0"-684"-16,0 0-55 0,0 0 85 16,0 0 84-16,0 0-75 15,-20 93-38-15,4-57-26 16,1 2-16-16,-6 2-12 15,-1-3-17-15,4-3-5 16,-3-2-8-16,3-8-27 16,0-4-93-16,6-5-221 15,8-12-835-15</inkml:trace>
  <inkml:trace contextRef="#ctx0" brushRef="#br2" timeOffset="633734.5612">7349 16894 1204 0,'0'0'522'0,"0"0"-441"16,0 0 47-16,0 0 94 16,0 0-17-16,0 0-62 15,0 0 56-15,73 135-25 16,-34-33-43-16,4 10-22 15,-4 4-23-15,-14-17-35 16,-14-27-20-16,-11-14-23 16,0-11-8-16,-9-5-21 15,-15 10-63-15,-34 27-94 16,3-7-185-16,-1-14-704 0</inkml:trace>
  <inkml:trace contextRef="#ctx0" brushRef="#br2" timeOffset="634959.2285">7955 17323 929 0,'0'0'581'0,"0"0"-446"15,0 0 118-15,0 0 71 16,0 0-93-16,0 0-97 16,19-10-65-16,5 5-17 15,0-1-19-15,6 0-6 0,0 0 14 16,-5 2-21-1,-7 1-16-15,-3 3-4 0,1 0-43 16,-5 0-93-16,-2 3-194 16,-2 1-322-16,-4 3-237 0</inkml:trace>
  <inkml:trace contextRef="#ctx0" brushRef="#br2" timeOffset="635231.0814">7998 17441 1298 0,'0'0'375'15,"0"0"-221"-15,0 0 105 16,0 0 21-16,0 0-98 15,0 0-92-15,0 0-54 16,88 1-33-16,-54-1-3 16,-4-1-98-16,3 1-199 15,-5 0-433-15,-11 0-594 0</inkml:trace>
  <inkml:trace contextRef="#ctx0" brushRef="#br2" timeOffset="635680.3082">8131 17145 1285 0,'0'0'488'15,"0"0"-333"-15,0 0 50 0,0 0 23 16,0 0-74 0,0 0-17-16,0 0-55 0,52 72-53 15,-27-49-16-15,1 4-13 16,4-4 10-16,-5 1-10 15,-1 2 0-15,-5-3-2 16,-7 4 1-16,-1-5-11 16,-8-1 11-16,-3-1-6 15,0-5 1-15,0-1 6 16,-3-1 0-16,-8-3 25 16,2 0 5-16,-4-3 0 15,1 0-3-15,0-1-9 16,6-4-18-16,3 2-31 15,6-4-141-15,15 0-323 16,4 0-683-16</inkml:trace>
  <inkml:trace contextRef="#ctx0" brushRef="#br2" timeOffset="636894.8168">9405 16772 1217 0,'0'0'376'0,"0"0"-86"0,0 0 41 16,0 0-44-16,0 0-62 15,0 0-77-15,0 0-29 16,0-7-29-16,0 7-35 16,0 0-26-16,0 10-19 15,0 8 23-15,0 7 15 16,0 7-22-16,3 2-16 15,-1 1-2-15,2 2-7 16,-4 0-1-16,0-1 0 0,0-3-6 16,0-7-2-1,-6-2-7-15,0-5-21 0,3-8-25 16,0-5-35-16,0-6-76 16,3-3-112-16,0-11-363 15,3-5-749-15</inkml:trace>
  <inkml:trace contextRef="#ctx0" brushRef="#br2" timeOffset="637276.3338">9348 16722 1197 0,'0'0'309'0,"0"0"-142"16,0 0 70-16,0 0 5 0,0 0-45 15,0 0-80-15,0 0-44 16,0 0-18-16,51-67 4 16,-33 67 4-16,0 0-11 15,2 2-19-15,3 13-21 16,-2 3-11-16,0 1 0 16,1 1-1-16,-5-1 0 15,-1 1 0-15,-7-3-6 16,-3-1-11-16,-2 1-9 15,-4-5-1-15,-7 2 27 16,-8 2 0-16,-12 1 15 16,-1-4 3-16,-5 1 1 0,-3-1-10 15,5-4-9-15,4 1-1 16,5-3-66-16,18 2-103 16,4-1-174-16,4-2-514 0</inkml:trace>
  <inkml:trace contextRef="#ctx0" brushRef="#br2" timeOffset="637816.77">9869 17002 1320 0,'0'0'554'0,"0"0"-403"16,0 0 43-16,0 0-16 15,0 0-25-15,0 0-46 16,0 0-31-16,-31 60-32 15,22-41-21-15,-8-2-8 16,1 0-6-16,-8-1 0 16,0-2-3-16,-3-1-4 15,-1-6 4-15,1-2 0 16,5-1-6-16,8-4 0 16,1 0-6-16,10-2 4 0,3-11-5 15,0-1-28-15,3-8 6 16,7 0 6-16,2 0 8 15,2 2 9-15,-4 4 5 16,-1 6 1-16,-3 3 15 16,0 4 14-16,-6 3-10 15,6 0-12-15,0 0 2 16,3 17 5-16,4 2 14 16,2 3 1-16,6 8-7 15,0-3-13-15,3-5-8 16,6-1-1-16,-2-4-15 0,5-6-155 15,-8-3-311-15,-7-7-508 16</inkml:trace>
  <inkml:trace contextRef="#ctx0" brushRef="#br2" timeOffset="638248.5108">9869 16541 1257 0,'0'0'401'0,"0"0"-201"16,0 0 24-16,0 0-41 16,0 0-50-16,0 0-47 15,0 0-34-15,21 10 0 16,-15 2 2-16,-6 4 4 16,0 1 0-16,0 0-19 15,0 3-20-15,0-1 2 16,-9-2 9-16,3-1-13 15,-4-5-17-15,5-1 0 16,-1-1 9-16,6-5-8 0,0-1 10 16,0-2-11-16,3-1-13 15,12 0-20-15,10 0-79 16,17 6-171-16,-6-4-505 16,-3 3-787-16</inkml:trace>
  <inkml:trace contextRef="#ctx0" brushRef="#br2" timeOffset="638808.4967">10157 17383 1558 0,'0'0'520'16,"0"0"-461"-16,0 0 20 15,0 0 71-15,0 0 2 16,-106 2-39-16,61 3-16 15,-13-5-17-15,-21 0-5 16,-27 0 10-16,-27 0-23 16,-10-11-16-16,27 4-22 15,32 0-14-15,35 5-4 16,10 2-6-16,3 0-1 16,6 0-20-16,2 0-32 15,18 0-70-15,23 0-137 0,12-1-427 16,11-2-479-16</inkml:trace>
  <inkml:trace contextRef="#ctx0" brushRef="#br2" timeOffset="639607.616">9296 17667 1728 0,'0'0'225'16,"0"0"-225"-16,0 0 0 16,0 0 72-16,0 0 88 15,0 0-30-15,0 0-53 0,-9-22-58 16,18 17 16-16,0-2 14 16,0 4 31-16,0-1-1 15,-3 1-23-15,3 3-14 16,4 0-14-16,0 0-16 15,7 0-12-15,1 0 0 16,0 7-1-16,1 3 0 16,-5 0 0-16,-4 0-6 15,-7 3-6-15,-6-2 2 16,0 4 11-16,-6 2 17 16,-13 2 31-16,-8 2 12 15,0-1-17-15,-1-1-13 16,2 1-6-16,4-3-5 0,7-1-11 15,9-6-8-15,6-1-5 16,0-2-1-16,15-4 6 16,10 1 0-16,4-4-27 15,23 0-85-15,-9 0-170 16,-7-1-613-16</inkml:trace>
  <inkml:trace contextRef="#ctx0" brushRef="#br2" timeOffset="640425.7864">9675 17926 856 0,'0'0'583'0,"0"0"-473"15,0 0 139-15,0 0 32 16,0 0-46-16,0 0-85 16,0 0-52-16,0 8-15 15,0-8-1-15,0 0-1 0,0 0-9 16,0-14-38-16,3 0-22 15,3-6-11-15,0-5 5 16,0-4-6-16,0-5-12 16,-3-4 11-16,0 1 0 15,0 4 1 1,-3 3 0-16,0 6 12 0,0 8 16 16,0 7 5-16,0 2-7 15,0 4-8-15,0-2 2 16,0 4-9-16,0 1-6 15,0 0-5-15,0 0-6 16,0 0-4-16,0 6 10 16,0 6 7-16,3 5 8 15,4 0-13-15,-1 3-1 16,0-3-1-16,5-2-11 0,-1-5 10 16,-1 0-13-16,3-7-11 15,3-2-5-15,-3-1-1 16,4 0 10-16,1-4 4 15,-1-9 4-15,-1-3 12 16,-3-4-5-16,0 0 6 16,-6-4 5-16,1 4 13 15,-4 2 17-15,-3 8 20 16,0 6 0-16,0-1-23 16,0 5-14-16,0 0-8 15,3 0 2-15,-3 0-7 16,3 0-5-16,-3 0-9 15,3 8 8-15,-3 6 1 0,1 8 21 16,-1 2-2 0,0 6-11-16,0 0 4 0,0 2-5 15,0-1-6-15,-1-1-1 16,-5-2-2-16,3-1-26 16,-4-5-50-16,4-1-58 15,0-1-127 1,3 0-273-16,0-5-236 0,0-7-565 0</inkml:trace>
  <inkml:trace contextRef="#ctx0" brushRef="#br2" timeOffset="640961.5826">10283 17697 768 0,'0'0'1120'0,"0"0"-937"15,0 0-96-15,0 0 74 16,0 0 16-16,0 0-33 15,0 0-47-15,-29 86-21 16,20-66-30-16,-3-1-9 0,-3 1 5 16,-1-2-6-16,-4 1-9 15,-5-4-12-15,1-3-4 16,-4-2-10-16,4-2 5 16,6-4-6-16,0-1 0 15,9-3-13-15,6 0-7 16,0-7-11-16,3-6-13 15,0-8 1-15,12-2-11 16,2 1 15-16,2-4 22 16,-4 8 17-16,-2 5 0 15,-4 4 7-15,-1 6 26 16,-5 0 6-16,3 3 2 16,0 0-11-16,0 0-19 0,7 6 2 15,2 6 19-15,6 6 1 16,0 5-9-16,4 3-11 15,2 1-12-15,-5 2-1 16,1-2-8-16,-4 5-88 16,-6-8-240-16,-3-6-791 0</inkml:trace>
  <inkml:trace contextRef="#ctx0" brushRef="#br2" timeOffset="643556.9449">11076 16675 1220 0,'0'0'619'0,"0"0"-506"16,0 0-38-16,0 0 89 15,0 0 10-15,0 0-76 16,0 0-26-16,-30 40 71 0,9-3 3 15,-4 24-15-15,-14 30-45 16,-7 22-12 0,1 11-18-16,3-6-14 0,14-15-11 15,16-29-13-15,9-15-10 16,3-16-7-16,4-3-1 16,13 5 0-16,5-1-8 15,4 2-41-15,26-8-68 16,-9-10-243-16,-1-16-774 0</inkml:trace>
  <inkml:trace contextRef="#ctx0" brushRef="#br2" timeOffset="644305.3279">13493 16625 1476 0,'0'0'341'15,"0"0"-149"-15,0 0-11 0,0 0-21 16,0 0-28-16,0 0 10 15,0 0-33-15,65 109-30 16,-39-42-11-16,7 20-4 16,-2 22-16-16,-4 2-11 15,-11-20-6-15,-13-23-16 16,-3-25-15-16,-2-8 0 16,-9 10 0-16,-4-2-30 15,-6 6-22-15,2-7-50 16,-3-7-82-16,2 2-77 15,5-10-452-15,3-7-389 0</inkml:trace>
  <inkml:trace contextRef="#ctx0" brushRef="#br2" timeOffset="646304.1579">11419 16930 591 0,'0'0'603'16,"0"0"-419"-16,0 0 76 15,0 0-16-15,0 0 8 0,0 0-22 16,0 0-38-16,0 56-62 16,3-49-31-16,0-1-25 15,-3-3-25-15,0 0-22 16,3-3-15-16,-3 0-3 15,0 0 1-15,0 0 2 16,0-6 3-16,3-10-13 16,0-7-2-16,-2-4 0 15,2-5-1-15,1-5 1 16,-4 0-9-16,0-5 8 16,0 2 1-16,-2 1 1 0,-7 2-1 15,3 4 1-15,0 4 0 16,0 8 13-16,2 5 1 15,4 9 10-15,-3 3-7 16,3 4-13-16,0 0-5 16,0 0-9-16,0 14 3 15,0 6 6 1,0 3 1-16,0 4-1 0,0-1 0 16,0 1 0-16,7-1-1 15,-1-5 1-15,0-3 0 16,0-9-1-16,-3 2-1 15,1-10 2-15,4-1-2 16,-2 0-5-16,3-1-4 0,4-17-2 16,-1-2-1-1,6-7-8-15,-3-4 14 0,-3 1 7 16,3-2 1 0,-3 6 0-16,-2 5 1 0,-6 8 0 15,-1 4 17-15,-1 4 9 16,-1 5-13-16,-1 0-7 15,0 0 5-15,0 0 0 16,4 0-5-16,-4 14-5 16,0 9 19-16,3 7 1 15,-3 9-7 1,0 1-4-16,0 3-11 0,0-3 0 16,0-3 0-16,0-5-1 15,0-2-8-15,0-6-37 16,0-6-48-16,0-4-111 0,13-4-133 15,2-6-445-15,0-3-638 16</inkml:trace>
  <inkml:trace contextRef="#ctx0" brushRef="#br2" timeOffset="646823.262">11935 16818 1075 0,'0'0'512'16,"0"0"-293"-16,0 0 41 0,0 0-24 15,0 0-76-15,0 0-60 16,0 0-24-16,0 32-27 15,0-13-15-15,-4 3-14 16,-8 0-7-16,0 1-4 16,-3-7-3-16,-3 0-5 15,2-1 5-15,-2-8-5 16,3-2 2-16,3-1-2 16,1-4-1-16,7 0-29 15,1-4 13-15,3-8-23 16,0-5-10-16,0-3 3 15,3-3 16-15,4-1 16 0,4 4 13 16,-5 5 1-16,0 5 8 16,-6 6 19-16,3 1 20 15,-3 3 0 1,0 0-6-16,3 0-17 0,0 7-13 16,4 9 38-16,-3 5 3 15,6 5-28-15,-1-5-11 16,4 4-7-16,0-5-6 15,4-6-26-15,-2-2-77 16,2-2-85-16,2-6-186 16,-6-1-411-16</inkml:trace>
  <inkml:trace contextRef="#ctx0" brushRef="#br2" timeOffset="647093.8057">12153 16793 1056 0,'0'0'623'15,"0"0"-421"-15,0 0-16 16,0 0 38-16,0 0-43 15,0 0-77-15,94 0-58 16,-73 0-46-16,3 0-66 16,-4 2-132-16,-1-2-178 0,-6 0-255 15,-4 0-354-15</inkml:trace>
  <inkml:trace contextRef="#ctx0" brushRef="#br2" timeOffset="647340.9593">12292 16695 801 0,'0'0'903'0,"0"0"-685"0,0 0-7 0,0 0 24 16,0 0-27 0,0 0-20-16,0 0-30 0,0 34-35 15,3-12-58-15,3 5-23 16,-2 2-18-1,-1-1-18-15,-2-2-6 0,-1-3-39 16,0-1-59-16,0-5-139 16,0 3-233-1,3-5-276-15,3-6-584 0</inkml:trace>
  <inkml:trace contextRef="#ctx0" brushRef="#br2" timeOffset="648084.9025">12541 16936 1129 0,'0'0'383'16,"0"0"-158"-16,0 0 2 0,0 0-14 15,0 0-25-15,0 0-56 16,0 0-16-16,27 30-13 16,-27-33-36-16,3-13-48 15,0-2-8-15,3-5-1 16,1-5-8-16,4-3-1 16,1-9 5-16,1-6-6 0,-3-3-6 15,4-1-4 1,-5 1-2-16,0 5 3 0,-6 12 9 15,4 6 1 1,-7 12 18-16,0 4 17 0,0 6 24 16,0 1 3-16,0 3-6 15,0 0-10 1,0 0-23-16,0 0-24 0,0 13 6 16,0 6-3-16,0 9 14 15,0 2-10-15,0 6 1 16,0-5-2-16,10 1-5 15,3-6-1-15,3-6-1 16,-6-4-9-16,4-6-14 16,-5-3-6-16,0-7-6 15,4 0 2-15,1 0-8 0,2-14-8 16,0-4 15-16,4-6 21 16,-2-1 14-16,-5 1 0 15,1-2 1-15,-4 5 27 16,-4 4 26-1,-3 7-5-15,-3 0-11 0,3 5-7 16,-3 0 3-16,0 3-2 16,3 2-5-16,-3 0-15 15,0 0-11-15,0 0-1 16,0 4-1-16,0 12 1 0,3 10 9 16,0 6 2-1,-2 5-10-15,2 3 6 0,-3 1-7 16,0-2-1-1,0-1 0-15,0-7-5 0,-6-3-51 16,2-3-67-16,1-9-169 16,3-3-481-16,0-10-758 0</inkml:trace>
  <inkml:trace contextRef="#ctx0" brushRef="#br2" timeOffset="648332.5593">13003 16827 1315 0,'0'0'527'0,"0"0"-303"16,0 0 33-16,0 0-42 15,0 0-27-15,0 0-63 16,0 0-64-16,48 57-41 15,-37-47-20-15,2 0 0 16,-1-1-117-16,12 1-149 16,-3-6-481-16,-7-1-475 0</inkml:trace>
  <inkml:trace contextRef="#ctx0" brushRef="#br2" timeOffset="648594.637">13226 16783 1324 0,'0'0'524'0,"0"0"-366"0,0 0 48 16,0 0-4-16,0 0 32 16,0 0-24-16,0 0-45 15,-32 81-76-15,13-51-39 16,0 3-29-16,-5 3-12 15,0-4-8-15,0-1 0 16,2 2-1-16,-2-8-21 0,6-1-69 16,1 0-167-1,10-5-440-15,4-10-1181 0</inkml:trace>
  <inkml:trace contextRef="#ctx0" brushRef="#br2" timeOffset="649147.6244">13481 17279 1197 0,'0'0'584'16,"0"0"-442"-16,0 0 24 16,0 0-4-16,0 0 31 15,-91 0-60-15,22 0-27 16,-32 0-28-16,-41 0-25 16,-27-3-14-16,-7-6 9 0,2-2 0 15,7 2-20-15,-1-4-4 16,-1 3 2-16,3 0-11 15,11-3-2-15,12 2-13 16,33 1-5-16,32 4 5 16,33 2 1-16,18 4-1 15,5 0-15-15,11 0-45 16,19 11-136-16,17 5-114 16,11-4-565-16</inkml:trace>
  <inkml:trace contextRef="#ctx0" brushRef="#br2" timeOffset="651131.0044">12049 17832 1413 0,'0'0'259'0,"0"0"-207"0,0 0-39 16,0 0 37-16,0 0 142 15,0 0-3-15,0 0-48 16,0 8-33-16,3-8-13 16,-3-8-13-16,3-6-6 15,-3-5-23-15,4-1-2 16,-4-9-18-16,0-2-11 15,0-8-5-15,0-1-4 16,0-5 4-16,0 1 0 16,0 3-6-16,3 6 7 0,-3 5 3 15,3 14 4-15,-3 1 20 16,0 10-6-16,0 2-15 16,0 3-8-16,0 0-1 15,0 0-3-15,0 0-10 16,0 0-2-16,3 6-5 15,-3 11 5-15,6 2 0 16,1 5 0-16,7 2 0 16,-2 0 0-16,4-6 0 15,-2-3-1-15,2-1-6 16,-4-9-10-16,0-3 2 16,3-4-3-16,-3 0 8 15,4 0-2-15,1-7-4 0,2-7-5 16,-1-6 3-1,-3-3 4-15,4-3 7 0,-5-3 6 16,-1 5 1-16,-4 2 0 16,-3 11 20-16,-3 1 16 15,-3 7-1-15,1 3-9 16,-1 0-1-16,0 0-4 16,2 0-1-16,-2 0-4 15,1 0-8-15,1 0-7 16,1 3-1-16,3 14 1 15,-3 2 6-15,3 11 5 16,-3 2-4-16,3 5-7 16,-3 3 5-16,0-2-6 15,0 0 0-15,1-6-30 16,0-4-48-16,6-5-54 0,9-8-172 16,-3-5-475-16,1-5-852 15</inkml:trace>
  <inkml:trace contextRef="#ctx0" brushRef="#br2" timeOffset="651440.2054">12671 17624 1311 0,'0'0'738'0,"0"0"-617"15,0 0 14-15,0 0-14 16,0 0 17-16,0 0 11 16,0 0-41-16,0 68-54 15,0-44-35-15,5 3-13 16,3-1-6-16,3-3-57 15,-5 0-82-15,4 0-91 16,-4-3-162-16,0-6-353 0</inkml:trace>
  <inkml:trace contextRef="#ctx0" brushRef="#br2" timeOffset="651703.3904">12915 17626 1859 0,'0'0'321'0,"0"0"-238"16,0 0 44-16,0 0 105 16,0 0 1-16,-62 87-85 15,44-47-54-15,-6 2-19 16,2 5-32-16,-1 1-26 15,-5-2-17-15,1 1 0 16,0-6-72-16,-4 4-92 0,7-13-388 16,2-7-1148-16</inkml:trace>
  <inkml:trace contextRef="#ctx0" brushRef="#br2" timeOffset="661968.1721">14429 17208 887 0,'0'0'169'16,"0"0"-96"-16,0 0 306 16,0 0-58-16,0 0-59 15,0 0-15-15,0 0-69 16,0 0-7-16,5 0-55 16,3 0-29-16,4 0-11 15,5 1-10-15,6 4-17 0,1-2-17 16,9-1-22-1,7-1-10-15,5-1-28 0,4 0-46 16,-1 0-27-16,-5 0-76 16,-7 0-112-16,-17 0-380 15,-13 0-129-15</inkml:trace>
  <inkml:trace contextRef="#ctx0" brushRef="#br2" timeOffset="662209.3127">14386 17372 1553 0,'0'0'561'0,"0"0"-421"16,0 0-14-16,0 0-10 15,114-3-28-15,-56-4-75 16,0-1-13-16,8 1-169 16,-18 2-426-16,-16 3-681 0</inkml:trace>
  <inkml:trace contextRef="#ctx0" brushRef="#br2" timeOffset="663281.1234">10097 16497 669 0,'0'0'215'15,"0"0"-187"-15,0 0-28 16,0 0-24-16,0 0 24 16,0 0 35-16,0 0-29 15,-6-29 5-15,9 22-11 0,-3-2-69 16,0 5-650-16</inkml:trace>
  <inkml:trace contextRef="#ctx0" brushRef="#br2" timeOffset="663475.138">10097 16497 864 0,'-49'-98'331'0,"49"90"-248"16,-3 3 59-16,-3-2 32 15,-3 3-54-15,-1 1-120 16,-10 0-18-16,1 3-229 16,-2 0-394-16</inkml:trace>
  <inkml:trace contextRef="#ctx0" brushRef="#br2" timeOffset="663656.6196">9693 16325 689 0,'0'0'261'0,"0"0"-90"15,0 0-15-15,0 0-15 16,0 0-57-16,0 0-52 16,0 0-21-16,-49 0-11 0,25 9-151 15,3 2-136-15,-3-4-493 16</inkml:trace>
  <inkml:trace contextRef="#ctx0" brushRef="#br2" timeOffset="663845.1192">9332 16414 793 0,'0'0'313'0,"0"0"-203"15,0 0-2-15,0 0-23 16,-82 27-50-16,73-25-35 0,0 6-22 16,6-2-140-1,-3 2-138-15,6 0-422 0</inkml:trace>
  <inkml:trace contextRef="#ctx0" brushRef="#br2" timeOffset="664037.632">9084 16583 222 0,'0'0'631'16,"0"0"-402"-16,0 0 2 15,0 0-46-15,0 0-37 16,0 0-53-16,-19 72-53 16,13-62-29-16,0 0-5 15,-3 0-8-15,-3 0-62 16,3 0-147-16,0-3-373 0</inkml:trace>
  <inkml:trace contextRef="#ctx0" brushRef="#br2" timeOffset="664227.1332">8913 16999 1343 0,'0'0'284'0,"0"0"-169"16,0 0-63-16,0 0-31 16,-17 82-15-16,14-58-6 0,0 16-17 15,0-6-182-15,3-5-310 16</inkml:trace>
  <inkml:trace contextRef="#ctx0" brushRef="#br2" timeOffset="664460.252">8822 17498 1232 0,'0'0'291'15,"0"0"-133"-15,0 0 33 16,0 0 14-16,0 0-78 16,-54 72-62-16,54-58-9 15,3 0-56-15,9 1-7 0,7 5-172 16,-5-3-202-1,-1-3-304-15</inkml:trace>
  <inkml:trace contextRef="#ctx0" brushRef="#br2" timeOffset="664647.2492">8789 17918 1098 0,'0'0'602'15,"0"0"-490"-15,0 0-77 16,0 0-3-16,0 0 75 15,0 0-9-15,40 77-98 16,-25-59 0-16,3-7-256 16,-6-1-430-16</inkml:trace>
  <inkml:trace contextRef="#ctx0" brushRef="#br2" timeOffset="664849.7836">9120 18199 1196 0,'0'0'378'0,"0"0"-271"16,0 0-78-16,0 0-29 15,0 0-76-15,0 0-278 16,0 0-661-16</inkml:trace>
  <inkml:trace contextRef="#ctx0" brushRef="#br2" timeOffset="664992.1624">9417 18310 977 0,'0'0'493'0,"0"0"-410"16,0 0-19-16,0 0-63 16,0 0-1-16,0 0-242 15,106 0-540-15</inkml:trace>
  <inkml:trace contextRef="#ctx0" brushRef="#br2" timeOffset="665198.2089">9775 18295 1101 0,'0'0'570'0,"0"0"-500"0,0 0-70 15,0 0-53-15,0 0-168 16,103-34-350-16</inkml:trace>
  <inkml:trace contextRef="#ctx0" brushRef="#br2" timeOffset="665218.7642">10078 18160 1283 0,'0'0'0'15,"0"0"-55"-15,0 0-105 16,0 0-875-16</inkml:trace>
  <inkml:trace contextRef="#ctx0" brushRef="#br2" timeOffset="665408.7678">10345 17960 880 0,'0'0'766'16,"0"0"-664"-16,0 0-102 15,0 0-142-15,0 0-234 0</inkml:trace>
  <inkml:trace contextRef="#ctx0" brushRef="#br2" timeOffset="665583.2306">10545 17766 637 0,'0'0'1192'16,"0"0"-874"-16,0 0-199 16,0 0-65-16,0 0-54 15,10-83-135-15,4 50-205 16,-1 3-393-16,-1 3-325 0</inkml:trace>
  <inkml:trace contextRef="#ctx0" brushRef="#br2" timeOffset="665752.1773">10663 17390 902 0,'0'0'685'16,"0"0"-529"-16,0 0-16 15,0 0-47-15,0 0 13 16,-27-86-4-16,27 69-72 15,0 3-30-15,10-11-186 16,-1 5-295-16,2 3-841 0</inkml:trace>
  <inkml:trace contextRef="#ctx0" brushRef="#br2" timeOffset="665918.6192">10606 16977 1249 0,'0'0'325'0,"0"0"-238"0,0 0-53 16,0 0-15-16,0 0-2 16,-21-93-17-16,14 73-324 15,1 0-845-15</inkml:trace>
  <inkml:trace contextRef="#ctx0" brushRef="#br2" timeOffset="666091.5782">10426 16743 1219 0,'0'0'490'0,"0"0"-389"16,0 0-32-16,0 0-8 0,0 0-21 15,0 0-40-15,-53-94-46 16,40 78-259-16,-2-1-473 0</inkml:trace>
  <inkml:trace contextRef="#ctx0" brushRef="#br2" timeOffset="666280.0792">10224 16502 810 0,'0'0'724'15,"0"0"-585"-15,0 0-85 16,0 0-25-16,-113-41-29 16,83 32-177-16,5 0-452 0</inkml:trace>
  <inkml:trace contextRef="#ctx0" brushRef="#br2" timeOffset="666749.1566">10251 15886 1483 0,'0'0'370'0,"0"0"-267"16,0 0-72-16,0 0 142 15,0 0 19-15,0 0-73 16,0 0-63-16,0 18-8 16,0 8 74-16,0 9-41 15,0 6-19-15,0 7-26 16,0-1-17-16,0 2-17 15,0-2-1-15,-3-4-1 16,0-8-52-16,-5-1-56 16,4-7-57-16,4-1-113 15,0-9-274-15,0-10-80 0</inkml:trace>
  <inkml:trace contextRef="#ctx0" brushRef="#br2" timeOffset="667198.6919">10478 16107 861 0,'0'0'355'0,"0"0"-204"15,0 0 16-15,0 0 104 0,0 0 31 16,0 0-51-16,0 0-131 16,0 0-65-16,0 0-25 15,0 0-20-15,0 0-2 16,-3 0-8-16,-8 11 12 16,-5-2 20-16,-8 1-5 15,0 3-9-15,-6-3-7 16,5 0-4-16,1-6-6 15,9 2 8-15,8-4-8 16,4 3 5-16,3-2 1 16,0 1-6-16,7 6 9 15,5 3 22-15,3 3-3 16,3 1 1-16,-2 2 11 0,-4-1-11 16,2 0-19-16,-4-6-9 15,-4-3-2-15,0-1-42 16,3-5-130-1,-6 0-201-15,6-3-586 0</inkml:trace>
  <inkml:trace contextRef="#ctx0" brushRef="#br2" timeOffset="667586.2372">10636 16223 1243 0,'0'0'308'16,"0"0"-180"-16,0 0 169 0,0 0-21 15,0 0-76-15,0 0-72 16,0 0-46-16,-33 47-48 16,21-38-20-16,-4-2-8 15,-1 0-5-15,-2-2-1 16,1-1-1-16,0-1-21 15,3-3 3-15,5 0 4 16,3 0 5-16,6 0 10 16,1-3 0-16,0-9-7 15,8-3-14-15,5 0-15 16,-1 1 15-16,0 4 15 0,0 3 6 16,-3 7 1-1,-3 0 8-15,1 4 2 0,2 15 35 16,-1 4 22-16,4 4-8 15,4 3-24-15,14 10-36 16,-5-8-109-16,-1-11-653 0</inkml:trace>
  <inkml:trace contextRef="#ctx0" brushRef="#br2" timeOffset="668832.7259">14701 17049 856 0,'0'0'411'16,"0"0"-239"-16,0 0-99 16,0 0 13-16,0 0 313 0,0 0-81 15,-25 23-146-15,25-23-39 16,0 1-22-16,0 0-46 15,0 4-17-15,0 0-18 16,9 4 4-16,6 6-11 16,1 0-16-16,8 4-6 15,2-1 0-15,2 2 0 16,5-3-1-16,-3 0 0 16,-2-4 1-16,-4-2-1 15,-8-1 0-15,-7-2 0 16,-3 3 0-16,-2-8-1 15,-1 3-1-15,1 1 2 0,-4-4 0 16,4-2-1-16,-4 2 1 16,3-3 1-16,-3 0 0 15,0 3 1-15,0 1 11 16,0 3 16-16,-14 4 26 16,1 7-19-16,-6 1-8 15,-8 3-5-15,3 6-7 16,-6-5-2-16,3 3-2 15,2-5-12-15,4-3 0 16,9 4-93-16,6-5-137 16,6-6-492-16</inkml:trace>
  <inkml:trace contextRef="#ctx0" brushRef="#br2" timeOffset="669678.2979">15710 16761 1245 0,'0'0'334'16,"0"0"-216"-16,0 0 49 15,0 0 49-15,0 0-6 16,0 0-49-16,0 0-46 0,0 0-39 16,0 7-34-16,-3 10 50 15,-3 5 7-15,3 6-26 16,-3 4-21-16,-2 5-22 16,5 2 0-16,-1 1-9 15,1 1-3-15,-2 1-11 16,4 0-6-16,-2-2 7 15,0-3 1-15,-1-3-3 16,1 1 4-16,0-6-1 16,3-2 3-16,-3-4-10 15,3-4-1-15,0-5 0 16,0-1-1-16,0-7 0 0,0-1 0 16,0-5-10-16,-3 0-19 15,3 0-29-15,0-8-53 16,0-15-152-16,6 4-423 15,4-1-365-15</inkml:trace>
  <inkml:trace contextRef="#ctx0" brushRef="#br2" timeOffset="670053.012">15710 17101 836 0,'0'0'302'0,"0"0"-19"16,0 0-35-16,0 0 30 15,0 0-56-15,0 0-37 16,0 0-21-16,39-18-30 15,-19 8-34-15,6-1-33 16,2-7-34-16,2-2-15 16,0 1-9-16,-4-3-3 15,-1 2-5-15,-8 3-1 16,-5 4 0-16,-1 6 0 16,-8 1 0-16,-3 4 0 15,0 1-35-15,0 1-13 0,0 0-52 16,0-4-71-16,3-1-152 15,3 1-250-15,1-2-106 0</inkml:trace>
  <inkml:trace contextRef="#ctx0" brushRef="#br2" timeOffset="670487.6142">15726 17187 740 0,'0'0'222'0,"0"0"-77"16,0 0 84-16,0 0 22 15,0 0 38-15,0 0-27 16,0 0-44-16,14-32-49 16,-11 29-19-16,3 3-62 0,1 0-15 15,-1 3-6-15,0 10-10 16,1 6-6-16,4 3-2 15,1 7-14-15,0 0-22 16,6 1-11-16,4-2-2 16,1-4-15-16,5-1-43 15,12-10-97-15,-4-5-223 16,-11-5-590-16</inkml:trace>
  <inkml:trace contextRef="#ctx0" brushRef="#br2" timeOffset="671235.6022">16315 17286 126 0,'0'0'1593'16,"0"0"-1284"-16,0 0-137 15,0 0 13-15,0 0-32 16,0 0 14-16,0 0-33 16,12 0-44-16,-12 0-39 15,0 0-23-15,0 10-1 16,-3 7 18-16,-9 3-21 15,-2 1-9-15,-3 4-8 16,-2-2-6-16,-5-1 1 16,6-1-1-16,-8-5 0 0,6-5-1 15,-5-3-1 1,2 0-26-16,-3-8-2 0,6 0-6 16,5 0 3-16,3 0 5 15,6-13 11-15,3 0-7 16,3-4-5-16,0 1 5 15,0-4-6-15,4 3 12 16,6 1 16-16,-3 3 0 16,-1 5 0-16,-3 2 1 15,0 2 15-15,0 1 19 16,-2 3 7-16,2 0 1 16,0 0-11-16,6 0-14 15,2 7-10-15,8 6 26 16,0 4-5-16,10 3-10 15,-2 0-10-15,2 2-2 0,3-4-6 16,-5 2-24-16,-4 3-93 16,-5-5-175-16,-1-3-509 0</inkml:trace>
  <inkml:trace contextRef="#ctx0" brushRef="#br2" timeOffset="672667.405">16889 17310 459 0,'0'0'107'0,"0"0"-106"16,0 0 756-16,0 0-420 15,0 0-55-15,0 0-22 0,0 0-56 16,-11 5-54-16,11-5-10 16,15 0-57-16,0 0-18 15,7 0-13-15,5 2-18 16,-1 1-19-16,-1-3-15 16,-1 0-15-16,-2 0-47 15,-2 0-70 1,-4 0-67-16,-3-3-154 0,-3-1-325 15,-7 1-483-15</inkml:trace>
  <inkml:trace contextRef="#ctx0" brushRef="#br2" timeOffset="672927.5874">16950 17181 1162 0,'0'0'386'16,"0"0"-183"-16,0 0 73 16,0 0-3-16,0 0-42 15,0 0-103-15,0 0-128 16,113-7-16-16,-63 1-134 15,-9 3-315-15,-8 0-478 0</inkml:trace>
  <inkml:trace contextRef="#ctx0" brushRef="#br2" timeOffset="674251.0983">18167 17012 654 0,'0'0'502'0,"0"0"-340"0,0 0 66 16,0 0-12-1,0 0 6-15,0 0-37 0,0 0-21 16,-2 30-79 0,2-30-35-16,0 0 16 0,0 0 10 15,-4-2 28-15,-3-9-61 16,1-6-22-16,0-2-2 16,-4-7-8-16,4-3-11 15,1-5 6-15,2-3-5 16,3-8 0-16,0-4 1 15,0 1-1-15,7-1 11 16,4 3-10-16,1 4-2 16,-4 13 1-16,1 7 10 15,-3 7 19-15,-1 7-14 16,-4 4 3-16,3 4 1 0,-4 0-8 16,0 0-11-1,0 4-1-15,0 12 1 0,0 3 9 16,0 1 4-16,0 4-13 15,0-1 5-15,13-1-5 16,5-1 1-16,6-1-2 16,-2-4 1-16,2-2-1 15,-2-7-2-15,1-4 1 16,-6-3-16-16,0 0-5 16,-2-3 2-16,-3-11 5 15,-2-3 5-15,4-6 1 16,-5-3 9-16,-2-2 0 15,3 3 0-15,-2 3 2 0,-2 5 12 16,2 3 19 0,-4 6-1-16,-1 3-14 0,-3 2 13 15,0 1-4-15,0 2-6 16,0 0-20-16,0 12 0 16,0 8 8-16,-7 9 6 15,0 5-6-15,3 6 1 16,2 3 4-16,1-4-7 15,1 0-6-15,0-5-1 16,0-5-1-16,0-3-26 16,0-9-47-16,0-4-33 15,0-3-142-15,3-9-402 16,5-1-262-16</inkml:trace>
  <inkml:trace contextRef="#ctx0" brushRef="#br2" timeOffset="674541.8689">18691 16738 1107 0,'0'0'347'0,"0"0"-167"16,0 0 30-16,0 0 60 0,0 0-22 16,0 0-55-16,0 0-10 15,-3 92-87-15,3-68-57 16,0 0-19-16,0-3-18 16,6-3-1-16,3-5-1 15,-1-3-80-15,4-7-142 16,-2-3-459-16,0 0-621 0</inkml:trace>
  <inkml:trace contextRef="#ctx0" brushRef="#br2" timeOffset="675173.5442">18861 16835 684 0,'0'0'535'15,"0"0"-302"-15,0 0-18 16,0 0 10-16,0 0 0 16,0 0-42-16,0 0-32 15,1-4-35-15,-1 4-6 0,0 0 14 16,-4 6-30-16,-8 7-7 15,-4 5 11-15,-7 8-24 16,-2 0-34-16,-7 6-8 16,1 2-14-16,0-3-11 15,-2-2-6-15,4-1-1 16,6-1-42-16,7-8-51 16,9-1-66-16,7-5-159 15,7-6-436-15,9-5-856 0</inkml:trace>
  <inkml:trace contextRef="#ctx0" brushRef="#br2" timeOffset="675631.7606">19216 17254 958 0,'0'0'612'16,"0"0"-511"-16,0 0 35 16,0 0 90-16,0 0-36 15,0 0-40-15,-93 2-52 16,46-2-30-16,-25 0-5 16,-31 0 23-16,-37 0 6 15,-21-7-30-15,-1-1-17 16,12 1 7-16,18 2-10 15,14 4-18-15,27 0-11 16,26 1-13-16,23 0-2 16,20 0-8-16,-1 0-4 15,9-3-28-15,11 3-49 16,19 0-73-16,17-4-114 0,6 3-503 0</inkml:trace>
  <inkml:trace contextRef="#ctx0" brushRef="#br2" timeOffset="676706.6174">17857 17830 814 0,'0'0'558'15,"0"0"-409"-15,0 0 45 16,0 0 27-16,0 0 6 15,0 0-31-15,0 0-73 16,0 29-42-16,0-29-6 16,0 0 2-16,0 0 1 0,0-7-15 15,0-7-39-15,0-6-11 16,0-3-4-16,0-9 1 16,0-5 1-16,6-6-5 15,0-4-6 1,4-2 0-16,-3 0 1 0,1 6 6 15,0 3 7-15,-2 10 7 16,-2 9 4-16,-1 9 5 16,-3 6 0-16,0 3-6 15,0 3-12-15,0 0-6 16,0 0-6-16,0 3-1 0,3 10-7 16,-3 7 8-1,4 2 1-15,1 5 0 16,2 0-1-16,3-5 1 0,0 1 0 15,-1-4-1-15,1-4-8 16,0-5-7-16,-1-6-10 16,5-1 1-16,-4-3 2 15,4 0 4-15,1-12-8 16,0-3 16-16,-1-5 8 16,2-4 1-16,-3-1 1 15,-1-2 1-15,-2 1 6 16,-4 7 4-16,-1 5 13 15,-2 7 15-15,-3 1-8 16,3 6-12-16,-3 0-4 16,0 3-13-16,0 12 7 0,0 9 13 15,0 6 2-15,0 4-9 16,0 2-9-16,0 0-5 16,0-4 8-16,0-2-9 15,0-3 0-15,0-5 0 16,0-1-12-16,0-3-26 15,0-1-35-15,0-5-39 16,0-2-105-16,0-4-154 16,6-5-430-16,2-1-389 0</inkml:trace>
  <inkml:trace contextRef="#ctx0" brushRef="#br2" timeOffset="677180.3913">18438 17611 823 0,'0'0'942'15,"0"0"-733"-15,0 0-52 16,0 0 29-16,0 0-11 16,-36 92 2-16,29-72-62 15,4 3-54-15,-1-3-26 16,1-3-24-16,-3-2-9 15,0-4 7-15,-5-2-8 16,1-1 1-16,-3-6-1 16,1-2-1-16,-4 0-7 0,3 0-16 15,6 0-15-15,4-10-2 16,3 0 7-16,0-3 9 16,0-1 6-16,0 2-6 15,6-1 4-15,1 0 19 16,2 5 1-16,-1-1 9 15,1 5 11-15,0 1 3 16,-2 0 2-16,2 3 9 16,-2 0-4-16,3 0-4 15,-3 6-4-15,0 8 2 16,1 6-2-16,-2 3-4 16,1-1-12-16,-3 3-5 0,0-6-1 15,2 1-17-15,-3-8-53 16,3-2-57-16,7-7-114 15,-1-3-496 1,3 0-714-16</inkml:trace>
  <inkml:trace contextRef="#ctx0" brushRef="#br2" timeOffset="677446.598">18673 17673 1448 0,'0'0'375'0,"0"0"-224"16,0 0 72-16,0 0 0 16,0 0-46-16,95 0-74 15,-69 0-87-15,-4 0-16 16,-1 0-107-16,-6 0-97 15,-5 0-283-15,-4-6-148 16,-6 3-524-16</inkml:trace>
  <inkml:trace contextRef="#ctx0" brushRef="#br2" timeOffset="677734.3602">18805 17588 1416 0,'0'0'645'16,"0"0"-539"-16,0 0 23 0,0 0 25 16,0 0 18-16,0 0 9 15,0 0-42-15,0 67-66 16,0-39-43-16,0-5-20 16,0 3-10-16,0-2-22 15,0-1-81-15,0-4-130 16,8 5-137-16,-1-1-398 15,3-8-482-15</inkml:trace>
  <inkml:trace contextRef="#ctx0" brushRef="#br2" timeOffset="678356.5117">18947 17906 1264 0,'0'0'555'0,"0"0"-442"15,0 0 118-15,0 0 2 16,0 0-39-16,0 0-42 16,0 0-62-16,8 5-42 15,1-5-31-15,0-7-11 16,0-9-6-16,2-2-6 16,0-4-16-16,0-8-2 15,2-5 6-15,-1-7 9 0,-1-2-3 16,2-3-11-1,-4 1 16-15,-5 1 7 0,0 10 30 16,-2 9 11-16,-2 6 9 16,0 7 1-16,0 6-9 15,0 4-15-15,0 1-12 16,0 2-9-16,0 0-5 16,0 0 0-16,0 0-1 15,0 2-1-15,3 8-6 16,0 4 7-16,1 5-1 15,1-2 1-15,3 3-1 16,-1-1 1-16,-4-4 0 16,3 0-18-16,-3-6-6 15,1-4-5-15,-2-2-5 16,1-3 4-16,1 0 11 0,2 0 7 16,5-10 1-16,-2-4 10 15,2-5-7-15,1-4 8 16,1-3 0-16,1-1 1 15,0 3 8-15,-3 4 11 16,-1 5 12-16,-4 6 13 16,-5 7-4-16,-1 2-20 15,0 0-14-15,0 7-6 16,0 12 8-16,0 8 19 16,0 7 6-16,-1 4-11 15,-2 3-7-15,-3 1-5 16,3-4-10-16,-5-4 0 15,2-2 0-15,0-5-1 0,0-2-26 16,2-6-53 0,4-3-120-16,0-1-280 0,0-11-409 0</inkml:trace>
  <inkml:trace contextRef="#ctx0" brushRef="#br2" timeOffset="678725.9916">19413 17705 1013 0,'0'0'871'16,"0"0"-708"-16,0 0 2 15,0 0-9-15,0 0-58 16,-11 75-46-16,11-52-35 16,0 0-17-16,0-7-51 15,0 1-173-15,3-6-271 0,3-4-250 0</inkml:trace>
  <inkml:trace contextRef="#ctx0" brushRef="#br2" timeOffset="679003.2256">19592 17706 1307 0,'0'0'686'16,"0"0"-566"-16,0 0 79 0,-73 86 22 15,40-43-17-15,1-1-31 0,2 1-51 16,1 0-60-16,3-3-33 15,3-8-22-15,4-1-7 16,3-9-30-16,6-7-70 16,0-9-138-16,7-6-444 15,-1 0-730-15</inkml:trace>
  <inkml:trace contextRef="#ctx0" brushRef="#br2" timeOffset="680034.462">19095 17276 905 0,'0'0'267'0,"0"0"-68"0,0 0 32 16,0 0 58-16,0 0-40 15,0 0-85-15,0 0-70 16,34 0-44-16,-11-3 12 16,-5 3 13-16,2 0-4 15,3 0 1-15,2 0-8 16,-1 0-24-16,5 3-16 16,0 1-14-16,1 2-10 15,2-6-72-15,3 0-151 16,-5 0-457-16,-8-6-859 0</inkml:trace>
  <inkml:trace contextRef="#ctx0" brushRef="#br2" timeOffset="680884.2158">20820 16860 472 0,'0'0'711'15,"0"0"-506"-15,0 0-20 0,0 0-25 16,0 0 16-16,0 0 5 16,12-78-64-16,-24 64-33 15,-9-3-9-15,-2-1 1 16,-5 1-14-16,-5 0-17 15,-5 3-2-15,-1 4-17 16,-3 7-4-16,-1 3-21 16,2 0-1-16,2 13 0 15,2 14 19-15,2 9 20 16,-1 7 7-16,6 6 9 16,5 8-11-16,5 2-8 15,8 0-11-15,8 0-6 0,4-2 2 16,3-7-12-16,16-4-7 15,6-10-1 1,7-3 7-16,5-9-7 0,3-4 5 16,6-8-5-16,5-2-1 15,5-7 0-15,-1-3-12 16,4 0-5-16,-2-6-1 16,-5-11 2-16,-6-10 5 15,-8-5 10-15,-8-8-6 16,-8-6 0-16,-8-3 7 15,-9-6 7-15,-5 5 14 16,0 2 3-16,-19 5-6 16,-9 0-11-16,-11 3-6 0,-6 6 0 15,-6 1-1-15,-2 12-19 16,4 2-87-16,-7 15-106 16,15 4-312-16,9 0-229 15</inkml:trace>
  <inkml:trace contextRef="#ctx0" brushRef="#br2" timeOffset="681272.7474">20635 17145 1385 0,'0'0'516'0,"0"0"-434"0,0 0 106 16,0 0 36-1,0 0 9-15,0 0-26 0,42 92-60 16,-29-52-53-16,3 7-45 16,4 1-40-16,2 14-9 15,-5-11-139-15,-6-12-642 16</inkml:trace>
  <inkml:trace contextRef="#ctx0" brushRef="#br2" timeOffset="685309.4556">21400 18419 687 0,'0'0'528'16,"0"0"-380"-16,0 0-91 15,0 0-12-15,0 0 107 16,0 0 47-16,-97 7 0 16,69-7-64-16,-2 0-52 15,-2 0-29-15,0 0-6 16,-4 0-1-16,-1 0-11 15,-1-3-14-15,-1 1-1 0,-3-3-11 16,-2-1-8 0,-3 2-1-16,-2-1 5 0,-1 1-5 15,-1 4 0-15,-3-3 0 16,1 3-1-16,2 0 1 16,-4-2 0-16,-2 2-1 15,2 0 6-15,0-1-6 16,1 1 0-16,2 0 1 15,3 0-1-15,1 0 1 16,2 8 0-16,4-1 0 16,3 0 15-16,0 1 8 15,3 0 5-15,-3-6-8 16,0 3-13-16,-3-5-7 16,-6 0 0-16,-3 0 0 15,-3 0-1-15,-1-5 0 0,0 3-1 16,0 2 0-16,-2 0 0 15,6 0 1-15,5 0 0 16,2 0-1-16,1 2 1 16,5 0 0-16,-1-2 0 15,-4 0-1-15,-2 0 1 16,-4 0 0-16,-2-3 0 16,-24-5 0-16,7-1 1 15,-7-2-1-15,-1 1 0 16,9 0 1-16,-24-2 0 15,7-2 7-15,1 2-8 16,1 2 0-16,6 2 0 0,-24-1 0 16,12 5 0-16,11 1-1 15,15 1 1-15,19 2 7 16,-8 0-1-16,-11 0-5 16,1 0-1-16,5 0 1 15,1 0 6-15,-10 0-7 16,9-4 0-16,-2-2-40 15,-5-1-6-15,12 0 46 16,-17-3 9-16,-18-3-9 16,7 0-27-16,8 3-74 15,6 3 101-15,19 0 34 16,-12-2-10-16,-7 0-24 16,-4 0-59-16,8 2 59 0,3 2 52 15,1-4-17-15,3 1-35 16,-1-2-84-1,0 1 17-15,3 2 67 0,0 0 23 16,-1 1-23-16,-2-3-3 16,-3 2-83-16,-3 0 86 15,1 0 39-15,2-2 29 16,-6 0-68-16,-1 1-12 16,6 1 12-16,1 0 39 15,7 0 32-15,2 2-34 16,4 0-37-16,-1 3-8 15,10-3 8-15,6 2 21 16,11 2 3-16,3 0-15 16,6 1-8-16,3 0 0 15,4-3 8-15,-3 3 21 0,-3 0-14 16,-5 0-14-16,-2 0-1 16,-11 0 0-16,2 0-1 15,-5 0 1-15,5 0 0 16,-1 0 0-16,7 0 0 15,1 0 8-15,6-7 7 16,-1 0 23-16,10-3 49 16,0 0-19-16,3 0-29 15,0-6-22-15,0 3-8 16,6-5-8-16,1 2-1 16,-4 0 8-16,-3-3-8 15,0-6 0-15,0 0 1 16,3-5 4-16,1-6-6 0,4-4 1 15,-1-5 1-15,4-6-2 16,-5-4 0-16,0-6 0 16,-6-14-6-16,0 5 5 15,0-2-6-15,0-1-25 16,0 8 7-16,0-4 13 16,0 8 11-16,0 4-7 15,0 5-14-15,0 6 20 16,0-1 1-16,3 5 1 15,3-3 1-15,1-2 0 16,-1-1 5-16,2 0-6 16,-5 2-1-16,3 2-5 0,-3 4 5 15,4 4 0-15,0 7-5 16,1 5 5-16,0 0 1 16,2 4 0-16,-4 2 0 15,0 1 0-15,-2-2 0 16,2-5 0-16,1-2-1 15,0-7-5-15,-1-6 0 16,3 1-13-16,-2-1 13 16,-1 9 5-16,0 5 0 15,-3 8 1-15,-2 1 2 16,1 4 5-16,-2 3 2 16,0 2 6-16,0 1-9 15,1 2-5-15,2 1 0 16,1-2-1-16,3 0-10 15,-1-1-21-15,3 3 18 0,-2-3 11 16,2 5 2-16,-1-2-1 16,-2 3-1-16,0 0-4 15,7 0-1-15,0 0 5 16,13 10 2-16,7-3-1 16,10 2 0-16,8-2 1 15,10 2 1-15,8-5-1 16,14-1 1-16,-4 0-1 15,-1 1 0-15,-4-2 0 16,-14 3-1-16,4 1 0 16,-12 1-12-16,-1-3-4 15,-5 2 8-15,3-3 2 16,7-1 6-16,15 0-5 0,26-2 0 16,29 3-3-1,11 1 8-15,-4 6 0 0,-13 8 1 16,-16 0-1-16,-24 1 1 15,-17-6 0-15,-17-4-2 16,-7 1 2-16,2-3-2 16,12 0 1-16,8-1 0 15,-2-2-9-15,6-4-20 16,-1 0-1-16,1 0 11 16,3-7 13-16,-4-3 7 15,-1 3 0-15,-2-1 10 16,-3 0 8-16,-2 5 3 0,0 0 1 15,-1 0 4-15,-1 3 0 16,1 0 3-16,4 0-7 16,6 0-8-16,0 0-4 15,7 0-3-15,-1 0-1 16,3-3-5-16,-1 2 0 16,-6 1-1-16,-5 0 1 15,-3 0 0-15,-4 0-1 16,-7 4 0-16,2 5 0 15,2-3 1-15,1 1 0 16,7-2 1-16,1 0-2 16,1-2-1-16,6-3 1 15,0 0-1-15,-2 0-10 0,-8 0 0 16,-6 0 3 0,-6-3 7-16,-5-2 0 0,-5 0 1 15,0 3 0-15,2-1 0 16,4 1 0-16,5 2 0 15,6 0-1 1,4 0 1-16,1 0-9 0,-2 0-2 16,-2 0 1-16,-6 0-1 15,-7 0 11-15,-8 0-1 16,-10 0 1-16,-2 0-1 16,-1 0 1-16,2 0 1 15,6 0-1-15,6 0 0 16,5 2 0-16,3 1-1 15,-3 2 1-15,0-1-1 16,-3 2 0-16,-4 1 0 0,-5 0 1 16,-8-2-1-16,-4 3 1 15,-1-1 1-15,-3-2-1 16,1 3 0-16,2 2 6 16,5 0 4-16,2-1-2 15,3 1-7-15,-6 0 5 16,3-3-5-16,-6 3-1 15,-1-4 1-15,-5 2 8 16,-2-2-7-16,-4 1-1 16,-3-1 5-16,0 2 7 15,0 5 10-15,-3 2-4 16,0-1-4-16,3 4-3 16,0 1-1-16,0-1-5 0,9 2-5 15,1-2 1-15,0-2-1 16,-1-2 0-16,2 2 0 15,-8-3 1-15,0 0-2 16,-3 0 0-16,0 2 0 16,0 0 0-16,-6 2 9 15,-3-2 4-15,3 3-4 16,3 2 2-16,1 0-10 16,2-2 5-16,0 2-5 15,0 0-1-15,0 0 1 16,0 0 5-16,0 3-6 15,0-1 1-15,0 1 1 0,-6 2 4 16,-4 1 3-16,-3-2 9 16,-1 2 1-16,1-1-8 15,4 2-2-15,6-3-8 16,3 3 0-16,0-1 1 16,0 3-1-16,4 0 5 15,5 2-6-15,1-1 1 16,-1-2 0-16,-2-1 0 15,-1 0 0-15,-3-4 0 16,-3-1 7-16,0 2 7 16,0-2 2-16,2 3 3 15,0-6-7-15,1 4-11 16,0-3-1-16,1-3 5 16,1 2-5-16,1-2 0 15,-2 0 0-15,2 3-1 0,-1 0 0 16,-2-1 2-16,0 4 8 15,-3-3-4 1,3 1 0-16,-3 1 3 0,0 1 0 16,1 1-1-16,2 2-1 15,0-4-5 1,2-1-1-16,2-1 5 0,-1 0-5 16,1-3-1-16,3 1 1 15,-5-4-1-15,0 2 0 16,-1 1 0-16,-1-2 0 15,-3 1 0-15,0 2 0 16,0-2 1-16,0 2 0 16,0 2 1-16,0-2 4 0,0-1-6 15,0 0 1-15,2 0 0 16,1-2 0-16,0 2 1 16,0-4-1-16,-2 1-1 15,1-1 1-15,-2-2-1 16,0 5 1-16,0-2-1 15,0 4 1-15,0-4 8 16,-2 2-3-16,-2 2-5 16,2 0 1-16,1 2-1 15,1-3 4-15,0 3-5 16,0-6 0-16,-2-1 0 16,2 0 0-16,0-4 0 0,-1-2-1 15,1-2-1 1,0 0 2-16,0-2-34 0,0-3-74 15,0 0-119-15,-3 0-436 16,1 0-861-16</inkml:trace>
  <inkml:trace contextRef="#ctx0" brushRef="#br2" timeOffset="685608.7492">21243 18419 1202 0,'0'0'919'0,"0"0"-792"16,0 0-127-16,0 0-203 16,0 0-480-16</inkml:trace>
  <inkml:trace contextRef="#ctx0" brushRef="#br2" timeOffset="698181.4386">589 11298 168 0,'0'0'82'16,"0"0"440"-16,0 0-142 16,0 0-165-16,0 0-85 15,0 0 14-15,18 0 12 16,-18-2-9-16,0-2 5 0,0 1-19 16,0 3-31-1,0-2-28-15,0 2-15 0,0 0-27 16,0 0-15-16,0 0-2 15,0-2 3-15,0 2 1 16,0 0-8-16,0 0-10 16,0 0 5-16,0 0-5 15,0 0 0-15,0 0 0 16,0 0 0-16,0 0 0 16,0 0 5-16,0 0 0 15,0 0 6-15,0-4 15 16,1 4-3-16,2-2-9 0,-1 1 7 15,1-2 8-15,0 0-2 16,0 0-6-16,3 2-5 16,1-5-7-16,4 2 4 15,1 4-4-15,7-3-8 16,9 3-2-16,11 0-1 16,13 0 0-16,8 3-1 15,10 7 1-15,-1 0-1 16,-3-3 2-16,-8 0-1 15,-9-1 0-15,-10 0 0 16,-11-3-8-16,-4-1-14 16,-12 0-8-16,-2 1 9 15,-7-3 8-15,0 0 14 0,-3 0 0 16,0 0 7 0,0 0 4-16,0-3 4 0,-3-7-14 15,-4-2 0-15,1-2 0 16,0-3-1-16,-2 5 0 15,2-5-11-15,-4 3-6 16,4 4 11-16,-3 1 0 16,3 3 5-16,-3 2-7 15,2-1 7-15,-1 0 1 16,2 2 0-16,3 2 0 16,-1-1 0-16,1 2-1 15,0 0 1-15,3 0 0 16,0 0 1-16,0 0 0 15,0 0 8-15,0 0 8 16,0 0-17-16,0 0-6 0,3 0-6 16,0 0 6-16,4 3 0 15,-1 4 6-15,3 2 0 16,-3-2-1-16,1 0 1 16,-2 2 0-16,1-3 1 15,0-2-1-15,-3 2 1 16,5-2 0-16,-4-4 0 15,-1 3 0-15,-2-3 0 16,-1 0-1-16,0 0 1 16,0 0-1-16,0 3 0 15,0-2 0-15,0 6-1 16,2-1 0-16,1 0 0 16,-2 4 1-16,1-3 0 15,-1-1 0-15,1-2 0 0,-2 0 1 16,0-4 0-16,0 3 0 15,0-3 0-15,0 0 5 16,3 0-5-16,-3 0-1 16,0 0 2-16,0 0 5 15,0 0 4-15,0 0 2 16,0 6-5-16,-6 7-8 16,-18 7 26-16,-7 13 42 15,-19 6-33-15,-11 7-18 16,-15 19-17-16,-10 13-11 15,17-11-375-15,14-18-1830 0</inkml:trace>
  <inkml:trace contextRef="#ctx0" brushRef="#br2" timeOffset="702129.2882">14382 16287 1371 0,'0'0'263'0,"0"0"-193"0,0 0-32 16,0 0 157-16,0 0-7 16,0 0-73-16,1-4-37 15,-1 4-13-15,0 0-8 16,0 0 8-16,2 0-12 16,-1 0-9-16,5 0-12 15,8 3 4-15,4 6 4 16,9 3-13-16,7 3-13 15,9 3-8-15,3-2-6 16,0 3 0-16,-5 5-1 16,-5 1-5-16,-3 2 4 15,-8-1 1-15,-1 1 0 16,-2 3 1-16,-5 3-1 0,-1-4 1 16,-1 0 0-16,0 1 0 15,3 1 0-15,6-1 1 16,2-1-1-16,12-1 1 15,1 0-1-15,4-2 0 16,-4-3 0-16,-2-4 0 16,-4-1 0-16,-9-4 0 15,-5-4 0-15,-10-2 0 16,-5-4-1-16,-2-1 1 16,-2-3-2-16,0 0 1 15,0 0 1-15,0 0 8 16,0 0 5-16,0 0 12 0,0 0-2 15,0-6-4-15,0 3 1 16,0-8-7-16,0 3-5 16,0 0-7-16,0-3 7 15,0 1-7-15,3 1 0 16,-2-1 1 0,-1 0-1-16,0 0 9 0,0 0-2 15,0 1-7-15,0-1 10 16,-4 0 5-16,-1 0-1 15,-1-1-4-15,2 2 1 16,4 0 1-16,-3 1-4 16,3 2-8-16,0 1 5 15,0 1-5-15,0 0 5 0,0 3-5 16,0 1 0-16,0 0-1 16,0 0 0-16,0 0-2 15,0 0-7-15,-4 0-1 16,4 5-2-16,0 4 11 15,0 4 0-15,0-1 1 16,4 6-1-16,8-4 1 16,6 3 1-16,0-2-1 15,6 2 0-15,-5-1 0 16,2 1 0-16,0 0 0 16,-5-3 0-16,4-2-1 15,-8 1 1-15,-1-3 0 16,-3-6 0-16,-5 1 0 0,-3-1-1 15,0-4-5 1,-3 2 6-16,-12 3 0 0,-9-2 14 16,-4-3 1-16,-5 2-3 15,-3 0-2-15,-6 1-10 16,-14-1-17-16,8-2-268 16,6 0-1382-16</inkml:trace>
  <inkml:trace contextRef="#ctx0" brushRef="#br2" timeOffset="716080.1581">21518 17263 734 0,'0'0'65'16,"0"0"226"-16,0 0-79 16,0 0-51-16,0 0-29 15,-3 0-12-15,3 0-9 16,0 0-28-16,0 0 5 16,0 0 10-16,0 0-5 15,0 0-12-15,0 0 1 16,0 0 5-16,6 0-36 15,1 0-17-15,7 0-7 0,7-2-1 16,1 0-6-16,5 1-7 16,-1-1-5-16,0 0-7 15,0 2-1-15,-3-5 0 16,0 4 0-16,-7 0-1 16,-3 1-11-16,-7-4-6 15,-3 4-7-15,1 0-17 16,-4 0-10-16,0 0-22 15,0 0-58-15,-7 0-121 16,1 0-112-16,2 0-574 0</inkml:trace>
  <inkml:trace contextRef="#ctx0" brushRef="#br2" timeOffset="716507.2546">21557 17372 689 0,'0'0'358'16,"0"0"-119"-16,0 0-36 15,0 0-82-15,0 0 13 16,0 0 8-16,0 0-34 15,61 0-20-15,-42 0-20 16,4 0-2-16,4 0-17 16,1 0-17-16,0 0-17 15,-1 0-9-15,-9 0-6 16,-6 0-7-16,-8 0-52 16,-4 0-155-16,-1 0-125 0,-10 0-357 15</inkml:trace>
  <inkml:trace contextRef="#ctx0" brushRef="#br2" timeOffset="717040.1419">21564 17515 773 0,'0'0'327'0,"0"0"-126"0,0 0-23 15,0 0-22-15,0 0-3 16,0 0 4-16,0 0-30 16,0 0-13-16,8 0-39 15,5 0-20-15,8 2-2 16,7-2-12-16,14 0-5 16,7 0-15-16,7 0-15 15,-4 0-6-15,-10 0 0 16,-17 0-112-16,-12 0-372 15,-12-2-396-15</inkml:trace>
  <inkml:trace contextRef="#ctx0" brushRef="#br2" timeOffset="725396.1609">22385 17079 603 0,'0'0'514'0,"0"0"-314"0,0 0-127 15,0 0 23 1,0 0 26-16,0 0 0 0,35-39-17 16,-31 31 4-1,-1 5 2-15,0-2 4 0,-3 3-19 16,0-1-10-16,0-1-9 16,0-2-19-16,0-1-24 15,0 0-10-15,-11 2-4 16,0-2-6-16,0-1-7 15,-1 6-5-15,-3-1 4 16,3 1-6-16,-2 2 1 16,-1 0 0-16,2 0 6 15,-2 9-1-15,5 4 6 16,-4-1-6-16,5 5-6 16,2-1 0-16,2 1 0 0,2 0 0 15,-1-2 0-15,3-1 0 16,1-4 0-16,0 0-1 15,0-3 0-15,0-1-1 16,1-2-6-16,11-4 6 16,1 0-4-16,7 0-6 15,0 0-12-15,2-4-7 16,0-7 13-16,-1 2 12 16,-6-1 5-16,-1 0 1 15,-3 0 1-15,0 1 0 16,-7 0 15-16,0 0 2 15,-1 4 1-15,-1-1-2 16,-1 5 8-16,-1-5 9 16,2 5-7-16,-2-1-3 0,1 2-8 15,-1 0 7-15,0 0 4 16,0 0 2-16,0 0 4 16,0 0 3-16,0 0-9 15,0 0-8-15,0 0-5 16,0 0-9-16,0 0-5 15,0 11 0-15,0 7 0 16,0 4 10-16,-3 5 1 16,-1 4-5-16,1 1 6 15,-1 2-11-15,1 1 8 16,0-2-7-16,-4 1 4 16,3-1 3-16,-2 0 7 15,-1 0 13-15,2-6 5 16,2-2-7-16,0-1-12 0,2-9-9 15,1 0-5-15,0-8-1 16,0-2 1-16,0-5-1 16,0 2 0-16,0-2-2 15,0 0-20-15,0 0-29 16,0 0-33-16,0 0-82 16,0-7-118-16,0 0-499 15,0-6-494-15</inkml:trace>
  <inkml:trace contextRef="#ctx0" brushRef="#br2" timeOffset="726403.7932">22843 17052 550 0,'0'0'312'16,"0"0"-93"-16,0 0-33 15,0 0-7-15,0 0 5 16,0 0-11-16,0 0 6 15,-24-12-44-15,9 12-36 16,5-5-21-16,-6 3-14 16,3 2-10-16,3-1-18 15,-8 1-12-15,3 0 5 16,-4 0-2-16,-4 0 1 0,4 8 1 16,-2 1-10-16,3 1-3 15,1 0-10-15,7-4-4 16,0 2 8-16,7-3-4 15,1 0-4-15,2 3 7 16,0-1-3-16,8 3 0 16,6 3 1-16,3-2-6 15,2 5 1-15,4-4 4 16,-4 3-6-16,4-1 1 16,-3 4 0-16,0-1-1 15,1 0 6-15,-2 1-4 16,-1 0-2-16,0 3 1 0,-3-4 1 15,0 3-1 1,-3 0 5-16,-1-2-4 0,-3 1-1 16,0-2 5-16,-5-2-5 15,-3 0 0-15,0 1 0 16,-3-3-1-16,-11-1 0 16,-5-3 1-16,-5 0 6 15,-4-8-1-15,-5 0 0 16,1-1 0-16,3 0 12 15,4-11 9-15,5 0 6 16,6-8-5-16,7 1-4 16,5-2-10-16,2-2-6 15,0-1-7-15,13 2 6 0,4 3-5 16,5 1-1-16,4 0 0 16,-4-3 0-16,4 3 0 15,-4-3 5-15,-3 1-5 16,-2-4 10-16,-2-4-5 15,-6-5 3-15,-3-3 7 16,-2-1-4-16,-1 1 9 16,0-2 3-16,0 8-3 15,-2 6-12-15,1 9-9 16,-2 6 0-16,-10 13-65 16,-8 10-184-16,-8 2-575 0</inkml:trace>
  <inkml:trace contextRef="#ctx0" brushRef="#br2" timeOffset="728863.9362">23258 17024 506 0,'0'0'520'0,"0"0"-229"16,0 0-86-16,0 0-20 16,0 0 52-16,0 0 14 0,0 0-32 15,0-25-72-15,1 21-44 16,2 2-23-16,-1-1-11 16,-1 3 0-16,2-3-17 15,-2 3-13-15,-1 0-17 16,0 0-10-16,0 0-12 15,-5 15 0-15,-11 9 14 16,-4 6 7-16,-4 5-5 16,1 5-4-16,-2-2-3 15,3 1-3-15,-1-4 1 0,2 2 2 16,1-3 8-16,-3 1-1 16,7-5-5-16,-5 0-5 15,6-6-6-15,2-2 1 16,0-7-1-16,6-3 0 15,0-4-1-15,5-3 1 16,1-2-15-16,1-3-21 16,0 0-25-16,-2-3-44 15,2-24-134-15,0 4-298 16,0-3-241-16</inkml:trace>
  <inkml:trace contextRef="#ctx0" brushRef="#br2" timeOffset="729113.5339">22993 16887 992 0,'0'0'679'16,"0"0"-502"-16,0 0-15 15,0 0 7-15,0 0-8 16,0 0-57-16,0 0-50 16,-5-20-31-16,9 27-12 15,5 6-11-15,3 4-86 16,0-4-308-16,-6-3-451 0</inkml:trace>
  <inkml:trace contextRef="#ctx0" brushRef="#br2" timeOffset="729334.6085">23125 17445 859 0,'0'0'827'0,"0"0"-719"15,0 0-76-15,0 0 69 16,0 0 51-16,0 0-48 16,0 0-104-16,10 37-123 15,-7-40-688-15</inkml:trace>
  <inkml:trace contextRef="#ctx0" brushRef="#br2" timeOffset="731194.103">23838 17234 760 0,'0'0'755'0,"0"0"-573"0,0 0-61 16,0 0 20-16,0 0 30 15,0 0-27-15,0 0-35 16,18-74-26-16,-15 72-19 16,-2-1-3-16,-1-1 5 15,2 1 11-15,-2-4-10 16,0-3-25-16,0-8 25 15,-12 0-50-15,-3-3-10 16,-6-1 1-16,-3 5-2 16,3 1 6-16,-1 6 1 15,0 7-5-15,0 3-8 16,0 3 1-16,-2 17 0 0,2 10-1 16,2 4 1-16,3 11 5 15,5-2-6-15,2 5 1 16,5-1-1-16,3-3 0 15,2-5 1-15,0-2 0 16,0-2 0-16,11-8 0 16,-4 0 0-16,4-7-1 15,5-3 0-15,5-4 0 16,6-4 1-16,7-6 0 16,8-3 7-16,4 0-8 15,6-16 1-15,0-3 0 16,-1-5-1-16,-2-6 0 15,-7-6 0-15,-9-4 1 0,-7 0 0 16,-15-5 6-16,-11 2-1 16,0-3 12-16,-22 3 7 15,-8 1-7-15,-7 7-7 16,-6 6-10-16,-5 3-1 16,-3 10-9-16,2 4-12 15,9 9-22-15,7 3-20 16,9 7-71-1,9 13-126-15,10 13-251 0,5-7-110 16,0-1-542-16</inkml:trace>
  <inkml:trace contextRef="#ctx0" brushRef="#br2" timeOffset="731435.2381">23817 17399 947 0,'0'0'887'0,"0"0"-736"15,0 0-106-15,0 0 45 16,0 0 90-16,0 0 21 16,0 0-34-16,43 86-34 15,-37-54-24-15,3 2-42 16,3 2-40-16,5-3-27 0,6 0-37 15,0-6-293 1,-5-14-1037-16</inkml:trace>
  <inkml:trace contextRef="#ctx0" brushRef="#br2" timeOffset="756135.472">22218 16107 525 0,'0'0'55'16,"0"0"-46"-16,0 0 708 0,0 0-540 16,0 0-99-16,0 0-11 15,-5-9-6-15,8 6 27 16,4 2-3-16,-1-2-2 15,-1 0 8-15,-2-1 4 16,-2 4-8-16,-1 0-23 16,0 0-14-16,0 0-11 15,4 4-17-15,-1 6 40 16,1 5-14-16,6 5-23 16,2 4-10-16,1-1-9 15,3 3-4-15,-2 1-1 16,-2-1-1-16,1 1 1 15,-5-1 1-15,0-1-2 16,-4 3 1-16,-1-5-1 0,-1-3 1 16,1 3 0-16,1-3 7 15,4-3-7-15,-1-2 0 16,2-1-1-16,0-4-5 16,0-3 4-16,-2-4 0 15,0-3 0-15,-1 0 0 16,1 0-15-16,-3 0-13 15,-1-7-8-15,0-1 36 16,0 3 1-16,-3-2 31 16,2-3-12-16,-2 0 1 15,1 1 11-15,1-4-3 16,1-2-4-16,-2 4-5 0,2-3-7 16,0 5-3-16,-2-2 3 15,-1 4-3-15,0 5 0 16,0-2 3-16,0 1 7 15,0 3 2-15,0 0-14 16,0 0-7-16,0 0 0 16,0 0-6-16,0 3-4 15,0 6-5-15,0 6 14 16,0 0 0-16,0 2 1 16,4 3 0-16,-4-3 2 15,3-5 7-15,-2 1-8 16,1-2-1-16,-2-3 1 15,0 2-1-15,0-2-1 0,0-4-9 16,-3 2 8-16,-12-6 2 16,-5 0 7-16,-10 0 2 15,-6 0-9-15,-16-10-10 16,8-3-155-16,13-3-569 0</inkml:trace>
  <inkml:trace contextRef="#ctx0" brushRef="#br2" timeOffset="795303.4224">26373 10390 209 0,'0'0'233'0,"0"0"-85"16,0 0-60-16,0 0-76 15,0 0 2-15,0 0 64 16,-30-6 0-16,28 5-14 16,-1-2-5-16,0 1-7 15,-3 2 4-15,0 0 2 16,-2 0-11-16,-1 0-11 16,-2 0-20-16,-4 0 0 0,2 0 29 15,-4 0 31 1,4 0-7-16,1 0-5 0,0 0-22 15,1 2-18-15,1-2-6 16,3 4 14-16,-2-2 15 16,0-1 2-16,-2 2-11 15,-1 3 12-15,0-2 7 16,-4 3 7-16,2 1-9 16,0 1-15-16,0-4-21 15,2 2-1-15,2 3-3 16,2-4-3-16,0 0 29 15,0 2-19-15,2 2-13 0,-2 0 6 16,0 0 8-16,0 2 2 16,-1 3 8-16,0 0-10 15,0-1 7-15,-1 2 10 16,1 1-7 0,-1-2-8-16,1-1-7 0,1 0 8 15,5 2-9-15,0-3-7 16,3 1-9-16,0 0 5 15,0 1 4-15,0 2 4 16,0 3-5-16,3 3 1 16,-2-1-2-16,-1 2-8 15,0-1 1-15,0 1 0 16,0-2 6-16,0-1-6 16,0-2 0-16,5 1 11 15,3-4-6-15,1 1 1 0,2-1-6 16,1-2 7-16,2 3-8 15,-4-2 0-15,1 2 1 16,0 0 5-16,-3-5-5 16,0 5-1-16,-1-6-1 15,0 2 1-15,2-4 1 16,0 1-1-16,5-3 0 16,1 0 0-16,2-1-1 15,3-2-10-15,1 0 1 16,1-2 8-16,-2 2 1 15,2-1 0-15,-3 0-1 16,-2 1-5-16,-1-1-5 16,-1-3 11-16,1 3-7 0,-2-3 1 15,2 0 1-15,-1 0 5 16,3 0 0-16,3 0-12 16,0-5-12-16,1-3-8 15,2 1 0-15,-4-1 20 16,-1 0 11-16,-1 1 1 15,-5 0 0-15,0 0 0 16,-3-3 1-16,-1 5 0 16,-2-5 0-16,-1 0 8 15,1 0 8-15,-1-4 6 16,1 1-4-16,-1-1 5 16,1-1-3-16,-1-2-11 15,0 0-8-15,1-3-1 16,4 0 1-16,-4 3-1 15,2-1 0-15,-3 1 0 0,3 0 1 16,-5 3-1-16,-1-2 8 16,-1 3 1-16,-2-3 5 15,0-2 4-15,0 2-1 16,0-2-7-16,-2 1-1 16,-4-3-1-16,1 0-8 15,0 0 2-15,2 1-2 16,2 2 0-16,-1-3 1 15,2 3-1-15,0 3 1 16,-1-4-1-16,1 1 1 16,-3 3-1-16,-2-5 1 15,-2 5-1-15,-7-3 0 0,-5-1-1 16,-2 4 0-16,-7-3-6 16,-4-2 6-16,-2 2-10 15,0-2-19-15,2-1-45 16,5-1-90-16,4-12-172 15,5 8-336-15,7 1-580 0</inkml:trace>
  <inkml:trace contextRef="#ctx0" brushRef="#br2" timeOffset="802967.7124">27023 10803 173 0,'0'0'217'16,"0"0"379"-16,0 0-282 15,0 0-214-15,0 0-81 16,0 0-9-16,30 11 22 16,-18-11 67-16,0 0-14 15,6 0-17-15,1 0-15 16,5 0-15-16,3 0-11 16,3 0-10-16,3 0-9 15,2 0-8-15,5 0 0 0,2 0-60 16,0 0-30-1,1 2-3-15,-2 1 36 16,-2-3 28-16,1 4 4 0,-5-4-5 16,0 0-8-16,-2 0-6 15,-4 0 5-15,-3 0 22 16,-5 0 17-16,-5-1 18 16,-5-5 18-16,-7 2 21 15,-1-2 8-15,-3-1-15 16,0 1 5-16,0 2 30 15,-1-3-29-15,-8 1-32 16,-3-1-11-16,-5 0-6 16,-2 0 8-16,-4 2-14 15,-3-2 1-15,-3 1-2 16,0-1 1-16,2 1 0 0,3-1 5 16,6 4-6-1,7-1 21-15,6 4 6 0,3-3-3 16,2 3-5-16,0 0 1 15,3 0-20-15,12 3 0 16,6 4-1-16,1 2-27 16,5 5-38-16,0-1-26 15,0 1 21-15,-2-2-5 16,-5 5 13-16,-1-1 44 16,-5-2 18-16,-1 2 1 15,-7-5 16-15,-3 1 44 16,-3-2 4-16,0 0-20 15,-12 1-5-15,-9-2-1 0,-7-2-22 16,-2-1-16 0,0-5-51-16,5 2-156 0,10-3-311 15,8 0-291-15</inkml:trace>
  <inkml:trace contextRef="#ctx0" brushRef="#br2" timeOffset="803559.3552">28597 10624 345 0,'0'0'690'0,"0"0"-514"15,0 0-127-15,0 0-28 16,0 0 41-16,0 0 61 16,0 0-18-16,-76-33-22 15,59 33-22-15,-5 0 41 16,-6 0 20-16,-7 10-5 15,-6 10-33-15,-5 6-18 16,-7 3-24-16,4 2-19 0,1 6 10 16,9-2-13-16,13 0-14 15,10-3-5-15,11 0-1 16,5-8 0-16,13 2-24 16,15-7-4-16,11-5-21 15,8-1-35-15,9-9-42 16,4-1-35-16,3-3 13 15,-1 0 26-15,1-7 45 16,-2-9 77-16,-1-3 13 16,-6-5 32-16,-8-2 4 15,-8-2 36-15,-11-4 30 16,-12-1 26-16,-12 0 2 16,-3 3-7-16,-19-3-20 0,-20 4-60 15,-6-1-38-15,-8 6-5 16,-2 4-13-16,2 8-54 15,-2 12-183-15,12 0-390 16,13 9-860-16</inkml:trace>
  <inkml:trace contextRef="#ctx0" brushRef="#br2" timeOffset="804402.4152">29553 10706 925 0,'0'0'1033'0,"0"0"-864"16,0 0-141-16,0 0-19 15,0 0-8-15,0 0 8 16,0 0 2-16,-83 18 0 16,80-2-10-16,1 4 5 15,2-4-6-15,0 0 1 16,11-5 0-16,5 2 0 16,4-3 0-16,4-3-1 15,4-1-14-15,2-5-29 16,1-1 5-16,0 0 22 0,-1-11 16 15,-5-4 14-15,-5-3 33 16,-5 1 21-16,-8-2 10 16,-5-4-1-16,-2 3 26 15,-11 3-17-15,-14 3-41 16,-9 4-45-16,-5 5-12 16,-25 5-176-16,8 3-400 15,7 10-445-15</inkml:trace>
  <inkml:trace contextRef="#ctx0" brushRef="#br2" timeOffset="805401.2106">29782 10496 117 0,'0'0'1718'0,"0"0"-1429"16,0 0-237-16,0 0-51 15,0 0 5-15,0 0 41 16,0 0 69-16,-63-30-56 0,85 29-39 16,10-1-15-16,8-3-4 15,9 5-2-15,7-2 0 16,3 2-1-16,4-3-1 16,-3-1-11-16,-7 1 7 15,-5 3 6-15,-11-4 7 16,-10 1-6-16,-10 0 7 15,-7 0-1-15,-9 2 20 16,-1-2 14-16,0-1-11 16,-17-2 12-16,-9-1-32 15,-4-1-4-15,-1 0-5 16,4-1 1-16,8 2-1 16,4 5 5-16,10-2-1 0,5 4-5 15,0 0-7 1,8 0-8-16,10 2 1 0,4 5 7 15,1 3-5-15,2 0 0 16,-3 0-1-16,-1 3-7 16,-4 0-2-16,-3 3 7 15,-3-2 3-15,-5 0 11 16,-5-1 0-16,-1-1 1 16,0-2-1-16,-4-3-6 15,-23-3-58-15,2-4-262 16,-2 0-691-16</inkml:trace>
  <inkml:trace contextRef="#ctx0" brushRef="#br2" timeOffset="806292.1868">28529 10376 465 0,'0'0'105'0,"0"0"552"15,0 0-487-15,0 0-109 16,0 0 55-16,0 0 62 16,0 0 28-16,13 0-41 15,-16 0-80-15,-16 0-27 16,-10 0-5-16,-10 0 0 16,-10 0-24-16,-7 0-15 0,-3-2-5 15,1-5-8-15,4 3-1 16,14 1 0-16,9 0 0 15,11 2-6-15,10 1-27 16,4 0-4-16,6 0 18 16,0-3 18-16,0 3-8 15,10-3-1-15,8-4 9 16,6-3 0-16,3 1 1 16,-3-4 1-16,-4 0 0 15,-6 2 6-15,-5 2 9 16,-6 2 30-16,-3 6-1 15,0-2-19-15,0 0-11 16,-10 3-7-16,-8 0-8 0,-5 0 2 16,-7 3-1-1,-4 8 5-15,-1 1-5 0,2 5-1 16,6-3 1-16,10 1 1 16,14-1 4-16,3 2 0 15,27-2-5-15,20 3-1 16,42-4-43-16,-9-4-278 15,-9-2-608-15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3T07:02:02.6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7932 6121 751 0,'0'0'52'16,"0"0"-52"-16,0 0-83 0,0 0 83 16,0 0 73-16,-16 20 121 15,16-20-50-15,0 0-34 16,0 0 19-16,0 0 33 15,0-2-12-15,-3-1 1 16,-3 0-6-16,3-2-8 16,-4 2-16-16,7 0 0 15,-3 2-14-15,3 0-30 16,0 1-26-16,7 0-22 16,14 0-6-16,12 0-1 15,16 0-10-15,9 0-10 16,8-3-2-16,-5-1-1 15,0 1-20-15,-9-2 0 16,-2 2 6-16,-9 0-7 16,-12 0-6-16,-5 0-2 0,-8 2-4 15,-10 1 1-15,-6 0-5 16,0 0-25-16,-16 0-102 16,-7 0-319-16,1 0-282 0</inkml:trace>
  <inkml:trace contextRef="#ctx0" brushRef="#br0" timeOffset="281.628">7980 5994 548 0,'0'0'87'0,"0"0"-78"15,0 0 64-15,0 0 248 16,0 0-117-16,0 0-40 16,0 0 23-16,15-33-12 15,-3 33 14-15,7 0-19 16,4 5-25-16,7 9-24 16,13 3-42-16,5 2-50 15,35-10-29-15,-11-1-339 16,-8-8-1007-16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1T07:27:41.866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22411 3071 12 0,'0'0'26'16,"0"0"158"-16,0 0-9 16,0 0-55-16,0 0-120 0,0 0-83 15,-83 3 83-15,80 1 396 16,0-1 165-16,3-3-375 16,0 0-79-16,0 0 31 15,0 0 71-15,0 0 6 16,0-3-59-16,0 2-48 15,0 0-23-15,0 1-23 16,0 0-11-16,0 0-12 16,4 0-14-16,14 0-4 15,13 0 13-15,25 1 10 16,34 0-16-16,36-1-18 16,14 0-2-16,-8-4-7 15,-31-1 10-15,-38 2-11 0,-23 1-1 16,-13 1 0-16,-4 1 0 15,-3 0-1-15,0 0-5 16,-16 0-24-16,-2 0-43 16,-2 0-24-16,-9 3-127 15,-8 1-619-15</inkml:trace>
  <inkml:trace contextRef="#ctx0" brushRef="#br0" timeOffset="8072.6484">6975 3862 811 0,'0'0'517'0,"0"0"-421"16,0 0-48-16,0 0 19 15,0 0 64-15,0 0 60 16,13 0-9-16,-7 0-62 15,3 0-47-15,4 0-33 16,1 0-9-16,5 0-2 16,2 0-6-16,6 0-6 15,3 0-9-15,4 0-7 16,0 0 5-16,-1 0-6 16,3 0 0-16,-6 0 1 0,1 0-1 15,-4 0 0-15,-2 1 1 16,1 0-1-16,-7 2 0 15,2-1 0-15,-3-1 1 16,0 1 0-16,-3-1 0 16,1 1 5-16,-2-1-6 15,2-1 0-15,2 1 0 16,0 1 2-16,4-2-2 16,-5 0 2-16,5 1-2 15,-7 1 0-15,6 0 0 16,-5 0 0-16,2 1 0 15,0 0-1-15,0 1 0 16,3 0 1-16,1 1 0 0,-2-1 0 16,2-1 0-16,2-1 0 15,-2 1 0-15,-2-2 1 16,2 0-1-16,-1 1 0 16,-3 0 6-16,1-1-5 15,-5 0-1-15,2 1 0 16,-1-2 0-16,3 2 0 15,-3-2 0-15,9 1 0 16,-2-1-2-16,2 1 2 16,1 0-2-16,-2 1-5 15,-1-2 6-15,2 1-10 16,1 1 5-16,-2-2 5 16,-1 1 0-16,-1-1-11 0,-3 0 4 15,1 1 8 1,2 1-3-16,-6-2 2 0,3 1 1 15,0 0 0-15,1-1 0 16,2 0 0-16,0 0-1 16,0 0 2-16,4 0-2 15,-1 0 1-15,-3 0 0 16,0 0-1-16,1 0 1 16,-5 0 0-16,-4 0 0 15,-1 0 0-15,0 0 1 16,-5 0-1-16,1 0 1 15,1 0-1-15,0 0 0 0,1 0 0 16,4 0 1 0,2 0-1-16,2 0 1 0,0 0-1 15,-3 0 0-15,4 0 0 16,-1 0 0-16,-3-1 0 16,-3 1 2-16,-3 0-2 15,-3 0 0-15,-6 0 0 16,3 0 1-16,-3 0-1 15,0 0 1-15,0 0 0 16,0 0 0-16,3-1 5 16,0 1-5-16,3 0 1 15,4-2 5-15,-1 2-7 16,-1-1 0-16,2 0 0 16,-4 1-2-16,0 0-21 15,-3 0-54-15,-3 0-112 0,0 0-142 16,-9 0-378-16</inkml:trace>
  <inkml:trace contextRef="#ctx0" brushRef="#br0" timeOffset="12246.3265">13763 4129 664 0,'0'0'413'0,"0"0"-280"16,0 0-74-16,0 0 27 15,0 0 50-15,0 0 11 16,0-3-5-16,0 3-34 16,0-2-23-16,0 2-28 15,-9 0-34-15,-5 0-8 16,-2 0 4-16,-14 0 17 16,-9 0 9-16,-9 0 0 15,-23 0-17-15,-33 0 17 16,-32 0-5-16,-7 0 2 15,13-6 17-15,30-1 8 0,40 1 6 16,20 0-12 0,19 2-25-16,-2 1-12 0,10 0-13 15,0 1 1-15,10 2 11 16,3 0 16-16,0 0-20 16,0 0-9-16,0 0-10 15,0 0 0-15,0 0 0 16,0 0-11-1,0 0-9-15,0 0-16 0,0 0-28 16,0 0-44-16,0 2-91 16,0 5-5-16,0 3-64 15,0 1-66-15,6-1 28 16,4-3-230-16</inkml:trace>
  <inkml:trace contextRef="#ctx0" brushRef="#br0" timeOffset="15529.9451">17558 3923 202 0,'0'0'257'16,"0"0"-119"-16,0 0-84 16,0 0-54-16,0 0-45 0,0 0-295 15</inkml:trace>
  <inkml:trace contextRef="#ctx0" brushRef="#br0" timeOffset="18153.4823">20829 3930 933 0,'0'0'194'15,"0"0"-145"-15,0 0-36 16,0 0 0-16,0 0 77 16,0 0 73-16,0 0-24 15,-84-21-34-15,54 15-17 16,-11 2-14-16,-24 0 14 16,-26-4-20-16,-22 3-26 0,-10-2 3 15,22 2 16 1,31 2-7-16,33 2 1 15,14 1-13-15,7 0-16 0,6 0-12 16,0 0 0-16,10 0 3 16,0 0-16-16,0 0 0 15,5 0 8-15,10 4-9 16,0 1-86-16,2-3-462 16,-7-2-1038-16</inkml:trace>
  <inkml:trace contextRef="#ctx0" brushRef="#br0" timeOffset="20167.6132">27955 3946 660 0,'0'0'327'0,"0"0"-183"16,0 0-81-16,0 0 37 16,0 0 36-16,0 0-23 0,0 0-37 15,0-4-28-15,-1 4-13 16,1 0 1 0,-2 0-1-16,-5 0-5 0,-2 0-5 15,-7 0 11-15,-13 4 40 16,-9 3-17-16,-12 3 13 15,-11 0-18-15,-5-1-16 16,-5-2-15-16,2-1-3 16,7-5 7-16,8-1-4 15,12 0 0-15,14 0-15 16,11 0-7-16,7 0-1 16,9 0-58-16,1 3-177 15,3 3-78-15,10-2-49 0,-1-2-169 16</inkml:trace>
  <inkml:trace contextRef="#ctx0" brushRef="#br0" timeOffset="20409.0998">27806 4143 2000 0,'0'0'298'0,"0"0"-277"16,-108-14-21-16,52 6-5 0,-8 3 5 16,-23 1 0-16,16 1-92 15,10-1-690-15</inkml:trace>
  <inkml:trace contextRef="#ctx0" brushRef="#br0" timeOffset="30019.4734">5130 6991 844 0,'0'0'271'16,"0"0"-214"-1,0 0-48-15,0 0 24 16,0 0 141-16,0 0-11 0,8-7-36 16,-8 5-3-1,3-2 37-15,0 0-1 0,-3 1-59 16,3-1-34-16,-3 1-5 16,0 1 2-16,0 1-30 15,0-2-15-15,0 2-11 16,-3-2-7-16,-9-3 0 15,-3 5-1-15,0-2-1 16,-7 1 1-16,-2 2-1 16,-1 0 1-16,-2 0 0 15,1 0 2-15,-2 0-1 16,1 2 11-16,-1 5 8 0,-2 0 3 16,3 7 5-1,-3 2 6-15,-1 3 18 0,1 5-14 16,-1 3-18-16,1 3-3 15,3 4-11-15,2 1 0 16,2 1-5-16,4 6 0 16,5-2 1-16,7 3-1 15,7-1 0-15,0 2 0 16,18 1 7-16,7-1-8 16,5-1 1-16,6-3-1 15,6-2 6-15,7-3-6 16,3-3 0-16,2-9 0 15,6-3 0-15,-2-4 0 0,0-9 1 16,3-6 0 0,-1-1-1-16,-2-6 0 0,-3-12 1 15,-4-4-1-15,-2-9 1 16,-4-6 5-16,1-6-4 16,-7-5-1-16,-6-5 5 15,-8 2-3-15,-7-4 4 16,-12 4 5-16,-6 1 20 15,-8 0-4-15,-23 1-11 16,-15 1-11-16,-21-2-6 16,-2 11 0-16,-7 5-14 15,0 11-44-15,10 18-39 16,-22 5-155-16,24 18-442 16,12 0-613-16</inkml:trace>
  <inkml:trace contextRef="#ctx0" brushRef="#br0" timeOffset="30980.1772">5266 7421 1892 0,'0'0'365'0,"0"0"-269"15,0 0-32-15,0 0 96 16,0 0 18-16,0 0-90 16,0 0-60-16,2 28-14 15,4 9 66-15,4 9-20 16,5 8-20-16,9 1-25 15,4-3-13-15,-1-3-2 16,3-8-5-16,-6 0-68 16,-3-1-126-16,-9-8-173 15,-8-12-778-15</inkml:trace>
  <inkml:trace contextRef="#ctx0" brushRef="#br0" timeOffset="31583.2742">6111 7595 1355 0,'0'0'572'15,"0"0"-486"-15,0 0 24 16,0 0 70-16,0 0 25 16,0 0-58-16,0 0-50 15,74-2-33-15,-38 2-28 16,3 0-18-16,4 0-12 16,-4 3-6-16,0 3-7 15,-3-2-54-15,-5-4-118 16,-4 0-130-16,-8 0-313 15,-7-4-342-15</inkml:trace>
  <inkml:trace contextRef="#ctx0" brushRef="#br0" timeOffset="31868.2044">6075 7390 960 0,'0'0'1270'15,"0"0"-1061"-15,0 0-164 0,0 0 38 16,97 0 52-16,-18 0-32 16,3 0-85-16,12 0-18 15,-24-2-186-15,-28-2-587 0</inkml:trace>
  <inkml:trace contextRef="#ctx0" brushRef="#br0" timeOffset="35444.9715">7604 6811 1311 0,'0'0'375'15,"0"0"-277"-15,0 0-76 16,0 0 12-16,0 0 159 15,0 0 7-15,0 0-64 16,36-20-44-16,-36 19-25 16,0 1-21-1,0-1 2-15,0 1-18 0,0-1-5 16,-6-1-3-16,-13 2-4 16,-11-3-7-16,-6 3-10 15,-3 0 0-15,0-3 0 16,-1-1 0-16,3-2 0 15,1-1 10-15,6 3 4 0,8-2-8 16,5 2 5-16,4 1-5 16,7 0-1-16,3 3-5 15,0 0 0-15,3 0 0 16,0 0 5-16,0 0-5 16,0 0 0-16,0 0-1 15,0 0 0-15,0 4-7 16,-3 6 7-16,0 3 6 15,-4 5 3-15,1 1 5 16,-2 3-1-16,2 5 1 16,0 2-7-16,-4 4-5 15,1 7-1-15,-5 6 10 16,1 3-5-16,-5 4 0 16,0 0 1-16,2 6-6 0,-2 1 26 15,0 0-9-15,0-1-3 16,0 0-4-16,3-1-4 15,2 0-6-15,4-5-1 16,6 3 1-16,3-7-1 16,0-4 6-16,0-7-6 15,6-5 0-15,3-7 0 16,4-6 0-16,2-8-1 16,3-4-10-16,3-7-10 15,9-1-65-15,22-14-113 16,-6-6-375-16,-4 0-557 0</inkml:trace>
  <inkml:trace contextRef="#ctx0" brushRef="#br0" timeOffset="36331.4465">7777 7559 1295 0,'0'0'296'16,"0"0"-81"-16,0 0-41 16,0 0-29-16,0 0 0 15,0 0-33-15,0 0-27 16,0 49-11-16,0-49 14 15,0-4 4-15,3-11-1 16,3-8-62-16,0-8-23 0,8-11-5 16,-1-8 1-16,-1-9-1 15,3 0-1-15,-3-1 1 16,-3 4 0-16,-2 12 7 16,-1 9 2-16,-3 7 15 15,-3 9 10-15,3 4 10 16,-3 8 6-16,0 3-10 15,0 4-24-15,0 0-13 16,3 0-4-16,-3 7-13 16,2 12 4-16,-2 4 9 15,3 7 0-15,4 4 0 16,2-2 0-16,0-5 0 16,4-2-1-16,-2-7-8 15,-2-5 1-15,1-6-3 16,-1-4-7-16,0-3-12 0,6 0 9 15,0-11 7 1,6-12 1-16,4-9-5 0,1-8-5 16,-1-5 10-16,2 0 1 15,-5 4 12-15,-2 7 1 16,-7 11 15-16,-4 7 5 16,-3 9 13-16,-6 4-4 15,0 3-18-15,0 0-7 16,0 7-5-16,-3 15 0 15,-9 12 8-15,-4 12 23 16,2 10-19-16,2 2-9 0,-1 0-2 16,4-5-1-1,1-8 0-15,1-1 0 0,1-9 0 16,0-1-1-16,-3-5 1 16,2-5 0-16,1-5-8 15,1-2-31-15,-1-7-45 16,6-2-98-16,0-6-177 15,0-2-465-15</inkml:trace>
  <inkml:trace contextRef="#ctx0" brushRef="#br0" timeOffset="36643.3293">8507 7349 965 0,'0'0'1216'15,"0"0"-1059"-15,0 0-119 16,0 0-18-16,0 0 73 16,0 0 22-16,0 0-57 15,-9 22 7-15,-2-2 5 16,-2 6-20-16,1 3-16 15,-4 2-7-15,2 0-9 16,-2-3-8-16,1-1-8 16,0-4-1-16,3-3 0 0,0-2-1 15,2-4-13-15,2-3-69 16,5-6-98-16,3 0-150 16,0-5-515-16</inkml:trace>
  <inkml:trace contextRef="#ctx0" brushRef="#br0" timeOffset="36913.5013">8396 7361 1303 0,'0'0'681'16,"0"0"-583"-16,0 0-63 15,0 0 55-15,0 0 54 0,0 0 80 16,0 0-71-16,14 90-32 16,-5-51-52-16,1 0-24 15,2-2-24-15,3-4-15 16,0-1-6-16,-3-9-1 16,-3 1-68-16,-3-7-204 15,-6-5-506-15,0-8-818 0</inkml:trace>
  <inkml:trace contextRef="#ctx0" brushRef="#br0" timeOffset="37228.5753">8893 7398 1262 0,'0'0'835'16,"0"0"-724"-16,0 0-54 15,0 0 91-15,0 0 10 16,91 9-14-16,-55-8-51 0,6-1-51 15,1 0-27-15,-1 0-15 16,-10 0-66-16,-6-4-129 16,-14 4-194-16,-9-1-509 0</inkml:trace>
  <inkml:trace contextRef="#ctx0" brushRef="#br0" timeOffset="38428.685">9338 7490 971 0,'0'0'157'16,"0"0"-111"-16,0 0-29 15,0 0 22-15,0 0 119 16,22 79 11-16,-14-69-9 15,1 0 15-15,1 0 7 16,-4-3-11-16,0-5-33 16,-3 1-37-16,0-3-8 15,-3 0 19-15,3 0 1 16,3-5-23-16,3-12-42 16,3-6-35-16,4-8 1 15,5-7-4-15,0-8-9 16,3-21 0-16,-2 7 1 15,1-7-2-15,-4-1 0 0,-6 15 1 16,1-4 1-16,-5 8 4 16,-3 4 0-16,1 8 7 15,-4 6 32-15,-3 3-24 16,0 7 7-16,0 9 2 16,0 2-15-16,0 6-1 15,0 1-5-15,0 3-4 16,0 0-5-16,3 0-6 15,-3 0-5-15,3 17-4 16,2 9 14-16,-2 9 0 16,3 5 0-16,4 0 1 15,-1-1 0-15,0-5 0 16,3-7 0-16,3-6 0 0,1-6-1 16,-2-5-8-1,2-7 9-15,2-3-1 0,3-6 0 16,-2-16-5-16,1-8-3 15,2-10 3-15,-5-5 4 16,2 0 2-16,-6 5 1 16,-4 7 8-16,-6 7-8 15,2 12 14-15,-5 7 6 16,3 2-3-16,-3 5-11 16,0 0-7-16,0 6-7 15,0 17-1-15,-3 11 8 16,-5 12 17-16,-5 21-7 15,-2 17 4-15,0-3-7 16,0-10-5-16,6-14-1 0,2-14 0 16,1 0 0-16,-2 0 0 15,5-8 1-15,0-11-2 16,0-6 0-16,3-6-20 16,0-7-52-16,0-5-53 15,0-5-122-15,9-6-480 0</inkml:trace>
  <inkml:trace contextRef="#ctx0" brushRef="#br0" timeOffset="39188.9823">10078 7306 1603 0,'0'0'491'0,"0"0"-351"15,0 0 9-15,0 0 15 16,0 0-4-16,0 0-78 16,0 0-52-16,-3 3-15 0,6 20 35 15,3 3-10-15,-2 4-27 16,-1 0-11-16,-3-1-1 16,0-2-1-16,0-2-2 15,3-4-57-15,-3-6-97 16,6-8-126-16,2-4-397 15,-2-3-473-15</inkml:trace>
  <inkml:trace contextRef="#ctx0" brushRef="#br0" timeOffset="39451.9536">10279 7345 1914 0,'0'0'398'0,"0"0"-301"15,0 0-61-15,0 0 111 0,0 0 13 16,-61 76-60-16,38-38-42 16,7 3-25-16,-6 2-20 15,1 0 14-15,-1-4 9 16,2-3-9-16,1-4-3 16,0-5-11-16,8-5-5 15,-1-5-7-15,6-5-1 16,2-5-32-16,4-4-87 15,0-3-93-15,10-6-129 16,5-8-637-16</inkml:trace>
  <inkml:trace contextRef="#ctx0" brushRef="#br0" timeOffset="39774.1009">10682 7380 157 0,'0'0'1909'0,"0"0"-1602"0,0 0-174 15,0 0 12-15,0 0 5 16,81 0-24-16,-38 3-71 16,5-2-29-16,4 3-26 15,-3-1-5-15,-10 0-91 16,-10-3-170-16,-9 3-419 16,-17-3-1131-16</inkml:trace>
  <inkml:trace contextRef="#ctx0" brushRef="#br0" timeOffset="40857.7025">11361 7500 1177 0,'0'0'245'15,"0"0"-120"-15,0 0 40 0,0 0 51 16,0 0-11-16,0 0-35 15,18 79-41-15,-14-72-41 16,-4-2-26-16,3-3 7 16,-3-2 7-16,3 0 4 15,1 0 4-15,6-14-27 16,3-6-33-16,2-7-14 16,0-8-8-16,0-8-1 15,-2-7-1-15,0-19 0 16,0 5-1-16,-3-1 1 15,-1-2 0-15,-6 17 0 16,0 2 2-16,-2 10 13 16,2 13 12-16,-1 5 5 0,-2 10-9 15,1 7 8-15,-1 2-13 16,0 1-18-16,5 0 0 16,-5 14-10-16,3 9 8 15,0 7 1-15,3 6 0 16,0 1 1-16,7-3-2 15,-3-2 1-15,6-8-1 16,0-6 1-16,2-4-6 16,-3-11-4-16,4-3-13 15,1 0-2-15,5-17 6 16,2-10 10-16,-2-9 2 16,2-9-4-16,0-6-10 15,-6 0 11-15,-2 5 11 0,-5 9 1 16,-1 14 8-16,-10 10 14 15,0 6 4-15,-3 7-8 16,0 0-7-16,0 3-12 16,0 17 0-16,-9 15 7 15,-4 12 23-15,-3 16-7 16,-1 22-10-16,5-8 1 16,-3-6-1-16,6-10-7 15,3-16-4-15,-4 3-2 16,4 0 0-16,0-8 0 15,-1-10 0-15,4-6-15 16,2-8-42-16,1-6-57 16,0-10-161-16,14-3-355 0,5-11-725 15</inkml:trace>
  <inkml:trace contextRef="#ctx0" brushRef="#br0" timeOffset="41335.6504">12274 7371 1558 0,'0'0'310'16,"0"0"-206"-16,0 0 32 0,0 0 28 15,0 0-22-15,0 0 42 16,0 0-80-16,-12 65-5 15,-3-38-29-15,-4 0-24 16,-2 2-22-16,-3-9-15 16,0 3-7-16,-2-9-1 15,3-1 1-15,-4-6-1 16,6-4 1-16,2-3-2 16,5 0-14-16,4-4-4 15,4-12 3-15,3 0-16 16,3-4 0-16,0-1 16 15,0 3 13-15,3 4 2 16,0 3 0-16,0 2 8 16,0 5 11-16,-3 1 10 15,3 0 3-15,1 3 6 0,-1 0-11 16,4 0-8-16,6 7-4 16,6 9-13-16,2 8-2 15,0 4 1-15,3 3 1 16,1-1-2-16,-1-1 0 15,-6-3-47-15,-2-2-172 16,-8-8-243-16,-2-6-626 0</inkml:trace>
  <inkml:trace contextRef="#ctx0" brushRef="#br0" timeOffset="42035.1985">12459 6688 793 0,'0'0'767'15,"0"0"-553"-15,0 0 25 16,0 0 23-16,0 0-47 15,0 0-77-15,0 0-50 16,64-11-22-16,-39 15-27 16,11 1-23-16,0-1-4 15,3-1-10-15,0-2-1 16,-4-1 0-16,-2 0-1 16,-10 0-1-16,-7 0-5 15,-10 0 0-15,-6 6-11 16,0 4-7-16,0 8 24 15,-12 10 2-15,-9 12 13 0,-4 20 4 16,-4 17 13-16,6 18-9 16,6 7-5-16,9-7-1 15,8-21-8-15,0-20-8 16,0-13 0-16,0 3 1 16,6 4 4-16,4 8-6 15,-1 5 1-15,-2-5 0 16,-4-4 0-16,0-4 0 15,-3-6 0-15,0-7-1 16,0-6 0-16,-6-8 0 16,-7-4-1-16,-4-7 1 0,-5-4 0 15,-5-3 6 1,-11-3-5-16,0 0-1 0,-8-9-21 16,-2-18-117-16,8 5-244 15,10-3-1183-15</inkml:trace>
  <inkml:trace contextRef="#ctx0" brushRef="#br0" timeOffset="42536.2452">13484 7315 1833 0,'0'0'345'0,"0"0"-265"15,0 0-49-15,0 0 47 0,0 0 60 16,3-77-14 0,-15 57-18-16,-6 8-26 0,-4 1-15 15,-8 4-22-15,-6 7-10 16,-5 0-14-16,-5 15-4 15,1 11 0-15,2 8 2 16,11 4 14-16,7 0-9 16,14-3-7-16,8 0-4 15,3-5-6-15,16-5-5 16,10-6-1-16,8-5-12 16,-3-11-72-16,11-4-147 15,-9-18-371-15,-8-7-718 0</inkml:trace>
  <inkml:trace contextRef="#ctx0" brushRef="#br0" timeOffset="42913.842">13461 6927 398 0,'0'0'1259'0,"0"0"-1025"16,0 0-60-16,0 0 15 16,0 0 9-16,0 0-21 15,0 0-47-15,52-18-52 16,-45 23-20-16,-1 6-9 16,-3 0-13-16,4 1-12 0,-4 4-9 15,-3-2-6-15,0 3 6 16,0 2 3-16,0 3-8 15,0 0-8-15,0-2 7 16,0-2-3-16,0-4 3 16,0 0-3-16,6-8-5 15,9 0 0-15,9-3 0 16,2-3-1-16,3 0-70 16,-8-6-117-16,-9-5-379 15,-9-2-1399-15</inkml:trace>
  <inkml:trace contextRef="#ctx0" brushRef="#br0" timeOffset="43903.8758">6105 9629 859 0,'0'0'661'16,"0"0"-483"-16,0 0-6 15,0 0 45-15,0 0 1 16,0 0-35-1,0 0-42-15,13 0-37 16,2 0-11-16,9 2-16 0,9 0-38 16,10 2-24-16,2-2-15 15,-2-1 0-15,-3 2-39 16,-7 3-78-16,-9-2-75 16,-12 3-129-16,-6 0-330 15,-6-4-175-15</inkml:trace>
  <inkml:trace contextRef="#ctx0" brushRef="#br0" timeOffset="44104.7506">6108 9794 1844 0,'0'0'535'15,"0"0"-477"-15,0 0-39 16,0 0-6-16,107 11-13 16,-62-11-223-16,1 0-652 0</inkml:trace>
  <inkml:trace contextRef="#ctx0" brushRef="#br0" timeOffset="47816.57">7516 9048 416 0,'0'0'396'16,"0"0"-188"-16,0 0-133 16,0 0-48-16,0 0 37 15,0 0 71-15,36-11 30 16,-26 6 5-16,-2 5 22 16,-2-3 7-16,-3 2-14 15,0-1-20-15,0 1-36 16,-3-2-25-16,0 3-19 15,0 0-24-15,0 0-22 0,0 0-12 16,0-3-6 0,-12 3-5-16,-6-1-10 0,-10 1-5 15,-5 0 1-15,-9 0 0 16,0 0-1-16,-4 0 5 16,4-3-6-16,9-1 0 15,5 0 1-15,7 0 0 16,6 2 0-16,2 1 0 15,7 0 8-15,3 1 24 16,1 0 3-16,2 0-10 16,0 0-14-16,0 0-6 15,0 0-5-15,0 0 8 16,0 0-7-16,0 0-1 0,-1 0 1 16,-1 4 9-1,-1 6 9-15,0 5-2 0,-1-1 0 16,1 6-5-16,0 3-2 15,3 0 1-15,-3 6 0 16,3 2-6-16,-3 2 0 16,0 0-6-16,3 5 8 15,-3 0-8-15,-3-3 9 16,3 2-1-16,-1 0-2 16,-1 0-5-16,-1-5 5 15,0 4-5-15,-3-5 5 16,2-2 0-16,4 0-5 15,-3-2 1-15,6 3-1 16,-3 0 0-16,3-1-1 16,-3 4 1-16,0-1 0 0,-2 2 0 15,-5 1 0-15,1-1 1 16,-3 6-1-16,-3-3 5 16,0-1-5-16,2-3 1 15,2-3-1-15,5-7 0 16,-1-3 1-16,7-1-2 15,0-5 0-15,0-2 1 16,0-2 0-16,0-3-1 16,0 3 0-16,0-2 0 15,0-2 0-15,0-3 0 16,0 0 0-16,7 1 0 16,10-4 0-16,8 0-8 15,8 0-71-15,22-20-123 16,-13 3-387-16,-3 0-770 0</inkml:trace>
  <inkml:trace contextRef="#ctx0" brushRef="#br0" timeOffset="49515.5564">7588 9458 1134 0,'0'0'565'0,"0"0"-496"15,0 0-50-15,0 0 120 16,0 0 129-16,0 0-41 15,0 0-74-15,30-13-86 16,-11 4-25-16,0-1-1 16,-2 0-3-16,-1 2-19 15,-4 2-10-15,-4 3-2 16,-1 2-5-16,-4 1-2 16,3 0-1-16,0 0-6 15,-3 10 5-15,3 7 1 16,-6 2 0-16,0 5 1 15,0 3 2-15,0 2 5 16,-3-3 2-16,-9 2 0 0,-4-5 0 16,-4 0-9-16,-2-4 2 15,-2 1 10-15,-4 0 4 16,5-6 7-16,1-1-6 16,7-5 1-16,3-4 2 15,9 2-2-15,3-2-5 16,0 0-4-16,6 2-1 15,13-2 1-15,4 2-2 16,7-2-6-16,4 0-1 16,-4-4-5-16,-3 0-39 15,-2 0-36-15,-6-8-107 16,-8-8-181-16,-5-1-448 16,-3 5-456-16</inkml:trace>
  <inkml:trace contextRef="#ctx0" brushRef="#br0" timeOffset="50038.9722">8031 9513 995 0,'0'0'679'0,"0"0"-527"15,0 0 40-15,0 0 72 0,0 0-9 16,0 0-69-16,0 0-71 16,18-23-57-16,-5 18-36 15,1-2-14-15,5 1-7 16,-1 2 1-16,3 4-2 15,-5 0 0-15,1 0-6 16,-4 4 5-16,-1 6 0 16,-6 3 0-16,0 0-1 15,-6 4 1-15,0 1-1 16,0 2 2-16,-12 1 8 0,-7 5 2 16,-1-3 2-1,-5 1-1-15,-5-1-5 0,0-3-5 16,-1-1 7-16,4-3-1 15,5-2 14-15,5-1 11 16,8-2-7-16,2-2-12 16,7-2-2-16,0 3-5 15,10-3-5-15,13-5 5 16,8 2-6-16,9-4-21 16,-1 0-75-16,6-13-104 15,-8-1-176-15,-13-5-605 0</inkml:trace>
  <inkml:trace contextRef="#ctx0" brushRef="#br0" timeOffset="50523.7665">8553 9458 1676 0,'0'0'356'15,"0"0"-239"-15,0 0 66 16,0 0 54-16,0 0-70 16,0 0-88-16,0 0-20 15,-40 37-22-15,17-7-16 0,-5 5-6 16,1 2-5-1,2 5 2-15,4-3-6 0,3-5 0 16,5-4 3-16,7-3-1 16,4-4-7-16,2-7 5 15,0-1-4-15,15-7-1 16,6-5 0-16,6-3 1 16,6 0-2-16,1-6-26 15,3-7-8-15,-7 1-1 16,-9-2-9-16,-8 1 30 15,-8 2 14-15,-5 1 6 16,-3 0 9-16,-15 0 5 16,-4 1 12-16,-4 2-2 15,1 0-12-15,1 5-12 0,8 0-6 16,5 2-34-16,11-1-120 16,0 0-227-16,0-2-705 15</inkml:trace>
  <inkml:trace contextRef="#ctx0" brushRef="#br0" timeOffset="50701.545">8735 9772 1614 0,'0'0'758'0,"0"0"-666"16,0 0-49-16,0 0 26 0,0 0-69 15,0 0-17-15,0 0-655 16</inkml:trace>
  <inkml:trace contextRef="#ctx0" brushRef="#br0" timeOffset="52069.923">9068 9495 742 0,'0'0'945'16,"0"0"-721"-16,0 0-112 16,0 0 30-16,0 0 17 15,0 0-38-15,0 0-50 16,-3-7-37-16,-3 21 9 15,0 5 11-15,-3 4-15 16,0 4-4-16,0 3 12 0,0 6-10 16,3-4-12-16,2-1-11 15,4-3-13 1,0-4 7-16,16-7-7 0,5-4 0 16,7-9-1-16,8-4-5 15,3 0-53-15,0-14 7 16,-5-9 29-16,-1-4 20 15,-9-5 1-15,-5-1 0 16,-10-3 1-16,-6 5 7 16,-3 1 25-16,-9 5 21 15,-13 5-12-15,-11 6-11 16,-6 1-7-16,0 3-12 16,2 3-10-16,10 4-1 0,9 0-18 15,9 3-88 1,9 0-107-16,0 10-418 0,12-3-253 15</inkml:trace>
  <inkml:trace contextRef="#ctx0" brushRef="#br0" timeOffset="52576.3002">9587 9468 1809 0,'0'0'341'0,"0"0"-249"0,0 0-33 15,0 0 108-15,0 0 0 16,0 0-67-16,0 0-48 16,91-13-18-16,-76 13-14 15,0 0-10-15,-2 3-4 16,-1 7-4-16,-1 0-1 16,-4 2 0-16,-4 3 1 15,-3 2 5-15,0 3 8 16,-10 1 18-16,-7 3 9 0,-8 0-14 15,-2-2 2 1,-4 5-7-16,4-7-3 16,4 0-9-16,7-5-2 0,7-1-3 15,9-4-5-15,0 3 0 16,9-5 0-16,21 1 7 16,6-2-8-16,4-4-25 15,0-3-75-15,5 0-127 16,-9-13-311-16,-9-1-437 0</inkml:trace>
  <inkml:trace contextRef="#ctx0" brushRef="#br0" timeOffset="53001.1332">9984 9505 811 0,'0'0'1048'15,"0"0"-858"-15,0 0-46 16,0 0 10-16,0 0-23 16,0 0-5-16,0 0 19 15,6 48-59-15,-6-27-36 16,-6-1-22-16,3-1-12 16,-3-1-10-16,0-6-5 15,2-5 0-15,0-1-1 16,3-2 0-16,1-4 1 15,0 0 0-15,0 0 8 0,9 0 2 16,9 0-10-16,4-10-1 16,5 6 1-16,0 1-1 15,-6 0 0-15,-5 3 0 16,-2 0-1-16,-7 7 0 16,-1 6-5-16,-6 7 6 15,0 0 0-15,0 2 11 16,0 2-4-16,-6-4-1 15,-4 0 2-15,-1-5-7 16,-5-4-1-16,1-2 1 16,-6-5-1-16,3-1-6 15,-3-3-60-15,5-3-114 16,7-10-183-16,6-4-698 0</inkml:trace>
  <inkml:trace contextRef="#ctx0" brushRef="#br0" timeOffset="53233.9587">10014 9472 901 0,'0'0'936'0,"0"0"-838"15,0 0-65-15,0 0 113 16,0 0 62-16,86-17-25 15,-56 17-73-15,0 0-53 0,-2 1-57 16,2 1 0 0,-11-2-253-16,-2 0-786 0</inkml:trace>
  <inkml:trace contextRef="#ctx0" brushRef="#br0" timeOffset="54151.7242">10354 9468 651 0,'0'0'1042'0,"0"0"-719"16,0 0-135-16,0 0-13 16,0 0-12-16,0 0-51 0,0 0-65 15,3 7-18-15,-12 16-4 16,-3 4-14-16,-3 1-5 15,3 0-5-15,2 1 1 16,1-6-1-16,2 0 0 16,6-7 0-16,1 1 1 15,3-6-1-15,18-3 0 16,12-4 14-16,4-4-4 16,8 0-11-16,1 0 0 15,-1-4-12-15,-2-9-16 16,-10 1-14-16,-3-2 19 15,-12 1 22-15,-5 0 1 0,-9 3 9 16,-4 1 22-16,0 3 8 16,0-1 4-16,0 0 23 15,0 3-5-15,-1-2-14 16,1 5-11-16,0-2-5 16,0 3-4-16,0 0-9 15,0 0-2-15,0 0-4 16,0 3-11-16,0 8-1 15,0 9 1-15,-3 6 5 16,-7 4 2-16,-2 2-1 16,0 2-6-16,0-4-1 15,3-3 0-15,3-6-71 16,6-7-90-16,0-7-138 0,15-4-397 16,3-3-587-16</inkml:trace>
  <inkml:trace contextRef="#ctx0" brushRef="#br0" timeOffset="54543.7473">10945 9538 1408 0,'0'0'771'0,"0"0"-679"15,0 0-57-15,0 0 51 16,0 0 61-16,0 0-10 15,0 0-27-15,-66 46-24 16,45-13-37-16,-2-1-22 16,6 2-17-16,8-5-8 0,3-2 7 15,6-6-9-15,3-5 1 16,15-6 0-16,6-7 1 16,7-3-2-16,2 0-5 15,4-13-31-15,-4-7 14 16,-2-4 11-16,-8-5 10 15,-4-7-7-15,-7 0 1 16,-8 2 7-16,-4 1 0 16,-4 7 8-16,-17 6 13 15,-9 7-8-15,-4 3-7 16,1 9-6-16,-1 1-7 16,10 0-104-16,6 1-132 0,18 9-239 15,0-2-166-15,9-3-495 16</inkml:trace>
  <inkml:trace contextRef="#ctx0" brushRef="#br0" timeOffset="54953.5536">11434 9396 198 0,'0'0'1742'16,"0"0"-1541"-16,0 0-153 16,0 0 31-16,0 0 133 15,0 0-20-15,-103 62-79 0,71-25-32 16,3 6-28 0,-1 2-32-16,5 0-12 0,8-6-9 15,10-3 1-15,7-4-1 16,0-7 0-16,13-6 0 15,7-4 0-15,5-6-6 16,2-6 6-16,3-3-1 16,4 0-25-16,-4-12-11 15,3-6 12-15,-8 2-16 16,-7-2 1-16,-9 4 19 16,-9 1 9-16,0 4 6 15,-24 2 5-15,-7 1 1 16,-8 3 0-16,-7 2 0 0,-5 1-92 15,11-2-603-15,10 1-1092 16</inkml:trace>
  <inkml:trace contextRef="#ctx0" brushRef="#br0" timeOffset="55497.9163">12195 9670 1096 0,'0'0'615'0,"0"0"-504"16,0 0 54-16,0 0 62 15,0 0 20-15,0 0-22 16,0 0-54-16,85 0-72 16,-2 6-59-16,5 5-40 15,29-3-40-15,-35 0-236 16,-27-8-692-16</inkml:trace>
  <inkml:trace contextRef="#ctx0" brushRef="#br0" timeOffset="59319.6795">11746 9535 796 0,'0'0'289'0,"0"0"-159"16,0 0-54-16,0 0 67 15,0 0 38-15,0 0 27 16,0 0-3-16,43 0-33 15,-40 0-24-15,0 0-13 16,-3-2-13-16,0 2 3 0,0 0-28 16,0 0-55-1,0 14-24-15,0 6 12 0,-6 7-11 16,0 5-8-16,2 2-10 16,1-1 0-16,3-1 0 15,0-5 0-15,0 0-1 16,0-7 1-16,0-5 0 15,0-4-1-15,7-5 0 16,-1-6 0-16,3 0 0 16,9-3 5-16,0-13-5 15,6-7-6-15,1-3 0 16,-7-5 5-16,3-1-10 16,-5 2 6-16,-6 0 5 0,0 3 0 15,0 8 1 1,-7 3 9-16,0 2 11 0,-3 7 5 15,0 3 4-15,0 1-3 16,0 0 4-16,0 3-6 16,3 0-5-16,-3 0-7 15,0 0-4-15,0 10-8 16,-6 11 11-16,-4 2 27 16,-3 9-15-16,3 5-12 15,0-1-11-15,4-3-1 16,3 0 0-16,3 0-70 15,0-10-147-15,0-6-690 0</inkml:trace>
  <inkml:trace contextRef="#ctx0" brushRef="#br0" timeOffset="61251.0111">13041 9495 377 0,'0'0'1028'16,"0"0"-731"-16,0 0-117 16,0 0 6-16,0 0 28 15,0 0-8-15,0 0-68 16,21-13-43-16,-8 6-22 16,-1 3-26-16,9-2-13 15,3 5-12-15,3 1-11 16,1 0-10-16,2 0 0 15,-3 1 1-15,-8 9-1 16,-6 3-1-16,-5 1-9 16,-8 2 1-16,0 4 8 0,-5-1 20 15,-11 4-8-15,-10-2-3 16,0 2-8-16,-7 0 0 16,5 0 0-16,1 0 0 15,4-4 0-15,10-2 7 16,7 0-1-16,6-3 7 15,0-5 2-15,13-2-2 16,16-4-6-16,10-3-8 16,4 0-75-16,18-14-95 15,-13-9-138-15,-8 0-473 0</inkml:trace>
  <inkml:trace contextRef="#ctx0" brushRef="#br0" timeOffset="61827.362">13454 9478 1048 0,'0'0'660'0,"0"0"-505"15,0 0 45-15,0 0 27 16,0 0 9-16,0 0-54 15,0 0-45-15,0-7-50 16,0 1-30-16,0 5-21 16,0-2-11-16,7-2-25 15,10 5-12-15,1-1-6 16,2 1 5-16,6 0 5 16,-8 6 7-16,3 7-1 0,-9 3 1 15,-7 7-1 1,-5 2-3-16,0 1 5 0,-14 4 1 15,-9 0 8-15,-2-1-3 16,-4 1-4-16,3-3 4 16,-1-5 0-16,5-2 0 15,5-3 9-15,10-7-2 16,7 0-4 0,0 0-8-16,8-3 0 15,14 2 0-15,1-1-1 0,9-6-16 16,-2-2-98-16,4 0-120 15,-4-7-139-15,-13-5-438 0</inkml:trace>
  <inkml:trace contextRef="#ctx0" brushRef="#br0" timeOffset="62170.7634">13721 9525 1770 0,'0'0'556'0,"0"0"-440"15,0 0 16-15,0 0 48 16,0 0-51-16,0 0-62 16,81-7-34-16,-59 7-17 15,-1 10-7-15,-12 6-9 0,-3 7 0 16,-6 4 0-16,0 5 6 15,-21-1 2-15,-3 1-7 16,-6-3 8-16,2-2 3 16,1-6 3-16,5-1-6 15,6-3-2-15,11-6-1 16,5-1-4-16,0-3-2 16,21-3 0-16,5-1-14 15,21-3-104-15,-4-3-223 16,-7-7-492-16</inkml:trace>
  <inkml:trace contextRef="#ctx0" brushRef="#br0" timeOffset="62370.7096">14070 9766 1687 0,'0'0'496'0,"0"0"-374"0,0 0 77 16,0 0-73-16,0 0-76 16,0 0-50-16,0 0-33 15,-9 39-227-15,19-39-649 0</inkml:trace>
  <inkml:trace contextRef="#ctx0" brushRef="#br0" timeOffset="62800.6495">14461 9584 2039 0,'0'0'362'0,"0"0"-267"15,0 0 3-15,0 0 72 16,-104 42-37-16,77-15-54 15,6 6-35-15,3 0-22 16,9 3-10-16,9-5-11 16,0-3 0-16,6-4-1 15,12-7 0-15,3-1 1 16,6-9-1-16,4-7-15 16,2 0-7-16,3-6-11 15,-7-11 0-15,0-7 15 0,-9-6 10 16,-1-5 8-16,-9-2 0 15,-7 3 1-15,-3 2 20 16,-6 2 21-16,-13 10-9 16,-8 4-10-16,-5 6-8 15,6 6-9-15,-3 4-6 16,13 0-13-16,3 1-58 16,8 12-83-16,6 1-113 15,16-1-301-15,3-6-300 0</inkml:trace>
  <inkml:trace contextRef="#ctx0" brushRef="#br0" timeOffset="63067.6427">14864 9474 1829 0,'0'0'557'0,"0"0"-474"15,0 0-4-15,0 0 58 16,0 0 82-16,0 0-87 16,-27 97-50-16,21-58-34 15,-1 0-25-15,4-1-17 16,3 0-5-16,-3-3 0 16,3-6 0-16,0-4-1 0,0-4-25 15,-3-5-44 1,0-5-78-16,3-8-154 0,0-3-346 15,0 0-142-15</inkml:trace>
  <inkml:trace contextRef="#ctx0" brushRef="#br0" timeOffset="63455.1105">15016 9513 1891 0,'0'0'291'0,"0"0"-130"16,0 0 39-16,0 0 25 16,0 0-47-16,0 0-75 15,0 0-40-15,81 2-39 0,-46 4-17 16,7-5-7-16,1-1-7 16,-4 0-5-16,-3 0-3 15,-14 0 3-15,-5 0 6 16,-11 0 5-16,-6 0-11 15,0 0 10-15,-6 6-5 16,-12 9 7-16,-7 6 29 16,-1 8 4-16,-5 6 0 15,4 0-8-15,0 5-4 16,5-4-12-16,7 0-7 16,3-8-1-16,4-6 5 15,4-3-6-15,1-5-1 0,0-7-16 16,3 0-47-16,0-5-50 15,0-2-121-15,13 0-296 16,4-11-848-16</inkml:trace>
  <inkml:trace contextRef="#ctx0" brushRef="#br0" timeOffset="64340.9741">15704 9611 218 0,'0'0'1104'0,"0"0"-795"16,0 0 40-16,0 0-47 15,0 0-54-15,0 0-49 16,0 0-55-16,12-3-53 16,-12 2-43-16,-6 1-30 15,-9 0 4-15,-12 0 3 16,2 0-13-16,-2 0-4 15,1 0-7-15,10 0-1 16,3 4 0-16,4 3 0 16,1-1-2-16,5 1 1 15,1 1 1-15,1 0-1 16,1 1-1-16,0 1 2 0,0 2 1 16,0-3-1-16,-3 1 1 15,-1 0 1-15,1-2-1 16,-3-1 5-16,-3 0-5 15,3-1-1-15,2-3 1 16,-1-2 1-16,3 2-1 16,2-3 0-16,0 0 0 15,0 0 0-15,0 0-1 16,11 0 0-16,1 0-1 16,4 0 1-16,4 0 0 15,-4 0 0-15,-4 0 0 16,-2 0 0-16,1 0-1 0,-5 0 1 15,3 7-1-15,-6 4-5 16,3-2 5-16,-1 7 1 16,-2-2 0-16,-1 2 0 15,-2 0 1-15,0-3-1 16,-3-3 1-16,-10-1 0 16,-5-1 5-16,-11-4-5 15,-1-1 5-15,1-3-6 16,0 0-39-16,6 0-103 15,9 0-180-15,8-6-459 0</inkml:trace>
  <inkml:trace contextRef="#ctx0" brushRef="#br0" timeOffset="64798.8865">15880 9580 1722 0,'0'0'328'0,"0"0"-114"16,0 0 14-16,0 0-3 15,0 0-76-15,0 0-59 16,0 0-39-16,91 0-30 0,-67 0-9 16,3 0-12-16,-7 0 0 15,-4 0 0-15,-6 0-1 16,-7 0 0-16,-3 0-10 16,0 0 5-16,0 1 6 15,0 5 0-15,-6 4 1 16,-6 6 11-16,1 4 13 15,-3 7 12-15,2-1-5 16,1 0-1-16,-1 1-1 16,5 0-18-16,-2-1-10 15,3-6-1-15,-3 0 0 16,3-1-1-16,-2-5 0 0,4-1-17 16,-3-6-46-16,1 0-80 15,3-7-154-15,0 0-418 16,3 0-802-16</inkml:trace>
  <inkml:trace contextRef="#ctx0" brushRef="#br0" timeOffset="65001.641">15904 9693 1654 0,'0'0'389'0,"0"0"-226"15,0 0 86-15,0 0 32 0,0 0-76 16,0 0-102-16,109 19-66 16,-71-14-37-16,1-3-64 15,0-2-126-15,-12 0-195 16,-12-4-585-16</inkml:trace>
  <inkml:trace contextRef="#ctx0" brushRef="#br0" timeOffset="65492.9405">16330 9488 1517 0,'0'0'669'0,"0"0"-509"16,0 0 19-16,0 0-3 15,0 0-42-15,0 0-11 0,0 0-39 16,-19 56-28-16,12-28-26 15,1 0-19-15,0-4-10 16,3 1 1-16,-1-4-1 16,1-2 0-16,3-5 0 15,0-2-1-15,0-5 0 16,0 0-14-16,0-4 2 16,13-3 11-16,4 0-5 15,8 0-23-15,0-6 11 16,5-8 6-16,-5 1 11 15,-1-6 1-15,-5-1 5 16,-2 0 7-16,-8 6 17 16,-2 1 10-16,-4 8 4 0,-3 1-7 15,0 4-10-15,0 0-11 16,0 0 1-16,0 0-9 16,0 4-7-16,-7 12 0 15,-5 6 8-15,-1 2-2 16,-1 6-6-16,-1-1 7 15,1-2-7-15,4 0-1 16,4-4-10-16,-1-5-40 16,4-4-63-16,3-1-80 15,3-6-134-15,7-4-545 0</inkml:trace>
  <inkml:trace contextRef="#ctx0" brushRef="#br0" timeOffset="66115.1396">16726 9689 1965 0,'0'0'339'15,"0"0"-148"-15,0 0-48 16,0 0-3-16,0 0-35 15,0 0-32-15,92 0-33 16,-74 0-14-16,-7 0-7 0,-2 0-7 16,-9 1-11-1,0 2-1-15,0 4 0 0,0 1 0 16,0 3 13 0,-3 6 1-16,-6-1-7 15,-1 4-1-15,2 0-4 0,0-4-1 16,4 0 5-16,4-2-5 15,0-4-1-15,0-3-1 16,0-1 1-16,0-5 1 16,10-1 7-16,6 0-3 15,3-1-5-15,3-12-12 16,5-1-9-16,0-6 8 16,-2-1 2-16,2-3 5 15,-3 0 0-15,0-2 6 16,-8 10 1-16,-6 0 6 0,-4 7 16 15,-3 1 8 1,1 4-5-16,-4 1-2 0,0 3 3 16,0 0-8-16,0 0-10 15,0 4-9-15,-7 9 0 16,-3 4 1-16,-3 4 5 16,4 0 0-16,-4 5-5 15,7-5 5-15,-1-1-5 16,6-1 0-16,1-2 0 15,0-4-1-15,0 0 0 16,1-6-10-16,11 0-14 16,2-4-53-16,14-3-60 0,-1 0-186 15,-4-4-540-15</inkml:trace>
  <inkml:trace contextRef="#ctx0" brushRef="#br0" timeOffset="66400.828">17464 9789 1759 0,'0'0'529'0,"0"0"-270"16,0 0 27-16,0 0-87 0,0 0-63 16,0 0-48-16,110 16-43 15,-74-13-27-15,2 0-18 16,1-3-21-16,-3 0-96 16,-10-3-209-16,-6-6-884 0</inkml:trace>
  <inkml:trace contextRef="#ctx0" brushRef="#br0" timeOffset="68443.9633">17951 9535 844 0,'0'0'983'0,"0"0"-848"16,0 0-98-16,0 0 62 15,0 0 99-15,84-40-7 16,-65 35-60-16,-8 3-21 15,-2 2-34-15,-4 0-25 0,-2 2-22 16,-3 13-7-16,0 5 26 16,-3 6 7-16,-9 6-23 15,-1 3-13-15,-3 0-12 16,6-1-6-16,7-2 0 16,3-5-1-16,3-4-6 15,17-6 4-15,6-8-10 16,7 1-8-16,5-9-19 15,1-1-11-15,-4 0-3 16,-2-14 6-16,-6-3 20 0,-6-6 6 16,-3 0 5-1,-6 0 16-15,-6 0 6 0,-3 3 35 16,-3 6 20-16,0 2 2 16,0 3-17-16,0 2-5 15,0 3-4-15,0 0-7 16,0 4-11-16,0 0-10 15,0 4-9-15,0 8 1 16,0 9-1-16,0 7 9 16,0 2 2-16,0 4-10 15,0-1 0-15,0-2 1 16,0-2-2-16,0-3 0 16,0-4-5-16,-2-4-39 15,1-2-65-15,1-5-118 16,0-5-149-16,1-6-431 0,9 0-519 0</inkml:trace>
  <inkml:trace contextRef="#ctx0" brushRef="#br0" timeOffset="68612.0749">18635 9779 1866 0,'0'0'324'15,"0"0"-224"-15,0 0 9 16,0 0-40-16,0 0-43 16,0 0-26-16,0 0-96 15,-20 32-257-15,33-32-679 0</inkml:trace>
  <inkml:trace contextRef="#ctx0" brushRef="#br0" timeOffset="69102.9571">18928 9572 568 0,'0'0'373'0,"0"0"-187"16,0 0 18-1,0 0 30-15,0 0 18 0,0 0 12 16,0 0-31-16,-40 29-40 16,31-11-50-16,-2 2-45 15,-4 4-37-15,2 3-22 16,-5 2-13-16,6-2-19 16,3 3-6-16,8-5-1 15,1-3 0-15,1-5-11 16,15-2-10-16,7-7-18 15,2-3-40-15,2-5-9 16,5 0 35-16,-4-10 21 16,-1-6 18-16,-7-8 14 15,0-2 5-15,-10-6 14 16,-4-2 8-16,-4 3 37 0,-2 2 23 16,-6 3 2-16,-13 7-22 15,-3 2-17-15,2 3-22 16,-3 5-17-16,7 2-11 15,3 7-17-15,5 0-64 16,3 0-77-16,5 4-124 16,6 5-390-16,11-3-465 0</inkml:trace>
  <inkml:trace contextRef="#ctx0" brushRef="#br0" timeOffset="69591.4111">19252 9590 971 0,'0'0'927'15,"0"0"-732"-15,0 0-14 16,0 0 12-16,0 0-39 16,0 0-70-16,0 0-48 15,-17 23 29-15,1 1-23 16,4 5-22-16,-1-2-14 0,6-1-5 16,6 1 1-1,1-7-1-15,0-1 1 0,4-9-2 16,6 1 1-16,4-6 0 15,4-5 8-15,5 0-9 16,2 0-26-16,0-12-4 16,4-5 7-16,-8-5 17 15,-2-6 6-15,-4-1 0 16,-6-2 0-16,-8 2 0 16,-1 7 33-16,-3 1 12 15,-14 5-18-15,-5 4-17 16,-1 4-9-16,-1 8-1 0,2 0-61 15,0 0-116 1,8 8-196-16,8-2-428 0</inkml:trace>
  <inkml:trace contextRef="#ctx0" brushRef="#br0" timeOffset="69952.7047">19559 9563 1798 0,'0'0'349'15,"0"0"-232"-15,0 0 0 16,0 0 37-16,106-10-8 16,-82 10-49-16,0 0-21 0,-8 0-31 15,-4 0-18-15,-4 2-9 16,-5 4-11-1,-3 3-6-15,0 1 8 0,0 4 3 16,-13 3 1-16,-6 3 7 16,-2-1 4-16,-3 3-2 15,2-1 2-15,4-2 3 16,5 1 0-16,7 0-6 16,6-3-2-16,0 0-7 15,16-2-1-15,13-4-11 16,6-2-30-16,21-9-123 15,-10 0-333-15,-8 0-622 0</inkml:trace>
  <inkml:trace contextRef="#ctx0" brushRef="#br0" timeOffset="70783.0178">20310 9522 970 0,'0'0'399'16,"0"0"-253"-16,0 0-17 16,0 0 112-16,0 0 20 15,0 0-42-15,0 0-33 16,58-28-55-16,-58 26-23 16,0 2-25-16,-12 0-27 15,-11 3 0-15,-3 17-7 0,-7 3-12 16,-2 9-23-1,6 2-8-15,-1 2-6 0,6 4 0 16,9-3 0-16,6-2 0 16,9-2-1-16,0-6-5 15,3-1 5 1,13-6-5-16,10-3-1 0,-1-7-20 16,3-5-13-16,4-5-17 15,-4-3-6-15,-1-10 17 16,-5-7 20-16,-5-3 11 15,-7-2 15-15,-7 1 10 16,-3-2 20-16,-1 8 32 16,-14 2-17-16,-8 2-13 15,0 6-8-15,0 1-14 16,4 4-10-16,-1 3-38 16,8 0-113-16,11 3-135 15,1 4-372-15,0 0-99 0</inkml:trace>
  <inkml:trace contextRef="#ctx0" brushRef="#br0" timeOffset="71210.3499">20674 9538 1609 0,'0'0'540'0,"0"0"-458"15,0 0-11 1,0 0 51-16,0 0 64 0,0 0-22 16,0 0-63-16,-84 72-29 15,67-42-36-15,10 2-18 16,5 2-17-16,2-5-1 16,6-4-1-16,14-6-6 15,4-4 7-15,4-6 0 16,4-6-14-16,0-3-17 15,-2-5-10-15,-1-13-3 16,-4-5 11-16,-4-8 18 16,-5-3 14-16,-4-1 1 15,-8-4 0-15,-4 8 27 16,-4 5 14-16,-18 5-10 0,-7 6-7 16,-1 2-2-16,1 10-14 15,-3 3-8-15,9 0-42 16,3 6-120-16,18 9-176 15,2-4-424-15,2-2-612 0</inkml:trace>
  <inkml:trace contextRef="#ctx0" brushRef="#br0" timeOffset="72398.1774">21164 9544 1151 0,'0'0'725'15,"0"0"-548"-15,0 0 37 16,0 0 2-16,0 0-18 15,0 0-41-15,0 0-48 16,26-19-34-16,-10 16-51 16,7-1-11-16,3 4-12 0,4 0 0 15,5 0-1-15,-7 0 1 16,-1 0-1-16,-5 4-8 16,-5-1 7-16,-7 4 1 15,-6-1-1-15,-4 0-9 16,0 1 8-16,-10 2 1 15,-7 1 1-15,-5 0 0 16,0 0 6-16,2-3-6 16,3 3 1-16,4-4 1 15,7 2-2-15,5 2 0 16,1-1-9-16,3 4 8 16,14 3-5-16,5 1-7 0,2 3 7 15,-6 0 4-15,-4 0 1 16,-6 3 1-16,-7-3-1 15,-1-3-5-15,-4 1 6 16,-14-4 0-16,-1 0 1 16,-7-5 0-16,-1-2 5 15,-1-4-6-15,-2-3-12 16,4 0-91-16,-6-6-136 16,9-4-434-16,9-5-543 0</inkml:trace>
  <inkml:trace contextRef="#ctx0" brushRef="#br0" timeOffset="72978.326">21637 9647 1766 0,'0'0'547'16,"0"0"-467"-16,0 0 44 16,0 0 21-16,0 0-35 15,0 0-28-15,96-21-19 16,-78 21-32-16,-1 0-14 16,-1 5-10-16,-5 4 2 15,-5 1 2-15,-3 3-1 16,-3 4-2-16,0 3 1 15,-4 2 3-15,-9 1 7 0,4-2-6 16,-4 2-7-16,9-6-5 16,2 1 1-1,2-4-1-15,0-4 6 0,11-4-7 16,6-5 1-16,0-1-1 16,6 0-17-16,-2-10-6 15,-1-10 12-15,1-2 5 16,-1-6 5-16,-2-5-1 15,-3 1 2-15,1 2 0 16,-2 3 11-16,-4 7 6 16,-4 8 3-16,-2 4 7 0,-1 6-2 15,-3 1 4 1,0 1-10-16,0 0-17 0,0 1-2 16,0 14-1-16,-1 5 1 15,-5 4 2-15,0 6 4 16,0-1 0-16,2 2-6 15,1-5 0-15,3-1 0 16,0-4-6-16,0-9-69 16,0-5-161-16,0-7-558 0</inkml:trace>
  <inkml:trace contextRef="#ctx0" brushRef="#br0" timeOffset="73561.2053">22148 9138 1181 0,'0'0'766'16,"0"0"-616"-16,0 0 59 15,0 0 36-15,0 0-8 16,0 0-71-16,0 0-66 16,20-49-46-16,-5 49-23 15,8 0-17-15,6 0-5 16,6 0-3-16,4 5-6 16,2 0 0-16,0-3 1 0,-2-2-1 15,-5 0 1-15,-4 0-1 16,-10 0 0-16,-7 0-1 15,-6 0 1-15,-7 0 0 16,0 0-1-16,-7 14-12 16,-9 6 13-16,-1 10 21 15,0 10-5-15,4 6-8 16,8 6-1-16,5 5 1 16,5 2-2-16,14 6 3 15,2 1-9-15,-1 1 0 16,-1-1 0-16,-4 0 0 15,-3 0-1-15,-5 1 1 16,-4-5-1-16,-3-3 0 0,0-2 0 16,0-9 1-16,-1-5-2 15,-7-6 1-15,1-6 0 16,-4-6-1-16,-1-5-4 16,-2-4 6-16,-5-8-9 15,-7-6-5-15,-36-2-37 16,7-12-100-16,0-9-731 0</inkml:trace>
  <inkml:trace contextRef="#ctx0" brushRef="#br0" timeOffset="74366.9856">23395 9567 557 0,'0'0'1172'16,"0"0"-929"-16,0 0-49 0,0 0 1 16,0 0-9-16,0 0-43 15,0 0-53-15,-4 0-30 16,-15 26 42-16,-4 5-30 16,-10 5-32-16,1 7-27 15,-1-1-2-15,1-1-10 16,3-3 5-16,6-4-5 15,-1-5 1-15,9-6-2 16,2-5-1-16,5-8-45 16,3-4-116-16,1-6-115 15,1 0-247-15,1-10-406 0</inkml:trace>
  <inkml:trace contextRef="#ctx0" brushRef="#br0" timeOffset="74606.9954">23217 9560 2036 0,'0'0'323'15,"0"0"-240"-15,0 0-56 16,0 0 37-16,0 0 89 16,0 0 25-16,0 0-51 15,11 103-44-15,3-59-33 16,5 1-25-16,3-2-14 15,2-3-11-15,-8-3-6 16,2-9-54-16,-7-7-105 16,-11-5-123-16,0-9-309 0,0-1-295 15</inkml:trace>
  <inkml:trace contextRef="#ctx0" brushRef="#br0" timeOffset="74807.3999">23550 9745 1249 0,'0'0'855'15,"0"0"-747"-15,0 0 60 16,-93 0 112-16,44 0-52 16,-6 4-87-16,-3-1-56 15,2 1-45-15,0-4-40 16,-5 0-54-16,12 0-225 15,16-7-801-15</inkml:trace>
  <inkml:trace contextRef="#ctx0" brushRef="#br0" timeOffset="76250.4401">24206 9375 1382 0,'0'0'311'0,"0"0"-156"16,0 0 38-1,0 0 10-15,0 0-22 0,0 0-46 16,0 0-49-16,24-28-10 16,-25 24-18-16,-14-2-17 15,-3-1-14-15,-9 3 0 16,-6 0 11-16,-7 4 6 16,-3 0-7-16,-2 8-2 15,-3 9-6-15,8 3-12 16,7 2-11-16,9 1-6 15,11-3 0-15,11 4-2 16,2-5 1-16,15-2-7 16,10-4 7-16,5-3 1 0,3-4-21 15,0-6-4-15,1 0 2 16,-2-8 1-16,-3-10 2 16,-2-3 4-16,-1-4 3 15,-8-5 13-15,1 0 9 16,-7 4 17-16,0 0 7 15,-6 5 3-15,-3 5 7 16,-2 6-6-16,1 3-4 16,-2 7-10-16,0 0-10 15,0 0-12-15,0 0-1 16,0 17-6-16,-6 11 6 16,-6 7 12-16,1 7-3 15,1 6-3-15,-2 0 3 0,2-2 2 16,1 0-4-16,0-6-6 15,3-3 0-15,3-4-1 16,1-7-6-16,2-3-18 16,0-6-41-16,0-7-54 15,9-10-165-15,3 0-399 16,0-3-562-16</inkml:trace>
  <inkml:trace contextRef="#ctx0" brushRef="#br0" timeOffset="76808.0992">24435 9282 1370 0,'0'0'821'16,"0"0"-681"-16,0 0-6 16,0 0 56-16,0 0 6 15,0 0-59-15,0 0-62 16,47-13-41-16,-17 16-17 16,5 7-16-16,0 1 1 15,-3 3-1-15,-9-1-1 16,-10 0 0-16,-9 1-8 0,-4 2 1 15,-10 0 6-15,-17 3 1 16,-8-1 0-16,-4 1 1 16,2-5 8-16,4 0 0 15,8-3-3-15,9-1 3 16,8-2-8-16,8 4-1 16,0 2 1-16,16 3 0 15,9 5 0-15,3 1-1 16,2-2-6-16,-3 2 6 15,-8-4-1-15,-9-2-5 16,-7-1-3-16,-3-2 0 16,-7-4 7-16,-15 0 2 15,-10-1 0-15,-2-3 0 0,-5-5 6 16,2-1-6 0,4 0 0-16,6 0-36 0,8-4-65 15,19-15-150-15,0 2-442 16,9-3-725-16</inkml:trace>
  <inkml:trace contextRef="#ctx0" brushRef="#br0" timeOffset="77132.0086">24885 9287 1066 0,'0'0'1198'0,"0"0"-1014"15,0 0-105-15,0 0 52 16,0 0 52-16,0 0-56 16,0 0-71-16,11 35 23 15,-11 3-16-15,0 7-33 16,1 6-18-16,2-2-5 15,-2 3-5-15,-1-8-2 16,0-2 0-16,0-6 0 16,-1-7-12-16,-6-8-24 15,1-4-46-15,4-14-133 16,2-3-503-16,0 0-578 0</inkml:trace>
  <inkml:trace contextRef="#ctx0" brushRef="#br0" timeOffset="77316.7919">25179 9643 1918 0,'0'0'615'0,"0"0"-545"15,0 0-44-15,0 0-14 16,0 0-12-16,0 0-40 15,0 0-260-15,3 0-1434 0</inkml:trace>
  <inkml:trace contextRef="#ctx0" brushRef="#br0" timeOffset="78734.7893">25342 9319 1726 0,'0'0'488'0,"0"0"-391"16,0 0 7-16,0 0 38 16,0 0 15-16,0 0-36 15,0 0-45-15,0-9-39 16,0 16-14-16,0 6 11 15,0 6-10-15,0-1-12 16,-3 3-5-16,-9 1-6 16,1-3 0-16,1-1 0 0,0-4-1 15,4-3 0-15,4-5-15 16,2 1-1-16,5-4 4 16,15-3 0-16,12 0-2 15,5 0-20-15,6-4-1 16,-4-5 17-16,-5 5 10 15,-7 1 7-15,-7 3 1 16,-7 0 0-16,-5 0 0 16,-4 14 7-16,-4 2 14 15,0 4 21-15,0 2-3 16,0 1-11-16,-6-2-10 16,1-4-6-16,-2 0-3 15,-3-4-8-15,-4-5 1 0,-7-4-2 16,-4-4 0-1,-5 0-1-15,2 0-44 0,-1 0-30 16,7-10-86-16,9-5-149 16,8-2-377-1,5 0-469-15</inkml:trace>
  <inkml:trace contextRef="#ctx0" brushRef="#br0" timeOffset="78933.7727">25476 9217 1874 0,'0'0'650'16,"0"0"-568"-16,0 0-36 0,0 0 48 16,0 0-9-16,0 0-44 15,113-12-28-15,-65 21-13 16,-8 4-150-16,-11 0-593 0</inkml:trace>
  <inkml:trace contextRef="#ctx0" brushRef="#br0" timeOffset="79896.4461">26331 9485 1124 0,'0'0'332'15,"0"0"-128"-15,0 0 22 16,0 0-18-16,0 0-46 16,0 0-30-16,0 0-12 15,0 0 5-15,0 17-7 16,0-31-51-16,3-6-49 16,3-3-12-16,3-6-4 15,-2-5-1-15,2-5 8 16,-1-2-9-16,3-7 1 15,0-5-1-15,1-1 0 16,1-1 1-16,-1 1 0 0,2 6 7 16,-2 4 5-16,-3 12 38 15,-1 10 24-15,-3 7-50 16,-2 8 8-16,-3 4-12 16,0 3-21-16,0 7-9 15,0 12 7-15,0 7 2 16,0 7 0-16,0-2 0 15,0 3 0-15,8-9-1 16,-1-2 1-16,2-9 0 16,-3-4 0-16,0-7 0 15,-2-1 0-15,4-2 1 16,2 0-1-16,4-8-6 0,3-9-4 16,2-4-3-16,3-5 12 15,0-3-1 1,2-1-8-16,-4 0-4 0,-1 8 13 15,-6 3 1-15,-1 4 0 16,-6 8 9-16,-1 3 7 16,-4 2 6-16,-1 2-4 15,0 0-18-15,0 10 0 16,-3 13 0 0,-9 11 11-16,-3 7 13 0,2 6-11 15,1 3-12-15,5-2 7 16,2-3-8-16,5-2 0 15,0-8 0-15,0-3 0 16,3-5-19-16,3-6-17 16,0-1-33-16,3-4-46 0,-3-4-61 15,1-1-16-15,-1-1-195 16,2-7-355-16</inkml:trace>
  <inkml:trace contextRef="#ctx0" brushRef="#br0" timeOffset="80289.5505">26922 9230 1491 0,'0'0'649'0,"0"0"-583"16,0 0-39-1,0 0 23-15,0 0 36 16,0 0-15-16,91 44 2 0,-78-42-30 15,-3 1-27-15,1-3-8 16,-2 0-1-16,-3-3-5 16,0-4 10-16,0-5-5 15,-3-1 9-15,-2 0 1 16,-1-1 2-16,0 4 15 16,0 0 2-16,-10 5-18 15,-11 1-7-15,-6 4-2 16,-3 0 19-1,1 13 2-15,1 7 6 0,5 6 1 16,5 3-7-16,7 5-11 16,10-1-8-16,1 0-10 0,9-1-1 15,13-8-13 1,5-1-62-16,3-13-88 0,13-10-152 16,-7 0-578-16,-6-10-518 0</inkml:trace>
  <inkml:trace contextRef="#ctx0" brushRef="#br0" timeOffset="80746.0407">27256 9029 1340 0,'0'0'256'16,"0"0"-179"-16,0 0 40 0,0 0 113 15,0 0 21-15,0 0-48 16,0 0-33-16,7-36-39 16,-7 36-40-16,0 0-30 15,0 0-26-15,0 0-22 16,0 13-11-16,2 9 5 16,1 10 7-16,4 7 2 15,-1 9-7-15,0-1-8 16,2 2 0-16,0-5 0 15,0-3 0-15,-2-11-1 16,-1-6 1-16,-1-7-1 0,1-8 1 16,-1-7 0-1,2-2 10-15,4-2 9 0,5-18-11 16,5-8-7-16,4-10 8 16,1-3-1-16,-1-10 0 15,-2-4-8-15,-1-3 0 16,-5 3 0-16,-5 11 0 15,-7 9 10-15,-1 15 1 16,-3 10-12-16,0 9-1 16,0 1-56-1,0 4-93-15,-13 23-81 0,0-2-300 16,2-4-438-16</inkml:trace>
  <inkml:trace contextRef="#ctx0" brushRef="#br0" timeOffset="81220.868">27553 9639 1139 0,'0'0'572'15,"0"0"-502"-15,0 0 49 16,0 0 99-16,-124 1-30 16,48-1-3-16,-32-1-27 15,-33-12-54-15,-14-2-13 16,5-2-22-16,34 4-24 16,41 3-18-16,26 3-20 15,18 0-5-15,3 5-1 16,5 2-1-16,8 0-22 15,15 0-110-15,24 16-102 0,13 3-149 16,5-2-689-16</inkml:trace>
  <inkml:trace contextRef="#ctx0" brushRef="#br0" timeOffset="86296.4046">26713 9993 823 0,'0'0'799'0,"0"0"-697"16,0 0-79-16,0 0 11 0,0 0 124 15,0 0 40 1,0 0-42-16,38-32-3 0,-35 28-30 16,0-2-45-16,0 6-28 15,-1-3-8-15,0 3-9 16,1 0-9-16,0 0-15 16,0 0-9-16,0 10 0 15,1 6 0-15,-4 3 0 16,0 4 1-16,0 1-1 15,-7 1 1-15,-4-1 0 16,2-1-1-16,-1 0 0 16,4-2 1-16,1-2-1 15,5 2 1-15,0-5-1 0,0 0 1 16,5-7 0-16,11-2 0 16,2-7 1-16,7 0-1 15,2 0-1 1,3-7 0-16,-2-9-8 0,-2-4-7 15,-5-6 6-15,-3 0 0 16,-5-1 8-16,-1 1 1 16,-5-1 1-16,1 5-1 15,-2 1 7-15,3 1 1 16,1 1-7-16,1 3 6 16,0 2-5-16,-1 1 4 15,-3 7-5-15,-4 2 13 16,0 4 4-16,-3 0-17 15,0 0 0-15,-7 10-1 16,-9 7 21-16,0 8 28 0,0 6 10 16,1 2-8-16,6 3-10 15,4 3-17-15,5-6-6 16,0 1-12-16,6-4-4 16,8-5-2-16,5-4 0 15,13-8-14-15,-6-6-124 16,0-7-468-16</inkml:trace>
  <inkml:trace contextRef="#ctx0" brushRef="#br0" timeOffset="89507.5098">6000 12173 474 0,'0'0'625'15,"0"0"-340"-15,0 0-205 16,0 0 29-16,0 0 101 16,0 0 29-16,-6 10-45 15,6-7-18-15,0 1 34 16,3-1-29-16,5 4-64 15,11-4-45-15,7 4-36 16,12-5-23-16,7 2-13 16,9-3-1-16,-6-1-54 0,-4 0-63 15,-14 0-57-15,-18 6-51 16,-10-2-144-16,-2 2-386 0</inkml:trace>
  <inkml:trace contextRef="#ctx0" brushRef="#br0" timeOffset="89707.8582">6011 12354 1898 0,'0'0'559'0,"0"0"-501"16,100 0-51-1,-48 0-7-15,33 0-54 0,-15-3-310 16,-10-4-1196-16</inkml:trace>
  <inkml:trace contextRef="#ctx0" brushRef="#br0" timeOffset="93641.1735">7419 11833 1213 0,'0'0'508'15,"0"0"-333"-15,0 0-24 16,0 0 61-16,0 0 8 15,0 0-54-15,0 0-37 16,14-19-35-16,-11 19-26 16,-3 0-33-16,0 0-19 15,0 0-15-15,0 12 0 16,-5 5 7-16,-10 9 9 16,-7 1-4-16,-2 3-5 0,3 3-7 15,0-6 6-15,5-2-7 16,10-4 1-16,3-5 0 15,3 1-1-15,6-4-1 16,13 0 1-16,11-3 0 16,6 0 0-16,6-7-13 15,4-3-11-15,3 0-1 16,-7 0-4-16,-8 0 7 16,-7 0-10-16,-9 0 6 15,-6 0 18-15,-9 0 8 16,-3-3 1-16,0 3 11 15,0 0 5-15,0 0-2 0,0-1 0 16,0-2-4-16,0 0-2 16,0-4 0-16,6-3-9 15,3-5 0-15,1 1 1 16,2-3-1-16,-4 4 0 16,-1 0 0-16,-4 3 2 15,0 1-1-15,-3 2 22 16,0 0 1-16,0 1 7 15,0-1-1-15,0-3 10 16,0 3-8-16,0 1 4 16,0 4 0-16,0 0-6 15,0 2-9-15,0 0-11 16,0 0-4-16,0 10-6 0,-6 10 0 16,-7 9 23-1,-1 5-1-15,-2 6-7 0,4-1-8 16,0-2-6-1,3-2 0-15,3-5-1 0,0-6-15 16,3-4-29-16,0-3-19 16,3-5-21-16,0 1-24 15,0-3-56-15,0-6-132 16,9-4-309-16,3 0-517 16</inkml:trace>
  <inkml:trace contextRef="#ctx0" brushRef="#br0" timeOffset="93840.8844">7952 12144 814 0,'0'0'1463'15,"0"0"-1284"-15,0 0-130 16,0 0-34-16,0 0-8 15,0 0-7-15,0 0-18 16,-20 59-129-16,28-56-442 16,1-3-893-16</inkml:trace>
  <inkml:trace contextRef="#ctx0" brushRef="#br0" timeOffset="94485.6753">8426 11935 1706 0,'0'0'352'0,"0"0"-228"16,0 0-29-16,0 0 35 15,0 0-35-15,0 0-31 16,0 0 15-16,-94-3 1 0,64 10-22 16,5 0-22-1,7 3-7-15,6 0-16 0,6 0-2 16,6 3-5-16,0 3 1 16,3 4 8-16,12 6-8 15,3-2-7-15,7 5 8 16,-2-1-8-16,-1 0 1 15,2-5-1-15,-6 0 0 16,-3-2-1-16,-6-2 1 16,-3-3 0-16,-6 1 0 15,0-4-1-15,-6 1-7 16,-11-1 8-16,-8 0 1 16,-2-6 0-16,-4-2 0 15,4-3 0-15,2-2 5 16,5 0-5-16,7-2 6 0,7-10 7 15,6-4 1 1,0-6 0-16,25-6-15 0,8-5-6 16,6-7-6-16,7-2-8 15,-1-2-1-15,-3 4-13 16,-11 8 19-16,-7 6 6 16,-11 6 9-16,-13 3-1 15,0 4 0-15,-10 0 1 16,-10 3 0-16,-11 3 12 15,-9 4-10-15,1-1 4 16,0 1-6-16,3 3 0 16,8 0-10-16,18 0-132 15,7 0-239-15,3 0-605 0</inkml:trace>
  <inkml:trace contextRef="#ctx0" brushRef="#br0" timeOffset="94916.1047">8668 11859 2018 0,'0'0'395'0,"0"0"-295"15,0 0-60-15,0 0 78 16,0 0 1-16,0 0-50 15,0 0-42-15,106 5-14 0,-67 0-12 16,5-4-1 0,-5-1 0-16,-3 0-21 0,-9 0-1 15,-12 0 13-15,-5 0 8 16,-7 0 1-16,-3 3-7 16,0 7 7-16,-13 6 11 15,-8 11 66-15,-3 9-17 16,-3 7-12-16,-1 7-5 15,1-1-2-15,6 1-17 16,6-4-11-16,3-3-4 16,5-7-7-16,7-6-1 0,-3-3 0 15,3-8-1 1,0-2 0-16,0-7-6 0,0-4-30 16,0-6-60-16,0 0-100 15,0-6-167-15,0-11-780 0</inkml:trace>
  <inkml:trace contextRef="#ctx0" brushRef="#br0" timeOffset="95095.5961">8766 12151 2016 0,'0'0'492'0,"0"0"-429"16,0 0 80-16,0 0 84 15,0 0-103-15,81-7-93 0,-32 7-31 16,23-3-83-16,-14 2-174 16,-6-5-592-16</inkml:trace>
  <inkml:trace contextRef="#ctx0" brushRef="#br0" timeOffset="96035.3441">9630 12227 1232 0,'0'0'597'0,"0"0"-508"16,0 0 37-16,0 0 45 15,0 0-29-15,0 0-28 16,0 0-21-16,-7 26 4 15,7-26-15-15,4 0-6 16,5-6-14-16,5-8-28 16,-1-7-24-16,2-5 2 15,3-9-4-15,-3-5-5 16,1-6-3-16,-2-5-6 16,-1-4-2-16,-1 3 2 0,-2 5 5 15,1 8 1-15,-2 9 1 16,-3 13 20-16,-3 7 11 15,0 3-7-15,-3 7 4 16,4 0-19-16,-1 4-10 16,0 17 1-16,0 8 4 15,0 6 10-15,2 8-6 16,1-3-3-16,1-4-5 16,-1-7 0-16,0-8-1 15,0-8 0-15,0-6 0 16,-3-4 0-16,3-3 1 15,3 0 9-15,3-14-10 16,7-9-6-16,5-2 5 16,-3-9-7-16,6-3-2 15,0-2-2-15,-5 2 3 0,-2 5 0 16,-4 9 9-16,-7 6 1 16,-2 13 14-16,-7 4-8 15,0 0-7-15,0 17 0 16,-13 10 9-16,-2 12 27 15,-3 11 1-15,-1 3-10 16,2-1-3-16,4 1-13 16,4-3-4-16,3-7-1 15,3-7-6-15,3-6 0 16,0-10-8-16,0-3-19 0,0-8-43 16,15-5-105-1,9-4-179-15,1 0-473 0</inkml:trace>
  <inkml:trace contextRef="#ctx0" brushRef="#br0" timeOffset="96431.1417">10330 12082 1731 0,'0'0'571'0,"0"0"-509"16,0 0-42-16,0 0 94 15,0 0 65-15,0 0-57 16,0 0-70-16,76 3-28 16,-43-3-13-16,-2-10-11 0,-1-1 1 15,-3-5-1-15,-9 0-2 16,-4-1-5-16,-7 0 1 16,-7 5 5-16,0 2 1 15,-8 3 1-15,-17 4 14 16,-11 3 11-16,-10 0 16 15,-2 9 6-15,-1 5-7 16,7 8-3-16,9 5-11 16,14 2 5-16,10 5 8 15,9 2-5-15,3 0-8 16,22-3-12-16,8-6-10 16,3-5-5-16,0-8-39 15,1-6-43-15,6-8-57 0,-10-15-223 16,-6-4-547-16</inkml:trace>
  <inkml:trace contextRef="#ctx0" brushRef="#br0" timeOffset="96819.0138">10694 11776 1234 0,'0'0'703'0,"0"0"-613"16,0 0-3-16,0 0 145 15,0 0 1-15,0 0-81 16,0 0-71-16,3 23 13 0,-3 8 23 16,0 9-52-1,0 9-30-15,0 8-5 0,0 1-17 16,0-5-7-16,3 1-5 16,9-9 5-16,0-5-5 15,-2-13 0-15,-1-5 1 16,-1-11-1-16,-2-5 0 15,0-6 14-15,7-6 35 16,6-14-17-16,7-13-20 16,4-10-13-16,10-20 0 15,-3 3 0-15,-1-6-11 16,0 1-10-16,-10 19-12 16,0 6 12-16,-11 13 9 15,-6 15-39-15,-15 12-58 16,-9 0-343-16,-7 0-754 0</inkml:trace>
  <inkml:trace contextRef="#ctx0" brushRef="#br0" timeOffset="100065.4159">8013 5227 1820 0,'0'0'327'15,"0"0"-238"-15,0 0-64 16,0 0-6-16,0 0 98 15,0 0 0-15,0 0 7 16,0 59 10-16,0-20-38 16,-3 8-20-16,-3 2-22 15,-7 4-30-15,2-4-14 16,-1-2-4-16,2-8-5 16,-2-5 0-16,6-9-1 15,-2-8-38-15,4-5-98 16,-2-10-134-16,-3-4-114 15,3-13-144-15,0-4-652 0</inkml:trace>
  <inkml:trace contextRef="#ctx0" brushRef="#br0" timeOffset="100598.8293">7955 5118 1478 0,'0'0'571'16,"0"0"-494"-16,0 0-19 15,0 0 30-15,40-83 66 16,-22 68-16-16,12 3-66 16,6-1-38-16,7 0-3 15,5 5-4-15,-2 1 9 16,-1 4 4-16,-11 3 2 0,-1 0-16 16,-9 15-16-1,-2 9-9-15,-7 12 0 0,0 4-1 16,-9 5 10-1,-6-3-2-15,0-1-8 0,0-5 0 16,-12-3 0-16,-6-4 0 16,-7-3-6-16,-11-4 5 15,-6-2 1-15,-10-4 1 16,-3-5 5-16,5-2-6 16,6-7 2-16,14 0-2 15,10-2 1-15,10 0 6 16,7 0 11-16,3 0-4 15,0 0-8-15,0 0-6 16,9 0-1-16,0 5 1 16,0 6-2-16,0 5 1 0,-2 7 1 15,-4 4 1-15,0 1 7 16,-3 3-2-16,3 0 1 16,0-3-5-16,0-1 5 15,8-6-6-15,-1-5 1 16,5-7-2-16,3-3-28 15,-3-6-119-15,15-1-151 16,-5-13-377-16,-4 0-524 0</inkml:trace>
  <inkml:trace contextRef="#ctx0" brushRef="#br0" timeOffset="101050.0206">8465 5499 1287 0,'0'0'297'16,"0"0"-196"-16,0 0-12 15,0 0 57-15,0 0 61 16,0 0-46-16,0 0-43 16,3-6-9-16,-6 6-2 15,-6 0-49-15,-5 0-33 16,-2 5-4-16,-3 7 15 15,-2 5 9-15,3 1-15 16,5 1-23-16,5 1-7 0,8-4 0 16,0 1 0-1,0-2 6-15,8-3 15 0,8-2-8 16,-1-3-6-16,3-4-1 16,0-3-6-16,2 0-20 15,3-7-19-15,2-7 8 16,-5-5 16-16,-1-2 3 15,-5 2 3-15,-4 2 9 16,-4 0 7-16,-3 12 25 16,-3 4 6-16,0 1-23 15,0 4-15-15,0 12 1 16,-3 6 29-16,3 2-5 16,0 0-17-16,0-3-8 15,6-3-24-15,21-14-141 16,-2-4-203-16,-5 0-733 0</inkml:trace>
  <inkml:trace contextRef="#ctx0" brushRef="#br0" timeOffset="101712.3575">7195 4734 535 0,'0'0'629'0,"0"0"-386"0,0 0-28 16,0 0 23-16,0 0-5 15,0 0-13-15,0 0-67 16,3-25-33-16,-6 15-48 16,3 0 1-16,0 0 1 15,0-1-21-15,17-1-37 16,8 4-16-16,5 1 0 16,3 5-10-16,1 2 9 15,-4 2 0-15,-9 10-5 16,-9 4-2-16,-6 4-2 15,-6 1 1-15,0 0 8 16,-12 0 0-16,-6-1 1 16,0-1 0-16,-9-3 0 15,-1 1 1-15,-5 3 8 16,0 0-1-16,8-2-2 0,4 2 6 16,15-2-5-16,6-2-6 15,3-2 6-15,24 2 1 16,12-7-8-16,7-5-32 15,3-1-95-15,5-6-114 16,-11-9-353-16,-15-5-400 0</inkml:trace>
  <inkml:trace contextRef="#ctx0" brushRef="#br0" timeOffset="102135.674">7531 4679 1318 0,'0'0'504'0,"0"0"-402"16,0 0-6-16,0 0-48 15,0 0 34-15,0 0 5 16,106 7-37-16,-76-4-20 16,-8 1 12-16,-2 1-4 15,-7 2-13-15,-4 1-8 0,-9 3-1 16,0 3-6-16,-6 2 27 16,-18 4 59-16,-7 1 2 15,-5-2-32-15,0 1-28 16,6-2-3-16,5-3-4 15,9-2-7-15,10-2-14 16,6 0-9-16,10-1 0 16,14 1-1-16,16-2-68 15,21-9-205-15,-10 0-473 16,-6-2-606-16</inkml:trace>
  <inkml:trace contextRef="#ctx0" brushRef="#br0" timeOffset="102560.2289">7864 4603 1502 0,'0'0'243'16,"0"0"-142"-16,0 0 6 15,0 0 38-15,0 0-38 16,0 0-33-16,0 0 52 16,-33 49-12-16,21-19-45 15,-4 5-31-15,5 3-14 16,8 4-4-16,3-5 3 0,0 2-5 15,6-10 0-15,12-4-3 16,3-8 9-16,0-7-8 16,4-7-7-16,-4-3-1 15,-3-3-8-15,-2-14-21 16,-5-4-1-16,-8-3-5 16,-3-1-26-16,0 3-1 15,-9 6 23-15,-9 7 16 16,-10 9-13-16,8 0-217 15,1 9-646-15</inkml:trace>
  <inkml:trace contextRef="#ctx0" brushRef="#br0" timeOffset="103400.139">9572 5471 1219 0,'0'0'256'16,"0"0"-53"-16,0 0 29 0,0 0-8 15,0 0-6-15,0 0-19 16,0 0-27-16,-24-23-64 16,57 19-69-16,9 2-27 15,10 2-12-15,11 0 1 16,4 0 0-16,3 12 0 15,0 0 0-15,-1 1-1 16,-5 0 0-16,-6-3-6 16,-9-5-25-16,-10-2-22 15,-12-3-5-15,-9 0 22 16,-11-10 19-16,-7-5 6 16,-3-4-7-16,-19-2 11 15,-8 1 6-15,-3 0-1 0,-1 1 2 16,-2 3-1-1,2 2 1-15,4 5 6 0,12 0-6 16,5 5 1-16,10 2 35 16,3 2-8-16,3 0-10 15,16 15-9-15,8 4-8 16,5 7 5-16,9 3-5 16,-1 2 0-16,-4-1 1 15,-3-1-1-15,-11-2 0 16,-12-4-1-16,-8-3 0 15,-2-1 0-15,-12-6 1 16,-16-5 5-16,-9-3 11 0,-5-4-8 16,0-1-9-1,2 0-61-15,7-10-115 0,9-4-330 16,14 0-222-16</inkml:trace>
  <inkml:trace contextRef="#ctx0" brushRef="#br0" timeOffset="103686.8703">10676 5150 1894 0,'0'0'487'16,"0"0"-433"-16,0 0-45 15,0 0-9-15,0 0 107 0,0 0 55 16,-3 107-19-16,3-57-40 16,9 5-40-16,-3-1-32 15,0 2-19-15,-3-5-10 16,-3-4-1-16,0-8-1 16,0-7-1-16,-3-6-41 15,-3-11-63-15,0-8-95 16,-3-7-143-16,5-12-130 15,1-8-387-15</inkml:trace>
  <inkml:trace contextRef="#ctx0" brushRef="#br0" timeOffset="104145.606">10649 5159 1989 0,'0'0'250'0,"0"0"-166"0,0 0-36 15,0 0 48-15,0 0-24 16,91-91-16-16,-49 73-19 16,0 5-4-16,1 8-5 15,-1 5-13-15,-6 0-9 16,1 20-5-16,-6 2-1 16,-5 6-1-16,-1-2 0 15,-7 0 0-15,-6 0 0 16,-2-2 0-16,-10-1 0 0,0-1 0 15,-7-1 1 1,-11-1-1-16,-9-1 1 0,-9-4 2 16,-3-1-1-16,1-2 13 15,5-2 7-15,3 0-2 16,8 0-8-16,8 3-10 16,5 3 0-16,6 0 0 15,3 7 9-15,0 1-8 16,7 3 7-16,12-1-3 15,0-1 0-15,2 3-5 16,-3-6 22-16,2-2-2 16,3-9-12-16,-2-2-2 15,3-6-7-15,15-5-79 16,-10-10-158-16,0-6-492 0</inkml:trace>
  <inkml:trace contextRef="#ctx0" brushRef="#br0" timeOffset="104579.4666">11194 5495 631 0,'0'0'1104'0,"0"0"-926"16,0 0 46-16,0 0 40 15,0 0-45-15,0 0-69 16,46 79-64-16,-34-60-47 16,0-1-27-16,-3-3-8 0,-3-3-4 15,-3-7-19-15,-3-1-36 16,0-4-17-16,0 0 30 16,0 0-23-16,0 0 52 15,0-8 13-15,0-4 9 16,0-5-7-16,13-2 5 15,7-4-7-15,2-4 0 16,-1 4 0-16,0 4 18 16,-3 4 18-16,-6 5 12 15,-2 7 5-15,-10 3-24 16,0 3-28-16,0 15 7 0,0 8 20 16,0 6-3-1,0 2-8-15,0-2-8 0,0-2-9 16,0-6-1-16,6-8-63 15,0-5-232-15,-3-11-716 0</inkml:trace>
  <inkml:trace contextRef="#ctx0" brushRef="#br0" timeOffset="106969.7387">10097 4841 912 0,'0'0'302'15,"0"0"-100"-15,0 0-93 16,0 0 45-16,0 0 51 16,0 0 28-16,0 0-37 15,-9 0-31-15,9 0-36 16,0 0-8-16,6-3-9 16,8-4-39-16,2 0-57 15,5-3-16-15,3 7-15 16,-2 1 0-16,-1 2-7 15,-6 0-2-15,-6 0 1 16,-6 8 2-16,-3 5-10 16,0 2 12-16,-9 4 17 0,-9 1 2 15,-3 1 0-15,-1-2 1 16,3 0 6-16,5-2 1 16,5-2 0-16,0-1-2 15,5-1-4-15,4-2-1 16,0-1 13-16,10-3-5 15,11-5-9-15,6-2-14 16,13-2-212-16,-4-12-410 16,-8-3-281-16</inkml:trace>
  <inkml:trace contextRef="#ctx0" brushRef="#br0" timeOffset="107318.9777">10327 4803 973 0,'0'0'666'0,"0"0"-548"15,0 0 5-15,0 0 57 16,0 0 1-16,0 0-28 16,0 0-38-16,73-21-39 15,-61 21-39-15,0 0-17 16,-3 0-8-16,0 9-6 15,-3 2-5-15,-3 1 5 16,0 3-5-16,-3-1-1 16,0 4-1-16,-9 1 1 0,-6 1 1 15,-3 4 9-15,-1-1 6 16,3-3 26-16,9-1-15 16,1-5-13-16,6-1-13 15,0-4 1-15,12-3-2 16,9-5-53-16,15-4-191 15,-2-11-419-15,-4-3-293 0</inkml:trace>
  <inkml:trace contextRef="#ctx0" brushRef="#br0" timeOffset="107603.9574">10545 4761 1478 0,'0'0'713'0,"0"0"-620"16,0 0-50-1,0 0 27-15,0 0 50 0,0 0 23 16,0 0-99-16,58-6-24 16,-31 6-8-16,-2 0-5 15,-4 7-6-15,-12 3 0 16,-6 3 0-16,-3 4-1 16,-3 2 8-16,-16 3 21 15,-4-1 22-15,1 0 3 16,-2-3-29-16,5-1-13 15,10-5-11-15,6-1 0 16,3-4-1-16,12 3-18 0,46-7-25 16,-6-2-184-1,4-1-623-15</inkml:trace>
  <inkml:trace contextRef="#ctx0" brushRef="#br0" timeOffset="108767.4834">11952 5396 426 0,'0'0'334'16,"0"0"-102"-16,0 0-41 16,0 0 45-16,0 0-25 15,0 0-50-15,0 0-9 16,3 0 12-16,3 3-31 15,4 0-28-15,2-1-9 16,9 3 20-16,8-1-1 16,24-1-32-16,7 2-47 15,8-1-36-15,1-1-2 0,-14-2-112 16,-1 2-118-16,-14-3-245 16,-18 0-132-16</inkml:trace>
  <inkml:trace contextRef="#ctx0" brushRef="#br0" timeOffset="109022.6663">12172 5280 1428 0,'0'0'398'15,"0"0"-264"-15,0 0-27 16,0 0 45-16,0 0 67 0,0 0 10 16,0 102-59-16,0-59-71 15,0 4-62-15,5-1-29 16,4-3-8-16,0 3-145 16,0-12-332-16,1-12-700 0</inkml:trace>
  <inkml:trace contextRef="#ctx0" brushRef="#br0" timeOffset="109549.422">13100 5267 1713 0,'0'0'310'0,"0"0"-188"16,0 0-7-16,0 0-17 16,0 0 13-16,0 0 42 15,0 0-4-15,-1 78-46 16,-17-41-25-16,-4 2-33 15,-2-1-20-15,-8-4-10 16,0-7-13-16,-10-6-2 16,-4-5 1-16,-8-8 10 15,-2-6-11-15,6-2-13 0,6 0-3 16,15-9-1-16,9-8 7 16,16-4-8-16,4-8-3 15,3-6-5-15,18 0 4 16,0 3 5-16,0 5-3 15,-2 12 20-15,-7 7 13 16,-2 8-12-16,1 14-1 16,1 19 16-16,4 13 46 15,7 11 10-15,6 4-19 16,8 5-29-16,7-7-24 0,25-2-33 16,-8-17-288-1,-5-17-2146-15</inkml:trace>
  <inkml:trace contextRef="#ctx0" brushRef="#br1" timeOffset="117759.8622">4386 14268 937 0,'0'0'713'0,"0"0"-482"15,0 0-97-15,0 0 49 16,0 0 39-16,0 0-43 16,0 0-69-16,0-7-52 15,0 7-13-15,0 0 3 16,0 0-1-16,0 0-17 15,0 1-16-15,0 14-13 16,0 8 18-16,0 8 19 16,0 11-17-16,-3 5-8 15,-9 5-3-15,-4 8-1 16,-1 6 5-16,-5 0 29 0,0 1-19 16,-1-3-15-1,4 3-8-15,-2-8 0 0,6-5 0 16,0-5 0-16,6-7 0 15,0-8-1-15,3-7 0 16,3-7-10-16,-4-5-20 16,4-5-36-16,1-3-60 15,-1-7-56-15,-1 0-8 16,-1 0-141-16,2-10-534 0</inkml:trace>
  <inkml:trace contextRef="#ctx0" brushRef="#br1" timeOffset="118109.9576">4222 14773 1540 0,'0'0'605'0,"0"0"-486"0,0 0-20 16,85-66 57-16,-40 36 10 16,7 0-80-16,3-2-49 15,0 3-22-15,-4 1-7 16,-8 9-8-16,-10 6 0 15,-13 6 0-15,-10 4-9 16,-7 3-40-16,-3 0-63 16,-10 13-16-16,-10-1-124 15,1-1-465-15</inkml:trace>
  <inkml:trace contextRef="#ctx0" brushRef="#br1" timeOffset="118501.0538">4343 14746 1605 0,'0'0'501'16,"0"0"-429"-16,0 0 5 16,0 0 117-16,0 0 13 0,0 0-48 15,0 0-27-15,50 59-57 16,-36-32-41-16,2 7-18 15,-1 1-7-15,-7 5-3 16,-1-2-5-16,-7 4-1 16,0-5-1-16,0-2-26 15,15-4-64-15,0-11-232 16,6-12-756-16</inkml:trace>
  <inkml:trace contextRef="#ctx0" brushRef="#br1" timeOffset="119181.0154">4947 14945 1614 0,'0'0'397'15,"0"0"-299"-15,0 0-48 16,0 0 97-16,0 0-27 16,0 0-64-16,0 0-5 15,21 53-19-15,-21-30-12 16,-6-3-14-16,-9 0 1 15,-9 0 8-15,-1-1 21 16,-8 1 13-16,0-6-33 16,2 2-5-16,-2-7-10 0,6-5-1 15,5-1-11-15,10-3-11 16,4 0 3-16,4-7 10 16,4-5-15-16,0-8-10 15,7 0 2-15,7-1 7 16,2 3 24-1,-1 4 1-15,-6 4 20 0,0 3 9 16,-6 4 11-16,3 0 16 16,-3 3 13-16,3 0 1 15,4 0-13-15,7 10 9 16,5 3-3-16,8 1-28 16,9 4-18-16,1 0-17 15,5 1-25-15,5 8-110 0,-11-4-202 16,-12-3-791-16</inkml:trace>
  <inkml:trace contextRef="#ctx0" brushRef="#br1" timeOffset="122451.3027">5611 14819 329 0,'0'0'770'16,"0"0"-406"-16,0 0-206 16,0 0 4-16,0 0 99 0,0 0-33 15,3-4-54-15,0 2-45 16,1-2-25-16,-4 4 5 15,3-2-10-15,-3 0-11 16,0 2-24-16,0 0-13 16,3 0-20-16,3 0-9 15,2 0-22-15,11-3-1 16,11-2 0-16,7 1-36 16,8-3-33-16,1-2-8 15,-7 5-9-15,-9 4-11 16,-9 0-16-16,-15 0-55 15,-6 0-138-15,-18 0-342 16,0 0-399-16</inkml:trace>
  <inkml:trace contextRef="#ctx0" brushRef="#br1" timeOffset="122755.78">5699 14938 1795 0,'0'0'586'0,"0"0"-522"16,0 0-42-16,0 0 27 16,0 0 78-16,0 0-30 15,91 17-97-15,-12-34-64 16,-9 1-240-16,-15-1-652 0</inkml:trace>
  <inkml:trace contextRef="#ctx0" brushRef="#br1" timeOffset="125784.6053">7052 14364 983 0,'0'0'391'16,"0"0"-250"-16,0 0-66 15,0 0 94-15,0 0 52 16,0 0-19-16,0 0-61 0,3 33-34 15,-3-33-21-15,0 0-4 16,0 0-9-16,0 0-9 16,0 0 0-16,0-1 11 15,0-9-11-15,0-6-44 16,6-7-19-16,-1-6 0 16,2-9 0-16,2-6 0 15,3-6 0-15,1 0-1 16,1-3 0-16,-1 6 1 15,-1 5 8-15,-3 8-8 16,-3 8 5-16,0 7 17 16,-3 2 4-16,-3 7 1 15,0 0-10-15,0 3-3 0,3 4 10 16,-3 3-11 0,0 0-14-16,0 3 0 0,0 10-9 15,0 8 9-15,0 7 0 16,0 0 0-16,6 5-1 15,3-4-1-15,6-2 2 16,0-1-1-16,1-2 1 16,1-8-6-16,2-3-3 15,-3-3 8-15,-2-7 0 16,-2 0-17-16,1-3 4 16,-1 0 8-16,0-13 6 15,3-4-8-15,1-2-3 16,-2-7 3-16,2-1 8 0,-1-2-1 15,0-1 1-15,0-1 1 16,1 1-1-16,-5 1 1 16,1 3 8-16,-5 6 1 15,-4 6 4-15,0 5 7 16,-3 6 3-16,0 0-12 16,0 3-11-16,0 0-1 15,0 13-8-15,0 9 8 16,-3 8 1-16,-4 11 13 15,7 4 5-15,-3 1 2 16,3 4 2-16,0-1-4 16,0-2-7-16,-3-5-10 15,3-5-1-15,-3-7 0 16,0-1-1-16,3-9-3 0,0-6-65 16,0-11-102-16,0-3-320 15,9-3-618-15</inkml:trace>
  <inkml:trace contextRef="#ctx0" brushRef="#br1" timeOffset="126111.9386">7615 14155 1309 0,'0'0'747'0,"0"0"-642"16,0 0-28-16,0 0 161 16,0 0 21-16,0 0-124 15,0 0-71-15,3 27-7 16,4-5-35-16,-1-1-13 15,3 2-7-15,0-3-2 16,6-1-32-16,-3-6-92 16,4-3-85-16,4-6-115 15,-4-4-341-15,-1 0-771 0</inkml:trace>
  <inkml:trace contextRef="#ctx0" brushRef="#br1" timeOffset="126412.791">7834 14159 1000 0,'0'0'848'0,"0"0"-737"16,0 0-58-16,0 0 138 16,0 0 29-16,0 0-101 15,0 0-53-15,-9 36 106 16,-10-6-19-16,-4 6-42 15,-2 3-29-15,-2 2-25 16,0 1-24-16,5-5-8 0,1-2-10 16,6-4-13-16,3-5-2 15,3-4 0-15,2-5-27 16,2-5-65-16,-4-4-122 16,3-7-343-16,0-1-505 0</inkml:trace>
  <inkml:trace contextRef="#ctx0" brushRef="#br1" timeOffset="126811.23">8332 14727 1418 0,'0'0'358'0,"0"0"-208"15,0 0 110-15,0 0 40 16,-107 4-87-16,41-4-71 15,-34 0-30-15,-46-8-24 16,-20-4-30-16,-13-5-26 0,-1 0-23 16,10 4-3-1,-2 3-5-15,7 6 7 0,15 4-8 16,21 0 0-16,38 0-2 16,31 7-5-16,29-4-11 15,17 1-11-15,8-2-42 16,9-2-77-16,14 0-108 15,11 0-454-15</inkml:trace>
  <inkml:trace contextRef="#ctx0" brushRef="#br1" timeOffset="127864.2721">6560 15443 1355 0,'0'0'371'16,"0"0"-247"-16,0 0 5 15,0 0 50-15,0 0 75 16,0 0-63-16,0 0-86 16,-8 11-29-16,8-22 2 15,0-7-33-15,8-6-24 16,-2-5-2-16,7-11-19 15,-4-8 0-15,5-4 0 16,-4-8 0-16,2 4-1 0,-3 3 1 16,-2 11 1-1,-1 12 11-15,-3 10 26 0,-1 11-4 16,-2 5 0-16,0 1-10 16,0 3-6-16,3 0-3 15,-3 0-15-15,0 0 0 16,3 13-7-16,-3 6 7 15,3 8 6-15,0 3 3 16,4 2-9-16,-1-4-1 16,3-7 1-16,2-2 0 15,-1-6-6-15,2-4-19 16,-3-3 10-16,4-6 9 16,-2 0 0-16,5 0-8 15,-1-15-5-15,3-5-12 16,3-4-7-16,-3-6 14 0,-2 4 5 15,-1 3 13-15,-7 7 6 16,-5 6 36-16,1 6 4 16,-4 4-7-16,0 0-3 15,0 3-12-15,0 14-12 16,0 10 16-16,0 3 14 16,0 5 3-16,0 1-13 15,0-2-17-15,0-1-3 16,0-3-5-16,0-1-1 15,0-5-1-15,0-1 0 16,-4-1-12-16,-1-5-35 16,-1-4-41-16,3-6-144 15,0-4-337-15,3-3-391 0</inkml:trace>
  <inkml:trace contextRef="#ctx0" brushRef="#br1" timeOffset="128342.2111">7342 15216 1640 0,'0'0'768'0,"0"0"-704"15,0 0-62-15,0 0 26 16,0 0 78-16,0 0-13 15,0 0-21-15,7 62 21 16,-22-42-7-16,0 1-9 0,-4-3-43 16,-5 2-12-16,-1-5-8 15,-1-3-4-15,-1-2-9 16,-1-3-1-16,4-4-17 16,9-3-1-16,2 0-16 15,4 0 3-15,7-7 2 16,2-6-4-16,0-3-1 15,0 2 10-15,8-3 11 16,1 5 13-16,1 2 0 16,-4 4 20-16,-3 5 4 15,3-2 24-15,-1 3-18 16,-2 0-16-16,4 0-8 0,2 13 3 16,0 3 6-16,1 1-2 15,-1 6 0-15,-1 0-5 16,1-4-8-16,1-2-6 15,-4 0-47-15,-3-7-95 16,3 0-158-16,-4-7-421 16,1-2-800-16</inkml:trace>
  <inkml:trace contextRef="#ctx0" brushRef="#br1" timeOffset="128616.283">7524 15321 1066 0,'0'0'546'15,"0"0"-337"-15,0 0 131 16,80-3-2-16,-53 3-84 15,1 0-105-15,-1 0-81 16,-4 0-53-16,-4 0-15 16,-4 0-79-16,-5 0-142 15,-5 0-348-15,-5 0-428 0</inkml:trace>
  <inkml:trace contextRef="#ctx0" brushRef="#br1" timeOffset="128834.9834">7640 15182 337 0,'0'0'1774'0,"0"0"-1489"16,0 0-211-16,0 0 60 16,0 0 129-16,0 0-90 15,-3 96-74-15,0-62-57 16,0-2-27-16,-3-2-15 15,-1-3-25-15,-1-1-84 16,2-6-350-16,3-7-796 0</inkml:trace>
  <inkml:trace contextRef="#ctx0" brushRef="#br1" timeOffset="129635.1788">7846 15440 1375 0,'0'0'604'0,"0"0"-475"16,0 0 17-16,0 0 75 16,0 0 0-16,0 0-77 15,0 0-82-15,3 24-32 16,3-24-12-16,3 0-1 15,1-10-17-15,2-11-5 16,-1-1-16-16,2-8 6 0,2-4-27 16,0-8-1-1,0-8 20-15,-2-1 5 0,2-3 11 16,-3 4 6-16,0 7 1 16,-6 7 14-16,0 9 15 15,1 4 11-15,-2 10 6 16,1 3-1-16,-3 3-10 15,0 7 4-15,0 0-4 16,0 0-23-16,0 7-6 16,1 13-6-16,-1 6 1 15,0 4-1-15,3 0 2 16,-3-3 5-16,5-4-6 16,-5-7-1-16,4-6 0 15,-1-3-2-15,0-7-7 16,0 0-4-16,7 0-7 0,-2-12-2 15,5-6-5-15,2-6 15 16,0-2 6-16,-3-4 5 16,-2 0-11-16,-2 3 11 15,-2 8 1-15,-6 9 30 16,-3 7 1-16,3 1-7 16,-3 2-6-16,0 2 0 15,0 12-8-15,0 11 11 16,0 6 11-16,0 8-17 15,0 1-3-15,0 3 0 16,-6-1-3-16,0-2-9 16,0-3 0-16,1-8-6 0,-1-2-34 15,2-5-55-15,4-5-118 16,0-4-332-16,0-9-511 0</inkml:trace>
  <inkml:trace contextRef="#ctx0" brushRef="#br1" timeOffset="129889.8379">8371 15176 449 0,'0'0'1633'0,"0"0"-1421"16,0 0-135-16,0 0 154 15,0 0 31-15,25 93-106 0,-23-64-85 16,1 0-42 0,-3-5-22-16,3-1-6 0,0-6-1 15,0-4-60-15,-3-4-94 16,9-9-146-16,-2 0-325 16,-1 0-482-16</inkml:trace>
  <inkml:trace contextRef="#ctx0" brushRef="#br1" timeOffset="130136.2875">8620 15192 1943 0,'0'0'540'16,"0"0"-481"-16,0 0 29 15,-46 76 127-15,22-42-40 16,-3 2-81-16,-4 7-27 15,-2 1-8-15,-4 1-5 16,4-2-16-16,-1-2-18 16,7-7-13-16,6-7-7 15,0-4-6-15,9-6-34 16,-1-10-65-16,5-7-116 16,5 0-461-16</inkml:trace>
  <inkml:trace contextRef="#ctx0" brushRef="#br1" timeOffset="130684.2821">8244 14763 667 0,'0'0'695'0,"0"0"-534"15,0 0-62-15,0 0 77 16,0 0 89-16,0 0-73 0,0 0-62 16,51 0-18-1,-36 0 1-15,3 0 13 0,9 3-32 16,1 1-25-16,11 3-33 16,4 2-28-16,2-6-8 15,-2 3-52-15,-4-1-75 16,-11-5-65-16,-7 0-118 15,-12 0-400-15</inkml:trace>
  <inkml:trace contextRef="#ctx0" brushRef="#br1" timeOffset="131399.2793">9829 14376 1318 0,'0'0'318'0,"0"0"-229"16,0 0 34-16,0 0 132 16,0 0-69-16,25-76-94 15,-25 66-37-15,0 4-9 16,0 2-21-16,-16 1-3 15,-10 3-2-15,-14 0 3 16,-8 10 43-16,-13 14 5 16,-7 9-8-16,-1 12 7 15,2 6-13-15,4 7-12 16,11 5-6-16,13 1-17 16,17 2 5-16,13-1 6 15,9-2-14-15,13-6-5 0,14-5 1 16,10-12 3-16,8-7-8 15,4-10-8-15,5-13-2 16,9-7 0 0,2-3-10-16,1-13-10 0,-2-14-1 15,0-9 2-15,-4-12-8 16,-2-19 5-16,0-19-10 16,-10-20-1-16,-12 7 6 15,-23 20 11-15,-13 29 16 16,0 14 5-16,-19-1-5 15,-8 2 1-15,-14-3 5 16,-5 13-6-16,-3 11 0 16,-3 9-2-16,0 5-8 0,7 9-66 15,3 14-93-15,6 16-79 16,14-2-277-16,9-8-267 0</inkml:trace>
  <inkml:trace contextRef="#ctx0" brushRef="#br1" timeOffset="131760.9478">9678 14760 1751 0,'0'0'677'16,"0"0"-593"-16,0 0-11 15,0 0 181-15,0 0-52 16,0 0-98-16,0 0-44 15,12 33-1-15,-6-7 14 16,6 7-15-16,1 6-17 0,7 1-20 16,-1-1-16-1,5-2-5-15,-6-7-67 0,-2-6-65 16,-9-9-119-16,-3-5-903 0</inkml:trace>
  <inkml:trace contextRef="#ctx0" brushRef="#br1" timeOffset="133464.6254">11013 14795 960 0,'0'0'375'0,"0"0"-208"15,0 0-108-15,0 0 68 16,0 0 140-16,0 0-18 16,0 0-87-16,17 7-9 15,-1-4 5-15,2 1-21 16,3 0-34-16,4-2-41 16,-1 2-32-16,4-1-20 15,4 0-4-15,5-2-6 16,-1 2-21-16,-5-3-28 15,-7 3-53-15,-9-3-60 16,-11 0-48-16,-4-3-145 0,0-7-452 16</inkml:trace>
  <inkml:trace contextRef="#ctx0" brushRef="#br1" timeOffset="133653.3897">11094 14586 1898 0,'0'0'523'0,"0"0"-480"15,0 0-42-15,0 0 51 16,100 0 24-16,-42-4-62 16,31 0-14-16,-11-3-259 15,-17 1-975-15</inkml:trace>
  <inkml:trace contextRef="#ctx0" brushRef="#br1" timeOffset="137998.6925">12480 14255 1239 0,'0'0'400'0,"0"0"-292"15,0 0-74-15,0 0 108 16,0 0 113-16,0 0-48 16,0 0-67-16,49-40-41 0,-46 40-5 15,-3 0-4-15,0 0-33 16,0 0-35-16,0 3-13 15,0 15-3-15,0 4 31 16,-3 10-7-16,-13 5-9 16,-4 0-3-16,-5 2-16 15,1-6 4-15,5-4-5 16,2-2-1-16,8-7 0 16,2-3 1-16,7-5-1 15,0-2 0-15,13 0-9 16,17-6 8-16,6 2-13 15,13-6-37-15,2 0 6 0,4 0 29 16,-10-10 15-16,-2 4-1 16,-16 2-7-16,-6-2 8 15,-11 2 0-15,-6 4 1 16,-4-2 0-16,0 2 13 16,0-5 2-16,0-3 7 15,2-2-10-15,3-4-4 16,-2-6 2-16,6 1 2 15,-2 1 0-15,2 0-1 16,-5 7 19-16,1 1-2 16,-2 7-4-16,-3 0-3 15,0 3 0-15,0 0-3 16,0 0-6-16,0 0-3 16,0 0-2-16,0 0-1 15,0 6-5-15,0 8 11 0,-2 11 14 16,-5 6 11-16,1 9-1 15,-7 5-3-15,4-1-13 16,-1 1-12-16,3-4-8 16,-3-1-9-16,-2-5-64 15,-5 4-95-15,7-11-218 16,1-7-647-16</inkml:trace>
  <inkml:trace contextRef="#ctx0" brushRef="#br1" timeOffset="138849.0438">13100 14726 1113 0,'0'0'1157'0,"0"0"-985"15,0 0-122-15,0 0 88 16,0 0 35-16,0 0-89 15,0 0-56-15,14 76-21 16,-14-63-7-16,0-3-151 16,0-6-444-16,0-4-1285 0</inkml:trace>
  <inkml:trace contextRef="#ctx0" brushRef="#br1" timeOffset="139466.1863">13432 14304 532 0,'0'0'1427'16,"0"0"-1228"-16,0 0-134 15,0 0 77-15,0 0 117 16,0 0-65-16,0 0-82 16,28-10-49-16,-7 10-7 15,7 0-11-15,5 3-12 16,6-3-18-16,0 0-9 15,1 0-5-15,-2 0-1 16,-3 0 0-16,-5 0-7 16,-10 0-8-16,-4 0 4 15,-10-3 4-15,-6 3-4 16,0 0 4-16,0 0 5 0,0 0 1 16,0 0 1-16,0 10 0 15,-9 10 17-15,-2 6 17 16,-2 5 1-16,1 8-1 15,-5 0-5-15,4 7-4 16,-3-3-5-16,0 0-8 16,2 0-3-16,-1 0-2 15,-2-6-1-15,7-1 0 16,-2-3-5-16,2-3-1 16,4-7 0-16,-2-3 0 15,5-7 0-15,0-6-16 16,3-1-35-16,0-5-23 15,0-1-25-15,0-4-101 0,3-13-345 16,4-2-500-16</inkml:trace>
  <inkml:trace contextRef="#ctx0" brushRef="#br1" timeOffset="139651.1669">13542 14601 1582 0,'0'0'488'0,"0"0"-373"16,0 0 74-16,0 0 55 16,0 0-93-16,91-15-68 15,-46 15-34-15,4 0-32 16,2 0-17-16,-5 0-68 0,3 0-183 16,-10-5-443-1,-9-5-1075-15</inkml:trace>
  <inkml:trace contextRef="#ctx0" brushRef="#br1" timeOffset="140280.8339">14357 14275 1774 0,'0'0'251'0,"0"0"-119"16,0 0 75-16,0 0-16 15,0 0-67-15,0 0-54 16,0 0-10-16,-88-17 4 16,58 21-13-16,2 9-9 15,5-1-18-15,7 1-11 16,5 5-7-16,6 1-5 15,5 5 1-15,0 4-1 16,10-1 5-16,9 4 0 16,-3 1-6-16,4-2-1 15,-5 0-5-15,-1-4 0 16,-4 1-3-16,-4-1 3 16,-3-4 5-16,-3-1 0 0,0 2-5 15,-17-3 0-15,-5-1 5 16,-4-2 1-16,-3-3-1 15,-1-2 1-15,1-2 0 16,4-6 1-16,5-1 0 16,6-3 5-16,8 0 0 15,3 0 11-15,3-13 13 16,9-7-15-16,12-7-15 16,8-8-6-16,6-6-7 15,-2-5-20-15,-4-4-11 16,-6-5 14-16,-10 4 18 15,-7 6-1-15,-6 4 11 16,-4 9 1-16,-8 2 1 16,-3 8 12-16,1 2-1 15,7 9-4-15,4 3-7 0,3 8 0 16,12 0-122 0,12 5-252-16,-2 6-552 0</inkml:trace>
  <inkml:trace contextRef="#ctx0" brushRef="#br1" timeOffset="141034.8388">14581 14773 2053 0,'0'0'317'0,"0"0"-238"15,0 0-12-15,0 0 122 16,0 0-37-16,0 0-58 15,0 0-59-15,16-46-20 16,-7 20-6-16,-1-5-2 16,1-8-7-16,1-6 1 0,3-5 0 15,-4 0 0-15,1-6 4 16,4 2-5-16,-5 5 0 16,3 2 0-16,-5 12 1 15,0 5 0-15,0 10 27 16,-4 7 4-16,0 6-13 15,0 1 5-15,-3 6-9 16,3 0-15-16,-3 6-9 16,0 14 3-16,4 10 6 15,-1 6 2-15,3 0 4 16,4 1-5-16,4-5-1 16,1-8 0-16,1-4-1 15,4-7 0-15,-1-10 1 16,5-3 0-16,-3 0-12 15,6-10-6-15,-2-10 6 0,2-6-2 16,-2-7 5-16,-2-7 8 16,-1-2 0-16,-4 2 0 15,-6 7 1-15,-3 6 7 16,-5 8 22-16,-3 9-2 16,-1 6-9-16,0 4-5 15,0 0-5-15,0 17-7 16,0 9-1-16,-5 14 18 15,-1 10-4-15,0 5-7 16,0 1 4-16,-3-2-11 16,0-5 0-16,-2-3 0 15,1-10 0-15,-3-6-14 16,-1-6-35-16,2-9-38 0,5-3-85 16,7-10-134-16,0-2-434 15,9 0-843-15</inkml:trace>
  <inkml:trace contextRef="#ctx0" brushRef="#br1" timeOffset="141452.4334">15243 14465 49 0,'0'0'1942'0,"0"0"-1734"16,0 0-147-16,0 0 54 0,0 0 74 15,25 76-70-15,-1-62-58 16,1-4-28-16,4-4-8 16,-2-6-13-16,-1 0-12 15,0-3-12-15,-4-10-19 16,-2-6-4-16,-4-5 13 16,-4-6-5-16,-4-2 14 15,-8 2 11-15,0 3 2 16,-11 4 31-16,-8 6 8 15,-7 8 21-15,1 9 0 16,-8 0-13-16,3 13 12 16,5 13-8-16,1 9-7 15,12 2-8-15,6 4-18 0,6-1-10 16,3-5-8-16,12-4-1 16,6-6-8-16,-3-5-27 15,3-7-44-15,7-9-116 16,-4-4-184-16,-3 0-480 0</inkml:trace>
  <inkml:trace contextRef="#ctx0" brushRef="#br1" timeOffset="141851.4955">15727 14115 1169 0,'0'0'1024'15,"0"0"-907"-15,0 0-40 16,0 0 88-16,0 0-30 0,0 0-2 16,0 0 4-16,7 103-66 15,-7-53-12-15,0 2-3 16,0 1-25-16,0 1-2 16,0-2-7-16,3-5-10 15,-3-5-11-15,0-5-1 16,0-5 0-16,0-5 1 15,0-7-1-15,0-6 1 16,3-4 0-16,3-4 8 16,4-6 9-16,6 0 15 15,10-13-7-15,4-8-7 16,5-12-12-16,7-9 1 0,12-24-7 16,12-21 5-16,3-15 0 15,-4 3-6-15,-20 23-1 16,-16 30-8-16,-9 24 8 15,-5 8-24-15,-5 7 1 16,-10 7-90-16,-6 16-212 16,-10 7-750-16</inkml:trace>
  <inkml:trace contextRef="#ctx0" brushRef="#br1" timeOffset="146693.6176">21255 14182 451 0,'0'0'1154'0,"0"0"-868"15,0 0-60-15,0 0-3 16,0 0-18-16,0 0-40 15,13-20-62-15,-9 20-37 0,-1 0-21 16,-3 0-17-16,3 0 1 16,0 3-10-16,-2 11 7 15,1 2-13-15,-2 7-12 16,0 0 8-16,-6 4-9 16,-11-1 1-16,4 0 0 15,2-2 0 1,3-2 0-16,5-5-1 0,3-4 0 15,0 1 0-15,16-1 0 16,10-3 0-16,10 0 1 16,6-1-1-16,7-2 0 15,-1-1-1-15,-2-6 0 16,-5 0-17-16,-8 0 3 16,-5 0 2-16,-7-2 12 15,-8-9 0-15,-4-1 1 16,-1-1 8-16,-5-1-2 0,-3-2-5 15,0 0 5-15,0 1 9 16,0-1 4-16,0-3-6 16,0 6 2-16,0-5 5 15,0 8 5-15,0 0-4 16,3 1-1-16,-2 8-1 16,1-1-1-16,-2 2-3 15,0 0-3-15,0 0-6 16,0 0 0-16,0 0-5 15,0 0 1-15,0 12-1 16,-3 9 20-16,-7 8 3 0,2 5-7 16,0 2-1-16,4 1-10 15,1-2-1-15,-2-1-5 16,2-4-1-16,-2-5-7 16,2-4-9-16,-5-2-42 15,2-5-49-15,0-2-80 16,3-5-272-16,3-7-480 0</inkml:trace>
  <inkml:trace contextRef="#ctx0" brushRef="#br1" timeOffset="146905.6702">21845 14433 1530 0,'0'0'908'0,"0"0"-789"0,0 0-74 16,0 0 74-16,0 0 21 15,0 0-53-15,0 0-62 16,0 42-25-16,0-31-4 16,0-2-108-16,0-2-239 15,0-7-709-15</inkml:trace>
  <inkml:trace contextRef="#ctx0" brushRef="#br1" timeOffset="147368.3939">22067 14165 1134 0,'0'0'1078'0,"0"0"-919"0,0 0-50 0,0 0 87 15,0 0 13-15,0 0-97 16,88-39-64-16,-61 38-26 0,3 1-11 16,0 0-11-1,-7 0 0-15,0 0 0 0,-7 0 0 16,-3 0 0-16,-5 0 0 15,0 0 0-15,-8 0-1 16,0 4-6-16,0 6 1 16,0 7 6-16,0 6 14 15,-11 3 8-15,-1 7 2 16,2-1 3-16,1 2-9 16,-2 2-9-16,4 0-3 15,-1-2-5-15,-1-4 1 16,1-1-1-16,-2-3-1 15,3-2-1-15,-1-4 1 16,1-4-1-16,1 0-12 16,2-6-44-16,1-3-85 15,1-7-163-15,2 0-382 0,0 0-696 16</inkml:trace>
  <inkml:trace contextRef="#ctx0" brushRef="#br1" timeOffset="147555.8899">22180 14376 975 0,'0'0'1275'0,"0"0"-1107"16,0 0-101-16,0 0 92 16,0 0-10-16,0 0-73 15,91 0-49-15,-48 7-27 0,7-7-119 16,-11 0-234-16,-9 0-599 15</inkml:trace>
  <inkml:trace contextRef="#ctx0" brushRef="#br1" timeOffset="148133.9201">22641 14132 1420 0,'0'0'783'0,"0"0"-656"16,0 0-28-16,0 0 54 16,0 0-29-16,0 0-30 15,0 0-6-15,-49 10-34 16,31 3-26-16,2 3-19 0,7 2 2 16,3 1-10-16,6 7 0 15,0 1 7-15,3-1-3 16,7 7-4-16,5-3-2 15,-4 1 1-15,0-2 0 16,-5-3 0-16,-3-7-1 16,-3-2 0-16,0-3-5 15,-4-5 6-15,-11-2-1 16,-4-3 0-16,-5-1 1 16,-3-3 0-16,-1 0 0 15,1 0-1-15,3 0 0 16,6-11 0-16,3 2 1 0,6-1 0 15,6-4 1-15,3 4 1 16,0-5-2-16,15 1 0 16,11-6-6-16,2 0-3 15,6-5 8-15,6-2 1 16,1-3-1-16,-5-3 1 16,-7 6 0-16,-5-2-2 15,-10 3 1-15,-7 6 0 16,-7-1 1-16,0 5-1 15,-13 0-5-15,-8 5 4 16,-2 4 1-16,1 2-1 16,3 5-19-16,5 0-109 15,10 26-157-15,1-3-328 0,3 0-444 16</inkml:trace>
  <inkml:trace contextRef="#ctx0" brushRef="#br1" timeOffset="148563.0551">22913 14832 1640 0,'0'0'387'15,"0"0"-284"-15,0 0 55 16,0 0-8-16,0 0 24 15,-97 7-34-15,10-4-43 16,-38-3-33-16,-27-6-28 16,-16-11-12-16,-4-7 2 15,9 2-4-15,9 5 11 16,22 4-5-16,35 10-2 0,36 3-25 16,28 0-1-16,18 6-11 15,15 8-106-15,0-4-196 16,13-3-419-16</inkml:trace>
  <inkml:trace contextRef="#ctx0" brushRef="#br1" timeOffset="149363.194">21483 15086 1211 0,'0'0'493'0,"0"0"-250"16,0 0 25-16,0 0-30 15,0 0-34-15,0 0-52 16,0 0-74-16,8-18-52 16,-8 33-20-16,0 8 9 15,-12 4-6-15,-1 3-1 16,-8 3-7-16,3-3 0 16,2-1-1-16,3-6 0 15,9-3 1-15,4-6-1 16,1-5-11-16,18-1 10 15,6-5-6-15,5-3-8 16,3 0-9-16,-2-7 3 16,0-6-7-16,-4-1-5 0,-3-3 16 15,-8 1 16-15,1 2 1 16,-10 1 6-16,1 1 22 16,-1 2 19-16,-3 0-16 15,1 3 14-15,-2 0-12 16,-2 4 9-16,3 0 1 15,-4 3-16-15,0-3-2 16,0 3-2-16,0 0-1 16,0 0-7-16,0 0 3 15,0 3-7-15,0 13-5 16,0 3 19-16,0 5-10 16,-7 6-9-16,3-3-5 0,-1 0-1 15,1-2 0-15,-2-5-10 16,2-3-35-16,-1-1-35 15,1-8-44-15,1 0-78 16,3-4-118-16,0 0-363 16,0-4-155-16</inkml:trace>
  <inkml:trace contextRef="#ctx0" brushRef="#br1" timeOffset="149523.1115">21889 15319 1252 0,'0'0'893'16,"0"0"-723"-16,0 0-22 15,0 0-2-15,0 0-73 0,0 0-61 16,0 0-12-16,-22 55-161 16,27-52-493-16,8-2-999 0</inkml:trace>
  <inkml:trace contextRef="#ctx0" brushRef="#br1" timeOffset="150062.0372">22284 15182 1916 0,'0'0'579'0,"0"0"-499"15,0 0-5-15,0 0 41 16,0 0-1-16,0 0-55 16,0 0-33-16,-59-9-3 15,37 12-14-15,1 10-9 16,7 0 5-16,4 1-6 16,7-1 0-16,3 3 0 15,0 0 0-15,7 1-1 16,7 3 1-16,4 0-1 15,-3-1 1-15,-1 2-1 16,-2 2-10-16,-2-3-4 16,-3-1 0-16,-6 1-4 0,-1-3 4 15,0-4 7-15,-11 0 3 16,-6-7 5-16,-2 2 0 16,-2-5 1-16,0-3 0 15,0 0 0-15,2 0 0 16,7-11 8-16,6-1-3 15,6-5 6-15,0-3 4 16,12-7-10-16,18-2-6 16,4-4-1-16,7-3 1 15,-3 2 0-15,-5 4 0 16,-7 5 1-16,-10 5 0 16,-6 3 10-16,-9 7-10 15,-1 0 1-15,-1 3-2 16,-12 2-13-16,-13 2-79 15,7 1-232-15,4 2-616 0</inkml:trace>
  <inkml:trace contextRef="#ctx0" brushRef="#br1" timeOffset="150449.0632">22521 15120 1637 0,'0'0'679'0,"0"0"-505"15,0 0-18-15,0 0 9 16,0 0-9-16,0 0-80 0,0 0-45 16,95 5-17-16,-64 3-13 15,-1-2 1-15,-1-2-2 16,-7-3 6-16,-5-1-5 15,-6 0-1-15,-6 0 1 16,-5 3-1-16,0 4-9 16,-9 5 9-16,-12 8 6 15,-4 10 27-15,-5 3 4 16,-3 6 14-16,5 2-12 16,-2 2-18-16,9-4-19 15,1-6-2-15,8-4 0 16,4-5-18-16,5-5-64 15,0-9-86-15,-1-4-334 16,4-6-444-16</inkml:trace>
  <inkml:trace contextRef="#ctx0" brushRef="#br1" timeOffset="150611.4316">22513 15341 2104 0,'0'0'476'16,"0"0"-391"-16,0 0-14 16,116 0-36-16,-47 10-35 15,-11-3-178-15,-13 1-670 0</inkml:trace>
  <inkml:trace contextRef="#ctx0" brushRef="#br1" timeOffset="151396.4982">20478 15255 1018 0,'0'0'572'16,"0"0"-406"-16,0 0 61 16,0 0 59-16,0 0-31 15,0 0-56-15,0 0-40 16,49-10-67-16,-20 10-57 16,6 0-13-16,6 0-12 0,-2 0-10 15,-1 6-1-15,2 1-1 16,-4 0-16-16,-1 3-4 15,-7-6 1 1,-1 1-8-16,-8-5 2 0,1 0 0 16,-10 0 11-16,0 0 16 15,-5-5 0-15,-2-5 6 16,-3-1 2-16,0-2 9 16,0 1 2-16,-6 0 5 15,-6 0-9-15,2 2-6 16,1 3-7-16,-2 1-2 15,7 2 6-15,2 4 6 0,2 0-12 16,0 0 9-16,0 0-9 16,0 0-6-16,14 0-1 15,4 10 7-15,7 0 11 16,2 4-11-16,0 2 1 16,-5 1-1-16,-2-1 0 15,-9 3-4-15,-3 2 4 16,-4-5 1-16,-4 0 1 15,0-2-2-15,-1-4 6 16,-11 1 12-16,-9-6 19 16,-3-1-13-16,-4-4-8 15,0 0-16-15,-1 0-20 16,-2 0-134-16,10-7-336 0,8-3-643 16</inkml:trace>
  <inkml:trace contextRef="#ctx0" brushRef="#br1" timeOffset="152301.5713">20387 14505 428 0,'0'0'320'0,"0"0"-70"16,0 0-78-1,0 0 31-15,0 0 3 0,0 0 32 16,0 0 24-16,-3-29-48 16,3 28-59-16,0-2-46 15,0 3-24-15,0 0-20 16,1 0-30-16,2-3-11 16,7 3-7-16,1 0-2 15,7 0-7-15,8 0-7 16,7 0 0-16,4 0-1 15,7 3-1-15,4 4 0 16,3 0-20-16,-4-4 11 0,-6 0-1 16,-5 0-10-1,-9-3 2-15,-11 0 1 16,-6 0 16-16,-7 0 2 0,-3 0 10 16,0-3-3-16,0-3-5 15,-9-1-1-15,-4-3 11 16,0 4-4-16,-8-2-7 15,6-2 0-15,-6 2 0 16,5 1 0-16,4 0 0 16,-1 0 0-16,5 1 0 15,5 2 5-15,3 1 4 16,0 0-4-16,0-1-5 16,0 4-1-16,6 0 9 15,1 0 4-15,4 0-12 16,-1 10-1-16,6 7 8 0,7 5-7 15,-1-1 0-15,4 5 0 16,-1-6-1-16,-3-3 1 16,-7-7-1-16,-6-4 0 15,-5 0 0-15,-4-6-13 16,-10 0 1-16,-16 0-42 16,-42 0-96-16,7 0-202 15,5 0-456-15</inkml:trace>
  <inkml:trace contextRef="#ctx0" brushRef="#br1" timeOffset="153602.1555">23489 14901 1355 0,'0'0'235'0,"0"0"-121"16,0 0 38-1,0 0 78-15,0 0 46 0,0 0-58 16,0 0-45-16,41-38-115 16,-14 17-31-16,5-6 12 15,0 1 16-15,1 0-13 16,-1 3-10-16,1 3-11 15,-4 4-12-15,0 0-2 16,-3 5-6-16,-3 4 1 16,-8 1-2-16,-6 6 0 15,-3 0-3-15,-3 7-4 16,-2 10 7-16,2 6 7 16,6 2 0-16,4-1 5 0,6-4 2 15,6-5-1-15,6-1 13 16,8-8-14-16,6-6-5 15,3 0-7-15,2-10-3 16,-2-12-40-16,9-25-68 16,-11 8-183-16,-12-4-519 0</inkml:trace>
  <inkml:trace contextRef="#ctx0" brushRef="#br1" timeOffset="154562.0677">25018 14586 29 0,'0'0'1277'0,"0"0"-1001"16,0 0-59-16,0 0 79 15,0 0-64-15,0 0-75 16,18-77-45-16,-23 66-36 15,-5 2-3-15,-3 6-15 16,-5 3-21-16,-3 0-7 16,-8 12 21-16,-4 11 7 15,-1 4-19-15,4 6-16 16,5-2-7-16,7-2-7 16,11 1-8-16,5-3 5 15,2-5 0-15,5 1-5 0,11-9 0 16,4-1 0-1,3-7-1-15,6-6-1 0,0 0-17 16,3-6 7-16,2-10 10 16,-1-12-12-16,1-1 11 15,-1-8-5-15,-1-3-2 16,-3 1 9-16,-5-1 1 16,-5 8-1-16,-5 9 9 15,-5 6 10-15,-2 7 11 16,-5 8-3-16,-2 2-13 15,0 0-13-15,0 15 0 16,0 11 20-16,-2 12 18 16,-5 7-13-16,-2 8-10 15,0 4-7-15,-3 2-9 16,2-4 0-16,-1-6 0 0,4-8 0 16,-5-4-12-16,4-8-36 15,2-6-41-15,0-9-101 16,2-5-114-16,3-5-346 15,1-4-139-15</inkml:trace>
  <inkml:trace contextRef="#ctx0" brushRef="#br1" timeOffset="155147.5044">25758 14509 1156 0,'0'0'395'0,"0"0"-153"15,0 0-13-15,0 0-63 16,0 0-20-16,0 0 15 15,-109-11-16-15,66 11-31 16,4 4-41-16,8 6-25 16,7 4-10-16,12 1-23 15,9 9-6-15,3 2-8 0,9 8 1 16,16 5-2-16,3 1-2 16,2 2-19-16,-3-5-3 15,-6-1 10-15,-3-3 3 16,-7-6 2-16,-10-5 3 15,-1-2 0-15,-12-3-7 16,-15-7 5-16,-10-3 8 16,-9-4 1-16,-5-3 13 15,-1 0-8-15,4-6 6 16,9-5 4-16,17-2 15 16,16-4 8-16,6-3 6 15,28-5-32-15,20-8-13 16,11-5-9-16,9-7 8 15,2-4-34-15,0-5-23 16,-10-1-11-16,-11 6 1 0,-16 8 39 16,-14 11 28-16,-15 10-1 15,-4 11-16-15,-10 3-47 16,-21 6-108-16,2 6-344 16,7 3-371-16</inkml:trace>
  <inkml:trace contextRef="#ctx0" brushRef="#br1" timeOffset="155586.0292">26500 14445 1403 0,'0'0'677'0,"0"0"-594"0,0 0 47 16,0 0 167 0,-89 81-71-16,51-39-72 0,-1 5-69 15,0 4-47-15,5 1-16 16,1 0-16-16,4-3 3 16,4-6-9-16,1-4 0 15,4-4 1-15,1-6-1 16,0-6-27-16,1-4-38 15,0-8-84-15,2-8-116 16,4-3-264-16,6 0-487 0</inkml:trace>
  <inkml:trace contextRef="#ctx0" brushRef="#br1" timeOffset="155792.9404">26074 14327 1883 0,'0'0'305'15,"0"0"-199"-15,0 0 8 16,0 0-13-16,0 0-44 16,0 0-38-16,0 0-19 15,17 43-44-15,-17-20-220 16,0-3-498-16</inkml:trace>
  <inkml:trace contextRef="#ctx0" brushRef="#br1" timeOffset="156001.9722">26411 14979 2372 0,'0'0'336'16,"0"0"-251"-16,0 0-56 15,0 0-29-15,0 0-181 16,0 0-837-16</inkml:trace>
  <inkml:trace contextRef="#ctx0" brushRef="#br2" timeOffset="791258.219">26122 15186 758 0,'0'0'988'0,"0"0"-737"0,0 0-174 15,0 0-21 1,0 0 46-16,0 0 53 0,0-3-30 16,0 3-30-16,0 0-11 15,0 0-20-15,0 0-11 16,0 0-12-16,-6 0-4 16,-12 0-3-16,-25 0 5 15,-39 0 24-15,-46-4-8 16,-32-3-32-16,-18-8-7 15,-2-8-5-15,14-1 2 16,17-3-13-16,38 7 0 16,39 11-1-16,34 3 1 15,25 6-2-15,13-1-89 16,0-2-366-16,15-4-715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1T07:31:23.43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13711 423 1275 0,'0'0'267'0,"0"0"-222"15,0 0-24-15,0 0 24 0,0 0 96 16,0 0 45-16,6-29-55 16,-6 26-46-16,0-1-27 15,-3 1-26-15,-6-2-5 16,-5 0 1-16,1-1 3 16,-2 0-17-16,-6-1-5 15,2 0-8-15,-4-1 5 16,1-3-4-16,-1 2-1 15,0-1 0-15,1 2 0 16,-1 0 5-16,-3 0-6 16,0 0 0-16,-1-1 0 15,-5 2 1-15,0-3 0 16,-1 0 1-16,-3 1-1 0,-5-2 0 16,0 1 1-1,-2 0-1-15,1 0-1 0,-4 1 1 16,1 0-1-16,-1 2 0 15,1-1 0-15,5 1 0 16,1 2 0-16,-3-1 1 16,3 0 0-16,-4 0 0 15,-1 1-1-15,0-1 0 16,0 2 1-16,1 0 0 16,2 0-1-16,2 1 0 15,0 0 1-15,2 0-1 16,4 2 1-16,2-1 0 15,-2 2 0-15,0-4-1 16,-1 1 1-16,1 2 0 16,-6-2-1-16,-1 1 1 0,1 1-1 15,-3-1 1-15,-1 1-1 16,6 0 0-16,-2 1 0 16,0-2-1-16,6 2 1 15,-6 0 0-15,7 0-1 16,-4 0 1-16,3 0 0 15,-2 0 0-15,3 0 0 16,-1 0-1-16,0 0 1 16,-7 0-1-16,0 0 0 15,-2 0-7-15,-4 0 7 16,4 2 0-16,0-2 1 16,2 0-1-16,1 0 0 0,0 1 0 15,-4 0 1-15,2 2-1 16,3-1 1-16,-2 1 0 15,4 0 0-15,0-2 0 16,0 3 0-16,5-4 0 16,1 4 0-16,0-1 0 15,2 2 0-15,1 0 0 16,2 0 0-16,2-1 0 16,1 0 0-16,1-1 0 15,3-1-6-15,-3 0-5 16,2-2 5-16,-2 0 4 15,-3 2 1-15,-8-1-5 16,-3 2 4-16,-5 0 1 0,-5 1-1 16,3 0-3-16,-1 0 4 15,-2 0 1-15,2 0-1 16,4 1 1-16,3-3 0 16,5 3 0-16,7-3 1 15,2 1-1-15,5 2 1 16,4-1-1-16,1 2-1 15,3 1-5-15,-3 0 5 16,0 4-5-16,3-1 6 16,-4 2-2-16,-1-2 2 15,1 3 0-15,-2-4 2 16,0-2-2-16,3-2 0 16,3 0 0-16,-1-2 1 15,7-2 5-15,-3-1-5 16,-2 2-1-16,2-1 1 0,-1 0 0 15,-2 3-1-15,-3 1-1 16,-3 2 1-16,0 1 0 16,-4 1 0-16,-2 3 0 15,3-1 0-15,0 1 0 16,3-4-1-16,6-2 1 16,2-2 0-16,4-1 0 15,-1-1 0-15,4-2 0 16,-1 1 0-16,1 0 0 15,-3 2 0-15,0 2 1 16,0 3 0-16,-7 3 1 16,1 1 5-16,-6 4 7 0,0 3-3 15,-3-3-3 1,1 1-1-16,4-3-7 0,3-1 1 16,1-3-1-16,3-3 1 15,3 0 0-15,-2-1 5 16,-2 1-5-16,4 2 1 15,-3 1-2-15,0 5 6 16,0 3 9-16,-1 5 3 16,-4 1-5-16,2 4-2 15,-4 4 0-15,-2 1 6 16,3-1-8-16,0-2-8 16,3-6 5-16,3-5 1 15,2-6-7-15,4-3 1 0,0-3 8 16,0 0 3-16,0-1-6 15,0 0 3-15,0 0 1 16,0 2 7-16,7 0-6 16,-4 1-10-16,0 2 8 15,0 1-8-15,3 4 0 16,-3 0 7-16,0 2-2 16,0-1-6-16,2 0 1 15,2-3 0-15,-4-1-1 16,3-2 1-16,3-2-1 15,-2 1 1-15,2-3 0 16,-1 0 0-16,5 1 1 16,-4-1-1-16,3 0 0 15,-4 0-1-15,5 0 1 16,-4 4-1-16,4-3 0 0,-3 2 0 16,7-1 1-16,-2-1-1 15,-2 2 1-15,7-3 0 16,-4 0-1-16,4 2 0 15,-4-5 0-15,2 1 0 16,0-2 1-16,1 2-1 16,-2-2 0-16,2 0 0 15,2 1 0-15,0-1 0 16,1-1 0-16,2 0 0 16,-3 1 0-16,3-1 0 15,-5 2 0-15,-2-1-1 16,2-1 0-16,-4 3 0 15,3-3 1-15,-3 1 0 0,1 0 0 16,-2 0-1-16,5-2 0 16,-2 0 0-16,5-1 0 15,-3 0 0-15,5 0-1 16,-3 0 2-16,0 0-1 16,1 0 0-16,2 0 1 15,-6 0 0-15,3 2 0 16,-3-1 0-16,2 2-1 15,0-2 1-15,1 3-1 16,0-3 1-16,-2 0 0 16,1 0 0-16,-4 1 0 15,0-1-1-15,4 1 2 0,-4-1-1 16,1 0 0 0,2 1 0-16,-1-1 0 0,6 1 0 15,-2-1 0-15,5 2-1 16,-3-2 1-16,6 2 0 15,0-1 1-15,-2 1-1 16,2-2 0-16,-3 2 0 16,-2 0 0-16,-1 0 0 15,-6-1 0-15,-2 1 0 16,1 0-1-16,-1 0 1 16,5 0 0-16,0 0 0 15,2 0 1-15,6 2-1 16,-2-1-1-16,4-1 1 0,-1 1 0 15,0-1 0 1,1 1-1-16,-1 2 1 0,-3-2-1 16,-3 0 1-16,3-1 0 15,-2 1 0-15,2-1 1 16,-2 0-1-16,2-2 0 16,3 1 1-16,1-1-1 15,5 1 1-15,-3-1-1 16,-1 1 0-16,3-1 0 15,-2 0 0-15,-3 1 0 16,-2 0 2-16,-1-1-2 16,-5 0 0-16,1-1 0 15,2 0 0-15,-1 0 0 16,-2 2 1-16,5-2-1 16,-5 0 0-16,7 1 0 0,-2-1 0 15,1 0 2 1,5 0-2-16,-3 0 0 15,1 0-1-15,-4 0 1 0,-1 0-1 16,0 0 1-16,-7 0-1 16,4 0 1-16,-1 0-1 15,-2 0 1-15,5 0 0 16,2 0 0-16,6 0 0 16,1 0 0-16,5 0 0 15,1 0 0-15,-1 0 1 16,0 0-1-16,-8-1 0 15,2-1 0-15,-9 1 0 0,1 0 0 16,-4-1 0-16,0-1 0 16,0 2 0-16,1-4 0 15,5 2 0-15,4-1 0 16,5-1 0-16,3-1 1 16,3 0-1-16,1 0 0 15,-4 1 0-15,-1 1 2 16,1 1-2-16,-9 0 0 15,0-1 1-15,-3 1-1 16,-3-2-1-16,1-1 1 16,-1 0 2-16,1-2-1 15,1 2-1-15,-3 0-1 16,3-2 1-16,-3 2-1 0,3-1-1 16,-5 1-5-1,0-1-4-15,1-1 4 0,1-2 5 16,-4 1 1-16,2-1 1 15,-3 0 0-15,3-2 0 16,-2 1 0-16,3-1 0 16,4 1 0-16,1-1 0 15,1-1 0-15,-4 2 0 16,1-1-1-16,-2 1 1 16,-4 0 1-16,-2 1-1 15,-1 0 1-15,-4 2 0 16,-4-1 7-16,-2 1 5 15,4 0 1-15,-4-3-7 16,4 1-1-16,-1 0-5 16,3-2-1-16,3 1 0 0,0-2-1 15,2 2 1-15,-1-1-1 16,-3 2 1-16,-3 2 1 16,0-1-1-16,0 3 1 15,-4-2 5-15,0 0-5 16,0 0 0-16,1-1 7 15,0-1 5-15,3 0-6 16,-1-2-5-16,1 1-1 16,-1-1 0-16,0 0 6 15,0 0-6-15,0 1 0 16,-6 0 11-16,0 2 1 16,3 0-12-16,-6 1 5 15,3 1-4-15,-2-2 4 0,-1 2-6 16,0 0 1-16,0 0 6 15,0 0 5-15,0-1-3 16,0-1-8-16,0 0 8 16,0-3 0-16,-1 2-4 15,-2-1-4-15,0 1-1 16,0 0 1-16,3 2 5 16,-3 0 8-16,0 2-4 15,0-1 5-15,0 1-6 16,0-1-7-16,-6-1-2 15,3 2 1-15,-3-3 0 16,0 1-1-16,-4-1 2 0,0-2-2 16,-1-1 8-1,-1-1-7-15,-3-3-2 0,3-1 2 16,-1 0-2-16,-1 1 1 16,1-3 0-16,1 1 0 15,-34-4-42-15,4 6-115 16,-12 0-450-16</inkml:trace>
  <inkml:trace contextRef="#ctx0" brushRef="#br0" timeOffset="14852.3233">6828 3460 818 0,'0'0'905'0,"0"0"-699"16,0 0-153-16,0 0-53 15,0 0 0-15,3 0 10 16,2 0 37-16,4 0 19 16,1 0 14-16,2 0 5 15,2 0-5-15,2 0-10 16,-1 0-12-16,6 4-15 15,7 1-21-15,5 3-10 16,9 0-11-16,7 0 5 16,6-2-6-16,6 0 2 15,5-2-2-15,1 0 0 16,5-1 1-16,1 0 0 0,0 0 0 16,0 0 0-1,-3-1 0-15,-7 1 5 0,-2 1 21 16,-3-2 22-16,0 2-1 15,-5 2-26-15,2-2-13 16,-3-1-2-16,0 0-7 16,-4-3 0-16,1 0 1 15,-7 0 0-15,0 0 0 16,-2-1 0-16,-7-4 0 16,-8 1 1-1,-2 4 4-15,-7 0 9 0,-7 0 26 16,-3 0 10-16,-3 0-5 15,1 0-17-15,-4 0-8 16,0-1-8-16,0 1 2 0,0 0-7 16,5-2-8-16,-2 1-1 15,6-4-51-15,4-2-71 16,5-1-91-16,12-3-119 16,-3 0-246-16,-5 4-133 0</inkml:trace>
  <inkml:trace contextRef="#ctx0" brushRef="#br0" timeOffset="16600.2012">29659 2141 1196 0,'0'0'377'15,"0"0"-274"-15,0 0-39 16,0 0 138-16,0 0 35 15,0 0-45-15,0 0-47 0,-3 1-17 16,2-1-23-16,1 0-34 16,0 0-11-16,0-4-5 15,0-9-26-15,0-4-20 16,0-8-9-16,0-4 1 16,6-5-1-16,5-4 0 15,2-4 8-15,3-3-8 16,4 1 0-16,0 1 2 15,2 1 8-15,-2 6-1 16,2 4 8-16,-2 0-2 16,2 5-6-16,-1 2-1 15,-3 3-7-15,0 5-1 0,-2 2 1 16,-4 7 5 0,-1 1-6-16,-5 4 1 0,1 3-1 15,-4-1 0-15,0 1-7 16,-1 0 5-16,-1 0-8 15,-1 8 10-15,2 9-1 16,-1 7 1-16,-1 7 1 16,0 6 20-16,0 4-3 15,0 4 1-15,0 0 1 16,-1 1 2-16,-7-1-7 16,-2-4 2-16,2-2-16 15,-1-3 16-15,0-2-10 16,-1-5 7-16,3-6-4 15,-1-2-9-15,2-3 5 16,2-6-4-16,1-4 3 0,0-3-4 16,3-3-1-16,0-2 0 15,0 0 0-15,0 0-1 16,0 0-28-16,3-2-49 16,13-12-130-16,-2 3-534 15,-3-1-286-15</inkml:trace>
  <inkml:trace contextRef="#ctx0" brushRef="#br0" timeOffset="16802.6855">29805 1892 160 0,'0'0'1767'0,"0"0"-1417"0,0 0-245 15,0 0-10-15,0 0 82 16,0 0-36-16,0 0-58 16,105 4-58-16,-45 1-25 15,-8-1-185-15,-7-4-517 0</inkml:trace>
  <inkml:trace contextRef="#ctx0" brushRef="#br0" timeOffset="18512.6146">7897 2922 1540 0,'0'0'359'0,"0"0"-261"16,0 0-68-16,0 0 7 15,0 0 125-15,0 0 41 0,0 0-24 16,4-4-26-16,-1-7-48 16,3-8-43-16,3-3-27 15,4-8-14-15,1-6-8 16,5 0-4-16,-1-3-3 15,0-1 5-15,-3 3-11 16,0 1 1-16,-3 6 16 16,4 3-7-16,-7 6-10 15,2 4 1-15,-1 5-1 16,-1 3 1-16,-3 3 10 16,-3 2-11-16,0 1 0 15,0 2-1-15,-3 1 1 0,0 0 0 16,0 0-6-1,0 0 0-15,4 0-6 0,1 4 5 16,-2 9 7-16,3 7 0 16,-3 5 18-16,0 2-2 15,0 1-1-15,-3 0 3 16,0 0 2-16,0 2-4 16,0-2-1-16,0 2-7 15,0-2-1-15,0 0 4 16,-6-2 2-16,0-2-4 15,0-4 0-15,1-5-1 16,1-4-2-16,1-2 1 16,3-4-1-16,0 0 0 15,-3-3-4-15,3 0-1 16,0-1 1-16,0-1-1 0,0 0-1 16,0 0-29-1,0 0-16-15,0 0-18 0,0 0-26 16,0 0-82-16,0 0-128 15,-6-5-303-15,0-7-132 16,0-2-380-16</inkml:trace>
  <inkml:trace contextRef="#ctx0" brushRef="#br0" timeOffset="18731.7188">8007 2753 1128 0,'0'0'770'16,"0"0"-574"-16,0 0-42 16,0 0 23-16,0 0 9 15,0 0-43-15,0 0-52 16,22-4-36-16,-2 4-28 16,2 0-27-16,5 0-42 15,0 4-162-15,-5 2-354 16,-10-2-442-16</inkml:trace>
  <inkml:trace contextRef="#ctx0" brushRef="#br0" timeOffset="22990.3443">15071 2680 1397 0,'0'0'895'16,"0"0"-745"-16,0 0-97 16,0 0-10-16,0 0 54 15,0 0 36-15,0 0-32 16,0 0-35-16,0-2-32 16,6 2-16-16,5-1-4 15,4-1-8-15,4 1-5 0,5-2 0 16,-1 2 1-16,2-1-2 15,0 2 1-15,2 0-1 16,-5 0 0-16,5 0 0 16,-6 0 0-16,3 0-1 15,-7 0 1-15,-1 0 0 16,-7 2 0-16,-2 1-1 16,-4-2 1-16,-2 0-1 15,-1 1 0-15,0-1 0 16,0 2 0-16,0-1 1 15,0 4 1-15,-1 1 7 16,-9 3 2-16,-2 3 1 16,-2 0-2-16,-2 3-2 15,4-1-6-15,-6 2 5 16,3 1-5-16,2 2-1 0,-3 0 0 16,2-1 1-16,-1 1-1 15,-2-2 1-15,4-3 0 16,0 1 1-16,1-4 5 15,5-4-5-15,3-1 7 16,2-3-8-16,2 0 5 16,0-2-4-16,0 1-1 15,0-2 5-15,0 2-5 16,0 1 1-16,6-1-1 16,4 1 5-16,6-1-5 15,-1 0 1-15,9 0-1 16,-1-3 5-16,6 0-4 0,-5 0-1 15,6 0 0-15,-3 0-1 16,-4-3 0-16,-3 0-1 16,-5 2-7-16,-8-1 2 15,-2 1-7-15,-4 1-23 16,-1 0-22-16,0-2-14 16,0 2-13-16,-1-3-100 15,-8-2-167-15,0 1-285 16,3-1-102-16</inkml:trace>
  <inkml:trace contextRef="#ctx0" brushRef="#br0" timeOffset="23238.8278">15194 2791 1277 0,'0'0'694'0,"0"0"-535"16,0 0-54-16,0 0 0 16,0 0 36-16,0 0-4 15,0 0-61-15,131-4-76 16,-80 0-179-16,-8 2-795 0</inkml:trace>
  <inkml:trace contextRef="#ctx0" brushRef="#br0" timeOffset="27001.7402">22740 2988 948 0,'0'0'822'0,"0"0"-632"0,0 0-57 16,0 0 10-16,0 0 23 15,0 0-10-15,0 0-46 16,0-5-32-16,12 2-26 16,-5 1-13-16,5-1-5 15,4 1-3-15,1-2-8 16,5 1-11-16,4-1-6 16,2-1-5-16,2 1 0 15,0 0 0-15,-2 0-1 16,-3 3-1-16,-5-1 0 15,-2 2 0-15,-8 0 0 16,-4 0 0-16,-3 0-1 16,0 0-4-16,-3 0-1 0,0 0-2 15,0 0-3-15,0 0 3 16,0 0 3-16,0 0 6 16,0 6 0-16,0 3 10 15,-6 4 4-15,0 4-8 16,-4 3 1-16,-4 3 4 15,-1 2-1-15,-2 1-4 16,-3 3-5-16,-1-4-1 16,0 1 1-16,3-3 0 15,1-4 0-15,4 1-1 16,0-4 1-16,4 1 1 16,2 1-1-16,1-3 1 15,-3-3 4-15,4 1-5 0,4-4 0 16,-1-4 8-1,2 1-3-15,0-5 0 0,0 1-5 16,0-1 7-16,0 2-7 16,2-1 1-16,8-1 5 15,4-1 4-15,2 0-5 16,7 0-5-16,-3 0 1 16,1 0-1-16,0 0 0 15,1 0 0-15,-1 0-1 16,0 0 2-16,-1 0-1 15,-5-1 0-15,-4-1 0 16,-1 1 0-16,-4 1-1 0,-5-2 1 16,-1 2-1-16,2 0-1 15,-2 0-16-15,0-1-14 16,0-1-25-16,1 1-50 16,-1-3-82-16,0-5-121 15,0 2-242-15,0 0-171 0</inkml:trace>
  <inkml:trace contextRef="#ctx0" brushRef="#br0" timeOffset="27244.7239">22934 3137 519 0,'0'0'904'0,"0"0"-713"16,0 0-133-16,0 0 50 16,0 0 142-16,0 0-7 15,0 0-84-15,0-9-72 16,12 9-27-16,8 0-7 16,6 0 10-16,7 0-36 15,-2 0-27-15,0 0-66 16,4 0-176-16,-9-1-473 15,-7-1-480-15</inkml:trace>
  <inkml:trace contextRef="#ctx0" brushRef="#br0" timeOffset="28280.0448">23395 3080 328 0,'0'0'135'0,"0"0"-100"16,0 0-28-16,0 0-7 15,0 0-28-15,0 0-86 16,0 0-77-16,-32-7 77 16,32 8 70-16,0 2 44 15,0-3 101-15,0 0 85 16,0 0 24-16,0 0 69 0,0 0-25 16,0 0-31-16,0 0-4 15,0 0-33-15,0-1 1 16,0 1 9-16,0-2-28 15,0 1-29-15,0 1-53 16,0 0-29-16,0 0-15 16,0 0-13-16,8-2-15 15,4 2-13-15,9 0 0 16,2-1-1-16,6 0 0 16,1-1-9-16,-6 1-3 15,0 1-8-15,-7 0 5 16,-5 0 6-16,-3 0-3 15,-1 0-30-15,-8 0-66 16,0 0-92-16,0 4-111 0,0 0-183 16,0-1-220-16</inkml:trace>
  <inkml:trace contextRef="#ctx0" brushRef="#br0" timeOffset="28618.7728">23433 3011 848 0,'0'0'234'0,"0"0"-140"16,0 0 35-16,0 0 61 16,0 0-23-16,0 0 13 0,0 0-6 15,17-24 2-15,-17 22-3 16,0 1-27-16,0 1-12 15,0-1-15-15,0 1-28 16,0 0-34-16,0 0-35 16,0 0-17-16,0 0-5 15,3 10-8-15,-2 5 8 16,1 5 1-16,-1 0-1 16,-1-2 0-16,0 0-49 15,0-1-74-15,0 2-94 16,0 2-279-16,0-4-205 15,0-5-596-15</inkml:trace>
  <inkml:trace contextRef="#ctx0" brushRef="#br0" timeOffset="29398.8252">23844 2901 1313 0,'0'0'305'0,"0"0"-129"16,0 0 24-16,0 0 14 16,0 0-11-16,0 0-32 15,0 0-43-15,0-21-49 16,0 21-19-16,0 0-7 15,0 0-12-15,0 0-11 16,0 0-12-16,0 7-9 16,0 7 1-16,0 7 20 15,0 6-11-15,0 4-8 16,0 3-4-16,0 2-6 16,-2 0 5-16,1-2-6 15,-1-4 1-15,-1-2 0 16,2-5 0-16,-2-4 5 0,1-4-5 15,2-2 7-15,0-3-2 16,0-2 0-16,0-3 0 16,0-1-5-16,0-1 10 15,0 1-10-15,0-2 8 16,0-1-8-16,0-1 0 16,0 1-1-16,0-1 1 15,0 0 0-15,0 0-1 16,0 0 0-16,0 0-18 15,0 0-27-15,0 2-51 16,0-2-147-16,0 0-357 16,0 0-695-16</inkml:trace>
  <inkml:trace contextRef="#ctx0" brushRef="#br0" timeOffset="30009.7446">23609 3303 679 0,'0'0'358'15,"0"0"-184"-15,0 0 14 16,0 0 2-16,0 0 23 15,0 0-21-15,0 0-29 16,0-5-43-16,-13 5 0 16,-3-2 9-16,-13 0-22 15,-4-1-19-15,-5-2-21 16,1 0 2-16,-1 0-11 16,8 1-13-16,8 0-23 15,8 2-16-15,8 2-6 16,5 0-20-16,1 0-89 15,12 2-136-15,9 5-391 16,-3-1-660-16</inkml:trace>
  <inkml:trace contextRef="#ctx0" brushRef="#br0" timeOffset="38626.6443">1099 4914 1098 0,'0'0'591'0,"0"0"-499"16,0 0-65-16,0 0 93 15,0 0 110-15,0 0-45 16,0-7-76-16,0 7-31 16,0-1-11-16,0 1 6 15,0 0-2-15,0 0-11 16,0 0-6-16,0 0-23 15,0 0-15-15,0 10-8 0,0 8 8 16,0 8 58-16,-3 9-31 16,-1 2-27-16,1 4-7 15,3-5-4-15,0-3-4 16,-3-5-1-16,3-5 0 16,0-3-1-16,-3-4 0 15,0-2-18-15,-2-3-57 16,1 0-99-16,-8-6-52 15,3-1-257-15,0-4-293 0</inkml:trace>
  <inkml:trace contextRef="#ctx0" brushRef="#br0" timeOffset="39153.5649">1238 4854 971 0,'0'0'758'0,"0"0"-591"16,0 0-73-16,0 0 98 15,0 0 37-15,0 0-73 16,0 0-80-16,8 14-35 16,0 9 57-16,3 6-22 15,-2 6-31-15,4 2-24 0,-2 1-21 16,-7-1-5-1,-2 0-52-15,-2-2-56 0,-36 7-151 16,0-8-530-16,-3-10-839 16</inkml:trace>
  <inkml:trace contextRef="#ctx0" brushRef="#br0" timeOffset="39694.3545">944 4863 1483 0,'0'0'493'0,"0"0"-388"16,0 0 39-16,0 0 83 15,0 0-1-15,0 0-71 16,0 0-52-16,-40 44-31 16,31-1-11-16,1 7-35 15,8 5-26-15,0 2-2 0,17 8-137 16,5-14-241 0,-4-13-793-16</inkml:trace>
  <inkml:trace contextRef="#ctx0" brushRef="#br0" timeOffset="43095.0197">2594 4582 1013 0,'0'0'853'0,"0"0"-727"15,0 0-120-15,0 0 2 0,0 0 79 16,0 0 38-16,0 0-33 16,0-2-30-16,0 2-24 15,0 0 2-15,0 0 5 16,0 2-17-16,0 9 24 16,-3 5 29-16,-4 2-31 15,-4 2-21-15,-5 2-8 16,2 5 1-16,-5 1-1 15,1 2 0-15,0 0 6 16,-1-1-18-16,2-1-8 16,-2-1 10-16,3 0 4 15,2 0 2-15,-1 0 6 16,-1-2-5-16,1-1-6 16,0-2-3-16,3-2 0 15,0-1-9-15,2-3 0 0,-1-2 1 16,1 1-1-16,1-5 1 15,3 4 5-15,-3-3-6 16,3 0-1-16,0 0 0 16,0-1 1-16,3 1-1 15,-3-2 1-15,2-2 0 16,2-1 0-16,1-3-27 16,1 0-39-16,0-3-62 15,0 0-142-15,0-3-396 0</inkml:trace>
  <inkml:trace contextRef="#ctx0" brushRef="#br0" timeOffset="43979.0605">2287 4645 413 0,'0'0'395'0,"0"0"-188"15,0 0-54-15,0 0 60 16,0 0-7-16,0 0-4 0,0 0-25 16,3-16-48-1,-3 12-26-15,0 0-53 0,0 0-7 16,0 1 21-16,0 0-10 16,0 2-18-16,0 0 4 15,0-1 14-15,0 1 5 16,0-2 4-16,0 2-17 15,0-2-7-15,0 1 1 16,0 1-9-16,0 1-2 16,0 0-5-16,0 0-4 15,0 0-6-15,0 0-4 16,0 0-2-16,0 0 2 16,0 0-2-16,0 0 1 15,0 0-9-15,0 0-6 16,3 7-9-16,4 8 15 0,2 8 1 15,2 4 0 1,-1 5 5-16,2 3 1 0,3 2 1 16,-3 0-1-16,3-2 2 15,-2 1-1-15,-1-3-2 16,-4-2-5-16,2 0 7 16,-4-1 1-16,0-3 3 15,2 2-2-15,-1-3-4 16,-1-4 3-16,0-2-7 15,3-4 5-15,1-4-4 16,2-2 6-16,-1-2-3 16,-1 1-5-16,-1-2 0 0,2-1 0 15,-3 1-1 1,-2-3-1-16,-1 1-11 0,-2-3-7 16,-3 1-17-16,0 3-59 15,0-1-134-15,-6-2-540 0</inkml:trace>
  <inkml:trace contextRef="#ctx0" brushRef="#br0" timeOffset="45425.5133">1787 5145 629 0,'0'0'1211'0,"0"0"-916"16,0 0-214-16,0 0-62 16,0 0 55-16,0 0 68 15,0 0-30-15,0 0-39 16,0 0-12-16,0 0-24 15,0 0-1-15,0 0 3 16,0 0 6-16,6 0-5 16,-3 0-24-16,9 0-8 15,0 0 1-15,4 0-8 16,-1 0 0-16,0 0-1 16,3 0 0-16,-3 0 0 0,-3 0 0 15,0 4 0 1,-2-3-5-16,-4 2 5 0,-1-2 0 15,-4 0-5-15,-1 3-4 16,0 0 3-16,0 1-3 16,0 4 8-16,-7 4 0 15,-8 1 1-15,3 2 8 16,-6 0-2-16,0 2-5 16,2-2 13-16,-1 4-5 15,4 0 1-15,-1-3-4 16,4 1-5-16,1-3 0 15,0 1-1-15,3-2 2 0,3-1 8 16,0-1-2-16,0-4-7 16,3-2 8-16,0 0-7 15,0-3-1-15,3 0 0 16,9-3 13-16,4 0-13 16,1 0 5-16,-1 0-5 15,1 0-1-15,-4 0 0 16,-1 0-7-16,-3-2-18 15,4-2-10-15,-2 4 10 16,-2-4-42-16,1 1-90 16,-1 0-44-16,-9-2-91 15,0 1-278-15,0-2-349 0</inkml:trace>
  <inkml:trace contextRef="#ctx0" brushRef="#br0" timeOffset="45663.5286">1781 5303 1446 0,'0'0'583'15,"0"0"-505"-15,0 0-40 16,0 0 100-16,0 0 45 15,0 0-40-15,0 0-76 16,36 0-45-16,-17 0-22 16,11 1-93-16,-6 2-201 0,-3-1-594 15</inkml:trace>
  <inkml:trace contextRef="#ctx0" brushRef="#br0" timeOffset="46597.3618">2676 5476 803 0,'0'0'647'0,"0"0"-557"0,0 0-66 16,0 0 40-16,0 0 165 16,0 0 8-16,0 0-72 15,8-4-74-15,-2-6-56 16,1-3 7-16,2-1 28 15,-3-1-5-15,0-2-17 16,0-1-1-16,0-4 7 16,-2 0-12-16,-1-3-4 15,2-1-21-15,-2 3-1 16,0 3 7-16,0 1 21 16,-3 5 4-16,3 4-13 15,1 3-11-15,-4 4-12 16,0 2-3-16,0 1-8 0,0 0-1 15,0 0-7-15,0 0-2 16,0 1 0-16,0 10 1 16,3 5 7-16,0 0 1 15,2 3-1-15,-1-2 1 16,2 0-1-16,-1-3-4 16,2 0 4-16,-4-1-4 15,3-1 5-15,0-2 0 16,0-1 0-16,4-1-1 15,-4 0 0-15,-1-1 1 16,1-2 0-16,0 1-1 16,1-3-5-16,-4-2 5 15,0-1-8-15,2 0 9 16,-4 0 7-16,4-1 8 16,-2-12-4-16,3-1 8 0,1-6 1 15,-1-4 5-15,3-2-1 16,-1-6-3-16,-1 7-8 15,-3 0 17-15,-1 2-4 16,-3 7-11-16,0 3 4 16,0 5-10-16,0 3-8 15,0 2-1-15,0 1-11 16,0 1-51-16,-7-3-99 16,-5 1-410-16,0-2-1259 0</inkml:trace>
  <inkml:trace contextRef="#ctx0" brushRef="#br0" timeOffset="47623.579">1851 4692 681 0,'0'0'639'0,"0"0"-475"15,0 0-11-15,0 0 69 16,0 0 39-16,0 0-40 0,0 0-74 16,-3 3-50-16,2-3 1 15,-4-6-4-15,2-7-39 16,3-4-7-16,0-4-9 15,0-6-6-15,0-2-12 16,0-5-5-16,6 0-5 16,2 6-10-16,-2 1 0 15,1 3 11-15,-1 3-10 16,3 3 7-16,-3 2 3 16,6-1-11-16,-3 2 10 15,0 2 4-15,-3 3-13 16,1 3 7-16,-4 2 3 0,0 4-6 15,-1 1-6 1,1 0-15-16,1 0 0 0,2 9 8 16,3 7 7-16,0 6-1 15,0 6 1-15,1 3 1 16,-4 1-1-16,-3 4 6 16,-1-3-5-16,-2 0 0 15,0-3 0-15,0-3 0 16,0-4-1-16,0 0 0 15,0-2 6-15,-3-2 2 16,-2-4-1-16,4-4 2 16,-2-2-8-16,3-5 1 15,0-1-2-15,0-3 0 16,0 1-10-16,0-1-35 16,0 0-48-16,3 0-64 0,6 0-123 15,-3-1-413-15,-3-5-378 16</inkml:trace>
  <inkml:trace contextRef="#ctx0" brushRef="#br0" timeOffset="47823.123">1893 4602 1326 0,'0'0'609'0,"0"0"-517"16,0 0-4-16,0 0 147 0,0 0-37 16,0 0-60-1,0 0-78-15,58-6-38 0,-12 4-22 16,-7 2-190-16,-9-1-682 0</inkml:trace>
  <inkml:trace contextRef="#ctx0" brushRef="#br0" timeOffset="50368.0107">3364 4944 377 0,'0'0'66'16,"0"0"-66"-16,0 0-76 0,0 0 76 16,0 0 93-16,0 0 169 15,0 0 8-15,-9 9-81 16,9-12-11-16,0 2-15 15,0-1-23-15,0 2 14 16,0 0-13-16,0-1-12 16,0 1-30-16,0 0-30 15,0 0-13-15,6-2 0 16,6 2-20-16,6 0-5 16,6-1-3-16,4 0-16 15,5 1-11-15,0-2 1 16,-2 2-2-16,2 0 0 15,-2 0 0-15,-1 0 0 0,-3 0 0 16,1 0 0-16,2 0 0 16,0 0 0-16,1 3 0 15,2-3 0-15,3 0-1 16,0 0-5-16,-2 0 0 16,2 0-8-16,-6 0 4 15,-2-1 4-15,-7 1 6 16,-2 0-2-1,-1 0 1-15,0 0 0 0,0 0 0 16,3 0 0-16,4 0 0 16,5 0 1-16,3 0 0 15,4 0-5-15,4 0-11 16,0 0-12-16,-2 0-6 0,0 0-5 16,-3 0 13-1,-5 1 17-15,-7 0 9 0,0 2-5 16,-8 0 4-16,2-3 1 15,-2 4 0-15,1-1 2 16,4-1 4-16,1-1-1 16,2-1-5-16,3 0 0 15,0 0-1-15,-2 0 1 16,5 0-1-16,-5 0 0 16,-2 0 0-16,-1 0 0 15,-4 0 0-15,-9 0 0 16,0 0 1-16,-6 0 0 15,1 0-1-15,-4 0 1 16,0 0 1-16,0 0 1 16,0 0 5-16,0 0-6 0,0 0 14 15,0-1-2-15,-7-4-1 16,-2 0-5-16,3-1-6 16,-6-1 1-16,3 0 5 15,-3 0-6-15,-1-2 0 16,-1 1-1-16,2 0 1 15,-1 0 1-15,7 3 23 16,0 1 11-16,1 1 2 16,0 0-7-16,3 2 3 15,-1-2 1-15,0 1-6 16,0 1-8-16,0-2 5 16,3 2 3-16,0 1-3 0,0 0-8 15,0 0-8-15,0 0-3 16,0 0-7-16,0 0 0 15,0 0-9-15,0 0-2 16,0 0-1-16,6 0 6 16,6 5-5-16,0 2-4 15,3 0-6-15,3 0 1 16,1 2 5-16,-1-2 1 16,3 1 1-16,1-1-9 15,-5-1-2-15,-1 0-7 16,-7-2 13-16,-6 0 4 15,-3 2 1-15,0 1 0 16,0 0 1-16,-15 3 12 16,-6 2 13-16,-4-1 15 15,-2 2 1-15,2 1-3 0,-1-2-2 16,1-1-9-16,1-1-6 16,2 0-9-16,-8 2-17 15,10-2-185-15,1-3-500 0</inkml:trace>
  <inkml:trace contextRef="#ctx0" brushRef="#br0" timeOffset="51400.8884">5605 4541 499 0,'0'0'403'16,"0"0"-220"-16,0 0-76 0,0 0 92 16,0 0 36-16,0 0-7 15,0 0-29-15,0-10-43 16,0 10-27-16,0 0-34 15,0 0-15-15,0 0-18 16,0 0-21-16,0 0-12 16,0 0 7-16,0 0 3 15,0 0 0-15,0 0-1 16,0 0-5-16,0 0-10 16,3 0-13-16,0 4-10 15,3 10 8-15,4 4 8 16,1 5-9-16,-5 3-1 15,4 3-5-15,-1 2 10 16,-3 2-2-16,3-1-3 0,0-1-5 16,-3-1 0-16,3-3-1 15,0-2 1-15,4-2-1 16,-2-3 1-16,2-5-1 16,-1-4-30-16,0-2-41 15,-3-4-23-15,3-2-40 16,-6-1-43-16,4-2-84 15,-4 0-98-15,-4 0-272 0</inkml:trace>
  <inkml:trace contextRef="#ctx0" brushRef="#br0" timeOffset="51999.7895">6008 4531 983 0,'0'0'352'16,"0"0"-236"-16,0 0-26 16,0 0 32-16,0 0 53 0,0 0 15 15,0 0-32-15,0-10-31 16,0 10-62-16,0 0-22 16,0 0-12-16,0 0-13 15,0 3-4-15,0 7 35 16,0 3 9-16,0 3-12 15,-6 3-9-15,-5 6-4 16,1 3 6-16,-2 3-5 16,-3 3-4-16,0 1-5 15,-1 2-7-15,4-2-9 16,-6-1-8-16,6 2 19 16,-3-1 2-16,0 0-12 0,-1 3 7 15,4 0 26-15,-2 2-8 16,1-1-22-16,1-4-5 15,-1-1 4-15,-1-2-5 16,2-3-1-16,2-4-5 16,1-2 5-16,1-1-5 15,5-7 0-15,-1-4 0 16,4-3 0-16,0-2-1 16,0-3-11-16,0-1-43 15,0-1-64-15,0-1-72 16,0 2-74-16,0 3-314 15,0-2 9-15,-3 1-252 0</inkml:trace>
  <inkml:trace contextRef="#ctx0" brushRef="#br0" timeOffset="53797.4537">5114 4513 667 0,'0'0'723'0,"0"0"-601"16,0 0-90-16,0 0 3 16,0 0 97-16,0 0 52 15,0 0-39-15,-3 4-36 16,3-3-13-16,0-1 0 16,0 0 20-16,0 0-12 15,-3 0-16-15,3 0-17 0,0 0-7 16,0 0 4-16,0-11-16 15,0-5-31-15,0-5-20 16,0-6 7-16,9-7-7 16,4-2 5-16,1-3-6 15,-2-2 0-15,6 2 0 16,-2 4 1-16,-1 3-1 16,3 8-1-16,-3 1 1 15,-3 6-1-15,3 3 0 16,-6 4 0-16,1 3 1 15,-4 2-1-15,-3 3-8 16,0 2 0-16,0 0 1 16,0 0-5-16,2 2 3 15,-1 9 8-15,2 4 1 16,3 6 1-16,-6 1 0 0,3 2 1 16,-3 1-1-16,0 0 0 15,1-1 2-15,-4 1-2 16,0-2 6-16,0 0-5 15,0 1 4-15,0 0-4 16,-10-1 10-16,4 0 4 16,-3-3 1-16,0-2-4 15,3-2-3-15,0-5-8 16,0-1 0-16,3-4 5 16,3-2-6-16,-3-1 0 15,3 0 0-15,0-2 0 16,0 1-1-16,0-2 0 15,0 0-6-15,0 0-8 0,0 0-9 16,0 0-40 0,-3 0-57-16,-1 0-112 0,-2 0-305 15,0 0-267-15</inkml:trace>
  <inkml:trace contextRef="#ctx0" brushRef="#br0" timeOffset="54087.5562">5183 4314 1196 0,'0'0'348'0,"0"0"-246"0,0 0-21 16,0 0 95-16,0 0 48 16,0 0-19-16,0 0-50 15,40 0-45-15,-25 0-55 16,4 0-37-16,1 0-18 16,5 0-111-16,-4 0-415 15,-9-2-774-15</inkml:trace>
  <inkml:trace contextRef="#ctx0" brushRef="#br0" timeOffset="57234.7483">4859 5284 1425 0,'0'0'392'0,"0"0"-269"16,0 0 4-16,0 0 53 16,0 0 2-16,0 0-44 15,0 0-26-15,0 0-25 16,0 0-20-16,0 0-22 15,0 0-13-15,0 0-12 16,3 0-11-16,9 0-8 16,10 0 5-16,5 0-6 15,3 0-1-15,4 0-21 16,-1 0-15-16,-3 2-10 16,-5 1 10-16,-8-2 10 0,-1-1 15 15,-7 3 11-15,-3-3 0 16,-3 1 0-16,-3-1 0 15,0 0 1-15,0 0 1 16,0 3 8-16,0 2-8 16,-4 2-1-16,-7 4 16 15,-1 3-1-15,-3 1-5 16,0 2-8-16,2 2 5 16,-2-1 8-16,0 0 3 15,3 0-7-15,-1-1-4 16,4-1 2-16,-2-2-3 15,5 0 3-15,-4 1-3 16,4-3 1-16,3-1 1 0,-3 1-7 16,3-1 0-1,0-1 1-15,-1 0-1 0,1-2 0 16,1-4-1-16,2 1 1 16,0-4-1-16,0 0 1 15,0-1 0 1,0 3 5-16,9-2 1 0,6-1 8 15,4 0-1-15,4 0-8 16,2 0-5-16,-1 0-1 16,-2 0 0-16,-2 0-1 15,-4 0-14-15,-2 0-13 16,-4 0-20-16,-4 0-18 16,0 0-41-16,-3 0-54 15,-3 0-103-15,0 0-117 16,0 0-295-16</inkml:trace>
  <inkml:trace contextRef="#ctx0" brushRef="#br0" timeOffset="57557.196">4947 5465 1048 0,'0'0'645'0,"0"0"-452"15,0 0 7-15,0 0 28 16,0 0-6-16,0 0-77 15,0 0-68-15,15-4-43 16,4 4-22-16,1 0-12 16,5 0-72-16,5 0-119 15,-6 0-375-15,-5 0-473 0</inkml:trace>
  <inkml:trace contextRef="#ctx0" brushRef="#br0" timeOffset="60005.9374">5284 5429 603 0,'0'0'498'15,"0"0"-431"-15,0 0-30 16,0 0 144-16,0 0 64 16,0 0-6-16,0 0-33 15,0 0-63-15,0 0-20 16,0 0-13-16,0 0-28 15,0 0-20-15,0 0-8 16,0 0-18-16,0 0-16 16,6 0-8-16,9 0-4 15,3 0-7-15,0 0 0 0,1 0-1 16,-8 0-10 0,-1 0-18-16,-4 0-7 0,-6 0-8 15,0 0-6-15,0 2-37 16,0-1-83-16,0-1-170 15,0 0-283-15,-3 0-607 0</inkml:trace>
  <inkml:trace contextRef="#ctx0" brushRef="#br0" timeOffset="60186.9779">5284 5429 801 0</inkml:trace>
  <inkml:trace contextRef="#ctx0" brushRef="#br0" timeOffset="60343.8953">5284 5429 801 0,'67'-93'540'0,"-67"93"-406"0,0-1-24 0,0 0 74 15,0 1 72-15,0 0-29 16,0 0-86-16,0 0-55 15,0 0-8-15,0 0-11 16,0 1-14-16,0 11 0 16,0 1 14-16,0 6-29 15,0-2-31-15,0 3-7 16,-6-1-1-16,2 0-56 0,-2-1-45 16,-3 8-128-16,0-7-298 15,2-5-160-15</inkml:trace>
  <inkml:trace contextRef="#ctx0" brushRef="#br0" timeOffset="60782.2237">5526 5218 889 0,'0'0'839'0,"0"0"-674"16,0 0-112-16,0 0 65 15,0 0 71-15,0 0-22 16,0 0-66-16,0 0-16 0,0 42 0 16,0-8-37-1,-6 6-14-15,0 2-15 0,0 3-11 16,-3 0-8-16,-6 12-74 15,3-10-392-15,-1-13-909 0</inkml:trace>
  <inkml:trace contextRef="#ctx0" brushRef="#br0" timeOffset="69466.2948">6060 5531 418 0,'0'0'710'0,"0"0"-537"16,0 0-125-16,0 0-3 16,0 0 58-16,0 0 24 15,15 0-25-15,-15 0-35 16,0 0-22-16,0 0 18 16,0 0 28-16,0 0 16 15,3 0-5-15,-3 0-14 16,0 0-18-16,0 0-8 15,0 0-8-15,0 0-11 16,0 0-6-16,0 0-1 16,0 0 5-16,3 0 9 0,1 0 6 15,-1-7-10 1,3-2-22-16,-1-4-1 0,-2-3 1 16,0 0-2-16,3-2 8 15,-2 0-2-15,-1 0-2 16,3-2-7-16,-3 4-7 15,3 1 2-15,-1-1-4 16,-1 2-2-16,2 2-2 16,-3-1 0-16,0 2 1 15,0 2 3-15,0-1 7 16,0 6-7-16,-3-2-4 16,0 3 2-16,0 2-7 0,0 0 7 15,0 1-7 1,0 0 0-16,0 0 5 0,0 0-6 15,0 0 0-15,0 0 0 16,0 0-6-16,0 0 4 16,0 0-10-16,0 0-1 15,0 9 4-15,3 4 9 16,-3 3-6-16,3 2-9 16,0 0 0-16,4 2 3 15,-4-1 5-15,0-2-4 16,0-1 5-16,-1 1 5 15,1-1-1-15,0-2 2 16,3-1-1-16,1-2 0 16,-4-2 1-16,3-2-2 15,0-1-8-15,2-1 4 0,-1-3 4 16,-1 2 1-16,0-4 1 16,0 0 0-16,0 0 0 15,-3 0 1-15,1 0 8 16,-1-4-3-16,3-4 0 15,-1-3-5-15,1-5 10 16,0 1 4-16,1-4 4 16,-1 1 5-16,-3-1-9 15,3 4-14-15,-1-2 0 16,-2 2 0-16,1 2 0 16,-1 0 0-16,0 4 0 15,-3 0 5-15,0 4-5 16,0-1 0-16,0 2-1 15,0 1 0-15,0 0 0 16,0 0 0-16,0 3 1 16,0 0-1-16,0 0 0 15,0 0-7-15,0 0-13 0,0 0-9 16,0 0-15-16,0 0-65 16,0 0-119-16,0 0-281 15,0 7-353-15</inkml:trace>
  <inkml:trace contextRef="#ctx0" brushRef="#br0" timeOffset="69833.6339">6458 5392 808 0,'0'0'1154'15,"0"0"-944"-15,0 0-151 16,0 0-24-16,0 0 87 15,0 0-17-15,0 0-59 16,39 0-24-16,-12 0-22 16,3-3 0-16,-2-4-10 0,-8 4-20 15,-1 2-32 1,-10 1-69-16,-6 0-72 0,-3 0-82 16,-12 2-222-16,-4 4-153 0</inkml:trace>
  <inkml:trace contextRef="#ctx0" brushRef="#br0" timeOffset="70239.375">6761 5191 973 0,'0'0'903'16,"0"0"-736"-16,0 0-116 15,0 0 30-15,0 0 86 16,0 0-26-16,0 0-62 16,0 0-48-16,0 19 23 15,0 6 58-15,0 5-38 16,0 2-24-16,0 2-6 0,0 0-21 16,-7-3-23-16,4-3-15 15,-6 4-87-15,-2-7-194 16,1-8-798-16</inkml:trace>
  <inkml:trace contextRef="#ctx0" brushRef="#br1" timeOffset="77979.9781">11695 4741 447 0,'0'0'0'16,"0"0"-196"-16</inkml:trace>
  <inkml:trace contextRef="#ctx0" brushRef="#br1" timeOffset="79003.9034">11695 4741 479 0,'30'0'342'16,"-27"0"-67"-16,0 0-33 15,0 0-62-15,3 0-42 16,-3 0-4-16,4-3 8 16,-4 0-16-16,0 2-32 15,-3 1-16-15,1-2-10 16,-1 2-10-16,0 0-22 16,2 0-10-16,-1 0-24 15,2 7-2-15,4 6 1 16,-4-1 9-16,3 6-9 15,-2 0-1-15,-1 0 2 16,3 1-2-16,-6-2 0 0,3 0-5 16,0-2-1-16,-3-2 6 15,0 0 1-15,0-5 10 16,0-1-10-16,3-2 1 16,-3-5-1-16,1 0 9 15,-1 0-8-15,0 0 7 16,2 0 1-16,-2 0 1 15,1-2-11-15,1-5-1 16,4-3-11-16,-3 0 11 16,3-2 0-1,0-4 1-15,0 1 0 0,0-2 0 0,4-2-6 16,1 4-14 0,-5-1-3-16,4 2 13 0,-1-1 9 15,-3 3 1 1,1-1 6-16,4 1 3 0,-2-1 2 15,0 1-4-15,1 0-1 16,-3 1 3-16,3 4-9 16,-1 1 1-16,-5 2 0 15,2 1 0-15,-3 3 5 16,-3 0 1-16,0 0 1 16,0 0-7-16,0 0 5 15,0 0-5-15,0 0 7 16,3 0-8-16,0 0 1 0,1 0-1 15,7 0 12 1,-5 3-3-16,3 3-8 0,-3-1 0 16,0 1-1-16,1 4 9 15,-6 0-7-15,2 1 4 16,-1 2-6-16,-2-1 1 16,0 2 0-16,0-1 0 15,0 0 0-15,0 1-1 16,0-1 1-16,0-1 0 15,-5 3 7-15,1-3 2 16,0 1 3-16,-2-3 7 16,3 3-1-16,-3-4 11 15,3 2-6-15,0-5 1 16,0 1-6-16,3 0 2 16,0-2-4-16,-3-1-4 15,3 0-4-15,0 0-3 16,0 1 1-16,0-2-6 0,0-1 5 15,0 0-5-15,0-1-1 16,0 1 1-16,0-1-1 16,0-1 0-16,0 0 0 15,0 3-1-15,0-3-15 16,0 0-9-16,0 0-16 16,0 0-21-16,0 0-29 15,0-7-90-15,0-7-469 16,0-1-477-16</inkml:trace>
  <inkml:trace contextRef="#ctx0" brushRef="#br1" timeOffset="80148.7926">12289 4832 1054 0,'0'0'291'0,"0"0"-154"16,0 0-24-16,0 0 40 15,0 0 27-15,0 0-32 16,0 0-45-16,0 0-23 15,0 0-5-15,0 0 8 16,0 0-4-16,3 0-24 16,6 0 0-16,2 0-18 0,8 0-22 15,0 0-6 1,5 0-7-16,2 0-2 0,3 0-8 16,-5 0-2-16,3 0-4 15,-3 0 13-15,-2 0 0 16,-6 0 1-16,4 0 0 15,-8 0 1-15,1 0 0 16,1-3 5-16,-5-2-5 16,1 2 0-16,-4 0 0 15,-3-1 0-15,1 4 0 16,-2-1-1-16,-1-1 0 16,2 2 0-16,-3-1 0 15,5 1-1-15,-5-1 0 0,3 1 1 16,-3-2-1-1,3 0 1-15,-3 0-1 0,3-1 0 16,-3 2-1-16,0-1 2 16,0 0-2-16,0 2 2 15,0-3-6-15,0 2 5 16,0-3-1-16,-3 1 1 16,-8-3 1-16,4 2 0 15,-2-2 1-15,0 0-1 16,2 1 0-16,1 0 1 15,-1 0 1-15,3-1-1 16,1 3 13-16,0 0-8 0,3 0 3 16,0 3 1-1,0 0-1-15,0 0-1 0,0 0-8 16,0 0 1-16,0 0 1 16,0 0-1-16,0 0 0 15,0 0 0-15,0 0 14 16,0 0 6-16,0 0-6 15,0 0-1-15,0 0-8 16,0 0 1-16,0 0-7 16,0 0-8-16,0 0-3 15,4 0 11-15,6 5 1 16,2 3 5-16,1-1-5 16,3 2 0-16,4 1-1 15,-1-2 0-15,1-1-11 16,-1 2 1-16,-6-2 2 0,1-2 7 15,-8-1-8-15,-3-1 2 16,-3 1-1-16,0-1-1 16,0 0 9-16,0 3 1 15,-6-2 10-15,-8 5-2 16,4 0-3-16,-5 2-5 16,-1-1 0-16,-1 1 0 15,1 0 0-15,4-3-1 16,-3 1-1-16,3-1-96 15,2-5-108-15,1 0-156 16,1-3-284-16,6 0-532 0</inkml:trace>
  <inkml:trace contextRef="#ctx0" brushRef="#br1" timeOffset="80606.9022">13084 4759 160 0,'0'0'1205'0,"0"0"-975"0,0 0-12 16,0 0 36-16,0 0-52 15,0 0-59-15,0 0-62 16,6 12-25-16,-6-2 15 16,1 4-14-16,1 4-12 15,-1 3-14-15,1 3-13 16,-2 4-5-16,0 2 2 15,0 3-3-15,0-3 0 16,0 5-6-16,-3-3 0 16,0-3-4-16,3-2-1 15,-3-4-1-15,3-5 0 16,0-2 0-16,0-7-9 0,0-2-33 16,0-4-46-16,0-3-22 15,0 0-83-15,0-10-281 16,0-3-354-16</inkml:trace>
  <inkml:trace contextRef="#ctx0" brushRef="#br1" timeOffset="81066.7362">13078 4695 1385 0,'0'0'286'0,"0"0"-112"0,0 0 46 16,0 0-8-16,0 0-25 15,0 0-47-15,0 0-23 16,0-16-41-16,3 15-28 15,9-2-15-15,9 0-18 16,-3 0-15-16,9 3 0 16,-4 0 0-16,3 0-1 15,-3 0 0-15,-1 6-9 16,-3 4 3-16,-1 3-1 16,-6-1 8-16,0 1-1 15,-5-1-1-15,-3 1 2 0,-1-2 0 16,-3 1 0-16,0-1 28 15,-1-1-17-15,-12 0-10 16,-5-2 8-16,-9 0-3 16,-8-2-6-16,3-1-17 15,-14-5-102-15,10 0-207 16,7-6-992-16</inkml:trace>
  <inkml:trace contextRef="#ctx0" brushRef="#br1" timeOffset="96609.0762">13360 4589 914 0,'0'0'302'15,"0"0"-218"-15,0 0-62 16,0 0 11-16,39 0 105 15,-25-3-13-15,2-1-67 16,3 2-39-16,-1-1-4 16,3 2-1-16,-6 1 18 15,-1-2 5-15,2 2-5 16,-6 0-13-16,-1 0-19 16,-5 0-6-16,-1 0-74 0,-3 0-107 15,0 0-149 1,0-1-186-16,-1-2-86 0</inkml:trace>
  <inkml:trace contextRef="#ctx0" brushRef="#br1" timeOffset="96919.1231">13506 4508 856 0,'0'0'241'15,"0"0"-163"-15,0 0-8 0,0 0 95 16,0 0 31-16,0 0-35 16,0 0-50-16,0-4-51 15,0 4-29-15,0 0-18 16,0 0-7-16,0 4 11 15,-4 9 8-15,4 1-18 16,-3 3-7-16,3 10-69 16,0-4-209-16,0-6-252 0</inkml:trace>
  <inkml:trace contextRef="#ctx0" brushRef="#br1" timeOffset="97761.9525">13684 4775 380 0,'0'0'352'16,"0"0"-184"-16,0 0-103 16,0 0-13-16,0 0 72 15,0 0 54-15,0 0-20 0,-3 0-44 16,3 0-21-16,0 0 16 16,0-1 14-16,0 1 6 15,3-2-7-15,0 1-20 16,4 1-34-16,4-1-34 15,5 1-25-15,2 0-8 16,6 0-1-16,1 0 0 16,5 0-12-16,-3 0-9 15,-3 1-7-15,3 0 9 16,-8-1 7-16,-4 2-1 16,-3-2 7-16,-6 0 4 15,-6 1-45-15,0 1-83 16,0 5-100-16,0-2-133 0,0-1-242 15</inkml:trace>
  <inkml:trace contextRef="#ctx0" brushRef="#br1" timeOffset="98264.5419">13815 4673 320 0,'0'0'972'0,"0"0"-785"15,0 0-133-15,0 0-38 16,0 0 22-16,0 0 90 16,0 0 15-16,0-5-56 0,0 5-46 15,0 0-22-15,0 8 41 16,0 6 27-16,0 2-25 16,0 3-23-16,0 3-15 15,0 1-11-15,0 2-13 16,0 0-3-16,0 12-152 15,0-7-201-15,0-4-273 0</inkml:trace>
  <inkml:trace contextRef="#ctx0" brushRef="#br1" timeOffset="104262.7317">14139 4724 186 0,'0'0'608'0,"0"0"-429"15,0 0-118-15,0 0-5 16,0 0 34-16,0 0 68 16,0 0-22-16,0 0-56 15,0 0-30-15,0 0-5 16,0 0 9-16,0 0 13 16,0 0 8-16,0 0-9 15,3 0-8-15,0 0-5 16,0 0-11-16,5 0-18 15,5 0-15-15,-1 0 1 16,4 1-9-16,-2 1 0 16,2 1 1-16,-4-2-1 15,-1 0 0-15,2 1 0 0,-4-1 0 16,1 1 0-16,-4-2 0 16,1 0 5-16,4 0-5 15,-5 0 1-15,3 0-1 16,-3 0 2-16,4 0-2 15,-1 0 1-15,2-3-1 16,-2 0-1-16,1 1 1 16,-6 0 0-16,-1 0-1 15,0 2 1-15,-1-1 0 16,-1 1 0-16,1-1 7 16,3-1-7-16,-1-1 0 15,-4 2 0-15,3-2 0 16,0 0 0-16,0 1 0 0,-3-1 0 15,3 0-1 1,-3 0-1-16,3 1 1 0,-3-1 0 16,0 0-2-16,0 0-5 15,0 0 5-15,0-1 1 16,0 0 0-16,0 1 0 16,0-3 0-16,0 3 1 15,0 0 0-15,0-1 0 16,-3 1 0-16,0 0 0 15,0 2-1-15,0-2 0 16,3 2 0-16,-3 0 1 16,3-1 0-16,-4 2 0 0,4-2 1 15,-4 2-1-15,3-1-1 16,-1 1 1-16,-1-1 0 16,-1-1-1-16,1-1 1 15,-6 2-1-15,2-2 1 16,1 1 0-16,0 1 0 15,-1-3 0-15,1 3 0 16,1-2 1-16,2 1 0 16,0 2 0-16,0-1 0 15,3 1-1-15,-3 0 1 16,0 0-1-16,0 0 0 16,-3 0 0-16,-3 0 0 15,1 0 0-15,1 0 1 16,1 0 13-16,-1 0 3 15,1 0 2-15,0-1-8 16,1 1-5-16,2 0-5 0,0 0 0 16,-3 0 0-16,2 0 0 15,1 0 1-15,-6 0-1 16,3 2 0-16,0 3 0 16,-5-2 9-16,5 0 4 15,2-1 6-15,-2 1 0 16,-1 0-3-16,1 0 0 15,0 1-4-15,3 0 3 16,-4 0-4-16,3 2 1 16,-2-1-2-16,5 0-4 15,-5 2 1-15,3-1-7 0,0-1 7 16,0 1-1-16,3 0-1 16,-3 0 3-16,0 0 3 15,0 1 5-15,0 0-3 16,3 2-8-16,-6-1 0 15,4 2-5-15,1-3 6 16,-1 1-5-16,2 0 4 16,0-1-5-16,0 0 6 15,0 1-6-15,0-2 1 16,2 1 4-16,-1-3-6 16,2 3 1-16,2-1 0 15,-5-2 1-15,3-1-2 16,-3 3 1-16,3-1 0 15,3 0 0-15,0-1 8 0,3 0 10 16,2-1 15-16,5 0-11 16,-3 0-11-16,3-3-1 15,1 1-10-15,1-1 0 16,-2 0 0-16,1 0-1 16,2 0 1-16,-1 0-1 15,-6-1 0-15,0-2-9 16,-1-3-37-16,-1 1-52 15,9-8-98-15,-6 0-306 16,4-1-462-16</inkml:trace>
  <inkml:trace contextRef="#ctx0" brushRef="#br1" timeOffset="104924.7917">14366 4481 666 0,'0'0'335'16,"0"0"-225"-16,0 0-67 15,0 0 16-15,0 0 112 16,0 0-2-16,0 0-42 16,0 0-31-16,0 0-20 15,0 0 9-15,0 0 13 16,0 0 0-16,0 0-22 16,0 0-17-16,7 0-16 15,0 0-6-15,9 0-6 16,0 0 1-16,9 0-12 15,5 0-14-15,3 0-6 16,3 0 0-16,-7 0-18 16,-3 0-47-16,-17 3-114 0,-9 3-326 15,0-3-774-15</inkml:trace>
  <inkml:trace contextRef="#ctx0" brushRef="#br1" timeOffset="106724.1319">7061 4887 561 0,'0'0'628'0,"0"0"-393"15,0 0-99-15,0 0 13 16,0 0 45-16,0 0 25 16,0 0-24-16,2-20-46 15,-2 20-36-15,0 0-19 16,3-3-19-16,-3 3-29 16,7 0-16-16,-1 0-11 15,3 0-8-15,9 0-11 16,0 0 2-16,4 0-2 15,5 0 0-15,3 0 0 16,4 6-1-16,2-2-1 16,3-1-7-16,4 0-4 0,-1-3-17 15,-3 0-21-15,1 0-25 16,-6 0-6-16,-7 0-23 16,-9 0-143-16,-8 0-151 15,-7-3-273-15</inkml:trace>
  <inkml:trace contextRef="#ctx0" brushRef="#br1" timeOffset="107136.2341">7306 4748 1190 0,'0'0'519'0,"0"0"-494"16,0 0-13-16,0 0 40 15,0 0 120-15,0 0 44 16,0 0-57-16,0-18-59 0,0 18-41 15,0 0-11 1,0 0 7-16,0 2-11 0,0 11 11 16,0 6 35-16,0 4-41 15,0 4-23-15,0 6-16 16,0 0-3-16,0-1-7 16,0 0-1-16,0-1-9 15,3-1-46-15,-3-3-47 16,0 7-69-16,-3-9-199 15,-3-5-428-15</inkml:trace>
  <inkml:trace contextRef="#ctx0" brushRef="#br1" timeOffset="108135.3231">8059 4837 1117 0,'0'0'303'0,"0"0"-187"16,0 0 10-1,0 0 115-15,0 0 26 0,0 0-69 16,0 0-87-16,0 0-48 15,6 0-26-15,0 0 2 16,5 0 5-16,5 0-18 16,6 0-16-16,-2 0-4 15,7 0-5-15,-2 0 0 16,2-3 5-16,-5-1-6 16,1-3-1-16,-4-2-8 15,0 2 1-15,-5-1 7 16,-2 0 1-16,-2-1 0 15,-1 2 0-15,-4 0 6 16,-2 1 6-16,0 1 13 16,-3-3 1-16,0 3-4 0,0-2 5 15,0-1-17-15,-3-1-8 16,0 2 5-16,-5 1 7 16,2 2-4-16,0 1-8 15,-4 1-1-15,-2 2 0 16,-3 0-1-16,0 0 0 15,-1 0 0-15,2 0 1 16,-2 2 11-16,-2 5 7 16,0 3-1-16,-4 0-6 15,2 2 0-15,1 1 0 16,2 2 0-16,-2 0 6 16,4 1 0-16,0 0-7 15,0 2-4-15,2 3 7 0,4 0-2 16,-3 2-6-16,0-3 2 15,3 3 4-15,-1-3 8 16,7-1-10-16,0-3-2 16,3-2-2-16,0 0 3 15,10-1 0-15,5-1-2 16,6-5 1-16,0-2-7 16,9-4 0-16,-2-1-1 15,5 0-24-15,-3-9-31 16,5-4-48-16,-6-3-78 15,8-4-123-15,-9 3-368 16,-5 4-214-16</inkml:trace>
  <inkml:trace contextRef="#ctx0" brushRef="#br1" timeOffset="108602.465">8352 4471 1403 0,'0'0'695'15,"0"0"-601"-15,0 0-23 16,0 0 59-16,0 0 45 15,0 0-21-15,0 0-63 16,13 0-39-16,8 0 2 16,6 5-11-16,9 0-20 15,-2 0-14-15,0-1-8 0,-4 0-1 16,-6-1-1-16,-3 2-23 16,-9-1-67-16,-12-2-119 15,0 3-349-15,-18-5-744 0</inkml:trace>
  <inkml:trace contextRef="#ctx0" brushRef="#br1" timeOffset="112414.6426">9050 4929 1367 0,'0'0'501'16,"0"0"-430"-16,0 0-47 16,0 0 15-16,0 0 136 15,0 0-18-15,0-2-46 0,0 2-47 16,0 0-21-1,0 0-1-15,0 0 19 0,0 0 1 16,9 0-8-16,4 0-2 16,10-1-7-16,5-1-17 15,5 0-8-15,10 0-19 16,-1-1-1-16,4 3 6 16,-7 0-5-16,-2 0-1 15,-7 0-1-15,-6 0-5 16,-6 0-6-16,-5 0-16 15,-7 0-19-15,-1 3-26 16,-5-3-37-16,0 4-52 0,0-1-199 16,0 0-369-16,-4-3-473 15</inkml:trace>
  <inkml:trace contextRef="#ctx0" brushRef="#br1" timeOffset="112933.1378">9272 4762 705 0,'0'0'692'16,"0"0"-595"-16,0 0-51 15,0 0 7-15,0 0 76 16,0 0 41-16,0 0-21 15,0-13-59-15,0 13-28 16,0 0 9-16,0 0 18 16,0 0 10-16,0 8 18 15,0 3-3-15,0 5-40 16,0 5-14-16,0 3-18 16,0 2-11-16,0 5-12 0,-3 3-7 15,0 3-4-15,0-1-2 16,-3-1-5-16,-1-2 0 15,1-5 4-15,0-3-5 16,3-2-1-16,-3-5-75 16,0 2-68-16,0-4-155 15,3-7-558-15</inkml:trace>
  <inkml:trace contextRef="#ctx0" brushRef="#br1" timeOffset="114095.5856">9727 4784 388 0,'0'0'954'0,"0"0"-733"16,0 0-95-16,0 0 16 16,0 0 64-16,0 0 9 15,0 0-44-15,0-12-54 16,3 10-29-16,0-4-18 15,5 3-30-15,-1-3-5 16,5 0-16-16,0 2-10 16,3 0-9-16,0 0 1 15,1 2-1-15,-2 1 0 16,-1 1-1-16,-1 0-6 16,-3 0 1-16,3 5 4 15,-3 4 1-15,3 2-9 0,-5 4 1 16,2-2 7-16,-4 2 1 15,-2 1-5-15,0 0 5 16,-3 3 0-16,0-1-8 16,0 2 8-16,0-2 0 15,-10 0 1-15,3 1 0 16,-3-2 0-16,4-1 1 16,-3-3-1-16,0 0 0 15,3-5 1-15,0-1 5 16,3-2-5-16,3-2 0 15,0-2 8-15,0 0 3 16,0-1-10-16,0 2 6 0,9-2 4 16,3 3-3-1,0-3-1-15,4 0-2 0,1 0-5 16,-1-5 5-16,2-3-5 16,3-2 0-16,-2-3 5 15,-2 0-5-15,2-3 5 16,-1 0 2-16,0-2-1 15,-2-2-1-15,4-3 2 16,-4 3 2-16,2-3-1 16,0 3-8-16,-3 1 0 15,-2 5 8-15,-2-1 10 16,-5 5-1-16,-3 0 9 16,-3 2 3-16,0-2-12 0,0 0-3 15,0-3-3 1,-13-2-6-16,0-2-4 0,-9 0-1 15,-2-2 0-15,-4 1 1 16,-5 1-2-16,0 1 0 16,0 3 0-16,8 4 0 15,2 3-10-15,13 5-35 16,4 1-100-16,6 7-131 16,0 6-412-16,0 0-246 0</inkml:trace>
  <inkml:trace contextRef="#ctx0" brushRef="#br1" timeOffset="114952.7913">10091 4409 497 0,'0'0'506'16,"0"0"-363"-16,0 0-38 15,0 0 29-15,0 0 6 0,0 0-22 16,0 0-24-1,0-5-12-15,0 5 35 0,3 0 17 16,-3-2-5-16,0 2-10 16,0 0-14-16,0-3-12 15,0 3-8-15,0-1-12 16,0 1-10-16,-3-2-17 16,-13 1-12-16,-5 0-5 15,-13-1-11-15,-8-1 6 16,-7 1 8-16,-5-1-14 15,-6-1-4-15,5-1-1 16,6 1-1-16,13 1-12 16,11 2 0-16,11 1-32 15,14 0-123-15,0 4-173 16,17 0-697-16</inkml:trace>
  <inkml:trace contextRef="#ctx0" brushRef="#br1" timeOffset="119471.788">9114 5370 508 0,'0'0'540'0,"0"0"-429"15,0 0-40-15,0 0 55 16,0 0 62-16,0 0-3 15,0-12 11-15,0 9-31 16,3 1-39-16,0 2-24 16,0-1-27-16,3-2-19 15,-1 1-26-15,8-3-8 0,-4-1-14 16,7 1 1-16,-2-3-9 16,-1 1 0-16,-1 1-1 15,0 1-7-15,-3 3 2 16,0 2 5-16,0 0-15 15,-2 0 8-15,2 7 8 16,2 3-2-16,-1 1 1 16,-1 1 1-16,0-2 0 15,4-1 0-15,1-1 1 16,2-5-1-16,4 0 2 16,2-3-2-16,-2 0-14 15,2 0-2-15,0-1-5 0,-4-6-10 16,-6-1 18-1,-3 1 2-15,-3 2 11 16,-2 0 0-16,1 1 0 0,-5 3 8 16,0-1 7-16,3 2-9 15,-3 0 6-15,6 0 1 16,0 0-13-16,7 0 0 16,4 0 0-16,2 0 0 15,-1 3 0-15,-3 3-1 16,0-2 0-16,-5 2-5 15,-1-2 6-15,-4-1-6 16,1 0 5-16,-3-2-5 16,4-1 6-16,2 0-1 15,3 0-15-15,3 0-29 0,3-4-36 16,2-3-21-16,6-3 0 16,1 1 13-16,-2 1 57 15,-2 3 25-15,-4 0 7 16,-7 4 17-16,-3 1 5 15,-6 0 12-15,-3 0 17 16,3 0 5-16,-3 0-27 16,3 3 24-16,0 4-22 15,3 0-13-15,7 0 0 16,4-1-6-16,8-3-12 16,5-1-2-16,6-2-39 15,-2 0 2-15,-1 0 16 16,-6-2 11-16,-5-1 3 0,-7-3 1 15,-6 1 8-15,-3 3 41 16,-6-1 40-16,0 1-1 16,0 2-6-16,0 0-19 15,0-1-13-15,0 0-23 16,3-3-19-16,9-1-91 16,15-4-214-16,-2 0-236 15,-4-1-511-15</inkml:trace>
  <inkml:trace contextRef="#ctx0" brushRef="#br1" timeOffset="121536.9273">15016 4821 848 0,'0'0'917'16,"0"0"-805"-16,0 0-82 15,0 0 27-15,0 0 98 16,0 0 42-16,0 0-89 16,55-3-68-16,-19-2-27 15,0 1-11-15,-4 0 5 16,-3 1-6-16,-10 1-1 15,-2 2 0-15,-8 0-12 0,-3 0-75 16,1 0-85-16,4 5-116 16,-2 0-10-16,1-1-185 0</inkml:trace>
  <inkml:trace contextRef="#ctx0" brushRef="#br1" timeOffset="121840.9842">15162 4693 1252 0,'0'0'290'0,"0"0"-178"15,0 0 11-15,0 0 70 16,0 0 11-16,0 0-44 15,0 0-65-15,5-11-52 16,-5 16-22-16,0 10 29 16,0 3 2-16,-2 3-25 15,2 2-18-15,0 0-9 16,0 1-28-16,0 2-85 16,2 7-197-16,0-6-399 15,1-8-266-15</inkml:trace>
  <inkml:trace contextRef="#ctx0" brushRef="#br1" timeOffset="122528.1263">15522 4713 1657 0,'0'0'239'0,"0"0"-124"16,0 0 31-16,0 0 7 15,0 0 2-15,0 0-46 16,0 0-53-16,30-38-33 16,-27 36-13-16,6 1-9 15,-2 1-1-15,0 0 0 16,2 0-1-16,5 3 0 16,-2 7-5-16,-3 3 5 15,4 3 1-15,-2 2-2 16,-2 4 1-16,-2 1 0 0,-1-1-1 15,-6-1-5 1,0 0 5-16,0-2 1 0,0-4 0 16,-6-4 0-16,-1 0 1 15,4-5 0-15,0-2 1 16,3-2 0-16,0 1 5 16,0-3 0-16,0 1 0 15,0-1 3-15,9 0 1 16,4 0 8-16,4 0-5 15,-1 0-5-15,3-8-8 16,1-2 1-16,-3-3 5 16,0-5-5-16,1-1 0 15,-6-3 1-15,-2-3-1 16,-3-1 7-16,-3 1-7 16,-4 1 16-16,0 1-5 0,0 1-3 15,-7 0 7 1,1 4-3-16,-1 3 1 0,3 3-14 15,1 4 0-15,-3 5-58 16,3 3-149-16,3 0-441 16,0 0-604-16</inkml:trace>
  <inkml:trace contextRef="#ctx0" brushRef="#br1" timeOffset="122918.9951">15862 4455 806 0,'0'0'554'16,"0"0"-449"-16,0 0-21 0,0 0 44 16,0 0 87-1,0 0-10-15,0 0-46 0,-31-10-11 16,-2 4-26-16,-9-2-32 15,-10-5-28-15,0-3-31 16,-3-1-29-16,2 0-2 16,7 1-86-16,15 5-246 15,11 2-868-15</inkml:trace>
  <inkml:trace contextRef="#ctx0" brushRef="#br1" timeOffset="125770.7161">16159 5311 504 0,'0'0'665'16,"0"0"-517"-16,0 0-64 16,0 0 13-16,0 0 73 15,0 0 51-15,-112-15-51 16,68 12-57-16,-3 0-37 16,0 0-38-16,0 0-19 15,0-1-17-15,-2-2 10 16,-1 2-5-16,-1 0-6 0,-7-2-1 15,-2 5 1-15,-4-2-1 16,-18 1 0-16,-18 1 0 16,-16 1 0-16,-5-3 0 15,21 3 0-15,24-1 1 16,28 0 10-16,2 0-1 16,-8-3-2-16,-21 0 2 15,-22-3-10-15,11 0 1 16,10 0 4-16,8 3-5 15,15 3-1-15,-8-1 0 16,-14 1 1-16,4 1 0 16,-1 0 0-16,-3 0-1 15,7 4 1-15,1 2-1 0,7-2 1 16,5-1 2-16,0-2-2 16,7-1-1-16,-4 0 0 15,4 0 0-15,-6 0-5 16,0-3-3-16,-2 1 8 15,-5 0 1-15,1 1 0 16,-1 1-1-16,0 0-1 16,-1 0-3-16,8 0 5 15,4 0 0-15,5 0 1 16,5 0-1-16,6 0 0 16,1 0 1-16,0 0-1 15,-2 0 0-15,3 0-1 16,-4 1 1-16,3 5-1 15,2-1-5-15,-2 0-2 0,-1 3 2 16,-1 0 5-16,0-1-9 16,-1 0 9-16,3-1-7 15,-2 1 2-15,6-3 6 16,-1 1 0-16,-2-1 0 16,0-1 0-16,-4 0 0 15,3 0 1-15,-4-2-1 16,6 1 1-16,-2 2-2 15,0-2 1-15,-1 1-1 16,1-1 1-16,0 0 0 16,-5 1-1-16,-2-1 1 0,2-2 0 15,-1 1 0 1,3-1 8-16,0 0 1 16,5 0 1-16,-3 0-1 0,8 0-8 15,4 0 1-15,1 0 7 16,9 0 1-16,3 0 6 15,2 0 13-15,7 0 15 16,-3 0-17-16,3 0-12 16,-3 0-6-16,-4-4 2 15,0-3-3-15,0-3-7 16,-2-3 8-16,3-7-2 16,0 0 5-16,3-6 45 15,3-4-10-15,0-4 8 16,0-1-16-16,0-3-12 15,0 0-2-15,0 1-19 0,9 4 0 16,-3 1-5-16,7 2 6 16,-6 0-6-16,6 1 8 15,0-5 1-15,-1-1-2 16,6-7-8-16,-3-5 1 16,1-1 29-16,1-4-18 15,-8 4-12-15,-2 3-1 16,-4 2-14-16,-3 7 9 15,3 4 6-15,0 7 0 16,0 7 1-16,1 2 5 16,7 4-5-16,-2-1-1 15,6-1 0-15,4 0-1 0,5-1-1 16,3 2 1 0,1-1-5-16,-2 1 0 0,-1 1-6 15,-4 1 0-15,1 1-11 16,-2 1 2-16,2 2-5 15,-1-2 3-15,3 4 17 16,6-1 0-16,7-1 0 16,4 0-4-16,12 1 4 15,1-4 0-15,4 0-3 16,4-1 8-16,0 0-13 16,-7 0 1-16,-3 5 7 15,-7-1-3-15,-5 2-8 16,-7 0 6-16,-2 5 0 0,-1 0-1 15,6 0 5 1,6 0-2-16,10 0-6 0,18 0-10 16,25 0-10-16,25 0 12 15,4 3-1-15,-17-1 12 16,-29 3 5-16,-29-4 7 16,-4 3 0-16,1 1 0 15,5-2-2-15,7 1 2 16,-6 0 0-16,0-3 0 15,-3 2-6-15,3-3 6 16,4 0-7-16,5 0-7 16,1 0 4-16,9 0 9 15,-1 0 0-15,3 3-26 16,-5 0-1-16,0-1-7 16,-10 2 8-16,-3-2 15 0,-7-1 0 15,-5 1 2-15,-3-2-3 16,-2 0-1-16,-2 0 13 15,4 0-1-15,2 0-6 16,-2 1 8-16,7 2 0 16,2 0 1-16,3 0-1 15,-3 0 0-15,2-1 0 16,1 3 1-16,0-1 1 16,-3 0-1-16,3 0 6 15,-1 1-7-15,-5-2-1 16,0-1 1-16,-2 0 0 15,-2-2 0-15,-2 0-1 16,-1 0-1-16,-9 0-11 0,-4 0 13 16,-3 0 0-1,-5 0 0-15,1 0 1 0,5 0-1 16,6 0-1-16,4 1 0 16,6 5 0-16,7 1-6 15,2 0-39-15,0-3-39 16,-4 0 41-16,-6-1 25 15,-6-2 18-15,-10 1 0 16,-6-2 1-16,-8 1 0 16,-6-1 7-16,-2 0 5 15,-1 0 2-15,2 2-5 16,1 2 3-16,1 3 17 0,6 4 1 16,6 3-5-1,-2 4-13-15,5-1-1 0,0 5-2 16,-2-1-7-16,-1 3 14 15,-7 0 6-15,1 3 12 16,-9 0 15-16,-1 1-8 16,0 1 11-16,0 0-7 15,0 1-11-15,0-3-4 16,-1 2 7-16,-2 2-9 16,-1-1 0-16,1 1-7 15,0 0-19-15,3-2 11 16,0 1-3-16,0 0-2 15,10-1-7-15,-4 1 6 16,0-2-7-16,-2 0 0 16,-1-1 0-16,-3 0 0 15,0-2 1-15,0 1 0 0,0-2 0 16,-3 0 11-16,-4-2-11 16,-2-1 1-16,2 1-1 15,1-1 8-15,3 1-7 16,3-1 7-16,0 1-9 15,0-3 1-15,0 1-1 16,0-6 1-16,0 2 5 16,0-3-6-16,0-2-1 15,0-3 1-15,0-1-3 16,0-1 2-16,0-2-1 16,0-1 2-16,0 1 0 15,0-1 0-15,0 1-1 16,-3 0 1-16,-1 1 1 15,3 2 0-15,-4-2-1 0,-3 7-1 16,-1-2-155-16,3-6-607 0</inkml:trace>
  <inkml:trace contextRef="#ctx0" brushRef="#br1" timeOffset="141971.4828">14548 4374 446 0,'0'0'1270'16,"0"0"-1015"-16,0 0-181 0,0 0-42 16,0 0 111-16,26-15 11 15,3-3-48-15,10-4-50 16,10-4-35-16,9-3-20 15,5-1 5-15,4-2-6 16,1 1-1-16,16-3-17 16,13 0-18-16,-8 6 2 15,-11 5 0-15,-16 9 0 16,-21 8 7-16,-2 3 20 16,-3-2 7-16,-16 2 0 15,-6 3 6-15,-11-1-5 16,-3 1-1-16,0-2-7 15,0 2 7-15,0 0 7 16,0 0 2-16,0-1 4 16,6 1 21-16,0 0-7 0,4-1-17 15,10-2-10-15,3-1 0 16,9-2-1-16,-1-2-19 16,5-3 1-16,0-4 7 15,3-1 0-15,-2 1-2 16,0 0 12-16,0 1 1 15,-2 1 0-15,-2 6 0 16,-2 2 0-16,3 3 1 16,8 0 0-16,3 2 0 15,8 0 1-15,5 0 8 16,4-3-8-16,2-2-1 0,-1-4 0 16,10-5-76-1,-17 2-280-15,-17-1-350 0</inkml:trace>
  <inkml:trace contextRef="#ctx0" brushRef="#br1" timeOffset="143426.3395">8753 4309 431 0,'0'0'1030'0,"0"0"-838"15,0 0-146-15,0 0-22 16,0 0 32-16,0 0 139 16,0 0 28-16,-6-35-66 15,12 24-65-15,4 0-49 16,4-2-12-16,1-3 6 15,1 4 12-15,2-6-12 0,0 3-20 16,0 0-11 0,-3 2-6-16,1 1 1 0,1 4-1 15,-1 2-2-15,-1 2-7 16,0 2 2-16,-3 2-4 16,1 0 4-16,-1 0-2 15,-1 0-9-15,-1 2-6 16,-1 2 5-16,0-1 6 15,-3-1 1-15,3-2 6 16,3 0 0-16,1-2 5 16,2-8 0-16,0-2-6 15,3-6 7-15,0 0 0 16,-3-1 1-16,4-1 0 16,1 3-1-16,-4 6 0 15,5 4 0-15,-6 5-7 0,1 2-2 16,-2 0 0-16,-1 7 3 15,-1 4 0-15,0-2 6 16,0 1-1-16,3-2 1 16,1-2 0-16,4-2 0 15,2-4-15-15,2 0-10 16,-2-3-27-16,-2-10 20 16,5-3-17-16,-4-4 0 15,-3-3 16-15,1-1 14 16,-5 0 14-16,-1 5 5 15,-4 3 9-15,-3 6 33 16,-3 6 9-16,-3 4-51 16,0 0-5-16,0 8 2 0,4 4 3 15,4 5 21 1,4 0 3-16,13-4-2 0,8-3-9 16,6-5-1-16,4-5-11 15,2 0-1-15,-2-12-15 16,-7-3-25-16,-8 0-23 15,-8-1-42-15,-7 1-112 16,-13-1-89-16,0 3-225 16,-10 5-567-16</inkml:trace>
  <inkml:trace contextRef="#ctx0" brushRef="#br1" timeOffset="143761.9279">9772 3702 1167 0,'0'0'159'0,"0"0"-158"16,0 0 12-16,0 0 85 16,0 0 124-16,0 0-26 15,0 0-95-15,40-45-36 16,-14 45 8-16,2 6 3 15,5 4-33-15,1-1-18 16,5 0-16-16,-4-2 1 16,0-1-9-16,-8 0 6 15,-12 1-7-15,-8 1-1 16,-7 5 1-16,0 5 27 0,-22 5 87 16,-2 6-35-16,-7 5-50 15,1 4-24 1,-3 14-5-16,11-6-561 0,5-12-1118 0</inkml:trace>
  <inkml:trace contextRef="#ctx0" brushRef="#br1" timeOffset="147989.9535">7540 6182 789 0,'0'0'501'16,"0"0"-402"-16,0 0 23 15,0 0 25-15,0 0 40 16,0 0-20-16,0 0-54 15,9 38-57-15,-9-34-31 16,3 0-8-16,0 1 3 16,0-4 6-16,-3-1 13 15,7 0 1-15,-2 0-3 16,4-3-14-16,4-7-11 16,-1-6-11-16,5-3 10 15,-1-6-11-15,-1-5 0 0,0-5 1 16,0-5 7-1,1 1-7-15,-5-2 9 0,-1 1 20 16,-1 4 24-16,-6 7-5 16,0 0-19-16,0 7-11 15,-3-1 8-15,0 0-8 16,0 1 2-16,0 2-2 16,0 1-7-16,0 3 14 15,0 4 11-15,0 2-3 16,0 3-17-16,0 2-10 15,6 1-7-15,-2 0-5 16,4 2 4-16,1-1-5 16,0 3-2-16,4 0 2 15,1 0-1-15,-1 0 1 0,2 0-6 16,-2 0 0-16,1 9-1 16,-2-2 7-16,1 2-3 15,1 2-9-15,2 2-2 16,-4 1 4-16,3-1-18 15,-6 0-8-15,0 0 17 16,-2-4 13-16,-4 0 6 16,-3-2-3-16,0-2 3 15,0 2-3-15,-10-1 2 16,-5-1 7-16,-3 1 6 16,0-1-5-16,0-2 7 15,3 1 1-15,2-1 3 16,4-2 1-16,6 3-5 0,1-1-8 15,2 0 0-15,0 1 1 16,5 2 8-16,10 1-9 16,1-1 0-16,1 0-12 15,2 4 2-15,-3-1-4 16,-2 1 1-16,-2 0-4 16,-2 1 7-16,-4 0 4 15,-3 2 6-15,3-1-2 16,-4-2 1-16,1 0 1 15,-3-3 0-15,0-4 1 16,0 1-1-16,0 1 12 16,-5-3 16-16,-10 3-2 15,-1-1-3-15,-4-1-6 16,-5 0-2-16,-2-2-8 0,5-1 5 16,-2 0-3-16,9 0-6 15,2 0-3-15,13-11-42 16,0-2-181-16,4-4-712 0</inkml:trace>
  <inkml:trace contextRef="#ctx0" brushRef="#br1" timeOffset="148554.8623">8059 5591 851 0,'0'0'567'0,"0"0"-469"16,0 0-10-16,0 0 93 15,0 0 88-15,0 0-31 16,0 0-97-16,-3-2-36 16,3 2-27-16,0 0-20 15,3 0-14-15,6 0 3 16,9 0-12-16,3 0-14 16,9 0-6-16,6 0-9 15,-1 0-5-15,1 0 0 16,-9 0-1-16,-9 0-14 15,-9-1-2-15,-2 1-5 0,-7 0-36 16,0 0-7 0,0 0-36-16,-10 0-59 0,1 3-409 15,0 3-804-15</inkml:trace>
  <inkml:trace contextRef="#ctx0" brushRef="#br1" timeOffset="149078.0239">8283 5888 637 0,'0'0'689'0,"0"0"-533"0,0 0-34 16,0 0 88-16,0 0 52 15,0 0-47-15,0 0-95 16,33 0-28-16,-14 0-22 15,4 0-18-15,-1 0-23 16,-1 0-20-16,-6 0-9 16,1 0-6-16,-2 0-23 15,-8 0-23-15,1 0-21 16,-4 3-66-16,-3 3-152 16,0-3-204-16,0 4-175 0</inkml:trace>
  <inkml:trace contextRef="#ctx0" brushRef="#br1" timeOffset="149847.5186">8853 5894 1196 0,'0'0'586'15,"0"0"-484"-15,0 0-8 16,0 0 30-16,0 0 15 15,0 0-31-15,0 0-35 16,-9-23-20-16,3 23-25 16,-3 0-17-16,-7 0-11 15,-1 0 11-15,-2 0 8 16,1 4-3-16,0 2-5 16,2 4-5-16,5-1-6 15,5 2 1-15,3 0 5 16,3-1-4-16,0 0-2 0,3-3 1 15,11-3-2-15,2-1 0 16,5-3-9-16,0 0-14 16,-2-4-9-16,-2-6 1 15,2-4 12-15,-4-3 10 16,3-6 10-16,-6-4 1 16,4-2 8-16,-2-8-2 15,2-4 14-15,-4-4 13 16,3-1-14-16,-3 3 5 15,-3 2-3-15,1 7 6 16,-7 7 37-16,0 8-12 16,-3 4-13-16,0 3 2 15,0 2-6-15,0 3 4 0,0 2-1 16,0 4-9-16,0 1-25 16,-6 0-5-16,0 13-8 15,-4 11 8-15,-2 8 15 16,-3 8-6-16,6 5-8 15,0 2 5-15,-1 0-6 16,7-1 0-16,0-5-1 16,-1-3 0-16,4-6-5 15,0-5-11-15,0-3-25 16,0-6-40-16,0-3-30 16,0-3-75-16,0-2-197 15,0-3-343-15,4-4-400 0</inkml:trace>
  <inkml:trace contextRef="#ctx0" brushRef="#br1" timeOffset="150362.9523">9129 5861 1016 0,'0'0'719'0,"0"0"-610"16,0 0-58-1,0 0 4-15,0 0 26 0,0 0-17 16,79-9-32-16,-58 3-23 15,-3 1-9-15,-2-1 7 16,-5 2-1-16,-5-2 13 16,1 2 29-16,-7 1 42 15,0-1 15-15,0-1-40 16,-4 0-32-16,-13 0-6 16,-2 0 11-16,-3 0 28 15,-1 2-1-15,-4 3-17 16,2 0-20-16,1 0-1 15,3 2-4-15,3 9 10 16,6 5-2-16,2 1-15 0,7 3-10 16,3 2 2-16,0-1-8 15,6 1-32-15,10-4-91 16,2-4-86-16,6-3-285 16,0-4-207-16,-2-7-504 0</inkml:trace>
  <inkml:trace contextRef="#ctx0" brushRef="#br1" timeOffset="150681.6553">9553 5832 1030 0,'0'0'508'0,"0"0"-442"15,0 0 7-15,0 0 125 16,0 0 13-16,0 0-43 16,0 0-33-16,-39-10-29 15,18 10-29-15,-4 0-22 16,-1 10-18-16,1 3-3 16,-2-1-8-16,5 2-10 15,5 0-8-15,7 1-7 16,4-4 7-16,6 0-7 0,0-2 5 15,9-1-6 1,10-2-35-16,5-2-79 0,12-3-138 16,-5-1-362-1,-1 0-63-15</inkml:trace>
  <inkml:trace contextRef="#ctx0" brushRef="#br1" timeOffset="151956.2762">9727 5835 598 0,'0'0'390'0,"0"0"-241"0,0 0 27 16,0 0-19-16,0 0-49 16,0 0 13-16,0 0 42 15,-37-17 14-15,19 17-44 16,-1 4-33-16,2 6-14 16,-5 5 19-16,7-1-59 15,3 2-25-15,6-2-9 16,6-1-3-16,0-2-8 15,3-1-1-15,12-4-23 16,3-5-24-16,4-1-20 16,-1 0 0-16,0-3 26 15,-3-8-27-15,1-2-11 16,-4-4 16-16,0-1 28 16,-3-2 23-16,-3 1 12 15,-3 4 47-15,-2 5 57 0,1 4 17 16,-5 5-39-16,0 1-51 15,0 0-23-15,0 0-8 16,0 7 0-16,0 8 18 16,0 2 8-16,-9 2-9 15,3 1-9-15,0-3-7 16,0-3 0-16,6-4 0 16,-3-3 0-16,3-3 1 15,0-2-1-15,3-2 1 16,12 0-2-16,6-4-43 15,4-8-23-15,2-3 16 16,3-1 13-16,-6-1 6 16,0 2 6-16,-5 5 25 15,-7 3 23-15,-9 4 57 16,0 0-10-16,-3 3-22 0,0 0-16 16,0 0-11-16,0 0-5 15,0 2 1-15,-6 8 1 16,0 1-8-16,3 3-8 15,0 0-1-15,3-3-1 16,0-2-21-16,0-1-9 16,0-5 9-16,12 0 5 15,-1-3-26-15,5 0-20 16,3-4 19-16,1-9 24 16,2-3 19-16,-1 0 9 15,0-7 11-15,0 3 15 0,-5 0 17 16,-4 4 0-16,-3 5 41 15,-5 6 8-15,-1 2-40 16,-2 3-37-16,-1 0-17 16,0 0-6-16,0 0-1 15,0 0 0-15,0 5-12 16,0 12 12-16,0 5 9 16,0 6-7-16,0 4-1 15,-1 7 1-15,-2 0-1 16,2 2-1-16,-5 0 0 15,3 0-2-15,-3-2-14 16,0-1 7-16,-4-5 2 16,1 0 1-16,-5-7 0 15,-2-3 4-15,-8-5-5 0,-4-3 7 16,-2-5 1 0,-3-1 0-16,-1-8 17 0,-2-1 11 15,3-1-5-15,5-12-3 16,11-2-1-16,10-6 32 15,7-5 18-15,20-4-43 16,21-2-27-16,13 1-7 16,7 4-2-16,9 8 3 15,3 6 6-15,-3 6-18 16,-1 5-69-16,-2 2-68 16,-13 0-134-16,-20 0-608 0</inkml:trace>
  <inkml:trace contextRef="#ctx0" brushRef="#br2" timeOffset="161480.2575">865 7431 643 0,'0'0'729'16,"0"0"-533"-16,0 0-59 15,0 0 88-15,0 0 48 16,0 0-61-16,0 0-71 16,0 0-23-16,0 0-2 15,0 0-9-15,0 0-36 16,0 0-19-16,3 0-10 0,0 0-15 16,0 0-14-16,7-4-2 15,2-2-11-15,3-1-6 16,0 1 0-16,1 2-2 15,-5 3 2-15,-2 1 0 16,4 0-1-16,-4 0 1 16,-1 0 5-16,2 0 0 15,2 4 0-15,-1 3 0 16,-1 0-1-16,-4 3 1 16,0-1-8-16,-6 2 0 15,0 5 8-15,0 1-5 16,-14 3 6-16,-8 0 0 15,-2 1 0-15,-1-3 6 16,4-2-5-16,0-2 7 0,8-4 1 16,7-2-8-16,6-4-1 15,0 3 1 1,13-1 1-16,14-2-2 0,6-2-36 16,4-2-45-16,2 0-76 15,3-3-89-15,-12-6-299 16,-11 1-190-16</inkml:trace>
  <inkml:trace contextRef="#ctx0" brushRef="#br2" timeOffset="161805.0801">1208 7306 1512 0,'0'0'397'15,"0"0"-269"-15,0 0 12 16,0 0 63-16,0 0-18 16,0 0-59-16,0 0-43 15,18 9 17-15,-3 11 18 16,6 2-40-16,4 5-50 15,2 2-14-15,-3-2-14 0,-3 3-1 16,-12 0-15-16,-9-1-36 16,0 4-38-1,-54 11-104-15,3-9-174 0,-4-7-615 0</inkml:trace>
  <inkml:trace contextRef="#ctx0" brushRef="#br2" timeOffset="162224.8028">607 7347 1285 0,'0'0'369'16,"0"0"-258"-16,0 0 28 15,0 0 125-15,0 0-56 0,0 0-101 16,0 0-70 0,-24 30 84-16,15 6 31 0,-6 4-61 15,0 7-33 1,-3-1-26-16,6-1-23 0,5-4-9 16,7-4-35-16,30-3-110 15,10-9-349-15,2-11-807 0</inkml:trace>
  <inkml:trace contextRef="#ctx0" brushRef="#br2" timeOffset="163044.4978">2369 7149 1041 0,'0'0'391'0,"0"0"-258"16,0 0-5-16,0 0 75 16,0 0 12-16,0 0-67 15,0 0-30-15,12-3-30 16,-12 6-32-16,0 5-22 15,0 5-7-15,0 5 43 16,-9 6-3-16,-15 7 11 16,-3 4-12-16,-10 2-11 15,-2 5-15-15,0-2-4 16,-1-4-12-16,9-2-13 16,1-1 1-16,12-4-11 0,0-2 6 15,3-1-7-15,3-4 0 16,5-2 0-16,-1-3 0 15,5-4-31-15,3-5-86 16,-3-1-123-16,-4-4-125 16,4-3-208-16,-3 0-175 0</inkml:trace>
  <inkml:trace contextRef="#ctx0" brushRef="#br2" timeOffset="163492.6636">2024 7185 1498 0,'0'0'312'16,"0"0"-226"-16,0 0 59 0,0 0 118 16,0 0-81-16,0 0-93 15,0 0-48-15,0 4 0 16,9 13 47-16,0-1-1 15,3 7-17-15,-3 0-18 16,5 8-8-16,-1 1-10 16,2 1-10-16,1 6-12 15,5-3 1-15,3 4-4 16,3-2-8-16,6-2-1 16,-2 0 0-16,-1-4-15 15,-2-2-46-15,-7-3-53 16,-9 3-125-16,-7-4-328 15,-5-6-411-15</inkml:trace>
  <inkml:trace contextRef="#ctx0" brushRef="#br2" timeOffset="164848.6311">1696 7654 863 0,'0'0'821'0,"0"0"-592"16,0 0-65-16,0 0 18 0,0 0 21 15,0 0-31-15,0 0-46 16,0-5-37-16,0 5-28 16,6 0-48-16,4 0-12 15,4-1 6-15,8 1-7 16,5-3 0-16,-1 3 0 16,2 0-1-16,-3-1-5 15,-4 1 6-15,0 0 1 16,-8 0 0-16,-5 0-1 15,-5 0-6-15,-3 1-9 16,0 12 15-16,-3 3 14 16,-11 5 1-16,-8 3 9 15,-3 1-11-15,-2 2-2 0,4-2-5 16,1-1-6-16,3-1 2 16,5-2-1-16,5-6 0 15,2 2 0-15,1-4 0 16,6-2-1-16,0-5 7 15,0 3-6-15,0-5 5 16,3-1 0-16,7 0 1 16,7-3-1-16,2 0-6 15,-1 0-16-15,6 0-26 16,-2-6-46-16,0-1-134 16,-11 1-294-16,-5 0-432 0</inkml:trace>
  <inkml:trace contextRef="#ctx0" brushRef="#br2" timeOffset="165033.0719">1726 7781 833 0,'0'0'1234'15,"0"0"-1023"-15,0 0-152 16,0 0 5-16,0 0 86 15,0 0-12-15,0 0-69 16,88 0-69-16,-38 0-91 16,-8 0-269-16,-7 0-793 0</inkml:trace>
  <inkml:trace contextRef="#ctx0" brushRef="#br2" timeOffset="165737.3564">2494 7939 1144 0,'0'0'269'16,"0"0"-164"-16,0 0 118 16,0 0 83-16,0 0-73 15,0 0-96-15,0 0-46 16,44-9-24-16,-37-1 10 15,-1-4-7-15,0 1-14 16,0-3-24-16,0-4-5 16,1-1-9-16,-1 2-4 15,-1 1-5-15,-1 2 8 16,-1 4 22-16,0 2 0 0,-1 3-24 16,-2 3 0-16,0 1 9 15,0 0 3-15,0 3-5 16,0 0-5-16,0 0-17 15,4 0-2-15,-4 0-7 16,3 0-9-16,0 13 5 16,3 1 6-16,-3 1 7 15,6 2 1-15,0-1-1 16,0-2-8-16,3-1 8 16,1-5 5-16,1-3-5 15,2 0 7-15,-1-5 2 16,1 0-8-16,-2 0 5 15,-1-5 0-15,-1-5 2 16,-1-6-7-16,-4-1 5 16,-1-4 8-16,-3-3 2 0,-3 1 1 15,0-4-2-15,0 3-14 16,0-1 5-16,-3-2-6 16,-3 4-13-16,2 0-44 15,1-4-117-15,-2 4-453 16,2 3-1029-16</inkml:trace>
  <inkml:trace contextRef="#ctx0" brushRef="#br2" timeOffset="166644.4088">1541 7246 333 0,'0'0'572'0,"0"0"-356"15,0 0-48-15,0 0 28 16,0 0 41-16,0 0 16 16,0 0-19-16,6 10-42 15,-6-10-48-15,0 0-25 16,0 0-32-16,0 0-23 16,0-7-9-16,0-7-34 15,3-6-15-15,7-6-5 16,-4-4-1-16,5 1-11 15,-1-5 2-15,-1-2 8 16,3 0 1-16,1 0-11 16,1 4 5-16,2 3 6 0,-2 5 1 15,0 7 8 1,-6 7-3-16,1 2 3 0,-3 8-8 16,3 0-1-16,-3 0-2 15,0 0-11-15,-3 15 4 16,3 4 0-16,-3 4 7 15,-3 6 1-15,0 1 0 16,0 0 1-16,0 3 6 16,0-3 11-16,-6-4 2 15,0 1 3-15,0-1-7 16,0-5-3-16,0-2-4 16,3-3-7-16,0-3 0 0,0-3-1 15,3-4 0-15,0 0-1 16,0-4-39-16,0 2-59 15,0-3-89-15,0-1-122 16,0-1-334-16,0-9-764 0</inkml:trace>
  <inkml:trace contextRef="#ctx0" brushRef="#br2" timeOffset="166852.1876">1608 7113 1681 0,'0'0'386'0,"0"0"-279"0,0 0 29 16,0 0 78 0,0 0-88-16,106 0-126 0,-72 3-21 15,-10-1-289-15,-6-2-779 16</inkml:trace>
  <inkml:trace contextRef="#ctx0" brushRef="#br2" timeOffset="168029.2178">3245 7504 1071 0,'0'0'345'0,"0"0"-217"0,0 0 76 16,0 0 109-16,0 0-45 15,0 0-91-15,0 0-70 16,10-5-19-16,2 5-24 16,10 0-18-16,2 0-1 15,6 0-19-15,3 0-9 16,1 0-15-16,5 4-1 0,0 0-1 16,7 2-10-16,-1-2-9 15,1-2-3-15,-1-1-8 16,1-1 7-16,-4 0 10 15,-3 0-9-15,-5-3 11 16,-4-6 2-16,-3 1-22 16,-11 2 4-16,-4-2 6 15,-9 2 6-15,-3 2 0 16,0-2-1-16,0 2 0 16,-6-3 10-16,-6 1 1 15,-4 0 4-15,-5-1 2 16,6 5-1-16,-4-3 11 15,2 3 1-15,1-1-12 0,7-1 15 16,1 4-8 0,2 0-6-16,2 0 1 0,4 0 5 15,0 0 8-15,0 0 6 16,0 0-2-16,0 0-17 16,10 0 2-16,1 0-3 15,2 3 0-15,2 3-1 16,3 1 0-16,-3 4-1 15,1-2 0-15,-1 1 1 16,0-1 1-16,-3-2 0 16,0 1-1-16,-3-2 1 15,-3 0-1-15,-3 1 0 0,0-1 7 16,-3 0-6-16,0 4 4 16,-6 0 11-16,-9 3-2 15,-3 1-2-15,0 0-3 16,-4-1-9-16,-4 3-102 15,1 0-506-15,6-8-1246 0</inkml:trace>
  <inkml:trace contextRef="#ctx0" brushRef="#br2" timeOffset="169108.6568">4887 7034 1249 0,'0'0'540'0,"0"0"-457"16,0 0 30-16,0 0 97 16,0 0 0-16,0 0-59 0,0 0-40 15,3-10-38-15,-1 10-20 16,2 6-6-16,1 8 27 16,8 12 13-16,-1 1-45 15,2 6-21-15,2 2-6 16,-1-1-8-16,1 3-1 15,-2-5-6-15,2-5-1 16,-4 0 1-16,0-6 0 16,-3-4 0-16,-3-3-1 15,0-7-16-15,-3-2-21 16,1 0-36-16,2-3-120 16,3-2-119-16,-1 0-429 15,-1 0-867-15</inkml:trace>
  <inkml:trace contextRef="#ctx0" brushRef="#br2" timeOffset="169619.8162">5219 7054 1315 0,'0'0'407'0,"0"0"-314"15,0 0-50-15,0 0 102 0,0 0 71 16,0 0-70-16,0 0-49 16,4-14-20-16,-4 14-14 15,0 0-13-15,0 0-11 16,0 0 6-16,0 0 2 15,-4 3 24-15,-4 8 30 16,-4 7-39-16,-1 6-24 16,-1 6-12-16,-2 3-11 15,1 7 0-15,-1 2-2 16,2 2-5-16,2 0-2 16,-1 1 6-16,5 1-11 15,-1 1 5-15,-1 3 8 16,1 2 7-16,0 0-9 0,-1 2-12 15,-4-5 1-15,5 2 6 16,-4-6-6-16,-1-1 1 16,1-5-1-16,4-3 0 15,3-6 0-15,0-5 8 16,4-4-2-16,1-5-7 16,1-7-1-16,0-2-8 15,0-3-35-15,0-4-52 16,3 0-65-16,6-6-185 15,-3-7-829-15</inkml:trace>
  <inkml:trace contextRef="#ctx0" brushRef="#br2" timeOffset="171821.9919">4128 7949 227 0,'0'0'530'0,"0"0"-387"15,0 0-107-15,0 0-8 16,0 0 82-16,0 0 65 0,0 0 19 15,0-20-28-15,0 17 15 16,0 3 10-16,0 0 5 16,0 0-10-16,0-1-45 15,0 1-35-15,0 0-2 16,0 0-22-16,0 0-30 16,3 0-26-16,6 0-20 15,7 0-5-15,2 0 0 16,0 0-1-16,3 0-6 15,0 0-7-15,3 0-5 0,-2-3-21 16,2 1 11 0,-9-2 5-16,1 4 4 0,-7-1 5 15,-4 1 13-15,-5-2-1 16,0 2 1-16,0 0-7 16,0 0-11-16,0 0 4 15,0 3 15-15,-9 7 3 16,-2 6 25-16,-2 0-13 15,1 1-9-15,-1 2-5 16,-1-2 5-16,1 1 0 16,2-2 10-16,-1 0 9 15,-1 3 5-15,1-4-6 16,-1 1-9-16,2 0-7 16,2-3-7-16,0 3-1 15,2-2 1-15,-1 0 0 0,4-2-1 16,-1-1 1-16,2-4 0 15,0-1 0-15,3-4 6 16,0 0-6-16,0-1 0 16,0 0-1-16,0-1 1 15,0 3 7-15,3-3-1 16,11 2 5-16,2-2 0 16,7 0-5-16,-1 0-5 15,-3 0-2-15,-2 0-15 16,-4-2-10-16,-1-1-11 15,-4 2 4-15,-4-2-8 16,0 1 3-16,1-3-15 16,-2-1-5-16,0 4-16 15,0-5-31-15,3 4-89 16,-3-4-105-16,0 3-37 0,1 1-198 0</inkml:trace>
  <inkml:trace contextRef="#ctx0" brushRef="#br2" timeOffset="172135.9356">4159 8058 1106 0,'0'0'788'0,"0"0"-655"16,0 0-25-16,0 0 60 15,0 0 9-15,0 0-67 16,0 0-69-16,30-4 3 16,-9 7-3-16,0 0-27 15,3-2-14-15,-5-1-25 16,5 0-73-16,-6 0-65 15,-5 3-179-15,-1-3-269 16,-7 3-239-16</inkml:trace>
  <inkml:trace contextRef="#ctx0" brushRef="#br2" timeOffset="172429.2102">4453 8074 1194 0,'0'0'687'0,"0"0"-555"16,0 0 16-16,0 0 49 15,0 0-61-15,0 0-57 16,0 0-48-16,42 0-22 0,-23 0-9 16,-1 0-95-16,3 0-199 15,-9 0-436-15,-3 1-552 0</inkml:trace>
  <inkml:trace contextRef="#ctx0" brushRef="#br2" timeOffset="172784.0765">4683 7903 1287 0,'0'0'633'0,"0"0"-512"16,0 0 0-16,0 0 67 15,0 0 11-15,0 0-39 16,0 0-36-16,0-4-28 16,0 11-51-16,0 9 1 15,0 7-4-15,3 3-23 16,3 5-5-16,-3 2-14 15,1 3 0-15,-4 4-19 16,0 16-89-16,-13-9-207 0,1-8-606 16</inkml:trace>
  <inkml:trace contextRef="#ctx0" brushRef="#br2" timeOffset="174706.1954">5211 8180 954 0,'0'0'593'0,"0"0"-510"0,0 0-7 16,0 0 117-16,0 0 31 16,0 0-64-16,0 0-61 15,3 0-33-15,2-6-24 16,-1-4-9-16,2-4 8 16,0 2 13-16,0-5-8 15,-3-3 3-15,3-4-10 16,1-2-18-16,-2-4-2 15,1-2 4-15,-3 2 2 16,3 3 10-16,-3 4 15 16,1 9 4-16,-1 4-13 15,-3 4-20-15,0 4-7 16,0 2-2-16,0 0-4 0,0 0 1 16,0 0 3-16,0 0-12 15,0 0-1-15,0 0 1 16,3 0-9-16,-3 2-8 15,0 8 17-15,3 3 2 16,3 4 4-16,0 0-6 16,3 3 0-16,0-1-2 15,0 1 1-15,0-3-16 16,3 0-3-16,-5-4-1 16,-2-1 6-16,1-5 3 15,1 2-3-15,-1-5 0 16,0-3-6-16,0-1-3 15,2 0 9-15,2 0 6 16,2-4-3-16,-3-7-4 16,4-2 16-16,-5-2 0 0,-2-5 14 15,1 2 6-15,-4-2 13 16,0-1-9-16,-3 3 8 16,0-1 7-16,0 5-10 15,0 1-8-15,0 1-12 16,0 5-9-16,0 1 0 15,0-1 0-15,0 6-11 16,0-1 1-16,0 1-12 16,0 1-31-16,0 0-25 15,0 0-26-15,0 0-20 16,0 0-101-16,3 3-244 16,-3 0-155-16,3 3-418 15</inkml:trace>
  <inkml:trace contextRef="#ctx0" brushRef="#br2" timeOffset="175066.3025">5663 8004 854 0,'0'0'1091'0,"0"0"-888"16,0 0-112-16,0 0 47 15,0 0 12-15,0 0-43 16,0 0-58-16,39 0-19 15,-23 0-18-15,1 0-11 16,-1 0-1-16,-4 0-21 16,0 0-68-16,-6 0-84 15,0 4-108-15,-3-1-102 16,-3-2-216-16,0 2-397 0</inkml:trace>
  <inkml:trace contextRef="#ctx0" brushRef="#br2" timeOffset="175440.726">5738 7906 603 0,'0'0'890'16,"0"0"-674"-16,0 0-53 15,0 0 59-15,0 0-17 0,0 0-47 16,0 0-60-16,0-10 10 16,0 10-35-16,0 0-52 15,0 7-15-15,0 6 7 16,0 7 14-16,-3 2-9 15,-3 1-11-15,-5-2-2 16,1 2-5-16,1-3-2 16,3-4-22-16,0 4-68 15,3 0-118-15,3 0-399 16,0-10-398-16</inkml:trace>
  <inkml:trace contextRef="#ctx0" brushRef="#br2" timeOffset="175802.9958">6020 7814 1280 0,'0'0'658'15,"0"0"-569"1,0 0-14-16,0 0 194 0,0 0-4 15,-9 82-70-15,1-43-80 16,-1 1-70-16,2 4-31 16,-2-2-14-16,-3 14-95 15,3-13-282-15,-3-9-1068 0</inkml:trace>
  <inkml:trace contextRef="#ctx0" brushRef="#br2" timeOffset="181002.7797">4374 7064 212 0,'0'0'297'0,"0"0"-58"15,0 0-3 1,0 0-26-16,0 0 39 0,0 0-23 16,0 0 9-16,-3 0-34 15,0 0-45-15,3 0-27 16,0 0-15-16,-3 0-15 16,3 0 5-16,0-3-13 15,0-4-16-15,3-3-32 16,9-7-42-16,3-6 1 15,0 1 11-15,4-4-13 16,-5-5 0-16,5 1-1 16,-4-3-5-16,3-1 5 15,1-1 1-15,1 2 0 16,-1 1-5-16,5 2 4 16,-3 3-8-16,1 3 2 0,-1 9-5 15,-6 1 10 1,0 8-4-16,-6 5-3 0,0 1 9 15,-3 0 0-15,-2 14-5 16,-1 8 5-16,2 8 6 16,-5 6 3-16,0 2 2 15,0 0 7-15,0-5-6 16,0 4 2-16,0-7-5 16,0-1 1-16,-5-2 2 15,-2-4-1-15,4-6-1 16,-3 1 7-16,0-4 2 15,0-3-1-15,3-3-9 0,1-3-8 16,2-2-1-16,0 0 0 16,0-2 0-16,0 1-1 15,0-2-6-15,0 1 0 16,0-1-11-16,0 0-14 16,0 0-31-16,0 0-52 15,0 0-84-15,0-1-344 16,0-11-721-16</inkml:trace>
  <inkml:trace contextRef="#ctx0" brushRef="#br2" timeOffset="181243.6777">4550 6872 561 0,'0'0'932'16,"0"0"-680"-16,0 0-142 15,0 0 67-15,0 0 82 16,0 0-47-16,0 0-49 16,0-4-35-16,18 4-37 15,6 0-51-15,9-2-40 16,13 2-100-16,-10 0-149 15,-11 0-592-15</inkml:trace>
  <inkml:trace contextRef="#ctx0" brushRef="#br2" timeOffset="184201.9388">12086 7533 130 0,'0'0'1430'0,"0"0"-1158"16,0 0-157-16,0 0 30 15,0 0 55-15,0 0 9 0,0 0-27 16,0-4-51-16,0 4-52 15,0 0-35-15,1 3-25 16,-1 11 5-16,5 6 33 16,-5 10-20-16,0 5-16 15,0 3-9-15,0 3 0 16,-6 0-4-16,3-2-8 16,0 0 6-16,0-9-5 15,3 0-1-15,-3-4 0 16,3-6-1-16,0-3 0 15,0-4-5-15,0-4 5 16,0-2-25-16,0-6-36 0,0-1-42 16,0 0-52-1,0-3-77-15,0-11-429 0,0 1-261 0</inkml:trace>
  <inkml:trace contextRef="#ctx0" brushRef="#br2" timeOffset="184697.8143">12078 7509 664 0,'0'0'335'0,"0"0"-205"15,0 0 29-15,0 0 85 16,0 0 43-16,0 0-17 0,0 0-56 15,-16-45-57-15,16 44-28 16,6-3-48-16,4-1-44 16,10 2-10-16,2-2-3 15,-2-1 5-15,5 6-23 16,-1 0-6-16,1 0 11 16,5 3-10-16,-5 8 0 15,7 1-1-15,-2 2-9 16,-4 0-16-16,0 0 8 15,-9 0 10-15,-1 0 5 16,-10 2-7-16,1-2 3 16,-7-1 5-16,0 3 1 15,0-3 3-15,-10 0 24 0,-9 0 22 16,-1-2-13-16,-7-2-1 16,-8-1 6-16,3-5-3 15,-4 0-14-15,3-3-12 16,5 0-5-16,4 0-5 15,9 0-2-15,8 0-7 16,4-3-26-16,3 2-31 16,6 1-138-16,19 0-294 15,-4 0-177-15,-3 4-142 0</inkml:trace>
  <inkml:trace contextRef="#ctx0" brushRef="#br2" timeOffset="185351.8597">12447 7345 1237 0,'0'0'293'15,"0"0"-204"-15,0 0-19 16,0 0 108-16,0 0 80 16,0 0-78-16,0 0-60 15,3-6-35-15,9 6-30 16,-3 0 7-16,6 0 13 15,-1 0-23-15,6 0-32 16,-2-1-10-16,3-2-10 16,0 1-1-16,-3 0-40 15,-2-1-31-15,-7 0-17 16,-3 3 17-16,-6-1-8 0,0 1-102 16,0 0-56-1,-15 0-33-15,2 0-117 0,0 0-289 0</inkml:trace>
  <inkml:trace contextRef="#ctx0" brushRef="#br2" timeOffset="185562.8788">12568 7239 772 0,'0'0'706'15,"0"0"-559"-15,0 0 21 16,0 0 82-16,0 0 19 15,0 0-93-15,0 0-94 16,-3 7-58-16,3 11 28 0,0 6-12 16,0 3-40-16,0 16-12 15,-9-7-159-15,-5-6-630 0</inkml:trace>
  <inkml:trace contextRef="#ctx0" brushRef="#br2" timeOffset="187100.4926">12861 7558 1064 0,'0'0'354'0,"0"0"-205"0,0 0-25 16,0 0 37-16,0 0 42 15,0 0-23-15,0 0-53 16,0-2-33-16,0 2-20 15,0 0 4-15,8 0-2 16,3 0-15-16,-1 0-9 16,5 2-19-16,6-1-15 15,4-1-11-15,1 3 2 16,6-3-9-16,5 0 0 16,4 0 5-16,-2 0-4 15,4 1-1-15,-4 1 0 16,0-1 0-16,-4-1 0 15,4 3-1-15,-3-3 0 0,0 0-12 16,0 0-4-16,-4 0 4 16,3 0 11-16,-5 0-10 15,-5-3 11-15,-1 0-5 16,-6-1 6-16,-5 4 1 16,-2-1 4-16,-2-1-4 15,-2 2-1-15,-1 0 1 16,-2 0 0-16,1 0 0 15,1 0-1-15,3 0 0 16,-6 0 0-16,3 0 0 16,0 0 1-16,-3-3-1 15,-3 2-8-15,0-2-2 16,0 2-7-16,0-2 9 0,0-3 8 16,-12 3 2-1,-3-4 6-15,0 2-7 0,-1 0 13 16,0-1 1-16,5 0-5 15,-1 2 4-15,6 0-1 16,0 1-4-16,-1 0-8 16,7 0 1-16,-4 3 6 15,4 0-8-15,0 0 0 16,0 0 0-16,0 0-1 16,0 0 1-16,0 0 1 0,0 0 1 15,0 0-1 1,0 0-1-16,0 0 0 0,0 0 0 15,0 0-1-15,8 0 1 16,-2 0 7-16,0 6 5 16,0-2-3-16,3 3-9 15,-1-1 9-15,5 1-1 16,-4 0-2-16,4 1-6 16,-1-1 1-16,3 0-1 15,0 0 2-15,-2-1 3 16,1-2-5-16,-8 4 0 15,1-6-1-15,-7 4-5 16,0-2-3-16,0 5-4 16,-10-1 13-16,-13 3 12 15,-2 3 23-15,-5 2-5 0,-10 1-30 16,-14 10-14-16,8-5-235 16,4-2-605-16</inkml:trace>
  <inkml:trace contextRef="#ctx0" brushRef="#br2" timeOffset="191889.5988">13931 7480 1094 0,'0'0'541'0,"0"0"-424"16,0 0 15-16,0 0 52 15,0 0 32-15,0 0-49 16,0 0-36-16,0 0-8 16,0 0-27-16,0 0-42 15,0 0-32-15,8 3-4 16,-2 7 22-16,0 3-1 16,0 1-9-16,0 2-15 0,1 4-13 15,-4-2-2-15,-3 3-1 16,0-1 1-16,0 0 0 15,0-1 0-15,0 1 6 16,0-6-6-16,0-3 0 16,0-6 0-16,0 2 1 15,0-4-1-15,0-3 1 16,0 0 0-16,0 0-1 16,0 0 1-16,0 0 1 15,0 0-2-15,0 0 1 16,0-6-1-16,0-3 7 15,8-5-6-15,1-3 6 16,4-2-7-16,-1-1 0 0,3 0 0 16,-3 2 0-16,3-1 1 15,-5 3 0-15,1-2-1 16,-2 5 0-16,1 2-2 16,-7 1 2-16,3 5 0 15,-3-4 0-15,1 5 0 16,4-2-2-16,-2 2-7 15,0-2 8-15,-3 3-5 16,6 0 4-16,-2 2-14 16,2-2 5-16,2 3 2 15,-5 0 0-15,4 0 9 16,-3 0 7-16,-1 0-6 0,-1 0-1 16,0 8 0-16,-1 1-2 15,-1 3 2-15,-3-1 0 16,0 6 11-16,3-1-1 15,-3 0 7-15,0 4-11 16,0-3 7-16,0 3 0 16,0-1-2-16,0 1 10 15,0 0 6-15,0-3-12 16,0-4-2-16,0 0-4 16,0-4 0-16,0-2-7 15,0-3-1-15,0-1-1 16,0-3-28-16,12 0-108 15,1 0-395-15,1-11-1575 0</inkml:trace>
  <inkml:trace contextRef="#ctx0" brushRef="#br2" timeOffset="196165.8596">14633 7549 462 0,'0'0'556'0,"0"0"-368"16,0 0 25-16,0 0-11 0,0 0-2 16,0 0 21-16,0 0-32 15,-3-11-49-15,3 11-43 16,-3 0-8-16,3 0-3 15,0 0-7 1,0 0-12-16,0 0-10 0,0 0-21 16,3 0-17-16,9 0-17 15,7 0 25-15,8 0-15 16,6 0-12-16,-1 0-1 16,0 0-17-16,-5 0-3 15,-8 0-12-15,-10 0 12 16,-3 0-33-16,-5 0-53 15,-1 1-21-15,0 3-101 0,-7-1-393 16,-2 0-86-16</inkml:trace>
  <inkml:trace contextRef="#ctx0" brushRef="#br2" timeOffset="196420.2559">14714 7438 1222 0,'0'0'359'16,"0"0"-142"-16,0 0 14 0,0 0-53 15,0 0-15-15,0 0-53 16,0 0-37-16,0 13 31 15,0 12 19-15,0 6-49 16,0 5-49-16,0 4-25 16,0 12-90-16,0-12-223 15,0-5-701-15</inkml:trace>
  <inkml:trace contextRef="#ctx0" brushRef="#br2" timeOffset="205220.6602">15097 7446 967 0,'0'0'327'16,"0"0"-204"-16,0 0-27 0,0 0 4 16,0 0 8-16,0 0-7 15,-6-6 11-15,6 6 20 16,0-1-10-16,0 1-6 15,0 0-1-15,0 0-21 16,0 0-23-16,0 0-16 16,0 0-20-16,0 0-25 15,0 0-10-15,0 0 12 16,3 4-6-16,3 4-6 16,4-2 0-16,-4 1 0 0,3-1-17 15,2 1 2 1,-4-1 0-16,2-3-3 0,0 0-16 15,-1-3-13-15,5 0 24 16,-1 0-13-16,1 0-29 16,2 0-1-16,3-3 16 15,-5-3 20-15,2 3 14 16,-4-4 6-16,-2 1 9 16,-5 1 1-16,2 0 23 15,-6 2-1-15,1-2 7 16,-1 2-11-16,2 0-18 15,-2 2 1-15,0 0 0 16,0-4 1-16,0 5-1 16,0-4 0-16,0 2 8 15,0-4 1-15,-3 3-2 0,0-2-8 16,0 0 2 0,-1 0-1-16,1 0 5 0,0 1 1 15,-3 3 5-15,3-2-11 16,-4-1 7-16,0 2-2 15,1 2-5-15,-1 0 0 16,-2 0 5-16,-1 0 0 16,-3 0 7-16,0 4 11 15,0 2 2-15,-6 0 6 16,5-2-4-16,-1 3-12 16,1 0-1-16,4-1 2 15,4 1 0-15,-1 0-2 16,1 2 0-16,0 1-7 15,3 1 4-15,-4 1-2 16,0 2-3-16,1-1 7 0,-1-1-13 16,1-2 12-16,-3 3-4 15,1-2 12-15,2 1 2 16,2-1-1-16,1 2-3 16,1 0-13-16,2-1-4 15,0-1 7-15,0 2-8 16,0-2 5-16,0-1-6 15,6-1-1-15,2-3 1 16,4-1 1-16,3-2 5 16,-1-2 7-16,5-1-2 15,3 0-11-15,5 0 0 16,-4-8-30-16,5-2-39 0,-2-3-64 16,7-10-130-16,-4 3-446 15,-10 0-708-15</inkml:trace>
  <inkml:trace contextRef="#ctx0" brushRef="#br2" timeOffset="205874.4687">15285 7216 538 0,'0'0'654'15,"0"0"-483"-15,0 0-7 16,0 0 66-16,0 0 63 15,0 0-75-15,0 0-89 16,13 0-50-16,2 0-44 16,6 0-11-16,-1 0-10 0,2 0-7 15,0 0-7-15,2 0 0 16,-2 0-8-16,4 0-24 16,-7 0-40-16,-1 0-68 15,-6 0-34-15,-6 0-58 16,-6 0-45-16,0 2-111 15,0-2-410-15</inkml:trace>
  <inkml:trace contextRef="#ctx0" brushRef="#br2" timeOffset="206285.2135">15343 7117 415 0,'0'0'837'15,"0"0"-669"-15,0 0-24 16,0 0 40-16,0 0 51 0,0 0-35 16,0 0-51-16,-3-5-51 15,3 17 8-15,0 8 38 16,0 6-23-16,0 7-58 15,0 3-39-15,3 19-24 16,0-10-149-16,1-10-867 0</inkml:trace>
  <inkml:trace contextRef="#ctx0" brushRef="#br2" timeOffset="210142.7055">15904 7504 1092 0,'0'0'342'15,"0"0"-192"-15,0 0 18 16,0 0 101-16,0 0 6 0,0 0-98 16,0 0-54-16,40 0-30 15,-13 0-29-15,4 0-27 16,2 0-18-16,-3 0 2 16,-2 0-10-16,-5 0-11 15,-4 0 0-15,-2 0-32 16,-4 2-69-16,-4 1-42 15,-5 2-160-15,3 0-225 16,-2-4-52-16,-1 1-302 0</inkml:trace>
  <inkml:trace contextRef="#ctx0" brushRef="#br2" timeOffset="210442.4369">16087 7459 856 0,'0'0'298'16,"0"0"-143"-16,0 0 45 15,0 0 26-15,0 0 18 16,0 0-43-16,0 0-65 16,-1-13-41-16,1 13-24 15,0 0-5-15,0 1-10 16,-2 11 13-16,-2 5 34 15,1 3-39-15,0 3-39 16,3-3-24-16,0 3-1 16,0-3-69-16,0-3-74 15,6 5-101-15,0-8-415 0,2-4-148 16</inkml:trace>
  <inkml:trace contextRef="#ctx0" brushRef="#br2" timeOffset="211046.1903">16353 7459 52 0,'0'0'1339'0,"0"0"-1120"16,0 0-123-16,0 0-1 16,0 0 27-16,0 0 36 15,0 0-30-15,88-28-11 16,-75 28-30-16,2 0-38 15,-1 0-20-15,-1 0-6 16,-4 8-3-16,1 4-7 16,1 3-7-16,-5 5 5 0,0 1-10 15,-3 1 0-15,-3 1-1 16,0 0 0-16,0-2 0 16,0-2 0-16,-3 1 0 15,0-4 1-15,0-2-1 16,3-4 1-16,0 0 0 15,0-5-1-15,0-2 2 16,0-1-1-16,3-2 12 16,9 0-1-16,6-5-3 15,4-6-3-15,-1-4 0 16,3-5-6-16,-5-3-1 16,1-2-4-16,-7-2 5 15,-3 0 16-15,0-1 24 16,-10 0 8-16,0 2-8 15,0 2-4-15,-19 1-17 0,-4-4-14 16,-4 4-5-16,-3 3-45 16,-10 12-146-16,7 4-342 15,3 4-512-15</inkml:trace>
  <inkml:trace contextRef="#ctx0" brushRef="#br2" timeOffset="213883.787">6020 7553 641 0,'0'0'365'0,"0"0"-252"16,0 0-77-16,0 0 5 15,0 0 99-15,0 0 5 16,13-5-39-16,-13 5-11 15,0 0 20-15,0 0 36 16,0 0 25-16,0 0-19 16,0 0-26-16,0 0-44 15,6 0-34-15,3 0-19 16,9 0-11-16,12 0-23 16,4 0-2-16,8 0-77 15,7 0-26-15,-4 0-29 16,-5 0-40-16,-4 0-37 15,-11 0 2-15,-11 1-98 0,-8 3-359 0</inkml:trace>
  <inkml:trace contextRef="#ctx0" brushRef="#br2" timeOffset="214419.7368">6232 7411 142 0,'0'0'889'16,"0"0"-622"-16,0 0-129 0,0 0 5 16,0 0 52-16,0 0 38 15,0 0-61-15,-2-4-59 16,2 4-30-16,0 0-28 16,0 0-13-16,0 1-8 15,0 11 12-15,0 6 30 16,0 7-36-16,0 5-10 15,0 2-15-15,-6 2-14 16,0 3-1-16,3-2-57 16,3 2-140-16,0-10-513 15,0-5-949-15</inkml:trace>
  <inkml:trace contextRef="#ctx0" brushRef="#br2" timeOffset="215946.8398">6703 7489 1245 0,'0'0'295'15,"0"0"-217"-15,0 0-12 16,0 0 141-16,0 0-7 15,0 0-72-15,0 0-32 16,9 19-17-16,3-14-33 16,3-3-21-16,0 0-16 15,4 0-3-15,-2-2-6 16,-1 0-13-16,3 0-15 16,-5 0-12-16,2 0-19 0,-1-6 8 15,-4-1 19 1,2-2-12-16,-1-2 21 0,-2 2 22 15,-2-2-4-15,-2 1 5 16,-3 0 22-16,0 3 1 16,0-1 19-16,-3 4-4 15,0-2 1-15,0 3-11 16,0-1-10-16,-9 3-17 16,1-3 19-16,-5 3-10 15,1 0-8-15,-4 1 10 16,-1 0 1-16,-5 0-12 15,5 0 6-15,-2 0 4 16,-2 6-10-16,3 2 14 16,-4 2 6-16,1 6 10 15,3 1 12-15,-3 3-3 16,6 3-17-16,-1-1-5 0,2 5-2 16,4-7-1-16,-2 3-8 15,6-2 2-15,-1-3 3 16,7-2 0-16,0-5-11 15,0 2 9-15,7-6-1 16,8-1 11-16,9-2 5 16,7-4-25-16,2 0-37 15,0-2-84-15,13-13-80 16,-9 1-371-16,-10-1-363 0</inkml:trace>
  <inkml:trace contextRef="#ctx0" brushRef="#br2" timeOffset="216512.7889">6885 7203 841 0,'0'0'637'16,"0"0"-523"-16,0 0 29 16,0 0 107-16,0 0-40 15,0 0-53-15,0 0-64 16,76 3-60-16,-40-3-33 16,0 0-42-16,1 0-19 15,-10 0-30-15,-3 0-17 16,-8 0-32-16,-7 0-33 15,-9 0-40-15,-3 3-173 16,-9 3 122-16</inkml:trace>
  <inkml:trace contextRef="#ctx0" brushRef="#br2" timeOffset="216927.0023">7010 7116 1185 0,'0'0'479'16,"0"0"-410"-16,0 0 64 15,0 0 100-15,0 0 4 16,0 0-78-16,0 0-40 16,0-9-12-16,0 9-17 15,0 5-47-15,0 10 3 16,0 7 29-16,0 6-30 15,-3 3-33-15,3 0-12 16,-7 15-27-16,4-9-194 16,0-8-724-16</inkml:trace>
  <inkml:trace contextRef="#ctx0" brushRef="#br2" timeOffset="218763.124">7709 7527 1573 0,'0'0'342'16,"0"0"-258"-16,0 0-61 15,0 0 28-15,0 0 14 16,91 2-43-16,-54-2-21 0,3 0-1 16,-1 0-30-16,-9 0-6 15,-5 0-40-15,-8 0-84 16,-4 0-18-16,-10 0-58 15,0-1-131-15,-3-3-431 0</inkml:trace>
  <inkml:trace contextRef="#ctx0" brushRef="#br2" timeOffset="219055.9013">7858 7433 709 0,'0'0'617'15,"0"0"-466"-15,0 0-30 16,0 0 10-16,0 0 75 16,0 0-18-16,0 0-55 15,0 0 16-15,0 14 10 16,0 2-20-16,0 4-44 15,0 3-24-15,0 0-33 16,0 4-27-16,-3-1-11 16,0-2-22-16,0-5-81 15,3 8-113-15,0-7-308 16,0-7-479-16</inkml:trace>
  <inkml:trace contextRef="#ctx0" brushRef="#br2" timeOffset="219850.2482">8507 7421 1536 0,'0'0'619'16,"0"0"-529"-16,0 0 21 15,0 0 95-15,0 0-24 16,0 0-89-16,0 0-54 16,40-21-23-16,-28 18 5 15,3 0-6-15,-3 3-3 16,-3 0-12-16,0 0 1 0,-2 0-1 15,-1 9 0-15,-3 2 0 16,0 4 0-16,-3 2-12 16,0 3 10-16,0 0 2 15,-6 3-5-15,-7 1 5 16,1-1 1-16,1 0 0 16,-2-3-1-16,4-4 9 15,6 1-8-15,0-4-1 16,0-4 0-16,3-2-9 15,0-3-6-15,0-1 9 16,6-2 5-16,3-1-12 16,7 0 11-1,-2 0-5-15,8-5 6 0,-2-7 1 0,2-2 0 16,2-4 1-16,1-3-1 16,-1 1 1-16,-3-3-1 15,0-4 0-15,-6 6 0 16,-5-1 16-16,-1 2-9 15,-6 0 2-15,-3 1-1 16,0 0-7-16,-3-1-1 16,-9 3 8-16,-4-1-8 15,-11 3 0-15,-8-1-9 16,-30 2-74-16,7 5-187 16,3 4-536-16</inkml:trace>
  <inkml:trace contextRef="#ctx0" brushRef="#br2" timeOffset="222209.6805">6602 7840 436 0,'0'0'166'16,"0"0"-139"-16,0 0-17 15,0 0 8-15,0 0 104 16,0 0-3-16,0 0 27 16,13 0 37-16,-10-1 33 0,-3-2-29 15,3 3-8 1,-3-2-6-16,0 1-29 16,0-2-40-16,3-3-46 0,3 1-39 15,0-4-8-15,4 0-10 16,-2 1 0-16,1 0-1 15,-2 2 7-15,-1 2-6 16,-3 3 7-16,3 1-8 16,0 0-7-16,3 0 5 15,0 3-11-15,-3 8 12 16,3 0 0-16,-2 0 1 16,-1-1-2-16,-1 0-4 15,-2-1-12-15,0-5-2 0,3-3 8 16,1-1 12-1,-1 0 6-15,6 0-5 0,3-4-1 16,3-3 2-16,0-2-2 16,0-2 0-16,-2 1-11 15,-2 2-6-15,-7 1-4 16,-1 4 8-16,-3 1 11 16,0 2-15-16,-3 0-6 15,3 0 2-15,0 5 21 16,0 3 0-16,3 0 2 15,6 2-1-15,-3-4 6 16,4 3-7-16,-1-5 0 16,5-3-15-16,2-1-59 15,-3 0-12-15,1 0 20 16,-1-7 41-16,-7-1 13 0,2-1 5 16,-4 2 7-1,-4 1 25-15,0 2 29 0,-3 1-11 16,0 3-31-16,0 0-12 15,0 0-8-15,3 0 8 16,0 7 8-16,0 3 31 16,3 2-22-16,0-1-11 15,4-1-5-15,1-3-1 16,-2 0-14-16,4-4-12 16,1-3 25-16,-1 0-8 15,-1 0-6-15,1 0-5 16,-2-3 14-16,-2-5-3 15,-3-2-6-15,1 3-8 0,2-2-24 16,-6 3 18-16,3 2 17 16,-3 3 10-16,-1 1-9 15,1 0-10-15,4 0 15 16,-1 0 6-16,3 1 2 16,-3 6 14-16,7 0 0 15,-2-2-4-15,2-1-1 16,-1-1 4-16,6-3-3 15,0 0-12-15,-2 0-17 16,1-6-21-16,-1-4-1 16,-4 0 24-16,-4 3 8 15,-1 0 7-15,-4 1 7 16,0 5 24-16,0 1-31 16,-3 0-41-16,0 6-256 0,0 0-324 0</inkml:trace>
  <inkml:trace contextRef="#ctx0" brushRef="#br2" timeOffset="226192.3409">7066 7936 146 0,'0'0'854'0,"0"0"-576"16,0 0-149-1,0 0 18-15,0 0 48 16,0 0 11-16,0 0-55 0,-11-1-44 15,11 1-23-15,0 0-13 16,0 0-16-16,0 0-12 16,0 0-13-1,0 0-7-15,0 0-14 0,0 10-3 16,0 6 15-16,0 7-3 16,-3 4-17-16,3 2 6 15,0 1-7-15,0-2 0 16,0 0 1-16,0-4-1 15,0 0 0-15,0-1-11 16,8-5-8-16,-2 0 0 16,1-2 2-16,-1-3-6 0,0-1 5 15,0-3 3-15,4 0-1 16,1-5-17-16,1 1-16 16,7-3-35-16,-1-2 8 15,0 0 25-15,1 0 30 16,-5 0 20-16,2 0-1 15,-4 0 1-15,-4 0 1 16,5 0-1-16,-4 0 0 16,0 0-18-16,4 0-27 15,-2 0 4-15,-2 0 16 16,4 0-5-16,-4 0-4 16,-1-7-5-16,-1 3 18 15,-1-2 15-15,-6-1 7 16,0 0-8-16,0-2 8 15,-6 0 7-15,-9 1 15 0,0-2 14 16,-1 0 23-16,-1-1 24 16,4 2 10-16,4 0-9 15,0 2-11-15,5 3-33 16,4 4-20-16,0 0-3 16,0 0-11-16,0 0 12 15,0 0-18-15,0 0-31 16,0 0 21-16,4 0 10 15,2 0 1-15,3 4 0 16,0 3 0-16,4 2-1 16,-2 2-1-16,8 3 1 15,-2 1-34-15,2 1-25 16,0-3-21-16,-2-2 19 0,-1-4 47 16,-7 1 4-16,-3-3 10 15,-6-2 0-15,0 1 1 16,-3 2 27-16,-13-3 29 15,-5 6 31-15,-3-2-17 16,-3 0-28-16,2 0-24 16,8 3-19-16,11 0-61 15,6 0-292-15,0-4-464 0</inkml:trace>
  <inkml:trace contextRef="#ctx0" brushRef="#br2" timeOffset="227266.6972">7352 8847 652 0,'0'0'283'16,"0"0"-203"-16,0 0-34 15,0 0 57-15,0 0 66 16,0 0-37-16,0 0-20 0,-10 14-8 15,10-14 20 1,0 0 18-16,0-4-43 0,4-7-56 16,2-4 8-16,3-5 4 15,-3-3-26 1,4-7-14-16,-2 1-7 0,1-8-7 16,-3 1 6-16,0 0-1 15,1 3 15-15,-7 3 29 16,0 7 14-16,0 2-5 15,0 4-1-15,0 2-9 16,-3 1 9-16,-4 1 15 16,4 1-10-16,3 4-20 15,0-1-25-15,0 5-8 16,0 2 2-16,0 0-11 16,0 2-1-16,0 0 0 15,0 0-9-15,3 0-4 0,7 0 2 16,2 0 4-16,-1 0-2 15,5 0 8 1,-4 0-12-16,6 4-11 0,-3 2-2 16,1 1 4-16,-2-3-18 15,2 5-21-15,-4-2 4 16,-2 0 18-16,-5 0 8 16,-2 2 3-16,-3-1 0 15,0 0 20-15,0-1 8 16,0 0 0-16,-11-1 1 15,-5 1 5-15,1-1 2 0,0-1-1 16,0 1-1 0,2-3-4-16,4 1 8 0,1-1-9 15,1 0 7-15,7 3-8 16,0-1 1-16,0 1-1 16,10 3 0-16,4-2-1 15,2 3-15-15,2-3-17 16,0-1-17-16,-3 1-3 15,-5 0 17-15,1-1 5 16,-5 1 15-16,-3 2 15 16,0-2 1-16,-3 0 0 15,0 2 10-15,0-2-2 16,0 2 0-16,-9-2 6 16,0-3 21-16,-6 0 14 15,0-2-4-15,-1-2-13 0,-4 0-8 16,4 0-23-16,5-3-1 15,8-17-110-15,3 5-235 16,0-5-593-16</inkml:trace>
  <inkml:trace contextRef="#ctx0" brushRef="#br2" timeOffset="227645.7018">7673 8358 1167 0,'0'0'592'0,"0"0"-473"15,0 0 59-15,0 0 58 16,0 0-68-16,0 0-77 16,0 0-42-16,25 0-35 15,-7 0-14-15,0 0-12 0,3 0-4 16,-3 0-20-16,-2 0-61 15,-2 0-89-15,-1 1-120 16,-4 2-68-16,-3 0-258 0</inkml:trace>
  <inkml:trace contextRef="#ctx0" brushRef="#br2" timeOffset="227964.0489">7737 8286 517 0,'0'0'609'16,"0"0"-409"-16,0 0 6 16,0 0 55-16,0 0 10 15,0 0-65-15,0 0-62 16,0 0-39-16,-6-6-20 15,6 6-16 1,-3 9-26-16,-3 8 40 0,3 5-11 16,0 2-45-16,-1 6-26 15,1-5 6-15,3-1-7 16,0-7-46-16,0 2-107 16,0-5-131-16,3-5-576 15,4-3-636-15</inkml:trace>
  <inkml:trace contextRef="#ctx0" brushRef="#br2" timeOffset="228315.9845">7874 8560 810 0,'0'0'1064'15,"0"0"-895"1,0 0-113-16,0 0 29 0,0 0 75 15,0 0-31-15,0 0-91 16,58-7-26-16,-32 4-4 16,4 0-8-16,-5 2-23 15,-1-1-121-15,-2 2-249 16,-7 0-278-16,-3 0-442 0</inkml:trace>
  <inkml:trace contextRef="#ctx0" brushRef="#br2" timeOffset="229074.5009">8429 8483 1458 0,'0'0'396'0,"0"0"-243"15,0 0 42-15,0 0 9 16,0 0-46-16,0 0-78 16,0 0-47-16,-82-15-21 15,60 21-1-15,-1 7-10 16,4 0-1-16,0 4 0 16,5 0 0-16,5-1-1 15,5-3 1-15,4-2 1 16,0-4 1-16,0-5-1 15,7 2-1-15,8-4-18 0,3 0-6 16,0 0-23-16,3-11 3 16,-2-1 10-16,-2-5 4 15,-1 1 30-15,-1-8 8 16,0 0 0-16,-6-5 7 16,0-6 0-16,1-3 10 15,-7-4 14-15,0-1-17 16,-3 3 8-16,0 6 8 15,0 2-20-15,0 9 0 16,0 6 8-16,0 7 12 16,0 6 0-16,0 4-20 15,0 0-18-15,0 4-18 16,-3 16 18-16,-10 10 55 0,-2 9-9 16,0 4-22-16,6 0-15 15,0 1-7-15,6-4-1 16,3-5 7-16,0-8-8 15,0-1 0-15,9-9-8 16,0-4-49-16,4-3-44 16,-2-4-74-16,8-2-120 15,-4-1-339-15,0-1-277 0</inkml:trace>
  <inkml:trace contextRef="#ctx0" brushRef="#br2" timeOffset="229494.2218">8607 8471 1502 0,'0'0'484'0,"0"0"-438"15,0 0 46 1,0 0 100-16,0 0-25 0,0 0-63 15,0 0-52-15,52 5-20 16,-31-5-25-16,-3 0-7 16,2 0-9-16,0-1-27 15,-5-6-7-15,-2 0 10 16,-5 0 22-16,-2 1 11 16,-6 2 0-16,0-2 6 15,0 2 7-15,0 0 7 16,0-1 4-16,-9 0 1 0,1 2 3 15,-5 0-4 1,1 3-3-16,-8 0-11 0,4 1 10 16,-6 12-2-16,-2 4 10 15,5 5 18-15,2 1-1 16,1 0-21-16,7 0-18 16,6-3-6-16,3-4-14 15,0-5-61-15,19-1-83 16,20-7-95-16,0 1-456 15,-3-4-427-15</inkml:trace>
  <inkml:trace contextRef="#ctx0" brushRef="#br2" timeOffset="229837.6347">8962 8476 833 0,'0'0'339'15,"0"0"-272"-15,0 0-16 16,0 0 102-16,0 0 60 16,0 0-25-16,0 0-18 15,0-5 12-15,0 5-25 16,0 0-47-16,0 0-25 0,0 0-11 16,0 0-16-1,0 0-15-15,0 0-19 0,0 0-10 16,0 0-14-16,-9 0 0 15,-3 10 8-15,-3-1 30 16,-4 7 4-16,2-2 7 16,4 3-20-16,1-4-22 15,4 0-5-15,8-4-2 16,0 0-69-16,11-3-83 16,34-4-132-16,-2-2-489 15,-1 0-283-15</inkml:trace>
  <inkml:trace contextRef="#ctx0" brushRef="#br2" timeOffset="230974.6581">9253 8458 1081 0,'0'0'593'0,"0"0"-449"16,0 0 13-16,0 0 44 15,0 0-12-15,0 0-58 16,0 0-28-16,-54-4-18 16,33 7-33-16,2 5-12 15,1 2-4-15,0 2-9 0,6-2-6 16,3 0-15-16,2 0-5 15,7-3-1-15,0-1-1 16,0-2-11-16,0-4 12 16,13 0-12-16,2 0-24 15,3-1-13-15,0-10 14 16,1-1-2-16,2-3 9 16,-3-3 14-16,0 2 9 15,-3 3 5-15,-5 2 9 16,-4 4 41-16,-3 4 18 15,0 1-36-15,-3 2-32 16,0 0-4-16,0 5-9 0,0 9 13 16,-6 3 15-1,0 3-4-15,-1-1-5 0,4-2 1 16,3-1-6-16,0-5-1 16,0-2-1-16,0-5 1 15,10-1 2 1,-1-3-2-16,5 0-6 0,5-3-11 15,2-8-1-15,-3-4-4 16,4-2 13-16,-1 0 9 16,-6 1 0-16,0 3 0 15,-3 3 22-15,-6 3 23 16,-3 4-6-16,-3 2-11 16,0 1-10-16,0 0-12 15,0 0-6-15,0 7 1 16,0 7 24-16,-3 6-10 0,0-1-7 15,-3 1-8-15,6-1 0 16,0-4 0-16,0-2-11 16,0-4 10-16,0-3-13 15,9-2 7-15,4-4 6 16,4 0-16-16,2-1 4 16,4-10 2-16,2-6 11 15,-1-3 0-15,1-4 0 16,2-3 10-16,-2-2 1 15,-2-1-10-15,-1 4 9 16,-7 7 22-16,-6 6 7 16,-3 6 19-16,-3 3-25 15,-3 4-21-15,0 0-8 0,0 0-4 16,0 3-10-16,0 11 8 16,0 8 2-16,-9 8 0 15,0 4 2-15,0 5-1 16,0 1 0-16,3 0-1 15,-3 2 2-15,2-2-2 16,4-1 0-16,-5-2 0 16,2-1 1-16,0 1-1 15,-4-4-1 1,1-1 0-16,0-2 1 0,-9-4-2 16,-1-2 1-16,-4-4 0 15,-2-4-5-15,-5-7 4 16,5-6 2-16,1-3 6 15,-1-1 15-15,8-16 21 16,8-4 0-16,9-8 1 0,0-1-11 16,30-6-10-16,15-3-22 15,7 5-6-15,6 4-18 16,3 7-6-16,-7 11-19 16,0 8-46-16,7 4-145 15,-15 0-453-15,-13 0-459 0</inkml:trace>
  <inkml:trace contextRef="#ctx0" brushRef="#br2" timeOffset="241720.3123">848 10476 1039 0,'0'0'402'16,"0"0"-275"-16,0 0 10 15,0 0 155-15,0 0-28 16,0 0-127-16,-2 0-60 16,2 0-6-16,0 0 12 15,0 0-10-15,0 0-19 16,0 0-6-16,0 0-14 16,0 0 2-16,0 0-6 15,0 0-8-15,0 0-10 16,0 0-3-16,5 0-8 15,3 0 0-15,4 0 0 16,9 0-1-16,-2 0 0 0,5 3-6 16,0 1-6-1,0-1-8-15,-2 3 4 0,-2-2 6 16,-4 3-1-16,2-2 4 16,-3 2 1-16,-6 1 5 15,0-3-7-15,-5 2 1 16,-1 0-1-16,-3 3 1 15,0 0-1-15,-7 0 1 16,-10 3-2-16,-5-4 9 16,-2 1 0-16,-3 3 7 15,2-6-6-15,1 0 7 16,9-1-7-16,6-5 0 16,5 2-1-16,2-3 0 15,2 3-1-15,0 0-5 16,0-2-27-16,6 2 22 0,6 3 2 15,0-2-30-15,0-2 13 16,1 3 10-16,-2-2 1 16,5 2 3-16,-2-1 2 15,2 2-4-15,-1-1-17 16,6 1 0-16,-3-3 1 16,-2 4 23-16,2-1 6 15,-6-2 1-15,-3 5-1 16,0-1 0-16,-3 1 1 15,-5-2-2-15,-1 3 1 16,0-1-1-16,-3 1 2 16,-13 0 18-16,-2-3 8 15,-6 3 4-15,-4-4-9 0,-5-2-16 16,0-4-5-16,6 0-43 16,8-4-87-16,10-9-363 15,9-3-454-15</inkml:trace>
  <inkml:trace contextRef="#ctx0" brushRef="#br2" timeOffset="242368.967">1183 10347 730 0,'0'0'732'0,"0"0"-604"16,0 0-67-16,0 0 104 15,0 0 75-15,0 0-96 16,0 0-67-16,0 33 58 15,10-6-42-15,5 8-18 16,3 2-8-16,6 7-33 0,3-2-18 16,4 1-8-16,3-3-7 15,-8-2-1-15,-5-4 0 16,-12 3 0-16,-9-5-52 16,-8 2-38-16,-41 8-107 15,1-5-357-15,-1-10-406 0</inkml:trace>
  <inkml:trace contextRef="#ctx0" brushRef="#br2" timeOffset="243040.437">628 10446 818 0,'0'0'694'16,"0"0"-595"-16,0 0-29 15,0 0 134-15,0 0 37 16,0 0-70-16,0 0 44 16,-6 69-53-16,0-26-19 15,-5 6-50-15,4 5-11 16,4 2-44-16,3 3-25 15,7-6-13-15,29 10-91 16,0-13-228-16,0-14-789 0</inkml:trace>
  <inkml:trace contextRef="#ctx0" brushRef="#br2" timeOffset="247318.8661">16620 13482 1322 0,'0'0'187'0,"0"0"-187"16,0 0 0-16,0 0 86 16,0 0 96-16,0 0-59 15,3 0-62-15,3 5 15 16,-3 3 52-16,4-2-11 16,2 4-19-16,5 3-9 15,2 1-24-15,3 1-28 16,10 5-19-16,7 0-7 15,7 1-10-15,8 5-1 0,1-3-17 16,0 0-14-16,-3 0 6 16,-3-2 4-16,-4 1-6 15,-4 1 14-15,-1-6-2 16,-8 3 3-16,3-3-7 16,-2-1-6-16,1-3 5 15,0 3 7-15,7 1-9 16,-2-3-39-16,-1 2 2 15,1-3-2-15,-4 0 35 16,-4-3 16-16,-4-3 9 16,-5-1 1-16,-2-2 0 15,-7-1 0-15,2 0 1 0,-5-3 6 16,3 0-6-16,3 0 0 16,-1 0 0-16,6 0 0 15,0 0 0-15,1 0 0 16,2 0 0-16,-6 0-1 15,-2 0 0-15,-2 0 0 16,-5 0 6-16,-6 0 21 16,0-6 36-16,0 2-5 15,0 2-18-15,0-6-25 16,-6 2-14-16,-2 2 0 16,-1-1 1-16,2-3-1 15,1 4 0-15,0-4 5 16,3 1-4-16,-4 0-1 0,4-3 0 15,-2 0 1 1,0-1-1-16,1 2 0 0,-1-4 1 16,-1 3-2-16,1 1 1 15,-1 2 1-15,0 4 10 16,0-1 1-16,-1 1 0 16,2 3-7-16,3 0-5 15,2 0 5-15,0 0 0 16,0 0 2-16,0 0-2 15,0 0 5-15,2 7-2 16,5 0-1-16,1 2-2 16,-2 0-6-16,0 2 1 15,1 2 1-15,0 0-1 16,4 1 0-16,0-1 5 16,2-4 0-16,-1 4 4 0,2-3 7 15,2 0-1-15,0 0-10 16,1 0-5-16,-1 0 0 15,-4 0 0-15,2-3-1 16,-1 0 1-16,-7 0-1 16,2-2 0-16,-3 2 0 15,-4-1 0-15,1-2-2 16,-2-1 1-16,0-1-7 16,0 3 8-16,0-5 0 15,0 3 1-15,0 0 19 16,0-2 13-16,0-1 1 15,-3 3-10-15,-3 0-7 0,-4 1 26 16,-2-1 6-16,-12 4 2 16,-6-1-15-16,-7-2-2 15,-9 2-13-15,-28 0-21 16,12 1-75-16,0 0-462 0</inkml:trace>
  <inkml:trace contextRef="#ctx0" brushRef="#br2" timeOffset="249026.2129">17311 12494 1159 0,'0'0'168'16,"0"0"-96"-16,0 0-22 15,0 0 148-15,0 0 34 16,0 0-71-16,0 0-5 15,0-59-5-15,0 59-27 16,0 0-35-16,0 0-19 16,0 0-14-16,0 0-22 15,6 16-18-15,4 7 29 16,-1 10 9-16,1 7-15 16,4 3-26-16,-5 3-4 15,0-3-8-15,2-7 0 16,2-3-1-16,-4-6-44 15,-2-8-65-15,2-2-71 0,-2-7-180 16,3-7-429-16</inkml:trace>
  <inkml:trace contextRef="#ctx0" brushRef="#br2" timeOffset="249343.9233">17581 12405 1468 0,'0'0'255'0,"0"0"-81"0,0 0 34 16,0 0 19-16,0 0-68 16,0 0-70-1,0 0-35-15,6 30 68 0,-3-4-10 16,3 7-46-16,4 3-8 15,0 7-22-15,7-1-8 16,-2-1-13-16,2-1-7 16,-1-4-8-16,-7-6 0 15,-2-8 0-15,-4-9-49 16,-3-3-56-16,0-9-134 16,-3-1-150-16,-7-7-223 15,1-4-522-15</inkml:trace>
  <inkml:trace contextRef="#ctx0" brushRef="#br2" timeOffset="249550.3019">17454 12612 728 0,'0'0'837'15,"0"0"-680"-15,0 0-40 16,0 0 75-16,0 0 16 15,0 0-54-15,106-3-68 16,-67 9-43-16,1-5-28 16,-7 2-15-16,-2-3-126 15,-7 0-398-15,-11 0-278 0</inkml:trace>
  <inkml:trace contextRef="#ctx0" brushRef="#br2" timeOffset="249965.8752">17863 12560 646 0,'0'0'998'16,"0"0"-881"-16,0 0-85 15,0 0-13-15,0 0 61 16,0 0-12-16,91 0-39 15,-76-3-13-15,-1-1 1 16,-5-2-2-16,2 2 25 0,-8-2 6 16,-3-3 2-16,0 2-3 15,0 0-7-15,-3-3-8 16,-9 3-8-16,-2 1 9 16,-3-1 7-16,-7 7 23 15,0 0 2-15,-6 0-7 16,1 0-4-16,6 0 18 15,0 7-15-15,10 6-14 16,7 0-22-16,6 7 5 16,0 5 3-16,15 3-11 15,9 1-10-15,2-2-6 16,4-4-44-16,2-7-109 16,4-5-124-16,-7-9-380 15,-6-2-353-15</inkml:trace>
  <inkml:trace contextRef="#ctx0" brushRef="#br2" timeOffset="250425.318">18176 12501 1167 0,'0'0'387'0,"0"0"-288"16,0 0 5-16,0 0 177 15,0 0-57-15,0 0-70 0,0 0-26 16,-76 32-18 0,63-22-42-16,2 4-18 0,5-4-18 15,3 6-15-15,3-2-5 16,0-2-3-16,1 1-9 16,8-3 8-16,8-3-7 15,-5-2 9-15,1-5-10 16,4 0-5-16,-5-2-11 15,1-11-4-15,-4-4 4 16,-2-2 8-16,4-4 2 16,-5-4 6-16,-3 0 0 15,0 5 0-15,0-1 10 16,-2 9 22-16,-1 7-1 16,2 4 11-16,-2 3-18 15,0 0-24-15,0 10-1 0,1 10 0 16,2 7 0-16,2-1 1 15,3 4-1-15,2 0 1 16,-1-8-1-16,1-5-21 16,-1-4-84-16,5-9-113 15,-1 0-336-15,-7-4-333 16</inkml:trace>
  <inkml:trace contextRef="#ctx0" brushRef="#br2" timeOffset="250809.8129">18382 12417 1467 0,'0'0'222'0,"0"0"-165"16,0 0 41-16,0 0 89 0,0 0 3 16,0 0-39-1,0 0-44-15,22 67-35 0,-11-44-31 16,-2-2-5-16,1-3-11 15,-1-4-8-15,0-1-7 16,-1-3 6-16,-1-8-4 16,0-2 2-16,-1 0-4 15,2-2 4-15,0-11-8 16,2-4-5-16,-4-6 0 16,0-3 6-16,0-1-6 15,1 1 0-15,-3 0 9 16,2 6 8-16,1 3 0 0,-4 7-6 15,-3 3-5-15,3 4-7 16,-3 3 1-16,0 0-1 16,0 0-11-16,4 0-86 15,2 0-109-15,-2 4-318 16,1 6-184-16</inkml:trace>
  <inkml:trace contextRef="#ctx0" brushRef="#br2" timeOffset="251369.2403">18728 12344 791 0,'0'0'940'0,"0"0"-783"15,0 0 43-15,0 0 20 16,0 0-60-16,0 0-76 16,0 0-37-16,-2 10 10 15,4 1-5-15,6 6-21 16,2-1-22-16,-1-2-7 16,1 2-1-16,0-7 0 15,0-2 1-15,-4-1-1 16,0-5 5-16,-2-1 0 15,5 0-6-15,0-10-6 16,2-3 5-16,-1-4-5 0,0-3 6 16,1-3 0-16,1-4 1 15,0 2-1-15,-1 1 1 16,-2 4 7-16,-3 8 26 16,1 1 3-16,-7 9-4 15,3 2-21-15,0 0-6 16,1 2-6-16,2 11-1 15,3 4 1-15,3 9-1 16,6 1 1-16,-1 6-1 16,1 7 1-16,0-1-1 0,-6 1 0 15,-7-3 1 1,-5-1-1-16,-14-6 1 0,-20-2 0 16,-27-4 1-16,-27-4 17 15,-22 0-17-15,-4 4-1 16,29-9-116-16,22 2-509 0</inkml:trace>
  <inkml:trace contextRef="#ctx0" brushRef="#br2" timeOffset="260412.1443">22091 14175 41 0,'0'0'111'0,"0"0"26"15,0 0-24-15,0 0-37 16,0 0-38-16,0 0 123 16,-14 23-100-16,25-23-61 15,4 0-60-15,-3 0 5 16,0 0 29-16,-2 0-59 16,-4 0-6-16,-1 0 11 15,-5 0 48-15,0 0 32 16,0 0 6-16,-5-3 12 0,-4 3 8 15,-1 0-14 1,4 0-11-16,1 0-1 0,5 0-24 16,0 0-41-16,2 0-66 0</inkml:trace>
  <inkml:trace contextRef="#ctx0" brushRef="#br2" timeOffset="261254.4925">22800 14014 163 0,'0'0'163'0,"0"0"-56"0,0 0-10 15,0 0 95-15,0 0 7 16,0 0-56-16,0 0-40 16,-6-14-40-16,9 11-21 15,1 0-3-15,2-1 11 16,0 4-31-16,1 0-19 15,1 0-125-15,4 0-415 0</inkml:trace>
  <inkml:trace contextRef="#ctx0" brushRef="#br2" timeOffset="262115.1836">23611 13953 502 0,'0'0'309'16,"0"0"-186"-16,0 0-74 16,0 0 20-16,0 0 40 15,0 0-66-15,0 0-2 16,28-13-22-16,-26 13-9 16,-1-3 7-16,1 3-17 15,-2 0-32 16,0 0-273-31</inkml:trace>
  <inkml:trace contextRef="#ctx0" brushRef="#br2" timeOffset="262766.5915">22237 14166 325 0,'0'0'95'0,"0"0"-95"16,0 0-41-16,0 0 10 15,0 0 25-15,0 0 5 0,0 0-15 16,-12-21-306-16</inkml:trace>
  <inkml:trace contextRef="#ctx0" brushRef="#br2" timeOffset="265295.3954">22134 14026 5 0,'0'0'0'15</inkml:trace>
  <inkml:trace contextRef="#ctx0" brushRef="#br2" timeOffset="270453.2405">22168 14214 13 0,'0'0'108'16,"0"0"8"-16,0 0-2 15,0 0-3-15,0 0-19 16,0 0-17-16,-4 0-26 16,4 0-30-16,0 0-12 15,0 0 2-15,0 0 2 16,0 0-5-16,0 0-4 15,0 0 14-15,0 0 21 16,0 0 21-16,0 0-8 16,0 0-11-16,0 0-20 15,0 0-10-15,0 0-9 0,0 0-10 16,0 0-34-16,0 0-90 16,4 0-199-16</inkml:trace>
  <inkml:trace contextRef="#ctx0" brushRef="#br2" timeOffset="277763.5781">21995 13970 481 0,'0'0'99'0,"0"0"48"15,0 0 76-15,0 0-51 16,0 0-106-16,0 0-66 16,23 0 0-16,-13 0-26 15,0 0 3-15,-2 0-7 0,-2 0-9 16,-5 0 39-16,-1 0 1 16,0 0 24-16,0-2-8 15,0-2 40-15,-3 0 12 16,-1 1 1-16,-1 3-15 15,1-3-31-15,0 3 33 16,-1 0-43 0,-1 3-12-16,2 4 21 0,-6 3-11 15,0 3-12-15,0 0 2 16,-2 1 5-16,-5-2-6 16,2 1 11-16,-1 1 7 15,1-1 0-15,-1 1 1 0,2 2-2 16,-2-3-1-16,1 4-7 15,0-1-9 1,5 1-1-16,-4-5 1 0,5-1 0 16,2-2-1-16,1-2 1 15,-1-1-1-15,4-2 1 16,0-1-1-16,-4 1 0 16,4-1 2-16,-1-3 5 15,-1 3-6-15,0 1 5 16,2-1 4-16,-2-1 7 15,1 6-8-15,1-2-8 16,0-2 0-16,0 3 0 16,-1-4-1-16,0 0 0 0,1-2 0 15,0 2 0 1,0-3 1-16,0 3-1 0,2-3 2 16,1 0-2-16,0 0 0 15,0 0 0-15,0 2 0 16,0-2 0-16,0 0 0 15,-2 0-2-15,-1 1 1 16,0 3-1-16,0-4 2 16,0 0 0-16,1 2 0 15,2-2 0-15,0 0 12 16,0 0 24-16,0 0 26 16,4-2-36-16,5-5-17 15,1-6-9-15,4 3-12 16,-5-1 2-16,-3 1 4 15,-2 0-4-15,1 0 8 0,-3 4 1 16,0 3-5-16,-1-1 6 16,1-1 1-16,-1 3 5 15,2 0 4-15,-1-1-8 16,1 0 11-16,-2 2-1 16,3-3 2-16,-1 2-2 15,-3 2-9-15,0-3 12 16,0 2-2-16,0 1 0 15,0 0 5-15,0 0-17 16,0 0 6-16,0 0-7 16,0 0 0-16,0 0 0 15,0 0-2-15,0 0 1 16,0 0-7-16,0 0 8 0,0 0 1 16,0 0 1-1,0 0-1-15,0 0 8 0,-3 0 35 16,-4 4 6-16,0 2-11 15,0 3-8-15,-1 2-6 16,4-2-12-16,-2 2-7 16,3-1-4-16,-5 3 0 15,2 0-1-15,0-3 0 16,0-1 5-16,2 1 3 16,-1-3-3-16,2 0 25 15,3-1 2-15,0-2 10 16,2 2 25-16,14 2-10 15,7-5-30-15,19 3-28 16,-8-3-49-16,-1-2-456 0</inkml:trace>
  <inkml:trace contextRef="#ctx0" brushRef="#br2" timeOffset="305044.6215">19722 14361 576 0,'19'-10'247'15,"-19"10"-211"-15,0-1 6 16,-2 1 215-16,-1-3 319 15,0 3-406 1,3 0-106-16,0 0-48 0,3 0-16 16,10 0-232-16,0 0-1082 0</inkml:trace>
  <inkml:trace contextRef="#ctx0" brushRef="#br2" timeOffset="307438.4173">19681 14350 789 0,'0'0'223'0,"0"0"-152"16,0 0-51-16,0 0-14 16,0 0-6-16,0 0 0 15,0 0-23-15,0-10 14 0,0 10 9 16,0 0 22-16,0-3 30 15,0 3 27-15,0 0 46 16,0 0-13-16,0 0-37 16,0 0-25-16,0 0-5 15,0 0-10-15,0 0-15 16,0 0-14-16,3 0-5 16,3 0 0-16,3 0 1 15,2 0 0-15,-4 3-1 16,1 1-1-16,2 2 1 15,-3 1 0-15,3-3 0 16,0 1 0-16,-3 2-1 16,4 1 1-16,0 1-1 15,2-2 0-15,0 2-12 16,2 1-15-16,3 0-2 0,-6-3-4 16,-2 3-18-16,2-6 9 15,-1 4 20-15,-4-4 12 16,3 2 9-16,-1 1 1 15,4 3 0-15,0-3 0 16,-1-1 0-16,5 1 1 16,0 0-1-16,1-4 1 15,-4 4-1-15,-1-5 0 16,-4 3 0-16,-3-2 0 16,-2 0 0-16,-1-1 0 15,-1 0 1-15,2 1 19 16,0-1 4-16,6 2 0 0,-3 2-11 15,5-2-11-15,0 2-1 16,2 1 5-16,-1 0-5 16,-1-4-1-16,-1 5 0 15,-1-6 1 1,-3 1-1-16,-1 1 1 0,0-1 0 16,-3 0 13-16,1-2 5 15,-1 2 6-15,2-3 1 16,3 3-6-16,-1 0-11 15,2 1-7-15,1 1-1 16,2 2 0-16,2-2 0 16,-4 0 0-16,2-1 0 15,0 2 1-15,-1-2-1 0,-4-1-1 16,0 3 6-16,-2-5-5 16,-1 2 1-16,1 3-1 15,0-5 6-15,5 5 2 16,-4-2-8-16,4-1 0 15,3 4 1-15,3-4-1 16,-5 4-1-16,1-4 1 16,0 1 1-16,-1-1-2 15,-2 0 1-15,-3-1-1 16,-2 0 1-16,2 0-1 16,-3-2 1-16,1 3-1 15,1 0 0-15,0-3 0 16,1 5 0-16,1-3-1 0,-1 1 0 15,1 1-2 1,1 2-4-16,0-2 5 0,2 0 1 16,-7-2 0-16,3-1 0 15,-3 2 1-15,1 0-1 16,0-3 1-16,1 0 0 16,-2 3 0-16,1-3 0 15,1 0 0-15,3 4 1 16,-5-1-1-16,4 0 1 15,-1-2-1-15,-2 2-1 16,1 0 1-16,-2 0 0 16,0 0 0-16,0 1 0 15,1-2-1-15,1 0 0 16,-2 1 0-16,0-1 1 16,3 1-7-16,-3 1 5 15,3-4 1-15,1 4 1 0,-3-2-1 16,1-2 0-16,-2 1 0 15,-2-1 0-15,3 0 0 16,-4 0 0-16,0 0 0 16,0 0 0-16,0 0-1 15,0 0 2-15,0 0 0 16,0 0 0-16,0 0-6 16,0 0-7-16,0 0 7 15,0 0 6-15,0-1-1 16,0-1-1-16,0-4 1 15,0-1 1-15,0 2 5 16,0-3 9-16,-5 1 13 0,-1 0 8 16,0 0 1-16,-3 1-17 15,3 0-17-15,2-2-1 16,1 2 6-16,0 2 2 16,3 1 1-16,0-3 17 15,0 2 5-15,0 1-16 16,0-1 5-16,0-1 8 15,0 1-12-15,-3-2-8 16,-5-1-3-16,1 1-5 16,1-1-1-16,-3 3 0 15,3-3 1-15,-1 3-1 16,4 2-1-16,-1-1 1 0,3 3 0 16,1 0 0-16,0 0 0 15,0 0-1-15,0 0-11 16,0 0 5-16,0 3 7 15,0 3 0-15,1-2-1 16,6 3-4-16,-4-1-4 16,1 1-1-16,0 0 8 15,2 0-10-15,-1 1 2 16,1-4 9-16,-2 3 0 16,2-1 0-16,-1-2 0 15,-2 2 1-15,0-2 0 16,0 3 0-16,0-4 1 15,0 3-1-15,1 1 0 16,6-1 6-16,-1-2-5 16,4 2 1-16,-2 1-1 0,-2-3-1 15,-1 1 0-15,-4 0 0 16,0 1-1-16,-2-4-7 16,-2-1 2-16,0 2-1 15,0 0 7-15,0 1 0 16,0-1 19-16,-3 0 21 15,-6 4 27-15,0-3-5 16,-4 1 8-16,-8 3-6 16,-7-5-30-16,-24 1-34 15,7-1-208-15,2 0-1399 0</inkml:trace>
  <inkml:trace contextRef="#ctx0" brushRef="#br2" timeOffset="315082.8456">2640 10162 696 0,'0'0'86'0,"0"0"-86"15,0 0 20-15,0 0 16 16,0 0 317-16,0 0-166 16,0-4-73-16,0 4-18 15,0 0 14-15,0 0 8 16,0 0 2-16,2 0-18 15,-1 0-13-15,-1 0-19 16,0 0-17-16,0 0-20 16,0 0-15-16,0 0-17 15,0 0 7-15,-4 7 1 16,-8 6 7-16,0 5 6 16,-4 1 17-16,-4 3-2 0,-2 2-12 15,-2 3-6 1,-1 2 6-16,5-3 2 0,-2 1-10 15,7 0-7-15,-3-1 3 16,6-3 7-16,0 3 5 16,0-2 2-16,3 3-14 15,-7 1 4-15,2 0-2 16,-5 1-4-16,0 1 0 16,-4 0-5-16,1-1-6 15,-2-3 1-15,5-2 0 16,2-4 1-16,1-8 11 15,7 1 2-15,4-6-6 0,2-3-9 16,0-4 1 0,3 3 0-16,0-3-1 0,0 0-5 15,0 0-42-15,0 0-55 16,0 0-83-16,0-7-421 0</inkml:trace>
  <inkml:trace contextRef="#ctx0" brushRef="#br2" timeOffset="316411.8686">2223 10174 515 0,'0'0'358'16,"0"0"-183"-16,0 0-35 15,0 0 60-15,0 0-28 16,0 0-37-16,0 0-21 16,-3-12-13-16,3 12-7 15,0 0-14-15,0 0-16 16,0 0-14-16,0 0-4 0,0 0-9 15,0 0-9 1,0 0-3-16,0 0-4 0,0 0-4 16,0 3 4-16,1 5 28 15,5 1-15-15,3 7-1 16,0 1 6-16,0-1-8 16,4 4-6-16,-2 3 14 15,1-3-17-15,-2 3-13 16,-1-3-1-16,-1 3 5 15,-2 0-6-15,1 1 2 16,2 1 5-16,-3 1 8 16,7 2 5-16,-2-2-2 15,1 4-7-15,4-4-6 0,-1-2 0 16,0 2 0-16,-3-3 0 16,0 4 13-16,-5-2 1 15,1-1-11-15,-2 2-8 16,0-6 8-16,1 6 0 15,4-7-3-15,-2 6 2 16,4-5 2-16,-1-2 1 16,1-1-7-16,-2-4-1 15,-2-2 0-15,1-4-8 16,1 2-1-16,-5-2 0 16,0-3 1-16,1 1-1 15,-4 2 1-15,0-4-1 0,-3 1-1 16,3-4 1-1,-3 0-1-15,0 0-24 0,0 0-47 16,-6-7-119-16,-1-5-472 0</inkml:trace>
  <inkml:trace contextRef="#ctx0" brushRef="#br2" timeOffset="317369.8503">1729 10803 310 0,'0'0'1180'0,"0"0"-912"15,0 0-166-15,0 0 20 16,0 0 88-16,0 0-50 16,0 0-73-16,-15-4-22 15,15 4 7-15,0 0 13 16,0 0-6-16,0 0-21 15,3 0-16-15,6-3-12 16,3 0-18-16,4-1-11 16,2 1 1-16,0 3-1 15,4-3 0-15,-5 3-1 16,4-1 0-16,-2 1-1 16,-4-3 0-16,-2 3 0 15,-4 0-1-15,-4 0-4 0,-2 0 5 16,-3 0-7-1,3 0 2-15,-3 0 5 0,0 7 1 16,0 3 0-16,0 2 1 16,-3 2 1-16,-5 0 4 15,1 0-6-15,-5-2 6 16,3 5 0-16,-3-4 3 16,-1 3 7-16,-1-2 5 15,-2 1 0-15,5-3-10 16,-2 0-10-16,1 1 10 15,0 1-5-15,3-4-5 16,2 3 5-16,2-6-5 16,-1 3 0-16,6-3 0 15,0-1-1-15,0 0 1 0,0 1 5 16,0-1-5-16,0-2-1 16,0 2 1-16,0-2 0 15,6-2 0-15,2 2 7 16,5-1 1-16,5-2-2 15,6-1 1-15,-2 0-8 16,3 0 1-16,-5 0-1 16,-2 0-1-16,-6 0-11 15,-6 0-6-15,1 0-5 16,-7 0-5-16,0 0-14 16,0 0-18-16,0 0-40 0,0 0-31 15,0-10-89-15,-4 3-370 16,1-3-344-16</inkml:trace>
  <inkml:trace contextRef="#ctx0" brushRef="#br2" timeOffset="317600.6827">1768 10918 93 0,'0'0'874'16,"0"0"-669"-16,0 0-18 0,0 0 51 16,0 0 44-16,0 0-79 15,0 0-91-15,35-10-7 16,-15 10 3-16,4 0-39 16,-2 0-69-16,5 0-63 15,-9 0-254-15,-2 0-551 0</inkml:trace>
  <inkml:trace contextRef="#ctx0" brushRef="#br2" timeOffset="318513.1043">2845 11268 909 0,'0'0'521'0,"0"0"-383"16,0 0 43-16,0 0 158 16,0 0-39-16,0 0-96 15,0 0-67-15,-6-16-30 16,6 2-22-16,-3-5-32 16,3-2-26-16,0-4-18 15,0-2-8-15,3 0-1 0,0 1 1 16,3 0-1-1,1 5 0-15,-4 3 1 0,0 7 0 16,-1 2 7-16,-1 2 8 16,1 0 0-16,-1 1 10 15,-1 3-2-15,0-1-5 16,0 4-2-16,2 0-11 16,-2 0-6-16,1 0-6 15,1 0-3-15,-1 10-1 16,1 6 9-16,5 2 1 15,-4 3 0-15,3 0 0 16,0-1 0-16,3 0 0 16,0-1 0-16,0-2 1 15,3-2-1-15,-2-3 1 16,4-3 0-16,-1-5-1 16,-1-1 1-16,0-3 0 0,3 0 7 15,-3 0-7-15,1-6 7 16,-1-8-7-16,-1-3 5 15,2-6 7-15,-4 1 10 16,-3-6-4-16,-1 2-1 16,-5 0-1-16,0-2-4 15,0 0-2-15,0 4-1 16,-5 5 1-16,2 2-10 16,-3 7-1-16,3 0 0 15,0 1-21-15,-3 3-61 16,2-2-95-16,-2 3-276 0,0-2-677 15</inkml:trace>
  <inkml:trace contextRef="#ctx0" brushRef="#br2" timeOffset="319452.172">1790 10212 707 0,'0'0'263'0,"0"0"-46"16,0 0-14-16,0 0 10 15,0 0 18-15,0 0-16 16,0 0-56-16,-15 23-27 16,15-23-12-16,0 0-7 15,0 0-18-15,0 0-13 16,0 0-12-16,0-4-8 0,0-12-40 16,6-1-15-1,3-6-6-15,0-3 0 0,1-4 0 16,-2 0 0-16,-2 3-1 15,0-2 0-15,4 2 0 16,1 2-1-16,-2 1 1 16,4 1 0-16,-1 6 0 15,3-3 0-15,-3 6 1 16,0-1-1-16,1 2 1 16,-4 6-1-16,-3-1 0 15,-3 6 1-15,0-1-1 16,-3 3 0-16,0 0-12 15,0 10-7-15,0 10 19 0,3 2 1 16,-3 8 11-16,0 3-11 16,0-2 14-16,0 4-4 15,0-1 2 1,0-5-1-16,0 0-1 0,0-2 1 16,0-4 4-16,0-3-2 15,-3-2-4-15,-1-2 16 16,1-6-9-16,0-1-8 15,0-1-8-15,3-5 1 16,-2-1-1-16,2-2-1 16,0 0 1-16,0 0-1 15,0 0 0-15,0 0-25 16,0 0-41-16,0-9-112 0,0-1-386 16,0-3-566-16</inkml:trace>
  <inkml:trace contextRef="#ctx0" brushRef="#br2" timeOffset="319685.2666">1854 10079 1421 0,'0'0'224'16,"0"0"-153"-16,0 0 97 15,0 0 83-15,0 0-83 16,0 0-85-16,0 0-41 16,12-3-13-16,3 3 37 0,7 3-31 15,8-3-35-15,-3 0-145 16,-6 0-562-16</inkml:trace>
  <inkml:trace contextRef="#ctx0" brushRef="#br2" timeOffset="320942.865">3228 10585 967 0,'0'0'628'0,"0"0"-517"15,0 0-19-15,0 0 152 16,0 0 4-16,0 0-92 16,0 0-72-16,3 0-30 0,3 0-11 15,2 0 5 1,11 0 8-16,5 0-2 0,4 0-23 16,5 0-17-16,3 0-8 15,4 0-5-15,-4 0 0 16,-3 0-1-16,-8 0-1 15,-7 0-19-15,-6 0-11 16,-2 0-21-16,-7 0-27 16,-1-4-18-16,-2-2-72 15,0-4-9-15,0 0-23 16,0 4-131-16,0-1-432 0</inkml:trace>
  <inkml:trace contextRef="#ctx0" brushRef="#br2" timeOffset="321286.5522">3437 10446 1497 0,'0'0'370'0,"0"0"-264"16,0 0 71-16,0 0 88 16,0 0-72-16,0 0-81 15,0 0 4-15,-4 75-11 16,1-38-29-16,0 5-33 15,3-1-26-15,0-2-17 16,0-2-17-16,0 0-132 16,0-8-408-16,0-9-995 0</inkml:trace>
  <inkml:trace contextRef="#ctx0" brushRef="#br2" timeOffset="325006.0666">4040 10449 205 0,'0'0'643'16,"0"0"-505"-16,0 0-38 15,0 0-93-15,0 0 9 16,0 0 51-16,0 0 207 16,16 3-74-16,-16-2-105 15,0 1 51-15,0-1 21 16,0-1-21-16,0 2-44 15,0 2-54-15,6-1-23 16,0-2 0-16,2 5-7 0,-1-5-2 16,2 5 3-1,0-4-7-15,4 0-3 0,-2 1-3 16,1 0-4-16,4-3 5 16,-2 3-6-16,-1-3 1 15,-1 0-1-15,4 0 0 16,-2 0 0-16,-2 0 1 15,6-3 0-15,-2-5-2 16,-1 0-1-16,1 4-7 16,-2-3 6-16,-5 1 2 15,1-1 0-15,-2 4 0 16,-5-1 0-16,0 1 0 0,-2 0 2 16,-1 3 5-1,0 0 0-15,0 0 2 0,0 0-3 16,0 0 0-16,0-3 2 15,0-1-8-15,0 0 1 16,0-2 0-16,0 0-1 16,0 0 2-16,0-1-1 15,0 3-1-15,-1-2 1 16,-1 3 0-16,-1 0 8 16,0-1 6-16,0 2 9 15,0 0-3-15,-4-1-2 16,4 0-1-16,-3 0 4 15,0 3 6-15,0-4 8 16,1 4-10-16,-3-3-10 16,-3 0-1-16,5 2-2 0,-4-2-1 15,1 3-1-15,0 0-5 16,-3 0-5-16,3 0 0 16,0 0 1-16,0 0-2 15,-3 3 2-15,3 4 4 16,0 0-5-16,-4 3 10 15,5 0-2-15,-4 0 3 16,2 2-2-16,-2 1-1 16,3-2-8-16,-3 5 8 15,3-2-3-15,0-1-5 16,2 1 5-16,4 1-5 16,-2 0 0-16,2 1 1 15,0 3 7-15,0 1-2 0,0 1 8 16,3-2 0-1,0 1-4-15,0-1-2 0,0-2 0 16,0 0-3-16,5-2 0 16,2-4-5-16,1 2 7 15,5-3-2-15,2-3 0 16,9-4-5-16,4-3 8 16,5 0-9-16,6-4-22 15,4-12-53-15,8-7-97 16,-11 1-126-16,-9 0-633 0</inkml:trace>
  <inkml:trace contextRef="#ctx0" brushRef="#br2" timeOffset="325665.7815">4352 10198 1294 0,'0'0'657'16,"0"0"-588"-16,0 0-32 16,0 0 118-16,0 0 20 15,0 0-91-15,0 0-57 16,74 0 10-16,-38 0 17 0,6 0-7 15,1 0 4 1,-1 0-24-16,-6 0-27 0,-14 0-49 16,-7 0-252-16,-15-2-1313 0</inkml:trace>
  <inkml:trace contextRef="#ctx0" brushRef="#br2" timeOffset="334935.5603">20304 14284 321 0,'0'0'0'0,"97"80"-106"16,-54-48-79-16</inkml:trace>
  <inkml:trace contextRef="#ctx0" brushRef="#br2" timeOffset="339417.7908">5335 10628 385 0,'0'0'512'15,"0"0"-425"-15,0 0-64 16,0 0 52-16,0 0 24 16,0 0-83-16,0 0-16 15,-3 3 221-15,3 0 50 16,0-3-140-16,0 0-33 0,0 0 34 15,0 0-4-15,0 3-45 16,0-3-54-16,0 1-20 16,6-1-8-16,9 3 0 15,0 0-1-15,4-3 0 16,2 3-17-16,0-2 8 16,-2-1 7-16,-2 3 1 15,-1-3-5-15,-2 0 6 16,-1 3 0-16,-1-3 1 15,-2 3 20-15,4-3 6 16,2 1 8-16,2-1-5 16,6 3-17-16,4-1-7 15,5-2-5-15,0 4-1 16,0-3-1-16,-2-1-11 0,-1 3-1 16,-5-3 2-1,-8 3 1-15,-1-3 9 0,-4 2 0 16,-3 0 0-16,0-2-1 15,-3 2 1-15,3-2 1 16,1 0 0-16,1 3 0 16,5-1-1-16,2-1 1 15,3 0 0-15,1-1-6 16,1 0-5-16,2 0-6 16,-1 0-9-16,-2 0 12 15,-2 0 6-15,-4 0 7 16,-4 0 1-16,-3 0-1 15,-3 0 1-15,-3 0-1 16,-3 0 1-16,3 0 2 0,-3 0-1 16,0 0 10-16,0 0 3 15,0 0 3-15,0 0 5 16,0 0-4-16,0 0-6 16,0-4-5-16,0-1-6 15,0-2 0-15,-3 3-1 16,0-5 0-16,-3 5 0 15,0-3-6-15,0 1 0 16,-3-1 6-16,-1 4 0 16,4-4 1-16,-2 4 9 15,-1-1 2-15,2 1 5 0,1 0-1 16,0-1 8-16,3 1 5 16,-3 0-2-1,3 1-6-15,0 0 1 0,-1-1-1 16,2 3-11-16,1-2-1 15,-4 2-8-15,5 0-1 16,0 0 1-16,0 0-1 16,0 0 0-16,0 0 0 15,0 0 0-15,0 0 2 16,0 0 4-16,0 0 1 16,0 0-1-16,0 0-5 15,0 0-1-15,0 0 0 16,3 0 1-16,6 8-1 0,3-1 0 15,0 3 0 1,6-3 0-16,-3 3 0 0,1 0 0 16,-2-3 0-16,-1 0 1 15,-4 2-1-15,0-5 0 16,1 1 0-16,-4-3 0 16,-4 3 1-16,1-2-1 15,0-2 0-15,-3 3 0 16,3-1 0-16,-3-1 0 15,0-1 0-15,0 2 0 16,3-3 1-16,-3 0 0 16,0 0 0-16,0 3 5 15,0 0 0-15,0-2 8 16,0 5 6-16,0 1 4 16,-9 3 10-16,-5 0 9 0,-2 3-1 15,-2 1-11-15,0-2-10 16,-1 1-6-16,2-2-13 15,1 0-2-15,7-3-22 16,-3-4-151-16,0 3-210 16,6-7-598-16</inkml:trace>
  <inkml:trace contextRef="#ctx0" brushRef="#br2" timeOffset="345705.9781">7215 10116 149 0,'0'0'694'0,"0"0"-615"15,0 0 321-15,0 0-87 16,0 0-164-16,0 0-32 16,0 0 34-16,0 0-11 15,0 3-28-15,3-3-32 16,-3 0-9-16,0 3-14 0,0 0 4 15,3 1-3-15,1 6 19 16,-1 6 1-16,3 3-29 16,3 5-7-16,-1 3-3 15,5 8 1-15,-1-1-7 16,6 5-15-16,-3 1-12 16,1-3-5-16,-2-1 1 15,-1-3-1-15,-4-1 0 16,3-8 0-16,-2-1-1 15,-2-3 1-15,1-6 0 16,-3-5-1-16,1 1 0 16,-4-3-19-16,3-4-48 15,-3 0-50-15,5-3-111 16,2 0-393-16,-4-7-338 0</inkml:trace>
  <inkml:trace contextRef="#ctx0" brushRef="#br2" timeOffset="346332.4556">7621 10102 443 0,'0'0'517'15,"0"0"-386"-15,0 0-55 16,0 0 47-16,0 0 78 15,0 0-57-15,0 0-39 16,7-6-21-16,-7 6 2 16,0 3 49-16,-3 6 6 15,-4 2-52-15,2 2-35 16,-4 1-6-16,3 2-5 16,0 4 9-16,-7 3 7 0,2 3-1 15,-5 7 0 1,-2 1-3-16,-3 4-4 0,2 4 3 15,-4-1-14-15,1 3-16 16,3-2-13-16,-1 2-10 16,1-2 8-16,-2-2 7 15,6 0 17-15,-3-4-9 16,0 1-3-16,2-2 8 16,-1 2-2-16,4-3-1 15,-2-3-9-15,3-4 1 16,0 0-11-16,3-4-6 15,2-5 0-15,1 0 0 0,0-4 0 16,1-1-1-16,-1-4 0 16,3 4 0-16,-1-3-1 15,-2-3-9-15,0 0-38 16,6-4-87-16,0-3-197 16,0 0-651-16</inkml:trace>
  <inkml:trace contextRef="#ctx0" brushRef="#br2" timeOffset="347768.3151">8316 10579 894 0,'0'0'769'0,"0"0"-626"16,0 0-74-16,0 0 93 15,0 0 73-15,0 0-105 16,0 0-66-16,64 12-23 16,-31-12 4-16,6 1 0 15,1-1-11-15,3 0-16 16,-4 2-12-16,-2-2-5 16,-11 3 0-16,-4-3-1 15,-9 0-1-15,-8 2-12 16,-5-2-48-16,0 0-80 15,0 0-163-15,0-7-259 16,0-4-148-16,0-1-152 0</inkml:trace>
  <inkml:trace contextRef="#ctx0" brushRef="#br2" timeOffset="348113.997">8529 10465 365 0,'0'0'99'0,"0"0"672"15,0 0-425-15,0 0-183 16,0 0 43-16,0 0 82 15,0 0-60-15,-3 16-89 0,3-5-43 16,0 5-27 0,0 11 9-16,0 6-16 0,0 3-32 15,-3 1-16-15,-3 2-8 16,-1-3-6-16,-2-5-8 16,0-2-68-16,7-6-158 15,2-6-415-15,0-10-693 0</inkml:trace>
  <inkml:trace contextRef="#ctx0" brushRef="#br2" timeOffset="355166.2693">12399 10407 709 0,'0'0'369'0,"0"0"643"16,0 0-800-16,0 0-145 15,0 0 1-15,0 0 41 16,0 0-4-16,3 6-27 0,0 10 8 15,0 4 8 1,2 10-13-16,-2 3-3 0,0 6-23 16,0 2-16-16,0-2-13 15,1 4-14-15,-1-4-5 16,0-2-6-16,-3-4 0 16,3-2 0-16,-3-6-1 15,0-6 0-15,0-4-29 16,0-3-20-16,0-6-42 15,0-5-52-15,0-1-85 16,0-3-88-16,0-11-326 16,0 1-591-16</inkml:trace>
  <inkml:trace contextRef="#ctx0" brushRef="#br2" timeOffset="356790.4223">12344 10436 666 0,'0'0'260'15,"0"0"-191"-15,0 0 22 16,0 0 94-16,0 0 7 15,0 0-44-15,0 0-4 16,24-21 20-16,-15 18-6 16,-6-2-22-16,0 3-15 15,0-3-18-15,0 2-16 16,-3-4-15-16,3 4-17 16,0-4-21-16,4 1-13 15,0-1-15-15,6 0-6 16,3 3 0-16,5-2 0 15,0 2 0-15,6 1-1 16,1 0 0-16,2 3 0 0,-1 0 0 16,3 0 0-16,-2 0 1 15,3 7-1-15,-5-1 1 16,-4 4-1-16,1 3-1 16,-5-3-4-16,-1 1 5 15,-7 2 1-15,3 1-1 16,-6-2 0-16,-3 4-7 15,-3 1 7-15,-3-3 0 16,0 4 1-16,0-4 0 16,-9-1 1-16,-3-2 5 15,-6-1 3-15,-4-4 7 16,-8 0 8-16,-5-5-4 16,0-1-7-16,-4 0-1 15,-1 0 1-15,4 0-2 0,7-1-4 16,10-5-6-16,6 2-1 15,10-1-19-15,6-3-109 16,13 1-397-16,8-1-971 0</inkml:trace>
  <inkml:trace contextRef="#ctx0" brushRef="#br2" timeOffset="357425.3445">12856 10221 1287 0,'0'0'302'16,"0"0"-194"-16,0 0 17 0,0 0 124 15,0 0-14-15,0 0-86 16,0 0-61-16,11 0-31 16,8 0-11-16,3 0-3 15,8 0-21-15,3 0-17 16,-2 0-5-16,2-2-47 15,-6 2-32-15,-8 0-21 16,-7 0-47-16,-8 0-74 16,-4 0-77-16,0 0 8 15,-7 0-55-15,-5 0-814 0</inkml:trace>
  <inkml:trace contextRef="#ctx0" brushRef="#br2" timeOffset="357733.5755">12926 10119 1092 0,'0'0'402'0,"0"0"-210"0,0 0 8 16,0 0 76-1,0 0-31-15,0 0-86 0,0 0-65 16,0-6-40-16,0 19-33 16,3 10-9-16,3 6-7 15,3 15-5-15,-2-5-178 16,-6-6-587-16</inkml:trace>
  <inkml:trace contextRef="#ctx0" brushRef="#br2" timeOffset="359052.3148">13214 10449 765 0,'0'0'40'0,"0"0"31"0,0 0 247 16,0 0 33-16,0 0-135 15,0 0 12-15,0 0-10 16,0-3-29-16,0 3-45 16,0 0-35-16,0 0-17 15,0 0-25-15,3 0-13 16,10 0-20-16,4 3-7 16,8 3-9-16,5-3-11 15,6 1-7-15,1-1-12 16,3-2-27-16,-4-1-55 15,-6 0-22-15,-9 0 7 16,-10 0-41-16,-4 0-60 0,-7 0-76 16,-8-1-75-16,-8-2-278 15</inkml:trace>
  <inkml:trace contextRef="#ctx0" brushRef="#br2" timeOffset="359352.9206">13366 10363 1352 0,'0'0'362'16,"0"0"-241"-16,0 0 67 0,0 0 72 15,0 0-41-15,0 0-76 16,0 0-58-16,-6-6-27 15,6 6-22-15,0 3-10 16,3 7-4-16,1 7 18 16,1 6 1-16,-1 3-23 15,-1 7-12-15,2-1-6 16,-5-1-5-16,0-1-59 16,0-3-91-16,0-5-91 15,0-5-299-15,0-4-182 0</inkml:trace>
  <inkml:trace contextRef="#ctx0" brushRef="#br2" timeOffset="359923.407">13675 10405 1294 0,'0'0'374'16,"0"0"-274"-16,0 0 28 16,0 0 126-16,0 0-51 15,0 0-88-15,0 0-48 16,79 47-22-16,-61-44-26 0,1-2-13 15,5-1-6-15,1 0-4 16,1-7-28-16,-2-3-15 16,-2 0-13-16,-7-2 16 15,0-1 23 1,-9-1 20-16,0 2 1 0,-6 1 24 16,0 4 5-16,0-3 3 15,-9 3 5-15,-8 1 18 16,1 2 0-16,-3 1-6 15,-2 3-6-15,3 0-11 16,-6 0-10-16,5 7-4 16,-1 6-5-16,4 4 10 0,1 3 1 15,-2 3-9-15,7 2 3 16,-2-2-2-16,2 2-10 16,4 0-5-16,-1-2 0 15,6-3 8-15,1-2-2 16,0-2-6-16,11-4 1 15,5-5-1-15,3-1-1 16,10-6-15-16,4 0-70 16,19-13-156-16,-10-5-445 15,-6 0-270-15</inkml:trace>
  <inkml:trace contextRef="#ctx0" brushRef="#br2" timeOffset="360240.2038">13783 10196 1234 0,'0'0'357'16,"0"0"-248"-16,0 0 80 15,0 0 135-15,0 0-60 16,0 0-101-16,0 0-78 0,48-6-35 16,-16 6-25-16,7 0-24 15,-2 0-1-15,8 0-83 16,-13 0-137-16,-9 0-505 0</inkml:trace>
  <inkml:trace contextRef="#ctx0" brushRef="#br2" timeOffset="374513.0665">14343 10505 578 0,'0'0'0'16,"0"0"10"-16,0 0 192 15,0 0 350-15,0 0-379 16,-16 18-49-16,13-18 26 16,3 0 67-16,-3 2-19 15,3-2-51-15,0 0-52 16,0 0-39-16,0 3-13 15,0-3-1-15,0 0-27 0,3 1-6 16,6 2-8-16,4 0 8 16,4 0-8-16,3 1-1 15,6 0 1-15,0 1 0 16,6-1 0-16,4-1-1 16,6 0 0-16,4-2-16 15,-1 2-5-15,-2-3-8 16,-1 0 12-16,-8 0 11 15,-1 0 4-15,-9 0 1 16,-5 0 0-16,-6 0-1 16,-5 0 1-16,-3 0 1 15,-5 0-1-15,0 0 1 0,0 0 1 16,0 0 0 0,0 0 0-16,0-3 1 0,0-1-1 15,0 1-1-15,0 0 0 16,0-1-7-16,0-2 7 15,-8 2-1-15,-1-2-1 16,-4-1 1-16,1 0 1 16,-2 0 0-16,1-1 0 15,-2 1 1-15,0 0 0 16,3 1 0-16,3 2 0 16,2-2 0-16,1 5 8 15,3-2 0-15,3 3-3 16,0 0 4-16,0 0-2 0,0 0-2 15,0 0-5 1,0 0 1-16,0 0-1 0,0 0 1 16,0 0-1-16,0 0 7 15,0 0-7-15,0 0 7 16,0 0-8-16,6 7 1 16,4 3 0-16,0 0 0 15,4-1-1-15,1 4 6 16,1-3-6-16,4 1 0 15,-1 1 0-15,0-1 1 16,4 2-1-16,-1-3-1 16,-2 4-5-16,-7-2 6 15,-4-2-1-15,-6 3 0 16,-3 1 1-16,0-1 0 16,-12-3 0-16,-7 2 9 15,-8-2 1-15,-5-3-8 0,0 0-2 16,-13-4-64-16,9 3-222 15,6-6-591-15</inkml:trace>
  <inkml:trace contextRef="#ctx0" brushRef="#br2" timeOffset="375589.4111">15164 10410 658 0,'0'0'36'0,"0"0"-5"16,0 0 659-16,0 0-447 15,0 0-85-15,0 0 25 16,0 0 14-16,-15 16-55 15,15-10-49-15,3 1-7 16,3 6 1-16,3 1-26 16,1 6-18-16,1 2-13 0,-2 2-9 15,2 5 7-15,0-1-10 16,1-3-8-16,-6-1-4 16,0-5-5-16,-3-2 0 15,0-5 0-15,-3-2-1 16,0-3 1-16,0-3-1 15,0 2 1-15,0-5-1 16,0-1 1-16,0 0 5 16,0 0 3-16,0 0-1 15,4-4 2-15,1-6-8 16,2-4-1-16,1-4 0 16,-2-3 0-16,-3-5-1 15,3 2 1-15,1-1-1 16,-3-1 0-16,2 5 0 0,2 1 0 15,0 4 1-15,2 0-1 16,2 1 1-16,-2 3-1 16,4-2 1-16,1 1 0 15,-2 1 0-15,4 2 0 16,-4 3-1-16,-4 3 0 16,-2 1 0-16,0 0 0 15,-4 3 0-15,0 0 0 16,1 0 0-16,-1 0 0 15,3 3 0-15,0 8 2 16,1 5 7-16,-3 0 2 0,4 4 1 16,-2 3-1-16,-1-3-10 15,2 2 14-15,-1-1-7 16,0 5 1-16,-3-3 9 16,-3 3-3-16,0-2 10 15,0-1 2-15,0-1 1 16,0-1-5-16,0-4-2 15,0-5-9-15,0-1-3 16,0-2-8-16,0-5 6 16,0-4-6-16,4 0-1 15,2 0-4-15,17-3-52 16,-4-10-144-16,-3-4-593 0</inkml:trace>
  <inkml:trace contextRef="#ctx0" brushRef="#br2" timeOffset="376886.5232">15895 10634 339 0,'0'0'62'15,"0"0"-45"-15,0 0-10 16,0 0 13-16,0 0 835 15,0 0-601-15,0 0-78 16,-3 0 35-16,3 0-6 0,0 0-38 16,7 0-50-16,13 0-51 15,2 0-22-15,11 3-1 16,2-2-14-16,7 2-18 16,3 0-11-16,-3 0-16 15,-5-2-62-15,-2-1-57 16,-10 0-93-16,-4 0-100 15,-15 0-25-15,-6 0 44 16,0-7-323-16</inkml:trace>
  <inkml:trace contextRef="#ctx0" brushRef="#br2" timeOffset="377189.3331">16068 10538 1350 0,'0'0'289'0,"0"0"-111"15,0 0 33-15,0 0 13 16,0 0-21-16,0 0-51 16,0 0-50-16,-15 14-42 15,15 6-2-15,5 2-1 16,2 5-14-16,-1 0-19 15,0 3-15-15,-2-2-9 16,-2-4 0-16,-1 1-50 0,-1-6-102 16,6 3-104-1,0-10-338-15,2-1-253 0</inkml:trace>
  <inkml:trace contextRef="#ctx0" brushRef="#br2" timeOffset="377763.3509">16411 10499 912 0,'0'0'159'0,"0"0"686"16,0 0-672-16,0 0 9 15,0 0 33-15,0 0-19 16,0 0-68-16,24-6-56 16,-9 6-35-16,2 0-19 15,9 0-10-15,-4 0-8 16,5 8 1-16,-1 3 0 15,-3 6-1-15,-1 3-9 16,-6 3-6-16,-7 4 0 16,-6-2-2-16,-3 5 0 0,0-6 8 15,-5 1 4-15,-5-2 5 16,-3-3 0-16,2-4 0 16,3-2 0-16,5-4 0 15,3-3 1 1,0-1-1-16,5-2 2 0,16-4 5 15,1 0-6-15,10-1-1 16,5-12 0-16,0-7 0 16,0 1 0-16,1-8 0 15,-5-5 1-15,-7-1 1 16,-6-4 21-16,-10 1 21 16,-8-3-8-16,-2 1 16 15,-12-1-19-15,-15-1-17 0,-8 1-5 16,-20-8-11-1,6 15-121-15,6 5-524 0</inkml:trace>
  <inkml:trace contextRef="#ctx0" brushRef="#br2" timeOffset="386818.8737">14979 7340 65 0,'0'0'245'0,"0"0"-125"16,0 0-113-16,0 0-7 16,0 0-1-16,0 0 1 15,0 1 0-15,0-1 2 16,0 0 106-16,0 0 6 15,1 2-114-15,1-2-150 16,0 0 52-16,0 0 73 16,-2 0 25-16,0 2 12 15,0-2 7-15,0 0 37 16,0 0 62-16,0 0 16 16,0 0-7-16,0 0-8 15,0 0-27-15,-4 0-32 0,2 0-28 16,-1-4-14-16,2 2-6 15,-2-2 1-15,0 2 1 16,0 0-5-16,3-1 4 16,-3 0-1-16,0-1 11 15,0-2 38-15,0 2-8 16,-1-1-22-16,4 1-15 16,-4 0-7-16,3 0-8 15,-1-2 1-15,1 3-2 16,1 2 0-16,-2-2-2 15,2 0 1-15,-1 0 1 16,-1 0 1-16,1-1-1 16,-1 0 2-16,1-2-1 15,-2 1 5-15,0-2-6 16,-3-1-1-16,-1-1 1 0,1 4-1 16,-1-3-1-16,3 1 1 15,-2 1-1-15,-1 1 0 16,4-1 2-16,-3 0-1 15,0-1 1-15,0 3 0 16,-1-1 0-16,0-1 0 16,-2 1 0-16,2-1 0 15,-6-1 0-15,-1 0 0 16,1-2 0-16,1 1 0 16,0-1-5-16,0-1 4 15,0 0-17-15,-1 1-18 16,1-1 17-16,-6 3 13 0,3-2 11 15,-3 2-5 1,3 0 1-16,-1 1 11 0,-3-1-5 16,5 0 0-16,-4 0-1 15,0-1-5-15,3 1-1 16,-4-2-1-16,-2 1-1 16,0 0 1-16,-3-1 1 15,2-1-1-15,-1 3-10 16,4-2 11-16,-4 2 0 15,6 0 1-15,-3 1 0 16,4 2 0-16,4 0 9 16,0-1-10-16,-3 3 0 15,3-2-1-15,-1 0 1 0,-3 2-1 16,2 0 0-16,-4-2-6 16,0 2-2-16,-1-1-39 15,0-1 28-15,2 1 14 16,2 0 6-16,-5-1 0 15,7 0 1-15,-3 1-1 16,0-3 0-16,5 5 6 16,-1-1-5-16,3-2-1 15,-3 1 1-15,1 0-1 16,1 0 0-16,-3 2 0 16,-4-2-7-16,1 0 6 15,-7 0 0-15,1 1 0 16,-2-2 1-16,2-1-2 15,4 1 2-15,0 1 7 0,2 1-1 16,7-1-5-16,-4 2 12 16,5-1-6-1,-1 2-6-15,-3 0-1 0,2 0 1 16,-4 0-1-16,-1 0 0 16,-6 0 0-16,-1 0 0 15,-4 0 0-15,4 0 1 16,-2 0 5-16,5 0-6 15,1 0 0-15,1 0 2 16,4 0-2-16,-3 0 1 16,2 0 0-16,-2 0-1 15,1 0 1-15,-2 0 17 16,1 0 9-16,0 0-11 0,-2 0-7 16,0 2-8-16,0 0 1 15,0 0-1-15,-1 3-1 16,-2-2 1-16,3-2 0 15,0 4 0-15,3-3-1 16,2 2 1-16,-4 1 0 16,-2-1 0-16,1 2-1 15,-3-1 1-15,-1 1-1 16,2 3 0-16,1-2 0 16,-1-3-1-16,7 3-5 15,0-4 0-15,4 3 6 16,1-2 2-16,-1 0 0 15,-1-1-2-15,1 0 1 16,0 3 0-16,-3 0 1 0,0 1-1 16,-1 0-1-16,4 0 10 15,-5 2-8-15,1-2-1 16,1 0 0-16,0 0 0 16,-2-1 0-16,4 1-1 15,0-2 2-15,1 0-1 16,-1-1 10-16,3 0 8 15,-3 0-10-15,-2 0-8 16,3 2 0-16,-2 1 0 16,4-3 0-16,1 2 9 15,-4 3-9-15,4-4 0 16,0 1 5-16,-1 0-4 0,3-2 9 16,1-1 4-1,3-2-4-15,0-1-2 0,0 2 7 16,-3-2 7-16,3 0-12 15,0 0-9-15,-4 0 6 16,4 0-8-16,0 0 0 16,-3 0-10-16,3 0 10 15,0 0 2-15,0 0 8 16,0 0 0-16,0 0 3 16,0 0-7-16,0-6-4 15,0 2-1-15,0-2 0 16,3-4-1-16,4 2 1 15,-1-1 0-15,2-4-1 16,-2 3 1-16,0 3 0 16,-2-2 9-16,2 3 7 0,-3-1 1 15,0 0-2-15,0 3 7 16,0-2-11-16,0 0-5 16,1 1 0-16,4-1-6 15,-2 0-1-15,3-1-16 16,0-3 6-16,1 3 9 15,1-2 0-15,2-4 1 16,-4 3 0-16,1-1 0 16,4-1 7-16,-5 2-6 15,-3 0 5-15,0 3-5 16,1 3 24-16,-6 1 0 16,1 1-6-16,-1 0 3 0,-1 2 6 15,2 0-11-15,-2 0-15 16,0 0-2-1,0 0 0-15,0 0-1 0,0 0 0 16,0 0 0-16,0 0 0 16,0 0-6-16,0 0 7 15,0 0-1-15,0 0 0 16,0 0-2-16,0 0-3 16,0 0 6-16,0 0 0 15,-5 4 0-15,4 1 1 16,-6 1 0-16,1 0 0 15,3 1 0-15,-3 0-1 16,0-1 0-16,-2 1 2 16,4-5 9-16,1 5 7 15,0-3 10-15,0 2-3 0,0-2-6 16,-3 2 0-16,3-2-9 16,-1 3 0-16,-2-2-1 15,3 1-8-15,0 1 9 16,-5 0-9-16,2 0 0 15,-4 3 5-15,4-1-5 16,-3-1 7-16,-3 1 2 16,4-5 8-16,1 3 10 15,4-4 2-15,0 0 7 16,0 1-4-16,3-4-10 16,0 0 0-16,0 0 6 15,0 2-1-15,0 0-16 16,-4 2-5-16,4 2-6 0,-6-1 5 15,0 5 0-15,1-3 3 16,0-2-8-16,4 0 0 16,-1-2 0-16,2-3 8 15,0 0 0-15,0 3-8 16,0-3 5-16,0 0-5 16,0 0 0-16,0 0 0 15,0 0 0-15,0 0 0 16,0 0-1-16,0 0 1 15,0 0 0-15,0 0 0 0,0 1 5 16,6 1-4 0,7 1 7-16,6-2-8 0,5 2-1 15,0 0-79-15,19 1-173 16,-7-1-253-16,-3-3-945 0</inkml:trace>
  <inkml:trace contextRef="#ctx0" brushRef="#br2" timeOffset="397167.404">6420 10971 572 0,'0'0'52'15,"0"0"-52"-15,0 0 27 16,0 0 468-16,0 0-128 16,0 0-185-16,-11 0-24 15,11 0 51-15,0 0 7 16,0 0-46-16,0 0-35 15,0 0-7-15,0 0-26 16,0 3-36-16,6-3-34 16,6 0-21-16,6 0-11 15,6 0-5-15,1 0-25 16,-1 0-9-16,0 0-6 0,-3 0 10 16,-5 0 2-1,-4 4 10-15,-1-1 23 0,-4 1-2 16,-4-2 1-16,-3-1 1 15,0-1 9-15,0 3 11 16,0 4 4-16,-3 0 13 16,-6 5 0-16,-6 1-10 15,-1 3-4-15,-4 2-10 16,1-2-4-16,-5 3-3 16,-1-1 0-16,2 1-5 15,-2 1-1-15,1-3 1 16,2 2 1-16,-1-1-1 0,7-6 0 15,1 1 0 1,8 0-1-16,2-6 1 0,5 0-1 16,0-4 1-16,2 1 1 15,14-1 8-15,2-3-8 16,3 0 7-16,1 0-8 16,-2 0 0-16,-1 0 0 15,-7 0 0-15,-2 0-1 16,-5 0-7-16,-5 0-14 15,0 0-3-15,0 0-20 16,0 0-36-16,0 0-66 16,0-10-127-16,0 0-417 15,0 4-789-15</inkml:trace>
  <inkml:trace contextRef="#ctx0" brushRef="#br2" timeOffset="397427.8664">6361 11133 788 0,'0'0'377'0,"0"0"-113"15,0 0-101-15,0 0 13 16,0 0 39-16,0 0-16 15,0 0-32-15,36 0-28 16,-21 0-50-16,0 0-53 0,0 0-36 16,1 0-7-16,4 0-115 15,-4 0-203-15,-4 0-490 0</inkml:trace>
  <inkml:trace contextRef="#ctx0" brushRef="#br2" timeOffset="398165.0651">6627 11152 1403 0,'0'0'578'16,"0"0"-505"-16,0 0-20 16,0 0 114-16,0 0 9 15,0 0-84-15,0 0-49 16,58 0-22-16,-28 0-21 15,0-2-13-15,-2-5-33 16,-4 3-21-16,-9-2-58 16,-6 5-64-16,-2-2-159 15,-7 3-278-15</inkml:trace>
  <inkml:trace contextRef="#ctx0" brushRef="#br2" timeOffset="398555.7781">6991 10954 983 0,'0'0'153'16,"0"0"-106"-16,0 0 144 16,0 0 107-16,0 0-17 15,0 0-94-15,0 0-63 16,27 4-17-16,-27 14 59 16,-11 7 22-16,1 2-60 15,-2 5-25-15,-1 1-28 16,2-3-47-16,2-1-11 15,3-2-16-15,-1-7-1 16,4 0-34-16,3-7-70 16,-3 1-60-16,3-5-31 15,-3 1-74-15,3-3-245 16,-3-4-106-16</inkml:trace>
  <inkml:trace contextRef="#ctx0" brushRef="#br2" timeOffset="399875.4313">7471 11252 560 0,'0'0'257'15,"0"0"-147"-15,0 0-66 16,0 0 45-16,0 0 64 16,0 0 27-16,0 0-15 15,-40 13-42-15,40-13-7 0,0 0 48 16,0 0 20-16,0 0-38 15,0 0-29-15,0 0-35 16,0 0-10-16,0 0-18 16,0-7-32-16,2-5-11 15,5-5-10-15,2-2 1 16,0-5-1-16,0-6 4 16,3 0-5-16,-3-2-2 15,0 2 2-15,-2 3 8 16,-1 7 6-16,0 4 21 15,-3 3 28-15,-1 9-21 16,-1-2-11-16,-1 6-1 16,0-2-11-16,2 2-5 15,-2 0-14-15,0 0-1 16,0 11-18-16,0 7 18 0,3 5 1 16,1 3 0-16,2 4 0 15,0-2 0-15,0-1 0 16,0-4 1-16,4-4-1 15,-5-1 0-15,4-5 0 16,-3 0-1-16,1-3 1 16,-1-3-1-16,0-3-1 15,0-2 1-15,2-2 1 16,5 0-6-16,-4-9 5 16,3-5-8-16,0-3 9 0,0-5 1 15,-6 0 0 1,1-1 1-16,-1 1 7 15,-6 2 10-15,0 8 12 16,0-1 1-16,0 6 2 0,0 0-13 16,0 1-9-16,0 2-11 15,-3 1 5-15,3-1-6 16,0-2-15-16,0 5-14 16,-3 0-5-16,3 1-23 15,0 0-46-15,0 0-40 16,0 0-37-16,0 0-162 15,0 0-248-15,0 2-283 0</inkml:trace>
  <inkml:trace contextRef="#ctx0" brushRef="#br2" timeOffset="400149.5663">7773 11146 1460 0,'0'0'358'0,"0"0"-271"15,0 0-48-15,0 0 149 16,0 0 4-16,82 20-90 16,-57-17-60-16,-1-2-26 15,-3-1-4-15,-6 0-5 16,-3 0-7-16,-9 0-29 0,0 0-41 15,-3 0-84-15,0 0-149 16,-3-1-264-16,0-4-592 0</inkml:trace>
  <inkml:trace contextRef="#ctx0" brushRef="#br2" timeOffset="400418.5386">7883 11060 152 0,'0'0'1269'16,"0"0"-1014"-16,0 0-133 16,0 0 67-16,0 0 54 0,0 0-60 15,0 0-52-15,0 44-6 16,0-22-13-16,0 5-54 15,-6-1-32-15,-4-2-19 16,4-2-7-16,0 1-33 16,3-2-107-16,0-5-138 15,3-7-395-15</inkml:trace>
  <inkml:trace contextRef="#ctx0" brushRef="#br2" timeOffset="400821.97">8092 10954 970 0,'0'0'240'0,"0"0"-81"0,0 0 51 16,0 0 73-1,0 0-30-15,0 0-101 0,0 0-41 16,9-7-1-1,-9 21-6-15,-3 6 60 0,-6 10-13 16,-1 3-49-16,2 6-47 16,2-3-28-16,0 1-21 15,6-4-6-15,-3-7-9 16,3 7-85-16,0-12-177 16,0-5-510-16</inkml:trace>
  <inkml:trace contextRef="#ctx0" brushRef="#br2" timeOffset="402608.0679">6615 9999 421 0,'0'0'161'0,"0"0"363"16,0 0-244-16,0 0-148 15,0 0-16-15,0 0 26 16,-13 38 44-16,13-38-16 16,0 0-36-16,0 0 1 15,0 0-15-15,3 0-27 16,7-9-56-16,-1-6-16 16,3-5-6-16,3-2-7 15,0-5-6-15,-2-6 8 16,2 0-10-16,0-3 1 15,0 0-1-15,3-1 6 0,-3 3-5 16,1 5 0 0,-2 3 0-16,2 6-1 0,-4 0 6 15,1 8 3-15,-2 2 5 16,1 3 1-16,-5 3-6 16,-1 1 4-16,0 3-1 15,-6 0-11-15,5 14 0 16,-4 5 14-16,1 7 2 15,-2 4 4-15,0-1-11 16,0 5-2-16,0-1 1 16,0-4 5-16,0 4 4 15,0-6 5-15,0 2 1 0,-3-5 15 16,-5-1-6-16,-1-3-8 16,-4-4-3-16,4 1 1 15,1-5-7-15,1-2-4 16,1-3-11-16,6-3-1 15,-3-1 1-15,3 0-1 16,0-2 0-16,0-1-7 16,0 0-2-16,0 0-15 15,0 0-9-15,0 0-31 16,0-7-84-16,0-7-101 16,0 1-312-16,3-3-293 0</inkml:trace>
  <inkml:trace contextRef="#ctx0" brushRef="#br2" timeOffset="402835.393">6721 9840 506 0,'0'0'979'0,"0"0"-655"16,0 0-162-16,0 0 72 16,0 0 34-16,0 0-64 15,0 0-76-15,46 11-70 16,-16-11-34-16,1 0-24 16,2 0-60-16,-6-7-254 0,-9-3-1010 0</inkml:trace>
  <inkml:trace contextRef="#ctx0" brushRef="#br2" timeOffset="405944.9105">9120 10552 624 0,'0'0'691'16,"0"0"-75"-16,0 0-494 0,0 0-41 16,0 0 103-1,0 0 16-15,21-10-54 0,-12 9-54 16,4-1-13-16,-1-2-7 16,5 1-8-16,2 3-7 15,5-3-15-15,-2 3-11 16,1 0-11-16,-1 0-11 15,2 0-9-15,-6 6 1 16,-2 8 0-16,-2 2-1 16,-4 0-2-16,-7 7-4 15,-3 1 5-15,0-4-1 16,-3 3 1-16,-10 0 1 16,-4 0-1-16,-2 0 1 15,2-3 0-15,1-4 0 16,4 1 0-16,2-4 0 0,7-5 0 15,3-3-1-15,0-2 1 16,0-2 1-16,6-1 6 16,10 0 1-1,3 0-7-15,4-7 6 0,0-6-6 16,3-1 5-16,1-6-5 16,-2-2 0-16,-2-1 0 15,-1-4 0-15,-1 1 5 16,-6-1-4-16,1 0-1 15,-2-1 6-15,-8 0 7 16,1-1-8-16,-1 2-5 16,-6 1 1-16,0 3-1 0,0 3-1 15,-13 3-6-15,-35 2-67 16,-4 5-204-16,-2 3-641 0</inkml:trace>
  <inkml:trace contextRef="#ctx0" brushRef="#br2" timeOffset="413504.2578">7255 11764 664 0,'0'0'124'16,"0"0"-95"-16,0 0-23 16,0 0-6-16,0 0 0 0,0 0-1 15,18 0-7-15,-18 0-12 16,0 0-13-16,0 0-32 16,0 0-11-16,0 0 28 15,0 0 41-15,0 0 7 16,0 0 88-16,0 0 7 15,0 0-75-15,0 0-11 16,0 0 5-16,0 0 20 16,0 0 29-16,0 0 164 15,0 0-84-15,0 0-70 16,0 0-27-16,0 0 6 16,0 0-9-16,0 0-13 15,0 0 2-15,0 0 19 0,0 0 17 16,0 0 17-16,0 0 27 15,0 0-5-15,-3 0-4 16,3 0-18-16,0 0-17 16,0 0-16-16,-3 0-3 15,0 0-21-15,0 0-12 16,0 0 3-16,-4 0 4 16,4-4 14-16,0 1-9 15,-5 0-10-15,2 3-3 16,0-4 5-16,-4 4-5 15,-2 0 3-15,-3 0-5 16,0 0-2-16,-3 0 2 16,0 0 8-16,-4 0-3 15,4 7 12-15,3 0-5 16,-1 2-10-16,5 0-2 0,5-1-2 16,0 1-2-16,6 3-2 15,0 3 1-15,0 2-7 16,9 0 5-16,5 2-5 15,5-5-1-15,-3 0 0 16,1-5-22-16,2-3-30 16,-2-2-15-16,-1-4 0 15,-4 0 21-15,1 0 5 16,-5-4 27-16,-5 0 8 16,0-2 6-16,-3 1 20 15,0-3 10-15,0 5-3 16,0 0 0-16,0 0-2 0,0 2-10 15,-3 1 0-15,-2 0-9 16,-4 0-5 0,-1 0 0-16,1 0 1 0,-3 4-1 15,-6 2 5-15,2 4 6 16,1-3 6-16,-6 3 3 16,3 3 7-16,0 0 3 15,-1 1-2-15,4 2 5 16,4 0-1-16,-2 0-20 15,7-2 4-15,3 2-2 16,3-5-8-16,0 1 1 16,6-1-2-16,10-4-5 15,-2-1 11-15,5-3-11 0,1 0-1 16,2-3-17 0,0 0-45-16,-2 0-78 0,14-12-122 15,-10-1-364-15,0 3-575 0</inkml:trace>
  <inkml:trace contextRef="#ctx0" brushRef="#br2" timeOffset="413882.0235">7436 11929 985 0,'0'0'411'16,"0"0"-289"-16,0 0 6 15,0 0 98-15,0 0-12 16,0 0-85-16,0 0-39 16,52 0-22-16,-27 0-9 15,-4 0-16-15,3 0-22 16,-3-3-21-16,-5 3-13 15,-1-4-118-15,-4 1-214 0,-1 0-399 0</inkml:trace>
  <inkml:trace contextRef="#ctx0" brushRef="#br2" timeOffset="414641.5695">7995 11846 1300 0,'0'0'220'16,"0"0"-169"-16,0 0 2 16,0 0 72-16,0 0 29 15,0 0-57-15,0 0-23 16,6-30-14-16,-6 30-11 15,-16 0 0-15,-4 0 22 16,-7 7 18-16,-7 6 7 16,1 1-7-16,-4 5 7 15,9-2-8-15,8 0-23 0,7-1-29 16,10 1-19 0,3 2-8-16,10-5-7 0,16-1-2 15,5-1-11-15,6-5-104 16,14-3-119-1,-11-4-312-15,-4 0-251 0</inkml:trace>
  <inkml:trace contextRef="#ctx0" brushRef="#br2" timeOffset="415701.3457">8298 11850 1318 0,'0'0'522'0,"0"0"-463"0,0 0 114 16,0 0 72-16,0 0-56 16,-94 0-83-16,73 9-18 15,0 2-30-15,2 2-13 16,1 3-23-16,3 1-11 15,3-1-10-15,6-4 0 16,3 0 0-16,3-6 1 16,0-2-1-16,6-1-1 15,9-3-8-15,6 0-59 16,4-7-32-16,2-6 5 16,-2-4 11-16,4 0-2 15,-5 0-5-15,-2-1 56 16,-7 4 34-16,0 7 34 0,-9-2 27 15,-3 5 28-15,0 4 0 16,-3 0-19-16,0 0-24 16,0 0-19-16,-6 4-12 15,-6 12 15-15,-3 1 7 16,3 5-7-16,-1-1-17 16,5-1-7-16,5 0-5 15,3-4 0-15,0-7 0 16,0-2-1-16,11-4 0 15,2-3 0-15,5 0-19 16,0 0-23-16,4-10-12 16,-2-5-1-16,2 1 22 15,2-6 2-15,-6 3 16 16,-2 2 14-16,-2 1 1 0,-4 1 30 16,-4 6 39-16,-3 4 25 15,-3 3-26-15,0 0-33 16,0 0-26-16,0 0-9 15,0 16-1-15,-6 5 1 16,-7 5 0-16,-1 10 10 16,-5 3-8-16,4 4-1 15,-3-3 0-15,3 0-1 16,-1-5 0-16,5-4 0 16,-1-5-1-16,5-5 0 15,4-8 1-15,0-4-2 16,0-6 1-16,3 0-12 0,0-3 13 15,0 0 10-15,0-9-10 16,9-8-10-16,4-5 9 16,1-5 1-16,2-7-1 15,2-2 1-15,-3-9-6 16,3-5 6-16,-2 4 0 16,5-4 0-16,-6 10 1 15,6 7 0-15,-6 6-1 16,4 4 1-16,-2 6 0 15,2 2-1-15,2 5 1 16,-3 3-1-16,1 1 0 16,-2 5 0-16,-1 1-1 0,-4 0-1 15,3 4-7 1,-6 5-1-16,0 2 9 0,-2 4-7 16,-4 0 7-16,-3 1 0 15,0 0 0-15,0 2 1 16,0-3 0-16,-3-4 8 15,-10 2 1-15,1-4-3 16,-9 1-5-16,-1-6 8 16,-1 2-9-16,-5-6-19 15,1 0-111-15,5 0-157 16,5-6-423-16,10-5-650 0</inkml:trace>
  <inkml:trace contextRef="#ctx0" brushRef="#br2" timeOffset="416051.2866">8968 11440 1487 0,'0'0'368'15,"0"0"-221"-15,0 0 51 16,0 0 58-16,0 0-37 16,0 0-103-16,0 0-69 15,6 13-8-15,-6 16 52 0,-12 9-37 16,-2 10-26-16,-2 3-13 16,1 1-6-1,-3-2-8-15,-1-4 5 0,1-2-5 16,-3-5 0-16,2-6 0 15,2-4-1-15,1-5 0 16,7-5-21-16,3-8-73 16,6-11-131-16,0 0-253 15,6 0-380-15</inkml:trace>
  <inkml:trace contextRef="#ctx0" brushRef="#br2" timeOffset="416274.2724">8763 11717 1121 0,'0'0'598'0,"0"0"-526"16,0 0 32-16,0 0 161 15,0 0-49-15,0 0-104 16,105 33-59-16,-80-30-23 15,2-3-18-15,-3 0-12 16,6 0-40-16,-6 0-177 16,-8-6-454-16</inkml:trace>
  <inkml:trace contextRef="#ctx0" brushRef="#br2" timeOffset="417181.1916">9111 11811 337 0,'0'0'1502'15,"0"0"-1264"-15,0 0-126 16,0 0 122-16,0 0-36 15,0 0-98-15,0 0-72 16,0 30 6-16,-9-15 2 16,-1 5-15-16,-1-3-15 15,5 0-5-15,-4-1 0 0,7-6 0 16,0-2-1-16,3-3 1 16,0-2-1-16,0-3-1 15,6 0-10-15,7 0-8 16,7-13-11-16,5 0 6 15,2-3 11-15,1-4-2 16,-1 0-3 0,-3-1 10-16,-3 2 8 0,-5 3 2 15,-5 6 29-15,-5 5 29 16,-6 3-24-16,0 2-20 0,0 0-7 16,0 0-7-16,0 0-2 15,0 7 0-15,-3 8 1 16,-5 2 0-1,-1 0 1-15,3 3-1 0,2-3 0 16,4-2 0-16,0-2-1 16,0-5 1-16,0 2 0 15,0-4-1-15,7-2 1 16,-1-4 1-16,8 0-2 16,-1 0 0-16,5-4-15 15,0-9-2-15,1 0-1 16,-3-4 5-16,1 1 11 15,-8-3 1-15,-3 1 1 16,0 2 1-16,-6 2 23 16,0 5 8-16,0-1-1 15,0 4-12-15,0 2-1 0,3-1-9 16,2-3-1-16,8 1-8 16,-1 1-2-16,7-1-10 15,-1 3-4-15,0 1 5 16,-5 3 10-16,-2 0-7 15,-5 0 8-15,0 0-2 16,-3 0-4-16,-3 0 5 16,0 6 0-16,0 5 1 15,0-1 1-15,-3 6 7 16,-9 1 2-16,-6-1-2 16,0 2 2-16,-1 0-1 15,5-4-1-15,4 3-2 0,4-4-5 16,3 2 0-16,3-4 0 15,0-1 1-15,9-3 2 16,7-4-4-16,8-3-55 16,18-7-130-16,-6-6-190 15,-5-4-434-15</inkml:trace>
  <inkml:trace contextRef="#ctx0" brushRef="#br2" timeOffset="417604.3204">9696 11799 1416 0,'0'0'357'0,"0"0"-222"16,0 0 161-16,0 0-59 15,0 0-76-15,0 0-48 16,0 0-42-16,37 22-29 15,-16-22-28-15,0 0-8 16,3 0-6-16,-2-5-13 16,-1-4-2-16,-6-1-2 15,-3 3 8-15,0-1 8 16,-9 0 1-16,-3 1 15 16,0 4 13-16,-6-1-2 0,-12 1 5 15,-7 3 8 1,-2 0 12-16,-6 4-14 0,2 9 5 15,5 4-14-15,4 3-4 16,7-1-6-16,6 1-3 16,9 0-6-16,0-1-8 15,0-3 0-15,13-3-1 16,10-2-3-16,3-5-53 16,27-6-89-16,-11 0-189 15,4 0-613-15</inkml:trace>
  <inkml:trace contextRef="#ctx0" brushRef="#br2" timeOffset="424451.7076">19125 17786 1149 0,'0'0'1114'0,"0"0"-902"16,0 0-153-16,0 0-42 16,0 0 12-16,0 0 79 0,0 2-10 15,0 8-29 1,4 3-19-16,-1 6-5 0,-3 6 23 15,0 6-1 1,0 3 3-16,-4 6-11 0,-4 3-22 16,1 1-11-16,-3 0-11 15,0 0-9-15,3 0 3 16,1 1-8-16,-1-5 5 16,4 0-5-16,-3-9 0 15,3 1 8-15,-4-8-8 16,3-5 0-16,0-3-1 15,1-6 0-15,1-5-1 16,2 0-26-16,0-2-19 16,0-3-5-16,0 0-20 15,0 0-33-15,9-3-103 0,11-17-168 16,-3 4-418 0,-1 0-332-16</inkml:trace>
  <inkml:trace contextRef="#ctx0" brushRef="#br2" timeOffset="424818.562">19181 18116 199 0,'0'0'1202'0,"0"0"-862"0,0 0-196 16,0 0-1-16,0 0 54 15,0 0-6-15,0 0-38 16,65-40-47-16,-37 33-30 16,5-1-30-16,3 1-25 15,3-4-13-15,-5-1-7 16,3-2-1-16,-4 0-7 15,-5-4-3-15,-5 6 4 16,-6-1 6-16,-7 7 0 16,-4 3 0-16,-2 0-15 0,-4 1-51 15,0 2-71 1,-7 2-179-16,-6 6-402 0,1 2-520 0</inkml:trace>
  <inkml:trace contextRef="#ctx0" brushRef="#br2" timeOffset="425269.8763">19219 18106 535 0,'0'0'772'15,"0"0"-395"-15,0 0-232 16,0 0-37-16,0 0 79 16,0 0 36-16,0 0-53 15,1 5-66-15,2 4-39 16,0 6 15-16,2 1 19 15,0 9-11-15,2 1 0 16,2 3-30-16,5-2-26 16,3 0-20-16,4-4-6 15,2-5-5-15,0-2-1 16,1-3 0-16,-3-1-15 16,-8-5 0-16,-4-1 5 15,-2-4-1-15,-3-2-25 0,-4 0-40 16,3 0-69-16,12 0-113 15,2-2-427-15,6-7-718 0</inkml:trace>
  <inkml:trace contextRef="#ctx0" brushRef="#br2" timeOffset="425662.8473">19817 18281 901 0,'0'0'847'0,"0"0"-676"16,0 0-115-16,0 0 20 16,0 0 80-16,0 0 8 0,0 0-58 15,75-7-44-15,-49 7-19 16,6 0 0-16,-2 0-7 15,-2 2-21-15,-1-2-15 16,-9 0-30-16,3 0-77 16,-11 0-176-16,-2-2-435 0</inkml:trace>
  <inkml:trace contextRef="#ctx0" brushRef="#br2" timeOffset="426382.2521">20518 18129 365 0,'0'0'914'16,"0"0"-628"-16,0 0-155 0,0 0 41 15,0 0 65-15,0 0-28 16,0 0-69-16,0 0-56 16,0 0-26-16,-4 0-12 15,-4 0 3-15,-6 0-1 16,-5 0 5-16,-4 0 0 15,-6 4 0-15,3 8-5 16,-6 1-4-16,7 5-11 16,5 1-11-16,6 1-12 15,7 0-1-15,7 3-9 16,0-3 1-16,7 0 0 16,12-3-1-16,4-2-28 15,4-8-33-15,5-4-62 0,4-3-114 16,9 0-267-16,-11-10-233 15,-3-3-316 1</inkml:trace>
  <inkml:trace contextRef="#ctx0" brushRef="#br2" timeOffset="427486.2756">20836 18182 755 0,'0'0'777'0,"0"0"-655"16,0 0-81-16,0 0 35 16,0 0 117-16,0 0 17 0,0 0-76 15,0-33-36-15,-9 33-19 16,2 0-15-16,-6 0-2 16,-1 6-8-16,-3 7-10 15,-2-2-3-15,0 5-6 16,4-2-6-16,-5 1-16 15,7-4-2-15,4 1-10 16,-1-4 0-16,5 1-1 16,5-7 0-16,0 3-9 15,0-5-21-15,11 0-20 16,5 0-22-16,7 0 7 16,2-7 14-16,2-3 24 15,-1-3 15-15,0 1 6 16,-9-1 6-16,-2 2 9 15,-1 1 38-15,-8 0 22 16,-3 4 7-16,-2 3 0 16,1 3-21-16,-2-4-20 0,0 4-21 15,0 0-12 1,0 0-2-16,0 0-2 0,0 10-7 16,-8 4 9-16,0 5 0 15,-3 0 1-15,2-2 0 16,0 0 5-16,3-1-5 15,5-5-1-15,1-2 0 16,0-3 0-16,4-3-25 16,12-3-7-16,5 0-29 15,3 0-15-15,3-9 13 0,0-4 34 16,-2-4 17-16,1-2 10 16,-4 1 2-16,1 0 16 15,-7 4 38-15,-4 4 34 16,-5 1 16-16,-4 8-7 15,0-2-22-15,-3 3-35 16,0 0-25-16,0 0-15 16,0 5-5-16,0 13 4 15,0 1-1-15,-7 8 1 16,-4 6 0-16,-2-1 1 16,-4 3-1-16,0 1 0 15,2-1 1-15,-5-1 0 16,5-3 0-16,1-3 1 0,3-5-1 15,2-2-6-15,2-6 0 16,2-5 0-16,4-7 5 16,1-2-7-16,0-1 1 15,0-3 0-15,6-10-17 16,10-7-14-16,3-10 2 16,2-4 0-16,3-5-16 15,3-9-6-15,1-3 13 16,1 2 18-16,-4-1 12 15,-2 8 9-15,-6 9 6 16,-3 8 11-16,-2 9 7 16,-2 1 6-16,2 5 0 15,4 1-2-15,5 4-13 16,0 2 0-16,5 3-9 16,0 0 0-16,-2 10-1 0,-2 6 0 15,-5 0 0-15,-5 2 0 16,-3-2 0-16,-9 2-5 15,0 1 6-15,-12-1 1 16,-7-4 20-16,-8 2 7 16,-3-4 5-16,-1-2 0 15,-1-2-20-15,4-1-7 16,1-7-6-16,5 0-39 16,7 0-75-16,10 0-100 15,5-7-308-15,0-1-293 0</inkml:trace>
  <inkml:trace contextRef="#ctx0" brushRef="#br2" timeOffset="427809.5397">21634 17869 1397 0,'0'0'548'0,"0"0"-521"15,0 0-11-15,0 0 136 16,0 0 49-16,0 0-54 16,0 0-68-16,27-14-42 15,-27 29 23-15,-6 9 44 16,-7 8 7-16,-5 7-40 0,-3 4-32 16,1 0-15-1,1 2-18-15,3-3-6 0,-2-4-1 16,3-3-11-1,2-8-6-15,-3-1-26 0,-1-6-32 16,0-3-40-16,-1-5-39 16,1-4-34-16,0-3-79 15,8-5-60-15,5 0-222 16,4 0-394-16</inkml:trace>
  <inkml:trace contextRef="#ctx0" brushRef="#br2" timeOffset="428024.1092">21427 18111 1064 0,'0'0'876'0,"0"0"-751"16,0 0-83-16,0 0 97 15,0 0 67-15,0 0-62 16,94 8-63-16,-58-4-53 15,-2-1-28-15,-3-3-37 16,2 0-142-16,-8 0-439 16,-9 0-448-16</inkml:trace>
  <inkml:trace contextRef="#ctx0" brushRef="#br2" timeOffset="428792.5948">21712 18093 1340 0,'0'0'391'0,"0"0"-220"16,0 0 74-16,0 0-8 16,0 0-59-16,0 0-40 15,0 0-45-15,13 65-51 16,-25-41-27-16,0 0-8 16,1-1-5-16,1-5-1 15,6-1-1-15,2-7 1 16,2-3-1-16,0-4 0 15,9-3-11-15,11 0-13 16,2-3-30-16,5-7-29 16,5-6 20-16,-1 2 29 15,0-3 19-15,1-2 7 0,-9 2 8 16,-3 5 15-16,-8 1 40 16,-5 4 28-16,-3 2 1 15,-4 1-36-15,2 4-21 16,-2 0-5-16,0 0-12 15,0 0-10-15,0 9-1 16,0 4 0-16,-4 6 0 16,-1 2 1-16,2 2 1 15,2-2-1-15,1-2-1 16,-2-2 0-16,2-7 1 16,0-5-1-16,0-1 1 15,0-4-1-15,0 0-7 16,2 0-1-16,5-9-8 0,3-6-9 15,-1 0 8-15,4-2 8 16,-6-3 8-16,2 1 1 16,-2-1 0-16,2 1 1 15,5 1 1-15,-2 2 0 16,4 3 0-16,5 0-1 16,3 3-1-16,6 3-8 15,3-2-4-15,-1 7-8 16,0 0-9-16,-2 2 20 15,-10 0 8-15,0 0 1 16,-13 0 1-16,-4 0 0 16,-3 0 15-16,0 2 0 15,-10 10-6-15,-13 7 58 0,0-3-20 16,-3 7-21-16,4-2-9 16,2 2-8-16,8-3-3 15,4-1-5 1,5 1 0-16,3-7 7 0,3-1-7 15,14-3 7-15,9-6-8 16,3-3-34-16,6 0-93 16,16-14-113-16,-10-5-399 15,-6-1-306-15</inkml:trace>
  <inkml:trace contextRef="#ctx0" brushRef="#br2" timeOffset="429182.8516">22411 18165 978 0,'0'0'672'16,"0"0"-581"-16,0 0-34 15,0 0 132-15,0 0 39 16,93 20-86-16,-72-18-82 16,3-2-27-16,-2 0-20 15,2 0-7-15,-3-8-6 16,0-3-23-16,0-2 2 15,-8 3 16-15,-4-2 5 16,0 5 0-16,-8 0 12 16,-1 1 24-16,0 3-15 15,-1 3-15-15,-12 0-5 0,-5 0 15 16,-6 3 17-16,-5 10 19 16,0 2 28-16,0 4 19 15,3 6-2-15,4-4-11 16,3 2-15-16,7-4-24 15,5-2-14-15,7-1-16 16,0-2-2-16,21-3-8 16,15-2-7-16,13-3-37 15,37-6-95-15,-10 0-189 16,-5-6-696-16</inkml:trace>
  <inkml:trace contextRef="#ctx0" brushRef="#br2" timeOffset="470967.8767">23167 18304 316 0,'0'0'876'16,"0"0"-368"-16,0 0-320 15,0 0-49-15,-3 6-40 16,3-3 5-16,7 0 0 16,3 2-23-16,2-3-14 15,5 1 2-15,1 1-5 16,4 1 9-16,5 1-9 0,4 0-17 15,5-2-24-15,6 1-17 16,5 1-6-16,6 2-40 16,1-4-14-16,1 2 5 15,-5-4 7-15,-5 3 16 16,-9-5 12-16,-8 0 13 16,-8 0 1-16,-11 0 0 15,-8 0 25-15,-1-6-1 16,-4-4-9-16,-15-1-2 15,-7-5-5-15,-6 2-8 16,3 1 1-16,-3 2 0 16,7 1-1-16,6 5 1 15,7-1-1-15,6 5 1 0,2 1 1 16,4 0-1-16,0 0-1 16,13 9 1-16,7 6-1 15,5 0 1-15,3 3 0 16,0 1 6-16,1 1-6 15,-4 1-1-15,-3 1 1 16,-7 1-1-16,-3-1 1 16,-9 0 19-16,-3-2 10 15,-10 2 7-15,-15-5-1 16,-8-1-9-16,-8-7-15 16,-26-9-12-16,7 0-108 15,5-2-480-15</inkml:trace>
  <inkml:trace contextRef="#ctx0" brushRef="#br2" timeOffset="478569.8319">19512 13508 377 0,'0'0'203'0,"0"0"-121"0,0 0-1 16,0 0 49-16,0 0-14 16,0 0-47-16,0 0-7 15,0 0-1-15,0 0-3 16,0 0-17-16,0 0-41 16,0 0-8-16,0 0 1 15,0 0 7-15,0 0 2 16,0 0 9-16,0 0 5 15,0 0-1-15,0 0 3 16,0 0-3-16,0 0 17 16,0 0 84-16,0 0-62 15,0 0-35-15,0 0-2 0,0 0 18 16,0 0-4-16,2 0-15 16,-1 3 1-16,3-3-1 15,-4 3 0-15,0-3 3 16,3 0-3-1,-3 4-4-15,0-4-5 0,0 0 6 16,3 0 3-16,-3 3 9 16,0 0 9-16,0-3-2 15,0 1 6-15,0 2 0 16,3-3-1-16,-3 2-2 16,3 2-16-16,-2-3-4 15,2 2 2-15,0 0 5 0,3 0-1 16,-3-2-2-16,0 2-7 15,0 0-2-15,0-3 1 16,-2 2-10-16,-1-2 5 16,2 2-4-16,-2 1-2 15,0-3 1-15,0 3 0 16,1 0-1-16,3-3 0 16,-4 4 1-16,3-1 1 15,0-1-1-15,4 2 0 16,-4-1 1-16,-2 1-1 15,2-1 0-15,-1 0 0 16,-1 0 0-16,1-1 0 0,-1 0 0 16,1 1 0-16,1 1 0 15,0-1 12 1,2 0-6-16,2 1-5 0,-1 2 4 16,0-2-5-16,0-1 5 15,2 3-6-15,-2-2 1 16,0-1-1-16,-3 1 1 15,0-1-1-15,1-3 1 16,-4 3-1-16,0-1-1 16,3-1 1-16,-3 3 0 15,4-2 0-15,2 3 1 16,-3 0-1-16,3-1 1 16,1 2 0-16,2 1-1 0,2-3 1 15,-5 2-1 1,0 1 1-16,0-4-1 0,1 4 0 15,-4-1-1-15,1-2 1 16,-1-1 0-16,4 4 0 16,-1-5 0-16,-2 3 1 15,2 1-1-15,0-4 0 16,0 0 0-16,0 3 0 16,1-2 0-16,1-2 0 15,-5 3-2-15,3-2-5 16,-2 1 5-16,-1-2 1 15,0 2-5-15,1-3 5 16,-2 3 0-16,-1 0 0 16,1-2 0-16,1 2 1 15,0 0-1-15,1 1 1 0,0-1 0 16,-1 0 0 0,0 0 0-16,1-3 0 0,-1 0 0 15,-3 4 0-15,0-4 0 16,0 0 0-16,0 0 1 15,0 0 0-15,0 0 5 16,0 0-4-16,0 0 8 16,0 0-8-16,3 0-1 15,-3 0 0-15,1 0 1 16,1 0-1-16,-1 3-1 16,2-3 0-16,-1 3 0 15,1-3-1-15,0 1 1 16,0 2-2-16,0 0 2 0,2-2 0 15,2 5-1 1,-4-3-5-16,3-2-3 0,-3 2-3 16,-3 0 3-1,1-3 9-15,-1 0-1 0,0 0 1 16,0 0 1-16,0 0 12 16,0 0 8-16,0 0 1 15,0 0-6-15,0-3 3 16,0-1-1-16,0 1-3 15,0 0-6-15,0-1-8 16,0 1 1-16,0 0-1 16,0-1 0-16,0 1 0 15,0-1-1-15,0 1 1 0,0 0 0 16,0-1-1-16,-1-2 0 16,1 3 1-16,0-1-1 15,-3 1 1-15,3 0 0 16,0 2 8-16,0-2-3 15,0 1 3-15,0-2-8 16,0 0 5-16,0-1-5 16,0 1-1-16,0 1 0 15,0-1 1-15,-3-2-1 16,3 2 0-16,0 4 0 16,0-3 1-16,0 0-1 15,0 3 1 1,0 0 8-16,0 0-2 0,0 0-6 15,0 0 0-15,0 0-1 0,0 0 1 16,0 0 0 0,0 0-1-16,0 0 0 0,0 0 1 15,0 0-1-15,0 0 2 16,0 0 5-16,0 0-1 16,0 0 3-16,0 0-1 15,0 0-7-15,0 0 0 16,0 0-1-16,0 0 0 15,0 3-1-15,0 4 0 16,0-1 0-16,0 3 1 16,0-2-1-16,0 3 1 15,0 3 1-15,0-3-1 16,0 0 0-16,3-3 0 0,-3 3-1 16,0 0 1-1,3-1 1-15,-3-2-1 0,3 3 0 16,0 0 0-16,2-3-1 15,0 3-6-15,-1-4-10 16,-1-2 7-16,0 2 0 16,-1-6 9-16,-2 1-1 15,0-1 2-15,0 3-1 16,0-3 1-16,0 3 8 16,-5 1 11-16,-1 2-12 15,0-2-5-15,1-1-1 16,2 0 0-16,0-1 0 15,0 0 0-15,-3 0 0 0,-5 1 5 16,-2 0 0 0,-2-2-3-16,-6-1-2 0,-4 0-1 15,-1 0-228-15,10 0-909 16</inkml:trace>
  <inkml:trace contextRef="#ctx0" brushRef="#br2" timeOffset="480987.3682">18764 13247 175 0,'0'0'573'0,"0"0"-420"16,0 0-50-16,0 0 34 15,0 0 11-15,0 0-50 16,0 0-25-16,18 0 10 0,-18 0-12 16,3 0-14-16,-3 0-21 15,0 0-15-15,0 0-7 16,0 0-5-16,3 6-2 15,0 1 8-15,4 1 14 16,3 1-2-16,2 1-10 16,5 3-1-16,-4-1-6 15,2 3-9-15,-1-3 1 16,-2 1-1-16,-2-3 0 16,-3 4 0-16,-2-5-1 15,0 2 1-15,1-2 0 16,-2 1-1-16,2 3 1 15,0-3-1-15,4 2 1 0,4 0 0 16,-2 1-1-16,1 1 1 16,0-2-1-16,4-2 1 15,-7 3-1-15,1-3 1 16,0 1-1-16,-1 2 0 16,-1-3 0-16,1-1 0 15,-1 4 0-15,1 0 0 16,4-2 0-1,-2-1 1-15,1 3 0 0,4-3 0 16,-2 0 1-16,1-1-2 16,-2 1 1-16,2 0-1 15,-3 0 0-15,4 0 1 0,-5 0-1 16,2 0 0-16,2-1 0 16,1 4 0-16,0-2 0 15,1 2 0-15,1 3 0 16,-3-2-1-16,4-1 1 15,-2 1 0 1,0 2 0-16,-2-3 0 0,0 3 0 16,-3-4 0-16,0 0 0 15,-3-2 0-15,2 0 0 16,-4-3 0-16,1-2 0 16,-2 2 1-16,3-1-1 15,-1 1 0-15,1-3 0 16,3 2 0-16,-6-2 0 15,2 2 0-15,1 1 0 16,0-4 0-16,-4 4 0 16,0-4 0-16,-3 1 0 0,1-1 0 15,0 0-1-15,1-2 0 16,-1 1-1-16,1 2 0 16,-1-2 1-16,3 3-6 15,0-3-2-15,0 3-6 16,-1 0-1-16,0-2 0 15,-1 1 10-15,0-1 5 16,-3 0 0-16,-2-3 1 16,1 0 0-16,-1 0 8 15,0 0 17-15,0 0-2 16,0 0 8-16,0-3 23 16,-3 0 3-16,-2-1 18 0,2 1 9 15,0-2 6 1,0 3-35-16,3-1-33 0,-2 1-13 15,1-1-9-15,1 1 1 16,-2 0 0-16,1-2-1 16,-1 1-1-16,-1 0 0 15,2 0 0-15,-2-1 1 16,-4-2 0-16,4 2 0 16,-2-2 16-16,2 2 4 15,0 2-5-15,0-2-4 16,1 0-5-16,2 1 3 15,0 0 0-15,0-1-1 16,0 1-7-16,0 1 0 0,0 2 6 16,0-2-6-16,0 2 0 15,0 0 5-15,0 0-5 16,0 0 0-16,0 0-1 16,0 0-1-16,0 0-6 15,0 2 6-15,0 3 0 16,0 2 1-16,6 0 0 15,4 3 0-15,0-4 0 16,-1 4-1-16,1-3 1 16,2-1-1-16,-1 2-1 15,-4 0 1-15,1-4 1 16,-1 2-2-16,-4-5 1 0,-2 2-7 16,-1 0 7-1,0 0-7-15,0-2 8 0,0 5-1 16,0-4 0-16,0 0 1 15,0 1 0-15,0 0 0 16,0 1 0-16,0-4 0 16,0 3 1-16,-3-3-1 15,-3 3 7-15,-4 1 17 16,-3-1 1-16,-11-3 18 16,-2 0 3-16,0 0-14 15,-1 0-32-15,-7 0-20 16,9 0-262-16,5 0-975 0</inkml:trace>
  <inkml:trace contextRef="#ctx0" brushRef="#br2" timeOffset="484924.4635">19947 13459 1406 0,'0'0'234'0,"0"0"-228"16,0 0 1-16,0 0-7 16,0 0 27-16,91-47-26 15,-79 47-1-15,0 0-15 16,0 0 8-16,-6 7 6 15,-2 3-5-15,-1 0 5 16,-1 1 1-16,-1-3 0 16,-1-1 1-16,2-3-1 15,-1-4-6-15,5 0 0 0,1 0 6 16,6-1 0-16,0-9 0 16,2-6 4-16,6-4 50 15,-5 0 16-15,5-6 24 16,-3 0-5-16,-2-5-4 15,1 2-12-15,-5-1-17 16,-2 3-20-16,2 5-1 16,-3 5 5-16,2 3-9 15,-1 8-22-15,-3 0 1 16,2 6-10-16,0 0-13 16,-1 0 3-16,-2 0 4 15,0 0 4-15,-2 3-4 16,2 4-1-16,-3-1 7 0,1 1 0 15,-1-1 0 1,0-5 1-16,4 2 0 0,3-3-1 16,-1 0 0-16,6-3-5 15,3-11-12-15,1-2 3 16,4-7 13-16,2 0 0 16,2-7 0-16,-2 3 1 15,0-3 13-15,-4 1 15 16,-1 5 2-16,-7 1 4 15,-3 7 22-15,-2 6 2 16,-5 3-9-16,2 1-25 16,-5 6-15-16,3 0 0 0,0 0-4 15,4 0-5-15,-3 3 0 16,1 9-7-16,-2 0-1 16,0 0 8-16,0-2-6 15,-2-2-4-15,2-3 2 16,0-4 3-16,8-1 5 15,-2 0 0-15,7-10-19 16,4-6-15-16,3-6 4 16,3-6-25-16,-3-1 9 15,2-2 36-15,-3-2 8 16,2-1 2-16,-6 5 17 16,-2 3 8-16,-2 6 63 15,-7 11-48-15,-4 2 11 16,0 7-25-16,-3 0-15 15,3 0-4-15,0 0-5 0,1 2 7 16,4 3-9 0,4-5-11-16,7 0-75 0,0 0-105 15,1-11-506-15</inkml:trace>
  <inkml:trace contextRef="#ctx0" brushRef="#br2" timeOffset="485669.2752">21202 12543 532 0,'0'0'143'0,"0"0"547"16,0 0-491-16,0 0 10 16,0 0 80-16,0 0-61 15,0 0-82-15,-3-10-81 16,3 27-7-16,0 9 22 16,1 3-19-16,6 8-25 15,1 0-10-15,-2 5-14 16,-1-5-12-16,-2-4 1 15,-3-3-1-15,0-4-42 16,0-9-53-16,0-8-70 16,-8-4-93-16,0-5-93 0,2 0-198 15,1-7-256-15</inkml:trace>
  <inkml:trace contextRef="#ctx0" brushRef="#br2" timeOffset="485994.3704">21251 12467 702 0,'0'0'806'15,"0"0"-657"-15,0 0 133 16,0 0-136-16,0 0 21 16,0 0-96-16,0 0-50 0,75-69-14 15,-55 69-7 1,3 0 0-16,2 3 0 0,-2 11 0 15,-3 6 1-15,0 5 0 16,-11 2 0-16,-2 0 6 16,-7-4-6-16,0 0 1 15,0-6-1-15,-4-4-1 16,-8-6 6-16,-3-1 2 16,-2-6-2-16,-2 0-5 15,0 0-1-15,4 0-21 16,2-13-190-16,6 3-272 15,7 0-638-15</inkml:trace>
  <inkml:trace contextRef="#ctx0" brushRef="#br2" timeOffset="486510.5912">21612 12294 1679 0,'0'0'206'0,"0"0"-131"16,0 0 8-16,0 0 165 16,26-77-76-16,-26 72-65 15,0 5-55-15,0 11-43 16,-5 13 24-16,-7 11 37 16,-2 2-36-16,3 5-25 15,-3 5-6-15,6-4 6 16,1-3-9-16,1-1 1 15,3-7-1-15,2-4 0 16,-2-9-5-16,3-9-7 0,-3-2-16 16,3-8-5-16,0 0 6 15,0-2 8-15,3-11-16 16,7-6 13-16,6-4 10 16,3 0-25-16,0-3-17 15,0 2 13-15,-4 1 29 16,0 6 12-16,-5 7 7 15,3 0 9-15,-5 8 4 16,1 2 0-16,-1 0 12 16,-2 2-7-16,1 12-9 15,-2 6 5-15,-5 6 6 16,0 5-8-16,0-2-7 0,0-1-4 16,-5-6-8-16,-4-2 0 15,2-11-1-15,-1-1-11 16,2-6-50-16,4-2-54 15,2 0-53-15,2-4-145 16,10-3-414-16</inkml:trace>
  <inkml:trace contextRef="#ctx0" brushRef="#br2" timeOffset="486813.9015">21868 12511 1277 0,'0'0'481'0,"0"0"-411"15,0 0 87-15,0 0 60 0,0 0-60 16,0 0-46 0,0 0-32-16,-62 86-33 0,63-67-21 15,15-3-11-15,4 2-13 16,5-9-1-16,4-6-4 16,-1-3-20-16,2 0-28 15,-3-6-10-15,-2-14 33 16,-8 0-9-16,-4-6 24 15,-10 3 14-15,-3-1 12 16,0 8 20-16,-13 0-18 16,-2 6-14-16,-5 6-3 15,7 4-100-15,3 0-262 0,7 0-382 16</inkml:trace>
  <inkml:trace contextRef="#ctx0" brushRef="#br2" timeOffset="487076.9453">22157 12257 1674 0,'0'0'237'16,"0"0"-28"-16,0 0 41 16,0 0-51-16,0 0-110 15,0 0-31-15,0 0 17 16,11 91-15-16,-11-51-2 0,-10 4-22 15,0-2-20 1,-4 0-4-16,2-1-10 0,2-5-1 16,1-2-1-16,1-8 0 15,4 0-64-15,1-9-79 16,3-1-140-16,0-6-338 16,0-7-321-16</inkml:trace>
  <inkml:trace contextRef="#ctx0" brushRef="#br2" timeOffset="487269.9592">22076 12537 827 0,'0'0'837'0,"0"0"-733"0,0 0-34 15,0 0 88 1,104 13-73-16,-75-3-85 0,0 3-83 15,-6 1-181 1,-8-4-396-16</inkml:trace>
  <inkml:trace contextRef="#ctx0" brushRef="#br2" timeOffset="487556.6938">22261 12625 1629 0,'0'0'238'15,"0"0"-167"-15,0 0 124 0,0 0-16 16,0 0-72-16,-16 73-67 16,16-50-25-16,4-2-6 15,11-5-8-15,1-3 4 16,4-6-5-16,0-7-10 16,-1 0 8-16,-3-7 2 15,-4-12 0-15,0-5 1 16,-6 1 15-16,-6 1 15 15,0 5 17-15,0 3-20 16,-3 4-28-16,-11 4-4 16,-2 6-94-16,0 0-249 15,6 10-462-15</inkml:trace>
  <inkml:trace contextRef="#ctx0" brushRef="#br2" timeOffset="487955.9717">22505 12612 1149 0,'0'0'671'15,"0"0"-593"-15,0 0 70 16,0 0 46-16,0 0-78 16,0 0-50-16,0 0 6 15,30 99-17-15,-44-69-24 16,-2-4-13-16,2-2-6 15,0-8-11-15,5-2 1 16,2-8-1-16,4-5 1 16,3-1 11-16,0 0 9 0,7-4-11 15,14-12-11-15,6-2-15 16,6-7 9-16,3-2 5 16,0 0 0-16,0-1-1 15,-4 4-4-15,-9 7 6 16,-7 7 12-16,-9 10 22 15,-5 0-9-15,-2 14-5 16,-2 12 60-16,-10 5 11 16,-2 4-10-16,-2-1-28 15,2-5-24-15,3-3-18 16,4-6-11-16,7-9-65 16,0-3-219-16,0-8-896 0</inkml:trace>
  <inkml:trace contextRef="#ctx0" brushRef="#br2" timeOffset="489096.6865">24597 18296 484 0,'0'0'16'16,"0"0"-16"-16,0 0 68 15,0 0 528-15,0 0-314 16,94-80-61-16,-80 70-7 15,-5 3 20-15,-2 3-18 16,-3-1-32-16,-2 5-10 16,-1-2-19-16,-1 2-40 15,0 0-24-15,4 0-23 16,-4 0-28-16,0 2-19 0,0 13-13 16,-16 6-7-16,-6 11 11 15,-8 11 1-15,-3 0-5 16,-2 3-8-16,-1-7 1 15,3 0 5-15,3-4-6 16,6-3 0-16,7-6 1 16,0-3-1-16,7-6 0 15,4-5-9-15,3-4-29 16,0-3-35-16,0-5-63 16,1 0-120-16,2-20-92 15,0-1-392-15,2-3-210 0</inkml:trace>
  <inkml:trace contextRef="#ctx0" brushRef="#br2" timeOffset="489350.8582">24527 18096 1318 0,'0'0'731'0,"0"0"-521"16,0 0-44-16,0 0-22 15,0 0 2-15,0 0 11 16,67 101-39-16,-43-50-47 16,0 2-18-16,0-1-23 15,-3-4-17-15,-3-8-7 16,-1-4-6-16,-3-8-21 16,-2-7-34-16,-5-5-66 15,1-9-132-15,-5-1-262 0,-2-6-317 16</inkml:trace>
  <inkml:trace contextRef="#ctx0" brushRef="#br2" timeOffset="489591.0363">24949 18438 856 0,'0'0'1311'15,"0"0"-1012"-15,0 0-201 16,0 0-22-16,0 0 32 0,115 0-59 16,-76 0-37-1,-2 0-12-15,-2 0-100 0,0 0-129 16,-11 0-385-16,-6 0-242 0</inkml:trace>
  <inkml:trace contextRef="#ctx0" brushRef="#br2" timeOffset="490037.1715">25382 18306 880 0,'0'0'1028'0,"0"0"-770"16,0 0-181-16,0 0 68 16,0 0 17-16,18 78-49 15,-6-49-50-15,1 4-29 16,-1-3-10-16,-3-1-15 16,-3-2 1-16,-2-4-8 15,-4-6-1-15,0-8 0 16,0-2-1-16,-11-4 1 15,-1-3 0-15,-3-6 19 16,4-10-7-16,4-7 1 16,5-4-5-16,2-2 1 15,9-5-2-15,17 0-8 16,2 2 0-16,3 6-15 0,1 12 5 16,-4 4 2-16,-4 10 7 15,-2 0-5-15,-1 4-7 16,-3 7-35-16,0 1-65 15,1 1-84-15,-5-3-405 16,-4-3-399-16</inkml:trace>
  <inkml:trace contextRef="#ctx0" brushRef="#br2" timeOffset="490522.3639">25894 18367 1258 0,'0'0'283'15,"0"0"-120"-15,0 0 117 16,0 0-60-16,0 0-56 16,0 0-63-16,0 0-29 15,-42-27 1-15,21 40-3 16,-1 6 7-16,-2 6-28 15,3-1-23-15,1 1-16 16,4-5-1-16,6-5-9 16,5-1-1-16,4-6-28 15,1-5-8-15,1-1-18 0,14-2-2 16,8 0 2-16,2-9-11 16,5-5 14-16,-1-8 14 15,3-3-4-15,-4-3 19 16,-4 2 17-16,-6 4 6 15,-5 7 52-15,-7 5 47 16,-4 7-19-16,-2 3-39 16,0 0-28-16,0 6-12 15,0 9 32-15,0 10 13 16,0 1-9-16,0 6-11 16,0-3-16-16,12-1-2 15,4-4-8-15,-1-7-31 16,4-6-53-16,-2-6-68 15,2-5-109-15,2-5-231 0,-4-7-44 16,-4-6-42-16</inkml:trace>
  <inkml:trace contextRef="#ctx0" brushRef="#br2" timeOffset="490952.9452">26155 18322 960 0,'0'0'587'16,"0"0"-315"-16,0 0 4 15,0 0-67-15,0 0-84 16,0 0-79-16,0 0 15 15,9 60-23-15,-17-33-18 16,2 0-8-16,3-4-12 16,0-5 1-16,3-5 0 15,0-5 1-15,0-5 5 16,2-3-7-16,8 0 0 16,7-10-18-16,2-8-6 15,7-5 2-15,0-5 7 16,3-3 3-16,-1-4 11 15,-1 6-11-15,-6 6 6 0,-5 3 6 16,-7 10 48-16,-3 7 29 16,-3 3 2-16,-3 0-31 15,0 5-27-15,0 14-9 16,-6 13 27-16,0 12 0 16,3 11-13-16,3 14-3 15,0-3-10-15,15 5 2 16,2-2 0-16,-1-12-3 0,-6 1-11 15,-7-12-1-15,-3-11 0 16,-13-9-1-16,-17-10-5 16,-10-13-8-16,-6-3-22 15,-5-8-58-15,-3-29-97 16,12 5-328-16,16-4-609 16</inkml:trace>
  <inkml:trace contextRef="#ctx0" brushRef="#br2" timeOffset="491477.7042">26841 18381 510 0,'0'0'1233'0,"0"0"-998"16,0 0-163-16,0 0 74 15,0 0 34-15,0 0-46 0,0 0-43 16,-24-47-30 0,9 43-20-16,-3 0-11 0,-4 2-3 15,0 2-2-15,4 0-5 16,3 3-14-16,9 10-5 15,6 3 11-15,7 9 0 16,22 3-3-16,7 3-1 16,4 5-8-16,-2-2 0 15,-5 2 1-15,-10-5 0 16,-17-4 0-16,-6-9-1 0,-27-8 0 16,-63-10-14-16,7-14-180 15,-4-10-1003-15</inkml:trace>
  <inkml:trace contextRef="#ctx0" brushRef="#br1" timeOffset="509003.8733">1326 5581 1204 0,'0'0'1030'15,"0"0"-820"-15,0 0-162 16,-85 0-28-16,45 0 46 16,-11-6 41-16,-3-1-29 0,-4 0-19 15,0-4-11-15,-2 2-18 16,2-1-12-16,6 0-9 16,10 4-8-16,6-2 0 15,9 4-1-15,8 3-27 16,13 1-68-16,9 0-126 15,16 9-338-15,8 0-165 0</inkml:trace>
  <inkml:trace contextRef="#ctx0" brushRef="#br1" timeOffset="509236.9957">1290 5679 1927 0,'0'0'748'0,"0"0"-664"0,-158-2-66 15,49-4 4-15,3-1 45 16,20 0 8-16,26 3-30 16,29 0-24-16,4 1-21 15,3 0-8-15,21-1-111 16,3 1-377-16,15-1-1067 0</inkml:trace>
  <inkml:trace contextRef="#ctx0" brushRef="#br1" timeOffset="510128.0103">1180 8009 1375 0,'0'0'987'16,"0"0"-833"-16,0 0-112 16,-124 0-11-16,63 0 123 15,-3 0-41-15,-5 0-58 0,2-7-34 16,7 3-13 0,14-2-8-16,16 3 0 0,15-1 0 15,12 4-68-15,3 0-64 16,12-1-38-16,31 1-109 15,-4-2-320-15,0 2-517 0</inkml:trace>
  <inkml:trace contextRef="#ctx0" brushRef="#br1" timeOffset="510372.1581">1223 8121 940 0,'0'0'1450'16,"0"0"-1195"-16,-131-1-185 16,37-8 27-16,-20-1 59 15,4 3-62-15,28 1-91 16,15 6-3-16,34 0-159 15,9 2-610-15</inkml:trace>
  <inkml:trace contextRef="#ctx0" brushRef="#br1" timeOffset="515202.0072">28772 3662 1145 0,'0'0'916'0,"0"0"-764"15,0 0-106-15,0 0 31 16,0 0 58-16,0 0-10 16,0-13-46-16,-5 10-27 15,-4 0-24-15,-2 1-16 16,-5-1-10-16,-4 1-1 16,-2 1 1-16,0 1-1 15,3 0 0-15,4 0-1 16,3 0 0-16,6 3-11 15,5 1-10-15,1 0-9 16,0 1 8-16,0 5 22 0,14-1 10 16,4 3-10-16,9 4-1 15,3 2-38-15,3 0-11 16,1 1 21-16,-2 1 16 16,-3 1 11-16,-3 2 1 15,-6-2-5-15,-7-2 5 16,-6-1-1-16,-7-6-5 15,0-3-9-15,-7-2-26 16,-16-7 15-16,-5 0 21 16,-5 0-31-16,-4-17-182 15,8 1-180-15,11-1-452 0</inkml:trace>
  <inkml:trace contextRef="#ctx0" brushRef="#br1" timeOffset="515593.0448">29042 3431 1833 0,'0'0'500'0,"0"0"-429"15,0 0 73-15,0 0 75 16,0 0-67-16,0 0-62 16,0 0-51-16,4-7-38 15,1 20 7-15,3 11-8 16,2 8 24-16,0 11-11 15,3 3 1-15,-1 4-4 16,-1-1-4-16,2-2-6 16,-4-5 0-16,0-5-5 15,-2-6 4-15,-1-6-18 16,-1-4-29-16,0-9-76 16,-2 1-80-16,-3-1-63 15,0-2-244-15,0-4-144 0</inkml:trace>
  <inkml:trace contextRef="#ctx0" brushRef="#br1" timeOffset="515902.3648">29078 3721 892 0,'0'0'1241'15,"0"0"-1051"-15,0 0-132 16,0 0 68-16,0 0 53 0,0 0-52 16,0 0-85-16,62-11-25 15,-33 12-17-15,-1 6-13 16,0 3-90-16,5 1-159 16,-8-1-539-16,-8-3-720 0</inkml:trace>
  <inkml:trace contextRef="#ctx0" brushRef="#br1" timeOffset="516319.0879">29367 3745 907 0,'0'0'1363'0,"0"0"-1162"15,0 0-159 1,0 0-32-16,0 0 1 15,0 0 5-15,0 0 15 0,1 41-22 16,5-24 0-16,0-3 3 16,2-1 3-16,-3-6-15 15,2-2-9-15,-3-5-12 16,1 0 21-16,1 0 1 16,1-4-1-16,3-6 0 15,0-4 10-15,0 0 12 16,0-2 5-16,-1 1 19 15,0 2 4-15,-2 3 21 16,-2 3 11-16,-2 5-10 16,-1 0-18-16,-1 2-15 0,-1 0-25 15,2 0-14-15,-1 3-21 16,-1 8 21-16,2 6 4 16,-1 4 2-16,1-1-6 15,-1-2-46-15,2-1-81 16,2-3-100-16,6 0-231 15,-1-4-165-15,0-3-334 0</inkml:trace>
  <inkml:trace contextRef="#ctx0" brushRef="#br1" timeOffset="516853.004">29844 3786 38 0,'0'0'1572'0,"0"0"-1208"16,0 0-211-16,0 0 28 15,0 0-7-15,0 0-60 16,0 0-45-16,-67-19-28 16,48 23-3-16,1 9-11 15,2-1-16-15,5 2-5 16,3 0-6-16,4-1-2 15,3-4-6-15,1 0 6 16,0-2-7-16,5-5-21 16,8 0-25-16,3-2-13 15,6 0-7-15,1-14 34 0,2-4-3 16,-1-8-19-16,-2-5-3 16,2-5 52-16,0-9 14 15,-6-1 14-15,-2-5 35 16,-5 2 21-16,-6-1 4 15,-4 6-17-15,-1 4-17 16,0 6 12-16,0 7 5 16,0 7 2-16,-4 8-8 15,0 5-1-15,0 5-34 16,-1 2-16-16,-2 7-7 16,-6 16 7-16,1 11 26 15,-3 9 4-15,4 7-10 16,7 2-11-16,2 2 16 0,2 0-13 15,5-5-12-15,12-2 0 16,5-7-12-16,1-3-33 16,3-7-33-16,-1-7-58 15,3-4-145-15,-7-8-413 16,-1-6-548-16</inkml:trace>
  <inkml:trace contextRef="#ctx0" brushRef="#br1" timeOffset="517264.665">30189 3735 954 0,'0'0'794'16,"0"0"-696"-16,0 0 21 15,0 0 94-15,0 0-69 16,0 0-61-16,9 78-34 15,-2-63-14-15,2-1-16 16,2-4-13-16,-1-3-6 16,1-4-1-16,-1-3-9 15,2 0-8-15,0-6-13 16,1-8 9-16,-1-4 22 16,1-5 12-16,-2-1 13 15,0 0 27-15,-2 5 47 16,-2 3 27-16,-4 6-13 15,0 6-26-15,0 4-48 16,0 0-39-16,3 8-2 0,3 15 2 16,1 11 0-16,6 11 9 15,1 5-3-15,1 7-6 16,-1-3 8-16,-3-5 5 16,-6-9-4-16,-5-9-9 15,-3-12-5-15,-9-4-16 16,-46-13-47-16,4-2-184 15,-4 0-776-15</inkml:trace>
  <inkml:trace contextRef="#ctx0" brushRef="#br1" timeOffset="524923.3464">31230 3727 1028 0,'0'0'365'0,"0"0"-255"0,0 0-33 16,0 0 82-16,0 0 28 16,0 0-42-16,0 0-54 15,0 0-14-15,0 0-25 16,2 0-21-16,1 3 10 16,0-1-12-16,0 1 2 15,3 0 4-15,0 0-8 16,3-1-11-16,1 0 2 15,7 1-4-15,2-3-7 16,0 0 1-16,4 0-7 16,-3 0 0-16,0 0-1 15,-2-7-5-15,-4 0-1 16,-4 0 5-16,-3-1 1 0,-1 3 0 16,-3-2 6-1,-1 1-6-15,-2 0 1 0,0-1 3 16,0 0 27-16,0 0-14 15,0-1-11-15,0 1-5 16,-2-1 1-16,-2 2-2 16,-1 0-1-16,1 2 0 15,-1 0 0-15,0 1-1 16,0 1 2-16,-1 1-1 16,0 0 1-16,-3 1 0 15,-3 0 1-15,0 0 5 16,-3 0 16-16,2 0 0 15,-3 1-8-15,0 2-8 16,2 4-5-16,-1 0 0 16,0 0 7-16,1 1-2 0,4 1 5 15,-2-1 3-15,4 3 2 16,1 2-2-16,1 1-2 16,0 4 1-16,3 0 3 15,2 0-2-15,-1 2-5 16,2-2 0-16,0-1 0 15,3 0 3-15,12-3 3 16,2-2 3-16,5-1-8 16,5-4-1-16,1-3-6 15,3-4 3-15,1 0-5 16,-1 0-1-16,0-10-7 16,-2-3-3-16,-3 0-4 15,-6 0-17-15,-2 0-8 16,-6 2-25-16,-5-2-111 0,-1 4-545 15,-5 2-1003-15</inkml:trace>
  <inkml:trace contextRef="#ctx0" brushRef="#br1" timeOffset="525367.4861">31550 3454 618 0,'0'0'789'0,"0"0"-611"0,0 0-65 15,0 0 100-15,0 0 31 16,0 0-42-16,0 0-67 16,7 0-10-16,7 0-33 15,8 6-38-15,2-2-23 16,1 1-17-16,2 0-5 16,-5-1-8-16,-1-1-1 15,-6 0-24-15,0-2-65 16,-1 3-94-16,-4 0-278 15,-1-4-279-15</inkml:trace>
  <inkml:trace contextRef="#ctx0" brushRef="#br1" timeOffset="526404.9996">32278 3718 461 0,'0'0'610'15,"0"0"-426"-15,0 0-61 0,0 0 11 16,0 0 48-16,0 0-10 16,0 0-25-16,14 3-34 15,2 0-35-15,3-3-54 16,2 0-24-16,0 0-22 16,-1 0-12-16,-1-5-28 15,-3-3 9-15,-4-1-4 16,-2-1 57-16,-4 0 7 15,-1 1 5-15,-2-1 31 16,-3 2 54-16,0-1-23 16,0 2-21-16,0 0 8 15,0 1-7-15,-2 1-7 0,-1 2-1 16,-1 1-13-16,-1 0-14 16,-5 2-9-16,-1 0-9 15,-6 2 5-15,-5 8 4 16,-1 5 4-16,-4 1 8 15,2 6 26-15,2-3 8 16,4 2-11-16,3-1-12 16,5 0-8-16,2-3 8 15,3-3-6-15,6 0-5 16,0-2-8-16,0-3-8 16,4 1-5-16,8 0 0 15,9-3 10-15,3-2-11 16,8-1-18-16,5-4-46 15,0 0-39-15,0 0-47 16,-1-11-101-16,-4-4-219 0,-9 1-84 16,-10 1-190-16</inkml:trace>
  <inkml:trace contextRef="#ctx0" brushRef="#br1" timeOffset="526754.4253">32579 3484 986 0,'0'0'643'0,"0"0"-530"15,0 0 60-15,0 0 76 16,0 0-73-16,0 0-118 16,0 0-39-16,86 0-19 15,-54 3-34-15,-4 1-95 16,-2-2-121-16,-2 3-57 15,-10-3-180-15,-5 1-145 0</inkml:trace>
  <inkml:trace contextRef="#ctx0" brushRef="#br1" timeOffset="526998.6762">32712 3401 1500 0,'0'0'491'0,"0"0"-390"15,0 0 87-15,0 0 3 16,0 0-53-16,0 0-49 0,0 0-51 16,0 26-11-1,0 1 37-15,0 10-33 0,0 4-31 16,0 18-16-16,-6-9-193 15,0-10-513-15</inkml:trace>
  <inkml:trace contextRef="#ctx0" brushRef="#br1" timeOffset="538967.5311">31587 4332 671 0,'0'0'872'16,"0"0"-653"-16,0 0-117 15,0 0 66-15,0 0 24 16,1-3-26-16,-1 2-49 16,0 1-31-16,0-2-11 15,0 1 1-15,-3-1-23 16,-5 1-18-16,-1-2-20 16,-8 0-5-16,1 1-4 15,-2 1-4-15,3 1 4 16,2 0-6-16,5 0 0 15,2 0-1-15,2 0-8 16,1 1 3-16,1 4-6 0,2-1-3 16,0 1-1-16,0 1 10 15,0 2 5-15,14 0-5 16,5 3-26-16,6 1-18 16,2 0-9-16,6 1 27 15,-3 0 13-15,-5-2 6 16,-2 2 2-16,-7-3 4 15,-6 0-2-15,-5-2 3 16,-5 0-6-16,0-2-9 16,0 1 6-16,-9-5 15 15,-9-1 0-15,-2-1 0 16,-5 0 0-16,1 0-1 16,4 0 1-16,5-10-203 0,3 3-183 15,9-3-322-15</inkml:trace>
  <inkml:trace contextRef="#ctx0" brushRef="#br1" timeOffset="539237.2468">31740 4306 1377 0,'0'0'730'15,"0"0"-646"-15,0 0-67 0,0 0 25 16,0 0 87 0,0 0 15-16,0 0-43 0,16 76-31 15,-7-50-35-15,4 0-19 16,-3-4-14-16,2-4-2 16,-3-5-6-16,-3-3-87 15,-1-3-82-15,-2-3-183 16,-3-4-425-16</inkml:trace>
  <inkml:trace contextRef="#ctx0" brushRef="#br1" timeOffset="539471.3692">31788 4239 2045 0,'0'0'388'0,"0"0"-311"15,0 0-59-15,0 0-18 16,0 0-12-16,0 0-146 16,0 0-221-16,20 4-461 0</inkml:trace>
  <inkml:trace contextRef="#ctx0" brushRef="#br1" timeOffset="539889.9788">31914 4332 1505 0,'0'0'994'16,"0"0"-864"-16,0 0-104 16,0 0-17-16,0 0-3 15,0 0 3-15,0 0 1 16,64 57 6-16,-58-41-14 15,-3 0-2-15,-2-3-27 16,-1-4-16-16,0-2 1 16,0-4 5-16,0-1 7 15,0-2 30-15,0 0 0 16,0 0 9-16,3-3 5 16,2-8 15-16,4-3-14 15,1-6 5-15,2-2 5 0,0 1-13 16,1 0-5-1,-2 3 8-15,-2 2 12 0,0 5 4 16,-5 2-4-16,-1 5 3 16,-1 3-2-16,-2 1-8 15,1 0-11-15,1 0-9 16,2 0-8-16,1 8 7 16,3 5 1-16,2 4 0 15,-3 2-1-15,-1-1-23 16,0-2-89-16,-3-2-15 15,-3-1-65-15,0-1-198 16,0-5-243-16,0-4-467 0</inkml:trace>
  <inkml:trace contextRef="#ctx0" brushRef="#br1" timeOffset="540419.3828">32317 4311 1659 0,'0'0'672'16,"0"0"-581"-16,0 0-69 16,0 0 33-16,0 0 16 15,0 0-29-15,0 0-6 16,-45-6 1-16,26 6-24 16,5 7-12-16,1 3-1 0,5-1 0 15,4-3-1 1,2 2-16-16,2-4-1 0,0-3-2 15,0 1 19-15,0-2-30 16,2 0 14-16,5 0 11 16,2-4-4-1,1-8-2-15,3-2 12 0,0-3 9 16,2 0 3-16,-1 2 30 16,-1 1 29-16,-3 4-5 15,-1 3 0-15,-5 1-4 16,-1 4-5-16,-1 2-21 15,-1 0-30-15,-1 0-6 16,2 9-25-16,1 9 25 16,-1 6 7-16,2 7-6 15,3 5 0-15,1 1-1 0,1 1 1 16,4-4 0-16,-1-1-1 16,-3-6 0-16,-3-6-11 15,-3-4-8-15,-3-6-14 16,-3-4-10-16,-13-4-5 15,-10-3-12-15,0 0-71 16,-4-1-94-16,3-16-262 16,9 2-65-16,8-1-507 0</inkml:trace>
  <inkml:trace contextRef="#ctx0" brushRef="#br1" timeOffset="540682.5821">32421 4054 1846 0,'0'0'551'15,"0"0"-495"-15,0 0-36 16,0 0 41-16,0 0 28 16,0 0-35-16,0 0-45 15,4 18 22-15,-2 13 37 16,-1 7-33-16,-1 6-19 15,0 0-5-15,2-2-4 16,-2-4-6-16,1-5-1 16,2-7-50-16,2-5-159 15,5-5-154-15,-1-7-328 0,0-5-354 16</inkml:trace>
  <inkml:trace contextRef="#ctx0" brushRef="#br1" timeOffset="541060.5839">32629 4292 1420 0,'0'0'640'0,"0"0"-537"16,0 0-53-16,0 0 54 15,0 0-36-15,0 0-36 16,0 0-11-16,71-4-2 15,-65 2-1-15,-2 0-4 0,1-2-5 16,0-1 2-16,0-2-2 16,-3 0 0-16,-1-1-8 15,-1 1-1-15,0 0 22 16,0 2-1-16,0 1 0 16,0 3-2-16,-7 1-9 15,-7 0-1-15,-5 0 9 16,-7 0 2-16,-5 8 12 15,0 5 36-15,2 3-12 16,9 3-17-16,5 2 18 16,12 4-24-16,3-1-23 15,16 1-10-15,35 3-69 16,-3-5-190-16,-1-7-524 0</inkml:trace>
  <inkml:trace contextRef="#ctx0" brushRef="#br1" timeOffset="545514.8822">27166 1590 955 0,'0'0'813'0,"0"0"-624"0,0 0-100 16,0 0 89-16,0 0 34 15,0 0-17-15,0 0-45 16,21-21-57-16,-21 21-27 15,0 0-23-15,0 0-10 16,0 0-16-16,0 11-17 16,-10 13 0-16,-8 11 21 15,-6 11 8-15,-3 2-22 16,2-1-6-16,5-7 1 16,4-6-1-16,5-7-1 15,4-6-1-15,0-3-18 16,1-4-27-16,0 0-38 15,0-6-91-15,-2 0-65 16,1-2-293-16,2-5-213 0</inkml:trace>
  <inkml:trace contextRef="#ctx0" brushRef="#br1" timeOffset="545739.4778">27099 1541 1729 0,'0'0'821'0,"0"0"-694"15,0 0-127-15,0 0-9 16,0 0 9-16,0 73 117 16,0-18 15-16,15 9-78 0,12 5-38 15,13-3-16-15,33 14-117 16,-7-18-342-16,-8-15-560 0</inkml:trace>
  <inkml:trace contextRef="#ctx0" brushRef="#br1" timeOffset="558181.6292">32363 9188 88 0,'0'0'397'0,"0"0"-143"0,0 0-35 15,0 0-110-15,0 0-9 16,0-20 8-16,0 16 2 16,0-2 43-16,0 2-13 15,0-2-2-15,0 2 18 16,0-2-41-16,0-1-35 15,0 3 10-15,0-2-38 16,-2 0-33-16,-2-1-8 16,-3 0-11-16,-3-2 0 15,0 2-6-15,-2-2 6 16,2 2 0-16,-1 0 7 16,2 3-6-16,2-2 0 0,1 3 0 15,1-1 0-15,1-2 1 16,-3 5 10-16,2-5-11 15,-3 3 6-15,1-1-6 16,-2-2-1-16,-1 4-1 16,-2-2 1-1,-2 2-9-15,1 1 8 0,-2-1 0 16,0 2-9-16,-1 0 10 16,4 0 4-16,3 0-3 15,4 0 0-15,1 0 0 16,2 0 9-16,1 0-10 15,-1 0-7-15,-1 0-5 16,-1 2 12-16,-2 3 0 0,-3 2 1 16,-1 3 0-16,-1 0 1 15,0 0-1-15,-2 4 5 16,3-3 3-16,-2 1-8 16,4-2 5-16,4-1-5 15,-1 0-1-15,2-1 16 16,0 1 2-16,2-1 1 15,1-2-1-15,0 4 1 16,-2 0-5-16,2 4-4 16,-4-2 8-16,1 5-3 15,0-1-9-15,-2 1-5 16,2 3 5-16,2-5-5 16,-1-1 0-16,2 3 0 0,0-5 0 15,0 2 0 1,0 0-1-16,2-1 1 0,4-1 0 15,0 1 0-15,1-2 0 16,1 2-1-16,-1 0 1 16,2 0-1-16,1-2-11 15,1-2 4-15,0 1 5 16,5 0 1-16,-1-3-8 16,4 3 8-1,0-4 1-15,-2-2-6 0,1-1 5 16,-3 1 0-16,0-3-11 15,-2-1 12-15,2 0 0 16,0 0 6-16,6-2 5 16,3-8-2-16,1-3 6 0,5-7 9 15,0 1-5-15,0-1 5 16,-3-3 1-16,-4-1 4 16,-3 2 18-16,-4 2-5 15,-1 0-15-15,-6 2 3 16,-4-2-3-16,-5-5-19 15,0-2-8-15,-24-9-15 16,-14-3-21-16,-12-8-47 16,-32-12-105-16,10 10-176 15,15 9-1172-15</inkml:trace>
  <inkml:trace contextRef="#ctx0" brushRef="#br1" timeOffset="559587.3332">27659 5197 380 0,'0'0'1040'0,"0"0"-822"16,0 0-218-16,0 0 1 16,0 0-1-16,0 0 38 15,0 0 10-15,1-23-6 0,-1 22 11 16,0-1-30 0,0 1-16-16,0-2 2 0,0 0 3 15,-7-1 3-15,-4-1-4 16,-2 2-2-16,-2-4 0 15,-1 5-3-15,-1 0 1 16,-1-2 0-16,-4 4-1 16,-3 0 10-16,-3 0 15 15,-5 0-12-15,-2 0-13 16,2 4-4-16,2 4 4 16,6 3 8-16,3 4 20 15,5 4 19-15,3 4 22 16,2 1-16-16,6 5-9 15,3 5-16-15,3 1-7 0,0 1-8 16,21 0 15-16,9 1 8 16,10 0-12-16,12-2-17 15,7-5-4-15,3-6-9 16,2-9 6-16,-1-6-5 16,-6-9 4-16,-9 0-4 15,-11-14-1-15,-12-13 7 16,-13-12-7-16,-12-7 15 15,-4-8-14-15,-22-5 18 16,-14 0-5-16,-21-5-14 16,-24 8 0-16,-25 11-118 15,12 14-382-15,18 18-971 0</inkml:trace>
  <inkml:trace contextRef="#ctx0" brushRef="#br1" timeOffset="584249.079">32295 7027 546 0,'0'0'314'0,"0"0"-67"16,0 0-92-16,0 0-9 0,0 0 49 16,22-18 12-16,-21 13-19 15,1 4-42-15,-1-3-40 16,-1 0-3-16,3 2 0 15,-3-3-13-15,0 2-37 16,0-4-11-16,-3-3-2 16,-9 0-25-16,-5-3-14 15,-5 1-1-15,-6-3 0 16,-3 6 0-16,-2 2-1 16,-2 1 1-16,-1 3 1 15,1 3 1-15,2 0-1 16,3 6 5-16,6 13 0 15,3 8 4-15,8 9 20 16,9 4 4-16,4 6-7 16,7 3-12-16,17-1-14 0,10-3 1 15,8-5 4-15,4-8 0 16,5-5-5-16,1-10 7 16,1-3-8-16,0-10-10 15,-2-4-3-15,-5-3-2 16,-4-16 0-16,-5-8-7 15,-7-10 22-15,-9-8 0 16,-9-4 1-16,-11-5 5 16,-1-1 0-16,-20 5 1 15,-13 4 5-15,-6 9-12 0,-3 11-1 16,-3 10-8-16,0 16-23 16,-1 0-94-16,-9 27-146 15,13 1-329-15,12-1-162 0</inkml:trace>
  <inkml:trace contextRef="#ctx0" brushRef="#br1" timeOffset="584589.4884">32324 7090 1128 0,'0'0'1063'15,"0"0"-908"-15,0 0-113 16,0 0 84-16,26 103 42 15,-10-61-50-15,0 1-45 16,4 1-39-16,0 12-34 16,-3-13-124-16,-4-8-578 0</inkml:trace>
  <inkml:trace contextRef="#ctx0" brushRef="#br1" timeOffset="606356.8842">5345 3905 618 0,'-43'101'121'0,"-2"23"-93"16,17-34-28-16,4-8-324 0</inkml:trace>
  <inkml:trace contextRef="#ctx0" brushRef="#br1" timeOffset="620951.0192">28049 6904 515 0,'0'0'1517'0,"0"0"-1244"0,0 0-199 15,0 0-53 1,0 0 73-16,0 0 59 0,-6 0-43 16,6 0-61-16,0 0-22 15,0 13-19-15,0 5 13 16,0 11 23-16,0 4-6 16,0 4-10-16,0 3-11 15,0 2-17-15,0-4 5 16,0-3-4-16,0 1-1 15,3-7 0-15,2-5 0 16,0-3-39-16,-1-5-40 16,2-6-70-16,1-3-83 15,-2-4-259-15,-1-3-139 0</inkml:trace>
  <inkml:trace contextRef="#ctx0" brushRef="#br1" timeOffset="621318.4948">28052 7040 88 0,'0'0'1100'0,"0"0"-871"0,0 0-161 16,0 0 31-1,0 0 118-15,0 0 48 0,0 0-76 16,-13-9-100-16,13 18-15 16,9 1 5-16,3 1-14 15,4 0-14-15,4 1-17 16,2-4-16-16,5-3-18 16,0-1-41-16,-2-4-48 15,-2 0-23-15,-2-2 17 16,-4-7 11-16,-6 2-15 15,-2-2 24-15,-6 3 24 16,-3-2-69-16,-5 2-358 16,-7 0-896-16</inkml:trace>
  <inkml:trace contextRef="#ctx0" brushRef="#br1" timeOffset="621905.551">28336 6856 1984 0,'0'0'471'0,"0"0"-421"16,0 0-20-16,0 0 52 15,0 0 46-15,0 0-49 0,0 0-50 16,18 23-10-16,-15 2 14 16,0 9-14-16,-2 5-8 15,-1 2-10-15,0 4 5 16,0-2-5-16,0-2-1 16,0-4-1-16,0-6-7 15,0-5-7-15,0-9-10 16,0-1 4-16,0-7 8 15,0-7 4-15,0-2 8 16,0 0-7-16,0 0 7 16,0 0-1-16,6-7-4 15,4-4-12-15,3-7 8 16,2-2 9-16,3-1 0 0,-3-2 1 16,2-3 0-1,1 6 0-15,-4-3 0 0,-1 3 1 16,-1 3 11-1,0 2-11-15,-3 5 7 0,-2 3 1 16,-2 4 6-16,-2 2-6 16,-3 1-9-16,1 0-2 15,-1 11-7-15,0 9 9 16,0 7 14-16,0-1-5 16,0 1-9-16,0-2 1 15,-3-2-1-15,3-7-1 16,0 4-24-16,0-9-34 15,0 1-46-15,0-2-61 16,0-3-89-16,2-2-138 0,2-4-183 16,1-1-325-16</inkml:trace>
  <inkml:trace contextRef="#ctx0" brushRef="#br1" timeOffset="622241.9432">28678 7112 1692 0,'0'0'523'16,"0"0"-465"-16,0 0-20 16,0 0 101-16,0 0 28 15,0 0-57-15,0 0-71 16,6 21-6-16,-3-4 1 16,1 5-22-16,-1-2-4 0,-2 0-8 15,2-3 0 1,-1-1-10-16,0-4-53 0,-1-2-89 15,-1-3-136-15,2-3-304 16,-2-4-86-16</inkml:trace>
  <inkml:trace contextRef="#ctx0" brushRef="#br1" timeOffset="622634.4852">28843 6990 1899 0,'0'0'532'0,"0"0"-529"16,0 0-3-16,0 0-7 15,0 0-18-15,0 0-103 0,0 0-225 16,26 20-408-16</inkml:trace>
  <inkml:trace contextRef="#ctx0" brushRef="#br1" timeOffset="622986.9196">28894 7130 327 0,'0'0'1957'15,"0"0"-1685"-15,0 0-260 16,0 0 2-16,0 0 11 0,0 0-24 15,0 0 21 1,22 44-10-16,-14-19-3 0,-2 5-3 16,1-2-6-16,-2-2 2 15,-2-5-1-15,1-4 0 16,-2-6-1-16,-1-5 2 16,-1-4-1-16,0-2 0 15,0 0 15-15,0-7 36 16,3-11-28-16,0-5-15 15,6-5 12-15,-2-1 33 16,3 2-15-16,-3 3-8 16,3 7-7-16,-4 4-16 0,2 5-8 15,4 2-36 1,0 6-42-16,8 0-69 16,12 0-139-16,-2 13-239 0,-6-3-74 0</inkml:trace>
  <inkml:trace contextRef="#ctx0" brushRef="#br1" timeOffset="623348.3842">29361 7213 2 0,'0'0'874'0,"0"0"-307"0,0 0-282 16,0 0-52-16,0 0-14 15,0 0-58-15,0 0-46 16,0-21-37-16,-3 18-23 16,-3 3-33-16,-3 0-7 15,-7 0-14-15,-2 10 0 16,-5 9 9-16,3-1 4 15,4 2-14-15,5-1-18 16,6-3 14-16,5-1 2 16,0-6-9-16,9-3-3 15,9-5-10-15,7-1-20 16,4 0-31-16,2-11 3 0,2-6 15 16,-3-6 14-1,0-7 1-15,-4-5 27 0,-2-6 15 16,-3-7 26-16,-5-5 22 15,-3-2 20-15,-6-2-6 16,-1 2-1-16,-6 4 52 16,0 5-83-16,0 6-18 15,-4 7 15-15,-4 6-7 16,2 10-6-16,0 7-13 16,0 8-1-16,-1 2 0 15,-5 17-20-15,-2 15 20 16,-5 11 6-16,3 11 18 0,2 7-18 15,6 2 20-15,7 3 9 16,1-3-14-16,0-4-16 16,11-5-5-16,9 1-175 15,-2-15-194-15,-1-12-496 16</inkml:trace>
  <inkml:trace contextRef="#ctx0" brushRef="#br1" timeOffset="624166.057">29780 7599 538 0,'0'0'556'16,"0"0"-450"-16,0 0-70 15,0 0 64-15,0 0 41 16,0 0-20-16,0 0-38 16,-75-13 0-16,17 3-4 0,-37-7 0 15,-45-13 32-15,-26-2-8 16,-10-2 5-16,3 4 34 16,21 11 18-16,15 8-7 15,16 5-91-15,34 2-62 16,29 4-23-16,16 0-109 15,21 0-128-15,9 0-473 0</inkml:trace>
  <inkml:trace contextRef="#ctx0" brushRef="#br0" timeOffset="648834.9874">12186 8092 436 0,'0'0'516'0,"0"0"-356"16,0 0-41-16,0 0 37 16,0 0-2-16,0 0 5 15,0-11 9-15,0 11-15 16,0-1-35-16,0 1-25 15,0 0-35-15,0 0-12 16,0 0 3-16,0 0-5 16,0 0-10-16,0 0-16 15,0 4-7-15,0 7 9 16,0 3 32-16,0 4-10 16,0 1-9-16,-3 1-2 15,3 0 0-15,-5 0-8 16,4-2 4-16,-2 0-12 15,1 0-1-15,1-2-5 0,1-3 0 16,0-1-8-16,0-4 0 16,0-2 0-16,0 0 1 15,0-5-2-15,0 2-25 16,0-3-62-16,0 0-59 16,0 0-128-16,0 0-283 15,1 0-193-15</inkml:trace>
  <inkml:trace contextRef="#ctx0" brushRef="#br0" timeOffset="649271.6461">12377 8382 902 0,'0'0'312'0,"0"0"-162"15,0 0-11 1,0 0 24-16,0 0 37 0,0 0-1 15,0 0-48-15,-49-5-9 16,30 5-40-16,-1 0-19 16,-3 0-28-16,1 0-1 15,-2 0-10-15,2 0-20 16,-2 0-13-16,9 0-10 16,2 0 7-16,4 0-7 15,4 0-1-15,3 0-24 16,2 0-34-16,0 0-21 15,0 0-56-15,0 0-135 16,-6 0-118-16,-2 0-230 16,2 0-359-16</inkml:trace>
  <inkml:trace contextRef="#ctx0" brushRef="#br0" timeOffset="649819.0641">12124 8490 1392 0,'0'0'304'16,"0"0"-212"-16,0 0-5 0,0 0 92 15,0 0-17 1,0 0-42-16,0 0-42 0,16-9-29 16,-10 5-14-16,1 4-15 15,-1 0-11-15,3 0 0 16,-2 0-3-16,4 0 0 16,-2 0-5-16,0 4 0 15,-3 0-1-15,1-1 0 16,-4-1 0-16,-2 4-9 15,-1-2 4-15,0 3 5 16,0 3 28-16,-3 0 9 16,-5 0-3-16,-1 3-7 15,0-3-9-15,0 0 6 0,-3-1-3 16,3 2-2-16,3-1-7 16,-4 0 0-16,4-4-3 15,3 0 0-15,-1-2-3 16,4-1 6-16,0-2 1 15,0 1 22-15,13-1 14 16,3-1-24-16,0 0-7 16,4 0-16-16,-1 0 4 15,-2 0-6-15,-7 0-22 16,-10 0-80-16,0 0-157 16,-7 0-870-16</inkml:trace>
  <inkml:trace contextRef="#ctx0" brushRef="#br0" timeOffset="651989.995">14112 7867 914 0,'0'0'982'0,"0"0"-856"16,0 0-88-16,0 0-31 16,0 0 70-16,0 0 66 15,0 0-19-15,-5-4-63 0,5 8-49 16,0 8 3-16,0 4 22 16,0 1-3-16,0 3-5 15,0 1-10-15,0 0 3 16,0 0-10-16,0-1-11 15,0 0 8 1,0-4-8-16,0 2 1 0,-1-6-2 16,-2-1 1-16,3-3-1 15,-3-4 0-15,3 1 0 16,0-3-37-16,0 4-40 16,0-2-71-16,0 4-159 15,0-1-227-15,3-3-89 0</inkml:trace>
  <inkml:trace contextRef="#ctx0" brushRef="#br0" timeOffset="652372.2908">14253 8224 1185 0,'0'0'379'16,"0"0"-283"-16,0 0-75 0,0 0 72 15,0 0 109 1,0 0-17-16,0 0-54 0,-65 5-36 15,38-5-25 1,-1 0-15-16,-2 0 3 0,2 0-15 16,-2-4-4-16,1-1-23 15,6-1-7-15,6 1-3 16,4 3 0-16,7-1-6 16,3 3-1-16,3 0-26 15,0 0-17-15,0 0-46 0,0 0-86 16,0 2-153-1,6 5-256-15,-2-3-239 0</inkml:trace>
  <inkml:trace contextRef="#ctx0" brushRef="#br0" timeOffset="653005.2764">14024 8345 1020 0,'0'0'341'0,"0"0"-178"16,0 0-26-16,0 0 64 15,0 0 39-15,0 0-58 16,0 0-55-16,-2 0-60 16,4 0-38-16,10 0-29 15,-3-3-5-15,0 3 5 16,1 0 0-16,1 0 0 16,-5 0-3-16,0 0 3 15,1 0 0-15,-1 0 0 16,-3 0 0-16,-3 0 0 15,0 0 2-15,0 0-2 0,0 0-2 16,0 0-4 0,0 3 6-16,0 6 13 15,0-1 0-15,0 2-1 0,0 0-6 16,-3 0-5-16,0-1 0 16,0 1 5-16,-4 0-4 15,1-1 9-15,0-1 0 16,-1-1-2-16,3-1 6 15,1-3 1-15,-1 1-3 16,4-1 2-16,-3 0 3 16,3-2-1-16,0-1 5 15,0 2 3-15,0-2-1 16,0 0-1-16,11 0 12 16,5 0-14-16,3 0-9 0,-3 0-12 15,4 0 2-15,-3 0-2 16,-1 0-49-16,-4 1-114 15,-5 6-222-15,-7-1-513 0</inkml:trace>
  <inkml:trace contextRef="#ctx0" brushRef="#br0" timeOffset="655219.3407">15088 7926 183 0,'0'0'282'16,"0"0"-109"-16,0 0-74 16,0 0-47-16,0 0-24 15,0 0 12-15,0 0 50 16,12-22 30-16,-12 20-10 0,0-1 26 16,0 0 15-16,0 2-26 15,0-1-19-15,0-2 7 16,-3 4 4-16,0-3 23 15,3 3-13-15,0 0-37 16,0 0-16-16,0 0-12 16,0 0-4-16,0 0-12 15,0 0-7-15,0 0-6 16,0 0-5-16,-3 0-12 0,0 3-16 16,-4 10 1-16,-3 5 5 15,3 2-5-15,-5 3 1 16,2-1-1-16,0-3 0 15,4 2 0-15,2-4 0 16,1-2-1-16,0-2 0 16,-1-3 0-16,1-2-1 15,0-1 1-15,3-1-37 16,0 0-32-16,0-2-60 16,0 3-78-16,0 0-147 15,0-1-213-15,0-4-550 0</inkml:trace>
  <inkml:trace contextRef="#ctx0" brushRef="#br0" timeOffset="655566.2444">15143 8224 935 0,'0'0'520'0,"0"0"-460"16,0 0-31-16,0 0 93 15,0 0 77-15,0 0-27 0,0 0-47 16,-88 2-15-16,61-2-27 15,-1 3-8-15,1-3-29 16,0 0-28-16,6 0-8 16,-2 0-10-16,7 0-9 15,6 0-76-15,1 0-139 16,3 0-175-16,2 2-284 0</inkml:trace>
  <inkml:trace contextRef="#ctx0" brushRef="#br0" timeOffset="656043.5037">14943 8342 722 0,'0'0'852'0,"0"0"-705"15,0 0-21-15,0 0 83 16,0 0 8-16,0 0-63 16,0 0-90-16,24 0-44 0,-15-3-14 15,2 3-6 1,2 0-1-16,-1 0-5 0,-2 0 6 15,-3 3 6-15,-1 0-6 16,1 1 0-16,-7-1-1 16,0 3 1-16,0-2 0 15,0 5 7-15,0-1 29 16,-13 2 1-16,3 1 3 16,-3-1-5-16,4 0-16 15,-1-2-7-15,3-1-11 16,4 0 8-16,3-4-8 15,0 0-1-15,7 0 7 16,12 0-7-16,7 0-110 16,18-3-177-16,-7 0-408 15,-4 0-736-15</inkml:trace>
  <inkml:trace contextRef="#ctx0" brushRef="#br0" timeOffset="670017.097">15132 8622 45 0,'0'0'23'0,"0"0"-11"0,0 0 16 16,0 0 40-16,0 0 49 15,14 7 56-15,-11-7 54 16,0 0-54-16,-3 0-24 16,0 0-52-16,0 0-21 15,0-3 14-15,0-1-10 16,0 4-2-16,0 0-44 16,0 0-20-16,0 0-7 15,0 0-1-15,0 0 6 16,0 0 10-16,0-2 17 15,0 2 19-15,0-1 0 16,0-2-4-16,0 3 2 16,0-3-20-16,0 3 8 0,0-1 15 15,0-1-11-15,0 2-12 16,0 0-9-16,0 0-9 16,0 0-1-16,0 0-9 15,0 0-8-15,0 0 0 16,0 0-7-16,0 0-11 15,0 0 6-15,0 0 12 16,-3 3 8-16,-6 3-7 16,-3-3 5-16,0 4-5 15,-4-4 16-15,-1-2-11 16,1-1-4-16,-2 0-1 16,0 0 1-16,6 0 5 15,-1 0-7-15,4 0 1 16,1 0 1-16,3-1-1 15,0-5 7-15,2 2-1 0,0-2-6 16,0 2 0-16,3-2 0 16,-6 2 0-16,0-2-1 15,-1 3-1-15,-4 0 1 16,-1 0 1-16,-1-1 18 16,0 3 14-16,0 0 9 15,3 1-2-15,1 0-13 16,0 0-12-16,-3 0-9 15,3 0-6-15,3 0 0 16,-4 0-10-16,1 0-15 16,-1 0-19-16,-1 0-5 15,2 0 0-15,-3 0 5 16,-2 0-4-16,2 0 25 0,2-5 15 16,0 0 8-16,-3 1 0 15,6 1 0-15,1 0 20 16,2 2 5-16,4-2-7 15,-3 3 3-15,3 0-2 16,-3 0-4-16,0 0-14 16,-3 0-1-16,0 0 0 15,-11 0 0-15,0 0 0 16,-3 0 0-16,-2 3 0 16,-1-2-2-16,7 2 1 15,0-2-5-15,2 1-2 16,8-2-11-16,0 0 6 15,6 0 4-15,0 0-9 16,0 0-24-16,0 0-27 0,0 0 0 16,0 0 49-1,0-3 8-15,0 0 1 0,-4 2 2 16,-8 1 9-16,-6 0 31 16,3 0 26-16,-1 0 3 15,-1 4-16-15,4-1-15 16,4 2-20-16,0-2-8 15,3-2-1-15,-2 2-13 16,2-3-35-16,2 0-12 16,1 0 2-16,-3 0 7 15,-4 0 22-15,1 0 19 16,-4-3 8-16,2-2 2 16,-1 1 9-16,3 0 17 0,0-2-1 15,4 6 0-15,2-1 7 16,3 1-9-16,0 0-7 15,0 0-7-15,0 0 0 16,-1 0-6-16,-1 0-3 16,-2 0 0-16,-2 0 27 15,-4 1-13-15,-3 3-14 16,0-1 0-16,0-3 9 16,1 0-8-16,-5 0 0 15,4 0-1-15,3 0-10 16,1 0-6-16,6 0 4 15,-4 0-5-15,6 0 6 16,-1 0 1-16,2 0 9 0,0 0 1 16,0 0 0-1,0 0 1-15,0 0-1 0,-1 0 0 16,1-3 0-16,-3-1 0 16,-1 3 0-16,-2-2 0 15,-6 1-1-15,-2 2 1 16,1 0 1-16,-3 0 7 15,0 0-2-15,2 3-5 16,-1 0-1-16,3 3 0 16,1-4 1-16,4 0 0 15,4-2 0-15,0 0 0 16,3 0 17-16,0 0 27 0,0 0 0 16,0-2-24-16,0-3-20 15,0-1 6-15,0 2-7 16,-6 1-17-16,-7 0-7 15,-11 3-25 1,3 0-117-16,1 3-401 0</inkml:trace>
  <inkml:trace contextRef="#ctx0" brushRef="#br0" timeOffset="671572.7789">14249 8847 753 0,'0'0'709'16,"0"0"-587"-16,0 0-64 15,0 0 50-15,0 0 88 16,0 0-27-16,0 0-81 16,0-4-39-16,0 4-22 15,0 0-2 1,0 0-2-16,-6 0-3 0,-1 0 9 15,-8 7 25-15,-5 3-1 16,4 4-11-16,-3 4-17 16,1-3-15-16,6 4-10 15,3 1 1-15,6 3-2 0,3-3 2 16,0-1-2-16,0-2-13 16,3-3-2-16,9-1 1 15,1 0 9 1,4-6 4-16,2-4 2 0,-3-3-9 15,4 0-1-15,-2-6 4 16,0-7 6-16,-6-4 7 16,1 0 15-16,-4-2 10 15,-3-1 23-15,-5 3 6 16,-1 0 10-16,0 0-10 16,0 2-16-16,-6-1-12 15,-4-1-11-15,-3 4-16 16,1 2-6-16,-1 2 0 15,2 4-16-15,2 2-38 0,0 3-66 16,6 0-78-16,-5 1-111 16,8 12-232-16,0 0 35 15,0-2-493-15</inkml:trace>
  <inkml:trace contextRef="#ctx0" brushRef="#br0" timeOffset="671869.4387">14442 8990 1255 0,'0'0'254'0,"0"0"-161"16,0 0 66-16,0 0 87 16,0 0-17-16,0 0-56 15,0 0-78-15,-15 62-56 16,6-42-26-16,3-3-7 16,-6 2-1-16,1-2-5 15,1 0-11-15,1-4-67 16,-1 0-121-16,4-4-346 15,6-1-380-15</inkml:trace>
  <inkml:trace contextRef="#ctx0" brushRef="#br0" timeOffset="672258.2108">14708 8827 1345 0,'0'0'480'0,"0"0"-388"16,0 0 27-16,0 0 40 15,0 0 78-15,0 0-40 16,0 102-52-16,-5-62-81 15,-7 10-64-15,0-7-48 16,-2-10-685-16</inkml:trace>
  <inkml:trace contextRef="#ctx0" brushRef="#br0" timeOffset="684699.0092">13413 8956 258 0,'0'0'211'15,"0"0"-62"-15,0 0 77 16,0 0 14-16,0 0 3 16,8 0-45-16,-8 0-18 15,0 0 31-15,-3-3-21 16,-4 0-1-16,-2-1-35 16,3 1-41-16,-3 3-31 15,1-1-33-15,-1-1-31 16,-1 2-10-16,-3 0-7 0,-3 0 5 15,-1 0-5 1,2 0-1-16,-3 0-17 0,6 0-18 16,3 0-19-16,2 2-23 15,1-1-48-15,6-1-71 16,0 0-136-16,0 0-237 16,6-3-738-16</inkml:trace>
  <inkml:trace contextRef="#ctx0" brushRef="#br0" timeOffset="684993.7988">13454 9058 1431 0,'0'0'318'16,"0"0"-193"-16,0 0 21 15,0 0-6-15,-87-16-100 16,45 11-40-16,7-3-299 15,-2 1-601-15</inkml:trace>
  <inkml:trace contextRef="#ctx0" brushRef="#br0" timeOffset="696856.0543">15354 8980 833 0,'0'0'600'16,"0"0"-508"-16,0 0-65 16,0 0 30-16,0 0 95 15,0 0 25-15,0 0-31 16,6 0-38-16,7 0-55 16,3 0-34-16,-3 0-2 15,4 0 17-15,-5 0 17 16,4 0-5-16,-2 0-20 15,2 0-9-15,2 0-15 16,3 0-2-16,-5 0-11 0,4 0-10 16,-1 3-31-1,-4-3-5-15,3 3-48 0,-3-3-113 16,5 0-61-16,-1 0-88 16,-9 0-332-16</inkml:trace>
  <inkml:trace contextRef="#ctx0" brushRef="#br0" timeOffset="697254.098">15519 8897 1190 0,'0'0'512'0,"0"0"-409"15,0 0-11-15,0 0 41 16,0 0 22-16,0 0-64 16,0 0-57-16,10 27-1 15,-7-8-8-15,-1 10-25 16,-1 2-1-16,-1 18-186 15,0-9-195-15,0-4-393 0</inkml:trace>
  <inkml:trace contextRef="#ctx0" brushRef="#br0" timeOffset="702869.5647">16113 8811 211 0,'0'0'17'15,"0"0"-17"-15</inkml:trace>
  <inkml:trace contextRef="#ctx0" brushRef="#br0" timeOffset="704142.9645">16232 8600 367 0,'0'0'372'0,"0"0"-167"16,0 0-68-16,0 0 5 15,0 0 42-15,0 0-2 0,0 0-51 16,3-8-33 0,-3 8-35-16,0 0-19 0,0 0 25 15,0 0 23 1,0 0-7-16,0 0-21 0,0 0-15 16,0 0-2-16,0 0-7 15,-2 10 21-15,1 4-17 16,-1 3-17-16,2 3-14 15,0 2 7-15,0 2-5 16,0-1-7-16,3 0-7 16,2 1-1-16,0-5 1 15,-5 1-1-15,0-1 1 16,0-2-1-16,0-4 1 16,0 0-1-16,0-6 0 15,0 0-6-15,4-4-13 16,-4 2-65-16,0-5-24 0,3 1-29 15,-3 0-51-15,3-1-67 16,-3 3-111-16,0-3-295 0</inkml:trace>
  <inkml:trace contextRef="#ctx0" brushRef="#br0" timeOffset="704812.4422">16123 8979 681 0,'0'0'487'15,"0"0"-418"-15,0 0-27 16,0 0 71-16,0 0 96 16,0 0-3-16,0 0-8 15,0 0-44-15,0 0-61 16,3 0-38-16,6 0-24 0,5 0 6 16,2 0-2-16,4 1-9 15,8 1-17-15,6-1-9 16,4-1-22-16,6 0-46 15,2 3-12-15,-4-3-31 16,-6 3-31-16,-9 0 29 16,-11-2-11-16,-12 3-25 15,-4 2-91-15,-1-1-50 16,-9 0-319-16</inkml:trace>
  <inkml:trace contextRef="#ctx0" brushRef="#br0" timeOffset="705473.8724">16217 9079 1152 0,'0'0'370'16,"0"0"-270"-16,0 0-68 0,0 0 51 15,0 0 94-15,0 0-29 16,0 0-42-16,0 0-20 15,3 0-34-15,1 0-21 16,1 0-22-16,1 0 4 16,-2 0 14-16,4 0-2 15,1 0-16-15,-3 0-9 16,3 0-1-16,1 0 1 16,1 0 1-16,-5 3 0 15,0 3-1-15,-2-2-1 16,-1 1-4-16,0-1 5 15,0 6 0-15,-3-3-1 0,0 3-7 16,0 0 8-16,0 4-7 16,0-2 7-16,-5-1 0 15,-3 2-1-15,2 0 2 16,0-1-1-16,-4-1 0 16,0-1 0-16,3 3 7 15,-2-3-7-15,3 0-1 16,-5-1 1-16,7-2 6 15,1 0-5-15,1-4-1 16,2 1 0-16,0-1 0 16,0-1 9-16,3-1 4 15,11-1 12-15,4 0-5 16,6 0-7-16,1 0 3 0,5 0-16 16,9-4-48-1,-8-2-169-15,-4 3-561 0</inkml:trace>
  <inkml:trace contextRef="#ctx0" brushRef="#br0" timeOffset="720753.4307">14087 9089 310 0,'0'0'269'16,"0"0"-141"-16,0 0-69 15,0 0 5-15,0 0 76 16,-6-3 16-16,6 3 5 16,0 0-26-16,0 0-19 15,-3 0-29-15,3-1-14 0,0 1-26 16,0 0-47-16,0 0-51 15,0 0-179-15,0 0-157 0</inkml:trace>
  <inkml:trace contextRef="#ctx0" brushRef="#br0" timeOffset="727059.9549">12510 9138 925 0,'0'0'730'0,"0"0"-730"16,0 0-141-16,0 0-424 0</inkml:trace>
  <inkml:trace contextRef="#ctx0" brushRef="#br0" timeOffset="727472.0822">13269 9442 935 0,'0'0'763'0,"0"0"-660"16,0 0-72-16,0 0 105 16,0 0 67-16,0 0-13 15,0 0-40-15,3 89-41 16,-6-69-73-16,0 0-24 15,3-1-5-15,0-5-5 16,0-5-2-16,19-3 11 16,34-6 18-16,41-11 13 15,52-27-18-15,36-14-24 16,15-8-7-16,-9 14-87 16,-35 13-61-16,-45 17-332 15,-41 9-447-15</inkml:trace>
  <inkml:trace contextRef="#ctx0" brushRef="#br0" timeOffset="738337.4013">26250 10814 697 0,'0'0'928'15,"0"0"-726"-15,0 0-147 16,0 0-28-16,0 0 97 15,0 0 32-15,-73-15-39 16,51 15-18-16,-1 0-14 16,-5 0-11-16,-3 4 2 15,-5 9 13-15,0 4-16 16,0 5-14-16,-1 8-15 0,3 4-12 16,4 1-5-16,6 8-12 15,6-3 0-15,11 6 4 16,7-3 7-16,0 3-7 15,7-3-7-15,14-3-12 16,7-1-3-16,8-5 3 16,9-4 7-16,6-8 3 15,5-5-8-15,6-11 3 16,-1-6-4-16,0-3-2 16,-1-17-6-16,-5-9 1 15,-7-11 5-15,-5-2-8 16,-9-8 9-16,-10 0 0 15,-11-2 0-15,-7 2 0 16,-6 4-6-16,-1 3-6 16,-17 7 12-16,-6 2-10 15,-7 8 9-15,-4 6-21 0,-2 7-58 16,-2 7-75-16,4 6-83 16,-6 12-291-16,11 8-138 15,5 3-440-15</inkml:trace>
  <inkml:trace contextRef="#ctx0" brushRef="#br0" timeOffset="738770.1671">26241 11054 1239 0,'0'0'361'0,"0"0"-237"16,0 0 79-16,0 0 66 16,0 0-29-16,0 0-59 15,0 0-56-15,8 92-17 16,13-57-38-16,7 3-30 15,3 8-17-15,4-2 1 16,-4-2 4-16,-3-2-7 0,-5-7-5 16,-8-3 4-1,-4-5-7-15,-5-8 1 0,-3-3-7 16,-1-4-6-16,-2-4 1 16,0-3 5-16,0-3-5 15,0 0-1-15,0 0 6 16,0 0-7-16,3 0-57 15,6 0-99-15,3 0-389 16,-2-6-1277-16</inkml:trace>
  <inkml:trace contextRef="#ctx0" brushRef="#br0" timeOffset="739400.1258">26896 11181 854 0,'0'0'319'16,"0"0"-206"-16,0 0 8 16,0 0 73-16,0 0 14 15,0 0-61-15,0 0-32 16,-4 0 8-16,4 0 2 16,0 0-4-16,0 0-4 15,0 0-2-15,8 0-34 0,11 0-38 16,11 0-4-16,11 0-26 15,12 0-13-15,8 0-6 16,3 5-5-16,0 2-1 16,-1-1-12-16,-5 0-10 15,-6 1 13-15,-7-4 14 16,-8 1 5-16,-10-1 2 16,-9-3 0-16,-9 0 1 15,-4 0 0-15,-4 0 0 16,-1 0 1-16,0 0-2 15,0-3-85-15,0 2-93 16,0-2-319-16,-5 3-255 16,-2 0-351-16</inkml:trace>
  <inkml:trace contextRef="#ctx0" brushRef="#br0" timeOffset="739791.388">26858 10984 95 0,'0'0'1221'0,"0"0"-956"15,0 0-107-15,0 0 124 16,0 0 19-16,0 0-94 15,0 0-119-15,46-6-57 0,-14 6 11 16,7 3-8 0,3 4-9-16,6 3-11 0,0 0-4 15,4 3-3-15,1 1-7 16,-1-2 0-16,-5 1-10 16,-5 0-8-16,-8-3-3 15,-8-3-3-15,-7-3 11 16,-7-1-3-16,-5-3-2 15,-5 0 7-15,-2 0-11 16,0 0-24-16,0 0-17 16,0 0-58-16,0 0-156 15,0-3-419-15,-4-4-663 0</inkml:trace>
  <inkml:trace contextRef="#ctx0" brushRef="#br0" timeOffset="740190.1996">27400 10981 1280 0,'0'0'296'0,"0"0"-230"16,0 0-9-16,0 0 112 15,0 0 40-15,0 0-63 16,0 0-67-16,-7-37-36 0,7 37-24 15,0 5-4 1,6 4 62-16,6 4-30 0,4 4-20 16,5 0 6-16,8 2-14 15,4-2-8-15,3 2-10 16,3 4 0-16,0-2 0 16,-3-2 0-16,-6-1-1 15,-8-3 0-15,-8-5 0 16,-8 3-1-16,-6-6-9 15,0 5 10-15,-8 0 27 16,-10 0 4-16,-6 4 11 16,-2 1 25-16,-3-3-18 15,3 4-29-15,0-1-20 16,-3 7-26-16,6-4-178 16,7-3-537-16</inkml:trace>
  <inkml:trace contextRef="#ctx0" brushRef="#br0" timeOffset="742804.2884">28065 11057 87 0,'0'0'1347'0,"0"0"-1073"0,0 0-197 15,0 0 58-15,0 0 98 16,0 0-38-16,0 0-70 15,22 19-42-15,-10-15-12 16,4 0-8-16,-1-1-15 16,6 0-23-16,1-3-7 15,2 0-9-15,2 0-8 16,1 0 1-16,1 0-2 16,2 0-7-16,-2 0-20 15,-1-7 17-15,-3-2-1 16,-5-1 10-16,-1 0-5 0,-4 2 6 15,-1-3 0 1,-4 1 0-16,-3 0 1 0,-1 2 0 16,-3-1-1-16,-2-1-9 15,0 3 9-15,-2-3 1 16,-9 0 0-16,-3-2 5 16,-3 2 0-16,-4 0 3 15,0 3-1-15,-2 3-2 16,0 1-5-16,-1 0 11 15,1 3-2-15,-1 0-4 16,-1 10 8-16,0 3 1 16,-2 6 9-16,1 1 9 15,1 4 1-15,0 3-7 16,1-2 4-16,6 5-4 16,0-3-9-16,6 2-3 0,5 1 3 15,7 0-6-15,0-4-5 16,14 4 4-16,13-3-4 15,8-5-1-15,8-2-6 16,9-3 0-16,3-9-16 16,3-6-23-16,2-2-34 15,15-7-93-15,-15-9-193 16,-10 0-574-16</inkml:trace>
  <inkml:trace contextRef="#ctx0" brushRef="#br0" timeOffset="743834.0242">29531 11176 1267 0,'0'0'862'16,"0"0"-743"-1,0 0-51-15,0 0 72 0,0 0 17 16,0 0-31-16,0 0-47 15,-94 93-22-15,78-66-12 16,2-2-18-16,0 2-17 16,0-4-9-16,-2-1 1 15,-3-1-2-15,0-2-1 16,0-1-44-16,-2-2-76 16,0 0-105-16,6 1-241 0,6-7-307 15</inkml:trace>
  <inkml:trace contextRef="#ctx0" brushRef="#br0" timeOffset="744571.6924">29910 11018 1735 0,'0'0'566'0,"0"0"-514"16,0 0-20-16,0 0 105 15,0 0 12-15,100-37-75 16,-68 32-50-16,0 3-5 15,-3 2 5-15,-2 0-15 16,-5 2 6-16,-3 10-9 0,-7 7-6 16,-1 2 0-16,-4 5-1 15,-6 7-1-15,-1 3 2 16,0 5 0-16,-3-2 0 16,-7-3-1-16,0 0 1 15,-1-2-1-15,-1-6 1 16,2-4 0-16,2-7 1 15,1-2-1-15,4-4 8 16,1-5 13-16,2 1 0 16,0-4 1-16,11 0 9 0,8-2 11 15,11-1-19-15,8 0-14 16,6-1-8 0,4-12 7-16,4-4-8 0,0-5-1 15,-2-5-6-15,-6-6-2 16,-9 3 9-16,-12-3 1 15,-9-3 18-15,-9 3 2 16,-5-4 9-16,-4-6-11 16,-12 4-11-16,-11 0-8 15,-36-14-60-15,4 13-304 16,-1 3-1586-16</inkml:trace>
  <inkml:trace contextRef="#ctx0" brushRef="#br0" timeOffset="751081.1729">28515 11539 1234 0,'0'0'1022'0,"0"0"-880"15,0 0-128-15,0 0-13 16,-113-33 24-16,72 23 46 16,1 0-19-16,1 4-34 15,10-1-18-15,6 7-14 16,8 0-100 0,11 6-241-16,2 6-287 0,2-3-171 0</inkml:trace>
  <inkml:trace contextRef="#ctx0" brushRef="#br0" timeOffset="751383.973">28400 11642 1485 0,'0'0'1027'0,"0"0"-879"16,0 0-108-16,-101-30-25 15,60 20 34-15,3 2-6 16,5 3-43-16,6 5-52 16,4 0-179-16,7 5-480 15,9 6-567-15</inkml:trace>
  <inkml:trace contextRef="#ctx0" brushRef="#br0" timeOffset="752274.3292">30556 11684 1315 0,'0'0'481'15,"0"0"-418"-15,0 0-36 16,0 0 151-16,0 0 42 0,0 0-63 16,-88-29-38-1,61 22-33-15,-4-2-17 0,-8-1-2 16,-4-3-28-16,-9-1-23 16,-4-3-16-16,1 1-47 15,6 7-76 1,7 2-43-16,12 7-102 0,12 0-251 15,9 12-40-15,8-2-195 0</inkml:trace>
  <inkml:trace contextRef="#ctx0" brushRef="#br0" timeOffset="752573.1213">30484 11836 842 0,'0'0'1201'0,"0"0"-968"15,-98-20-161-15,40 5 72 16,-8-4 42-16,-4 1-65 15,1-2-114-15,-23 11-7 16,17 2-484-16,9 4-1625 0</inkml:trace>
  <inkml:trace contextRef="#ctx0" brushRef="#br0" timeOffset="757866.8002">30315 10258 1388 0,'0'0'196'15,"0"0"-182"-15,0 0-6 16,0 0 102-16,0 0 124 16,0 0-29-16,19 0-99 15,-19 0-52-15,0 3-4 16,0 10 37-16,0 3-11 15,-5 7-18-15,-2 4-4 16,0 9-9-16,-1-2-10 16,5 5-20-16,0-2-7 0,3 0-8 15,0-5 0-15,0-2 0 16,0-5-1-16,0-7-28 16,0-2 3-16,0-6 6 15,0-1 7-15,0-4 12 16,0-2-8-16,0-3 7 15,0 0 2-15,0 0 6 16,0 0 6-16,6 0 12 16,6-13-8-16,3-1-4 15,0-2 4-15,3-5-8 16,-2 1-1-16,-1 4 1 16,-3 0-7-16,-2 3 6 0,-2 6-6 15,-2 3-1-15,-3-2 1 16,-2 6-1-16,1 0 0 15,-2 0-1-15,0 0-7 16,0 0 7-16,0 0-9 16,0 0-1-16,0 0-1 15,0 7 4-15,0 7 8 16,0 2 0-16,-3 1 0 16,0-2 1-16,-3 5-1 15,-2-3-1-15,-2 3 0 16,-1-3 1-16,-1 1-2 15,-1-4 1-15,3-4 0 16,0 0-1-16,2-6 2 0,2-2 0 16,0-2 0-1,-3 0 8-15,-1 0 5 0,-1-3 7 16,2-10 11-16,2-4 15 16,2-5 13-16,2-5-9 15,2-6-33-15,-10-6-17 16,-1 6-132-16,0 2-709 0</inkml:trace>
  <inkml:trace contextRef="#ctx0" brushRef="#br0" timeOffset="769069.8863">9172 7528 127 0,'0'0'91'0,"0"0"-55"16,-34 93-14-1,16-55-21-15,6-7 13 0,-1-7 18 16,5-10 73-16,2-8 81 15,3-2-17-15,0-4-43 16,3 0-45-16,0 0-54 16,0-4-27-16,0-6-62 15,0 6 3-15,0-2 13 16,0 6-28-16,-3 0-140 16,3 0-296-16</inkml:trace>
  <inkml:trace contextRef="#ctx0" brushRef="#br0" timeOffset="772535.7574">30847 11156 1846 0,'0'0'544'0,"0"0"-529"15,0 0-15 1,0 0 0-16,0 0 52 0,0 0-6 16,84-6 3-1,-38 2-3-15,9 1 6 0,4 2 0 16,4 0-10-16,-3 1-5 16,-5 0-11-16,-4 0-4 15,-8 0-13-15,-3 0-3 16,-7 0-6-16,-6 0-33 15,-9-5-58-15,-5 2-70 16,-11 2-56-16,-11-2-264 16,-14 3-58-16,-5 0-24 0</inkml:trace>
  <inkml:trace contextRef="#ctx0" brushRef="#br0" timeOffset="772814.999">30947 11235 932 0,'0'0'647'0,"0"0"-557"16,0 0-65-16,0 0 33 16,0 0 106-16,0 0 34 15,0 0-42-15,34 13-64 16,15-9-43-16,12-1-28 15,7 0-11-15,-3-3-3 16,-5 0-7-16,-12 0-7 0,-11 0-30 16,-16 0-65-1,-9 0-62-15,-11 0-81 0,-11-6-107 16,-13 0-167-16,-3-5-100 0</inkml:trace>
  <inkml:trace contextRef="#ctx0" brushRef="#br0" timeOffset="773191.4099">31359 11030 760 0,'0'0'956'0,"0"0"-794"15,0 0-122-15,0 0-28 16,0 0 49-16,0 0 58 15,0 0-38-15,36 7-25 16,-17 6-34-16,3 1-14 16,2 2-1-16,-1 1 6 15,-1 3-5-15,0-1-7 16,-5 1 1-16,-3 0 7 16,-4 0 4-16,-7-1-3 15,-3-2 1-15,-3 0 12 16,-15-4 34-16,-3 3 14 15,-5-5-9-15,1 1-27 16,1-2-25-16,6-3-10 16,0 0-67-16,6-7-188 0,5 0-406 15,4-1-856-15</inkml:trace>
  <inkml:trace contextRef="#ctx0" brushRef="#br0" timeOffset="773785.1248">32100 10901 1056 0,'0'0'737'0,"0"0"-636"15,0 0-68-15,0 0 0 16,0 0 62-16,0 0 22 16,0 0-26-16,-46-3-30 0,22 4-31 15,-3 8-16-15,1 1 7 16,0 1-3-16,7 2-5 16,2 2 1-16,8-1-14 15,6 0 0-15,3 2 0 16,0 0 7-16,15-3-7 15,9 4-1-15,4 0-14 16,4-1-2-16,-1 3-26 16,-3-1 24-16,-4 1 9 15,-9 1 9-15,-3 0 1 16,-9-3-1-16,-3-2-15 16,0-4 5-16,-10-1 11 0,-8-4 18 15,-6 1 15 1,-6-3-18-16,-1-4-15 0,-1 0-2 15,3 0-138-15,8-4-128 16,9-3-90-16,10 1-216 0</inkml:trace>
  <inkml:trace contextRef="#ctx0" brushRef="#br0" timeOffset="774113.4512">32269 11133 1397 0,'0'0'675'0,"0"0"-599"16,0 0-60-16,0 0-5 16,0 0 33-16,-84 10 6 15,75 5-22-15,5 3-19 16,4 2-3-16,0-4-4 15,16 1 14-15,8-4-16 16,4 0 0-16,4-10-25 16,-2 1-2-16,-2-4 17 15,-7 0-4-15,-3-4 14 16,-9-5 0-16,-8-5 32 16,-1 1-11-16,-3 1-12 15,-15-2 0-15,-7 4-9 16,-18-3-30-16,7 6-263 15,6 1-395-15</inkml:trace>
  <inkml:trace contextRef="#ctx0" brushRef="#br0" timeOffset="774714.4276">32442 10753 532 0,'0'0'768'0,"0"0"-576"16,0 0-83-16,0 0-11 15,0 0 30-15,0 0 10 16,0 0-33-16,0-3-49 15,0 22 37-15,2 8 36 16,3 6-37-16,-2 11-27 16,2 2-34-16,-1 2-19 15,-1-1-11 1,2-4-1-16,-1-1-42 0,2-5-91 0,-1-3-151 16,2-1-55-16,-1-11-196 15,-1-9-606-15</inkml:trace>
  <inkml:trace contextRef="#ctx0" brushRef="#br0" timeOffset="775451.5659">32609 10976 1437 0,'0'0'298'0,"0"0"-223"16,0 0-32-16,0 0 50 15,0 0-4-15,0 0 40 16,0 0-9-16,10 68-64 16,-5-42-28-16,0 1-10 15,2-5 12-15,-3 1-3 16,2-7 2-16,-1-2-3 15,-1-6-9-15,-2-5-6 16,-1 0-10-16,2-3 14 16,0 0 19-16,3-5 30 15,5-10-64-15,6-5 0 16,2-3-13-16,1-6 2 16,-1 5 11-16,-5 1 10 0,-3 4-9 15,-4 6 8 1,-4 2-2-16,-2 4 4 0,-1 1 13 15,0 3-5 1,0 0 6-16,0 3-2 0,0 0-17 16,2 0-5-16,-1 0 3 15,1 0-4-15,1 0-18 16,1 3-12-16,4 10 29 16,2 0-7-16,1 1 4 15,-1-5-39-15,2 1 22 16,-1-4-1-16,-2-2 11 15,2-4 4-15,2 0-25 16,-2 0-24-16,0-3-2 16,-1-7 0-16,2-4-4 0,-4 2 53 15,1-1 9-15,-3 2 19 16,-2 1 14-16,-3 2 7 16,-1 3-3-16,0 2-6 15,0 2-10-15,-10 1-11 16,-6 0-9-16,-8 0 8 15,-2 7 0-15,0 7-2 16,3 3 13-16,5 2 0 16,6 1-11-16,7 3-8 15,5-3 7-15,0 0-8 16,17-4-36-16,16 4-61 16,-3-5-197-16,-3-7-533 0</inkml:trace>
  <inkml:trace contextRef="#ctx0" brushRef="#br0" timeOffset="775969.7196">33209 11090 1081 0,'0'0'820'0,"0"0"-717"15,0 0-76-15,0 0-2 0,0 0 12 16,0 0-10 0,0 0-10-16,-67-14 16 0,43 22 13 15,3 5 4-15,1 2 7 16,7 2-11-16,4 0-40 16,6-1-5-16,3-5 8 15,2-1-7-15,14-1-2 16,6-8-5-16,2-1-94 15,6 0-37-15,-1-12-18 16,-1-7 56-16,-3-7 6 16,-3-7 60-16,-2-6 32 15,-1-8 0-15,-2-3 49 16,-1-2 33-16,-5-1 59 16,-1 5-10-16,-4 1 64 15,-5 6-125-15,-1 12-38 0,0 10 2 16,0 4 11-16,0 13 0 15,0 2-25-15,-7 6-19 16,-5 14 0-16,0 13 27 16,-1 10-9-16,2 8-19 15,4 0 12-15,2-1-12 16,4-1-15-16,1-2-52 16,0-4-67-16,0 10-184 15,6-14-347-15,-2-9-424 0</inkml:trace>
  <inkml:trace contextRef="#ctx0" brushRef="#br0" timeOffset="812647.581">30256 17653 528 0,'0'0'122'16,"0"0"-65"-16,0 0-21 15,0 0 40-15,0 0 33 16,0 0-2-16,-32-30-38 15,25 27 15-15,1-1-9 16,-1 3 12-16,1-1-17 16,-3 2-18-16,0-2-32 15,1-1-12-15,-3 1 2 0,0 0 1 16,-1 2 5-16,-4-3 6 16,-3 3-7-16,-1-3-5 15,-2 3 2-15,-2 0-2 16,1 0-4-16,-1 0 7 15,1 0 6-15,-1 0 4 16,4 3-1-16,0 2-2 16,0 2-19-16,2 3 1 15,-3 2 6-15,2-2-2 16,1 3-4-16,-1-1-1 16,2 2 0-16,1 1 0 15,1-1 0-15,-1 5 0 16,0-2-1-16,0 3 2 0,4-1 12 15,-1 2-4 1,5 0 1-16,2 4-11 0,0-3 0 16,3 2 1-16,-1 1-1 15,3 0 0-15,-1 4 0 16,2-4-1-16,0 4 1 16,0-2-9-16,-1 0 8 15,1 1-9-15,0-3 3 16,0-1 6-16,0-2 0 15,0 2 0-15,0-1 1 16,0 4 15-16,0-3 16 16,3 1-11-16,7-1-13 0,0 2-6 15,1-2-1 1,2-2-2-16,-2 1 2 0,2-6-9 16,1 0 3-16,2-2 5 15,2-2 1-15,6-1-1 16,6-3-6-16,4 1-24 15,3-5 0-15,6 0-5 16,-2-2 15-16,-2-2 20 16,-2-1-1-16,-6 0-22 15,-2 0 17-15,-6-4 7 16,-3-6 6-16,-5-2 56 16,1-3-9-16,1-2 1 15,2-1 9-15,5-4 0 16,1 3-29-16,1-3-24 15,2-3-10-15,-1 6-10 0,0-1 9 16,-4 4-5-16,0 3-2 16,-5 0 8-16,-2-2 1 15,-4 0 13-15,-1 1 9 16,-1-2-1-16,-1-4 4 16,-3-1 12-16,2 0-7 15,-1 0 5-15,-1-4-17 16,0 1-13-16,0 1-5 15,0 1-1-15,1 0-1 16,1 3 0-16,-4 0 0 16,1 2 1-16,-4 0 0 15,-1 0 1-15,0-2-1 16,-3-1-10-16,-11-3-1 0,-5 0-4 16,-3 0-9-16,1-4 10 15,-4-1-3-15,-1-2 1 16,-1-1-74-16,-11-11-58 15,3 8-80-15,4 4-288 0</inkml:trace>
  <inkml:trace contextRef="#ctx0" brushRef="#br0" timeOffset="817997.1912">31948 17983 449 0,'0'0'87'0,"0"0"-74"15,0 0 17-15,0 0 125 0,0 0-28 16,0 0-42-16,0 0-1 15,0-6-45-15,0 5-20 16,0 1-2-16,0 0 0 16,0 0 2-16,0 0-7 15,-1 0 1-15,1 0 8 16,-2 0 5-16,-1 0 5 16,-1 0-8-16,-1 0-6 15,0 0-11-15,-1-2-5 16,-1 2 0-16,0 0 0 15,-1 0-1-15,1 0 0 16,-2 0-15-16,0 0-5 0,1 0-16 16,0 0-12-16,0 0 13 15,1 0 11-15,1 0 13 16,-1 0 10-16,0 0-9 16,0 0 1-16,-1 0-11 15,-1 0-47-15,-1 0-61 16,-1 0-61-16,2 0-8 15,-2 0 104-15,2 0 71 16,-1 0 22-16,2 0 2 16,0 0 17-16,1 0-5 15,-1 0-2-15,1 0-11 16,-1 0 0-16,1 0-1 16,-1 0-1-16,-2 0-6 0,0 0 4 15,-1 0 2 1,1 0 1-16,2 0 7 0,1 0 52 15,2 0 31-15,1 0-9 16,1-1-32-16,2 1-26 16,-1 0-16-16,1 0-6 15,-1 0 1-15,-1 0-1 16,-2 0-1-16,-2 0 1 16,-2 0 0-16,2 0 5 15,-2 0 6-15,-1 0-1 16,0 0 1-16,3 0-11 15,-1 0 0-15,2 0 1 16,1 0-1-16,2 0 6 16,-1 0-6-16,1 0 11 15,0 0-4-15,0 0 1 0,0 0 1 16,-1 0-3-16,-3 0-1 16,1 0-5-16,-2 0 0 15,-1 0-1-15,-1 0-5 16,1 0-32-16,0 0-12 15,-1 0-16-15,0 0 30 16,1 0 26-16,0 1 9 16,1-1 0-16,0 0 45 15,1 0-8-15,-1 0-24 16,1 0-3-16,-1 0 2 16,1 0-1-16,-2 0-3 15,-2-1-8-15,4 1 1 16,-2 0 0-16,-1-3-1 0,1 3-1 15,3-3 0-15,-1 3-1 16,0 0 1-16,4 0-8 16,0 0 8-16,0 0 0 15,-1 0 1-15,1 0-1 16,-2 0 0-16,-1 0 1 16,-1 0-2-16,-1 0-27 15,1 0-21-15,-1 0 25 16,1 0 15-16,1 0 10 15,2 0 0-15,-1-1 1 16,2 0 8-16,-2 1-8 16,1 0 0-16,0-2 9 0,-2 2-1 15,1 0 1-15,-1 0-10 16,0 0 1-16,-1 0-1 16,2 0-5-16,-1 0 4 15,2 0-8-15,-1 0 9 16,1 0-1-16,0 0 0 15,1 0-1-15,0 0 1 16,0 0-6-16,-2 0 6 16,2 0 0-16,-3 0 1 15,-1 0 0-15,1 0 0 16,0 0 0-16,0 0 0 16,1 0 9-16,2 0-8 15,-2 0 5-15,0 0-4 16,2 0 16-16,-2 0 3 15,-1 0-4-15,2 0 0 16,-5 0 5-16,3 0-8 0,-3 0-4 16,0 0-9-16,-3 0 1 15,3 0 8 1,0 0-9-16,-1 0 0 0,2 0 1 16,4 0-1-16,-1 0 6 15,2 0 7-15,-1 0 5 16,0 0-4-16,1 0-4 15,0 0 27-15,0 0 9 16,-2 0-25-16,-1 0-12 16,-2 0-3-16,0 0-1 15,-1 0-5-15,-2 2 0 16,1-2-1-16,2 0 1 0,2 1 1 16,0-1 6-1,3 0 8-15,2 0 0 0,-2 0-9 16,3 0-6-16,0 0 15 15,0 0 9-15,-1 0-12 16,-2 0-6 0,-2 0-1-16,-1 0 4 0,-2 0 6 15,0 0 1-15,-3 0-2 16,2 0 3-16,-1-1 3 16,2-1-10-16,2 2-9 15,2 0-2-15,1 0 0 16,0 0-13-16,1 0-4 0,-3 0-9 15,2 0-2 1,-3 0 17-16,-2 0 10 0,-1 0 0 16,-4 0 1-16,-2 0 0 15,-3 0 0-15,-1 0 8 16,-1-3-6-16,-2 3-1 16,0 0 7-16,2 0 19 15,4 0-24-15,7 0-3 16,1 0-25-16,5 0 15 15,-1 0 9-15,2 0 1 16,-1 0-1-16,0 0 1 16,-4 0 0-16,-2 0-1 15,-5 0 1-15,-1 0-1 16,-4 0-6-16,-2-2 6 16,3 0-5-16,-3 2-46 0,5 0-24 15,1 0 25-15,5 0 51 16,-1 0 4-16,7 0 27 15,1 0-21 1,0 0-10-16,-2 4 1 0,-1-4 5 16,-4 3-5-16,-4-3 0 15,-1 0-1-15,-5 0-20 16,-1 0 10-16,1-3 10 16,2 1 1-16,2 0 1 15,6 1-1-15,2 0 1 16,3 1 14-16,2 0-9 15,2 0-7-15,1 0-47 16,-3 0-31-16,-1 0 51 0,-1 0-16 16,-4 0-37-1,-1 0 17-15,-5 0 6 16,0 0-26-16,0-3 54 0,3 0 29 16,2 1 1-16,4 1 1 15,1 1-2-15,4 0-15 16,1 0-44-16,-2 0-7 15,2 0-42-15,-1 0 70 16,-2 0 25-16,-2 0-40 16,-2 0 31-16,-1 0 22 15,-1 0 39-15,-1 0-22 16,0 0-11-16,1 0-5 0,1 0-1 16,-1 0 1-1,2 0 0-15,1 0 8 16,0 0 37-16,1 0 9 0,0-2-11 15,2 2 13-15,-2 0-10 16,0 0-9-16,-1-2-24 16,-3 2-7-16,-4-5-6 15,1 3 0-15,-4 2 0 16,4-3 0-16,-1 3 1 16,2-3-1-16,2 3-1 15,0 0-11-15,2 0 4 16,1 0 7-16,-1 0 0 15,3 0 0-15,-2 0-1 16,0 0 1-16,-1 0 1 16,-2 0 6-16,-4 0 2 0,-1 0-8 15,-2 0 15-15,1-2 22 16,0 0 6-16,4-2 7 16,2 4-37-16,3 0-7 15,2 0-7-15,1 0 0 16,1 0-33-16,-1 0 7 15,-1 0-33-15,-2 0-48 16,-2 0 14-16,-5 0-52 16,-2 0 17-16,-4 0 128 15,0 0 9-15,0 0 154 16,3 0 28-16,4-2-20 16,4 0-105-16,5 1-46 15,-1 1-20-15,3 0-16 16,-1 0-66-16,-2 0-92 0,1 0 15 15,-2 0-78-15</inkml:trace>
  <inkml:trace contextRef="#ctx0" brushRef="#br0" timeOffset="818813.1365">29401 17914 370 0,'0'0'271'0,"0"0"-164"0,0 0-87 16,0 0-20-16,0 0-11 15,0 0 10-15,0 0 0 16,-85-16-12-16,75 16-30 15,-2 0 7-15,0 0 22 16,-4 0 14-16,-3 0 30 16,-3 0 37-16,-2-3-15 0,-1-2 24 15,2 0 24 1,3-1 0-16,4 1-28 0,5 1-42 16,2 1-20-16,3 3-9 15,0 0 0-15,2 0-1 16,-2 0-9-16,0-2-5 15,-1 2-2-15,0 0 9 16,1 0 6-16,2-4 1 16,-1 3 9-16,2-1 27 15,2 2 28-15,-1-3 4 16,2-2-39-16,0 3 16 16,0-4-15-16,0 2-17 15,0 4-13-15,0-3-14 0,0 3 7 16,2-3 7-16,-1 3-7 15,2-2 7-15,0 1 0 16,2 0 0-16,1-5 1 16,2 2 1-16,2-2 14 15,-3 2 29-15,3-1 14 16,-2 0-21-16,-1-1-16 16,3 2-2-16,0-4 1 15,-3 4-10-15,2-3-4 16,-3 1-6-16,1 3 1 15,-4 2-1-15,0-2 15 16,-3 3 6-16,2-3 0 16,0 1 0-16,1 0-5 15,1-1-5-15,1 3-2 0,-2-5 10 16,-2 5 21-16,-1 0 0 16,0 0-13-16,0 0-7 15,0 0-8-15,0 0-12 16,0 0 0-16,0 0-1 15,-4 0 1-15,-5 5 10 16,-4 2-1-16,-3 0-3 16,1 2 2-16,-3-2-2 15,3-3-5-15,-2 2 10 16,3-1 7-16,-1 2 5 16,5-4 4-16,0 4 4 15,3-3-8-15,3 2-5 16,-1 2-7-16,2-4-5 0,2 4-1 15,1-1-6 1,0 3 1-16,0-4-1 0,12 7 0 16,7-1-83-16,12 6-129 15,-4-4-175-15,-2-1-412 0</inkml:trace>
  <inkml:trace contextRef="#ctx0" brushRef="#br0" timeOffset="829212.7372">29134 14445 882 0,'0'0'385'15,"0"0"-259"-15,0 0-68 16,0 0 28-16,0 0 58 16,-4-22 122-16,4 22-69 15,0 0-103-15,0 0-55 16,-2 0-22-16,-2 0-5 16,-5 10-11-16,-5 9 30 15,-3 8 46-15,-2 6-34 16,2 0-26-16,3 4-11 15,3 1-5-15,6 2 0 16,2 1 0-16,3-2 0 16,0 4-1-16,0-4-1 0,0-2 0 15,0-5-1-15,0-2-7 16,0-6 2-16,0-4-4 16,0-8-9-16,0-1-1 15,0-5 12-15,0-3-3 16,0-2 6-16,0-1 0 15,0 0-6-15,0 0 11 16,0 0-9-16,6-1-5 16,6-8-25-16,1 0 19 15,3 0 20-15,-2-3 0 16,1-1 1-16,-5 0 0 16,-1 2 10-16,-2-2 8 15,-2 0 6-15,0 4 14 0,-4 2-8 16,-1 1 9-16,2 4-1 15,-2 0-7-15,0 2-21 16,0 0-10-16,1 0-9 16,-1 7-6-16,0 8 14 15,0 5 0-15,0 1 0 16,0 5 0-16,-3 0-5 16,-3-3 5-16,-1-2 1 15,1-1 0-15,1-5-1 16,1-2 1-16,1-6-1 15,1 0 1-15,1-7 1 16,-1 0-1-16,-3 0 9 16,-3 0 10-16,-4-7-1 15,-6-10-9-15,-3-2-7 0,-3-7 10 16,1-1-4-16,-1 1-8 16,-3-10-37-16,9 9-227 15,3 8-829-15</inkml:trace>
  <inkml:trace contextRef="#ctx0" brushRef="#br0" timeOffset="846468.2307">31127 17448 68 0,'0'0'186'16,"0"0"601"-16,0 0-631 15,0 0-88-15,-34 11 19 16,21-2 71-16,-2 1 10 15,-5 0-15-15,-2 2-11 0,-2 3-47 16,-3-1-43 0,-1 1-21-16,-4-1-14 0,0 2-8 15,-4-3-9-15,0-4 0 16,4 1-36-16,2-3-34 16,5 0-8-16,6-3 9 15,5-2 28-15,3-1 12 16,5-1 8-16,1 0 11 15,1 0 9-15,2 0-1 16,2-1-8-16,0-5 9 16,0-3 1-16,5-1 0 15,5-3 12-15,3 3 17 16,-2-1 16-16,0 2 15 16,-4-1 15-16,-1 3-2 15,-3 3-12-15,-3-2-23 16,0 4-27-16,0 0-11 0,0 2-1 15,-9 0-11-15,-7 10 11 16,-7 4 1-16,0 4 0 16,1 6 2-16,6-2-1 15,9 3 1-15,7-2 4 16,6-3 5-16,24 0 1 16,28-4-12-16,39-3-104 15,-11-9-392-15,-1-4-885 0</inkml:trace>
  <inkml:trace contextRef="#ctx0" brushRef="#br0" timeOffset="891270.3277">32610 17579 1385 0,'0'0'304'16,"0"0"-215"-16,0 0 16 16,0 0 162-16,0 0-35 15,0 0-82-15,0-5-50 16,-1 1-18-16,-5 3 1 16,-4-1-15-16,-4-1-31 15,-8-3-21-15,-8 6-5 16,-9-4-10-16,-5 4 8 15,-3 0-8-15,1 0 5 16,9 0 2-16,7 0-2 16,9 0-6-16,6 4 0 15,7 2-6-15,5-2-6 0,3 5-3 16,0 1 15-16,11 4 9 16,11-2 1-16,8 5-10 15,4-3-20-15,2 2 1 16,-3 1 7-16,-5-1-9 15,-4 3 6-15,-7 1 0 16,-5-3-4-16,-6 3-1 16,-3-3-15-16,-3-4-18 15,0 0 16-15,-6-3 24 16,-4-3 13-16,-3-1 0 16,1-3 22-16,-7-3 12 15,-6 0 16-15,-7 0-28 16,-4 0-13-16,2-8-9 0,3 4-36 15,4 4-83-15,10 0-184 16,7 0-544-16</inkml:trace>
  <inkml:trace contextRef="#ctx0" brushRef="#br0" timeOffset="892225.249">32703 17852 439 0,'0'0'653'16,"0"0"-495"-16,0 0-17 15,0 0 75-15,0 0 53 16,0 0-54-16,0 0-87 15,3-14-48-15,5 11 3 16,3-4-29-16,1-3-29 16,2-5-25-16,2-2 12 15,-1-8 5-15,3 0-6 16,0-2 9-16,-3 1 2 16,-1 1 8-16,-1 3 4 0,-4 6 6 15,-1 2 15-15,-2 6-4 16,-3 3-15-16,0 0-11 15,-3 4-14-15,0-2-1 16,0 3-10-16,0 0 0 16,0 0-7-16,0 0 6 15,0 0 0-15,0 0-5 16,0 0-6-16,0 0 2 16,0 4 4-16,2 12 5 15,-1 0 2-15,-1 7 4 16,2 4-5-16,-2 0 1 15,1 5-1-15,1-2-7 16,-2-3-9-16,2-4-19 16,1-2 5-16,0-3 8 0,1-7-32 15,3-1 1-15,1-5 5 16,4-2 32-16,4-3-2 16,3 0 18-16,3-10 0 15,3-2 10-15,0-5 5 16,2-2-6-16,-2-2 4 15,-4-7 6-15,0 4 10 16,-7-3-1-16,-4-2 11 16,-4 2-12-16,-6 1-19 15,0 2 1-15,0 2-8 16,0 1-1-16,-5 5-35 16,1 0-60-16,1 7-51 0,0 9-110 15,3 0-284 1,0 0-365-16</inkml:trace>
  <inkml:trace contextRef="#ctx0" brushRef="#br0" timeOffset="892787.7438">33500 17613 1362 0,'0'0'280'16,"0"0"-165"-16,0 0 114 0,0 0-35 15,-111 52-58-15,78-25-46 16,2 3-41-16,4-2-21 15,8 1-10-15,5-3-2 16,8-3 4-16,6-3-5 16,2-3 2-16,20-8 4 15,13 2 2-15,7-11-23 16,8 0-8-16,2-8-14 16,1-11 22-16,-4-9 0 15,-6-4 18-15,-5-7 34 16,-9-5 5-16,-11 2-11 15,-16 2-19-15,-4 0-27 16,-64-6-51-16,2 9-257 16,-3 9-781-16</inkml:trace>
  <inkml:trace contextRef="#ctx0" brushRef="#br0" timeOffset="954043.0059">1038 15539 153 0,'0'0'388'0,"0"0"113"16,0 0-266-16,0 0-58 15,0 0 7-15,0 0 29 0,-13 17 16 16,11-12-64-16,2 4-51 16,0 0-21-16,0-2 0 15,0-4-23-15,0 3-18 16,0-2-8-16,0-4-5 15,0 0 9-15,0 0-6 16,2 0 0-16,-1-6 13 16,1-8-10-16,1-11-38 15,1-7-7-15,-1-3 0 16,-3-9-7-16,3 2-7 16,0-5 8-16,-3 2 6 15,0 4 1-15,0 2-1 16,0 2 8-16,0 7-7 0,0 7 5 15,0 4-5-15,3-1 0 16,3 6-1-16,2-2 0 16,3 4-15-16,0 1 0 15,2 2-3-15,4 5-14 16,-1 4 16-16,-1 0 1 16,3 0 3-16,-3 7 5 15,1 3-5 1,-2 0 6-16,2-1 5 0,-4 2 0 15,4-2-6-15,-2 1-7 16,-5 0-4-16,1 4-16 16,-4 5 3-16,-4 0 19 15,-2 2 10-15,-2 2 2 16,-11-3 0-16,1-3 0 0,-2-5 1 16,-2 1-1-16,7-6 0 15,3-4 0-15,0 0-1 16,6-2 0-16,0-1-25 15,0 2-25-15,6 3-19 16,9 4 37-16,6 1 1 16,0 0 20-16,1 4 0 15,-4-2 11-15,-3 1 0 16,-6 2-5-16,-8-6 6 16,-1 4 0-16,-1-3 10 15,-17-1 8-15,-7-2 4 16,-8-1 4-16,-3-1-22 15,0-5-4-15,8-4-49 16,10-25-96-16,12 3-237 0,6-5-464 16</inkml:trace>
  <inkml:trace contextRef="#ctx0" brushRef="#br0" timeOffset="954256.2359">1395 14965 1478 0,'0'0'910'0,"0"0"-840"15,0 0-55-15,0 0 93 16,0 0 17-16,101 0-79 15,-17 0-46-15,-10 3-176 16,-10-1-662-16</inkml:trace>
  <inkml:trace contextRef="#ctx0" brushRef="#br0" timeOffset="961723.6575">978 16712 674 0,'0'0'176'0,"0"0"420"16,0 0-419-16,0 0-111 15,0 0 81-15,0 0 79 0,0 26-38 16,6-23-74 0,-1-3-32-16,1 0 3 0,-3 0 1 15,1 0-20-15,-1 0-13 16,-3 0 5-16,3-3 2 16,5-12-27-16,-2-6-15 15,3-9-9-15,1-9-8 16,-1-6 0-16,0-2 0 15,0-4-1-15,-3 3 0 16,-2 5 0-16,-1 1 1 16,-1 7 11-16,-2 6-6 15,0-1-5-15,0 7 0 0,0-4 0 16,0 11 0 0,3-1 6-16,-3 7-7 0,0 4-6 15,3 2 0-15,0 4-3 16,4 0 0-1,2 0-11-15,5 0 6 0,5 0 13 16,6 10-1-16,2 0-20 16,0 0-11-16,1 0 9 15,-2-1 0-15,-2 5 9 16,-5-4 2-16,-7 3-14 16,0 0-9-16,-9 1 20 15,-3-1 14-15,0-1 2 16,-12 2 0-16,-3-1 9 15,-6-2 9-15,-1-1-5 16,2-1 5-16,1-7-6 0,7 3-3 16,0-5-8-16,8 3 1 15,1-3 4-15,3 0-6 16,0 1-9-16,0 5-18 16,10 1 16-16,5 2 11 15,2 2 0-15,0 1 0 16,-3 1-8-16,1 1 2 15,-6-1-2-15,-5-1 0 16,-2 2 8-16,-2 0 1 16,-2 2 0-16,-11-3 20 15,-8-2 6-15,1-1-9 16,-5-4-6-16,4-4-12 16,3-2-1-16,5-8-66 0,13-29-126 15,0 3-425 1,9-2-308-16</inkml:trace>
  <inkml:trace contextRef="#ctx0" brushRef="#br0" timeOffset="962074.2772">1389 16180 1487 0,'0'0'495'16,"0"0"-448"-16,0 0 4 16,0 0 113-16,0 0-38 15,116-16-80-15,-71 12-46 16,1 1-18-16,-4 3-164 16,-8 0-312-16,-16 0-252 0</inkml:trace>
  <inkml:trace contextRef="#ctx0" brushRef="#br0" timeOffset="962365.0472">1492 16051 1925 0,'0'0'492'0,"0"0"-443"16,0 0-35-16,0 0 79 16,0 0 44-16,-12 116-81 15,21-53-56-15,7-7-315 16,2-10-1248-16</inkml:trace>
  <inkml:trace contextRef="#ctx0" brushRef="#br0" timeOffset="965244.9446">8826 16530 65 0,'0'0'0'0</inkml:trace>
  <inkml:trace contextRef="#ctx0" brushRef="#br0" timeOffset="977324.0722">1517 17330 652 0,'0'0'612'0,"0"0"-332"0,0 0-135 15,0 0 23-15,0 0 74 16,0 0-43-16,-6-5-89 15,3 3-49-15,-3-4 0 16,0 2 18-16,-1 1-2 16,-4-3-16-16,-1 2-13 15,-6 0-3-15,-1 1-8 16,-2 0-3-16,-1-1-8 16,-2 4-7-16,6 0 8 15,-3 0-1-15,5 4-1 0,-1 6-13 16,1 3-2-16,5 1-2 15,2 2-8-15,3 3-1 16,6-5 1-16,0 3-10 16,0-1-3-16,9-2 11 15,5-1-14-15,2-1-2 16,1-2-3-16,2-3 12 16,0-3-8-16,-2-1-14 15,-1 0-21-15,-2-3 16 16,-7 0 10-16,-1 0 10 15,-3 0 8-15,-3 0 8 16,0 0 0-16,0 3 9 16,0-3 21-16,-2 1-3 0,-8 2-3 15,-5 3-7 1,-4 1 7-16,-2 3 2 0,-3 2-2 16,0 2-3-16,-1 3 3 15,4 2-8-15,3 1 6 16,3 1 4-16,8 1 4 15,2-2-5-15,5 0-14 16,2-6-11-16,17-3 6 16,9-7-6-16,8-4-30 15,24-16-53-15,-8-9-152 16,-6-6-564-16</inkml:trace>
  <inkml:trace contextRef="#ctx0" brushRef="#br0" timeOffset="987135.8186">15310 15054 46 0,'0'0'384'0,"0"0"-146"15,0 0-31-15,0 0-57 16,0 0 13-16,-8-10 4 16,8 10-9-16,0-3-15 15,0 3-9-15,0 0 4 16,0-4-14-16,0 1-43 0,0 0-24 15,0-1 5-15,0-2 2 16,0-1-28-16,0 0-13 16,2 1 14-16,1 2 0 15,1-2-17-15,2-1-16 16,5 2-4-16,-5 1 0 16,3-1 9-16,-3 3-8 15,1-1 7-15,0 0-1 16,6 3-6-16,0 0-2 15,6 0 2-15,7 0-1 16,1 9 0-16,1 4 0 16,-1 0 0-16,-1 4-1 0,-1 3 1 15,-2-3 0 1,3 0 0-16,-4 1 0 0,-2-4 1 16,-7 2-1-16,-4-2-8 15,-1-1 2-15,-4-2 6 16,-1 4 1-16,-3-2 0 15,3 1 5-15,0-1 4 16,-3 4-1-16,0-2-8 16,0-1 1-16,0 3 14 15,-6 3 8-15,-9 0-6 16,3 0-5-16,-4-1 5 16,2 2-6-16,1-2 0 15,4 3-5-15,-3-1 4 16,5 5-1-16,-1-2 7 15,6 1-10-15,2 2-6 0,0-2-1 16,14 3 0 0,4 1 4-16,6-2-4 0,1 0 9 15,-5-5-9-15,2 0 0 16,-5 0 0-16,-1 1 0 16,-3-7-6-16,-7 0 6 15,-2-2-1-15,-2-5-8 16,-1-1 8-16,-1-2-7 15,0-3 1-15,0-3 7 16,0 1 7-16,0 2-1 16,0 3 2-16,-3-2 8 15,-1 5 3-15,-2 2-13 16,-1 1 0-16,1 0-5 0,0 7 0 16,-2 1 5-16,2 5-4 15,-3 2 7-15,5 0-8 16,-2 5 0-16,3-1-1 15,3 1 0-15,0-2 7 16,0 3 5-16,0 1-11 16,6 1 15-16,0 2 0 15,4-1-10-15,-4 4 0 16,-1-1 2-16,-5 4 8 16,0-2-8-16,0 4 4 15,-14-1 6-15,7 1-8 16,-2 1-1-16,3-2-4 0,6 1-5 15,0-3-1-15,0 5 1 16,0 0 9-16,6 5 0 16,4 5 18-1,3 3 11-15,3 5 27 16,-7-2-18-16,-2-3-35 0,-7-8-12 16,-7-5 0-16,-19-8 0 15,-8-7-13-15,-9-7-28 16,-2-9-39-16,-7-6-103 15,-7-10-92-15,16 0-471 16,15-14-827-16</inkml:trace>
  <inkml:trace contextRef="#ctx0" brushRef="#br0" timeOffset="988405.4859">16159 15628 963 0,'0'0'617'16,"0"0"-518"-16,0 0-39 0,0 0 102 16,0 0 70-16,0 0-67 15,0 0-70-15,-10-16-30 16,5 16-8-16,-1-3-1 16,-3 3-9-16,-4 0-15 15,-6 9 1-15,-1 7 7 16,-6 9-4-16,3 4-3 15,4 7-18-15,3 3 4 16,9 2-18-16,7 2-1 16,0-4 1-16,3 1 13 0,11-4-14 15,5-6 4-15,1-5-3 16,3-5-1-16,-1-6 12 16,4-7-3-16,0-7-2 15,3 0-7-15,1-14-1 16,-2-11-11-16,2-6-3 15,-2-8 6-15,-1-4-3 16,-9-2 3-16,-3-2 1 16,-6 3 8-16,-9 5 13 15,0 2 8-15,-3 5-6 16,-13 4-3-16,-1 6-3 16,1 1-4-16,-3 9-5 0,2 2-9 15,5 10-15-15,-5 0-80 16,7 0-50-16,4 12-24 15,-4 12-141-15,7-1-198 16,0-6-129-16</inkml:trace>
  <inkml:trace contextRef="#ctx0" brushRef="#br0" timeOffset="988690.7424">16152 15787 942 0,'0'0'747'16,"0"0"-624"-16,0 0-29 15,0 0 189-15,0 0-21 16,0 0-155-16,0 0-70 15,16 13 20-15,-6 7 47 16,3 3-14-16,0 6-32 16,3 5-24-16,-6-2-17 15,7-1-16-15,-2 2-1 16,7-1-53-16,-2-5-202 16,-3-13-755-16</inkml:trace>
  <inkml:trace contextRef="#ctx0" brushRef="#br0" timeOffset="989397.9365">16483 15542 1209 0,'0'0'604'0,"0"0"-549"16,0 0-26-16,0 0 163 16,0 0 35-16,0 0-128 15,0 0-21-15,10 28 0 16,0-9-26-16,6 4-10 15,6 3-3-15,2-2-8 0,4 2-8 16,8 1-13-16,0 2-8 16,-1-3-1-16,4-3 1 15,-6-2 6-15,-7-2-7 16,-7-5 0-16,-7-2-1 16,-4-4 0-16,-6-3-9 15,-2 2 0-15,0-3 9 16,-2 4 17-16,-9 5 19 15,-4-4 12-15,-8 4 5 16,0 0-9-16,-7 6-11 16,3-2-8-16,-7 4-8 15,4 0-7-15,3 0-1 16,-3 2 0-16,8-3 0 0,-2-3 0 16,9-4-9-16,1-4 0 15,8-4-7-15,6-3-27 16,0-2-73-16,26 0-99 15,2-9-287-15,5-5-720 0</inkml:trace>
  <inkml:trace contextRef="#ctx0" brushRef="#br0" timeOffset="989969.6123">17132 15657 669 0,'0'0'865'16,"0"0"-742"-16,0 0-64 15,0 0 85-15,0 0 64 0,0 0-55 16,0 0-49 0,-54 11-5-16,37 8-5 0,4 5-6 15,-3 6-6-15,3 2-21 16,2 5-9-16,5 3-21 15,3-4-11-15,3 1-19 16,0-2 5-16,3-5-6 16,9-3 0-16,6-8 0 15,2-4 1-15,6-9 15 16,-1-3-15-16,7-3 4 16,1-13-5-16,-4-7-4 15,3-13-4-15,-5-4 7 16,-5-9-6-16,-6-4 7 15,-5-2 0-15,-11-1 21 16,0 5 10-16,-5 10-1 16,-11 4 6-16,-2 12-17 15,-2 5-18-15,0 8-1 0,-3 4-78 16,1 5-93-16,-5 18-103 16,8 1-439-16,4 5-211 0</inkml:trace>
  <inkml:trace contextRef="#ctx0" brushRef="#br0" timeOffset="990427.4408">17499 16388 205 0,'0'0'1355'0,"0"0"-868"16,0 0-414-16,0 0 39 15,-81-7 90-15,23 1-31 0,-36-3-78 16,-40-2-51-16,-22-2 7 16,-9 0-4-16,3 6-7 15,22 3-19-15,17 4-10 16,29 0-3-16,29 4-6 15,26 0-1-15,16 2-14 16,2-4-22-16,10 1-39 16,10 2-61-16,4-5-82 15,60 0-121-15,-5 0-245 16,3 0-263-16</inkml:trace>
  <inkml:trace contextRef="#ctx0" brushRef="#br0" timeOffset="990771.8543">17388 16563 1267 0,'0'0'596'0,"0"0"-476"15,0 0-22-15,0 0 85 16,0 0-19-16,0 0-6 16,-106 0-55-16,18 0 7 0,-43 0-12 15,-27 0-3 1,-14-4-15-16,0-8-29 0,20-5-31 16,17-1-19-16,35 6-1 15,30 2-8-15,31 3-29 16,13 4-38-16,9 3-83 15,3 0-318-15,8 0-528 0</inkml:trace>
  <inkml:trace contextRef="#ctx0" brushRef="#br0" timeOffset="1.0613E6">9266 15586 337 0,'0'0'0'0,"0"0"-166"0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3T07:02:56.3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6958 15757 363 0,'0'0'559'0,"0"0"-345"16,3 0-46-16,-3 0-83 16,0 0-46-16,0 0-11 0,0 0 0 15,0 0-2-15,0 0 4 16,3 0 8-16,0 0 15 16,-1 0 27-16,1 0 4 15,0 0 6-15,1 0-8 16,2 0-31-16,3 0-15 15,4 6-11-15,1-1-10 16,8 0-3-16,1-3-5 16,8-2-1-16,3 0-5 15,2 0-1-15,-5 0-5 16,-4 0 4-16,-1 0 1 16,-7 0-1-16,-7 0 1 15,0 0 0-15,-9 0-1 0,0 0 1 16,-3 0-1-1,0 0-82-15,0 0-91 0,0 0-88 16,-3 0-352-16</inkml:trace>
  <inkml:trace contextRef="#ctx0" brushRef="#br0" timeOffset="505.8423">7000 15716 674 0,'0'0'733'16,"0"0"-479"-16,0 0-115 15,0 0-69-15,0 0 30 16,0 0 61-16,0 0-44 0,88-12-58 15,-58 9-40 1,9 3-18-16,2-2-1 0,-2 0-27 16,-6 2-22-16,-6 0-45 15,-8 0-50-15,-10 4-17 16,-9 10-19-16,0-3-102 16,-3 1-275-16</inkml:trace>
  <inkml:trace contextRef="#ctx0" brushRef="#br0" timeOffset="1453.9148">6961 16798 1121 0,'0'0'400'16,"0"0"-282"-16,0 0-85 15,0 0-5-15,0 0 127 16,0 0-1-16,0 0-6 15,33 0-59-15,-14-5-27 0,4 3-5 16,1-4-8 0,1 3-19-16,2 2-18 0,-2-2-12 15,-1 3 0-15,-3-3-28 16,0 1-28-16,1 1-39 16,-7 1-22-16,0 0-15 15,-6 0-3-15,-3 0-12 16,-6 9-28-16,-6 1-126 15,-7 0-108-15</inkml:trace>
  <inkml:trace contextRef="#ctx0" brushRef="#br0" timeOffset="1762.2259">6994 16933 322 0,'0'0'84'16,"0"0"686"-16,0 0-455 16,0 0-69-16,0 0-13 15,0 0-15-15,0 0-116 16,67-32-66-16,-43 28-36 16,0-5-3-16,4 5-15 0,-4-3 9 15,-3 4 8-15,0-1-18 16,-9 4-17-16,-2 0-61 15,-4 0-84-15,-6 7-60 16,0 0-144-16,0 3-369 0</inkml:trace>
  <inkml:trace contextRef="#ctx0" brushRef="#br0" timeOffset="2568.8711">6927 17859 537 0,'0'0'990'15,"0"0"-713"-15,0 0-106 16,0 0-83-16,0 0-28 16,0 0 20-16,0 0 4 15,3-11-6-15,6 11-15 0,4-6-16 16,5 2 2 0,6-2 6-16,0 0-23 0,4-2-19 15,2-1-4-15,0 3-9 16,-2 1 0-16,2-1-6 15,-2 5-17-15,-5 1 12 16,-1 0-17-16,-11 0-14 16,-1 1 8-16,-7 5-21 15,-3 4-31-15,0-3-51 16,0 4-31-16,-13-8-115 16,2 3-276-16,-1-6-533 0</inkml:trace>
  <inkml:trace contextRef="#ctx0" brushRef="#br0" timeOffset="2836.0744">6939 17983 849 0,'0'0'1056'0,"0"0"-875"16,0 0-145-16,0 0-8 0,0 0 82 16,0 0 37-16,0 0-82 15,71-23-44-15,-48 17-11 16,2 0-10-16,-1 1-6 15,1-3-36-15,-5 4-100 16,8-7-205-16,-7 2-199 16,-9 3-92-16</inkml:trace>
  <inkml:trace contextRef="#ctx0" brushRef="#br0" timeOffset="13232.9323">17414 16334 646 0,'0'0'331'0,"0"0"-171"16,0 0-160-16,0 0-26 15,0 0 26-15,0 0 41 16,0 0 53-16,0 0-32 16,0 0-34-16,4 0-1 15,-1 0 36-15,1 0 14 16,1 0-15-16,1 0-7 16,2-2-21-16,-1-4-15 15,-1-2-10-15,0-3-9 16,1 2-7-16,2-3-13 0,-5-1 4 15,3-1 10 1,-4-5-1-16,0 2 6 0,0 0 0 16,0-2 1-16,-3-1 1 15,3 0 5-15,1-2 1 16,-3 2-1-16,2-1 4 16,2 1 3-16,-2 0-7 15,0-2-5-15,0 2 7 16,-3-4-8-16,0 1 2 15,0 1-2-15,0-5 0 16,-2 0 0-16,-10-2-2 16,-5-1-22-16,-4-3 13 15,0 3 11-15,-5-1 3 0,3 4-2 16,2 0 10 0,6 0-1-16,-4 4 12 0,5 1 7 15,2 1-12-15,-4 2-9 16,-1 2-1-16,4 3 3 15,-2-2-9-15,-2 3-1 16,4-3 1-16,-3-2 0 16,-2 2-1-16,3-1 0 15,-1 0 0-15,-3-1 1 16,5 1-1-16,-1 2 1 16,-3 0 0-16,3 5 1 15,-5 1 7-15,1-2 4 16,0 8 0-16,-7-3-6 15,3 3-6-15,0 2 0 16,1 1 1-16,-5 0-1 0,3-3-1 16,3 3 2-16,-2-3-1 15,4-1-1-15,3 1 1 16,1-3 0-16,3 1-1 16,-1 3 1-16,1-1 0 15,-1 2-1-15,0-2 0 16,0 3 0-16,-7 0 1 15,4 0-1-15,-8 0 0 16,2 0 0-16,-4 0 0 16,3 0 0-16,-2 0 0 15,2 0 1-15,0 0-2 16,0 0 2-16,3 0-1 0,1 0 0 16,1 0 0-16,3 0 2 15,3-3-2-15,-1 1 0 16,4 2 1-16,-4 0-1 15,0 0 0-15,0 0 0 16,-5 0 0-16,3 0 0 16,-1 0-1-16,-1 2 1 15,1 1 1-15,-3 0 0 16,2-3 11-16,1 0-4 16,-1 1 7-16,2-1 16 15,5 0-6-15,-2 0-15 16,5 0-3-16,-1 0-6 15,2 0 0-15,-2 2 1 16,0-1-1-16,-1 5 0 0,-2-2 18 16,-2 2 8-16,1 1-4 15,0 3-4-15,-5-4-2 16,4 5 0-16,-3-2 6 16,2-3-5-16,2 1-5 15,5-3-4-15,-2-1-3 16,6 0-5-16,-1-1 8 15,-1-2 4-15,3 6 1 16,-1-4-5-16,-1 8 2 16,-2 0 1-16,0 3-3 15,-4 0-6-15,4 0 7 16,0 1 12-16,-4-4 11 0,3 3 0 16,0-3-4-1,1-1-8-15,0 4-9 0,3-3-2 16,-4-3-1-16,3 3-7 15,1 0 5-15,2 0-6 16,-1 0 5-16,2 3-4 16,0 1-1-16,0-1 0 15,0 0 5-15,-1 0 0 16,-1 0 0-16,-1 1 10 16,-1-4 1-16,1 3-4 15,0-1 6-15,-1 5-5 16,4 1-4-16,0 1-8 15,0 1 7-15,0 2-8 16,7-5 5-16,-3 3-5 16,2-7 0-16,-1 1-1 15,-2-5 1-15,2 2 0 0,-5-2-1 16,0-2 1-16,4 1 0 16,-4 5-1-16,0-4 1 15,0 1 0-15,0 3 1 16,3 3 6-16,0 0-2 15,0 4 0-15,3-2 0 16,-3 1-4-16,0-3 4 16,1 1-6-16,-2-3 2 15,2-5-1-15,-1-2 0 16,0-1-1-16,2 1 1 16,-2-3 0-16,0 2 1 0,0-2-1 15,0 1 0-15,3 2 0 16,-2 3 0-16,0-3 0 15,1 1 0-15,1 1 0 16,-2 2 0-16,7-2 0 16,-5 1 0-16,3-1-1 15,-3-3 0-15,2 1-1 16,1-1 1-16,1 1 0 16,-1-3 0-16,-2 2 0 15,0-2 0-15,1-1 0 16,0 0 1-16,-1 0-1 15,-1-2 0-15,0 1 1 16,-2 2-1-16,4-4 0 0,2 3 1 16,1-2-1-1,2 2 1-15,-3 0-1 0,1 0 0 16,1-3 0-16,-6 1 0 16,0 2 0-16,-3-3 0 15,0 2 0-15,0-2 0 16,1 4 0-16,5-4 0 15,2 0-1-15,5 0-21 16,2 0-11-16,3 0-10 16,-2 1-2-16,1 2-1 15,-4-3 8-15,-3 3 16 16,-3-3-10-16,-3 1-56 16,-1 0-83-16,-3-1-69 15,0 0-88-15,-3-2-304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1T06:59:15.2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28830 5814 1028 0,'0'0'554'0,"0"0"-340"0,0 0-113 16,0 0 34-16,0 0 33 15,0 0 14-15,0-55-31 16,0 48-26-16,0 0-26 16,1 2-8-16,1 1-27 15,-1 3-21-15,-1 1-22 16,2 0-19-16,1 0-2 15,4 11-17-15,5 13 17 16,6 11 1-16,6 12-1 16,3 8 2-16,1 3-2 15,-4-1 0-15,-5-2-32 16,-8-7-30-16,-8-8-9 16,-3-8-23-16,-8-8-52 15,-33-7-55-15,2-10-276 16,0-5-310-16</inkml:trace>
  <inkml:trace contextRef="#ctx0" brushRef="#br0" timeOffset="846.9434">28651 5634 874 0,'0'0'757'0,"0"0"-625"0,0 0 6 16,0 0 39 0,0 0-5-16,0 0-72 0,0 0-71 15,2-7-23-15,1 27 28 16,4 6 30-16,2 6-21 15,3 3-13-15,2 2-8 16,-1 1-11-16,-3-1-10 16,-7 1 0-16,-3-5 0 15,-7-4 0-15,-13-4-1 16,-11-5 0-16,-7-3 0 16,-6-4 0-16,2-6 0 15,6-5 2-15,9-2 4 0,12 0 9 16,11 0 17-1,4 0-15-15,0 0-17 0,15 0-27 16,7 0 11-16,11 0 15 16,6 0 1-16,0 0-27 15,-4 6 5-15,-3 2 11 16,-7 2 10-16,-8 0 1 16,-9-1-1-16,-6-2 0 15,-2 0-17-15,-10 2 18 16,-15-1 11-16,-7 3 14 15,-8 3 5-15,-2 3-5 16,3 6-1-16,6-1-8 16,8 3-8-16,7 3-8 15,10-1 0-15,8-2 0 16,0-1-7-16,6-3 2 0,11-4 5 16,-4-4 0-16,0-4-1 15,-5-3-16-15,-5-3 10 16,-3-3 1-16,0 0-2 15,-3 0 7-15,-10-2-10 16,-4-6 11-16,-1-2 13 16,3-2 4-16,2-4-1 15,6-1 5-15,2-3 0 16,2 1-9-16,3-1 13 16,0 3 36-16,0 5-14 15,0 4-11-15,0 2-8 16,0 5-9-16,-2-1-2 15,-2 2-17-15,-5 0 0 0,-1 5-1 16,-5 6 0-16,-2 4 0 16,0 0 1-16,3 0 0 15,0 2 1-15,-2-3 0 16,-1 0 0-16,-6-1-1 16,-10-3 0-16,-9 0 0 15,-4-3-1-15,-5-3-55 16,-4-4-72-16,13 0-176 15,14 0-588-15</inkml:trace>
  <inkml:trace contextRef="#ctx0" brushRef="#br0" timeOffset="1701.2088">27987 5920 1463 0,'0'0'316'15,"0"0"-231"-15,0 0 13 16,0 0 115-16,0 0-3 15,0 0-75-15,0 0-51 16,0-9-17-16,0 9-33 16,0 0-34-16,0 11-15 15,0 10-15-15,7 12 18 16,4 7 12-16,2 4 1 16,-2 0 9-16,-2-6-10 0,-2-2-19 15,-6-10-26-15,-1-5 27 16,0-6 8-16,-10-5 10 15,-5-6 0-15,-4-2 1 16,1-2 6-16,0-2-6 16,4-11 10-16,6-6 5 15,5-3 2-15,3-2-9 16,0 0-8-16,0 5 8 16,0 7 12-16,0 4 3 15,0 8-10-15,0 0-14 16,-6 7-25-16,-8 11 17 15,-8 6 8-15,-3 3 2 16,-4 0 4-16,1-5-6 16,3-6 1-16,3-5 6 15,5-5-6-15,5-5 0 0,2-1 8 16,3 0 0-16,3-15-3 16,-1-9-6-16,-1-7-9 15,-2-3-4-15,-9 2 7 16,-11 6-8-16,-27 8-2 15,-33 14 6-15,1 4 10 16,6 7 42-16,19 11 22 16,27 4-19-16,8 4-9 15,11 1-5-15,16-4 29 16,36 1-36-16,48-9 1 0,41-9-25 16,18-6-7-1,-4-26-92-15,-41-2-192 16,-38-3-861-16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1T07:48:36.13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5296 4754 576 0,'0'0'91'16,"0"0"740"-16,0 0-278 16,0 0-363-16,0 0-79 0,0 0-10 15,0 0-4-15,0 0 5 16,0 0-11-16,0 0-4 16,0 0-16-16,6 0-35 15,2 0-18-15,5 1-9 16,2 3 0-16,9 1-7 15,4 1 5-15,8-2-5 16,7-4 5-16,5 0-6 16,13 0 5-16,2-10-4 15,-2-2-2-15,0 1 1 16,-9 1 0-16,-13 4 1 16,-12 2-1-16,-8 3-1 15,-11 1-1-15,-7 0 1 0,-1 0 14 16,0 0 24-16,-13 0-21 15,1 1-5-15,0 5-6 16,0-3-6-16,6-2-1 16,3-1-9-16,3 0-56 15,0 0-103-15,9-2-92 16,15-11-75-16,-2 2-199 16,-2 1-165-16</inkml:trace>
  <inkml:trace contextRef="#ctx0" brushRef="#br0" timeOffset="1066.8047">8383 4754 552 0,'0'0'307'0,"0"0"-70"16,0 0-12-16,0 0 11 15,0 0 19-15,0 0 9 16,0 0-44-16,-3 7-41 16,3-7-36-16,0 0-15 0,0 1-32 15,3-1-13-15,0 0-11 16,4 0-12-16,4 0-24 16,11 2-18-16,8-2-11 15,9 4 1-15,9-2-8 16,4-1 0-16,3 2 0 15,0 1 0-15,-1 0 0 16,-8 1 0-16,-4 0 1 16,-9 0 0-16,-10-3 0 15,-3-1-1-15,-11 1 1 16,-6-2 0-16,-3 1 5 16,0-1 3-16,0 2 24 15,0-2-8-15,0 0-13 0,-3 0-12 16,0 0-1-1,0 0-38-15,0 0-45 0,0 0-72 16,3-3-145-16,0-7-488 16,0 2-543-16</inkml:trace>
  <inkml:trace contextRef="#ctx0" brushRef="#br0" timeOffset="2099.8344">10175 4679 434 0,'0'0'1068'0,"0"0"-686"15,0 0-251-15,0 0-91 16,0 0-6-16,0 0 84 16,0 0 60-16,-18 3-6 15,18-3-39-15,0 0-38 16,6 0-17-16,0 0-4 15,10 0-23-15,7 0-18 16,14 0-18-16,14 0-6 16,20 0-9-16,-2-6-1 15,7-1 0-15,0 2-19 16,-15 3 7-16,2-1 4 0,-8 2 9 16,-10-1 0-1,-9 2 1-15,-14 0 0 0,-10 0 0 16,-11 0 8-16,-1 0 12 15,0 0 40-15,-7 0-27 16,-8 0-16-16,-1 0-16 16,2 0-1-16,1 0-1 15,4-1-49-15,6-5-92 16,3-1-166-16,-3 0-683 0</inkml:trace>
  <inkml:trace contextRef="#ctx0" brushRef="#br0" timeOffset="2972.567">12162 4703 932 0,'0'0'916'16,"0"0"-530"-16,0 0-201 16,0 0-80-16,0 0-15 15,0 0-9-15,0 0 15 16,112 8-21-16,-58-8-29 16,7 0-25-16,3 0-14 15,3-2-5-15,-13-1 4 16,-2 2-5-16,-13 1 11 15,-9 0 2-15,-11 0 4 16,-9 0 0-16,-5 0-9 0,-5 0-9 16,0 1-8-1,-6-1-23-15,-16 0-98 0,5-3-361 16,1-7-1157-16</inkml:trace>
  <inkml:trace contextRef="#ctx0" brushRef="#br0" timeOffset="7362.3589">5790 4530 857 0,'0'0'26'16,"0"0"245"-16,0 0 14 16,0 0-99-16,0 0-9 0,0 0 60 15,0 0-21-15,-6 1-56 16,6-1-63-16,0 0-35 15,0-1 2-15,0-5-7 16,3 3-17-16,3-4-22 16,0 3-7-16,9-3-11 15,-3 1 0-15,1 0-1 16,-1 3-5-16,2 2 0 16,-4 1-8-16,2 0 1 15,-3 0 1-15,3 0 6 16,-6 9-2-16,0 1 1 15,-3 1 6-15,0 2-1 16,-3-2-4-16,0 1 6 0,0-1 1 16,0 1 0-1,0 1 0-15,-6-2 0 16,-5 2-1-16,-2-1 1 16,4-1 0-16,0 1 6 0,0-2-5 15,3-4 4-15,5 2-5 16,1-4 7-16,0-1-7 15,0 0 5-15,10-3 9 16,8 0-1-16,6 0-4 16,4-3-10-16,5-7-12 15,-3-1-55-15,1-4-85 16,-4 3-171-16,-12 2-395 0</inkml:trace>
  <inkml:trace contextRef="#ctx0" brushRef="#br0" timeOffset="18107.3479">4849 8086 1019 0,'0'0'9'0,"0"0"591"15,0 0-315-15,0 0-194 16,0 0-39-16,0 0 65 16,5-5 47-16,-5 5-29 15,2 0-49-15,-2 0-24 16,0-1 4-16,0-1-6 16,-2-1-4-16,-14-1-30 15,1 0-11-15,-12-2-8 16,2 6-5-16,-8-1 7 15,0 1-3-15,-4 0-5 16,-3 4 12-16,-5 12-1 0,-1 4 4 16,-2 5-2-16,5 7 7 15,1 8 7-15,3 6 10 16,3 7-19-16,6 5-8 16,5 3 2-16,7-1 2 15,11-4-8-15,7-4 2 16,9-2-7-16,22-1 4 15,9-2-5-15,11-7 0 16,18-5 1-16,22-12-2 16,19-13-16-16,8-10 14 15,-21-22-19-15,-21-6-25 16,-27-1 13-16,-7-3 9 16,4-12 3-16,6-22 2 0,-8 1 10 15,-13-5 1 1,-13 0 8-16,-18 13 0 0,-2 4 8 15,-29 6-2-15,-12 8 3 16,-15 4-8-16,-5 5 0 16,-7 6-1-16,1 2-9 15,8 8-22-15,12 4-55 16,16 10-92-16,14 8-348 16,16 8-306-16</inkml:trace>
  <inkml:trace contextRef="#ctx0" brushRef="#br0" timeOffset="18496.9388">4884 8448 1958 0,'0'0'514'0,"0"0"-441"16,0 0-15-16,0 0 49 15,0 0 8-15,0 0 18 16,48 92-19-16,-21-42-60 16,4 5-30-16,5 2-14 15,0-5-10-15,4-5-9 16,8 5-64-16,-8-13-110 16,-11-14-483-16</inkml:trace>
  <inkml:trace contextRef="#ctx0" brushRef="#br0" timeOffset="20546.1067">5687 8530 644 0,'0'0'49'15,"0"0"-49"-15,0 0 298 16,0 0-58-16,0 0 43 15,0 0 21-15,0 0-6 16,0-3-90-16,0 3-66 16,0 0-18-16,0 0-4 15,9 0-17-15,10 0-34 16,11 0-15-16,15 0-18 16,7-5-24-16,6 0-12 0,2-2-22 15,-12 0-29 1,-6 1-25-16,-14 5-27 0,-7 0-48 15,-12-1-131 1,-6-1-358-16,-3 1-459 0</inkml:trace>
  <inkml:trace contextRef="#ctx0" brushRef="#br0" timeOffset="20787.5554">5751 8361 1758 0,'0'0'791'16,"0"0"-680"-16,0 0-90 0,0 0-6 16,0 0 60-16,0 0 8 15,0 0-31-15,72-7-31 16,-29 7-21-16,24 0-163 15,-13-5-387-15,-8-9-905 0</inkml:trace>
  <inkml:trace contextRef="#ctx0" brushRef="#br0" timeOffset="32157.5874">6787 8500 765 0,'0'0'95'0,"0"0"278"15,0 0-72-15,0 0-138 16,0 0 35-16,0 0-16 16,0 24 10-16,0-21-49 15,0-3-39-15,0 0-22 16,0 3-31-16,0-3 22 16,0 0-15-16,0 0-10 15,0 0-8-15,0 0 6 16,0-10 2-16,0-10-28 15,0-9-19-15,10-7-1 0,-4-10 0 16,0-8 0 0,0-1 0-16,-3-1 0 15,0 6 0-15,1 5 5 0,-4 10 9 16,0 5 17-16,0 11 0 16,0 5-11-16,0 4 5 15,0 4 7-15,0 3-11 16,0 3-14-16,0 0-7 15,0 0-12-15,6 13 0 16,2 4 11-16,1 8 0 16,4 2 0-16,1 0 0 15,2 2 0-15,2-2 0 16,3-4-9-16,-5-2-13 16,2-6-8-16,-3-6 10 15,-3-5-1-15,0-4 11 0,3 0-4 16,0-9 5-1,1-10 2-15,1-6 1 0,-1-5 1 16,-1-1 6-16,0 0 1 16,-3 2 0-16,1 5 5 15,-4 4-4-15,-1 4 8 16,-1 3 7-16,-4 6 4 16,0 1 4-16,-3 5 0 15,3-2 5-15,-3 3-12 16,0 0-10-16,0 0-8 15,0 0 0-15,0 10-12 16,0 13 5-16,0 10 7 16,-3 6 2-16,0 7-1 0,0 4 10 15,-1 0-10-15,4 4 0 16,0-5 7-16,0-6-8 16,0-6 0-16,0-9 0 15,0-7-17-15,0-6-101 16,0-8-182-16,0-4-573 0</inkml:trace>
  <inkml:trace contextRef="#ctx0" brushRef="#br0" timeOffset="32668.8057">7565 7930 1355 0,'0'0'361'15,"0"0"-177"-15,0 0 12 16,0 0-1-16,0 0-22 15,0 0-43-15,0 0-28 16,-49 41 4-16,21-8 0 16,-5 14-17-16,6 3-46 15,2 6-15-15,5 4-19 16,4-1-7-16,10-4-1 16,6-4 6-16,0-9-7 15,9-5-11-15,9-10-32 16,4-5-56-16,-1-6-101 15,6-8-136-15,-3-5-350 16,-9-3-376-16</inkml:trace>
  <inkml:trace contextRef="#ctx0" brushRef="#br0" timeOffset="33072.3495">7935 8019 1077 0,'0'0'660'16,"0"0"-550"-16,0 0-35 16,0 0 83-16,0 0 35 15,0 0-25-15,0 0-61 16,2 16-49-16,-2 10 49 16,-2 10 5-16,-5 7-60 15,1 7-19-15,0 2-20 16,-3-1-4-16,3-2-8 15,-1-9-1-15,-1-5-10 16,2-7-30-16,3-5-79 16,0-6-71-16,3-7-352 15,0-8-243-15</inkml:trace>
  <inkml:trace contextRef="#ctx0" brushRef="#br0" timeOffset="33402.37">8176 8025 354 0,'0'0'1496'0,"0"0"-1255"15,0 0-128-15,0 0 45 0,0 0 10 16,0 0-26-16,0 0-36 15,0 52 35-15,-6-15-49 16,-2 6-42-16,2 3-12 16,0 0-17-16,-1-2-20 15,1-5 8-15,0 1-8 16,3-6-1-16,-5-5 1 16,1-6-1-16,1-4-41 15,0-6-48-15,0-3-94 16,6-10-182-16,0 0-444 15,0 0-582-15</inkml:trace>
  <inkml:trace contextRef="#ctx0" brushRef="#br0" timeOffset="33590.2254">7871 8293 1661 0,'0'0'305'16,"0"0"-222"0,0 0-15-16,81 0 62 0,-45 0-57 15,10-7-73-15,-12 3-94 16,-4-6-433-16</inkml:trace>
  <inkml:trace contextRef="#ctx0" brushRef="#br0" timeOffset="34185.0958">7701 7939 1768 0,'0'0'363'0,"0"0"-268"15,0 0-49-15,0 0 56 16,0 0 11-16,0 0-30 15,0 0-13-15,15-13-19 16,-9 13-34-16,0 0-11 16,0 0-4-16,3 0-2 15,3 0 0-15,-3 0-1 16,0 6 1-16,-2-2 0 16,-1 2 0-16,-3-2 0 15,-3 3-7-15,0-2 7 16,0 2 0-16,0 2 6 0,-12-1-5 15,-4 2 1-15,2-1-2 16,1-2 6-16,4-3-6 16,6 2 2-16,0-2-2 15,3 1 1-15,0 3-1 16,0-1 1-16,0 5-1 16,3-2 0-16,3 3 0 15,0-2 0-15,-3 1 1 16,0-4-1-16,-3 1 0 15,0-2 0-15,-3 0-68 16,-22-2-100-16,2-1-452 16,1-4-568-16</inkml:trace>
  <inkml:trace contextRef="#ctx0" brushRef="#br0" timeOffset="34801.5245">8416 7886 1604 0,'0'0'273'16,"0"0"-109"-16,0 0 26 16,0 0 17-16,0 0-55 15,3 98-64-15,7-53-26 16,-1 7-22-16,-6 3-25 16,2 2-7-16,-5-4-7 15,0-3-1-15,-14-4 1 16,-5-6 0-16,-8-7-1 15,-1-3-28-15,-8-4-60 16,6-7-107-16,9-9-724 0</inkml:trace>
  <inkml:trace contextRef="#ctx0" brushRef="#br0" timeOffset="35229.0592">8913 8259 1016 0,'0'0'993'0,"0"0"-771"15,0 0-68-15,0 0 27 16,0 0 4-16,0 0-45 0,0 0-69 16,94 7-38-16,-42-7-33 15,6 0-27-15,8 0-156 16,-11 0-334-16,-16 0-735 0</inkml:trace>
  <inkml:trace contextRef="#ctx0" brushRef="#br0" timeOffset="36310.4981">9842 8493 808 0,'0'0'638'15,"0"0"-489"-15,0 0 4 16,0 0 35-16,0 0 30 16,0 0-26-16,0 0-34 15,-7-3-39-15,7-13-75 16,0-7-34-16,0-8-2 16,0-10-7-16,3-7 0 15,4-8 6-15,-1-6-7 16,-3-1 0-16,0 5 1 15,-3 8 0-15,3 12 16 16,0 16 40-16,-3 9-10 16,3 3-15-16,-3 7-5 0,0 3 14 15,3 0-15 1,-3 0-11-16,2 0-15 0,5 8-7 16,-1 9 0-16,3 4 7 15,4 6 0-15,-3-2 0 16,7 2 0-16,-2-7 1 15,-2-1 0-15,4-8-1 16,-2-4 0-16,-2-7 0 16,4 0-1-16,2-7-11 15,-1-10-3-15,0-7-8 16,-2-5 6-16,1 3-3 16,-4 0 10-16,-4 9 10 15,-3 3 0-15,-3 7 32 16,-3 5-6-16,0 2-2 15,0 0-1-15,0 0-4 0,0 0 2 16,0 0-10 0,0 1-11-16,0 14-5 0,0 12 5 15,-9 10 27-15,3 6-5 16,-3 5-12-16,-1 2 5 16,2 0-6-16,5-4-8 15,0-7-1-15,3-3 0 16,0-9-4-16,0-9-47 15,0-9-63-15,7-9-126 16,10 0-399-16,1-14-635 0</inkml:trace>
  <inkml:trace contextRef="#ctx0" brushRef="#br0" timeOffset="36656.8922">10649 7974 2060 0,'0'0'306'15,"0"0"-227"1,0 0-20-16,0 0 51 0,-94 34 33 16,66-2-31-16,-2 9-31 15,8 13-24-15,5 5-23 16,4 6-10-16,10-2-12 16,3-3-6-16,0-7-5 15,6-11-1-15,7-6-33 16,20-12-100-16,-6-7-199 15,1-10-770-15</inkml:trace>
  <inkml:trace contextRef="#ctx0" brushRef="#br0" timeOffset="37586.0977">11064 7974 1748 0,'0'0'367'0,"0"0"-213"15,0 0-8-15,0 0 10 16,0 0 10-16,0 0-53 16,0 0-46-16,-9 66 29 15,3-26-35-15,-4 7-29 0,4 6-16 16,-1-1-10-16,1-1-5 15,2-6-1-15,1-5 0 16,-1-9-22-16,1-9-60 16,3-6-74-16,0-11-129 15,0-5-397-15,7 0-186 0</inkml:trace>
  <inkml:trace contextRef="#ctx0" brushRef="#br0" timeOffset="37873.0475">11279 7981 1761 0,'0'0'591'16,"0"0"-524"-16,0 0-42 16,0 0 36-16,0 0 45 15,0 0 43-15,0 76-40 16,0-33-41-16,0 4-29 15,0 3-6-15,0-1-10 16,-3 1 5-16,0-11-13 16,-3-2-6-16,0-9-9 15,-3-8 0-15,3-6 0 16,0-6-55-16,0-5-80 16,0-3-147-16,2-1-419 0,4-12-522 15</inkml:trace>
  <inkml:trace contextRef="#ctx0" brushRef="#br0" timeOffset="38052.8884">11082 8243 1719 0,'0'0'280'0,"0"0"-206"16,0 0-12-16,94-7 18 15,-66 7-48-15,8 0-32 16,-12 0-127-16,-6 0-430 0</inkml:trace>
  <inkml:trace contextRef="#ctx0" brushRef="#br0" timeOffset="38449.3915">11434 8285 970 0,'0'0'1168'0,"0"0"-1054"16,0 0-92-16,0 0-10 16,0 0-11-16,85 0-1 15,-58-9-8-15,-5-1-1 16,-2 0-18-16,-7 4-7 0,-4-1 8 15,-9 0 26-15,0 3 19 16,0-2 15-16,-9 4 7 16,-10-1 30-16,-2 2 15 15,0 1 3-15,-3 0-8 16,-1 0-1-16,1 2-16 16,-1 7-18-16,5 3-17 15,1 4-7-15,6 1-5 16,6 6-7-16,7-1-1 15,0-1-8-15,3 2 5 16,11-6-6-16,8-7-51 16,17-10-120-16,-6 0-354 15,-5-3-579-15</inkml:trace>
  <inkml:trace contextRef="#ctx0" brushRef="#br0" timeOffset="39139.2183">10809 7843 1237 0,'0'0'553'16,"0"0"-445"-16,0 0 40 15,0 0 61-15,0 0 9 16,0 0-30-16,0 0-50 16,0 0-49-16,0 0-42 15,3 0-24-15,0 0-13 16,0 0-10-16,3 0 0 0,4 0-11 16,1 0-5-16,2 0-5 15,-4 0 1-15,-3 3 0 16,-3-2-3-16,-3 2 8 15,0-3 8-15,0 3 6 16,0 0-5-16,0 0 6 16,-6 5 0-16,-6-1 6 15,-1 1 1-15,2-1-1 16,1 3-5-16,4-3 0 16,6 3-1-16,0 0 0 15,0 3 0-15,10-2 1 16,2 2-1-16,6-2 0 15,0-1 1-15,-8-2 0 16,1-5 0-16,-5 1 0 16,-6-2-1-16,0-1 0 0,-21 1 0 15,-7 2 6-15,-8-1-6 16,0 1-63-16,-3 8-138 16,11 0-412-16,7 0-590 15</inkml:trace>
  <inkml:trace contextRef="#ctx0" brushRef="#br0" timeOffset="39757.4096">11931 7853 1475 0,'0'0'547'0,"0"0"-474"16,0 0-9-16,10 73 167 16,-3-15-72-1,6 19-56-15,-3 22-6 0,-7-7-45 16,-3-19-33-16,-6-23-19 16,-15-14-4-16,-24 14-142 15,4-7-147-15,2-4-1004 0</inkml:trace>
  <inkml:trace contextRef="#ctx0" brushRef="#br0" timeOffset="40748.7388">6936 7563 709 0,'0'0'935'0,"0"0"-715"16,0 0-116-16,0 0-18 16,0 0 19-16,0 0 46 15,0 0-45-15,3-10-49 16,-23 10-16-16,-8 3-14 16,-8 0-6-16,2 4-12 15,3-4-8-15,8 2 10 16,4-3 1-16,11 1 4 15,2 1-10-15,3 2-5 16,3 1-1-16,0 10 2 16,0 2-1-16,0 8 5 15,0 5 10-15,0 5 5 0,-7 6-3 16,-5 2 7-16,-6 4 4 16,-3 2 11-16,5 5-12 15,5 1-19-15,8 12-8 16,3 19 5-16,3 18-5 15,14 3 1-15,-1-3 26 16,1-11-4-16,-4-25-15 16,-4-13-8-16,0-15 0 15,6-6-1-15,0-1 0 16,4-3-15-16,8-2-60 16,21-24-118-16,-2-6-444 15,-4-9-741-15</inkml:trace>
  <inkml:trace contextRef="#ctx0" brushRef="#br0" timeOffset="41773.0758">12022 7629 1468 0,'0'0'370'0,"0"0"-269"16,0 0-35-16,0 0 53 15,0 0 20-15,0 0-50 16,0 0-35-16,61 0-15 16,-34 0-14-16,0 0-7 15,-2 0-2-15,-1 0 7 16,-6 2-8-16,-2 5-5 15,-2 0 0-15,-1 9-8 0,-7 5 23 16,-3 8 14 0,-3 14 31-16,-6 20 18 0,-10 22-30 15,3 17-9-15,9 5-23 16,4-11-26-16,11-10 1 16,8-21-1-16,-7-12 1 15,3-10 0-15,-9-7-1 16,3 8 0-16,0 5 0 15,1 4 1-15,-7-7 1 16,0-6-1-16,-3-4 0 16,0-7 0-16,-3-5 0 15,-10-4 0-15,-8-7 0 16,-9-1-1-16,-7-8 0 16,2-4-1-16,3 0-38 15,12-29-107-15,7-4-226 0,13-4-996 16</inkml:trace>
  <inkml:trace contextRef="#ctx0" brushRef="#br0" timeOffset="42218.8658">12911 8115 1415 0,'0'0'294'0,"0"0"-226"16,0 0-31-16,0 0 105 15,0 0 68-15,-97-23-19 16,62 23-43-16,3 0-11 16,-1 9-51-16,3 10-26 0,8 1-24 15,4 7 0 1,7 3 10-16,11-1-16 0,0 1-15 15,11-3-9-15,7-4-6 16,5-7-10-16,16-13-64 16,-4-3-126-16,-5 0-446 15</inkml:trace>
  <inkml:trace contextRef="#ctx0" brushRef="#br0" timeOffset="42514.2158">12951 7826 1920 0,'0'0'339'16,"0"0"-248"-16,0 0-50 0,0 0 44 15,81-6 25-15,-64 6-7 16,-1 4-26-16,-6 5-20 15,-4 4-35-15,-6 4 11 16,0 3 0-16,-6 3 13 16,-10 1-8-16,-2-1-1 15,3-2-13-15,3-1-18 16,6-5-1-16,6-2-5 16,9 0 0-16,12-6-18 15,37-7-95-15,-4 0-215 16,1 0-855-16</inkml:trace>
  <inkml:trace contextRef="#ctx0" brushRef="#br0" timeOffset="42977.2433">14148 8354 1230 0,'0'0'685'0,"0"0"-508"16,0 0 27-16,0 0-7 15,0 0-17-15,0 0-31 0,0 0-52 16,112 8-53 0,-60-8-31-16,2 0-13 0,-5-1-53 15,-7-6-113-15,-8 4-166 16,-16-3-405-16,-12 3-793 0</inkml:trace>
  <inkml:trace contextRef="#ctx0" brushRef="#br0" timeOffset="43210.8266">14036 8138 2165 0,'0'0'304'0,"0"0"-222"16,0 0 16-16,91 15-1 16,-43-11-94-16,24-4-3 15,-10 0-255 1,-14 0-1139-16</inkml:trace>
  <inkml:trace contextRef="#ctx0" brushRef="#br0" timeOffset="47623.6645">15616 7799 1139 0,'0'0'252'0,"0"0"-140"16,0 0 244-16,0 0-163 16,0 0-18-16,0 0-22 15,0 0-30-15,-6 11-46 16,-15 15 28-16,-7 13 42 0,-14 22-39 15,-16 28-24-15,-7 21-23 16,9 7-22-16,15-20-5 16,21-26-11-16,14-26-1 15,6-10-14-15,0 8-8 16,9-3 0-16,7-1-41 16,20-5-72-16,-8-12-145 15,2-12-575-15</inkml:trace>
  <inkml:trace contextRef="#ctx0" brushRef="#br0" timeOffset="49368.152">15895 7969 1159 0,'0'0'943'15,"0"0"-767"-15,0 0-92 16,0 0-5-16,0 0 25 16,0 0 57-16,0 0-30 15,0 0-31-15,0 0-31 16,0 0-24-16,0 0-15 16,6 0-15-16,8 0 4 15,8 0-17-15,8 0-1 16,3 0-1-16,2 0-10 15,-2 2-1-15,-5 5 2 16,-5 4-3-16,-10 1 0 16,-6 2 2-16,-7 0-6 15,0-1 8-15,-13 3 8 0,-13-3 6 16,-6 1 0-16,-4-2-6 16,-4-5 8-16,5 0-7 15,9-3 1-15,9-2-2 16,7-1 6-16,7 1-6 15,3 2-8-15,0 1-5 16,4 4 1-16,13 3 11 16,2 4-9-16,0-2-7 15,4 3 5-15,-8-5 6 16,0 3 5-16,-9-4 0 16,-3-3-6-16,-3 1 6 15,0-1 1-15,-3 1 25 16,-13-2-1-16,-7 3 7 0,-7-3-1 15,-6 3-6 1,-1-5-10-16,-3 0-2 0,7-3-11 16,3 2-1-16,12-4-2 15,5 0-52-15,10 0-50 16,6 0-92-16,13 1-158 16,2 0-562-16</inkml:trace>
  <inkml:trace contextRef="#ctx0" brushRef="#br0" timeOffset="50079.9655">16344 8259 1343 0,'0'0'371'15,"0"0"-204"-15,0 0 14 16,0 0 29-16,0 0 9 16,0 0-28-16,0 0-53 15,-14 3-44-15,13 1-10 16,-1 4-18-16,2-3-30 0,0-1-23 15,0-2-7 1,-1-1-6-16,1-1 0 16,-3 0-66-16,-5 0-152 0,1 0-354 15,-3-6-514-15</inkml:trace>
  <inkml:trace contextRef="#ctx0" brushRef="#br0" timeOffset="51008.8013">16826 8045 1145 0,'0'0'636'16,"0"0"-479"-16,0 0 4 16,0 0-31-16,0 0 4 15,0 0-1-15,0 0 18 16,-73 36-24-16,40-9-48 15,0 3-25-15,8 2-20 16,4 1-14-16,12-1-11 16,6-4-8-16,3-2 7 0,4-6-7 15,17-7 11-15,6-6-4 16,9-7-8-16,3 0-12 16,0-10-8-16,3-13-7 15,-3-1-7-15,-4-8 7 16,-5-1 5-16,-8-4 8 15,-9 2 14-15,-6 1 2 16,-7 7 26-16,-7 4 8 16,-11 4-11-16,-9 2-4 15,1 6 5-15,-4 2-13 16,5 6-12-16,2 3-1 16,10 0-56-16,7 0-78 15,6 3-139-15,12 6-220 0,8 2-207 16</inkml:trace>
  <inkml:trace contextRef="#ctx0" brushRef="#br0" timeOffset="51335.0598">17353 7853 1832 0,'0'0'328'16,"0"0"-195"-16,0 0 5 0,0 0 38 15,0 0-18-15,0 0-54 16,0 0 19-16,-33 56-16 16,13-20-53-16,1 4-18 15,4 6-7-15,-5 0-20 16,7 1-8-16,-3-4 0 15,2-3 0-15,1-7-1 16,4-7-26-16,0-6-68 16,2-7-113-16,7-13-164 15,0 0-417-15,0-3-768 0</inkml:trace>
  <inkml:trace contextRef="#ctx0" brushRef="#br0" timeOffset="51874.5345">17655 7836 992 0,'0'0'259'15,"0"0"-16"-15,0 0 31 16,0 0 50-16,0 0-60 16,0 0-77-16,0 0-25 15,2-6-41-15,-2 6-36 0,0 0-44 16,0 4-20-16,-8 11-14 16,-5 3 7-16,-7 11-2 15,-3 4-11-15,-6 7 1 16,3 0-1-16,0 2 0 15,4 2 0-15,5-4-1 16,7-5 0-16,7-5-1 16,3-4 0-16,0-6-1 15,3-1-22-15,13-8-4 16,4-7-32-16,3-4 29 16,9 0-5-16,-2-8-8 15,-4-10 21-15,0-1 15 16,-8-2 8-16,-7 1 1 0,-8 0 32 15,-3 2 10-15,-7 2 8 16,-12 1-6-16,-13 1 7 16,-1 4-11-16,1 1-26 15,-1 3-9-15,7 1-6 16,9 5-96-16,17 0-171 16,0 0-466-16,11 5-232 0</inkml:trace>
  <inkml:trace contextRef="#ctx0" brushRef="#br0" timeOffset="52326.0685">18024 7889 1817 0,'0'0'359'0,"0"0"-257"16,0 0-13-16,0 0 12 15,0 0 3-15,0 0-12 16,0 0-29-16,-77 103-12 16,61-66-26-16,3 3-15 15,-3-2-4-15,0-2-5 16,6-3 0-16,6-6 1 15,1-5-1-15,3-7 0 0,0-6 5 16,11-6 2-16,11-3-8 16,4-6 0-16,9-14-30 15,5-6-4-15,-5-8 8 16,0-8 4-16,-5-4-5 16,-11 0 0-16,-5 6 27 15,-14 9 38-15,0 6 19 16,-15 11-23-16,-6 1-13 15,-8 8-9-15,3 4-12 16,-4 1-5-16,6 0-104 16,18 3-175-16,6 6-440 15,0-5-498-15</inkml:trace>
  <inkml:trace contextRef="#ctx0" brushRef="#br0" timeOffset="52805.741">18391 7870 1903 0,'0'0'277'16,"0"0"-202"-16,0 0-35 16,0 0 71-16,0 0 57 15,0 0-46-15,-18 79-63 16,3-54-30-16,3 2-20 15,2-3-8-15,1 2 0 16,6-7 0-16,3-3 0 16,0-1-1-16,9-7 0 15,10-3-24-15,8-5 2 0,1 0-20 16,6-6 0-16,-1-10 17 16,2-5 7-16,-6-3 16 15,-3-4 1-15,-5 1 1 16,-3 5 12-16,-9 4 25 15,-6 6 29-15,-2 7 5 16,2 2-2-16,-3 3-5 16,0 0-13-16,0 0-24 15,0 3-21-15,0 11-5 0,-3 8 5 16,-4 8 11 0,-5 4 0-16,-6 2-16 15,6 1 0-15,-4-5 0 0,3-2 0 16,3-7-1-1,3-7-44-15,4-4-100 0,3-7-135 16,0-2-455-16,8-3-643 0</inkml:trace>
  <inkml:trace contextRef="#ctx0" brushRef="#br0" timeOffset="53379.2285">18938 7909 641 0,'0'0'1316'0,"0"0"-1153"15,0 0-50-15,0 0 49 16,0 0 22-16,0 0-19 16,0 0-33-16,0-3-44 15,0 3-45-15,-3 0-22 16,-8 0-19-16,-6 0-1 15,-5 3 0-15,-4 12 5 16,4 1-6-16,-1 3-1 16,9 3-1-16,5-2-4 15,9-2 6-15,0-2 0 16,0-6 0-16,6-4-9 16,11-6-11-16,3 0 4 0,2 0 1 15,4-13-3-15,0-7 3 16,1-3 9-16,2-2 4 15,-8 1 1-15,1 3 1 16,-4 2 0-16,-11 12 38 16,-2 1-7-16,-4 6-4 15,-1 0-9-15,0 0-3 16,0 6-14-16,-3 11 0 16,-7 13 32-16,-8 3-5 15,-2 6-11-15,0 1-2 16,-6 3 0-16,3-4-2 15,1-2-2-15,5-5-2 16,-1-5-8-16,7-3 1 16,4-5-1-16,4-6-1 15,0-5 0-15,3-2-4 0,0-6-44 16,0 0-64 0,3 0-44-16,12-3-138 0,3-7-364 15,-2 3-83-15</inkml:trace>
  <inkml:trace contextRef="#ctx0" brushRef="#br0" timeOffset="53672.8131">19389 8085 1684 0,'0'0'279'0,"0"0"9"15,0 0-3-15,0 0-15 16,0 0-59-16,87 41-71 16,-44-32-57-16,8-1-43 15,4-4-25-15,0 2-10 16,-2-5-5-16,-8-1-52 15,-9 0-61-15,-15-4-141 16,-13-7-850-16</inkml:trace>
  <inkml:trace contextRef="#ctx0" brushRef="#br0" timeOffset="55962.6137">20330 7864 525 0,'0'0'508'15,"0"0"204"-15,0 0-556 16,0 0 36-16,0 0-24 16,0 0-12-16,30-28-15 15,-30 28-26-15,0 0-27 16,0 0-14-16,0 0-16 16,2 0-8-16,2 0-17 0,6-2-12 15,9-2-20-15,4 3 0 16,9-1-1-16,-1 2-1 15,3 0 1-15,-1 2 0 16,-6 9-1-16,-6-1-1 16,-9 5-11-16,-9-1 1 15,-3 2 1-15,-8 1 5 16,-15-3 5-16,-9 3 0 16,-7-4-1-16,0 1-5 15,1-5 7-15,7 0 8 16,9-3-7-16,11-1 8 15,8 0-9-15,3 6 0 16,6 1-1-16,14 6 1 16,7 1 0-16,5 2-6 15,-4-2 0-15,-4 1 4 0,-8-6 1 16,-6-2 1-16,-8-2-11 16,-2 0 4-16,-12-3 7 15,-14 2 11-15,-12-1 14 16,-7-2-5-16,-4-6-7 15,3 0-12 1,1 0 0-16,14 0-1 0,13 0-69 16,18-7-115-16,6-2-176 15,15 1-729-15</inkml:trace>
  <inkml:trace contextRef="#ctx0" brushRef="#br0" timeOffset="56139.9186">20702 8120 1833 0,'0'0'366'0,"0"0"-266"16,0 0-45-16,0 0 41 16,0 0-26-16,0 0-47 15,0 0-23-15,27 43-172 16,-17-42-665-16</inkml:trace>
  <inkml:trace contextRef="#ctx0" brushRef="#br0" timeOffset="56601.6181">21172 7816 2107 0,'0'0'375'16,"0"0"-273"-16,0 0-51 15,0 0 13-15,0 0 31 16,0 0-27-16,0 0-31 16,-34 49 38-16,17-18-38 15,-1 9-31-15,8-2-5 16,-1 0-1-16,8 1 0 15,3-6 0-15,0-3-1 0,14-8-1 16,5-8-4-16,4-7-3 16,2-7-3-16,6-1-7 15,0-19-13-15,-1-7 7 16,-1-8 10-16,-7-7-1 16,-8-5 16-16,-5-2-1 15,-9 8 1-15,-3 5 19 16,-19 10 9-16,-7 7-10 15,-3 8-16-15,1 7-2 16,3 4-7-16,5 0-18 16,11 14-101-16,12 9-124 15,9-3-333-15,12-6-223 0</inkml:trace>
  <inkml:trace contextRef="#ctx0" brushRef="#br0" timeOffset="56891.8944">21690 7797 1152 0,'0'0'607'15,"0"0"-507"-15,0 0 136 16,0 0-6-16,0 0-40 15,0 0-49-15,0 0-57 16,3 27 41-16,-16 6-8 16,1 6-49-16,-1 7-29 0,3-3-22 15,2-3-16-15,2-4-1 16,2-3 0-16,1-7-1 16,1-8-52-16,2-6-102 15,0-12-149-15,5 0-434 16,6 0-532-16</inkml:trace>
  <inkml:trace contextRef="#ctx0" brushRef="#br0" timeOffset="57357.588">22171 7767 1470 0,'0'0'285'0,"0"0"-81"15,0 0 6-15,0 0-36 16,0 0-61-16,0 0-37 16,0 0 55-16,-36 46 18 15,14-16-69-15,-2 4-44 16,2 5-19-16,-1 1-4 15,4-1-5-15,6 5-8 16,1-6 0-16,7-1-1 0,5-5 0 16,0-4-10-1,5-6 5-15,13-9-6 0,4-2-21 16,5-9-22-16,4-2-24 16,2-7 4-16,0-12 32 15,-3-10 28-15,-11 2 14 16,-4-2 1-16,-11 6 19 15,-4 4 57-15,-6 1-24 16,-19 9-14-16,-6 2-16 16,-7 1-5-16,-2 4-17 15,5 2 0-15,3 0-160 16,11 8-401-16,12-1-498 16</inkml:trace>
  <inkml:trace contextRef="#ctx0" brushRef="#br0" timeOffset="59287.1983">22625 7965 1190 0,'0'0'563'0,"0"0"-436"16,0 0 5-16,0 0 71 16,0 0 13-16,0 0-48 15,0 0-29-15,-3-19-56 16,0 19-45-16,-1 0-28 15,-6 13-10-15,-6 7 12 16,-2 10 14-16,-4 6-11 16,4 0-7-16,5 4-8 15,6-4 0-15,7-7 0 16,0-1 6-16,10-9-6 0,7-6 1 16,5-7 5-16,3-6-6 15,5-6 0-15,-4-11-8 16,0-8 8-16,-4-5 0 15,-5-9 0-15,-7-2 1 16,-4-4 0-16,-5-2-1 16,-1 8 12-16,-1 5 2 15,-12 8 1-15,-6 9-11 16,2 8-4-16,-2 6-12 16,3 3-58-16,4 0-121 15,12 19-108-15,0 0-266 16,8-5-141-16</inkml:trace>
  <inkml:trace contextRef="#ctx0" brushRef="#br0" timeOffset="59624.1802">23013 7892 1859 0,'0'0'374'16,"0"0"-267"-16,0 0-78 16,0 0-18-16,88-13 21 15,-61 13 44-15,-2 0 7 16,-7 13-41-16,-5 1-26 16,-10 2-8-16,-3 4-8 15,-3-1 6-15,-17 4 6 0,-6-3 27 16,-4 3 3-1,2-3-3-15,2 0-11 0,7-3 11 16,9-1-11-16,1-1-13 16,9-1-6-16,3-3-2 15,19 2-7-15,13-6-15 16,23-1-122-16,-6-6-186 16,-6 0-588-16</inkml:trace>
  <inkml:trace contextRef="#ctx0" brushRef="#br0" timeOffset="60131.7524">23535 7859 1662 0,'0'0'295'16,"0"0"-186"-16,0 0-15 15,0 0 15-15,0 0 53 16,0 0-18-16,-81-3-7 16,51 4-51-16,4 9-24 15,0 5-27-15,9-1-18 16,6 6-17-16,6-1 9 16,5 0-8-16,0 1 5 15,10-2-5-15,9-6 0 16,4-1-1-16,5-4-20 15,0-7-12-15,2 0-19 16,0 0 12-16,-3-14 12 0,-2-5 11 16,-1-5 8-16,-8-1 8 15,-1-2 12-15,-4 3 15 16,-7 7 40-16,-1 4 9 16,-3 10-25-16,0 1-4 15,0 2-21-15,-7 3-25 16,-10 17-1-16,-7 7 13 15,-3 8 6-15,0 1-2 16,2 4-16-16,6-1 8 16,-1-3-1-16,7-5-7 15,0-6 0-15,2-7-1 0,2-5 0 16,3-4-1-16,5-9-24 16,1 0-96-16,0-2-202 15,10-12-537-15</inkml:trace>
  <inkml:trace contextRef="#ctx0" brushRef="#br0" timeOffset="61388.959">23680 7569 1018 0,'0'0'255'0,"0"0"231"15,0 0-199-15,0 0-77 16,0 0-30-16,0 0-14 16,0 0-6-16,52 39-28 0,-30-12-22 15,8 23-25-15,5 24-22 16,2 24-23-16,-12 8-20 15,-9-18-13-15,-12-18-7 16,-4-25 0-16,-5-5-6 16,-14 6-2-16,-10 3 2 15,-6 2 5-15,-9-7-32 16,0-13-79-16,-1-14-105 16,12-13-407-16,14-4-1119 0</inkml:trace>
  <inkml:trace contextRef="#ctx0" brushRef="#br0" timeOffset="62406.6958">25116 7703 1071 0,'0'0'519'0,"0"0"-351"15,0 0 46-15,0 0 9 0,0 0-37 16,0 0-25-16,0 0-26 15,6-13-44-15,-16 11-33 16,-4-4-29-16,-9 2-13 16,-7 1-1-16,-7 3 12 15,-7 0-6-15,-2 3-2 16,3 10-5-16,3 4 1 16,8 2-10-16,11 1-4 15,8 0-1-15,10 1 0 16,3 0 1-16,6-1-1 15,16-5 1-15,5-2-1 16,6-6-13-16,1-4-13 16,1-3-16-16,-1-3 1 0,-1-11-4 15,-2-6 15-15,-4 0 29 16,-3-5-1-16,-4-1 2 16,-6 3 21-16,-2 6 34 15,-6 2-3-15,-3 6 10 16,-3 4-2-16,0 4-17 15,0 1-13-15,0 0-21 16,-2 15-9-16,-12 12 0 16,-5 12 7-16,-3 1 7 15,-2 7-13-15,3-1-1 16,4-4 1-16,-1-6-2 16,7-6-4-16,4-9 5 0,2-4 0 15,4-9-44 1,1-4-72-16,0-4-126 0,4 0-115 15,5-7-501-15</inkml:trace>
  <inkml:trace contextRef="#ctx0" brushRef="#br0" timeOffset="62945.1983">25334 7702 1577 0,'0'0'691'0,"0"0"-605"16,0 0-9-16,0 0 73 15,0 0 2-15,0 0-21 16,0 0-38-16,73-27-41 15,-47 27-29-15,-1 0-16 16,-1 0-5-16,-2 7 5 16,-4 0-7-16,-4 1-2 15,-5 2 1-15,-5 0-5 16,-4 1-6-16,0 1 11 16,-12-1 1-16,-9 5 0 15,-7-4 0-15,-5 2 1 16,2-1 1-16,4-2-1 0,8-2 0 15,8-1-1 1,8 1-2-16,3-2 1 0,1 6 1 16,18 1 2-16,3 1-2 15,3 2 0-15,-1 0 0 16,-6 0 0-16,-5-2 0 16,-5-1-2-16,-8-2-5 15,0-4 5-15,-12 1-3 16,-12-2 5-16,-7-3 9 15,-5-1-9-15,0-3-1 16,6 0-74-16,11 0-128 16,9 0-359-16,10-6-480 0</inkml:trace>
  <inkml:trace contextRef="#ctx0" brushRef="#br0" timeOffset="63433.5993">25889 7629 139 0,'0'0'1574'15,"0"0"-1276"-15,0 0-91 16,0 0 24-16,0 0-13 16,0 0-69-16,0 0-63 15,-37 20 12-15,27 10-9 16,-3 5-44-16,0 8-28 0,3-3-16 16,-2-1 7-16,0-3-8 15,0-5 1-15,-1-4-1 16,2-4-2-16,2-4-34 15,0-3-56-15,9-2-145 16,0-4-144-16,0-4-509 0</inkml:trace>
  <inkml:trace contextRef="#ctx0" brushRef="#br0" timeOffset="63617.2502">26016 7854 1242 0,'0'0'1120'0,"0"0"-995"0,0 0-85 15,0 0-26-15,0 0-14 16,0 0 0-16,0 0-69 16,-5 68-171-16,5-65-439 0</inkml:trace>
  <inkml:trace contextRef="#ctx0" brushRef="#br0" timeOffset="64069.8569">26292 7690 2138 0,'0'0'300'0,"0"0"-229"15,0 0-45-15,0 0 8 16,0 0 79-16,0 0-19 16,0 0-34-16,-10 52-39 15,1-43-9-15,0-2-11 16,-1-1 6-16,2-3-6 16,3 0 0-16,4-2-2 15,1-1-13-15,0 3-14 16,14 1-22-16,5 1 15 15,4 2 15-15,3 4 20 16,-2 1-1-16,0 5 1 0,-2 2-1 16,-4 2 0-16,-5 2 1 15,-4 0 4-15,-6 1-3 16,-3-5 10-16,0-3 1 16,-7 1 16-16,-8-7 17 15,-6-1-18-15,-4-5-9 16,-5-4-6-16,-3 0-2 15,0 0-10-15,2-11 0 16,4-9-104-16,10 1-154 16,9 0-633-16</inkml:trace>
  <inkml:trace contextRef="#ctx0" brushRef="#br0" timeOffset="64297.1174">26303 7589 1721 0,'0'0'509'16,"0"0"-407"-16,0 0 20 16,0 0 67-16,86-3 6 15,-46 3-56-15,8 9-48 16,1-1-53-16,0-2-38 15,2-2-29-15,-14-3-184 16,-13-1-646-16</inkml:trace>
  <inkml:trace contextRef="#ctx0" brushRef="#br0" timeOffset="65519.9106">14227 10851 725 0,'0'0'1509'0,"0"0"-1348"16,0 0-103-16,0 0-43 15,0 0 62-15,0 0 41 16,0 0-26-16,0 7-16 15,13-4-10-15,10 1 9 16,8 0-11-16,8 0-37 16,1-2-15-16,2 1-11 15,-3-2-1-15,-2 1-27 16,-10-1-28-16,0-1-41 16,-8 3-86-16,-7 0-151 0,-3 1-341 15,-9 0-415-15</inkml:trace>
  <inkml:trace contextRef="#ctx0" brushRef="#br0" timeOffset="65689.026">14188 11037 2009 0,'0'0'555'16,"0"0"-484"-16,0 0-47 15,0 0-18-15,101-7-6 16,-44 2-42-16,29-9-191 0,-9 4-397 16,-16 0-1001-16</inkml:trace>
  <inkml:trace contextRef="#ctx0" brushRef="#br0" timeOffset="68288.4645">15604 10511 1378 0,'0'0'798'16,"0"0"-714"-16,0 0-74 0,0 0 12 16,0 0 115-16,0 0 1 15,-57 107-12-15,41-64-9 16,4 0-37-16,-4 3-26 16,2 0-34-16,2-6-10 15,2-1-10-15,-4-9-23 16,4-4-90-16,1-6-105 15,6-10-397-15,0-7-299 0</inkml:trace>
  <inkml:trace contextRef="#ctx0" brushRef="#br0" timeOffset="68910.8492">15967 10597 1420 0,'0'0'665'0,"0"0"-588"0,0 0-28 16,0 0 76-16,0 0 28 15,0 0-16-15,-90-18-40 16,66 18-30-16,2 2-24 15,1 9-14-15,6-2-11 0,6 4-11 16,1 1-6 0,8 2 1-16,0 1-1 0,8 2 0 15,10 1 0-15,6 4-1 16,-2-1 0-16,1 3-8 16,-4-3-7-16,-6 0-12 15,1 0 13-15,-11-4 7 16,-3 1-1-16,0-3 7 15,-14 0-8-15,-8-3 9 16,-8 1 2-16,-3-5 4 16,-1 0 0-16,-3-3 9 15,5-4 3-15,10-3 0 16,4 0 10-16,12 0 12 16,6-3 34-16,0-14-34 15,21-6-40-15,8-6-15 0,6-5-18 16,4-5-1-16,0-1-8 15,-3 4 15-15,-10 0 12 16,-3 10 9-16,-11 3 5 16,-2 3 2-16,-9 3-1 15,-1 4 6-15,0-1 10 16,0 4 3-16,-4 5-7 16,-6-3-10-16,1 7-2 15,-4 1-2-15,2 0-42 16,2 0-127-16,6 9-174 15,3 1-397-15,0-2-464 0</inkml:trace>
  <inkml:trace contextRef="#ctx0" brushRef="#br0" timeOffset="69113.3776">16099 10853 1420 0,'0'0'631'0,"0"0"-540"15,0 0 67-15,0 0-54 16,0 0-70-16,0 0-34 16,0 0-68-16,11 32-457 0</inkml:trace>
  <inkml:trace contextRef="#ctx0" brushRef="#br0" timeOffset="69664.3637">16739 10597 1687 0,'0'0'621'0,"0"0"-546"16,0 0-24-16,0 0 60 15,0 0 59-15,0 0-54 16,0 0-32-16,-90-3-29 15,64 10-7-15,-6 10-15 16,2 6-8-16,1 3-11 16,3 3-8-16,6 1-5 15,3 6 6-15,8-2-7 16,8-1 0-16,1-7 0 16,1 1 0-16,13-7-1 15,1-3-5-15,2-5-6 16,3-4-4-16,-5-5-8 15,2-3 3-15,2 0-3 0,-5-7 3 16,-3-6 20-16,0-4 0 16,-7 3 1-16,-4-2 7 15,0 2 15-15,0 2 4 16,-14-1 3-16,-2 3-6 16,-6 3-2-16,-5 4-11 15,-3 3-10-15,2 0-1 16,-1 0-70-16,16 0-106 15,10 7-201-15,3 1-557 0</inkml:trace>
  <inkml:trace contextRef="#ctx0" brushRef="#br0" timeOffset="70209.3012">17516 10390 1482 0,'0'0'209'16,"0"0"-112"-16,0 0 142 16,0 0 15-16,0 0-51 15,0 0-59-15,0 0-38 16,3 6-51-16,-3 11-20 15,0 9 54-15,-9 11-30 16,-2 5-26-16,-5 5-9 16,-1 2-2-16,-1-2-15 15,-2-1-6-15,0-3 0 16,0-4-1-16,2-2 1 0,1-3 0 16,3-5-1-16,0-6 0 15,3 0 1-15,2-7-1 16,2-3 0-16,4-3 0 15,-1-6-1-15,4-1-30 16,0-3-36-16,0 0-39 16,0 0-82-16,20-17-346 15,-7 0-360-15,2-1-211 0</inkml:trace>
  <inkml:trace contextRef="#ctx0" brushRef="#br0" timeOffset="70503.8585">17402 10776 1200 0,'0'0'834'16,"0"0"-742"-16,0 0-2 16,0 0 83-16,0 0-49 15,80-46-43-15,-46 36-40 16,4-3 6-16,1 2-10 15,-3 1-16-15,-4 0-2 16,-3 2-1-16,-12 3-3 16,-4 0-2-16,-6 5 2 15,-7-1-4-15,0-2 1 16,0 3-12-16,0 0-35 16,-12 0-96-16,-8 0-147 0,3 4-317 15,-3 1-287-15</inkml:trace>
  <inkml:trace contextRef="#ctx0" brushRef="#br0" timeOffset="70820.3128">17430 10754 1098 0,'0'0'391'0,"0"0"-250"16,0 0 100-16,0 0 41 15,0 0-49-15,0 0-55 16,0 0-26-16,36 3-49 0,-35 9-31 16,-1 5-2-16,0 0-4 15,0 6-38-15,0-3-16 16,0-1-10-16,0-3-1 16,0-5 0-16,2-1-1 15,4-4 0-15,1 1-14 16,1-3-14-16,1 2-4 15,-3-3-11-15,1-3-42 16,2 0-66-16,8-3-58 16,0-7-363-16,2-3-397 0</inkml:trace>
  <inkml:trace contextRef="#ctx0" brushRef="#br0" timeOffset="71291.766">17772 10783 1337 0,'0'0'321'16,"0"0"-48"-16,0 0-13 15,0 0-131-15,0 0-72 16,0 0-24-16,91-4-15 16,-72-2-9-16,1-4-9 0,-7 4-1 15,-4 2 1-15,-6-2 0 16,-3-1 10-16,0 3 5 16,0-2-8-16,-12-1 16 15,-6 0 20-15,-4 1 19 16,-3 3 19-16,-1 2 29 15,-1 1-13-15,2 1-39 16,-2 12-23-16,5 7-8 16,3 0-5-16,5 3-7 15,5 6-2-15,9-5-7 16,0 1-5-16,3-4-1 16,10-5-11-16,3-6-47 15,7-10-50-15,16 0-125 0,-10-6-374 16,0-8-795-16</inkml:trace>
  <inkml:trace contextRef="#ctx0" brushRef="#br0" timeOffset="71853.6572">18116 10343 1420 0,'0'0'266'15,"0"0"-10"-15,0 0 16 16,0 0-44-16,0 0-69 16,0 0-33-16,0 0-39 15,3 7-35-15,-3 10-4 16,0 6 15-16,0 6-29 16,-6 10-8-16,-4 6-17 15,1 4 2-15,-5 0-9 0,4 1-2 16,0-4 1-1,4 0-1-15,-3-7 1 0,2-2 0 16,3-6-1-16,0-6 0 16,4-2 0-16,0-6 0 15,0-4 6-15,1-6-5 16,13-5 31-16,2-2 8 16,13-2-11-16,6-18-13 15,7-6-4-15,7-10 3 16,7-14 0-16,-1-3 14 15,-3-10-1-15,-4 4-13 16,-5 9-13-16,-15 7 7 16,-8 13-9-16,-7 8 0 15,-9 8-36-15,-4 8-65 0,-14 1-199 16,-8 5-1018-16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3T07:03:46.7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7579 2939 869 0,'0'0'345'0,"0"0"-165"16,0 0-71-16,0 0 0 16,0 0 44-16,6 2 20 15,1-2-56-15,-4-6-29 16,0-1-20-16,0 0 27 0,0-5 8 15,0-2-52 1,-3-4-5-16,3-6-13 0,0-4-21 16,-3-4-4-16,0-5-7 15,0-2 0-15,0 2 0 16,-3 0 1-16,-6 3 7 16,-4 0-8-16,1 3 5 15,-2 1-5-15,1 4-1 16,1-2 1-16,2 6 0 15,4 1 0-15,1 4 0 16,5 3 0-16,0 1-2 16,0 2-15-16,15 2-3 15,0 1 6-15,9 1-5 0,-2 4 13 16,4 1 5 0,2 2 0-16,2 0-1 0,3 0-7 15,5 6-8-15,-5 1-9 16,0 2 10-16,-5 0-1 15,-5 0 2-15,-4 1-1 16,-8-3-4-16,-1 1 7 16,-7-3-10-16,-3 1 21 15,0-1-13-15,0 2 14 16,-6 2 7-16,-9 0-1 16,-4 1 3-16,1 0-9 15,-6-3 0-15,2 0 9 16,2-2-9-16,4 2 1 15,7-4 0-15,3-1 0 16,1 0-1-16,5 1-6 0,0 1-16 16,0 3-3-16,3 1 4 15,8 3-22-15,8-2 5 16,1 2 27-16,5-1 11 16,-1 1 1-16,1-2-1 15,-2 1-1-15,-4 1 0 16,0 2-10-16,-8-1-23 15,-2 2-10-15,-6 1 35 16,1 1 8-16,-4-1 2 16,0 0 8-16,-4 1 1 15,-5-2-8-15,-5-1 15 16,-5-2 11-16,-6-2 24 0,-2-4 1 16,-3-5-19-16,-1 0-7 15,1 0-11-15,0-11-6 16,3-3-8-16,6-3-2 15,5 2-1-15,7 3-58 16,9 2-106-16,0 5-234 16,0 0-691-16</inkml:trace>
  <inkml:trace contextRef="#ctx0" brushRef="#br0" timeOffset="496.1231">8029 2326 1024 0,'0'0'816'0,"0"0"-699"16,0 0-92-16,0 0 11 16,0 0 7-16,0 0-15 15,0 0-4-15,111-9 2 16,-75 9 5-16,2 0-10 16,-5 0-6-16,-6 0-9 15,-6 0-5-15,-6 0-1 16,-6 0-6-16,-3 0 6 15,-6 0-9-15,3 0-63 16,-3 0-25-16,7 0-48 0,-4-7-338 16,0-3-337-16</inkml:trace>
  <inkml:trace contextRef="#ctx0" brushRef="#br0" timeOffset="748.7208">8173 2146 1159 0,'0'0'197'0,"0"0"-127"16,0 0 34-16,0 0 110 0,0 0-26 15,0 0-33-15,0 0-77 16,3 9 10-16,-12 13 92 15,4 8-60-15,2 4-68 16,3 2-28-16,0 15-24 16,8-9-86-16,-2-9-790 0</inkml:trace>
  <inkml:trace contextRef="#ctx0" brushRef="#br0" timeOffset="33907.1069">1899 7064 527 0,'0'0'358'0,"0"0"486"16,0 0-651-16,0 0-101 15,0 0 71-15,0-1 68 16,0-2-21-16,1 0-64 16,-1 0-49-16,0 3-14 15,0 0-21-15,0 0-7 0,0 0-19 16,0 0-5-16,0 0-17 15,0 0-14-15,0 13 0 16,0 9-1-16,0 11 1 16,0 9 7-16,0 6-7 15,0 1-1-15,-4-1 1 16,-5-3 1-16,3-1 5 16,0-3-6-16,3-4 1 15,0-4 1-15,0-3 8 16,3-3-10-16,0-8 0 15,0-5 0-15,0-5-14 16,0-3-47-16,0-1-48 16,0-2-65-16,0 0-103 0,-2-3-305 15,-5 3-88-15,0-3-398 16</inkml:trace>
  <inkml:trace contextRef="#ctx0" brushRef="#br0" timeOffset="34198.3649">1726 7634 332 0,'0'0'118'0,"0"0"657"15,0 0-469-15,0 0-41 0,0 0 43 16,0 0-29-1,0 0-66-15,9-14-58 0,4 13-48 16,4-3-22-16,5 2-32 16,3 0-26-16,2-1-17 15,0 1-10-15,3-1-8 16,-3 2-26-16,-2-2-35 16,-4 3-61-16,-2-3-117 15,-7-2-389-15,-4-1-423 0</inkml:trace>
  <inkml:trace contextRef="#ctx0" brushRef="#br0" timeOffset="34604.7362">1748 6956 823 0,'0'0'1053'0,"0"0"-816"15,0 0-170-15,0 0 8 16,0 0 119-16,0 0 7 16,0 0-74-16,17-22-72 15,2 16 15-15,12 5-28 16,4-5-26-16,-1 3-16 15,5 2-14-15,7 1-111 16,-10 1-181-16,-5 8-703 0</inkml:trace>
  <inkml:trace contextRef="#ctx0" brushRef="#br0" timeOffset="35648.3037">3291 7074 760 0,'0'0'767'0,"0"0"-455"15,0 0-227-15,0 0-19 16,0 0 113-16,0 0-20 16,0 0-55-16,-55-31-28 15,25 31-11-15,-3 0 8 16,-6 0 6-16,-4 14-3 15,0 3-2-15,1 11-13 16,2 3-28-16,4 6-17 16,6 5 1-16,5 2-4 15,11-1-5-15,5 1-2 16,5-3-5-16,4-4 0 0,4-2 5 16,11-5-6-1,6-3 0-15,12-7-7 0,4-5 4 16,7-7 3-16,6-8 0 15,4 0-9-15,1-17-22 16,3-5 5-16,-7-9 11 16,1-2 3-16,-10-6-1 15,-6-5 3-15,-6-1 10 16,-14 3 2-16,-10-2 23 16,-6 7 20-16,-3 2-15 15,-16 1-6-15,-4 7 3 16,-7 4-3-16,-4 4-11 15,-3 3-6-15,-2 4-7 16,-3 9-6-16,5 3-9 16,0 0-37-16,4 17-77 0,6 14-170 15,6-3-355-15,9-7-323 16</inkml:trace>
  <inkml:trace contextRef="#ctx0" brushRef="#br0" timeOffset="35883.1074">3106 7256 947 0,'0'0'873'16,"0"0"-776"-16,0 0-47 0,0 0 183 15,0 0 13 1,0 0-6-16,18 72-49 0,-11-36-51 15,1 4-47-15,1-1-50 16,1-2-25-16,-1 0-18 16,-3-1-25-16,-3-7-155 15,-3-12-650-15</inkml:trace>
  <inkml:trace contextRef="#ctx0" brushRef="#br0" timeOffset="36834.2926">3333 8109 651 0,'0'0'906'0,"0"0"-689"15,0 0-154-15,0 0-44 16,0 0 88-16,0 0 126 16,0 0-48-16,6 34-81 15,7-34-37-15,-4 0 7 16,4-7 17-16,-2-8-24 15,1-2-23-15,-2-6 4 16,2-7 1-16,-1-6-16 16,2-7-21-16,-1-5-11 15,1-9-1-15,-2 0-4 0,-2 5-7 16,-3 2 10 0,-2 7 1-16,-1 9 0 0,0 5 0 15,-3 3 1-15,0 3 5 16,5 2-5-16,-2 2 1 15,1 3 4-15,1 3-5 16,-2 5 4-16,4 2-5 16,-1 3-15-16,0 2-3 15,5 1 9-15,2 0 0 16,5 0 7-16,4 10 1 16,-1 3-5-16,-3 2 4 15,0 1 1-15,-6 0-5 16,1 0-3-16,-8-2-6 15,-5 2 0-15,0-2 8 0,-8 1 1 16,-8-1 5 0,-6 3-3-16,-1-5 4 0,1-1 9 15,4-2-8-15,6-4 0 16,6-1 0-16,4-2 0 16,2 1-1-16,0 0-6 15,8 3 5-15,8 1 1 16,-1 3-1-16,3 0 1 15,-6 0-1-15,0 0 1 16,-3 0 1-16,-8 1-1 16,-1 1 0-16,0-1 1 15,-16 0 10-15,-6 0 2 16,-7 3 2-16,2-5-6 0,-1-2-9 16,3-4-34-16,7-3-155 15,9-13-361-15,6-3-720 0</inkml:trace>
  <inkml:trace contextRef="#ctx0" brushRef="#br0" timeOffset="37097.6198">3886 7527 1252 0,'0'0'1097'16,"0"0"-959"0,0 0-128-16,0 0 29 0,0 0 37 15,0 0-39-15,109 0-37 16,-70-2-20-16,-3-1-97 15,1-4-177-15,-7 0-280 16,-12-1-381-16</inkml:trace>
  <inkml:trace contextRef="#ctx0" brushRef="#br0" timeOffset="37331.665">4023 7418 591 0,'0'0'403'0,"0"0"576"16,0 0-798-16,0 0-88 15,0 0 127-15,0 0 1 16,0 0-65-16,-28 79-72 16,22-49-50-16,-1 1-22 15,5-3-12-15,-2 0-9 16,1 0-150-16,0-6-309 15,3-11-572-15</inkml:trace>
  <inkml:trace contextRef="#ctx0" brushRef="#br0" timeOffset="37765.7922">4665 7384 773 0,'0'0'542'0,"0"0"295"16,0 0-697-16,0 0-19 15,0 0 41-15,0 0-8 16,0 0-69-16,67 2-52 15,-37-2-23 1,1-2-9-16,-1 2-1 0,-4 0-1 16,-4 0-48-16,0 0-108 15,-1-7-119-15,-6-2-393 0,-4-2-774 0</inkml:trace>
  <inkml:trace contextRef="#ctx0" brushRef="#br0" timeOffset="38044.2837">4547 7267 416 0,'0'0'1566'16,"0"0"-1206"-16,0 0-216 16,0 0 27-16,0 0 14 15,106 0-75-15,-51 0-70 16,5 0-40-16,19-9-119 16,-16 3-241-16,-14-5-767 0</inkml:trace>
  <inkml:trace contextRef="#ctx0" brushRef="#br0" timeOffset="39681.54">5696 7517 484 0,'0'0'1216'0,"0"0"-980"16,0 0-168-16,0 0-36 0,0 0 77 16,0 0 25-16,0 0-24 15,-9 15-20-15,9-15 1 16,0 0 24-16,0-3-1 16,0-6-20-16,0-7-41 15,3-5-26-15,0-5-11 16,0-3 2-16,0-8-6 15,0-3-4-15,0-7-2 16,0-5 1-16,0-4-6 16,1 3 0-16,-1 2 11 15,0 7-2-15,0 5 11 16,-1 8-3-16,-1 5-3 0,1 9-1 16,-2 6 7-16,0 5 0 15,0 6-16-15,0 0-5 16,0 0-6-16,0 3-3 15,0 12-1-15,0 10 10 16,6 5 0-16,4 6 0 16,2 1-1-16,6 1 1 15,-3-4 0-15,7-6-1 16,-5-6 0-16,2-6 0 16,-4-6-13-16,0-7 13 15,-3-3-7-15,1 0 7 16,4-13-11-16,-1-10-6 15,-1-6 2-15,0-4 8 16,0-5 2-16,-2 3-3 16,-2 5 9-16,-2 7 0 0,-3 10 6 15,-2 3 0-15,-1 7 9 16,-3 2 5-16,0 1-2 16,0 0-6-16,0 0-6 15,0 0-6-15,0 14-6 16,0 10 6-16,-7 10 9 15,1 14 8-15,-3 4-4 16,3 8 5-16,-2 1 0 16,1-4-6-16,1-7-6 15,0-5-6-15,3-11 0 16,0-3-13-16,3-11-44 16,0-5-48-16,6-15-127 15,3 0-356-15,4-1-752 0</inkml:trace>
  <inkml:trace contextRef="#ctx0" brushRef="#br0" timeOffset="40519.8983">6433 6993 371 0,'0'0'29'0,"0"0"-2"16,0 0 539-16,0 0-415 15,0 0-58-15,0 0 65 16,0 0 37-16,85-55 62 15,-79 50 11-15,-3 0-59 16,-3 2-50-16,0 3-32 16,-9 0-47-16,-18 2 5 15,-13 15 36-15,-8 7-21 16,-7 10-15-16,0 11-17 16,7 9-5-16,8 4-29 15,14 7-17-15,13-5-11 16,10-3-6-16,3-4-6 0,13-4-20 15,10-3-31-15,7-3-31 16,-2-1-41-16,8-3-60 16,-11-8-192-16,-1-13-694 15</inkml:trace>
  <inkml:trace contextRef="#ctx0" brushRef="#br0" timeOffset="42522.8744">7094 7118 209 0,'0'0'257'0,"0"0"95"16,0 0-102-16,0 0-112 16,0 0 30-16,0 0 10 15,0 0-7-15,30-19-15 16,-27 13-4-16,1 2-18 16,-4-1-17-16,3 2-3 15,0-1-32-15,-3-1-26 16,0 0-16-16,0 1-4 15,0-2-12-15,0 0-9 16,-10 2-3-16,-2 1-2 16,-6 3-2-16,-6 0 1 0,-6 3 8 15,-6 11 15-15,-7 9 1 16,1 5 8-16,-4 7 27 16,3 4-7-16,4 4 6 15,6 3-3-15,6-3-20 16,11-3-22-16,7-4-11 15,9-3-10-15,3-9 5 16,19-5-6-16,11-3-13 16,3-6-50-16,3-6-58 15,10-4-150-15,-13 0-448 16,-8-3-362-16</inkml:trace>
  <inkml:trace contextRef="#ctx0" brushRef="#br0" timeOffset="42863.5153">7124 7364 1345 0,'0'0'723'15,"0"0"-640"-15,0 0-61 16,0 0 80-16,0 0 53 15,0 0-42-15,-75 79-24 16,72-54-19-16,3-3-31 16,0-4-18-16,0-4-3 15,15-4-9-15,3-7 1 0,0-3 8 16,6 0 14-16,1-8-19 16,-1-10-11-16,-2 2-2 15,-8-3 0-15,-2-2-1 16,-9 1-5-16,-3 7-4 15,0 1-7-15,-12 7-10 16,-30 3-73-16,-1 2-130 16,-2 0-490-16</inkml:trace>
  <inkml:trace contextRef="#ctx0" brushRef="#br0" timeOffset="43651.3292">6645 6856 456 0,'0'0'894'0,"0"0"-663"16,0 0-60-16,0 0 76 15,0 0-7-15,0 0-61 16,0 0-72-16,-2-14-39 0,2 14-28 15,0 3 13-15,0 8 8 16,-7-1-21-16,1 3-10 16,-3-1 0-16,-3 0-15 15,3-2-9-15,3-5-6 16,0 2 1-16,6-4-1 16,0 0-5-16,0-1-7 15,0-1-2-15,6 1 14 16,5 0 0-16,2 2 1 15,5-4-1-15,0 0 0 16,1 0 0-16,-1 0 0 16,0 0-1-16,-6-4 1 15,-2 1 0-15,-1 2 1 16,-4 0 0-16,-2 1-1 0,3 0 1 16,-6 0-1-16,3 5 0 15,-3 8 1-15,0 1 11 16,-3 2 1-16,-9-2-1 15,-3 2-6-15,-3-3-5 16,-3-3-1-16,-1 0-2 16,5-3-58-16,-2-1-68 15,7-6-149-15,-1 0-362 16,8 0-202-16</inkml:trace>
  <inkml:trace contextRef="#ctx0" brushRef="#br0" timeOffset="43942.5601">6663 6810 492 0,'0'0'1296'16,"0"0"-1047"-16,0 0-146 15,0 0 53-15,0 0 33 16,0 0-67-16,0 0-78 16,76-11-44-16,-51 11-21 0,8 0-127 15,-9 0-329-15,-9 0-342 0</inkml:trace>
  <inkml:trace contextRef="#ctx0" brushRef="#br0" timeOffset="44353.6126">6900 6780 1337 0,'0'0'815'0,"0"0"-722"16,0 0-61-16,0 0 85 0,0 0 49 16,0 0-39-1,0 0-61-15,75-3-44 0,-56 2-13 16,-3-2-9-16,-2 3 1 16,-2-1-1-16,-2 1-7 15,-4 0 5-15,-3 0 1 16,-3 0 0-16,0 0-1 15,0 0-4-15,0 0 0 16,0 7 6-16,0 5 6 16,-6 7 30-16,-3 4 1 15,-4 2-2-15,2 2-7 16,-2-1-13-16,4 1-3 16,0-1-11-16,3-5 8 15,2-3-9-15,1-7-21 16,3-1-77-16,-3-4-150 0,1-5-330 15,-1-1-269-15</inkml:trace>
  <inkml:trace contextRef="#ctx0" brushRef="#br0" timeOffset="44519.5552">6900 6902 1520 0,'0'0'558'0,"0"0"-469"16,0 0 53-16,0 0 39 16,0 0-43-16,88-3-89 15,-40 3-49-15,-5 0-171 0,-7 0-651 0</inkml:trace>
  <inkml:trace contextRef="#ctx0" brushRef="#br0" timeOffset="45625.5395">4355 5423 591 0,'0'0'834'0,"0"0"-575"15,0 0-71-15,0 0 45 16,0 0 2-16,0 0-27 16,0 0-81-16,-12-43-50 15,1 35 4-15,-5-2-7 16,4 0-36-16,-9 1-26 0,-1 4-5 15,-5 5-1-15,-9 0-5 16,-6 5 5-16,-10 15 3 16,-3 10 6-16,-2 6 9 15,2 10 31-15,1 2-5 16,8 4-14-16,6-1-6 16,17-2-2-16,7-1-2 15,16-4-17-15,0-3-8 16,16-4-1-16,14-8 0 15,6-5-8-15,4-5-40 16,4-11-48-16,12-8-82 16,-10 0-180-16,-10-11-512 0</inkml:trace>
  <inkml:trace contextRef="#ctx0" brushRef="#br0" timeOffset="45987.9704">4332 5799 1996 0,'0'0'324'0,"0"0"-244"15,0 0-46-15,0 0 109 16,0 0 12-16,0 0-67 15,-68 92-31-15,65-66-26 16,3-4-15-16,0-4-7 16,0-4-3-16,10-8 0 0,5-3 0 15,6-3-5-15,4-4 3 16,5-12-4-16,0-3-51 16,-6-2-22-16,-5-1 15 15,-8 2 24-15,-8 3 2 16,-3 3-3-16,-3 3 11 15,-17 3-18-15,-35 1-90 16,6 1-179-16,-2 0-540 16</inkml:trace>
  <inkml:trace contextRef="#ctx0" brushRef="#br0" timeOffset="47636.2023">3555 5102 785 0,'0'0'552'0,"0"0"-419"15,0 0-66-15,0 0 30 16,0 0 98-16,0 0 21 16,0 0-63-16,34-45-39 15,-34 41 6-15,0 1-25 16,0 2-7-16,-4 1-40 0,-11 0-20 15,-9 0-3-15,-6 4-14 16,-1 4-10-16,4 1 0 16,12-2 0-16,2-3 0 15,10-1 0-15,3 0 0 16,0 2-1-16,0 1 1 16,6 4 6-16,4 0-5 15,-4 0-1-15,0 1 5 16,-3-1-5-16,-3 0-1 15,0-1 0-15,0 1 0 16,0-1 8-16,-9 1 1 16,3 0 1-16,-4-3 3 0,4 0-4 15,3-3-8-15,1-2 1 16,2-2 4-16,0 0 3 16,0 0-8-16,2 0-1 15,7 0 1-15,7 0 1 16,3 0 4-16,-2 0-6 15,2 0 0-15,-2 0-4 16,-1 0 4-16,-4 0 0 16,3 5 0-16,-6 2-1 15,-3 1 0-15,0 2 0 16,-6 3-8-16,0 3 8 16,0 1 1-16,-12 1 0 15,-9 0 10-15,-7 1 7 16,-5-2-2-16,0-2-9 15,0-2-6-15,5-5 0 0,13-8-63 16,7 0-181 0,8-6-598-16</inkml:trace>
  <inkml:trace contextRef="#ctx0" brushRef="#br0" timeOffset="48081.0712">3725 5121 1756 0,'0'0'675'16,"0"0"-581"-16,0 0-53 15,0 0 34-15,0 0 41 16,0 0-76-16,0 0-28 16,58-36-12-16,-37 32 9 15,0 0-8-15,3 1 1 16,-2 0-1-16,-2 2 5 16,-7-1-4-16,-4 1 4 15,-3 1 0-15,-6 0-5 16,0 0 10-16,0 0-10 15,0 1 5-15,0 10-4 16,-9 5 47-16,-3 3 0 0,-4 8-10 16,-2-1 2-16,3 2-10 15,3 4-6-15,0-3-4 16,6 1-10-16,3-5-5 16,3-4-6-16,0-4-6 15,0-6-35-15,0-3-80 16,3-8-119-16,0 0-409 15,0-3-346-15</inkml:trace>
  <inkml:trace contextRef="#ctx0" brushRef="#br0" timeOffset="48269.6076">3758 5250 1778 0,'0'0'468'0,"0"0"-400"15,0 0 12-15,0 0 86 16,0 0-14-16,0 0-55 16,110-11-51-16,-74 11-46 15,3-2-42-15,-9 0-195 16,-14-4-922-16</inkml:trace>
  <inkml:trace contextRef="#ctx0" brushRef="#br0" timeOffset="51439.5231">3240 6016 1303 0,'0'0'748'0,"0"0"-611"16,0 0-42-16,0 0 62 15,0 0 36-15,0 0-38 16,0 0-68-16,0-20-53 16,0 12-22-16,5-3 1 15,2 5-1-15,-1 1-10 16,3 0-1-16,-3 1 0 16,9 1-1-16,-3 1-6 15,1 0 5-15,1 2 1 16,-5 0-1-16,1 0-5 15,-4 6 0-15,0 4 5 16,-3 1 0-16,0 2 1 0,-3 0-1 16,0 1-4-1,-3 2 5-15,-9 0 9 0,-7 5-3 16,-2-1 9-16,-2 0 0 16,1-2-2-16,0-1 8 15,2-1-1-15,4-5-4 16,7 2-3-16,3-6-4 15,4-2 0-15,2 0 0 16,0-2-3-16,11 2 8 16,8 0-8-16,2-3 0 15,3-1-5-15,1-1-1 16,-1 0-11-16,-6 0-49 0,-3 0-37 16,-3-7-69-1,-12 0-75-15,0-1-369 0,0-2-289 0</inkml:trace>
  <inkml:trace contextRef="#ctx0" brushRef="#br0" timeOffset="51884.7062">3491 5945 1433 0,'0'0'512'15,"0"0"-402"-15,0 0 37 16,0 0 71-16,0 0-31 16,0 0-56-16,0 0-56 15,85-13-41-15,-60 10-17 16,-4 1-8-16,-6-2-2 15,-6 2-6-15,-3 2 0 16,-6 0-1-16,0 0 0 16,0 6 0-16,-7 8 38 15,-7 6 29-15,1 7-26 16,2 2-19-16,2 4-10 16,0-1-5-16,5-3 2 15,4-2-7-15,0-3 4 0,0-4-5 16,0-2 5-1,0-3-5-15,0-5 0 0,0-1-1 16,0-2 0 0,0-3-42-16,0-2-142 0,0-2-344 15,0 0-565-15</inkml:trace>
  <inkml:trace contextRef="#ctx0" brushRef="#br0" timeOffset="52078.722">3509 6122 1899 0,'0'0'493'0,"0"0"-440"16,0 0-25-16,0 0 57 16,0 0 12-16,0 0-44 15,0 0-53-15,119 3-9 16,-80-3-295-16,-9-5-758 0</inkml:trace>
  <inkml:trace contextRef="#ctx0" brushRef="#br0" timeOffset="53454.1931">5044 5692 146 0,'0'0'926'15,"0"0"-590"-15,0 0-181 16,0 0-2-16,0 0 37 16,0 0 20-16,0 0-63 15,-3-1-22-15,3-1-26 16,0 2-16-16,0 0-11 0,6 0-17 16,9 0 9-1,7 0-9-15,8 0-22 0,9 0-18 16,7 0-13-16,9-3 4 15,6 1-6-15,2-1 0 16,-2 1-1-16,-1 0-7 16,-9 2-4-16,-2-4-6 15,-7 1 0-15,-3-3-4 16,-4-1-2-16,-5-1-9 16,-3-1-1-16,-3 0 19 15,-5 1 15-15,-5 1 1 16,-4 1 27-16,-4 2 1 15,-3 2-1-15,-3 1 2 16,0 1-8-16,0 0-11 16,0 0-11-16,0 0-2 0,0 0-5 15,0-3 5-15,0 3-5 16,0 0 6-16,-6-2 1 16,-4-3 0-16,-1 0 0 15,-4 1 1-15,-1-2-1 16,-2-1-1-16,-3 3 1 15,2-2 0-15,-2 2 0 16,3-3 0-16,0 5-1 16,3-1 1-16,5-1 0 15,1 3 0-15,4-1 0 16,2-1 2-16,2 3-2 16,1 0 1-16,0 0 5 15,0 0-5-15,0 0-1 0,0 0-2 16,0 0-7-16,3 0 8 15,6 0 0-15,7 6 1 16,2 3 1-16,6-2 0 16,1 1 5-16,2-2-5 15,0 2 0-15,1-1-1 16,-5-2 1-16,-4 3-1 16,-5-4-1-16,-7 2 1 15,-1-2-1-15,-6 3-7 16,0-1 2-16,0 0 6 15,-3 6 16-15,-15 1 21 16,0 3 5-16,-6 2-6 0,-4 0 0 16,-2-1-9-16,2 3 4 15,-2-3-1-15,3-2-8 16,2-2-10-16,5-4-11 16,7 0-1-16,7-2-61 15,6-5-127-15,3 0-343 16,16-2-712-16</inkml:trace>
  <inkml:trace contextRef="#ctx0" brushRef="#br0" timeOffset="59045.2185">6794 5325 421 0,'0'0'276'0,"0"0"-175"16,0 0-71-1,0 0-14-15,0 0 95 16,0 0 54-16,-7-22-6 0,7 16 6 16,0-1-5-16,0 1-20 15,0-1 40-15,0 0 34 16,3 4-28-16,-3 1-48 15,0-3-35-15,0 5-15 16,0 0-12-16,0 0-18 16,0 0-19-16,0 7-24 15,0 12 3-15,0 8 55 16,0 8-25-16,-3 6-14 16,-2 2-14-16,-1 3-8 15,0-1-5-15,-3-1 6 16,2-1-1-16,1-3 3 15,0-4-3-15,-2 1-6 16,1-6-5-16,1-6-1 0,3-4-1 16,3-5 1-16,0-6 0 15,0-4-17-15,0-2-44 16,0-4-65-16,0-4-94 16,3-8-333-16,3-10-835 0</inkml:trace>
  <inkml:trace contextRef="#ctx0" brushRef="#br0" timeOffset="59459.2454">6724 5273 1362 0,'0'0'488'0,"0"0"-408"15,0 0 51-15,0 0 99 16,0 0-9-16,0 0-69 0,0 0-46 15,49-14-46 1,-7 12-23-16,7-1-20 0,3-1-16 16,2 2 0-1,-6-3-1-15,-5 1 0 0,-10 1-30 16,-9 2-33-16,-8 1-3 16,-10 0 16-16,-6 0 2 15,0 0-18-15,0 6-51 16,-22 9-42-16,-2-1-235 15,6 0-515-15</inkml:trace>
  <inkml:trace contextRef="#ctx0" brushRef="#br0" timeOffset="59796.8831">6803 5488 614 0,'0'0'697'0,"0"0"-553"16,0 0 20-16,0 0 67 16,0 0 27-16,0 0-35 15,0 0-55-15,33 12-32 16,-18-12-24-16,10 0-25 15,8 0-48-15,7-1-22 0,2-3-11 16,0 0-5 0,-5 1 0-16,-10 1-1 0,-9 2-12 15,-9 0-27-15,-9 0-53 16,0 0-65-16,-15 7-64 16,-9 2-70-16,5-4-591 0</inkml:trace>
  <inkml:trace contextRef="#ctx0" brushRef="#br0" timeOffset="60670.3271">7106 5726 954 0,'0'0'677'16,"0"0"-486"-16,0 0-1 16,0 0 12-16,0 0-6 0,0 0-57 15,0 0-53-15,1 0-32 16,10 0-5-16,8 0 1 15,1 0-21-15,8 0-17 16,-1-3-11-16,1-4-1 16,-1-3-15-16,-5-1-16 15,-5 1 3-15,-4 0 11 16,-4 2 12-16,-3 1 5 16,-3 1 7-16,-3 2 11 15,0 1 12-15,0-1-5 16,0 0-11-16,-3-3-1 15,-3 4 1-15,0-2-2 16,0 2-2-16,-4 2-8 0,-2-2-1 16,-6 3 1-1,-3 0 11-15,-6 0 0 0,-3 7 7 16,-1 5 4-16,-2 2 6 16,3 2-2-16,2 0-1 15,1 1-3-15,5 0 0 16,8 3-6-16,1-3-2 15,7 0 7-15,6-1-11 16,0 0 6-16,0 0-9 16,13-2-2-16,4-1 2 15,2-3-7-15,4-4-2 16,5-1-15-16,15-5-89 16,-10-9-199-16,0-6-748 0</inkml:trace>
  <inkml:trace contextRef="#ctx0" brushRef="#br0" timeOffset="62268.6584">6205 5920 1030 0,'0'0'649'16,"0"0"-455"-16,0 0-18 0,0 0 32 16,0 0 19-16,0 0-34 15,0 0-39-15,-12-12-50 16,12 9-35-16,0-2-18 16,0 5-12-16,3-2-9 15,0 1-8-15,0-2-5 16,4 0-11-16,2 0-6 15,3-4-1-15,3 4-5 16,-3 0 4-16,1 3-5 16,-2 0 6-16,-2 0-7 15,-3 3 7-15,1 7-5 16,-4-1 4-16,-3 2-4 16,0 3 5-16,0 5-5 0,-10 0 5 15,-5 5 1-15,-9 2 2 16,-1-1-1-16,-5 2-1 15,0-1 2-15,-1-3-1 16,5-1 8-16,4-6-8 16,4-3 5-16,12-4 0 15,0-5-5-15,6-3 5 16,0-1-5-16,0 0 8 16,0 0-8-16,6 0 8 15,3 0-3-15,6 0-5 16,0 0 0-16,1 0-1 15,1 0-10-15,2 0-20 0,0 0-42 16,4 0-54-16,-1 0-135 16,-4 0-354-16,-6 0-341 15</inkml:trace>
  <inkml:trace contextRef="#ctx0" brushRef="#br0" timeOffset="62839.4834">6503 5914 333 0,'0'0'97'0,"0"0"257"16,0 0-61-16,0 0-37 16,0 0-15-16,0 0 23 15,0 0 25-15,18-30-32 16,-18 27-62-16,0 3-52 15,0 0-31-15,0 0-30 16,0 0-33-16,0 0-26 16,0 0-16-16,-10 14-7 0,-1 6 11 15,-8 4 19-15,1 4-21 16,-3 5-8-16,-1 2 6 16,8 0-6-16,2-2 0 15,5-3-1-15,4-1 6 16,3 0-6-16,0-9 1 15,3-1-1-15,10-8 1 16,4-5 0-16,5-6-1 16,8 0-8-16,1-5-22 15,-1-9 3-15,-3-3-9 16,-5 3 3-16,-10-1 8 16,-9 5 4-16,-3 0 9 0,-6 7-7 15,-19 3 13-15,-5 0 0 16,-25 6-42-1,10 7-205-15,6-3-582 0</inkml:trace>
  <inkml:trace contextRef="#ctx0" brushRef="#br0" timeOffset="64545.0145">6251 5091 548 0,'0'0'558'16,"0"0"-205"-16,0 0-142 0,0 0-3 15,0 0 35-15,0 0-29 16,0 0-50-16,3-24-47 16,-3 23-26-16,0 1-18 15,0 0-12-15,0 0-19 16,0 0-23-16,0 0-19 15,-12 0 1-15,-9 0 16 16,-7 2-5-16,-2 3-6 16,0-3-5-16,5 2 1 15,8-4-1-15,7 0 6 0,4 2-5 16,6-2 5-16,0 0-6 16,0 0 1-16,0 1-1 15,0 1-1-15,0 1-2 16,0 2-5-16,0 2 7 15,0 3 0-15,0 1 1 16,0 0 0-16,0 0 0 16,0 1 11-16,-3 1-2 15,-3-2 1-15,-3 1-10 16,2-4 0-16,4-1 0 16,-2-2-1-16,2-2 1 15,3-2-1-15,0-1 1 16,0 0 1-16,0 0-2 0,8 0 0 15,2-3 0 1,2-1-1-16,-3 0 0 0,-2 1 0 16,4 3 0-16,-5 0 1 15,3 0-2-15,4 0-4 16,-1 0 6-16,0 2-1 16,0 4-1-16,-3 3 1 15,-2-1 0-15,-4 2 0 16,-3 2 1-16,0 0 0 15,-7 3 12-15,-14 1 4 16,-6 3-1-16,-9-4-13 16,-5-1 5-16,2-3-5 15,3-2-2-15,6-5-9 16,14 0-83-16,13-4-70 16,3 0-127-16,0 0-692 0</inkml:trace>
  <inkml:trace contextRef="#ctx0" brushRef="#br0" timeOffset="67520.2417">6409 5016 163 0,'0'0'815'0,"0"0"-531"16,0 0-90-16,0 0 2 16,0 0 56-16,0 0-19 15,0 0-63-15,-6-14-46 16,6 14-27-16,0-2-15 15,0 2-5-15,0-1-17 16,0 1-11-16,0 0-3 16,9 0-2-16,3 0-3 15,3 0-9-15,1 1-19 0,1 4-11 16,-1-2-1-16,-1 1 0 16,-3-3-1-16,-3 2-1 15,0-1-17-15,-3-2-8 16,-3 2 14-16,1-2 5 15,-1 0 7-15,-3 2 0 16,0 1-1-16,0 4-7 16,0 4 8-16,-7 9 11 15,-5 4 31-15,0 3-11 16,-6 4 1-16,3 1 3 16,-1-2-8-16,2-5-9 15,4-4-6-15,4-4-6 16,3-1-5-16,0-5 0 0,0-3-1 15,3 0-2-15,0-4-25 16,0 0-29-16,0-1-55 16,-3 0-77-16,-7-2-86 15,-1-1-262-15,2 0-220 0</inkml:trace>
  <inkml:trace contextRef="#ctx0" brushRef="#br0" timeOffset="67708.8054">6372 5223 1222 0,'0'0'516'15,"0"0"-373"1,0 0 27-16,0 0 70 0,0 0-28 16,0 0-78-16,0 0-73 15,88-19-37-15,-54 19-24 16,5 0-126-16,-9 0-463 15,-8-1-1155-15</inkml:trace>
  <inkml:trace contextRef="#ctx0" brushRef="#br0" timeOffset="68442.5574">8001 5792 525 0,'0'0'634'0,"0"0"-444"16,0 0-7-16,0 0 80 15,0 0 49-15,0 0-65 16,0 0-73-16,3-8-46 15,9 8-34-15,9 0-2 16,10 0-16-16,8 0-31 16,7 0-27-16,2 0-10 15,-2 0-8-15,-4 0-6 0,-9 0-15 16,-11 1-38 0,-8 2-56-16,-7 1-40 0,-7 1-56 15,0-4-99-15,-15-1-74 16,0 0-354-16</inkml:trace>
  <inkml:trace contextRef="#ctx0" brushRef="#br0" timeOffset="68751.879">8143 5716 1005 0,'0'0'901'15,"0"0"-755"-15,0 0-47 16,0 0 47-16,0 0 37 0,0 0-30 16,0 0-52-16,0-10-34 15,4 20 11-15,-1 6 13 16,0 6 0-16,-3 6-28 16,0 4-10-16,0 3-23 15,0 0-20-15,0-1-10 16,-3-2-1-16,3-2-68 15,0-3-133-15,0-3-59 16,6-9-314-16,5-8-290 0</inkml:trace>
  <inkml:trace contextRef="#ctx0" brushRef="#br0" timeOffset="70436.0305">8744 5720 218 0,'0'0'641'0,"0"0"-391"0,0 0-38 15,0 0 0-15,0 0 16 16,0 0-17-16,0 0-45 16,-3 0-36-16,3 0-4 15,0-4-15-15,0 4-22 16,0 0-16-16,0 0-25 16,0 0-27-16,3 0-12 15,12 0-2-15,3 0 2 16,7 0-9-16,-1 0-7 15,-3 0-21-15,0 0-12 16,-6-1-10-16,-2-4 9 16,-6 0 11-16,3-3 6 15,-3 0 17-15,-1-2 7 0,-3 1 0 16,0-1 0-16,0 0 1 16,0 0-1-16,0 0 0 15,-3 1 0-15,0 4 1 16,0 0-1-16,0 3 11 15,-3-1-1-15,-9 3-10 16,-4 0 1-16,-7 0 10 16,-6 0 4-16,0 1 6 15,-8 7 5-15,4 0 7 16,2 1 1-16,5 2 4 16,1 0-4-16,10 3 6 15,3 3 2-15,6 4-3 0,3 2 0 16,3 2-5-16,0 0-13 15,12 0-10-15,3-1-10 16,3-6 11-16,1-3-11 16,4-5-1-16,-1-1 0 15,5-5-43-15,1-4-107 16,17-6-152-16,-5-11-579 16,-7-2-658-16</inkml:trace>
  <inkml:trace contextRef="#ctx0" brushRef="#br0" timeOffset="70765.1218">8959 5503 1647 0,'0'0'381'16,"0"0"-254"-16,0 0 2 15,0 0 51-15,0 0-16 16,0 0-72-16,0 0-56 15,113-5-25-15,-77 3-11 0,0 2-13 16,-5 0-90-16,-4 0-68 16,-12 0-107-16,-15 0-96 15,0 0-188-15,-3 0-355 0</inkml:trace>
  <inkml:trace contextRef="#ctx0" brushRef="#br0" timeOffset="71154.7036">9044 5445 1375 0,'0'0'616'0,"0"0"-449"16,0 0 6-16,0 0 9 15,0 0-2-15,0 0-56 16,0 0-71-16,0 31 57 0,0-2-40 16,3 4-50-16,-3 0-20 15,0 3-9-15,0 3-130 16,0-8-410-16,0-13-1454 0</inkml:trace>
  <inkml:trace contextRef="#ctx0" brushRef="#br0" timeOffset="71974.0861">9754 5812 753 0,'0'0'777'0,"0"0"-605"16,0 0-19-16,0 0 71 15,0 0 13-15,0 0-48 16,0 0-64-16,3-7-46 16,0 6-19-16,3 1-6 0,7 0-6 15,10 0-16-15,7-2-2 16,4 2-12-16,6-2-12 16,-1 0-6-16,-3 1-9 15,0-2-64-15,-5 0-102 16,-7 0-60-16,-8-1-254 15,-13-3-28-15,-3 1 115 16,0 1-356-16</inkml:trace>
  <inkml:trace contextRef="#ctx0" brushRef="#br0" timeOffset="72252.0237">9896 5697 1735 0,'0'0'401'15,"0"0"-253"-15,0 0-31 16,0 0 13-16,0 0 3 16,0 0-57-16,0 0-46 15,3 33 71-15,4-8-37 16,-1 4-44-16,-3 3-19 15,-3 2-1-15,0 1-1 16,0 1-75-16,0-3-105 16,-6 3-152-16,3-9-376 15,3-9-340-15</inkml:trace>
  <inkml:trace contextRef="#ctx0" brushRef="#br0" timeOffset="72852.4259">10397 5624 2139 0,'0'0'319'16,"0"0"-179"-16,0 0-7 15,0 0-8-15,0 0-25 16,0 0-52-16,0 0-30 16,36-31-18-16,-24 31-5 15,4 2-1-15,1 12 0 16,-4 6 0-16,-4 4 6 15,-6 4-1-15,-3 1 0 16,-3 1-5-16,-9 0 5 16,-9-2 1-16,5-5 1 15,1-5 0-15,3-5 0 0,6-5 0 16,6-3 0 0,0-4-1-16,0-1 0 0,12 0 0 15,12 0 9-15,3-5-2 16,7-7-5-16,3-5 4 15,-4 0 1-15,-7-6-6 16,2-2 1-16,-7-2-1 16,-5-3 6-16,-4 1-6 15,-3 1 12-15,-8 1 16 16,-1 4 16-16,0 1-9 16,-10 2-5-16,-12-3-10 15,-8 1-10-15,0 1-11 16,-1 2 0-16,11 5 0 15,4 7-29-15,10 7-74 16,3 0-253-16,3 4-1016 0</inkml:trace>
  <inkml:trace contextRef="#ctx0" brushRef="#br0" timeOffset="76485.716">7516 6958 170 0,'0'0'0'0</inkml:trace>
  <inkml:trace contextRef="#ctx0" brushRef="#br0" timeOffset="76872.3801">7516 6958 153 0,'-45'-10'303'15,"45"10"-203"-15,0-1 61 16,0-1-42-16,0 2 28 15,0-1-1-15,0-1-37 16,0 2-54-16,0-1-31 16,0 1 23-16,0-3 67 15,0 3 16-15,0-2 33 16,0 1 57-16,0-1-19 16,0 0-44-16,0 2-43 15,0 0-43-15,0 0-29 16,6 13 11-16,8 11 73 0,2 9-31 15,4 9-50-15,2 7-24 16,-1 6-6-16,-3 4-9 16,-2 0-5-16,-7 0 10 15,-7-5-10-15,-2-3 0 16,-5-4-1-16,-10-6 2 16,-4-6-2-16,-2-5 2 15,9-9 4-15,0-5-5 16,5-10 5-16,7-2-5 15,0-2-1-15,0-2-23 16,3 0-36-16,16 0-82 16,0-2-185-16,-2-5-579 0</inkml:trace>
  <inkml:trace contextRef="#ctx0" brushRef="#br0" timeOffset="77274.9159">8107 7370 1008 0,'0'0'720'0,"0"0"-529"15,0 0 31-15,0 0 1 16,0 0-14-16,0 0-31 16,0 0-53-16,46-18-32 15,-13 13-36-15,3-1-22 16,9 3-21-16,-2-2-8 15,-1 3-6-15,-5-1-1 16,-4 3-6-16,-6 0-30 16,-8 0-46-16,-7 0-63 15,-12 0-102-15,0 0-409 16,-12 1-685-16</inkml:trace>
  <inkml:trace contextRef="#ctx0" brushRef="#br0" timeOffset="78605.4305">8865 7470 468 0,'0'0'649'15,"0"0"-452"-15,0 0 12 16,0 0 32-16,0 0-14 16,0 0-39-16,0 0-76 0,25 78-34 15,-22-67-30-15,0-4-26 16,0-1-6-16,-3-4 1 15,0-2 20-15,3 0 12 16,-3-5 25-16,5-8 19 16,-2-10-53-16,4-6-28 15,-1-9-9-15,0-8 4 16,0-10 2-16,-3-2-8 16,0-5 0-16,0 4 1 15,-3 5-1-15,0 14 31 16,0 13 19-16,0 7 16 15,0 7-31-15,0 4-14 16,0 2-4-16,-3 3-1 16,0 1 0-16,3 0-3 15,0 3-8-15,0 0-5 0,0 0-1 16,0 0 0-16,0 0-6 16,0 6-7-16,6 8 4 15,3 5 9-15,6 5 0 16,-2-1 0-16,4 0 0 15,-1 0 0-15,-1-9-9 16,3-5 0-16,-6-1 8 16,4-8-19-16,1 0-1 15,-1-4-3-15,2-15-3 16,3-7-9-16,-2-6 8 16,1-6 7-16,-1-1 11 15,-1-2 4-15,-3 9 6 0,-3 9 16 16,-5 9 30-16,-4 8 5 15,-3 2-18-15,0 4-10 16,0 0-16-16,0 20-7 16,-3 9 6-16,-7 15 40 15,1 8-7-15,3 10-12 16,-1 1-9-16,5-4-11 16,-1-6-5-16,3-9-1 15,0-5-1-15,0-7-6 16,0-5-27-16,3-7-48 15,3-2-69-15,-3-1-155 16,0-5-413-16,0-2-163 0</inkml:trace>
  <inkml:trace contextRef="#ctx0" brushRef="#br0" timeOffset="78934.7334">9779 6968 1731 0,'0'0'525'0,"0"0"-470"0,0 0-26 16,0 0 160-1,0 0 12-15,-65 104-36 0,29-46-64 16,2 1-25-16,1 6-18 16,0-1-13-16,11-12-18 15,5 2-18-15,14-4-9 16,3-5-8-16,12-8-37 16,39 0-55-16,-3-10-138 15,-2-12-541-15</inkml:trace>
  <inkml:trace contextRef="#ctx0" brushRef="#br0" timeOffset="79445.2126">10205 7036 565 0,'0'0'947'16,"0"0"-663"-16,0 0-46 16,0 0-31-16,0 0-19 15,0 0-38-15,0 0-58 16,0 11 39-16,0 16-1 15,0 9-53-15,0 8-34 16,0 4-21-16,0 2-8 16,0-3-2-16,0-1-11 15,-3-7 5-15,0-5-6 16,-1-6 0-16,0-4 0 16,1-4-23-16,0-6-48 0,-3-4-95 15,2-10-94-15,-2 0-272 16,3-7-327-16</inkml:trace>
  <inkml:trace contextRef="#ctx0" brushRef="#br0" timeOffset="79783.1212">10212 7001 1068 0,'0'0'754'0,"0"0"-557"0,0 0 31 16,0 0-5-16,0 0-20 16,0 0-56-16,0 0-45 15,36-19-33-15,-5 18-29 16,8 1-10-16,10 0-17 15,5 0-7-15,0 0-6 16,-5 0-6-16,-7 0-18 16,-14 0-45-16,-7 4-28 15,-15 2-27-15,-6 4-53 16,-18 2-110-16,-10-1-58 16,2-4-631-16</inkml:trace>
  <inkml:trace contextRef="#ctx0" brushRef="#br0" timeOffset="80035.9676">10202 7306 1868 0,'0'0'318'15,"0"0"-228"-15,0 0-48 0,0 0 58 16,113-2-3 0,-74 0-38-16,-3 2-32 0,-2 0-27 15,-4 0 0-15,-9 4-132 16,-5 4-448-16,-10-4-359 0</inkml:trace>
  <inkml:trace contextRef="#ctx0" brushRef="#br0" timeOffset="80470.7925">10594 7381 1545 0,'0'0'597'0,"0"0"-540"16,0 0-32-16,0 0 6 15,0 0 70-15,0 0-5 16,97 9-45-16,-67-15-33 16,-5 0-11-16,-1-2-6 15,-6-1 1-15,-6 1 5 16,-9 0-5-16,-3 1 8 16,0 0 9-16,0 1 11 15,0-1 3-15,-15 3 1 16,0 1 12-16,-4 1 10 15,-5 2-10-15,-5 0-6 16,4 3-1-16,-2 7-3 16,-1 1-2-16,4 3-1 0,2 3 2 15,2 3 6 1,4 4 0-16,4-1 1 0,6-1-18 16,6-1-11-16,0-2-7 15,15-6-4-15,10-5-2 16,11-3-20-16,16-5-96 15,-10-10-232-15,-3-2-840 0</inkml:trace>
  <inkml:trace contextRef="#ctx0" brushRef="#br0" timeOffset="81848.8317">9978 6789 1279 0,'0'0'571'16,"0"0"-425"-1,0 0 9-15,0 0-4 0,0 0-25 16,0 0-45-16,0 0-42 15,0-12-21-15,0 12-17 16,0 3-1-16,0 6 26 16,0 4 14-16,-6-2-16 15,-5 3-9-15,4-3-8 16,1-1-1-16,3-2-6 16,3-5 0-16,0 1-9 15,0-2-16-15,0-2 8 16,12 0 4-16,3 0-12 15,3 0-10-15,1 0 6 16,-1 0 17-16,-3 0 11 16,-6 1 1-16,-4 1-1 0,-1 6-1 15,-4-1 2-15,0 3 10 16,0 1 9-16,-9 2 14 16,-6-2 3-16,-1 2-16 15,2-3-9-15,1-3-11 16,1 2-7-16,3-5-110 15,6-4-131-15,-1 0-269 16,4-3-363-16</inkml:trace>
  <inkml:trace contextRef="#ctx0" brushRef="#br0" timeOffset="82088.2388">10014 6777 1637 0,'0'0'318'16,"0"0"-136"-16,0 0-15 16,0 0-39-16,0 0-67 15,0 0-42-15,83-26-19 16,-66 26-17-16,2 0-105 15,-6 1-245-15,-2 4-354 0</inkml:trace>
  <inkml:trace contextRef="#ctx0" brushRef="#br0" timeOffset="82467.9885">10230 6728 494 0,'0'0'1485'16,"0"0"-1269"-16,0 0-159 15,0 0-43-15,0 0-4 16,0 0 0-16,0 0-4 16,91 0-5-16,-73-5 5 15,-6 4-4-15,-6 0 5 16,-6 1 11-16,0 0 12 0,0 0 10 15,0 0 14-15,0 2 13 16,-9 11 30-16,0 3-6 16,0 2-43-16,0 2 2 15,6 1-24-15,-3-1-17 16,6-2-8-16,-3 1-1 16,3-4-7-16,-3-2-91 15,3-5-129-15,-7-6-296 16,4-2-164-16,-3 0-450 0</inkml:trace>
  <inkml:trace contextRef="#ctx0" brushRef="#br0" timeOffset="82615.3616">10263 6836 1185 0,'0'0'794'16,"0"0"-661"-16,0 0 10 15,0 0-48-15,110-5-66 16,-65 2-29-16,-5 2-262 16,-10-4-788-16</inkml:trace>
  <inkml:trace contextRef="#ctx0" brushRef="#br0" timeOffset="83777.1595">11107 6899 466 0,'0'0'708'16,"0"0"-502"-16,0 0 48 16,0 0-10-16,0 0-36 15,0 0-111-15,0 0 1 16,3 39 118-16,8 1-70 16,2 10-30-16,-1 18-26 0,-3-5-23 15,-5 7-34-15,-2-4-14 16,-2-12-8-16,-3 1-4 15,-9-2 1-15,-7-10-7 16,2-4-1-16,4-6 0 16,-2-6 0-16,4-7-42 15,7-10-103-15,2-4-170 16,2-6-485-16</inkml:trace>
  <inkml:trace contextRef="#ctx0" brushRef="#br0" timeOffset="84111.2351">11588 7325 1825 0,'0'0'373'0,"0"0"-147"16,0 0-22-1,0 0-13-15,107-33-70 0,-62 24-79 16,4-3-41-16,-1 4-1 15,-2 2-91-15,-1 5-164 16,-15-1-466-16,-11 2-729 16</inkml:trace>
  <inkml:trace contextRef="#ctx0" brushRef="#br0" timeOffset="85677.7194">12292 7178 1179 0,'0'0'707'0,"0"0"-612"16,0 0-45-16,0 0 107 15,0 0 71-15,0 0-39 16,0 0-37-16,-18-35-77 15,27 21-33-15,6-2-1 16,1 4-8-16,1 0-7 16,-1 1-2-16,-6 4 13 15,4 0-6-15,-2 6-16 16,4-1-14-16,-2 2-1 0,2 0 0 16,-1 0 0-16,-6 0-1 15,3 3 1-15,-9 3-1 16,0-2-5-16,-3 6 5 15,0-1-5-15,0 4 6 16,0 3 0-16,-9 2 1 16,-5 1 5-16,1 8 0 15,-6 2 5-15,-5-1-2 16,6 0-3-16,-3 0-5 16,3-3 8-16,1-6-8 15,7-5-1-15,3-4 1 16,4-3 0-16,3-7 0 15,0 0 1-15,3 0 5 0,11 3 4 16,12-2-5 0,1 1-5-16,5 1 1 0,0-2-2 15,-2-1 0-15,-9 2-5 16,-4 0-42-16,-4 1-39 16,0-1-79-16,-1-1-151 15,-5-1-623-15</inkml:trace>
  <inkml:trace contextRef="#ctx0" brushRef="#br0" timeOffset="86680.6225">12770 7147 1302 0,'0'0'354'0,"0"0"-129"0,0 0 39 15,0 0 7-15,0 0-53 16,0 0-55-16,0 0-56 16,0-21-47-16,0 21-31 15,0 3-17-15,0 11-11 16,5 7 16-16,-1 7-7 15,3 5-9-15,-4 0 7 16,0 4-8-16,-3-4 1 16,3-7-1-16,-3-3-1 15,0-7 0-15,0-5-6 16,0-4-5-16,0-4 0 16,0-3 3-16,0 0 7 0,0 0 1 15,7-11-5-15,2-8-38 16,4-7-4-16,4-7 32 15,-2-4 4-15,-2 1 2 16,1 0-4-16,-4 5 13 16,-1 9 1-16,-6 6 13 15,1 5 0-15,-2 5-5 16,-1 5 9-16,1-1 1 16,4 2-7-16,-3 0-11 15,3 0-6-15,3 9 5 16,0 5 1-16,1 6-1 15,-4-1 0-15,-1 5 1 16,-5 2-1-16,0-2 0 16,-8-2-5-16,-5 1 6 15,-2-6 0-15,3-2 1 0,0-4-1 16,6-8 0-16,6 1-1 16,0-4-8-16,0 0-8 15,0-1 3-15,13-13-14 16,10-5-23-16,-3-10 9 15,6-3 18-15,-4-3-7 16,4-1 1-16,-7 3 20 16,-2 7 10-16,-1 5 7 15,-10 6 20-15,0 7 5 16,-3 3 9-16,-2 5-3 16,4 0-12-16,-5 0-22 15,3 8-2-15,0 12 4 0,0 7 22 16,0 6 5-1,-3 4 6-15,0 1-8 0,0-1-2 16,0-3-13-16,0-7 2 16,0-2 1-16,0-7-10 15,-3-3-8-15,3-5-1 16,-3-3-12-16,3-6-82 16,0-1-129-16,0 0-418 15,9-8-966-15</inkml:trace>
  <inkml:trace contextRef="#ctx0" brushRef="#br0" timeOffset="87111.9844">13387 7384 857 0,'0'0'924'0,"0"0"-817"16,0 0 12-16,0 0 19 16,0 0-19-16,0 0-31 15,0 0-39-15,82-13 7 16,-70 2 0-16,-3 0 7 16,0 0-23-16,-6 1-7 15,-3 0 9-15,0 0-10 0,0 3 0 16,-3 0 2-1,-6 1-3-15,-6 3 4 0,-3 2 11 16,-7 1 0-16,1 0-2 16,-6 0-13-16,6 10-4 15,-5 2-6-15,9 6-9 16,0-1 6-16,10 6 7 16,1-1 4-16,6 6-11 15,3-2-5-15,0 0-7 16,12-2 0-16,9-5-6 15,4-1-7-15,4-7-44 16,20-10-75-16,-10-1-185 16,1 0-797-16</inkml:trace>
  <inkml:trace contextRef="#ctx0" brushRef="#br0" timeOffset="88841.0314">5760 6635 735 0,'0'0'904'0,"0"0"-605"15,0 0-177-15,0 0-18 16,0 0 7-16,0 0 6 15,0 0-29-15,-25 0-35 16,8-3 5-16,-8-2 5 16,1 0-17-16,-7 4-22 0,-5-2-15 15,-3 3-8 1,-1 0 7-16,1 5-7 0,8 3 7 16,7-1 1-16,12-4 0 15,6 1 0-15,6-3-7 16,0-1 4-16,0 1 6 15,0 4 3-15,6 0 12 16,3 2 3-16,-3 6-5 16,-3 3-1-16,-3 5 17 15,0 8-14-15,-3 10 6 16,-9 1 8-16,-6 10-18 16,0 3-14-16,2 6 4 0,2 1-4 15,1 5 3-15,7-2 15 16,3 3-9-16,0-2 12 15,3 1-9-15,-6-1 2 16,0 2-4-16,-3-4-2 16,0 1-7-16,0-6-4 15,3-5-4-15,6-9 5 16,0-11-5-16,0-11-1 16,6-8 0-16,15-9 5 15,13-4-6-15,8-5-14 16,13-15-65-16,23-18-59 15,-12 4-173-15,-11 1-563 0</inkml:trace>
  <inkml:trace contextRef="#ctx0" brushRef="#br0" timeOffset="90036.3382">13555 6791 1378 0,'0'0'564'0,"0"0"-475"16,0 0-55-16,0 0 44 15,0 0 109-15,0 0 14 16,0 0-46-16,-7-18-64 0,31 13-36 16,7-1-36-16,9 0-7 15,8-1-4-15,-2 1-8 16,-2 3 2-16,-7 2-2 15,-7 1 1-15,-9 0-1 16,-7 0 0-16,-7 0-9 16,-7 12-5-16,0 7 14 15,-4 7 28-15,-10 6 21 16,2 5-10-16,-3 4-8 16,1 0-16-16,7 2-7 15,4 1-7-15,3 1 11 16,0 2 4-16,0-3-5 15,3 4 1-15,4-3 0 16,7 1-11-16,-2-1 10 16,0 5-10-16,-1-3-1 0,2 2 1 15,-4-4 1-15,1-4-1 16,-4-2 0-16,-3 0 0 16,0-8-1-16,-3-2 1 15,0-2 5-15,0 0 5 16,0-4 8-16,-3 0 4 15,-6-1-4-15,-10-1-2 16,-2-5-16-16,-6-3-1 16,-3-3 0-16,-2-10-44 15,-5-2-61-15,8-13-156 16,9-7-631-16</inkml:trace>
  <inkml:trace contextRef="#ctx0" brushRef="#br0" timeOffset="90772.4214">14633 7050 1536 0,'0'0'484'16,"0"0"-357"-16,0 0-21 15,0 0-11-15,0 0 2 16,0 0-31-16,0 0-5 16,-27-10-3-16,9 8-10 0,-9 2 1 15,-5 0-4-15,-3 10 19 16,-5 9-1-16,-2 4-11 16,0 5-2-16,5 4-5 15,2 1-2-15,13-1 2 16,6 0-6-16,5-4-17 15,11 3-4-15,0-8-9 16,20-3 3-16,9-8-12 16,13-3-5-16,6-8-80 15,25-2-107-15,-18-15-179 16,-7 0-671-16</inkml:trace>
  <inkml:trace contextRef="#ctx0" brushRef="#br0" timeOffset="91309.3931">14697 6711 1746 0,'0'0'558'0,"0"0"-371"16,0 0-4-16,0 0-28 15,0 0-34-15,0 0-62 16,0 0-41-16,49-13-17 16,-22 13-1-16,-3 0 1 15,3 0-2-15,-10 2-6 16,-5 9 6-16,-8 5-14 15,-4 0 9-15,-13 8 6 0,-10 0 12 16,-7-2 12-16,0-2 2 16,9-4 9-16,5-6-13 15,6-1-13-15,10-5-7 16,3-1 5-16,23-2 1 16,10 1-8-16,25-2-77 15,-9-2-220-15,-7-6-729 0</inkml:trace>
  <inkml:trace contextRef="#ctx0" brushRef="#br0" timeOffset="102962.1934">15632 7343 814 0,'0'0'853'0,"0"0"-698"16,0 0-46 0,0 0 15-16,0 0 42 0,0 0-3 15,0 0-51-15,0 0-34 16,0 0 3-16,0 0 16 15,0 0 10-15,0 0-2 16,0-2-20-16,3 2-27 16,5 0-23-16,11-1-19 15,14 1 2-15,24-2-7 16,8-1-6-16,10 0-5 16,-4 0-18-16,-15 3-15 15,-7 0-30-15,-20 0-73 0,-19 16-130 16,-10-4-332-1,0-1-265-15</inkml:trace>
  <inkml:trace contextRef="#ctx0" brushRef="#br0" timeOffset="103683.6476">15710 7199 1465 0,'0'0'609'0,"0"0"-447"16,0 0 20-16,0 0 5 16,0 0 19-16,0 0-55 15,0 0-70-15,55-14-35 16,23 8-30-16,27 4-16 16,-3-1-12-16,-3-1-118 15,-35 4-375-15,-30-3-1011 0</inkml:trace>
  <inkml:trace contextRef="#ctx0" brushRef="#br0" timeOffset="108253.0163">17120 6893 1367 0,'0'0'299'0,"0"0"-216"16,0 0-36-16,0 0 77 15,0 0 89-15,0 0-51 16,40-20-42-16,-35 19-19 16,-5 1-25-16,0 0-18 15,-4 0-23-15,-12 3 8 16,-9 5 39-16,-11 4-10 15,-10-3-26-15,1 1-21 16,-1-2-11-16,4-2-5 0,7 1-3 16,12-1 6-16,5-3 0 15,12-2-3-15,3 1-2 16,3-1-5-16,0-1-1 16,0 3-1-16,0 0 1 15,0 4 0-15,0 3 11 16,0 1 1-16,0 4 4 15,0 2 11-15,0 3 8 16,-6 7-1-16,0 4-1 16,-4 6 5-16,0 4-16 15,4 13-7-15,2 3-1 16,4 5-4-16,0 4-10 16,0 1 7-16,0-1 1 0,0-4-8 15,0-7 15 1,0-7 5-16,0-11-12 0,0-10-9 15,0-9-1-15,4-8-26 16,4-8-34-16,19-10-54 16,-5-11-219-16,5-7-1140 0</inkml:trace>
  <inkml:trace contextRef="#ctx0" brushRef="#br0" timeOffset="116689.9129">17515 7127 288 0,'0'0'87'0,"0"0"402"15,0 0 73-15,0 0-341 0,0 0 11 16,0 0-6-16,0 0-34 16,-13 27-40-16,13-25-42 15,3-2-4-15,1 1-24 16,-1 1-18-16,-2-2-19 16,1 0-22-16,-2 4-12 15,0-3-9-15,0 0 3 16,0 1-5-16,-2 1 0 15,-15-1 19-15,-9 0 4 16,-7-1-14-16,-5 1-2 16,-4-2-5-16,-1 0 4 15,7 0 6-15,7 0 1 16,9-2-2-16,8 1 2 16,6 1 2-16,6 0-1 0,0 0-4 15,0 0-10-15,6 3 18 16,6 5-6-16,-2 3-4 15,0 1-7-15,0 2-1 16,-6 0 0-16,-1-1 0 16,-3 2 1-16,0-1 5 15,0 2-5-15,0-4 0 16,-7-3 1-16,4 1 4 16,-2-4-6-16,3-4 1 15,1 0 0-15,1-2 0 16,0 0 7-16,0 0 1 15,0 0-3-15,8 0-6 16,2 0-1-16,3-3-10 0,5 0 10 16,2 2 0-16,-4-2-5 15,4 3 5-15,-4 0 0 16,1 0 0-16,-1 0 0 16,0 4 1-16,-1 2 0 15,0 2 1-15,-3 1-1 16,-8 0-1-16,-2 4 1 15,-2-3-8-15,-3 7 8 16,-16-1 11-16,-10-2 22 16,-7 1-18-16,-7-2-9 15,-2-4-6-15,3-1-9 16,10-4-19-16,6-4-37 16,16 0-56-16,14-16-138 0,17-8-616 15,7 4-713-15</inkml:trace>
  <inkml:trace contextRef="#ctx0" brushRef="#br0" timeOffset="117271.5153">17807 7089 225 0,'0'0'1246'0,"0"0"-968"15,0 0-169-15,0 0 73 16,0 0-4-16,0 0-12 16,0 0-43-16,-10 20-28 15,8-13-25-15,-4 3-4 16,-2 4 10-16,-4 9-3 0,-8 3-6 16,1 7-20-1,-8 2-11-15,-1 3 2 0,1-1-14 16,5-2-13-1,5-4-11-15,11-5 0 0,6-3 0 16,1-7 0-16,21-5 6 16,7-5-5-16,7-6-1 15,6 0-8-15,0-1-12 16,-6-12 4-16,-8 0 2 16,-4-1 8-16,-15 3 5 15,-5 0-9-15,-4 1-2 16,-4 1 12-16,-16 2 1 15,-5 4 0-15,-8-1 1 16,5 4-2-16,1 0 0 16,8 0-42-16,9 0-153 0,7-1-144 15,5-8-420 1,16-1-258-16,-2 3 417 0</inkml:trace>
  <inkml:trace contextRef="#ctx0" brushRef="#br0" timeOffset="117581.083">18009 7335 624 0,'0'0'1364'15,"0"0"-834"-15,0 0-387 16,0 0 21-16,0 0-51 16,0 0-30-16,0 0-49 15,12 42-34-15,-11-36-22 16,-1-6-168-16,0 0-406 15,-3-9-1176-15</inkml:trace>
  <inkml:trace contextRef="#ctx0" brushRef="#br0" timeOffset="120075.7639">18376 7113 654 0,'0'0'155'0,"0"0"181"0,0 0-52 16,0 0-138-16,0 0-33 15,0 0 41-15,0 0 40 16,19 0-36-16,-17 0-24 16,-1 0-18-16,-1 0-13 15,0 0-2-15,0 0-9 16,0-1-23-16,0-2-21 16,-6-3-23-16,-4 4-15 15,-6-3-9-15,-1 2-1 16,-2 2 2-16,-1 1-1 15,-2 0 8-15,-1 0 2 16,1 9-1-16,2 3 5 16,1 8-3-16,6 0-6 0,3 1-4 15,5 0 5-15,5-3-6 16,0-2-1-16,5-2 1 16,8-4-1-16,5-5 2 15,3-2-2-15,-1-3-5 16,2 0 3-16,-2-5-10 15,-1-5 11-15,-3-1 0 16,-5 0 1-16,-2-1 0 16,-1-1 1-16,-4 3 1 15,3-1 5-15,-3 1 2 16,-1 1 20-16,0 6 20 16,0-3-1-16,-3 6-11 15,0 0-5-15,0 0-20 16,0 0-5-16,0 0-7 15,0 6-1-15,0 10 1 0,-6 10 11 16,-4 5 13-16,-4 5-6 16,1 3-6-16,4-3-4 15,0-2-7-15,-1-4 0 16,3-5 0-16,3-3-1 16,1-9-7-16,3-3-41 15,0-5-45-15,10-5-70 16,13 0-178-16,-3-5-593 0</inkml:trace>
  <inkml:trace contextRef="#ctx0" brushRef="#br0" timeOffset="120703.3959">18570 7150 1739 0,'0'0'391'0,"0"0"-204"0,0 0-32 15,0 0 16-15,0 0-16 16,0 0-96-16,0 0-41 16,79-26-17-16,-51 20 1 15,-1 1-1-15,-3 5 5 16,-3 0-5-16,-9 0 1 16,-1 3 0-16,-5 5 0 15,-2 1-2-15,-4 4 1 16,0 0 1-16,-14 2 13 15,-4-1 15-15,-4 0 0 16,0-1-9-16,4-2-9 16,-2-1-5-16,10-1-1 15,4-1-6-15,3-3 0 0,3 4-1 16,6-1 1 0,12 5-1-16,9 0 1 0,2 0-6 15,0 1-3-15,-2-1-3 16,-12 0 0-16,-4-3-1 15,-9 4 1-15,-2-2 10 16,-6-1 1-16,-13-1 1 16,-8 0 0-16,-1 0 1 15,-5-3 4-15,3-5-5 16,5 1-7-16,5-3-66 16,7 0-99-16,13-5-108 15,0-6-396-15,3-2-745 0</inkml:trace>
  <inkml:trace contextRef="#ctx0" brushRef="#br0" timeOffset="121184.4045">19175 7084 1260 0,'0'0'606'0,"0"0"-389"0,0 0 13 16,0 0-55-16,0 0-22 15,0 0-47-15,0 0-34 16,-5-3-24-16,-13 14-1 15,-11 7 7-15,-4 5-7 16,-4 9-10-16,-1 2-13 16,3 6-5-16,7-1-8 15,10-2-10-15,5-3 0 16,13-6 0-16,0-4 5 16,13-4-5-16,8-3-1 15,7-6 0-15,8-6-14 16,-5-2-13-16,2-3-4 15,0 0 0-15,-8-8 2 0,-2-5 13 16,-9 1 8 0,-6-1 8-16,-8 2 0 0,0 1 9 15,-12 4-2-15,-10 0-1 16,-8 5-6-16,0 1-5 16,2 0-125-16,4 0-372 15,10-3-845-15</inkml:trace>
  <inkml:trace contextRef="#ctx0" brushRef="#br0" timeOffset="124536.3659">19489 7168 763 0,'0'0'341'0,"0"0"-144"16,0 0-16-16,0 0-18 15,0 0-62-15,0 0-43 16,0 0 108-16,-6 0 194 16,6 0-199-16,0 0-65 15,0 0-20-15,0 0-1 0,0 0-22 16,0 0-23-1,0 0-12-15,0-4 6 0,0-1 15 16,0-4-27-16,3-1-12 16,4 3 1-16,1 0 0 15,2 3-1-15,1 0 0 16,1 3-1-16,5 1-6 16,6 0 5-16,-5 0 1 15,3 0-7-15,-8 3 8 16,-1 4-6-16,-3 2 3 15,-3-1-5-15,-1 1 8 16,-5 1 0-16,0 1 1 16,0 1 0-16,-7 5-1 15,-9 4 2-15,-6 4 5 0,-7 1 2 16,-1 7 1-16,4-3 2 16,-1-4-4-16,9-2-2 15,8-4-5-15,2-7-1 16,8-1 1-16,0-5 1 15,11 0 7-15,8-3 1 16,8-2-1-16,5-2-2 16,1 0-7-16,2 0-13 15,-9-2-52-15,-3-6-50 16,-7 3-53-16,-4-2-138 16,-7 3-458-16</inkml:trace>
  <inkml:trace contextRef="#ctx0" brushRef="#br0" timeOffset="124902.1258">20038 7126 1088 0,'0'0'254'0,"0"0"-29"16,0 0 22-16,0 0 53 0,0 0-77 15,0 0-68-15</inkml:trace>
  <inkml:trace contextRef="#ctx0" brushRef="#br0" timeOffset="125141.8105">19959 7322 2989 0,'-9'23'-5'16,"3"-5"-2"-16,2 0-49 15,4-5-144-15,0-6-514 0</inkml:trace>
  <inkml:trace contextRef="#ctx0" brushRef="#br0" timeOffset="126270.0703">20051 7118 492 0,'0'0'201'15,"0"0"-100"-15,0 0 389 16,0 0-272-16,0 0-43 15,0 0 29-15,0 0-34 16,-4 4-58-16,-5-4-16 16,-8 0-15-16,-2 0-7 15,0 0-16-15,-4 2-7 16,7 0-7-16,-2 2-11 16,4 2-12-16,0 5-12 0,5 1-8 15,-5 4 0-15,7 1 5 16,1 4-4-16,1-1 5 15,4 1-5-15,1-3-1 16,0-2 0-16,9-5 0 16,10-4 8-16,5-4 0 15,5-3-9-15,0 0 0 16,1-11-33-16,-1-3-9 16,-7-3-5-16,-6-1 18 15,1 2 13-15,-11 1 9 16,-2 5 7-16,-2 0 15 15,-2 4 6-15,0 2 10 16,0 2-7-16,0 1 0 16,0 1 20-16,0 0 5 15,0 0-25-15,0 0-15 0,0 0-9 16,0 10 0-16,0 7 17 16,0 4 12-16,0 4 10 15,-6 5-4-15,-3 0 3 16,-8 1 0-16,2 0-5 15,1 0-9-15,-3-3-12 16,4-4-11-16,4-3 0 16,3-5-1-16,0-7-74 15,6-4-123-15,0-4-183 16,9-1-426-16</inkml:trace>
  <inkml:trace contextRef="#ctx0" brushRef="#br0" timeOffset="126971.8026">20314 7099 1582 0,'0'0'359'0,"0"0"-184"16,0 0-45-16,0 0 0 15,0 0-40-15,0 0-15 16,0 0 15-16,-27 47-30 16,9-25-21-16,0 2-9 15,-3-1-2-15,4 0-3 16,0-3-7-16,4-3-10 16,7 0-7-16,6-3-1 15,0-2 1-15,3-2 0 0,16-5-1 16,9-3-5-16,7-2-49 15,0 0-41-15,0-3 6 16,-5-8 29-16,-7-1 4 16,-3-2-11-16,-13 2 36 15,-2-3 31-15,-4 3 15 16,-1-1 38-16,0-1 26 16,0 3-17-16,0-1-8 15,0-1-1-15,0 3-20 16,0 1 6-16,3 3 4 15,-1 3-5-15,-2 3-14 16,0 0-14-16,0 3-8 16,0 15-1-16,0 8 27 15,-6 8 17-15,-3 4 3 16,-1 2-2-16,0-6-20 0,4-1-19 16,3-6-5-16,0-6-2 15,2-4-7-15,1-6-114 16,0-2-186-16,7-8-516 0</inkml:trace>
  <inkml:trace contextRef="#ctx0" brushRef="#br0" timeOffset="127357.5743">20953 7321 1868 0,'0'0'524'0,"0"0"-272"0,0 0-28 15,0 0-70-15,0 0-72 16,0 0-46-16,101 0-25 15,-50 0-11-15,16-7-67 16,-13 1-162-16,-16 0-548 0</inkml:trace>
  <inkml:trace contextRef="#ctx0" brushRef="#br0" timeOffset="130265.6255">21906 7136 651 0,'0'0'104'0,"0"0"-68"16,0 0-3-16,0 0 77 16,0 0 461-16,0 0-381 15,0 0-19-15,19 0 6 16,-8 0-18-16,0 0 5 15,1-3-20-15,1 3-41 16,-5-3-29-16,-3 3-28 16,-2 0-22-16,-3 0-10 15,0 0-7-15,0 0-7 16,-8 0 0-16,-14 0 0 0,-8 0 2 16,-9 6-1-16,-2-3 0 15,2-3 1 1,4 0-1-16,12 0 0 0,8 0 1 15,7 0-1-15,4 0 0 16,4 0 0-16,0 0-1 16,0 0 0-16,0 0-1 15,0 1-5-15,0 2 6 16,1 0-1-16,2 1 0 16,-3 3 1-16,0 1 0 15,0 4 0-15,0 0 2 16,0 5-1-16,0 1 7 15,5-3-8-15,1 2 1 16,1-5 0-16,-2 3 0 0,-1-6 0 16,0 0-1-16,-2-4 0 15,-2-2 0-15,1-1-1 16,-1-2-1-16,0 0 1 16,2 0 1-16,1 0 0 15,4 0 1-15,6-7-1 16,1-2-1-16,7 5-1 15,2 1-4-15,4 3 5 16,-4 0-6-16,3 0 6 16,-7 4 0-16,-1 6 1 15,-4 2 0-15,-7 2 9 16,-4 1 0-16,-3 3 4 16,0 2 4-16,-5 0 13 0,-9 0 1 15,-9-2-1 1,1-1 0-16,-10-3-11 0,-2-4-8 15,-6 0-5-15,6-4-6 16,-2-3-15-16,10-3-53 16,10 0-91-16,16-6-114 15,1-8-476-15,16-1-768 0</inkml:trace>
  <inkml:trace contextRef="#ctx0" brushRef="#br0" timeOffset="131001.1026">22382 7103 110 0,'0'0'1050'15,"0"0"-817"-15,0 0-21 16,0 0 23-16,0 0 54 15,0 0-90-15,0 0-62 16,-79 95-39-16,50-64-24 16,3 4-7-16,3 0-32 0,4 1-22 15,7-4-5-15,3-2-2 16,7-3-5-16,2-4 0 16,0-2 5-16,11-5-4 15,1-4 6-15,7-5 0 16,4-6-2-16,5-1-6 15,0 0-3-15,1-10-21 16,-4-5-4-16,-1-1-7 16,-8-1 4-16,-1 0 0 15,-4 2 31-15,-8 5 0 16,-3 0 25-16,-3 2 8 16,-17 3-12-16,-2 2-2 15,-11 2 8-15,0 1-9 0,5 0-18 16,1 0 0-1,11 0-82-15,16 0-155 0,0 3-434 16,3-2-346-16</inkml:trace>
  <inkml:trace contextRef="#ctx0" brushRef="#br0" timeOffset="131209.3574">22650 7417 1580 0,'0'0'570'0,"0"0"-397"16,0 0 35-16,0 0-91 15,0 0-68-15,0 0-37 16,0 0-12-16,4 26-150 15,3-26-496-15</inkml:trace>
  <inkml:trace contextRef="#ctx0" brushRef="#br0" timeOffset="134235.2525">22872 7133 494 0,'0'0'361'15,"0"0"-267"-15,0 0-48 0,0 0 45 16,0 0 435-16,0 0-206 15,88-9-140-15,-66 3-35 16,-5 4-52-16,-5-1-34 16,-4 2-13-16,-2 1-11 15,-6 0-9-15,0 0-6 16,0 0 8-16,0 0 11 16,0 0-5-16,0 0 3 15,-12 0 2-15,-2 0 1 16,-3 0-16-16,-5-2-9 15,-1 2-5-15,2-1-1 16,2 1-7-16,5 0 11 0,3 0-4 16,4 3-3-16,3 9-5 15,2 3 0-15,2 0 0 16,0 1-1-16,6 2 1 16,9-7 5-16,0 2-5 15,1-7 0-15,-1 0-1 16,3-5-1-16,-4-1-14 15,2 0-1-15,-2-10 2 16,0-6 8-16,-3 1 6 16,1-2 2-16,-5 0-1 15,-2 3 16-15,-2 4 11 16,-2 2 7-16,1 3 9 16,-2 4 0-16,0 1-13 0,0 0-8 15,0 0-14 1,1 0-8-16,-1 0 0 0,0 5-1 15,0 11 6-15,0 7 24 16,0 6 4-16,-1 8-2 16,-7 4 8-16,4 0-17 15,-2 0-14-15,-3-3-8 16,4-4 7-16,2-8-2 16,0-1-6-16,2-7 0 15,-1-4-1-15,1-7-10 16,1-5-44-16,0-2-38 15,0 0-28-15,9-2-72 16,9-8-346-16,-3-1-146 0</inkml:trace>
  <inkml:trace contextRef="#ctx0" brushRef="#br0" timeOffset="134986.2652">23320 7196 681 0,'0'0'216'15,"0"0"-54"-15,0 0 51 16,0 0 52-16,0 0-12 15,0 0 4-15,0 0-43 16,15-10-44-16,-15 10-24 16,1 0-14-16,-1 0-41 0,2 0-41 15,1 0-26-15,5 0-14 16,1-1-3-16,7 0-7 16,5 1-1-16,-6 0 1 15,-1 0-2-15,-3 0 0 16,-3 2-8-16,-5 5 2 15,-2-1 7-15,-1 4-1 16,0-1 2-16,0 2-1 16,-7-1 1-16,-9 3 0 15,0 0 1-15,-5 0 5 16,3 0-4-16,1-3 5 16,3-2-6-16,4-2 0 15,5-3-1-15,5 3 0 16,0-2-2-16,0 3 1 15,10-1 1-15,2 4 0 0,2-1 1 16,1 1-1-16,-2 3 0 16,1-2 0-16,-7 3 0 15,-1-2 0-15,-4-1 0 16,-2-2 0-16,0 0 1 16,-3 1 5-16,-9-2 1 15,-3-1-1-15,-2-1-5 16,0 0 0-16,-3-2-1 15,-1-1-54-15,2-3-115 16,2 0-113-16,6-7-337 16,6 0-386-16</inkml:trace>
  <inkml:trace contextRef="#ctx0" brushRef="#br0" timeOffset="135581.4388">23660 7199 1493 0,'0'0'308'16,"0"0"-116"-16,0 0 13 16,0 0-21-16,0 0-45 15,0 0-36-15,0 0-30 16,14-4-33-16,-14 15-13 16,0 1 52-16,-9 5-25 15,4-3-24-15,2 1-15 16,-1-1-5-16,-1-4-9 15,1-3 1-15,-1 0-2 16,1-3 1-16,3-1-1 16,-1-1-11-16,2-2-12 15,0 0 8-15,0 0 5 0,13 0-6 16,1-3-14 0,4-1 10-16,0 2 8 0,-2 2 11 15,-2 0-5-15,-1 0 5 16,-1 7 0-16,-3 5 1 15,0 2 0-15,-3 0 15 16,-2 1 6-16,-2 2 6 16,-2-1-4-16,0-2-6 15,-5-1-5-15,-5 1 0 16,-11-3-2-16,0-3-1 16,-3-1-7-16,-1-4-2 15,-2-2-25-15,5-1-90 16,11-4-118-16,6-9-373 15,5 0-483-15</inkml:trace>
  <inkml:trace contextRef="#ctx0" brushRef="#br0" timeOffset="135829.6408">23706 7088 740 0,'0'0'1075'0,"0"0"-838"16,0 0-38-16,0 0 5 16,0 0-44-16,96-4-56 0,-63 4-65 15,0-3-39-15,3-7-67 16,-11 0-215-16,-10-1-667 0</inkml:trace>
  <inkml:trace contextRef="#ctx0" brushRef="#br0" timeOffset="138449.1454">24142 7107 365 0,'0'0'305'16,"0"0"-106"-16,0 0 0 16,0 0-82-16,0 0-72 15,0 0 22-15,0 0 517 16,-1 0-284-16,1 0-138 16,0 0-28-16,7 0-32 15,4 0-2-15,0-1-30 16,0-2-30-16,2 1-22 15,-2-2-9-15,1 0-8 16,0 4 1-16,0 0-2 0,1 0 1 16,0 0 0-16,3 0-1 15,0 0 0-15,2 3 1 16,-5 4 0-16,-2 2 0 16,-4 1 0-16,-7 1 0 15,0 3 0-15,-10 3 5 16,-8 2-4-16,-6-3 5 15,0 3-5-15,2-5-1 16,5-5 1-16,5-1-1 16,6-3-1-16,3-2 0 15,3-2 0-15,0 5-11 16,6-2-2-16,8 3 4 16,1 2 3-16,1 1 6 15,-2 2 0-15,-1-3-1 16,-1 5-6-16,-3 0 7 0,0 0 0 15,-3 0 0-15,-3-1 2 16,-3 3 14-16,0-2 4 16,0 1-4-16,-12-1-2 15,-5 0 5-15,-5-1-1 16,-2-4-7-16,-1-4-11 16,1-3-6-16,3-2-67 15,10 0-97-15,11-12-149 16,0-3-487-16,10 2-644 0</inkml:trace>
  <inkml:trace contextRef="#ctx0" brushRef="#br0" timeOffset="139050.2285">24738 7102 603 0,'0'0'783'16,"0"0"-680"-16,0 0-43 0,0 0 64 16,0 0 63-1,0 0 46-15,0 0-73 0,-47-64-54 16,28 62-25-16,-3 2-13 15,-1 2 1-15,-2 11-1 16,-1 6-13-16,3 1-10 16,6 3-21-16,4 3-9 15,7-6-8-15,6 0-6 16,0-3 1-16,3-4-1 16,10-6 8-16,2-5-3 15,4-2 0-15,-1 0-6 16,5 0 0-16,-3-12-15 15,0-2 4-15,-2 0 4 16,-3-1 6-16,-2 1 1 16,-4 1 0-16,-3 3 8 0,-1 2 19 15,-3 6 12 1,0-1 2-16,-2 3-12 0,0 0-10 16,0 0-8-16,0 5-11 15,-2 13 1-15,-6 5 18 16,-3 10 13-16,2 4-8 15,-3 2-8-15,2 2-10 16,-1-3-5-16,0-2 0 16,1-5 0-16,3-5 0 15,0-6-1-15,4-3-40 16,3-5-58-16,0-8-94 16,10-4-101-16,7-7-324 15,0-5-897-15</inkml:trace>
  <inkml:trace contextRef="#ctx0" brushRef="#br0" timeOffset="139531.9074">25036 7014 1485 0,'0'0'239'0,"0"0"-125"16,0 0 56-16,0 0 24 0,0 0-52 16,0 0-61-1,0 0 16-15,-33 29 29 16,9-4-9-16,2 6-26 0,1 3-29 16,5 7-32-1,6 0-15-15,6 1-1 0,4-1-1 16,0-4-2-1,4-1-10-15,9-3 0 0,1-6 0 16,0-1 1-16,-1-6-2 16,-1-3 1-16,-1-4 0 15,2-6 0-15,1-2 5 16,2-5-6-16,0 0-6 16,4-11-3-16,0-7 2 15,0-2 5-15,-2-3 1 16,-3 0-1-16,-5 0 1 0,-7 3 1 15,-3 3 11-15,-1 6-4 16,-20 1-7-16,-9 2-1 16,-7 6-6-16,-5 2-2 15,0 0-20-15,-6 21-89 16,10 3-152-16,6-2-489 0</inkml:trace>
  <inkml:trace contextRef="#ctx0" brushRef="#br0" timeOffset="140597.6722">25694 7325 459 0,'0'0'221'0,"0"0"-117"0,0 0-22 16,0 0 18-16,0 0 413 15,0 0-273-15,0 0-3 16,27 6-15-16,-24-5-26 16,0-1-35-16,0 1-29 15,1-1-11-15,3 2-24 16,6 1-19-16,10-3-17 16,13 0-21-16,13 0-25 15,9 0-10-15,8-3-5 16,-2-7-61-16,11-6-90 15,-18 2-183-15,-18 0-536 0</inkml:trace>
  <inkml:trace contextRef="#ctx0" brushRef="#br0" timeOffset="143846.4744">26614 7054 796 0,'0'0'85'0,"0"0"719"15,0 0-523-15,0 0-179 0,0 0 10 16,0 0-1-16,0 0-36 16,-10 0-32-16,4 17 27 15,-4 5 30-15,-3 11-30 16,-1 4-15-16,2 3 6 15,3 3-18-15,3-1-14 16,3-2-14-16,3-5-2 16,0-4-4-16,15-5 0 15,0-7-2-15,3-5-1 16,2-7 3-16,1-1-3 16,3-6 2-16,3 0-2 15,0-10-1-15,-3-8-4 16,-3-6-1-16,-4-6 1 0,-6-1-1 15,-5-4 6-15,-3-2-5 16,-3 3 0-16,-3 2 8 16,-12 5 17-16,-6 3-10 15,-1 4-8-15,-2 5-8 16,0 3 0-16,6 4 0 16,6 2-9-16,5 6-3 15,5 0-68-15,2 0-117 16,0 14-36-16,18 5-149 15,0 1-317-15,-1-6-611 0</inkml:trace>
  <inkml:trace contextRef="#ctx0" brushRef="#br0" timeOffset="144115.189">27110 7357 1743 0,'0'0'537'15,"0"0"-464"-15,0 0-5 0,0 0 21 16,0 0-9-1,0 0-43-15,0 0-23 0,0 31-14 16,0-25-5-16,3-2-136 16,0-2-532-16</inkml:trace>
  <inkml:trace contextRef="#ctx0" brushRef="#br0" timeOffset="144882.2291">27381 7113 491 0,'0'0'259'15,"0"0"-14"-15,0 0-11 16,0 0 43-16,0 0-25 15,0 0-3-15,0 0-45 16,-9-7-56-16,2 7-50 16,-8 0-28-16,-2 0 9 15,-2 7-5-15,-2 10-1 0,5 6-19 16,2 3-17 0,5 8-5-16,5 2-6 0,4 0-6 15,0-3-14-15,10 0 0 16,10-7-5-16,-1-5 1 15,7-5-1-15,0-3 0 16,3-7 1-16,1-6-2 16,-1 0-12-16,3-2 0 15,-4-11-5-15,-3-5 11 16,-5-8 6-16,-4 1 1 16,-7-6 7-16,-4 1 1 15,-5 0 13-15,-2 1 2 16,-14 6-6-16,-8-4-15 15,-3 7-3-15,-3 1-1 16,3 6-12-16,6 4-56 0,7 9-112 16,6 0-330-1,5 6-466-15</inkml:trace>
  <inkml:trace contextRef="#ctx0" brushRef="#br0" timeOffset="146375.8998">27790 7147 671 0,'0'0'621'0,"0"0"-417"0,0 0-67 15,0 0-15-15,0 0 76 16,0 0 10-16,0 0-45 15,-9-14-44-15,5 14-29 16,-1 0-11-16,-5 0-3 16,-1 0-21-16,-5 3-20 15,-5 11-16-15,-3 6-6 16,0 3-7-16,5 8 8 16,1-1-5-16,7 1-8 15,5 2 5-15,6-4 0 16,0-2-5-16,9-7 7 0,8 0-7 15,7-6 7-15,1-6-2 16,3-4 0-16,2-4-5 16,0 0 6-16,-3-4-7 15,-3-11-2-15,-6-2-4 16,-4-4 6-16,-5-2 1 16,-2-2 0-16,-7 1 6 15,0-2 20-15,-3 4-11 16,-15 0-16-16,-2 5 0 15,-5-1-1-15,1 5-16 16,3 4-47-16,8 3-78 16,10 6-148-16,3 0-466 15,0 0-431-15</inkml:trace>
  <inkml:trace contextRef="#ctx0" brushRef="#br0" timeOffset="146788.7863">28101 7014 1443 0,'0'0'373'16,"0"0"-149"-16,0 0 35 15,0 0-32-15,0 0-30 16,0 0-67-16,0 0-45 16,11-5-46-16,-9 13-18 15,-2 9-2-15,0 9 27 16,0 7 7-16,0 4-19 15,-3 7-13-15,-2 0 6 16,0 1-13-16,3-4-4 16,2-6-8-16,0-6-2 0,0-6 0 15,-2-5-39 1,2-6-64-16,0-9-124 0,0-3-289 16,2 0-467-16</inkml:trace>
  <inkml:trace contextRef="#ctx0" brushRef="#br0" timeOffset="147522.7086">28390 7053 133 0,'0'0'843'16,"0"0"-609"-16,0 0 11 16,0 0-63-16,0 0 0 15,0 0 12-15,0 0-28 16,-8-5-19-16,-7 18 6 16,-4 4-12-16,-1 4-24 15,0 7-34-15,2 4-11 16,1 1-30-16,7 3-23 15,7-1-10-15,3-3-7 16,1-2-1-16,16-6 0 0,4-6 5 16,4-5-6-16,2-9-30 15,-1-4-17-15,0 0-6 16,-2-7-4-16,-3-13 29 16,-5-6 20-16,-2-7 8 15,-7-7 0-15,-4 0 14 16,-3 6 17-16,0 0 9 15,-6 8-4-15,-10 4-12 16,-1 6-24-16,0 4 0 16,0 5-22-16,1 4-113 15,4 3-165-15,6 0-369 16,3 0-174-16</inkml:trace>
  <inkml:trace contextRef="#ctx0" brushRef="#br0" timeOffset="148204.8231">28758 6961 1107 0,'0'0'520'0,"0"0"-400"0,0 0 89 15,0 0 14-15,0 0-31 16,0 0-54-16,0 0-48 15,2-19-34-15,-14 19-24 16,-3 0-6-16,-7 0 10 16,-2 14 6-16,1 2-12 15,1 5-17-15,7 0-7 16,5 3-5-16,8-2 1 16,2-3-1-16,3-2-1 15,13-4 2-15,4-4-1 16,5-3 4-16,2-6-5 0,0 0-17 15,0-6-1-15,-2-9 0 16,-4-4 9-16,-3-1 8 16,-4-3 1-16,-6 2 0 15,-2 4 24-15,-4 4 3 16,-2 7 10-16,0 0 6 16,0 5-10-16,0 1-13 15,-2 0-8-15,-5 0-12 16,-2 13 1-16,0 8 9 15,0 6 10-15,-1 7 7 16,4 4 2-16,0 2-9 16,3 2-5-16,-1-2-9 0,1-4 1 15,0-2-6-15,-1-7 0 16,3-4-1-16,-2-7-1 16,1-4-42-16,2-6-75 15,0-4-84-15,0-2-118 16,3 0-348-16</inkml:trace>
  <inkml:trace contextRef="#ctx0" brushRef="#br0" timeOffset="148553.5979">28711 7199 1350 0,'0'0'477'0,"0"0"-339"16,0 0 116-16,0 0-5 15,0 0-59-15,0 0-72 16,92 27-64-16,-52-27-54 0,-1 0-2 16,7-2-113-16,-10-10-172 15,-9-2-549-15</inkml:trace>
  <inkml:trace contextRef="#ctx0" brushRef="#br0" timeOffset="149043.1878">29016 6971 1927 0,'0'0'537'0,"0"0"-467"16,0 0-3-16,0 0 52 15,0 0-7-15,0 0-45 16,0 0-28-16,115 0-21 15,-76 0-13-15,-5 0-5 16,-4 1-2-16,-9 1 1 16,-10-1 0-16,-5-1 0 15,-6 2 0-15,0-1-7 0,0 6 7 16,-6 1 1-16,-6 6 18 16,-3 6 33-16,0 4-2 15,0 6-12-15,3 2-4 16,1 5-9-16,3-1-15 15,0 2-7-15,4-5-1 16,1-2 5-16,1-1-6 16,0-5 0-16,1-4-1 15,-2-2-11-15,0-5-39 16,1-7-58-16,2-3-94 16,0-3-153-16,0-1-348 0</inkml:trace>
  <inkml:trace contextRef="#ctx0" brushRef="#br0" timeOffset="149230.9559">29082 7215 755 0,'0'0'1177'16,"0"0"-988"-16,0 0-30 15,0 0 43-15,0 0-43 16,0 0-62-16,0 0-60 15,119 0-37-15,-57 0-153 16,-12 0-448-16,-12-2-489 0</inkml:trace>
  <inkml:trace contextRef="#ctx0" brushRef="#br0" timeOffset="149960.4917">29374 6752 1350 0,'0'0'555'16,"0"0"-486"-16,0 0 23 0,0 0 82 16,0 0-4-16,0 0-54 15,0 0-55-15,38-19 6 16,-25 19 0-16,-1 0-8 15,2 0-24-15,3 0-16 16,9 0-7-16,5 0-11 16,6 0 0-16,4 1-1 15,-4 1 0-15,-1 0 0 16,-9-1 1-16,-8 0-1 16,-7 2 6-16,-5-3-6 15,-4 6 0-15,-3-2 0 0,0 6 0 16,0 7 11-16,0 6 10 15,0 5 15-15,0 6-3 16,0 5 13-16,0 5-13 16,0 3-11-16,5 5-11 15,-1 0-4-15,3 2-5 16,0-1 3-16,0-2-4 16,2 0-1-16,0-1 1 15,4-1-1-15,-2-2 0 16,2-1 1-16,-4-3 5 15,0-1-5-15,-2-5 0 16,-4-1 1-16,-1-6 7 16,-2-7-3-16,0-4-5 0,-4-7 0 15,-10-3 1-15,-8-6-1 16,-9-3 5-16,-10 0-6 16,-9-3-41-16,-11-10-89 15,13-1-106-15,9 4-465 0</inkml:trace>
  <inkml:trace contextRef="#ctx0" brushRef="#br0" timeOffset="150820.6611">30578 7047 889 0,'0'0'134'15,"0"0"800"-15,0 0-707 0,0 0-133 16,0 0 7 0,0 0-3-16,0 0-15 0,-1 7-10 15,-7 13 25-15,-3 8 29 16,-3 6-36-16,-2 4-47 15,-1 3-14-15,-1 0-5 16,2-2-13-16,-2-5-11 16,3-3 7-16,-1-5-7 15,2-3-1-15,1-4-1 16,4-7-28-16,3-1-75 16,3-8-94-16,3-3-100 15,4 0-294-15,7-8-309 0</inkml:trace>
  <inkml:trace contextRef="#ctx0" brushRef="#br0" timeOffset="151086.1587">30386 7096 1644 0,'0'0'343'0,"0"0"-230"15,0 0 54-15,0 0 3 16,0 0-29-16,0 0-7 16,0 0-13-16,34 51-19 15,-25-19-23-15,3 7-27 16,3 1-28-16,2-3-18 16,3-1 0-16,1-9-6 0,-1-7-34 15,-1-5-68-15,0-7-76 16,1-5-97-16,-2-3-421 15,-5 0-620-15</inkml:trace>
  <inkml:trace contextRef="#ctx0" brushRef="#br0" timeOffset="151317.8908">30724 7241 1777 0,'0'0'342'16,"0"0"-224"-16,0 0 39 16,0 0 31-16,-84 2 5 15,39 2-34-15,-3-2-55 16,-3 1-48-16,2-3-35 16,1 0-21-16,8 0-21 15,6 0-130-15,11 0-222 16,16 0-868-16</inkml:trace>
  <inkml:trace contextRef="#ctx0" brushRef="#br0" timeOffset="152165.5017">31257 7077 1538 0,'0'0'298'0,"0"0"-221"16,0 0 3-16,0 0 59 16,0 0-12-16,0 0-10 0,0 0-25 15,-49-63-12 1,28 62-1-16,-3 1-22 0,-1 0-23 15,1 4-4-15,1 9 0 16,3 1-2-16,4 6-9 16,3 0-8-16,6-1-5 15,4 4-5-15,3-2-1 16,0-4 1-16,10-3 0 16,10-3-1-16,1-5-13 15,3-6-14-15,-1 0-15 16,0 0 9-16,-5-12 2 15,-1-6 18-15,-3 0 12 16,-2 0 1-16,-3 1 0 16,-3 2 36-16,-2 7 13 15,-2 3 14-15,0 2 2 0,-1 1-5 16,-1 2-13-16,2 0-11 16,-2 0-11-16,0 0-13 15,0 10-12-15,0 8 1 16,0 8 29-1,0 11 2-15,0 2-14 0,0 5-5 16,0-2-5-16,0-2-7 16,0-4-1-16,0-9-1 15,-5-5-38-15,-1-9-59 16,3-6-59-16,3-7-115 0,0 0-324 16,0-4-287-16</inkml:trace>
  <inkml:trace contextRef="#ctx0" brushRef="#br0" timeOffset="152706.8875">31474 7024 1553 0,'0'0'273'16,"0"0"-188"-16,0 0 95 16,0 0 21-16,0 0-26 15,0 0-12-15,80-7-42 0,-72 7-49 16,-1 0-33-16,4 1-17 16,0 5-9-16,1-2-7 15,2 2-5-15,-2 4-1 16,-3-1 0-16,-2 1 0 15,-6-1-1-15,-1 2-11 16,0-1 3-16,-16 0 9 16,-4 3 0-16,-2-2 0 15,2 1 0-15,3-2 1 16,10 0-1-16,7-1 1 16,0 2-1-1,7 2 1-15,13 1 6 0,3-2-6 0,1 3 0 16,-3 1 1-1,-3-1-2-15,-6-1 0 0,-3 3 0 16,-5 0 0-16,-4-1-1 16,0-3 1-16,0 0 0 15,-10 1 1-15,-2-2 1 16,-3-4-1-16,-3-2 0 16,-2-3-1-16,-3-3-28 15,-1 0-120-15,2-13-205 16,8 0-349-16,9-1-405 0</inkml:trace>
  <inkml:trace contextRef="#ctx0" brushRef="#br0" timeOffset="153591.5931">31775 6982 1288 0,'0'0'270'0,"0"0"-193"15,0 0 63-15,0 0 92 16,0 0-53-16,0 0-46 15,0 0 26-15,0 45 0 16,0-18-34-16,-2 7-43 16,2 4-13-16,-1 3-12 15,1 1-24-15,0-2-21 16,0-1-11-16,0-5 5 0,0-4-5 16,0-8-1-1,0-3-1-15,3-8-54 0,-2-1-77 16,4-7-97-1,1-3-332-15,0 0-330 0</inkml:trace>
  <inkml:trace contextRef="#ctx0" brushRef="#br0" timeOffset="153787.2464">31930 7245 1942 0,'0'0'350'16,"0"0"-270"-16,0 0-30 0,0 0-14 15,0 0-24-15,0 0-12 16,0 0-105-16,34 50-546 0</inkml:trace>
  <inkml:trace contextRef="#ctx0" brushRef="#br0" timeOffset="154863.4558">32276 7004 730 0,'0'0'143'16,"0"0"149"-16,0 0 348 16,0 0-432-16,0 0-67 15,0 0-6-15,0 0 2 16,-7 0-26-16,7 0-26 15,-6 0-39-15,-6 0-29 16,-6 0-1-16,-7 0 20 16,-7 0-8-16,1 0-9 15,3 3-8-15,7 1-1 0,7-1-1 16,6 4-8-16,6 2 0 16,2-1 1-16,0 4 4 15,6 1-5-15,4 1 7 16,1 1-7-16,-1 0-1 15,-4 2 1-15,-3-5 0 16,-1 2-1-16,-2 1 0 16,0-3 0-16,0-3 0 15,-2-2 1-15,-1-1 0 16,2-2 0-16,1-1 0 16,0-1-1-16,0-2 0 15,9 0-1-15,8 0-14 16,5 0-7-16,0 0 8 0,-3 0 8 15,-4 0 6-15,-3 0 0 16,-2 0 1-16,1 0-1 16,4 4 0-16,3 8 0 15,4 3 0-15,0 3 6 16,0 3 14-16,-3 2 8 16,-6 0 10-16,-2-2 5 15,-10 1 8-15,-1-5-17 16,-6 0-13-16,-13-4-10 15,-10-6-10-15,-6-1-1 16,-21-6-41-16,8 0-201 16,7 0-444-16</inkml:trace>
  <inkml:trace contextRef="#ctx0" brushRef="#br0" timeOffset="159059.8679">19113 7644 709 0,'0'0'102'0,"0"0"-79"16,0 0 10-16,0 0 50 15,0 0-43-15,0 0 25 16,15 7 44-16,-15-6 377 15,0 1-307-15,0-2-26 16,0 0 9-16,0 0-3 16,0 0-16-16,0 0-17 15,0 0-17-15,0 0-39 16,0 0-32-16,0 0-18 0,0 0-13 16,-6 4-5-1,-7-1 7-15,-6-2 0 0,-4 1-2 16,-6-1-5-16,-2-1-1 15,0 0 5-15,-2 0-5 16,4 0 10-16,10 0-11 16,6 0 1-16,10 0 1 15,3 0-2-15,0 0-8 16,13-1-29-16,13-1-69 16,3 1-62-16,6 1-154 15,-5 0-323-15,-14 4-412 0</inkml:trace>
  <inkml:trace contextRef="#ctx0" brushRef="#br0" timeOffset="159388.6606">19152 7783 1132 0,'0'0'374'0,"0"0"-193"16,0 0 60-16,0 0 56 16,0 0-42-16,0 0-62 15,0 0-50-15,-26 0-44 0,3 2-23 16,-7-1-22-1,-9 1-17-15,0-2-23 0,1 0-14 16,9 0 0-16,5 0-41 16,12 0-78-16,12-3-139 15,7-5-406-15,12-2-1058 0</inkml:trace>
  <inkml:trace contextRef="#ctx0" brushRef="#br0" timeOffset="160591.3385">23881 7736 827 0,'0'0'138'16,"0"0"-95"-16,0 0-4 15,0 0 32-15,0 0 269 16,0 0 1-16,0 0-122 16,0 12-52-16,0-10-7 15,0-2-27-15,0 0-33 16,0 0-20-16,-4 0-29 15,-10 0-14-15,-7 0-13 16,-4-2-14-16,-6-2 2 16,-2 2-4-16,0 2-8 0,0 0 0 15,3-2 8-15,5 0-8 16,7 0 1-16,5 2-1 16,7 0 1-16,3 0-1 15,3 0 0-15,0-2-39 16,0 2-41-16,13-3-65 15,10 3-219-15,-4-3-465 0</inkml:trace>
  <inkml:trace contextRef="#ctx0" brushRef="#br0" timeOffset="160903.134">23845 7850 1250 0,'0'0'555'0,"0"0"-476"15,0 0 37-15,0 0 100 16,0 0 16-16,0 0-47 15,0 0-45-15,-22 4-52 16,-4-2-31-16,-12-1-8 16,-5 1-13-16,-8 2-36 0,1-4-10 15,1 0-143-15,13-4-305 16,16-5-667-16</inkml:trace>
  <inkml:trace contextRef="#ctx0" brushRef="#br0" timeOffset="180808.4768">4671 9350 932 0,'0'0'65'0,"0"0"596"15,0 0-162-15,0 0-337 16,0-5-20-16,0 5 4 16,0 0 4-16,0 0-36 15,0 0-46-15,0 0-9 16,0 0-7-16,3 0-7 15,9 0-12-15,9 0-12 0,7 0 0 16,11 0-20-16,10 0 1 16,2 2-2-16,4-2 0 15,-3 0-30-15,-7 0-40 16,-9 0-30-16,-9 0-36 16,-11 0-51-16,-16 0-113 15,0 0-457-15,-3 0-501 0</inkml:trace>
  <inkml:trace contextRef="#ctx0" brushRef="#br0" timeOffset="181028.7164">4741 9501 1627 0,'0'0'897'0,"0"0"-775"16,0 0-89-16,0 0-8 15,115-3 32-15,-18-3-57 16,-14 2-83-16,-5-2-637 0</inkml:trace>
  <inkml:trace contextRef="#ctx0" brushRef="#br0" timeOffset="184852.1269">6054 9385 97 0,'0'0'892'0,"0"0"-679"16,0 0 346-16,0 0-310 16,0 0-44-16,0 0-15 15,0 0-4-15,0 0-35 16,12 0-38-16,16 0-2 16,11 0-16-16,12 0-44 15,4 0-34-15,6-6-16 0,-7-1-1 16,-2 4-27-16,-13 3-86 15,-9 0-126-15,-11 0-407 16,-16 0-1080-16</inkml:trace>
  <inkml:trace contextRef="#ctx0" brushRef="#br0" timeOffset="185580.5311">7027 9188 1435 0,'0'0'495'16,"0"0"-310"-16,0 0 7 15,0 0-4-15,0 0-27 16,0 0-69-16,0 0-40 16,-17-3-17-16,1 12 2 15,1 7 3-15,0 7 5 16,-3 5-3-16,5 4-3 15,4 4-9-15,1 2-14 16,8-3-8-16,0 1-7 0,9-6 0 16,12-6 1-1,3-5-1-15,6-8 7 0,3-8-7 16,7-3 8-16,-1-1-9 16,-2-19-29-16,-1-6-1 15,-3-7-1-15,-11-2 16 16,-1-8-1-16,-12-2 15 15,-6 2-1-15,-3 1 2 16,-3 8 1-16,-16 6 17 16,-4 7 11-16,-10 5-12 15,-5 6 3-15,-1 6-5 16,-3 4-11-16,6 0-4 16,3 7-12-16,8 10-44 15,13 3-55-15,9 5-80 16,8 2-108-16,17-4-415 0,2-9-639 15</inkml:trace>
  <inkml:trace contextRef="#ctx0" brushRef="#br0" timeOffset="185790.6446">7440 9349 1610 0,'0'0'697'0,"0"0"-611"16,0 0 51-16,0 0-12 15,0 0-42-15,0 0-50 0,0 0-33 16,31 50-69-16,-20-50-298 16,-5 0-1118-16</inkml:trace>
  <inkml:trace contextRef="#ctx0" brushRef="#br0" timeOffset="186122.01">7747 9095 1965 0,'0'0'556'0,"0"0"-495"15,0 0 24-15,0 0 110 0,0 0-20 16,-35 79-58-16,30-48-51 16,4 4-36-16,1-1-17 15,0 2-4 1,3-3-8-16,4-1-1 0,-4-2-2 15,0 0-61-15,-3-7-76 16,0 7-103-16,0-7-323 16,3-9-506-16</inkml:trace>
  <inkml:trace contextRef="#ctx0" brushRef="#br0" timeOffset="186777.7917">8122 9108 1378 0,'0'0'349'15,"0"0"-78"-15,0 0-11 16,0 0-51-16,0 0-44 0,0 0-57 16,0 0-22-16,-76-9 7 15,43 11-5-15,-3 5-18 16,5 6-23-16,4 0-26 16,9 1-9-16,3 3-6 15,6 1-6-15,9 2 1 16,0 1 0-16,14 2 0 15,8-3-1-15,5-4-1 16,-2-3 1-16,5-7-19 16,-6-5-10-16,0-1 2 15,-5 0-1-15,-2-14 3 16,-1-3 23-16,-4-4 2 16,1-3 0-16,-5-2 0 15,-2 2 4-15,-3 1 11 0,0 4 12 16,0 2 12-16,-3 7-3 15,0 8-3-15,0-3-2 16,0 5-11-16,0 0-7 16,0 0-10-16,0 13 3 15,0 7-6-15,0 8 27 16,0 4-3-16,0 7-3 16,0 0-5-16,0 2-5 15,0-4-5-15,0 1-5 16,-3-7 7-16,3-1-8 15,-3-4 0-15,3-6 0 16,0-4-5-16,0-9-74 0,3-7-72 16,10 0-192-16,-1-3-924 15</inkml:trace>
  <inkml:trace contextRef="#ctx0" brushRef="#br0" timeOffset="190201.2567">8614 9624 967 0,'0'0'831'0,"0"0"-514"16,0 0-211-16,0 0 14 0,0 0 59 16,0 0-13-1,0 0-58-15,3 0-27 0,-3 0-9 16,0-6-8-16,3-11-22 16,0-1-18-16,0-10-3 15,-1-9-8-15,1-7 0 16,0-5-13-16,-3-7 0 15,7 4 0-15,-4 2 1 16,0 7 0-16,0 12 1 16,0 9-1-16,-3 9 16 15,0 6 4-15,3 4-5 16,-3 2-10-16,0 1 3 16,0 0-3-16,0 0-5 15,0 0-1-15,0 0 1 16,0 0 4-16,3 0-5 0,0 5-5 15,3 11-4-15,3 8 9 16,3 1 0-16,1 5 1 16,-1-3-1-16,6-4-1 15,-6-4 1-15,3-7 0 16,-3-7 0-16,0-1-2 16,4-4-7-16,-2-1 2 15,-1-15 5-15,2-7-7 16,-3-3-6-16,3-8 8 15,-3 2-2-15,-2-2 9 16,-4 1 0-16,0 9-1 16,2 4 1-16,-5 5 0 15,1 5 9-15,-1 6 9 0,-3 1-5 16,3 3-4 0,-3 0-8-16,0 0-1 0,0 0 1 15,3 6-1-15,0 11 0 16,0 6 10-16,-3 11 1 15,3 5-1-15,-3 4-1 16,0 7 8-16,0 2-7 16,-3-3-4-16,-3-2-4 15,0-5-2-15,-1-8 0 16,7-7-27-16,0-8-41 16,0-8-54-16,28-11-92 15,2-11-358-15,3-5-832 0</inkml:trace>
  <inkml:trace contextRef="#ctx0" brushRef="#br0" timeOffset="190604.7362">9156 9360 1408 0,'0'0'603'0,"0"0"-521"16,0 0 64-16,0 0 53 16,0 0-31-16,0 0-58 15,0 0-52-15,67 0-25 16,-55-7-11-16,-3 3-7 0,-3-2-3 16,1 0 2-16,-4-1 1 15,-3-1 14-15,0 2 4 16,0 0-12-16,0-2-9 15,-13-1-6-15,-2 8-4 16,-3 1-2-16,-7 0 8 16,-1 1 11-16,1 16 4 15,1 3 9-15,8 6-8 16,5 3 0-16,8 1-7 16,3-3-4-16,8-1-7 15,14-2-6-15,14-8-16 16,3-9-72-16,25-7-115 15,-12-4-306-15,-9-12-496 0</inkml:trace>
  <inkml:trace contextRef="#ctx0" brushRef="#br0" timeOffset="191023.8869">9451 9079 1837 0,'0'0'527'16,"0"0"-435"-16,0 0 27 16,0 0 69-16,0 0-27 15,0 0-74-15,0 0-56 0,3 22 3 16,-2 8 20-16,-1 7-16 16,0 5-17-16,4 5-5 15,-1 2-2-15,3-2-4 16,7-1-8-16,-1-6 4 15,6-4-5-15,-3-3 0 16,1-8 0-16,-2-8 0 16,2-4 0-16,-7-6 0 15,4-6 6-15,4-1 1 16,2-7-1-16,4-13 2 16,2-12-8-16,2-12 5 15,-2-19-4-15,-1-2-1 16,-9-1-1-16,-5 3-1 15,-5 20-6-15,-5 3-2 16,0 13-26-16,0 14-58 0,-12 4-145 16,0 7-543-16</inkml:trace>
  <inkml:trace contextRef="#ctx0" brushRef="#br0" timeOffset="202473.3987">2226 6958 428 0,'0'0'887'16,"0"0"-694"-16,0 0 30 16,0 0 58-16,0 0-148 15,0 0-38-15,0 0-8 16,0 0-14-16,1 0-19 15,-1 0 0-15,0 0-9 0,0 3-11 16,2 4-13 0,-1 10 5-16,5 7 79 0,6 7-8 15,3 7-33-15,6 6-34 16,7 2 0-16,-1 4 6 16,-2 3-11-16,-8 1-17 15,-14 5-2-15,-3 0-6 16,-23 5 0-16,-17-2-47 15,-21 8-167-15,7-16-471 16,11-17-1232-16</inkml:trace>
  <inkml:trace contextRef="#ctx0" brushRef="#br0" timeOffset="203037.877">1484 7074 1788 0,'0'0'396'15,"0"0"-303"-15,0 0-37 16,-7 138 158-1,-11-25 7-15,1 13-63 0,4-18-62 16,10-28-46-16,3-34-35 16,15-10-15-16,19 1-12 15,44 1-104-15,1-7-337 16,-9-18-1203-16</inkml:trace>
  <inkml:trace contextRef="#ctx0" brushRef="#br0" timeOffset="203885.9781">11983 8507 1069 0,'0'0'1161'16,"0"0"-936"-16,0 0-131 16,0 0 28-16,-113 106 51 15,56-47-11-15,-19 30-50 16,-15 24-40-16,-3 12-9 16,6-6-18-16,10-10-26 15,14-20-11-15,15-16-7 16,10-18 1-16,13-18-1 15,9-7 1-15,-1-3-2 16,0-1-39-16,6-3-58 16,3-10-74-16,9-13-156 15,0-3-488-15,6-11-824 0</inkml:trace>
  <inkml:trace contextRef="#ctx0" brushRef="#br0" timeOffset="204232.2944">11212 8589 1575 0,'0'0'311'0,"0"0"-135"0,0 0-1 16,0 0 40-16,0 0-7 16,0 0-35-16,0 0-43 15,0-6-45-15,9 22-26 16,10 24-2-16,17 36 31 16,16 36-7-16,10 17-23 15,12 1-17-15,8-19-17 16,0-16-24-16,7-12-1 15,1-13-52-15,-8-11-65 16,-27-25-98-16,-19-11-623 0</inkml:trace>
  <inkml:trace contextRef="#ctx0" brushRef="#br0" timeOffset="210490.2492">1462 11619 222 0,'0'0'775'16,"0"0"-655"-16,0 0-57 15,0 0 12-15,0 0 204 16,0 0-71-16,0-10-21 16,0 10 24-16,0 0-36 15,0 0-26-15,0 0-16 16,0 0-4-16,0 0-20 15,0 0-16-15,0 0-27 16,0 0-30-16,0 13-26 16,0 9-9-16,0 8 21 15,0 7 2-15,0 6-11 0,0 0-7 16,0 3-5-16,0 1 5 16,0-1-4-16,0 3-1 15,0-2 0-15,-9-1 5 16,4-4-6-16,1-8-1 15,1-5-35-15,3-9-70 16,0-3-143-16,0-7-208 16,0-7-337-16</inkml:trace>
  <inkml:trace contextRef="#ctx0" brushRef="#br0" timeOffset="211135.2098">1583 11655 1119 0,'0'0'240'0,"0"0"-240"0,0 0-23 15,0 0 23-15,0 0 132 16,0 0-5-16,0 0-36 16,10-30-10-16,-10 30 44 15,0 0 56-15,0 0-25 16,0 0-35-16,0 0-32 15,0 0-43-15,0 0-34 16,0 0-12-16,3-3-33 16,0 3-25-16,0-3-24 15,0 3 26-15,0-1 40 16,-3-1 15-16,3 2 1 16,-3 0 26-16,0 0 36 15,0 0 28-15,0 0-8 0,0 0-8 16,0 0-5-1,0 0 5-15,0 0 1 0,0 0-11 16,0 0-18-16,0 10-23 16,0 8-14-16,0 12 55 15,0 7-7-15,-3 6-26 16,-3 7-11-16,0 2-8 16,-2 2 1-16,1-2-7 15,1 0-4-15,0-4 4 16,3-6-5-16,0-5-1 15,0-1 1-15,0-10-1 16,-1-2 0-16,1-5-24 16,3-8-73-16,-3-8-149 15,3-3-458-15,0 0-975 0</inkml:trace>
  <inkml:trace contextRef="#ctx0" brushRef="#br0" timeOffset="212155.2177">1314 12262 973 0,'0'0'802'15,"0"0"-662"-15,0 0-74 16,0 0 134-16,0 0 43 16,0 0-62-16,0 0-54 15,0 0-30-15,0 0 0 16,0 0 0-16,0 0-18 16,0 0-23-16,0 0-11 15,0 0-3-15,18 0-24 16,12 0-11-16,13-5-7 15,14-3-1-15,7 2-29 0,0-1-12 16,-10 1-21 0,-2 6-49-16,-10 0-89 0,-8 0-178 15,-16 6-613-15</inkml:trace>
  <inkml:trace contextRef="#ctx0" brushRef="#br0" timeOffset="212808.6781">1442 11559 933 0,'0'0'368'0,"0"0"-184"0,0 0 36 15,0 0 106-15,0 0-59 16,0 0-98-16,0 0-70 15,0-4-20-15,0 4 12 16,0 0-9-16,0 0-13 16,0 0-9-16,5 0-14 15,4 0-4-15,16 0-27 16,23 0 3-16,31 0 16 16,28 0-28-16,4 0-6 15,-23-6-146-15,-27 3-544 0</inkml:trace>
  <inkml:trace contextRef="#ctx0" brushRef="#br1" timeOffset="225187.3241">7755 4425 234 0,'0'0'359'16,"0"0"627"-16,0 0-820 16,0 0-68-16,0 0 44 15,0 0 86-15,3 7-58 16,6-8-96-16,-3-5-25 0,1-2 22 16,-1-1 37-16,-6-3-34 15,3-2-47-15,-3-1 1 16,0-6 11-16,3-2-24 15,-3-5-4-15,3-4-10 16,2-2 1-16,-2-2-1 16,0 3 0-16,1-1 0 15,-1 4 11-15,0 3-12 16,0 2 2-16,0 2-2 16,-3 4 1-16,3 2 0 15,0 5-1-15,0 5 0 16,0 3 1-16,0 1-1 0,-3 3 0 15,4 0 0-15,-4 0-5 16,5 0-1-16,1 0-3 16,3 0 9-16,4 4 0 15,4 4 1-15,5 2-1 16,3 0-21-16,-1 1-23 16,-1-1-8-16,-1 1 10 15,-7-3 11-15,-6 1-6 16,-6-1 4-16,-3 1 12 15,-3-2 5-15,-15 3 8 16,-4-2 8-16,-1-1 8 16,-2 2 16-16,1-4 14 15,6 1-14-15,3-2-7 0,9-1-17 16,3-1-2 0,3 3 2-16,0 1 8 0,3 1-7 15,11 1 5-15,2 4-5 16,-1 0-1-16,3 1-2 15,-3 1-4-15,-5 0 6 16,-1-1 0-16,-6-3-1 16,0 0 1-16,-3-2 0 15,0-2 1-15,-3-1-1 16,-12 0 12-16,-4-3 0 16,-5-1-6-16,-4-1-6 15,-2 0-73-15,7-9-209 16,7-5-542-16</inkml:trace>
  <inkml:trace contextRef="#ctx0" brushRef="#br1" timeOffset="225526.726">7940 3901 1568 0,'0'0'514'16,"0"0"-361"-16,0 0 46 15,0 0-11-15,0 0-46 16,0 0-36-16,0 0-48 16,48-40-37-16,-20 36-21 15,8 3-6-15,13 1-75 16,-10 0-381-16,-9 0-1562 0</inkml:trace>
  <inkml:trace contextRef="#ctx0" brushRef="#br1" timeOffset="230988.0022">2239 11585 329 0,'0'0'1694'16,"0"0"-1348"-1,0 0-255-15,0 0-61 0,0 0 105 16,0 0 33-16,-12 0-82 16,12 3-54-16,9 7-20 15,3 8 45-15,10 8 9 16,-2 10-32-16,-2 7-11 16,-6 9-7-16,-11 1-10 15,-1 7-6-15,-15-2-8 16,-15 2-90-16,-7-3-128 15,-23 6-142-15,10-14-429 16,6-10-513-16</inkml:trace>
  <inkml:trace contextRef="#ctx0" brushRef="#br1" timeOffset="231693.7762">1096 11682 641 0,'0'0'777'15,"0"0"-598"-15,0 0-99 16,0 0 72-16,0 0 85 0,0 0-79 15,0 0-19 1,-37 72 32-16,19-27-39 0,-1 22-4 16,-1 16 10-16,4-4-45 15,7-6-44-15,7-13-25 16,2-15-24-16,5 6-8 16,10 1-113-16,21 0-146 15,-5-12-285-15,-1-16-410 0</inkml:trace>
  <inkml:trace contextRef="#ctx0" brushRef="#br1" timeOffset="233324.1374">4210 11730 1031 0,'0'0'380'15,"0"0"-240"-15,0 0-22 16,0 0 90-16,0 0 15 15,0 0-42-15,0 0-42 16,0-16-39-16,0 13-9 16,-3 0-5-16,-4 0-17 15,-7-1-19-15,-5 1 10 0,-4 3 0 16,-11 0-20 0,-5 0 2-16,-4 0 9 0,0 10-6 15,4 5 0-15,0 5-14 16,3 4-5-1,8 6 5-15,4 3 2 0,2 3-12 16,11 1-4-16,5 2-4 16,6-2-6-16,0-1 2 15,14-7-8-15,8-1 0 16,11-13-1-16,9-5-40 16,7-10-77-16,27-19-121 15,-13-8-365-15,-8-3-1110 0</inkml:trace>
  <inkml:trace contextRef="#ctx0" brushRef="#br1" timeOffset="233876.7759">3309 11414 1134 0,'0'0'953'0,"0"0"-813"16,0 0-63-16,0 0 101 16,0 0 49-16,0 0-77 15,0 0-62-15,-3-4-22 16,3 4-5-16,0 0-37 16,0 7-18-16,0 10 6 15,0 10 6-15,-3 5-17 16,-6 5-1-1,-3-2 0-15,-6 5-24 0,6-6-62 16,5 2-140-16,5-7-292 16,2-12-487-16</inkml:trace>
  <inkml:trace contextRef="#ctx0" brushRef="#br1" timeOffset="234412.9919">3579 11361 1713 0,'0'0'360'0,"0"0"-272"15,0 0-38-15,0 0 128 16,0 0-63-16,0 0-43 15,0 0 56-15,-33 53-45 16,21-33-27-16,-1 0-19 16,1 2-19-16,4-5-17 15,1 0 11-15,7 3-12 16,0-4-10-16,0-2 9 0,15-2-4 16,4-5-26-16,-1-1-14 15,6-6-6-15,-5 0-16 16,1 0-2-16,-4-6 20 15,-7-4 25-15,2 1 24 16,-4-3 11-16,-4 0 8 16,-2-1 15-16,1 0 14 15,-2 3 30-15,0 1 5 16,0 0-10-16,0 0-8 16,0 5-4-16,0-1-1 0,0 5-2 15,0-2-14 1,0 2-16-16,0 0-11 0,0 0-16 15,0 2-1-15,0 10-5 16,0 12 5-16,-2 9 15 16,-6 3-8-16,-3 4-6 15,2-1-1-15,-1 1-47 16,-7 9-126-16,1-10-335 16,4-5-939-16</inkml:trace>
  <inkml:trace contextRef="#ctx0" brushRef="#br1" timeOffset="235769.6269">3385 12180 1810 0,'0'0'489'16,"0"0"-424"-16,0 0 6 15,0 0 116-15,0 0-6 0,0 0-90 16,0 0-58-16,0-1-11 16,0 5 2-16,0 13 14 15,0 10 41-15,0 11-34 16,0 3-29-1,0 4-10-15,0-2-5 0,-5-2-1 16,-1-5-12-16,1-6-50 16,3-4-69-16,-1-10-126 15,3-3-244-15,0-12-328 0</inkml:trace>
  <inkml:trace contextRef="#ctx0" brushRef="#br1" timeOffset="237568.729">3528 12091 55 0,'0'0'1202'15,"0"0"-894"-15,0 0-212 16,0 0-10-16,0 0 125 16,0 0-19-16,0 0-81 15,0-6-34-15,0 6 3 0,0 0 9 16,0 0-6 0,0 0-4-16,0 0 0 0,0 0-6 15,0 0-29-15,0 0-12 16,0 0-12-16,0 0-8 15,-7 0-6-15,-1 0-5 16,-7 6 15-16,-1 4 1 16,1 3 4-16,-3-3-5 15,2 3 14-15,7-3 6 16,-2 4-11-16,2 2-8 16,-1 0-7-16,1 3 5 15,1 2-6-15,0 3-1 16,0-2 2-16,2 1-8 0,3 1-2 15,-3 1 1-15,-1-1 8 16,2-1-7-16,1 1 5 16,-2-5-1-16,-2 1 5 15,5 1-10-15,-1-6 6 16,4-1-5-16,0 2 4 16,0-3-6-16,13-3 0 15,1 2 1-15,5-4-1 16,2-5 0-16,0 0-11 15,0-3-4-15,1 0-9 16,-4 0 9-16,0-9 6 16,0-1-3-16,-2 0 6 15,-5 0 6-15,-1 1-5 0,-1-3 5 16,-3 0 8 0,-3-1 5-16,2 2-4 0,-4-2 2 15,-1-3-5-15,0 6 3 16,0-1-8-16,0-2 7 15,0 7-7-15,-3-3 0 16,-3 1-1-16,3 5 0 16,-3-3-9-16,0 3 8 15,-4-1-4-15,-1 1 4 16,-8 3 1-16,-5 0-6 16,-10 0 6-16,-2 13-9 15,-15 7-7-15,11-3-120 16,4-1-431-16</inkml:trace>
  <inkml:trace contextRef="#ctx0" brushRef="#br1" timeOffset="238982.764">4664 11896 713 0,'0'0'1151'0,"0"0"-899"16,0 0-177-16,0 0 58 15,0 0 68-15,0 0-48 16,0 0-75-16,1 0-20 16,11 0 5-16,3 0-22 15,9 0-8-15,4 0-7 16,8 0-19-16,7 0 1 15,5 0-8-15,25 0 0 16,15 0-1-16,-3-6-18 16,-6-1-22-16,-10 0-3 15,-23 4 17-15,3-1-5 16,-1-1 11-16,-14 5-3 16,-7-4 14-16,-9 3 4 0,-3-2-4 15,-6 0 4-15,0 0-2 16,-3 3 1-16,6-4-8 15,-6 4 0-15,0 0 14 16,-3-3 1-16,-3 3-1 16,0 0 0-16,0 0-6 15,0-2 7-15,-3-3-13 16,-8-1 7-16,-8-3-16 16,1 2 21-16,-6-3 1 15,2 3 0-15,-5 0 8 16,0 1 5-16,3-2 11 15,5 6-3-15,1-1 13 16,9 2-20-16,3-2 2 0,3 3-7 16,3 0-2-1,0 0 1-15,0 0-7 0,0 0-1 16,0 0-5-16,0 0 5 16,0 0-1-1,0 0-7-15,9 0 8 0,7 0 0 16,4 7 6-16,8 1-5 15,5 0-1-15,3-1 0 16,4 0-7-16,-1 0-44 16,-2-2 12-16,-7 0 20 15,-6 0 9-15,-9-1 10 16,-8-1-1-16,-4 5 2 16,-3-3 24-16,-3 5 6 15,-16 4 33-15,-5 2 4 16,-7 1-22-16,-5 2-15 0,3 1-31 15,0 0-1-15,5-6-260 16,10-4-1131-16</inkml:trace>
  <inkml:trace contextRef="#ctx0" brushRef="#br1" timeOffset="242421.5626">7400 11730 423 0,'0'0'85'0,"0"0"499"0,0 0-268 15,0 0-187-15,0 0-27 16,0 0 88-16,0 0 53 16,0 0-52-16,0 0-53 15,6 0-10-15,10 0-8 16,8 0-26-16,1 0-22 15,1 0-21-15,4 0-38 16,1 0-4-16,-1 0-9 16,0 0 0-16,-5 0-33 15,-4 0-29-15,-3 3-15 0,-5-1-11 16,-7-2-46-16,2 0-133 16,-5 0-276-16,-3 0-524 0</inkml:trace>
  <inkml:trace contextRef="#ctx0" brushRef="#br1" timeOffset="242813.9064">7497 11636 165 0,'0'0'1359'0,"0"0"-1031"15,0 0-187-15,0 0 47 16,0 0 56-16,0 0-43 16,0 0-70-16,-6 3-29 15,6 9 7-15,0 8-29 16,0 3-12-16,0 8-19 16,0-2-31-16,0 4-18 0,3 6-49 15,4-6-159-15,-1-12-563 16</inkml:trace>
  <inkml:trace contextRef="#ctx0" brushRef="#br1" timeOffset="243556.0754">8137 11629 1038 0,'0'0'1051'15,"0"0"-882"-15,0 0-123 0,0 0 43 16,0 0 79-16,0 0-38 15,0 0-68-15,3 13-5 16,10-9-6-16,-1 1-19 16,3-1-18-16,0-4-6 15,6 0-8-15,-3 0-37 16,1-4-12-16,-1-5 5 16,-6-4-5-16,0 3 30 15,-5-3 1-15,-2-1 18 16,-5 1 15-16,0 3 16 15,0 1 36-15,0 2-38 16,-12 0 4-16,0 1 10 16,0-1-6-16,-6 4-5 0,-1 2 2 15,1 1 8-15,-6 0-15 16,2 0-6-16,-5 7-3 16,4 6 1-16,-5 3 4 15,1 7-7-15,5-2-1 16,1 6 8-16,6 2 8 15,-1 0-7-15,8-2-7 16,2-1-7-16,6-3 1 16,0-3-11-16,18-6 8 15,9-2-8-15,13-5-5 16,5-7-48-16,4 0-49 16,20-19-101-16,-14-3-379 15,-13-3-751-15</inkml:trace>
  <inkml:trace contextRef="#ctx0" brushRef="#br1" timeOffset="243955.7984">8325 11351 1084 0,'0'0'1218'0,"0"0"-994"15,0 0-69-15,0 0 50 16,0 0-11-16,0 0-85 16,0 0-64-16,30 0-36 15,1 0-9-15,5-5-66 16,16-4-113-16,-9 3-366 0,-13 0-746 0</inkml:trace>
  <inkml:trace contextRef="#ctx0" brushRef="#br1" timeOffset="244588.3035">9044 11639 983 0,'0'0'405'0,"0"0"-204"15,0 0 0-15,0 0 89 16,0 0-23-16,0 0-87 16,0 0-37-16,12 3 6 15,7-3-28-15,1 0-39 16,5 0-15-16,5 0-32 0,-2 0-35 16,5 2-6-16,-3 0-36 15,-2 0-30-15,-1 1-68 16,6 1-81-16,-8-4-247 15,-8 0-335-15</inkml:trace>
  <inkml:trace contextRef="#ctx0" brushRef="#br1" timeOffset="244878.7375">9250 11548 798 0,'0'0'1054'0,"0"0"-835"0,0 0-110 15,0 0 58-15,0 0 48 16,0 0-39-16,0 0-75 16,0 14-10-16,0 12 38 15,0 4-47-15,0 3-23 16,0 7-25-16,-3-3-22 15,3-4-12-15,-3-4-9 16,0-5-57-16,3-5-95 16,0-6-180-16,0-3-380 15,3-7-494-15</inkml:trace>
  <inkml:trace contextRef="#ctx0" brushRef="#br1" timeOffset="245511.9835">9562 11496 1307 0,'0'0'1141'0,"0"0"-961"0,0 0-128 16,0 0 63-16,0 0 33 15,0 0-64-15,0 0-59 16,58-20-18-16,-31 17 4 16,-2 2-2-16,-1 1-8 15,-2 0-1-15,-6 4 0 16,-2 11 0-16,-5 4-1 15,-6 4-1-15,-3 4 2 16,0 5 0-16,-12-2 1 16,-6 3-1-16,2-4 0 15,1-5 1-15,1-2 7 16,4-8-7-16,4-1 4 16,3-6-4-16,0 0 0 0,3-4-1 15,0-3 0 1,0 0 0-16,12 0 10 0,6 0-10 15,3 0-4-15,3-10 3 16,1-7-8-16,-1 0 0 16,-3-5-8-16,-4-4 10 15,0-5-3-15,-8-1 10 16,-6 2 1-16,0 3 17 16,-3 4 5-16,0 0-5 15,0 6-2-15,-3 1 2 16,-3 4-12-16,3 2-5 15,0 3-1-15,-1 0-19 16,-2 4-78-16,-11 3-184 16,4 0-463-16,1 0-615 0</inkml:trace>
  <inkml:trace contextRef="#ctx0" brushRef="#br1" timeOffset="245789.2736">9757 11279 1189 0,'0'0'738'16,"0"0"-585"-16,0 0 14 0,0 0 88 15,0 0-14-15,0 0-62 16,0 0-74-16,-43-1-12 16,4 1-32-16,-3 0-25 15,-4 0-36-15,4 0-33 16,8 1-94-16,10 1-235 16,9 4-758-16</inkml:trace>
  <inkml:trace contextRef="#ctx0" brushRef="#br1" timeOffset="248939.1598">3374 12864 1498 0,'0'0'309'15,"0"0"-258"-15,0 0-50 16,0 0 70-16,0 0 87 16,0 0-64-16,0 0-51 0,0 0-8 15,0 0 36-15,0 3-2 16,0 10 29-16,0 7 26 15,-4 6-39-15,-2 1-32 16,3-1-18-16,0-2-18 16,3 2-16-16,-3-7 4 15,3-5-5-15,0 2-9 16,0-6-55-16,0-3-28 16,0-2-47-16,0-3-77 15,0 1-106-15,0 0-226 16,0-3-234-16</inkml:trace>
  <inkml:trace contextRef="#ctx0" brushRef="#br1" timeOffset="249391.7855">3391 12817 884 0,'0'0'899'0,"0"0"-698"0,0 0-131 16,0 0 58-16,0 0 109 16,0 0-83-1,0 0-105-15,13-20-49 0,2 14-6 16,3 2-15-16,0 1 12 15,3 1-18-15,-3 2-4 16,-2 0 14-16,-5 0 11 16,-4 2 5-16,-1 5 0 15,-6 0 1-15,0 3 4 16,0 0 8-16,0 4 6 16,-6-5 28-16,-7 4 5 15,-1 0-3-15,-2-2-2 16,1-2-15-16,-3-3-14 0,3-2-3 15,2 2-3 1,-1-3-4-16,4-3-7 0,4 0-54 16,3 0-63-16,3 0-95 15,0 0-370-15,0 0-324 0</inkml:trace>
  <inkml:trace contextRef="#ctx0" brushRef="#br1" timeOffset="252551.6077">8186 12696 700 0,'0'0'612'15,"0"0"-515"-15,0 0-62 16,0 0 59-16,0 0 112 16,0 0-23-16,0 0-71 15,-6 0-28-15,6 0 9 0,0 0 9 16,0 0-9-16,0 0-27 15,0 0-19-15,0 0-14 16,0 0-12-16,6 0-9 16,6 0-12-16,-2 2-14 15,1-2-26-15,1 3 3 16,1-1 3-16,-4-2-18 16,2 0-16-16,-4 0 3 15,-1 0 32-15,0 0 27 16,-3-2 6-16,0-3 10 15,0 2 10-15,0-1-1 16,-3 0 0-16,3 2-8 0,-3-2 9 16,0 1-11-1,0-1 0-15,0-2-9 0,0 2 0 16,0-2 0-16,0 2-11 16,0-2-4-16,0 2 7 15,0 1 7-15,0 0-11 16,0 2 4-16,0-2 8 15,0 3 17-15,-3 0-3 16,-3 0-6-16,0 0 1 16,-3 0-3-16,-1 0 1 15,2 0-6-15,-1 0 0 16,-1 3 0-16,1 1-1 16,0 1 1-16,1 3 6 15,-5 2 5-15,4 0 19 16,-4 1 8-16,4 2-5 0,1-1-13 15,2 2 0-15,3-1-9 16,0 3 1-16,3-2-12 16,0-1 11-16,0-4 8 15,6 1-4-15,8-3-3 16,5-3-8-16,6-1-5 16,11-3-63-16,-6 0-220 15,-5-7-521-15</inkml:trace>
  <inkml:trace contextRef="#ctx0" brushRef="#br1" timeOffset="270646.9">6409 11949 950 0,'0'0'362'15,"0"0"-153"-15,0 0-4 16,0 0 59-16,0 0-4 16,0 0-75-16,0 0-70 0,0 0-51 15,0 0-21-15,0 0-5 16,0 0 6-16,0 0 2 16,0 0-3-16,0 0 2 15,0 0 9-15,0 0 7 16,0-10 2-16,5-3-39 15,1-3-17-15,1-4 1 16,-4-1 1-16,3-7 1 16,3-2-1-16,-3-7-7 15,3-2 5-15,-3-2 5 16,0 1-10-16,0 4 5 0,1 3 2 16,-7 10 0-1,3 4 8-15,-3 2-4 0,0 5-2 16,0-2-1-16,0 5 1 15,0 1-1-15,0 5 1 16,0-1-2-16,0 4-3 16,0 0-5-16,0 0-1 15,0 0 0-15,0 0-15 16,0 0-3-16,0 10 5 16,0 7 13-16,0 6 1 15,3 4-1-15,6-1 0 16,2 7 1-16,2-3-1 15,2 2 7-15,3-1-7 16,4-1-1-16,-1-1 1 16,3 1 7-16,0-5-6 0,-2-3-1 15,-4-7-1-15,0-1 1 16,-6-4 0-16,1-7 0 16,-2 0 0-16,-2-3 2 15,1 0 10-15,-1-6-5 16,3-8-5-16,0-6-2 15,0-5 5-15,0-2-4 16,0 0 4-16,-3 1 7 16,-3 0-3-16,-3 2 3 15,-3-2 3-15,0 5 4 16,0-1-1-16,0-1-3 16,-9-1-3-16,0 2 1 15,-3-1 1-15,3-4-7 16,0 0-6-16,-1 2-1 0,4-2 0 15,1 7-18-15,2 3-11 16,3 5-12-16,0 8-37 16,0 4-38-16,0 0-59 15,-15 23-201-15,-1 7-593 16,-5 3-38-16</inkml:trace>
  <inkml:trace contextRef="#ctx0" brushRef="#br1" timeOffset="276688.5169">5975 11994 920 0,'0'0'133'0,"0"0"-81"16,0 0-18-16,0 0 0 16,0 0 301-16,0 0 4 15,-19 0-107-15,19 0-47 16,0 0 13-16,0 0-3 15,0 0-40-15,0 0-41 16,0 0-29-16,0 0-30 0,0 0-16 16,0 0-15-16,0 0-18 15,0 0-5-15,10 0-1 16,8 0-1-16,6 0-5 16,7 0 4-16,-1-3-16 15,0-2 8-15,-5 4 8 16,-4-2 1-16,-6 0-1 15,-3 3 2-15,-2-3-1 16,-5 3 1-16,-2 0-1 16,-3 0 1-16,0 0 0 15,0 0 0-15,0 0 0 16,0 0 0-16,0 0 0 16,0 6-8-16,0 6 8 0,-6 5 6 15,-6 4-5-15,3 1 1 16,-3-1 4-16,2 5-6 15,-1-3 1-15,2 2 0 16,3-3-1-16,-1 0 1 16,1-3-1-16,3-1 0 15,3-5 0-15,-3 1 0 16,1-6 0-16,2-4-32 16,0 2-62-16,0-4-125 15,0-2-164-15,0 0-317 16,0 0-398-16</inkml:trace>
  <inkml:trace contextRef="#ctx0" brushRef="#br1" timeOffset="277050.7644">6027 12166 689 0,'0'0'1229'0,"0"0"-981"16,0 0-153-16,0 0 87 15,0 0 50-15,0 0-78 16,0 0-99-16,3 0-34 16,17 0-5-16,8 0 10 15,2 0-14-15,3-2-11 16,-5-1-1-16,-4-1-23 16,1 1-110-16,-4 0-201 15,-6-4-677-15</inkml:trace>
  <inkml:trace contextRef="#ctx0" brushRef="#br1" timeOffset="278494.7088">6916 12001 747 0,'0'0'713'0,"0"0"-576"15,0 0-94-15,0 0-2 16,0 0 51-16,0 0-70 16,0 0-22-16,-4-3-72 15,4 3-30-15,0 0-11 16,0 0 5-16,0 0 29 16,0 0 58-16,0 0 21 15,0 0 79-15,0-2 31 16,0 2 11-16,0 0-9 15,0 0 19-15,0 0 19 16,0 0-27-16,0 0-23 0,0 0-4 16,0 0-1-16,0 0-10 15,0 0-29-15,0 0-9 16,0 0 0-16,0 0 10 16,0 0 0-16,0 0-7 15,7 0-8-15,10 0 4 16,5-2-28-16,5-1-12 15,6 1-5-15,1 2 0 16,-1 0 0-16,0 0-1 16,-8 0 1-16,-7 0-1 15,-9 0 0-15,-3 0 0 16,-6 0-1-16,0 0-7 0,0 0 2 16,-3 0 6-16,-6 7 1 15,-9 2 18-15,3 4-2 16,2-3-5-16,2 3-12 15,1-3 1-15,4 1-1 16,0 2 8-16,0 6-2 16,-3 4 12-16,0 4 0 15,-3 2 25-15,-1 4-7 16,-2-3-17-16,1-4-11 16,1-2-2-16,4-5-6 15,3-5-1-15,-1-7 0 16,7-1 0-16,0-3-5 15,0-3-30-15,0 0-43 16,0 0-58-16,7-6-144 0,2-1-482 16,0 0-467-16</inkml:trace>
  <inkml:trace contextRef="#ctx0" brushRef="#br1" timeOffset="278755.2144">6916 12190 1270 0,'0'0'672'16,"0"0"-573"-1,0 0-37-15,0 0 161 0,0 0 10 16,0 0-78-16,0 0-55 15,56 0-11-15,-18 0-39 16,-2 0-50-16,0-4-15 16,3-2-142-16,-11 3-190 15,-7-1-681-15</inkml:trace>
  <inkml:trace contextRef="#ctx0" brushRef="#br1" timeOffset="280156.4056">4246 12173 462 0,'0'0'1051'0,"0"0"-797"16,0 0-153-16,0 0 58 0,0 0 53 15,0 0-40-15,0 0-64 16,6-12-18 0,-6 12 3-16,0 0-18 0,0 0-23 15,0 0-20-15,0 0-16 16,-2 0-5-16,-10 0-11 15,-4 0 2-15,1 5-2 16,-6 2 1-16,9-1-1 16,0-2 0-16,8-1-1 15,4 0-1-15,0-2-8 16,0 5 1-16,9 1 9 16,7 0 0-16,6 3-8 15,1-3-10-15,-1 3 5 0,-1-1-10 16,-3 0 8-1,-3 1 3-15,0 0 10 0,-2 1 1 16,-4-1 0 0,-1 3 0-16,-5-3-6 0,-3 3-1 15,0-4 8-15,0 4-1 16,-3-2 1-16,-11-1 5 16,-2 0-3-16,-4-1 14 15,-2-1 3-15,-2-2-11 16,2-2 4-16,7-4-6 15,7 0 9-15,1 0-2 16,6 0 14-16,1-7-7 16,0-7-20-16,13-9-16 15,2-4 0-15,7 2 4 16,-1-2 10-16,0 4-4 0,0 3 5 16,-5 1 0-16,-2 2-1 15,-5 7 2-15,-2 0 0 16,-4 3 6-16,-3 1 6 15,0 0 17-15,-3 4-9 16,-13-1-20-16,-11 3-9 16,-18 0-19-16,-1 7-202 15,10-1-816-15</inkml:trace>
  <inkml:trace contextRef="#ctx0" brushRef="#br1" timeOffset="281714.7988">5966 11104 791 0,'0'0'391'16,"0"0"-229"-16,0 0-66 16,0 0 189-16,0 0 8 15,0 0-82-15,0 0-58 0,0-30-20 16,0 30 0-1,0 0-6-15,0 0-32 0,0 0-28 16,0 0-22-16,0 2-13 16,0 12-20-16,0 3 16 15,0 5 2-15,0 2-18 16,-3 6-6-16,-6-1-5 16,-3 1-1-16,3-3-1 15,-1-2-29-15,1-1-13 16,4-4-47-16,5 0-128 15,0-7-292-15,0-6-453 0</inkml:trace>
  <inkml:trace contextRef="#ctx0" brushRef="#br1" timeOffset="282278.2062">6176 11107 788 0,'0'0'797'0,"0"0"-677"16,0 0-63-16,0 0 168 15,0 0 70-15,0 0-100 16,0 0-70-16,-28 36-16 15,19-23-39-15,0 4-40 16,0 0-18-16,3-2-6 0,-4 2-5 16,7 0 0-16,0-1-1 15,3 1-5-15,0-4-4 16,0-1-6-16,9-4-9 16,7-2-7-16,1-3-29 15,2-3 27-15,5 0-5 16,-3-5-6-16,-2-6 13 15,-1-2 6-15,-3 3 11 16,-6 0 7-16,-2 3 7 16,-4 1 35-16,-3 2 16 15,0-2-1-15,0 2-8 16,2-2-12-16,1-4 0 16,0 3-11-16,3-3-7 0,4 4 6 15,-4 0 6-15,-3 3 49 16,0 2-4-16,-3 1-26 15,0 0-4 1,0 7-15-16,0 12 22 0,-3 5 11 16,-6 6-21-16,-4 5-24 15,-1 2-12-15,-5 9-77 16,4-9-284-16,3-7-1071 0</inkml:trace>
  <inkml:trace contextRef="#ctx0" brushRef="#br1" timeOffset="285919.3551">10824 11572 117 0,'0'0'1533'16,"0"0"-953"-16,0 0-514 16,0 0-21-16,0 0 72 15,0 0 36-15,-9 6-32 16,18-5-20-16,5 2-23 16,9 3-11-16,1-5 5 15,10 2-27-15,8-1-23 16,6 2-16-16,4-4-6 0,8 0-8 15,-2 0-12 1,-6 0-17-16,-7 0-20 0,-15 0-24 16,-8 0-28-16,-10 1-22 15,-11 2-73-15,-2 7-158 16,-17 0-231-16,-3 0-486 0</inkml:trace>
  <inkml:trace contextRef="#ctx0" brushRef="#br1" timeOffset="286204.26">10845 11760 1332 0,'0'0'353'16,"0"0"-225"-16,0 0 22 15,0 0 122-15,0 0-34 16,0 0-93-16,80 1-56 16,-35-1-59-16,8-4-14 15,3 1-1-15,-8-4-6 16,-2 4-9-16,-12 3-10 16,-4 0-47-16,-14 0-35 15,1 0-23-15,-8 0-65 16,-3 0-124-16,1 0-208 0,-7 0-181 15</inkml:trace>
  <inkml:trace contextRef="#ctx0" brushRef="#br1" timeOffset="286589.7186">11159 11486 910 0,'0'0'1108'0,"0"0"-920"16,0 0-124-16,0 0 56 15,0 0 61-15,0 0-43 16,0 0-65-16,-4-4-35 16,4 4-5-16,7 0 16 0,7 1 11 15,4 9-8-15,3 3-18 16,7 1-19-16,5 2-15 15,6 1 0-15,1-1-1 16,-5 0-23-16,-3 1 14 16,-8 3-8-16,-15 0-2 15,-6 3 11-15,-3 0 9 16,-20 3 1-16,-5-3 9 16,-9 1 11-16,-5-3 3 15,1-4-9-15,6-2-15 16,2-3 0-16,11-2-65 15,6-3-189-15,9-7-537 0</inkml:trace>
  <inkml:trace contextRef="#ctx0" brushRef="#br1" timeOffset="287322.6282">12289 11375 674 0,'0'0'1170'16,"0"0"-1108"-16,0 0-61 0,0 0-1 15,0 0 178-15,0 0 14 16,0 0-81-16,-49-21-29 16,33 22-24-16,-4 12 37 15,-6 10 6-15,1 3 23 16,-8 10-18-16,-1 2-14 15,7 4-36-15,3 0-21 16,11-1-20-16,10-2-14 16,3-3 9-16,24-2-10 15,11-12 0-15,13-5 6 16,9-7-6-16,0-10-20 16,4 0-7-16,-5-10 2 0,0-13-19 15,-7-4 13-15,-7-9 0 16,-11 0 10-16,-7-8 10 15,-12-5 10-15,-9 3-1 16,-3 4 2-16,-9 1 16 16,-15 6 17-16,-4 5-1 15,-8 6-18-15,-6 4-13 16,-1 10-1-16,4 6-1 16,4 4-35-16,12 7-92 15,11 20-230-15,9 3-385 16,3-6-474-16</inkml:trace>
  <inkml:trace contextRef="#ctx0" brushRef="#br1" timeOffset="287559.1597">12295 11520 1166 0,'0'0'1086'0,"0"0"-945"16,0 0-61-16,0 0 120 16,0 0 13-16,23 99-68 15,-10-63-64-15,3 3-50 16,0-3-20-16,4-2-11 16,0-7-49-16,9-2-105 15,-10-5-335-15,-2-10-929 0</inkml:trace>
  <inkml:trace contextRef="#ctx0" brushRef="#br1" timeOffset="288379.5518">12462 12233 1144 0,'0'0'534'0,"0"0"-441"15,0 0 158-15,0 0 8 16,0 0-101-16,0 0-90 16,0 0-44-16,80-7-10 15,-63-7 21-15,-5-2 32 16,1-7-12-16,-6 1-22 16,0-8-9-16,-4-4 13 15,-3-5-4-15,0 0-9 16,0-4-10-16,0 3 7 15,-3 4 4-15,-5 2 2 0,2 7-11 16,-1 5-1-16,4 5-3 16,0 3 3-1,3 5-9-15,0 3 4 0,0-1-10 16,0 0-9-16,6 1-7 16,5 0-5-16,2 1 3 15,-4 3 6-15,1-1 1 16,-1 3 4-16,-2 0 6 15,4 0-6-15,-2 0 5 16,6 3 1-16,-1 4 0 16,6 2-1-16,-2 1 1 15,0 0-17-15,-3 0-1 16,-2 0 4-16,-7 0 1 0,-5 3 2 16,-1-4 0-16,-3 5 12 15,-11-1 1-15,-7-3 11 16,0 1 3-16,5-5 0 15,4 0-6-15,4 1-9 16,6-4 0-16,2 1-9 16,5 4 8-16,12 1-19 15,2 0-16 1,5 1-12-16,-6-1 21 0,-5-2 20 16,-2 3 6-16,-8-3-7 15,-3 0 8-15,0 2 5 16,-11-2 22-16,-11 0 6 15,-5 0-10-15,-1-2-23 0,2 3-18 16,1-8-166-16,10 0-451 16,9 0-711-16</inkml:trace>
  <inkml:trace contextRef="#ctx0" brushRef="#br1" timeOffset="288683.1102">12893 11678 1802 0,'0'0'909'16,"0"0"-791"-16,0 0-67 15,0 0 28-15,0 0-4 16,0 0-38-16,91-27-37 16,-61 24-7-16,7 3-81 15,-7 0-159-15,-11 0-582 0</inkml:trace>
  <inkml:trace contextRef="#ctx0" brushRef="#br1" timeOffset="289442.0645">13678 11602 844 0,'0'0'1074'0,"0"0"-930"15,0 0-88-15,0 0 105 16,0 0 52-16,0 0-33 16,0 0-50-16,39 3-17 15,-6-3-45-15,6 0-44 16,0 0-24-16,-4 0-3 16,-5 0-59-16,-8 0-59 15,-10 0-65-15,-4 3-291 16,-8 1-370-16</inkml:trace>
  <inkml:trace contextRef="#ctx0" brushRef="#br1" timeOffset="289685.6857">13630 11472 1962 0,'0'0'607'0,"0"0"-527"15,0 0-44-15,0 0 52 16,97-19 24-16,-43 15-70 16,5 2-42-16,23 2-106 15,-17 0-395-15,-13 2-1199 0</inkml:trace>
  <inkml:trace contextRef="#ctx0" brushRef="#br1" timeOffset="292450.1218">14815 10915 1405 0,'0'0'665'0,"0"0"-532"16,0 0-62-16,0 0 66 15,0 0 10-15,0 0-24 16,0 0-71-16,3-13-39 15,-3 23-12-15,-24 29 0 16,-18 35 122-16,-22 44-7 16,-5 20-35-16,11 7-20 0,23-11-19 15,32-29-19 1,9-13-23-16,26-20 8 0,4-18-2 16,0-15-6-16,7-2 0 15,8 0-22-15,24 8-65 16,-4-6-145-16,-19-15-530 0</inkml:trace>
  <inkml:trace contextRef="#ctx0" brushRef="#br1" timeOffset="314251.6949">15231 11714 104 0,'0'0'282'0,"0"0"495"15,0 0-522-15,0 0-66 0,-9 7 13 16,4-7 10-16,1 0-36 16,2 0-38-1,1 0-15-15,1 0-25 0,0 0-12 16,0 0-13-16,0 0-16 16,0 0-3-16,0 0-12 15,0 0-1-15,0-7-2 16,0-6-22-16,4-4-16 15,2-6 1-15,1-2-2 16,-3-6-1-16,-1-6 0 16,-3-2 1-16,0-4 2 15,0 4 4-15,0 2-6 16,0 7 8-16,0 4 14 16,-3 3 1-16,3 3 0 15,-4 6 0-15,4-2 4 0,0 4-5 16,0-2-5-16,0 7-7 15,0-2 4-15,4 5-7 16,-1 4-2-16,-3 0-5 16,0 0-2-16,3 0-14 15,0 0 1-15,3 11 15 16,0 5 5-16,5 7-4 16,2 3-2-16,-4 1 2 15,4 0-1-15,-1-5 5 16,-1-2-4-16,2-7-2 15,-1-3 0-15,-2-3-5 16,4-7-6-16,-2 0 12 16,7 0-3-16,2-14 3 0,-2-9-12 15,4-2-1-15,-1-4 4 16,-1-6-9-16,-3 3 12 16,-5 5 6-16,-3 4 0 15,-3 9 8-15,-4 4 5 16,0 4 7-16,-3 6 4 15,0 0 0-15,0 0-3 16,0 0-5-16,0 0-5 16,0 0-11-16,0 13-5 15,0 10 5-15,0 11 23 16,-6 6-4-16,-4 9 2 16,3 0-6-16,-2 4-1 0,5-3-4 15,1 0-9-15,0-5 0 16,3-4-1-16,0-3 0 15,0-8-26-15,0-7-44 16,0-3-56-16,0-6-128 16,0-5-514-16,0-7-816 0</inkml:trace>
  <inkml:trace contextRef="#ctx0" brushRef="#br1" timeOffset="314906.4192">16058 11210 424 0,'0'0'776'16,"0"0"-586"-16,0 0 34 16,0 0 26-16,0 0 56 15,0 0-84-15,0 0-93 0,-23-27-44 16,7 37-18 0,-10 12 58-16,-7 12 7 0,-5 9-30 15,-7 6-20-15,-1 7-21 16,7 7-11-16,9-3-29 15,11-1-21-15,16-6 0 16,3-7-27-16,9-3-33 16,17-10-55-16,23-5-170 15,-7-13-506-15,-4-5-944 0</inkml:trace>
  <inkml:trace contextRef="#ctx0" brushRef="#br1" timeOffset="315300.9844">16665 11289 1407 0,'0'0'239'0,"0"0"-29"0,0 0 108 16,0 0-37-16,0 0-107 15,0 0-78-15,0 0-19 16,-85-31 17-16,46 35-4 15,-5 15-15-15,1 5-26 16,6 5-8-16,9 5-14 16,5 1-18-16,14-1-8 15,9 1-1-15,0-4-1 16,19-4-11-16,10-4-47 16,16-8-80-16,-9-8-174 15,-7-4-532-15</inkml:trace>
  <inkml:trace contextRef="#ctx0" brushRef="#br1" timeOffset="315665.6525">16347 11024 10 0,'0'0'1947'0,"0"0"-1682"0,0 0-188 16,0 0 46-16,0 0 77 16,0 0-47-1,0 0-67-15,-13-10-34 0,13 10-8 16,0 0-25-16,0 7-19 15,-7 8 12-15,0 9 16 16,-2 3-13-16,-4 5-13 16,4 1-2-16,-1-2-21 15,3-4-111-15,4-2-105 16,3-8-96-16,0-4-344 16,0-9-485-16</inkml:trace>
  <inkml:trace contextRef="#ctx0" brushRef="#br1" timeOffset="316139.3191">16505 10958 1122 0,'0'0'927'0,"0"0"-801"15,0 0-76-15,0 0 56 16,0 0 58-16,0 0-65 15,0 0-51-15,0 0-36 16,0 3 1-16,-2 10 21 16,-4 0-8-16,2 1-10 15,-3 2-8-15,1-3-7 16,3 0 0-16,3-3 0 16,0-3-1-16,0-3-1 0,6-1 1 15,10 0 5-15,4-3-5 16,2 0-12-16,-2-3-12 15,-1-7 5-15,-2 0 6 16,-5 4 4-16,-1-5 8 16,-8 6 1-16,-3-2 17 15,0 4 21-15,0-1 29 16,0 4 2-16,0-3-2 16,0 3 2-16,0 0-22 15,0 0-14-15,0 0-27 16,0 3-6-16,3 11 0 15,-3 4 11-15,0 6-11 16,0 3-7-16,0 2-72 16,0 12-162-16,-3-12-384 0,3-3-539 15</inkml:trace>
  <inkml:trace contextRef="#ctx0" brushRef="#br1" timeOffset="316470.0032">16914 11067 1847 0,'0'0'484'0,"0"0"-404"15,0 0 27-15,0 0 44 16,0 0-16-16,0 0-26 16,0 0-29-16,44 99-28 15,-36-55-13-15,-5 4-15 16,-3 3-14-16,-2-5-10 16,-12-1 0-16,-11-5-9 15,-1-4-2-15,-6-3-29 16,2-6-24-16,7-8-34 15,8 1-87-15,8-6-149 16,7-9-587-16</inkml:trace>
  <inkml:trace contextRef="#ctx0" brushRef="#br1" timeOffset="316719.6992">17252 11375 863 0,'0'0'1496'0,"0"0"-1261"16,0 0-67-16,0 0 10 15,98-7-78-15,-59 4-61 0,5-4-39 16,-2 4-20-16,4-4-172 15,-13 3-509-15,-13-2-1281 0</inkml:trace>
  <inkml:trace contextRef="#ctx0" brushRef="#br1" timeOffset="317836.0222">18337 11500 560 0,'0'0'384'0,"0"0"-328"0,0 0-56 15,0 0-32-15,0 0 32 16,0 0 75-16,0 0 65 15,-69 60 85-15,68-58-22 16,-1-2 20-16,1 0 28 16,-1 0-43-16,1 0-36 15,-1 0-20-15,1 0-33 16,1 0-19-16,0-9-27 16,0-8-49-16,4-5-9 15,6-10-14-15,0-7 17 16,-1-10-11-16,-5-4-7 0,2-7 0 15,-1 1-1 1,-1 3 1-16,-3 7 0 0,1 6 1 16,-2 13 19-16,1 10 11 15,3 7 11-15,-4 7 0 16,0 2-18-16,3 4-11 16,-3 0-13-16,3 0-7 15,0 10-2-15,6 9 9 16,1 8 9-16,3 6-8 15,10 0-1-15,-1 0-1 16,4-3 1-16,1-8-17 16,-4-8-2-16,0-4-2 15,-4-7 0-15,-1-3 20 16,0-3 0-16,0-14-8 0,-1-5 2 16,2-7 2-16,-5-6 4 15,2-1 2-15,-3 0-1 16,-6 7 10-16,-1 9 23 15,-3 9 6-15,-3 5-6 16,2 6-21-16,-2 0-12 16,0 17-7-16,0 11 7 15,0 9 19-15,0 7 1 16,0 3-13-16,-2-1-2 16,2-1-5-16,0-4-6 15,0-3 5-15,0-4-22 16,0-8-50-16,9 0-89 15,-1-9-294-15,4-7-392 0</inkml:trace>
  <inkml:trace contextRef="#ctx0" brushRef="#br1" timeOffset="318168.8583">19366 10988 963 0,'0'0'1139'0,"0"0"-1015"0,0 0-109 16,0 0 119-1,0 0 106-15,-101 66-44 0,56-26-30 16,-3 8-48-16,1 6-38 15,5-1-26-15,6-1-20 16,15 2-34-16,10-6 0 16,11-4 0-16,0-5-27 15,16-2-48-15,11-7-58 16,13-8-166-16,-4-5-394 16,-3-10-884-16</inkml:trace>
  <inkml:trace contextRef="#ctx0" brushRef="#br1" timeOffset="319011.4716">19843 11447 1283 0,'0'0'342'0,"0"0"-145"15,0 0 25-15,0 0-21 16,0 0-13-16,0 0-58 16,0 0-31-16,-10 0-29 15,10-14-36-15,0-5-18 16,7-4-2-16,-1-7-5 15,4-3 4-15,-3-6-11 16,2-4 16-16,-3-4 15 16,1 4-5-16,-3 4-3 15,-1 9 20-15,0 7 6 0,0 6-21 16,-3 11-3-16,3 1 7 16,-3 2-2-16,0 3-7 15,0 0-17-15,0 0-8 16,1 0-11-16,1 8-7 15,1 8 18-15,-2 10 10 16,5 3 2-16,-2 2-11 16,2 5 1-16,4-5-2 15,0-2-11-15,2-3 2 16,0-6 2-16,3-4 6 16,-3-2-5-16,2-3 6 15,-2-3 0-15,2-1 0 16,-2-2 1-16,-3-3 9 0,1 1-9 15,-2-3 10-15,-2 0-10 16,1-3 11-16,3-8-10 16,-2-5 14-16,1-4-4 15,2-6 6-15,-3-3-3 16,0-7-4-16,1-1-4 16,-3-3-6-16,3 6-1 15,-6 2 1-15,-3 9-1 16,0 7-9-16,0 5-15 15,0 2-44-15,0 8-50 16,-7 1-93-16,-4 1-273 16,0 6-537-16</inkml:trace>
  <inkml:trace contextRef="#ctx0" brushRef="#br1" timeOffset="319390.7069">19421 10836 1837 0,'0'0'365'16,"0"0"-212"-16,0 0 14 16,0 0 31-16,0 0-50 15,0 0-70-15,0 0-48 16,0 10-17-16,0 13-4 15,-4 9 23-15,-3 4-17 16,-2 3-5-16,0-1-10 16,-1-5 0-16,2-4-68 15,5-1-110-15,3-6-180 16,0-12-475-16</inkml:trace>
  <inkml:trace contextRef="#ctx0" brushRef="#br1" timeOffset="319850.059">19528 10839 1416 0,'0'0'389'16,"0"0"-273"-16,0 0 77 15,0 0-16-15,0 0-28 16,0 0-50-16,0 0-27 15,67 57-22-15,-64-51-2 16,0 4 0-16,1-3-8 16,1 2-19-16,1-2-12 0,0-3-9 15,-2 1 8-15,5 0-7 16,0-5-1-16,0 0 0 16,3 0-1-16,-2 0-12 15,-1-10-4-15,0 0 16 16,-2 0-21-16,0-1 15 15,-4-1 7-15,0 1 20 16,0 1 22-16,-3 3 22 16,0 1-2-16,1 4-2 15,-1 2-4-15,0 0-14 0,0 0-21 16,0 2-21 0,0 14 1-16,0 7 34 0,0 5-16 15,0 4-13-15,0 3-6 16,0-3-27-16,0 7-124 15,0-9-230-15,0-8-857 0</inkml:trace>
  <inkml:trace contextRef="#ctx0" brushRef="#br1" timeOffset="320371.9566">20521 10871 1525 0,'0'0'391'16,"0"0"-171"-16,0 0 33 15,0 0 13-15,0 0-78 16,0 0-97-16,0 0-43 16,2 54 34-16,6-12-22 15,2 9-26-15,-4 5-16 16,-3 3-13-16,-3 1-5 15,0-1-7-15,-12-2-31 0,-12-8-54 16,-24 7-55 0,3-10-139-16,3-17-596 0</inkml:trace>
  <inkml:trace contextRef="#ctx0" brushRef="#br1" timeOffset="321339.6694">20837 10614 986 0,'0'0'297'16,"0"0"-84"-16,0 0 29 15,0 0 69-15,0 0-26 16,0 0-56-16,0 0-49 15,-4-10-68-15,13 27-36 16,11 13 7-16,2 13 14 16,8 23-42-16,2 27-14 15,-6 21-16-15,-11 3-17 16,-15-8-3-16,-12-21-5 16,-18-21-9-16,-1-18 1 15,2-9-20-15,0-4-28 16,-4 7-28-16,-5 10-38 0,5-3-148 15,14-18-930-15</inkml:trace>
  <inkml:trace contextRef="#ctx0" brushRef="#br1" timeOffset="322103.9896">21827 11119 747 0,'0'0'835'0,"0"0"-638"0,0 0-70 16,0 0 71-16,0 0 4 15,0 0-52-15,0 0-40 16,-15-16-22-16,6 7-30 15,-6 5-1-15,-5 1-7 16,-3 3 10-16,-7 0-9 16,-5 6-14-16,0 11 14 15,0 6 4-15,5 8-10 16,8 1-18-16,15-3-25 16,7 1-2-16,3-4-1 15,20-3 1-15,10-9-10 16,5-4-71-16,4-10-119 15,11 0-177-15,-12-13-364 0,-10-4-857 16</inkml:trace>
  <inkml:trace contextRef="#ctx0" brushRef="#br1" timeOffset="322466.8635">21913 10814 2183 0,'0'0'388'0,"0"0"-265"16,0 0-75-1,0 0 57-15,0 0-16 0,0 0-41 16,99-11-16-16,-80 14-5 15,-4 7-7-15,-8 7-15 16,-7 1-4-16,0 4 6 16,-6 1 9-16,-10-1 19 15,0-1-1-15,-1-6-4 16,4 2-6-16,5-7-3 16,3 0-7-16,5 0-10 15,1-4-2-15,18-2 2 16,13-1-4-16,24-2-109 0,-5-1-180 15,-8 0-740-15</inkml:trace>
  <inkml:trace contextRef="#ctx0" brushRef="#br1" timeOffset="323596.9759">13695 13930 743 0,'0'0'832'0,"0"0"-654"0,0 0-98 16,0 0 152-16,0 0 47 16,0 0-73-16,0 0-47 15,19 0-18-15,4 0-44 16,9 0-45-16,7 0-26 16,4 0-19-16,-1 4-6 15,-5-1-1-15,-4 0-29 16,-12 2-69-16,-9 3-72 15,-12 3-114-15,-3 2-442 16,-13-3-240-16</inkml:trace>
  <inkml:trace contextRef="#ctx0" brushRef="#br1" timeOffset="323841.6002">13697 14148 1107 0,'0'0'1159'16,"0"0"-1006"-16,0 0-100 16,0 0 127-16,0 0 8 15,86 8-86-15,-36-8-71 16,7 0-31-16,13 0-133 0,-17 0-507 15,-12 0-1223-15</inkml:trace>
  <inkml:trace contextRef="#ctx0" brushRef="#br1" timeOffset="327004.8777">14815 13482 1016 0,'0'0'327'0,"0"0"-254"15,0 0-72-15,0 0 0 16,0 0-1-16,0 0-56 16,0 0-170-16,-3 0-150 15,-5 5-342-15</inkml:trace>
  <inkml:trace contextRef="#ctx0" brushRef="#br1" timeOffset="327773.4221">14898 13359 1431 0,'0'0'300'16,"0"0"-139"-16,0 0 68 16,0 0 0-16,0 0-75 15,0 0-68-15,0 0-28 16,-41 14 56-16,15 21 26 16,-10 9-32-16,-7 22-19 15,-9 20-20-15,1 19-16 0,5 2-13 16,13-8-13-16,18-23-10 15,15-24-1-15,0-9-8 16,0-7 0-16,6 4-8 16,6 2-13-16,9 5-47 15,4 2-110-15,-2-12-342 16,-4-15-783-16</inkml:trace>
  <inkml:trace contextRef="#ctx0" brushRef="#br1" timeOffset="328330.8893">15146 13583 1935 0,'0'0'375'0,"0"0"-256"16,0 0 34-16,0 0 46 16,0 0-63-16,0 0-64 15,0 0 13-15,-14 90-43 16,5-47-24-16,2 4-13 0,-2 2-5 16,-1-3-1-16,1 1-44 15,-1-7-72-15,-4 2-125 16,2-8-141-16,2-9-490 0</inkml:trace>
  <inkml:trace contextRef="#ctx0" brushRef="#br1" timeOffset="328903.806">15412 13590 1677 0,'0'0'395'15,"0"0"-295"-15,0 0-72 0,0 0 59 16,0 0 69-16,0 0-36 16,-30 76-42-16,10-42-14 15,-2 1-21-15,-1-1-7 16,7-1-20-16,3-6-4 15,7-2 0-15,6-8-11 16,0 0 5-16,3-4-6 16,13-3 7-16,8-6 2 15,0-4-3-15,6 0-6 16,-2-4-7-16,-1-9-25 0,-3-1-14 16,-5-2-3-16,-6-1 13 15,-4-2 26-15,-1 2 10 16,-5 0 10-16,-3 1 30 15,3-1 19-15,-3 4-11 16,3 0 2-16,0 3-1 16,0 0 0-16,3 4-4 15,-5 2 0-15,2 4-12 16,-1 0-6-16,-2 0-12 16,0 4-14-16,0 16-1 15,-5 10 35-15,-5 9-1 16,-6 5-4-16,-3 1-13 15,5-2-13-15,2-3-4 0,-2-7-6 16,7-4-21 0,4-6-61-16,-6 1-92 0,6-7-278 15,0-4-372-15</inkml:trace>
  <inkml:trace contextRef="#ctx0" brushRef="#br1" timeOffset="329130.7449">15710 13957 1348 0,'0'0'1021'16,"0"0"-896"-16,0 0-79 0,0 0 135 15,0 0 42-15,0 0-114 16,0 0-69-16,0 23-40 16,0-16-6-16,0 0-179 15,0-7-807-15</inkml:trace>
  <inkml:trace contextRef="#ctx0" brushRef="#br1" timeOffset="331109.2893">16087 13669 466 0,'0'0'565'0,"0"0"-372"15,0 0 15-15,0 0 53 16,0 0 39-16,0 0-83 16,0 0-54-16,-13-17-50 15,10 17-35-15,-3 0-25 16,-1 0-4-16,-3 1-2 0,-2 15 7 15,-2 5 33-15,-8 9-14 16,2 9-31-16,-3 4-14 16,3 0-5-16,2 0-5 15,3-4-5-15,9-2-12 16,3-7-1-16,3-5-7 16,7-4 1-16,16-8-2 15,2-3-19-15,5-10-22 16,6 0 2-16,-4-7-21 15,0-10-8-15,-2-6 29 16,-8-2 28-16,-5-5 18 0,-7-1 1 16,-4-4 0-1,-6 1 27-15,0 5 31 0,0 5-22 16,-6 1 0-16,-11 3-14 16,2 3-13-16,-2 2-9 15,3 5-26-15,1 3-85 16,1 4-115-16,3 3-397 15,5 0-310-15</inkml:trace>
  <inkml:trace contextRef="#ctx0" brushRef="#br1" timeOffset="331514.2595">16392 13640 857 0,'0'0'1013'0,"0"0"-901"16,0 0-72-16,0 0 173 16,0 0-13-16,-78 79-65 15,65-43-41-15,1 7-32 16,4-5-33-16,5 0-20 15,3-7 7-15,0-6-15 0,1-5 10 16,12-6-11 0,6-4 6-16,-1-7 0 0,6-3 10 15,3 0-15-15,-2-16-1 16,2-2-8-16,-5-7 8 16,-2-5 0-16,-5 0 0 15,-5-3 0-15,-7 3 10 16,-3 0 23-16,0 8-9 15,-16 2-5-15,-6 3-8 16,-1 4-11-16,-4 3-1 16,5 6-50-16,-2 4-158 15,12 0-402-15,6 0-508 0</inkml:trace>
  <inkml:trace contextRef="#ctx0" brushRef="#br1" timeOffset="332130.3151">16768 13555 573 0,'0'0'1590'15,"0"0"-1300"-15,0 0-153 16,0 0 67-16,0 0-29 0,0 0-88 16,0 0-80-1,30-27-7-15,-8 23 0 0,5 1 1 16,-1 3 0-16,3 0 0 15,-10 0 0-15,1 0-1 16,-8 0 0-16,-7 0 0 16,-2 3 0-16,-3 1-6 15,0 3 4-15,-1 6 2 16,-12 0 14-16,-6 3 2 16,-1 0-4-16,-4 1 0 15,3 0-11-15,2 0 5 16,1-4-6-16,6-1 1 0,6-1-1 15,6 2 0-15,0 0-1 16,0-3-11-16,13 3 10 16,10-2-7-16,-1 1-1 15,5 1-13-15,-8-3 14 16,-1 4 8-16,-7-5-10 16,-5 2 10-16,-6 2-8 15,0-3-1-15,-12 3 10 16,-9-4 14-16,-4 2 4 15,-5-2-5-15,-3 1-2 16,5-6-11-16,2 2-49 16,0-2-117-16,9-4-386 15,8 0-1123-15</inkml:trace>
  <inkml:trace contextRef="#ctx0" brushRef="#br1" timeOffset="333706.6376">17220 13568 925 0,'0'0'871'0,"0"0"-673"16,0 0-20-16,0 0 76 15,0 0 2-15,0 0-107 16,0 0-55-16,52-43-22 15,-26 32-17-15,3 1-22 16,1 1-19-16,-1-2-14 16,-4 6 0-16,-5 5-1 15,-7 0-5-15,-6 0 0 0,-7 8-7 16,-3 13-14-16,-20 12 27 16,-10 9 0-16,-6 5 3 15,-3 2 10-15,-3-2 13 16,8-5-14-16,4-8-2 15,12-7 16-15,6-8-8 16,7-9-9-16,8-3 18 16,0-4-15-16,5 0-2 15,16-3 8-15,5 0-16 16,6 0-2-16,1-6-72 16,-4-1-84-16,1 3-166 15,-8-2-479-15,-9 4-887 0</inkml:trace>
  <inkml:trace contextRef="#ctx0" brushRef="#br1" timeOffset="334205.4527">17615 13525 1307 0,'0'0'812'16,"0"0"-709"-16,0 0-58 16,0 0 170-16,0 0 3 0,0 0-80 15,0 0-22-15,-42 58-33 16,33-37-34-16,3 5-25 16,2 1-5-16,4-1-13 15,-3 0-4-15,3 0-2 16,0-6 0-16,3-3-6 15,9-4 5-15,6-3-5 16,1-7-9-16,4-3-7 16,0 0-13-16,3-9-2 15,-4-8 7-15,-3-3-1 16,1-3 8-16,-8-3 14 16,-1 2 9-16,-1 4 17 15,-7 5 27-15,-3 4 1 0,3 5 14 16,-3 3-2-1,0 2-25-15,0 1-13 0,0 0-2 16,0 0-2-16,0 4-6 16,0 12-9-16,0 7 25 15,-6 11 2-15,-4 1-16 16,-3 5-6-16,3-3-5 16,-3-4-1-16,-1-4-1 15,5-5-34-15,3-4-66 16,2-8-110-16,4-2-365 15,0-5-462-15</inkml:trace>
  <inkml:trace contextRef="#ctx0" brushRef="#br1" timeOffset="334572.326">17966 13607 2053 0,'0'0'392'16,"0"0"-300"-16,0 0-12 16,0 0 87-16,0 0-58 15,0 0-73-15,101-30-21 16,-74 30-6-16,-6 0 3 16,-7 3 6-16,-4 10-6 15,-10 8 1-15,-7 8 14 16,-18 4 12-16,-8 4 10 15,-4 2-4-15,3-2-10 0,2-4-11 16,12-4-14 0,5-6 2-16,12-6-6 0,3-3-6 15,7-4 0-15,19-2-11 16,7-6-67-16,25-2-115 16,-6-2-494-16,-7-7-1111 0</inkml:trace>
  <inkml:trace contextRef="#ctx0" brushRef="#br1" timeOffset="334921.711">18609 13769 1894 0,'0'0'882'0,"0"0"-791"16,0 0-50-1,0 0 69-15,116-4-33 0,-59 4-51 16,1-2-26-16,7 2-45 16,-15 0-118-16,-15 0-596 0</inkml:trace>
  <inkml:trace contextRef="#ctx0" brushRef="#br1" timeOffset="338238.676">19343 13498 504 0,'0'0'539'0,"0"0"-324"16,0 0 39-16,0 0 16 15,0 0 6-15,0 0-32 16,0 0-51-16,3-23-51 16,-3 23-16-16,0 0-25 0,0 0-23 15,0 0-14 1,-6 9-29-16,3 14 14 0,-7 8 26 16,0 4-36-16,0 10-26 15,1-4-7-15,-5 3-6 16,4-1 0-16,2-4-26 15,3-2-65-15,2-5-96 16,3-2-138-16,0-9-388 16,0-8-666-16</inkml:trace>
  <inkml:trace contextRef="#ctx0" brushRef="#br1" timeOffset="338792.4221">19577 13487 65 0,'0'0'1888'16,"0"0"-1611"-16,0 0-207 16,0 0-20-16,0 0 127 15,0 0 31-15,0 0-84 16,-10 74-34-16,-1-48-29 15,2 5-19-15,-3-5-14 16,5-4-16-16,-2 1-10 16,-2-2 4-16,8-2-6 0,3-2 0 15,0-5 0 1,0-2-14-16,17-6-2 16,3 2-8-16,5-6-3 0,3 0-28 15,-1-6 10-15,-5-3 16 16,-5-4 10-16,-4-2 3 15,-6 3 10-15,-4-1 6 16,-1 3 21-16,-2-4 31 16,0 1 14-16,0 4-5 15,0 2-1-15,0 2-3 16,0 3-5-16,1 2-8 16,1 0-11-16,-2 0-9 15,0 0-24-15,0 13 1 16,0 7-1-16,0 10 19 0,-6 3 4 15,-3 3-5-15,0 1-11 16,-5-2-5-16,4-5-2 16,0-3 0-16,1-5-15 15,3-5-42-15,3-3-39 16,0-4-36-16,3 0-95 16,3-3-308-16,9-4-493 0</inkml:trace>
  <inkml:trace contextRef="#ctx0" brushRef="#br1" timeOffset="338973.8687">19846 13875 1015 0,'0'0'1487'0,"0"0"-1302"15,0 0-139-15,0 0 3 16,0 0-20-16,0 0-29 15,0 0-110-15,0 43-143 16,13-38-657-16</inkml:trace>
  <inkml:trace contextRef="#ctx0" brushRef="#br1" timeOffset="339777.9677">20244 13647 608 0,'0'0'406'16,"0"0"-160"-16,0 0 6 15,0 0-9-15,0 0-5 16,0 0-40-16,0 0-62 16,-12-24-74-16,13 19-20 15,4 5 14-15,-2-4 7 16,-2 3 12-16,-1 1 1 15,0-3-26-15,0 3-7 0,0 0-3 16,0 0-11 0,0 0 2-16,-1 0-7 0,-5 0-11 15,-2 14 2-15,-3 2 9 16,-6 8-6-16,-2 2-7 16,-3 7-5-16,-1 3-5 15,-1 0 1-15,2-2 5 16,3 1-7-16,6-8-1 15,7-3 1-15,6-5 0 16,0-3 0-16,15-9 0 16,11 0 9-16,7-7 1 15,7 0-10-15,1-7-10 16,1-7-10-16,-3-6 11 0,-5-5-1 16,-5-2-5-1,-13-3-2-15,-3 1 17 0,-8-1 1 16,-5 6 27-16,0 1-2 15,-11 4-8-15,-6 3-11 16,-7 2-6-16,2 4-1 16,0 0 0-16,6 7-30 15,6-1-96-15,-1 4-122 16,5 0-262-16,5 7-339 0</inkml:trace>
  <inkml:trace contextRef="#ctx0" brushRef="#br1" timeOffset="340334.5251">20593 13669 1267 0,'0'0'840'15,"0"0"-677"-15,0 0-5 16,0 0 24-16,0 0-27 15,0 0-27-15,0 0-20 16,-73 44-35-16,52-17-33 16,-2 5-25-16,7 4-14 15,9-3-1-15,7-3-1 16,0-3 0-16,6-4 0 16,13-7 1-16,5-6-1 15,4-3-19-15,3-7-5 16,1 0-7-16,1-7 4 15,-7-10-3-15,-1-5 11 16,-9-2 8-16,-4-6 5 0,-8-2 7 16,-4-1 8-1,0 7 8-15,-16 2 1 0,-6 5-16 16,-8 8 0-16,0 2-1 16,5 9-60-16,-1 0-240 15,10 0-395-15,7 9-240 0</inkml:trace>
  <inkml:trace contextRef="#ctx0" brushRef="#br1" timeOffset="340753.8661">20924 13593 1957 0,'0'0'378'0,"0"0"-255"0,0 0 63 16,0 0 35-16,0 0-91 15,91-18-82-15,-70 18-2 16,-3 0-13-16,-5 0-19 16,-4 0-4-16,-2 0-10 15,0 0-1-15,-7 2-5 16,0 8-6-16,0 0 11 15,-8 3 1-15,-5 4 1 16,-1 0 10-16,0-2-2 16,3 2-3-16,5-3-5 15,4 2-1-15,2 1 1 0,0-1-1 16,12 3-7 0,5-2 0-16,-2 3 6 0,-3 0-7 15,0-1 7-15,-9-2-11 16,-3 0 6-16,0-5 4 15,-17 2-14-15,-4-3-5 16,-6-5 20-16,-2-2 1 16,-14 2-55-16,10-4-202 15,7-2-636-15</inkml:trace>
  <inkml:trace contextRef="#ctx0" brushRef="#br1" timeOffset="341539.6242">21505 13634 955 0,'0'0'1115'0,"0"0"-945"15,0 0-83-15,0 0 75 16,0 0 10-16,0 0-51 16,0 0-58-16,-10-7-24 15,-2 7-23-15,-4 13 6 16,-3 6 23-16,-2 5-6 15,-2 6-18-15,6 3-10 16,3 0-11-16,7-3-1 16,3-5 0-16,4-4 1 15,0-5 0-15,17-7-7 0,5-5 6 16,8-4-10 0,5 0-37-16,1-13 6 0,-7-4 11 15,0-5 6-15,-6-5 5 16,-7 0-2-16,-6-1 10 15,-9 4 12-15,-1 1 27 16,-4 6 0-16,-17 4-15 16,-6 4-12-16,-3 2-1 15,4 3-12-15,-1 4-211 16,12 0-607-16,7 0-725 0</inkml:trace>
  <inkml:trace contextRef="#ctx0" brushRef="#br1" timeOffset="341938.8721">21751 13521 1245 0,'0'0'1222'15,"0"0"-1143"-15,0 0-61 16,0 0 65-16,0 0 47 15,98 0-60-15,-68 0-29 16,0 0-7-16,-5 0-16 16,-4 0-11-16,-7 0-5 15,-6 0 4-15,-6 0-6 16,-2 0 12-16,0 0 5 16,0 0 5-16,0 0-4 0,-7 9 10 15,1 9 38-15,-7 5-6 16,4 3-6-16,-1 7-19 15,1 1-11 1,5 2-14-16,-4-1-4 0,2-1-6 16,2-5 0-16,-1 2-7 15,2-6-12-15,-3-4-29 16,0-2-30-16,1-2-60 16,-8-3-152-16,4-6-225 15,2-4-327-15</inkml:trace>
  <inkml:trace contextRef="#ctx0" brushRef="#br1" timeOffset="342137.7834">21878 13739 2054 0,'0'0'345'16,"0"0"-252"-16,0 0 51 15,0 0 40-15,0 0-81 16,88 0-61-16,-50 0-42 16,4 0-29-16,0 0-114 15,-8 0-180-15,-12 0-583 0</inkml:trace>
  <inkml:trace contextRef="#ctx0" brushRef="#br1" timeOffset="342688.9607">22320 13524 1726 0,'0'0'522'0,"0"0"-450"15,0 0 106-15,0 0 62 16,0 0-75-16,0 0-78 15,0 0-40-15,20 0-19 16,-20 17 2-16,0 6-9 16,-4 0-12-16,-7 4-8 0,0 2 5 15,3-6-5-15,3 4-1 16,2-4 0-16,3-4 0 16,0-2-2-16,5-4-5 15,8-3-4-15,7-6 10 16,-1-1-1-16,8-3-19 15,-2 0 3-15,-1-7 0 16,1-5 4-16,-1-5 5 16,-6 0 1-16,-3 1-1 15,-4-1 9-15,-8 1 10 16,1 5 16-16,-4 1 7 16,0 1 2-16,0-1 2 15,0 4 14-15,0 2-1 16,0 1-5-16,1 3-10 15,-1 0-15-15,2 0-8 0,-2 0-12 16,0 3-1-16,0 11-3 16,0 6 4-16,-5 6 18 15,-6 7-17-15,0 7 5 16,-1-5-4-16,2 3-2 16,1-3-14-16,-3 2-87 15,4-8-84-15,2-12-443 0</inkml:trace>
  <inkml:trace contextRef="#ctx0" brushRef="#br1" timeOffset="343530.8017">22770 13312 1077 0,'0'0'612'15,"0"0"-418"-15,0 0 107 16,0 0-23-16,0 0-19 16,13 97-83-16,1-44-54 15,3 3-39-15,4 9-33 16,0 4-29-16,0-2-11 15,-7-1-10-15,-10-6-1 16,-4-7-6-16,-3-4 1 16,-14-9-5-16,-6-4-40 15,-4-6-59-15,-9 0-135 16,6-11-297-16,8-8-462 0</inkml:trace>
  <inkml:trace contextRef="#ctx0" brushRef="#br1" timeOffset="344062.3662">23559 13442 1026 0,'0'0'853'0,"0"0"-727"16,0 0-67-16,0 0 81 16,0 0 67-16,0 0-35 15,0 0-33-15,-44-27-36 0,31 47 15 16,0 13-45-16,-7 7-21 15,-2 10-20-15,1 2-11 16,-4 2-12-16,-2-2-8 16,2-9-1-16,1-4 0 15,6-8-18-15,4-9-40 16,10-5-81-16,4-14-162 16,3-3-384-16,9 0-591 0</inkml:trace>
  <inkml:trace contextRef="#ctx0" brushRef="#br1" timeOffset="344298.4026">23399 13435 2009 0,'0'0'465'16,"0"0"-413"-16,0 0-18 15,0 0 103-15,0 0 10 16,0 0-83-16,0 0-9 15,-8 60 28-15,21-20-40 16,2 8-24-16,2-1-5 16,0-1-13-16,-2-3 1 15,-3-7-2-15,-2-6-1 16,-4-6-35-16,-1-8-90 16,-5-7-196-16,0-4-386 0,0-5-289 0</inkml:trace>
  <inkml:trace contextRef="#ctx0" brushRef="#br1" timeOffset="344493.8865">23612 13618 1230 0,'0'0'1047'0,"0"0"-926"15,0 0-27-15,0 0 157 16,-107 2-43-16,67 2-102 15,-1-1-54-15,0 0-43 16,3 1-9-16,-3 2-113 0,6 4-382 16,11-7-876-16</inkml:trace>
  <inkml:trace contextRef="#ctx0" brushRef="#br1" timeOffset="345478.2445">24239 13339 1031 0,'0'0'824'16,"0"0"-686"-16,0 0-31 15,0 0 66-15,0 0-22 16,0 0-47-16,0 0-31 15,-42-25-21-15,15 25 13 0,-4 0 17 16,-3 0-5-16,-5 5-9 16,0 9-6-16,3-1-25 15,7 3-12-15,6 1-20 16,11 2-5-16,9-2 0 16,3 3 0-16,5 0 0 15,16-6-7-15,-2-1 5 16,8-6-8-16,1-5-5 15,-1-2-19-15,0 0 1 16,-2-9 10-16,-5-5 11 16,-1-4 3-16,-2-4 8 15,-3-1 1-15,-3 1 21 16,1 1 3-16,-5 1 17 0,-1 5 5 16,-1 4-9-16,-2 4 5 15,0 5-1-15,-3 2-8 16,0 0-8-16,0 0-13 15,0 9-12-15,-3 14 0 16,-6 10 21-16,-3 7 9 16,-1 6-4-16,2 0-7 15,2 1-10-15,0-5-9 16,6-5 1-16,0-4 1 16,3-10-2-16,0-3 0 15,0-3-24-15,0-7-40 16,3 0-50-16,12-7-94 0,0-1-307 15,-2-2-496-15</inkml:trace>
  <inkml:trace contextRef="#ctx0" brushRef="#br1" timeOffset="346676.3321">24449 13329 1060 0,'0'0'356'0,"0"0"-180"16,0 0 25-16,0 0 66 16,0 0-34-16,0 0-58 0,0 0-44 15,-20-15-15-15,20 10-22 16,0-1-30-16,6 0-30 16,4-1-33-16,4 0 0 15,2 4 5-15,2 0-5 16,1 0 7-16,0 3-8 15,-3 0 2-15,-3 3 4 16,-1 7-5-16,-6 0 0 16,-3 2-1-16,-2-2 1 15,-1 3 16-15,0-3-8 16,-1 1-8-16,-10-2 13 16,-3 2 2-16,-2-1-7 15,-3 0 0-15,3-1-1 0,1-2-8 16,4 2 1-16,4-5 1 15,5-1-2-15,2 1 0 16,0 2-15-16,5 1 9 16,7 3 6-16,6 0 1 15,0 0 3-15,1 2-4 16,-2-1 0-16,-1-2 0 16,-4 1 1-16,0-3 0 15,-6 2 0-15,-2-1 1 16,-4 2 4-16,0 3 4 15,0-3 8-15,-12 2 6 16,-7-2 1-16,-5 0 1 16,-4-3-10-16,-4 1-4 0,3-6-11 15,0 1-1-15,8-2-24 16,5-1-50-16,10 0-72 16,6 0-81-16,13-4-462 15,8-6-711-15</inkml:trace>
  <inkml:trace contextRef="#ctx0" brushRef="#br1" timeOffset="347105.6542">24821 13277 745 0,'0'0'627'0,"0"0"-550"16,0 0 19-16,0 0 137 15,0 0 70-15,0 0-74 16,0 0-68-16,14-37-25 15,-14 37-28-15,0 0-17 16,0 5-19-16,-5 12 57 16,-3 8-10-16,2 2-35 15,0 9-33-15,1-3-21 0,2 6-7 16,1-2-22-16,1 1 0 16,-1-5-1-16,2 2 0 15,-1-3-9-15,-1-5-27 16,1-4-20-16,-1-4-43 15,1-2-79-15,1-7-154 16,0-3-390-16,0-7-548 0</inkml:trace>
  <inkml:trace contextRef="#ctx0" brushRef="#br1" timeOffset="347302.8268">25020 13518 1844 0,'0'0'311'15,"0"0"-221"-15,0 0-49 16,0 0-20-16,0 0-8 16,0 0-13-16,0 0-114 15,11 30-594-15</inkml:trace>
  <inkml:trace contextRef="#ctx0" brushRef="#br1" timeOffset="347841.9292">25237 13350 166 0,'0'0'1841'16,"0"0"-1587"-16,0 0-160 16,0 0 66-16,0 0 39 15,0 0-70-15,0 0-56 16,5-7-31-16,-5 20-9 16,-2 3 15-16,-5 1-20 15,-2-1-16-15,1 1-6 0,1-4-6 16,0 0 1-1,2-6-1-15,2-3-6 0,2-1-14 16,1-3-12-16,0 3-6 16,0-3-13-16,4 0-14 15,11 3 8-15,3-2 27 16,3 5 12-16,-2-2 8 16,-1 1 9-16,-3 2 1 15,-3 6 9-15,-2 1 4 16,-1 3 12-16,-3 3 5 15,0 2 8-15,-3 1 2 16,-3 1 6-16,0-4-14 16,-1-1-14-16,-11-6-6 15,-8 0 0-15,-2-2-11 16,-1-5 8-16,-3-6-8 0,-1 0 4 16,2 0-5-16,5-3-82 15,11-14-118-15,5 4-256 16,4-3-475-16</inkml:trace>
  <inkml:trace contextRef="#ctx0" brushRef="#br1" timeOffset="348092.3286">25263 13303 950 0,'0'0'1034'15,"0"0"-847"-15,0 0 5 16,0 0 53-16,0 0-27 16,0 0-88-16,0 0-54 15,86 11-43-15,-45-3-33 16,3-1-24-16,10 6-88 15,-14-5-245-15,-10-5-722 0</inkml:trace>
  <inkml:trace contextRef="#ctx0" brushRef="#br1" timeOffset="348774.95">26352 13663 515 0,'0'0'1403'0,"0"0"-1115"16,0 0-182-16,0 0 84 16,0 0 60-16,0 0-59 15,0 0-79-15,71-11-61 16,-23 6-33-16,4-2-17 15,4 4 7-15,-7 3-8 16,-9 0 0-16,-10 0-27 0,-9 0-34 16,-11 0-51-1,-8 3-96-15,-7 1-126 0,-14-4-373 16,-3 0-395-16</inkml:trace>
  <inkml:trace contextRef="#ctx0" brushRef="#br1" timeOffset="349027.9471">26325 13504 199 0,'0'0'1498'0,"0"0"-1163"15,0 0-164-15,0 0 31 16,0 0-5-16,86-27-47 16,-47 27-50-16,5 0-54 15,2 0-46-15,3 10-26 16,-10-2-203-16,-11-2-658 0</inkml:trace>
  <inkml:trace contextRef="#ctx0" brushRef="#br1" timeOffset="353241.3873">27698 13297 963 0,'0'0'832'0,"0"0"-724"16,0 0-68-16,0 0 109 15,0 0 27-15,0 0-27 16,0 0-37-16,-84-47-16 15,66 47 0-15,-3 10-10 0,-3 13-2 16,-4 6-15-16,1 5-11 16,3 5-31-16,7 1-10 15,7-3-17-15,9-1-2 16,1-6 1-16,11-5 1 16,14-5 10-16,6-6-4 15,5-8-6-15,2-4 0 16,0-2-27-16,-4-5-1 15,-2-10 5-15,-6-2 5 16,-2-7 8-16,-9-2 1 16,-3 0 9-16,-8-4 5 15,-4-3-4-15,-1 7 16 16,-17-1 11-16,-6 3-4 16,-7 1-11-16,-3 7-5 15,-2 6-2-15,2 4-6 0,2 6-1 16,7 0-8-1,4 3-56-15,8 10-65 0,3 3-140 16,10 7-274-16,0-6-117 16,0-3-265-16</inkml:trace>
  <inkml:trace contextRef="#ctx0" brushRef="#br1" timeOffset="353474.0629">28027 13469 2213 0,'0'0'500'16,"0"0"-452"-16,0 0-38 15,0 0 33-15,0 0-22 16,0 0-21-16,0 0-24 15,0 22-161-15,0-12-506 16,0-4-601-16</inkml:trace>
  <inkml:trace contextRef="#ctx0" brushRef="#br1" timeOffset="353764.7979">28197 13260 1553 0,'0'0'1042'0,"0"0"-935"16,0 0-74-16,0 0 73 16,0 0 42-16,0 0-46 15,0 0-56-15,2 13-20 16,-2 8 7-16,1 8 4 15,-1 4-16-15,2 4-14 16,-2-2-7-16,1-1-15 16,-1-5-54-16,0-6-79 0,2-2-162 15,-2-5-375-15,0-9-407 0</inkml:trace>
  <inkml:trace contextRef="#ctx0" brushRef="#br1" timeOffset="354222.3122">28412 13237 1861 0,'0'0'656'16,"0"0"-581"-16,0 0-20 15,0 0 80-15,0 0-26 16,0 0-46-16,0 0 12 0,9 36-35 15,-7-22-16-15,-2 2-9 16,0-3-13-16,0-2-1 16,0-2-1-16,0-3-1 15,0-2-14-15,0-4-11 16,0 4 1-16,0-4 7 16,0 2-16-16,6-1-16 15,8 2 5-15,4 0 23 16,3 0 9-16,1 1 13 15,-3 3 0-15,-3 0 1 16,-4 6 8-16,-5-1 14 16,1 5-3-16,-5 0 17 15,-3 3 2-15,0 0-6 0,0-1-15 16,0-3-6-16,-11-2-12 16,-1-4-10-16,-4-3 8 15,-4-1-10-15,-5-4-4 16,0-2-28-16,1 0-63 15,6 0-150-15,5-2-332 16,8-8-345-16</inkml:trace>
  <inkml:trace contextRef="#ctx0" brushRef="#br1" timeOffset="354471.0244">28418 13223 825 0,'0'0'1206'0,"0"0"-1010"16,0 0-75-16,0 0 111 16,0 0-4-16,0 0-121 15,0 0-75-15,92-5-32 16,-59 5-11-16,-3 0-78 15,-12 3-172-15,-6 4-463 16,-11-5-462-16</inkml:trace>
  <inkml:trace contextRef="#ctx0" brushRef="#br1" timeOffset="354947.0228">28957 13139 780 0,'0'0'1358'0,"0"0"-1126"16,0 0-150-16,0 0 80 15,0 0-7-15,0 0-80 16,0 0-47-16,-39 35 63 0,14-5-31 16,-2 9-23-16,0 1-17 15,4 4-7-15,6-9-12 16,9 3-1-16,6-9-4 16,2 0 4-16,5-8 0 15,13-5 1-15,4-7-1 16,7-2-8-16,2-7-11 15,2 0-8-15,-3 0 9 16,-5-10 5-16,-6 0 11 16,-8-2-4-16,-7-2 6 15,-4 4 16-15,-4 0 1 0,-15 0-17 16,-6 4 9-16,-4 2 0 16,-1 4-9-16,1 0-23 15,3 0-152-15,8 7-401 16,9-4-722-16</inkml:trace>
  <inkml:trace contextRef="#ctx0" brushRef="#br1" timeOffset="355837.6491">29509 13568 1343 0,'0'0'513'0,"0"0"-485"15,0 0 54-15,0 0 100 16,0 0-29-16,0 0-49 16,0 0-30-16,34 5-5 0,-31-5 15 15,-1-9 1 1,-2-4-26-16,0-4-22 0,0-3-22 15,0-5-5-15,-8-5-4 16,-4-4-4-16,0-6 4 16,2 1 1-16,2-4-1 15,1 0 3-15,0 4-7 16,3 2 7-16,1 10 7 16,2 4 12-16,1 7-4 15,0 7-10-15,0 5 2 16,0 4-7-16,0 0-9 15,-2 0-1-15,-1 0-19 16,-1 10 20-16,-2 7 8 0,-1 2 4 16,4 4-2-1,3 0 4-15,0 1-7 0,4-5 2 16,11-2-3-16,2-1 2 16,2-5-7-16,3-5-1 15,-2-2-11-15,0-4-12 16,1 0 14-16,-4-7 3 15,-3-7-3-15,-1-6 8 16,-2-3-1-16,-2-3 2 16,-1-1 20-16,0 1 10 15,-1 3-2-15,-3 3 17 16,1 7-3-16,-4 6-14 16,1 4-1-16,-1 3-9 15,-1 0-18-15,0 0 0 0,0 3-8 16,0 14 8-16,0 6 28 15,0 7-11-15,0 10-4 16,0 2 2-16,0 1-3 16,6-3-4-16,6 3-7 15,0-7 4-15,0-6-5 16,0-3-13-16,-3-9-50 16,-1-6-42-16,0-3-42 15,0-3-154-15,-2-3-543 16,0-3-374-16</inkml:trace>
  <inkml:trace contextRef="#ctx0" brushRef="#br1" timeOffset="356209.8244">29971 13412 1694 0,'0'0'665'0,"0"0"-598"15,0 0-8-15,0 0 50 16,0 0-1-16,0 0-37 16,87 0-34-16,-67 0-21 15,-1-7-11-15,-3-2-5 16,-4-2-42-16,-4 2 5 16,-3-5 21-16,-2 4 16 15,-3-3 8-15,0 3 2 0,0 4 13 16,-7-1 18-1,-4 5 4-15,-5 0-11 0,-5 2-2 16,-1 0 5 0,0 11 10-16,3 8-4 0,3 5-10 15,7 3-12-15,8-2-21 16,1 2 0-16,1-3-1 16,18-6-35-16,4-4-43 15,7-1-70-15,13-13-117 16,-9 0-557-16,-2 0-724 0</inkml:trace>
  <inkml:trace contextRef="#ctx0" brushRef="#br1" timeOffset="356652.75">30277 13147 745 0,'0'0'1007'15,"0"0"-866"-15,0 0 62 16,0 0 83-16,0 0-39 16,0 0-83-16,0 0-49 15,-12-8-57-15,12 20-22 16,0 11 42-16,3 4-27 16,6 5-8-16,2 5-23 15,3 2 1-15,3 5-8 16,1-1-12-16,-1-4-1 0,2 1 1 15,-3-7-1 1,-3-7 0-16,1-2-1 0,-5-11 1 16,-3-4-1-16,-2-5 1 15,1-4 6-15,3 0 9 16,2-9-3-16,3-11-11 16,5-7 11-16,0-6 3 15,0-7-4-15,-1-7-2 16,-3-5-8-16,1 3 1 15,-5-1 7-15,0 14 2 16,-2 6-10-16,-3 13-1 16,-4 11-43-16,-1 6-88 15,-16 10-219-15,-9 13-429 0,-1-1-573 16</inkml:trace>
  <inkml:trace contextRef="#ctx0" brushRef="#br1" timeOffset="367615.9462">31185 13647 1378 0,'0'0'718'0,"0"0"-617"16,0 0-39-16,0 0 116 15,0 0 18-15,0 0-57 0,-17 0-52 16,11 6-20-16,-3 7-6 16,-9 4 17-16,-3 6-33 15,-2 1-18-15,0 1-6 16,2 2-5-16,6-7-5 16,9-3-1-16,6-4 11 15,32-4 39-15,51-4 6 16,52-5-32-16,31-7-34 15,15-20-42-15,-4-13-24 16,-14-6-63-16,-41 3-164 16,-16 4-659-16</inkml:trace>
  <inkml:trace contextRef="#ctx0" brushRef="#br1" timeOffset="378798.8999">7309 13713 114 0,'0'0'1896'0,"0"0"-1698"16,0 0-198-16,0 0-43 15,0 0 43-15,0 0 133 16,0 0-17-16,-3 42-42 16,3-28 6-16,0 6 22 15,0 3-1-15,0 4 11 0,-9-1-21 16,-6 3-25 0,0-2-20-16,-1-1-10 0,5-5-21 15,2-9-6-15,9-1-8 16,0-8 6-16,24-3 8 15,33-24 11-15,41-23-11 16,44-25-14-16,25-10 5 16,0 3-6-16,-13 13-7 15,-27 15-20-15,-30 13-9 16,-29 14-26-16,-20 0-96 16,-21 9-341-16,-12 1-946 0</inkml:trace>
  <inkml:trace contextRef="#ctx0" brushRef="#br1" timeOffset="382526.2223">15146 5060 136 0,'0'0'21'0,"0"0"265"15,0 0 303-15,0 0-422 16,0 0-93-16,0 0-33 16,58-14 17-16,-48 14 16 15,7 0-17-15,-2 0-8 16,4-1-4-16,4-1-4 15,10-1 7-15,3-1 4 16,8-2-17-16,5-1 5 16,0 0-6-16,0 1-4 15,-4 1-3-15,0 2-10 16,-5-1-8-16,-1 3-2 0,0-3-6 16,0 3 0-16,-3-2-1 15,2 3 0-15,2-1 0 16,2-2 0-16,0 2 1 15,4-1-1-15,-1 2 1 16,3 0-1-16,0 0 0 16,2 0 0-16,2 0 0 15,0 0 0-15,0 0 1 16,-3 0 1-16,-4 0-1 16,1 0 0-16,-4 0 0 15,-2 0-1-15,4 0 1 16,1 0 0-16,4 0 0 15,3 0-1-15,0 0 1 0,0 0-1 16,-1 0 1-16,-2 0-1 16,-2 0 0-16,0 2 0 15,-1 2-1-15,-3 0 1 16,5 2 0-16,-2-2-1 16,3 2 0-16,1-4 1 15,3 2 0-15,1-2 0 16,3 2 0-16,0-1 1 15,-4 2-1-15,2 2 0 16,-4 0 0-16,-5 1 0 16,-4 1-7-16,-3 0-74 15,1 2-46-15,-8-1-116 16,-13-5-360-16</inkml:trace>
  <inkml:trace contextRef="#ctx0" brushRef="#br1" timeOffset="386752.5135">5820 16027 28 0,'0'0'1496'16,"0"0"-1216"-16,0 0-180 16,0 0 87-16,0 0 86 15,0 0-36-15,-8-8-47 16,8 8-70-16,0 0-32 16,0 0-9-16,0 0-13 15,0 0-18-15,0 0-19 16,0 3-20-16,0 12-8 15,-3 13 7-15,-4 14 25 16,1 8-13-16,0 10-11 16,3 2-8-16,0 4 6 0,0-3-6 15,0 3 0-15,0 1 5 16,-1-2 5-16,2-6-11 16,-1-2 0-16,0-11-1 15,3-3-5-15,0-13 0 16,0-3 5-16,0-5-8 15,0-8-18-15,0-5-28 16,0-3-35-16,6-6-48 16,9-2-132-16,0-16-218 15,1-2-748-15</inkml:trace>
  <inkml:trace contextRef="#ctx0" brushRef="#br1" timeOffset="387203.3789">5781 16457 515 0,'0'0'1398'16,"0"0"-1069"-16,0 0-208 0,0 0-9 15,70-76 38-15,-37 44-59 16,6 0-51-16,-2-2-23 16,-3 0-10-16,2 4 0 15,-6 8 2-15,-9 2-3 16,0 7-6-16,-12 6 0 16,-2 4-6-16,-7 3-16 0,3 0-59 15,-3 0-85 1,0 8-154-16,0 2-327 0,0-5-723 0</inkml:trace>
  <inkml:trace contextRef="#ctx0" brushRef="#br1" timeOffset="387775.504">5818 16452 1390 0,'0'0'372'0,"0"0"-268"15,0 0 0-15,0 0 155 16,0 0-43-16,0 0-88 16,0 0-34-16,3 0 20 15,5 13-5-15,5 5-13 16,-1 9-5-16,3 4-13 15,0 5-25-15,4 4-26 16,1-2-14-16,2-3-12 16,2-6-1-16,1-5-15 0,-5-6-62 15,5-1-90-15,-7-4-193 16,-9-3-668-16</inkml:trace>
  <inkml:trace contextRef="#ctx0" brushRef="#br1" timeOffset="389068.3596">6154 16835 985 0,'0'0'600'0,"0"0"-409"16,0 0 48-16,0 0 13 15,0 0-58-15,0 0-81 16,0 0-21-16,-24 0-34 0,27 2-1 15,9 2-8 1,0-1-14-16,3 0-17 0,1-3-7 16,-2 0-6-16,5 0-5 15,-1-3-32-15,-3-4-6 16,4-3-4-16,-5-2 10 16,-1 2 15-16,-4 3 16 15,-3-3 0-15,-3 3 0 16,-3-1 1-16,3 3 11 15,-3-1 17-15,0 2 11 16,0 0-11-16,-9 1-13 16,-7 0 5-16,-1 0 2 15,-5 1 2-15,-3 2 3 16,-2 0 4-16,6 0-1 0,-3 2 0 16,3 11-2-16,0 1-4 15,2 6-6-15,1 6 5 16,3 0 2-16,-1 0 5 15,8 5-10-15,2-5-7 16,3-1 11-16,3-2-12 16,0-5-11-16,14-6 0 15,5-4-1-15,8-8-4 16,4 0-61-16,17-11-93 16,-11-4-205-16,-4 1-591 0</inkml:trace>
  <inkml:trace contextRef="#ctx0" brushRef="#br1" timeOffset="389394.3293">6287 16682 2184 0,'0'0'473'16,"0"0"-421"-16,0 0 57 16,0 0 21-16,0 0-73 15,122 0-57-15,-71 0-157 16,-14 0-542-16</inkml:trace>
  <inkml:trace contextRef="#ctx0" brushRef="#br1" timeOffset="391992.3606">6912 16329 854 0,'0'0'1135'16,"0"0"-849"-16,0 0-190 16,0 0 67-16,0 0 80 15,0 0-86-15,0 0-93 16,-6 0-29-16,6 0-22 15,0 0-13-15,0 0-22 16,0 3-86-16,0 17-153 16,0-3-241-16,0 2-309 0</inkml:trace>
  <inkml:trace contextRef="#ctx0" brushRef="#br1" timeOffset="392189.2211">6916 16556 1719 0,'0'0'638'15,"0"0"-570"-15,0 0-32 16,0 0 87-16,0 0 4 16,0 0-84-16,0 0-43 0,0 51-80 15,0-38-179-15,0-3-640 16</inkml:trace>
  <inkml:trace contextRef="#ctx0" brushRef="#br1" timeOffset="409215.8971">7983 15843 584 0,'0'0'415'0,"0"0"-330"0,0 0-84 15,0 0-1 1,0 0 101-16,0 0 72 0,0-13-27 15,2 10-60 1,-2 3 0-16,0-3 46 0,0 3 21 16,0-1 7-16,0 1-12 15,0 0-22-15,0 0-37 16,0 0-34-16,-5 0-26 16,2 0-15-16,-6 0-8 15,-10 0-5-15,-2 0 7 16,-6 1-8-16,-3 5 0 15,-4-3 1-15,3-2 1 16,-2 2 8-16,3-1 23 16,3-2 3-16,0 4-1 15,2-3 3-15,1 2-3 0,9-3-5 16,0 0 0 0,9 3 0-16,0-3 0 0,6 0-9 15,0 0-2-15,0 0-1 16,0 0-7-1,0 0-10-15,0 1 7 0,0 0-7 16,0 3 0-16,-3 1 5 16,0 3 0-16,-4 2 3 15,4 0-7-15,0-3-1 16,0 3 5-16,0 0 3 16,0 3 0-16,1 3-1 15,-1 1-7-15,0 5 9 16,-1 3 10-16,1 3-8 15,-3 3 0-15,3 2-6 16,0-1 9-16,0 2-5 0,0 1-2 16,-3 3 1-16,2 1 1 15,-2 1 2-15,-2 3 2 16,5 0-13-16,-6 3 5 16,2 3-5-16,-2 2 5 15,-2 4-4-15,-5 1 4 16,-2 1 10-16,0-4 1 15,-1-1-7-15,4-6-2 16,0-3 10-16,3-8-3 16,6-3 0-16,3-7-8 15,3-1-5-15,0-4-2 16,0-5 0-16,6 0 8 0,3-1 6 16,7-2-8-1,-2 1-5-15,5 0-1 0,1-3-27 16,5-3-39-16,30-7-52 15,-9 0-154-15,-1 0-841 0</inkml:trace>
  <inkml:trace contextRef="#ctx0" brushRef="#br1" timeOffset="410926.9608">11522 15804 1287 0,'0'0'709'0,"0"0"-578"16,0 0-99-16,0 0 18 16,0 0 163-16,0 0-45 15,0 0-68-15,15-4-40 16,0 4-4-16,8 0 24 16,9 0-22-16,1 0-30 15,3 0-14-15,2 0-8 16,4 4-6-16,-6-1 1 0,3 0-1 15,-6 0 1 1,-5-2-1-16,-1 1 0 0,-5-2 1 16,-8 4-1-16,2-4 1 15,-7 0 0-15,-3 0 0 16,-2 3 0-16,4-3 7 16,-8 4 4-16,3 2 6 15,0 4 16-15,-3 3-3 16,3 4-7-16,-3 6-4 15,0 0-4-15,0 1-15 16,3-2 7-16,-3 5-7 16,0 0 0-16,3 3 1 0,-3-1-1 15,0 4-1-15,0-3 1 16,0 3 0-16,0-1-1 16,0 2 0-16,0-1 1 15,-3-1 0-15,3-1 0 16,0 2 0-16,0-3-1 15,0-4 0-15,0 1 1 16,0 1-1-16,6-1 0 16,-3 0 1-16,0 0-1 15,0 2 0-15,-3 4 1 16,0-1 0-16,0 3-1 16,-3-2 0-16,0-1 0 15,-3 1 0-15,6-1-1 0,-3-5 1 16,3-4 0-16,0 1 0 15,0-5 0-15,0-2 0 16,0-1 0-16,0-6 1 16,3 0 0-16,0-3 0 15,-3-5 0-15,0 3 0 16,0 1 0-16,0-2 11 16,0 1 10-16,-9 5-2 15,-5-3-8-15,4 3 0 16,1 0-6-16,-1-2 16 15,-2 1-4-15,1-2-2 16,-2 1-2-16,-2 0 4 16,-6-1 0-16,-4-3-15 15,-8 1-3-15,-9-5-18 16,0 0-34-16,-16 0-56 0,15 0-136 16,7-7-905-16</inkml:trace>
  <inkml:trace contextRef="#ctx0" brushRef="#br1" timeOffset="413085.9727">8180 16240 575 0,'0'0'589'0,"0"0"-222"0,0 0-226 16,0 0-44-1,0 0 74-15,0 0 31 0,0 0-66 16,-10-10-71-16,10 10-23 16,0 0-1-16,-3 0 4 15,3 0 1-15,-2 0-5 16,-1 0 3-16,3 0 3 15,0 0 2-15,-3 0 1 16,3 0-3-16,0 0-11 16,0 0-10-16,0 0-11 15,0 0-8-15,-3 0-7 16,-3 3-1-16,-4 10 1 16,-2 7 0-16,-6 4 9 15,0 4 2-15,0 3-10 16,3 1 1-16,-1 1 7 0,7 1 7 15,1-2 2-15,1-1-7 16,4 2-2-16,3-4-8 16,0 0 7-16,0-3-2 15,3 1 0-15,12-6-6 16,0-2 0-16,1-5 0 16,5-4-6-16,-3-10-7 15,3 0 12-15,1 0-9 16,1-17 1-16,2-3-2 15,-1-7-2-15,-2-5 12 16,-2-5 1-16,-4-2 1 16,-7-6 16-16,-3 5 4 15,-6 2 24-15,0 0-9 0,-6 7 1 16,-6 5-3-16,-1 6-7 16,-4 6-24-16,1 6-3 15,-1 7-25-15,-2 1-53 16,-11 16-136-16,8 7-409 15,-1 1-988-15</inkml:trace>
  <inkml:trace contextRef="#ctx0" brushRef="#br1" timeOffset="418144.8502">27598 14191 345 0,'0'0'338'0,"0"0"-2"15,0 0-133-15,0 0 21 16,0 0 6-16,0 0-6 0,0 0-22 16,7-29-40-16,-7 26-15 15,0-1-19-15,0 1 0 16,-1 3-19-16,1 0-12 16,0 0-23-16,0 0-18 15,0 0-3-15,0 0-23 16,0 0-25-16,0 7-5 15,0 13 0-15,0 9 24 16,0 7-11-16,0 4-11 16,1 7 8-16,1 3 1 15,2-5-4-15,-3 1-6 0,1-2 0 16,-2-2-1-16,0-5 0 16,0-1-1-16,0-3-1 15,0-6 2-15,0-4-1 16,1-4-1-16,1-5 1 15,1-4-9-15,0-4-25 16,1-3-48-16,1 1-65 16,1-4-73-16,0 0-108 15,-3 0-637-15</inkml:trace>
  <inkml:trace contextRef="#ctx0" brushRef="#br1" timeOffset="418581.787">27642 14452 345 0,'0'0'387'0,"0"0"-132"16,0 0-35-16,0 0 54 0,0 0-7 15,0 0 44-15,0 0-57 16,0-22-51-16,5 15-31 15,5-3-46-15,9 0-55 16,6-3-18-16,6-1-32 16,4-3-12-16,0-2-9 15,-2 0-1-15,-5 5-5 16,-8-2-8-16,-9 9 5 16,-5 3-16-16,-6 1-24 15,0 3-32-15,0 0-35 16,-3 3-30-16,-8 8-201 15,2-2-442-15</inkml:trace>
  <inkml:trace contextRef="#ctx0" brushRef="#br1" timeOffset="419020.8282">27666 14465 831 0,'0'0'684'0,"0"0"-563"0,0 0 31 15,0 0 96-15,0 0-15 16,0 0-49-16,0 0-64 16,-6-13-54-16,8 16-24 15,11 11 80-15,4 3-30 16,3 3-51-16,3 6-17 15,-4-3-5-15,0 4-10 16,0 2-7-16,-3-6-1 16,-1 0-1-16,3-3 0 0,2-3-40 15,13 0-163-15,-4-5-288 16,-3-4-616-16</inkml:trace>
  <inkml:trace contextRef="#ctx0" brushRef="#br1" timeOffset="419696.9686">28132 14654 1111 0,'0'0'558'0,"0"0"-419"16,0 0 111-16,0 0 10 16,0 0-74-16,0 0-101 15,0 0-40-15,21-7 14 0,-2 7-11 16,2 0-27-16,3 0-15 16,-2 0-6-16,-3 0-18 15,-4-3-5-15,-4-4 2 16,-4-3 15-16,-2 3-4 15,-4-1 10-15,-1 1 0 16,0-3 11-16,0 3 13 16,0-3 18-16,-4 4 3 15,-3 2 1-15,-1-1-17 16,-1 3-15-16,-3-1-8 16,-4 3 2-16,-2 0 4 15,0 0-2-15,-3 3-4 16,0 7 17-16,3 1-2 0,0 5 9 15,3 4-12 1,4-1-1-16,3 4 0 0,6 1-16 16,2-1 5-16,0-3-5 15,15-1-1-15,3-9-1 16,6 0-53-16,6-6-82 16,15-4-144-16,-5 0-403 15,-6-4-316-15</inkml:trace>
  <inkml:trace contextRef="#ctx0" brushRef="#br1" timeOffset="420023.8342">28591 14529 373 0,'0'0'1550'0,"0"0"-1290"16,0 0-167-16,0 0 45 0,0 0-4 15,0 0-76-15,100-3-44 16,-67 3-14-16,-2-1-18 16,-1 1-33-16,-7-4-72 15,-1 4-126-15,-7-2-268 16,-8 2-214-16</inkml:trace>
  <inkml:trace contextRef="#ctx0" brushRef="#br1" timeOffset="420305.7722">28778 14396 1235 0,'0'0'739'15,"0"0"-642"-15,0 0-43 16,0 0 137-16,0 0 19 15,0 0-56-15,0 0-41 16,-56 70-28-16,46-41-22 16,4 2-35-16,2-2-8 15,-1-3-19-15,3 1-1 16,1-4-6-16,1-3-121 16,0 3-159-16,4-6-413 15,6-7-466-15</inkml:trace>
  <inkml:trace contextRef="#ctx0" brushRef="#br1" timeOffset="420771.7588">29118 14146 1111 0,'0'0'640'0,"0"0"-467"0,0 0 70 16,0 0 1-1,0 0-41-15,0 0-57 0,0 0-79 16,0 0-37-16,0 19 35 15,6 5-8-15,0 2-7 16,1 10-24-16,2 0-9 16,0 7-10-16,0 0 1 15,-3 2-7-15,-1-4-1 16,-1-2 1-16,-1-3-1 16,-3-7-1-16,0-4 0 15,0-2 1-15,0-7 0 16,0-2 0-16,0-1 0 15,0-3-7-15,0-3-16 16,1-1-21-16,5-3-48 0,3-2-26 16,5-1-64-16,2 0-107 15,-1-7-363-15,-3-3-626 0</inkml:trace>
  <inkml:trace contextRef="#ctx0" brushRef="#br1" timeOffset="421064.8938">29206 14426 1588 0,'0'0'533'15,"0"0"-409"-15,0 0-6 16,0 0 40-16,96-67-36 15,-65 48-69-15,0-3-26 16,-2-2-10-16,-4 7 1 16,-4 1 20-16,-6 6 1 15,-2 0-15-15,-4 5-13 16,-3-1-10-16,-3 4-1 16,-1 2-5-16,-2 0-75 15,0 8-174-15,0 4-332 16,-3-2-292-16</inkml:trace>
  <inkml:trace contextRef="#ctx0" brushRef="#br1" timeOffset="421419.817">29279 14400 905 0,'0'0'941'0,"0"0"-700"16,0 0 7-1,0 0-19-15,0 0-23 0,0 0-84 16,0 0-49-16,23 47-32 15,-9-28-16-15,0 4-3 16,2 0-8-16,-1-3-7 16,1-1-6-16,-4-2-1 15,-1-3-6-15,-5-1-22 16,-2-3-70-16,-4-4-172 16,0 1-490-16,0-7-662 0</inkml:trace>
  <inkml:trace contextRef="#ctx0" brushRef="#br1" timeOffset="421979.9651">29585 14578 897 0,'0'0'1228'16,"0"0"-1007"-16,0 0-37 16,0 0 29-16,0 0-89 15,0 0-49-15,0 0-29 0,51-23-11 16,-34 19-17-1,-1-2-5 1,-3 6 2-16,-4 0 1 0,-2 0-7 0,-2 0-4 16,0 0-5-16,-3 10-1 15,1 3-5-15,-3 1 5 16,0 5 1-16,0 0-2 16,0 1 1-16,-6 0 1 15,-3-3 0-15,3 0 1 16,0-3 0-16,3-2 4 15,2-5-4-15,1-1 0 16,0-2 0-16,1-1 7 16,11-3 7-16,6 0-6 15,2-7 0-15,5-8-8 16,0-6 1-16,2-5 4 0,-2-4-5 16,-5 0 9-16,-5 0 4 15,-8 0-1-15,-7 5-12 16,0-3-1-16,-12 9-17 15,-10 3-74-15,-14 5-187 16,5 4-486-16,5 7-893 0</inkml:trace>
  <inkml:trace contextRef="#ctx0" brushRef="#br1" timeOffset="422948.8885">29835 14376 428 0,'0'0'799'15,"0"0"-478"-15,0 0-55 0,0 0 11 16,0 0-54-16,0 0-52 16,0 0-63-16,17-32-5 15,-15 29-3-15,-2 2-24 16,-4 1-34-16,-15 0-30 16,-14 0 19-16,-13 0 7 15,-6 10-19-15,-18 6-19 16,13-1-233-16,18-3-799 0</inkml:trace>
  <inkml:trace contextRef="#ctx0" brushRef="#br1" timeOffset="429086.8817">28315 14416 834 0,'0'0'315'0,"0"0"-206"16,0 0-44-16,0 0 108 16,0 0 55-16,0 0-7 15,-15-13-42-15,14 10-55 16,-1 0-7-16,2 2-3 16,-1 1-11-16,1 0-8 0,0 0-31 15,0 0-19-15,7 0-36 16,35 7-9-1,0 6-130-15,3-3-569 0</inkml:trace>
  <inkml:trace contextRef="#ctx0" brushRef="#br1" timeOffset="435383.619">8495 16480 907 0,'0'0'726'15,"0"0"-637"-15,0 0-61 16,0 0 156-16,0 0 50 16,0 0-75-16,-3-6-65 15,3 6 2-15,0 0 14 16,0 0-17-16,0 0-10 0,6 0-9 15,3 0-13 1,4 0-7-16,4 0-15 0,2 0-17 16,3 0-13-16,1 0-8 15,2 0 0-15,-1 0-1 16,-2 0 0-16,1 0 0 16,-1 3 0-16,-1 0 0 15,-3-2 0-15,0-1 0 16,0 2 1-16,-5-2 0 15,1 1-1-15,2-1 1 16,-1 0 0-16,3 3 0 16,-3-3-1-16,5 0-1 15,3 0 0-15,-1 0-12 0,1 0-14 16,-1 0 5 0,2 0 1-16,-6-4 10 0,-3 1 1 15,-3 3 4-15,-2 0 6 16,-4 0-1-16,0 0 2 15,-3 0-1-15,-3 0 0 16,0 0 0-16,0-3 0 16,0 3 0-16,0 0 0 15,0 0 2-15,0 0-2 16,0-4 0-16,0 1-1 16,0 1-11-16,0-5 4 15,0-2 7-15,-3 5 0 16,-3-3-9-16,-7 0 4 0,1 4 5 15,-3-3 0 1,0 3 1-16,3-1 0 0,2 1 2 16,2 2 7-16,5-2 6 15,0 3 1-15,0-3-4 16,3 3-1-16,0-4-5 16,-3 4 0-16,3-3 3 15,0 1-2-15,0-3 1 16,0 5-7-16,0-3 5 15,0 3-5-15,0 0-1 16,0 0 0-16,0 0 0 16,0 0 6-16,0 0 2 0,0 0-8 15,0 0-6 1,0 0-1-16,3 0-7 0,6 0 14 16,5 0 9-16,2 0-1 15,-1 3-2-15,3-2-5 16,1 3 5-16,-2-2-6 15,2 1 1-15,-4 1-2 16,-3-1 1-16,0 0 0 16,-6-3 0-16,1 4-6 15,-4 0 6-15,0-2-2 16,0 2 1-16,0 0-5 16,-3 2 6-16,3-3 1 15,-2 1 0-15,3 2-1 16,-1-5 1-16,-3 2-1 15,0-1 0-15,0 2-1 0,0-4-5 16,0 1 6-16,0 0 0 16,0 1 1-16,0 1 10 15,0-1-2-15,0 2 5 16,0 2 1-16,-8 1 8 16,2 0-2-16,-3 3 6 15,-4 0-3-15,-4 3-5 16,-2 0-1-16,-7 3-4 15,3-2-2-15,-4 2-6 16,6 0-6-16,0 7-68 16,3-5-206-16,8-6-681 0</inkml:trace>
  <inkml:trace contextRef="#ctx0" brushRef="#br1" timeOffset="437323.3469">9769 16349 750 0,'0'0'921'0,"0"0"-749"0,0 0-93 15,0 0 125-15,0 0 25 16,0 0-88-16,0 0-68 16,-6-7-28-16,6 7 8 15,0 0-2-15,0 0-15 16,-3 0-26-16,0 0-10 16,-6 13 0-16,-1 7 40 15,-4 9 31-15,1 5-39 16,1 0-18-16,3 1 1 15,4-8 0-15,5-2-8 16,0-7-7-16,17-2-1 16,5-7 1-16,5-5 0 15,1-4 0-15,5-4-18 0,-3-10-30 16,3-4-7-16,-5-5 21 16,-5-2 16-16,-4-6 0 15,-7 2 18-15,-4 0 7 16,-4 4 27-16,-4-2 16 15,0 8-6-15,-12-1 6 16,-3 3-7-16,-1 4-5 16,2 3-22-16,-2 5-15 15,1 1-1-15,0 4 0 16,3 0-15-16,3 0-42 16,-4 5-71-16,2 6-63 15,2 2-98-15,-7 5-208 16,7-3-68-16,-3-5-147 0</inkml:trace>
  <inkml:trace contextRef="#ctx0" brushRef="#br1" timeOffset="437557.8021">10084 16549 1881 0,'0'0'825'0,"0"0"-798"15,0 0 6-15,0 0-2 16,0 0 31-16,0 0-62 16,0 0-112-16,21 14-65 0,-12-7-390 15,1-1-466-15</inkml:trace>
  <inkml:trace contextRef="#ctx0" brushRef="#br1" timeOffset="437869.8862">10345 16315 1876 0,'0'0'675'0,"0"0"-601"0,0 0-50 15,0 0 158-15,0 0-7 16,0 0-96-16,0 0-12 16,-3 44-10-16,0-19-28 15,0 5-19-15,-3-1-9 16,0 2-1-16,0-1 0 15,-3 0-36-15,-1-1-41 16,4-4-51-16,-5 4-108 16,8-6-330-16,0-8-464 0</inkml:trace>
  <inkml:trace contextRef="#ctx0" brushRef="#br1" timeOffset="438935.5625">10555 16366 358 0,'0'0'836'0,"0"0"-553"0,0 0-160 16,0 0 74-1,0 0 86-15,0 0-102 0,0 0-73 16,7-24-23-16,-7 24-8 16,0 0-7-16,0 0-13 15,0 0-4-15,0 0 0 16,0 0-4-16,0 0 0 15,0 0-9-15,0 0-13 16,0 0-13-16,0 0-13 16,0 3 7-16,0 7 8 15,0 1-2-15,-1 7-5 16,-2-1 1-16,0 6-1 16,-3 1-1-16,-4 1-1 15,-2-1-1-15,-3 1-5 16,0-6 5-16,2-4-5 0,0-2-1 15,9-6 1-15,1-7 0 16,3 0-1-16,0 0-1 16,7-7-28-16,13-11-14 15,1-2 8-15,3 0 10 16,-2 2-5-16,-5 6 11 16,-4 5 4-16,-4 6 10 15,-6 1 5-15,0 0 1 16,-3 11 5-16,0 6 10 15,0 6 10-15,0 0 11 16,0-1 2-16,-9-1 3 16,-3-1-8-16,2-2-9 15,-7-1-8-15,-2-5-11 0,-4 3-6 16,1-5 0-16,-5-2-27 16,5-6-90-16,10-2-192 15,3-10-417-15,9-7-593 0</inkml:trace>
  <inkml:trace contextRef="#ctx0" brushRef="#br1" timeOffset="439144.7783">10533 16345 1371 0,'0'0'782'0,"0"0"-775"15,0 0 3-15,0 0 148 16,0 0-15-16,0 0-99 16,91-36-44-16,-62 36-1 15,3 3-122-15,-8 7-401 16,-12 0-250-16</inkml:trace>
  <inkml:trace contextRef="#ctx0" brushRef="#br1" timeOffset="439558.2972">10903 16297 2068 0,'0'0'393'0,"0"0"-318"16,0 0-37-16,0 0 161 15,0 0-46-15,0 0-66 16,-72 102-29-16,47-68-17 16,1 6-16-16,5-1-14 15,0-2-4-15,5-3-5 16,8-7 4-16,3-4-6 16,3-7-2-16,0-3-4 15,3-6 6-15,10-4 0 16,4-3 7-16,8-3-7 15,2-14-24-15,-2-2-3 0,-5-1 1 16,-4-5 2-16,-7 6-2 16,-9 4 6-16,0 2 15 15,-9 6 5-15,-13 3 1 16,-8 4-1-16,-3 0 1 16,2 4-1-16,-11 16-28 15,12-1-211-15,7-5-677 0</inkml:trace>
  <inkml:trace contextRef="#ctx0" brushRef="#br1" timeOffset="440429.4462">11231 16643 1290 0,'0'0'355'16,"0"0"-177"-16,0 0 8 15,0 0-7-15,0 0-33 16,0 0-49-16,0 0-16 15,-23 12 9-15,23-12-1 16,0-3-4-16,4-11-22 16,2-6-44-16,4-5-13 15,2-5-6-15,-3-3 0 16,3-4 1-16,-3 1-1 16,0 1 2-16,-6 4 4 0,0 5 3 15,1 7 28 1,-4 7 6-16,0 5-1 0,0 5-9 15,0-1-5-15,0 3-4 16,0 0-6-16,0 0-6 16,0 0-12-16,3 3 0 15,-3 6 0-15,0 9 0 16,3-1 1-16,-2-2 0 16,1 2-1-16,-1-4 0 15,2-3-10-15,1-3-10 16,2-5-14-16,-3-1-2 15,4-1 0-15,2 0 23 16,4-2 5-16,4-8 1 0,1-7 5 16,0 0 1-1,-2 1 1-15,-4 0 0 0,-3 6 1 16,-6 6 16-16,-2 2 2 16,-1 2-17-16,0 0 10 15,0 9-11-15,-4 14 34 16,-5 4 11-16,0 6-21 15,-1 5-13-15,1-4-3 16,2 2-3-16,6-7-6 16,-2-5-5-16,3-1-18 15,0-6-25-15,0-5-38 16,3 0-85-16,1-2-137 16,0-8-557-16</inkml:trace>
  <inkml:trace contextRef="#ctx0" brushRef="#br1" timeOffset="440807.4061">11546 16549 1476 0,'0'0'357'15,"0"0"-267"-15,0 0 4 16,0 0 33-16,0 0 5 15,0 0-41-15,0 0-52 16,67 14-27-16,-49-14-6 16,0-9-5-16,-2-5 5 0,-5 1-5 15,-5-4 7-15,-3 4 23 16,-3-1 18-16,0 4 19 16,0 5 51-16,-6-1-50 15,-7 6-35-15,-1 0 1 16,-7 6 7-16,0 13-4 15,-1 4 0-15,5 4-7 16,1 3-19-16,10-4-6 16,3-3-6-16,3-2-2 15,0-3-34-15,9-8-46 16,7-3-58-16,11-7-61 16,-9 0-346-16,3-7-353 0</inkml:trace>
  <inkml:trace contextRef="#ctx0" brushRef="#br1" timeOffset="441131.6208">11763 16375 2015 0,'0'0'380'16,"0"0"-272"-16,0 0-2 15,0 0 6-15,0 0-20 16,0 0-32-16,0 0-21 15,-1 93-21-15,-4-59-9 16,1 4-9-16,1-5 1 16,-1-4 0-16,1-8 0 0,3-6 0 15,0-6 0-15,0-7 5 16,0-2 11-16,3-2 31 16,14-17 8-16,12-9-36 15,1-9-14-15,6-6-6 16,-1-9 0-16,0-2-1 15,-2 5-14-15,-11 3-4 16,-12 20 3-16,-2 8-100 16,-8 13-455-16</inkml:trace>
  <inkml:trace contextRef="#ctx0" brushRef="#br1" timeOffset="442809.5158">12838 16588 1908 0,'0'0'345'0,"0"0"-247"15,0 0-37-15,0 0 107 16,-46 74 14-16,40-57-58 0,6-6-35 16,0-2-21-1,3-3-7-15,22-6 21 16,30-10 10-16,47-29-43 0,50-21-49 16,30-12-10-1,12-11-101-15,-51 23-220 0,-35 16-1197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3T07:12:14.18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17154 581 1045 0,'0'0'530'0,"0"0"-390"15,0 0-64-15,0 0 47 0,0 0 69 16,0 0-21-1,0 0-5-15,0-3-28 0,0 2-29 16,0 0-22-16,0-4-20 16,-5 1-27-16,-4-3-13 15,-2-1-5-15,-8 0-8 16,-1 1-8-16,-7 3-5 16,-7 1-1-16,-8 3 1 15,-10 0 0-15,-10 9 7 16,-3 8-7-16,-4 6 23 15,8 4 12-15,12 2-7 16,7 1-11-16,15-3-10 16,12 2-2-16,15-3 0 15,3 3 6-15,32-1 0 16,27 2-3-16,29-5-8 0,-1-7-1 16,-7-6-20-16,-12-11-41 15,-7-1-99-15,-8-10-318 16,-10-1-579-16</inkml:trace>
  <inkml:trace contextRef="#ctx0" brushRef="#br0" timeOffset="620.8951">16152 186 1534 0,'0'0'243'16,"0"0"-139"-16,0 0 93 15,0 0-5-15,0 0-36 16,0 0-42-16,0 0-57 15,0 1-39-15,0 21 23 0,0 6 47 16,0 8-12-16,-7 3-31 16,0 0-20-16,-2-1-14 15,-1-3-4-15,4-4-7 16,0-3-1-16,3-6-48 16,3-4-124-16,0-5-128 15,0-5-346-15,6-8-207 0</inkml:trace>
  <inkml:trace contextRef="#ctx0" brushRef="#br0" timeOffset="1124.4514">16356 140 1420 0,'0'0'286'15,"0"0"-134"-15,0 0-17 16,0 0-41-16,0 0-24 16,0 0-3-16,0 0 96 15,-6 60-55-15,-3-29-46 16,-5 0-21-16,5-4-15 16,2-1-9-16,0-6-7 15,7 0-4-15,0-6-4 16,0-1-1-16,4-3 0 15,8-5 1-15,5 0-1 16,5-5 5-16,5 0-6 16,-4 0-9-16,6-10-7 15,-7-4-7-15,4-2 9 0,-9 1 3 16,-1-3 11-16,-3 6 0 16,-7 1 8-16,-3 2 26 15,-2 4 6-15,-1 1 6 16,2 2-2-16,-2 1 14 15,0 1 0-15,0 0-15 16,0 0-23-16,0 6-20 16,0 11 0-16,0 9 18 15,-2 7 6-15,-5 3-11 16,1 1-13-16,-8 0-1 16,2-4-71-16,-5 9-138 0,1-10-290 15,3-7-353-15</inkml:trace>
  <inkml:trace contextRef="#ctx0" brushRef="#br0" timeOffset="3355.5886">17551 371 472 0,'0'0'705'16,"0"0"-577"-16,0 0-24 15,0 0 2-15,0 0-10 16,0 0 12-16,-91-77-4 16,75 64 4-16,0 0-9 15,2 1-38-15,-1 1-22 16,-5 0-6-16,1 1-14 16,-4 0-4-16,0 2-3 15,-4-1 1-15,-1 1-1 16,-2-1 0-16,-2 0-1 15,3-2 0-15,-4 2-4 16,1-2 8-16,-1-2-2 16,4 0-4-16,-1-1-3 0,2 1 1 15,5 0-6 1,1 2 0-16,-5 0-1 0,1 0 1 16,0 1 0-16,-4 1-1 15,3 2-1-15,-7 1 1 16,5 3-1-16,4 2 1 15,-4 1 0-15,6 0 0 16,-1 0 0-16,6 0 0 16,-5 0 1-16,3 0-1 15,-2 0 1-15,-1 0 11 16,-6 0 8-16,0 0 23 16,-7 0-25-16,3 0-4 15,-4 0-8-15,3 0-6 16,4 0 1-16,1 0 1 0,7 0-1 15,1 0 1-15,6 0-1 16,-1 0 0-16,2 0 0 16,-2 0 0-16,1 0 4 15,-8 0-4-15,0 0-1 16,-6 0 0-16,-2 0-1 16,3 0 1-16,-2 10 0 15,5 2 0-15,3-2 1 16,5 0 10-16,1-2-11 15,3-3 1-15,6 1 5 16,-2-3-5-16,6 1-1 16,-4 0 0-16,-3 5 1 15,1 1 13-15,-2 5-8 16,-1 5-6-16,-6 2 0 16,3 2 0-16,-1 1 0 0,0 0 3 15,2-3-3-15,2 0 1 16,2-1 0-16,3-3 0 15,3 0 0-15,2 1-1 16,1-1 6-16,1 1-6 16,0-1 0-16,0 1 0 15,0-1 1-15,1-1-1 16,8 4 1-16,2-3 0 16,1 0-1-16,-1 1 0 15,3-2 0-15,1 0-1 16,-3 0 0-16,0-2-10 0,3 0-6 15,0 2-4 1,-1-1 9-16,-2-2 3 0,2-1-4 16,-5-2 7-16,-2 0 5 15,3-2 1-15,0-1 0 16,-1 1 0-16,4-1 0 16,-1 1-2-16,2-1 2 15,2 2 0-15,3 0 0 16,1-2 0-16,-3 1 0 15,2-1 0-15,3-1 1 16,-5 0-2-16,2 2 1 16,-2-2 0-16,6 1 1 0,-5 1 0 15,2-1 0 1,6 1 0-16,-3-1-1 0,0 1 0 16,6-2 0-16,-3 0 0 15,3-2 1-15,1 1 0 16,-1 0 0-16,3 0 1 15,-3-1-1-15,0 1-1 16,-2 1-6-16,-6-1-12 16,0 1 0-16,-2-1 11 15,-3 1 1-15,4 0 5 16,-4-1 0-16,7 0 0 16,0 0 1-16,6-2 0 15,-4-1 0-15,4 0 0 16,-2 1-1-16,1-1 1 15,-1 1 0-15,-7-1 0 16,3 1 0-16,-8 0 0 16,1 1-2-16,1-3 1 0,-1 2 0 15,0-1 0-15,7 1 0 16,2-2 0-16,2 1 1 16,3-1-1-16,-5 2 0 15,4-2-6-15,-6-1 6 16,3 2-16-16,-8 0 11 15,0-2 6-15,-2 2-1 16,-4-1 1-16,2-1 0 16,-1 1 0-16,-3-2 1 15,5 0 5-15,-1 1 1 16,5-1-1-16,1 0 2 0,3 0-1 16,3 0-6-1,0 0-1-15,3 0 1 0,-8 0 0 16,0 0 0-16,-7 0-1 15,0-1 1-15,0-2 0 16,-1-2 0-16,0 0 0 16,0-2 0-16,0 0-1 15,-4-2 6-15,-1 1 9 16,0 0 7-16,-1 0 7 16,4 0-12-16,-2-1-8 15,0-1-8-15,0 2-1 16,3-2 1-16,-3 0 0 15,0-1-1-15,1 1 0 0,-1 1 0 16,-3-3 0 0,2 1 1-16,-4-1 0 15,-1 0 0-15,-3-1 5 16,0-1 0-16,0 0 6 0,0 4 4 16,0-1-7-16,0 0-7 15,0 3-1-15,3-2 0 16,0 2 1-16,0-2-1 15,-2 3 0-15,-1-1 1 16,0 1 10-16,0 0-5 16,0-2-6-16,0-1-1 15,-4 0 0-15,-5-1 1 16,2 0 0-16,0 1 11 16,4-1 6-16,2 1-10 0,-1 0-7 15,1 1 0-15,-1 2-1 16,-1 1 1-16,-1 1-1 15,-3-2 0-15,1 0 0 16,-3-3-1-16,-6-3 0 16,0-4 0-16,-1-1-9 15,-6-5-14-15,5-2-18 16,-4-1-38-16,6-6-67 16,-8-16-132-16,5 7-291 15,4 3-751-15</inkml:trace>
  <inkml:trace contextRef="#ctx0" brushRef="#br0" timeOffset="11356.7462">17645 722 712 0,'0'0'72'0,"0"0"139"15,0 0-62-15,0 0-100 16,0 0 28-16,0 0 74 16,-19 5 16-16,19-5-51 0,0 0-32 15,0 0-19 1,0 0 10-16,10 1 49 0,6 0 19 16,10-1-26-16,9 0-25 15,10 0-25-15,8 0-21 16,2 0-16-16,0 0-10 15,-5 0-9-15,-5-1-1 16,-7-3-4-16,-10 4 2 16,-7 0-8-16,-11 0 0 15,-4 0 0-15,-3 0-1 16,-3-2-39-16,0 2-76 16,0-3-230-16,0 1-277 15,-1-1-355-15</inkml:trace>
  <inkml:trace contextRef="#ctx0" brushRef="#br0" timeOffset="11692.105">17569 785 1555 0,'0'0'490'16,"0"0"-457"-16,0 0-33 15,0 0 0-15,0 0 36 16,0 0 70-16,80 18 8 16,-38-16-44-16,7 0-36 15,2-2-6-15,-3 1-14 0,-4-1-7 16,-6 0-1-16,-8 0-5 15,-10 0 1-15,-8 0-2 16,-6 0 0-16,-4 0-50 16,3 0-68-16,2-3-57 15,2-5-221-15,-5 0-613 0</inkml:trace>
  <inkml:trace contextRef="#ctx0" brushRef="#br0" timeOffset="12091.5736">17927 563 1788 0,'0'0'349'0,"0"0"-277"16,0 0-60-16,0 0-12 15,0 0 18-15,0 0-2 16,0 0 6-16,24 29 28 16,-6-9-21-16,9 0-18 15,-1 0-9-15,6-2 4 16,-6-3-6-16,0-2 2 16,-4-2-1-16,-5-2 1 0,-10 0-1 15,0-1 0-15,-5 1 0 16,-2 2 0-16,0 3 27 15,-7 1 29-15,-5 4 2 16,-9-1-10-16,0-1-4 16,-3 2-18-16,2-6-14 15,3-2-13-15,5-1-3 16,8-7-132-16,6-1-340 16,0-2-369-16</inkml:trace>
  <inkml:trace contextRef="#ctx0" brushRef="#br0" timeOffset="13379.67">18541 491 192 0,'0'0'1360'0,"0"0"-1146"16,0 0-139-16,0 0 29 15,0 0 61-15,0 0 15 0,0 0-28 16,-3-7-26-16,3 7-23 16,0 0-23-16,0 0-13 15,0 0-13-15,0 0-5 16,0 0-19-16,0 3-21 16,0 9-7-16,0 11 7 15,-3 8 13-15,-1 5-4 16,-1 3-3-16,1 0-7 15,3-2-2-15,1 0-5 16,0-5 7-16,0-2-2 16,0-4-5-16,0-3-1 15,3-5 0-15,1-4 1 0,-1-4 0 16,-2-4-1-16,-1-5 0 16,0-1-39-16,0 0-55 15,0 0-84-15,0-10-105 16,-4-4-475-16,-3-1-603 0</inkml:trace>
  <inkml:trace contextRef="#ctx0" brushRef="#br0" timeOffset="13713.2767">18184 377 1156 0,'0'0'931'15,"0"0"-754"-15,0 0-133 16,0 0 7-16,0 0 24 16,0 0 13-16,0 0-12 15,108 0 3-15,-50 5-32 16,7 2-29-16,2-1-12 15,-1-2-6-15,-5-1 0 16,-9-3-12-16,-7 1-28 16,-8-1-29-16,-15 0-11 0,-5 0-48 15,-14 2-17 1,-3 6-114-16,0 2-304 0,-8 0-112 0</inkml:trace>
  <inkml:trace contextRef="#ctx0" brushRef="#br0" timeOffset="14039.5588">18736 671 1273 0,'0'0'547'16,"0"0"-460"-16,0 0-26 15,0 0 43-15,0 0 21 16,0 0-2-16,0 0 15 16,0 44-13-16,0-23-43 15,0 2-44-15,0 2-26 16,3-1-6-16,-3-1-6 15,4-3-25-15,-1 1-97 16,0-6-231-16,-2-5-522 0</inkml:trace>
  <inkml:trace contextRef="#ctx0" brushRef="#br0" timeOffset="14322.2693">18989 767 1167 0,'0'0'1092'0,"0"0"-933"16,0 0-121-16,0 0-17 15,0 0 45-15,0 0 50 16,0 0-27-16,-55 85-17 15,42-58-38-15,-1-2-19 16,2 1-9-16,2-5-6 16,1-2-72-16,-1-4-75 0,3-3-102 15,4-3-229-15,3-6-234 16</inkml:trace>
  <inkml:trace contextRef="#ctx0" brushRef="#br0" timeOffset="14625.7824">19028 900 1555 0,'0'0'617'0,"0"0"-527"16,0 0-1-16,0 0-30 0,0 0 5 15,0 0 12-15,0 0-10 16,58-4-4-16,-49 11-19 15,-5 2-13-15,0 2 13 16,-4 3-17-16,0 2-1 16,-10 4 8-16,-3 2-8 15,0-2-11-15,4-2-8 16,1-3-6-16,5-1 1 16,3-7-1-16,7-4-33 15,19-3-104-15,23-3-94 16,-3-11-523-16,-4-2-899 0</inkml:trace>
  <inkml:trace contextRef="#ctx0" brushRef="#br0" timeOffset="14890.3135">19389 783 1657 0,'0'0'561'0,"0"0"-429"16,0 0-15-16,0 0-23 16,0 0-27-16,0 0 0 15,0 0-52-15,94-5-15 16,-58 1-106-16,-2-1-136 0,-7-1-305 15,-15 1-131-15</inkml:trace>
  <inkml:trace contextRef="#ctx0" brushRef="#br0" timeOffset="15075.2465">19310 656 1295 0,'0'0'577'0,"0"0"-483"16,0 0 3-16,0 0-43 16,0 0 32-16,88 0-23 0,-36 2-63 15,-9 0-172-15,-5-2-690 16</inkml:trace>
  <inkml:trace contextRef="#ctx0" brushRef="#br0" timeOffset="16226.7693">20154 523 540 0,'0'0'412'0,"0"0"-135"16,0 0-21-16,0 0-66 16,0 0 12-16,0 0 10 15,0 0-20-15,0 0-27 16,0 0-53-16,0 0-33 15,0 0-31-15,-10 0-26 16,-9 0-20-16,-10-4-2 16,-8 1 1-16,-2 0 0 15,5 0 0-15,7 2 1 0,12 1-2 16,1 0 0 0,10 0-1-16,2 0 0 0,2 0-7 15,0 0 2-15,0 3 5 16,0 5 1-16,0 2 0 15,0 4 1-15,-1-2 6 16,-1 1 1-16,-2 1 5 16,1-1 1-16,-3 1-7 15,3-1-1-15,0-3-5 16,2-3-1-16,1-2 1 16,0-3-1-16,0 0 0 15,0-2 0-15,0 0 0 16,4 0-1-16,14 0-1 15,6-4 1-15,0-3-10 16,3 1 5-16,0 2 5 0,-5 2-8 16,-2 2 8-16,-4 0-1 15,-3 0 1-15,-3 0 0 16,-2 7 0-16,-3 4 1 16,1 3 16-16,-2 2-2 15,-1 4-1-15,-2 3-5 16,-1 1-7-16,0-3 9 15,0-2-9-15,-11-3 5 16,-6-1 0-16,-4-6 2 16,-6-2-7-16,-2-4-1 15,-4-3-49-15,4-3-112 16,10-10-229-16,9-1-606 0</inkml:trace>
  <inkml:trace contextRef="#ctx0" brushRef="#br0" timeOffset="17488.604">20395 522 1020 0,'0'0'250'0,"0"0"-178"15,0 0-30-15,0 0 5 0,0 0 21 16,0 0 3-16,0 0-30 15,-19-3 7-15,19 3 35 16,0 0 23-16,0 0 18 16,0 0 18-16,0 0-6 15,0 0-21-15,0 0-49 16,0 0-26-16,0 0-16 16,0 0-13-16,0 0-2 15,8 0 3-15,3-2-6 16,2 1-5-16,0 0 0 15,-1-1-1-15,2 2 1 16,-4 0 0-16,0 0-1 16,-2 0 0-16,-4 0 2 0,-1 0-2 15,1 0-1-15,-4 0 1 16,0 0 0-16,0 0 0 16,0 0 0-16,0 0 8 15,0 0 2-15,0 0-3 16,0 0-6-16,0 0 1 15,0 0-1-15,0 0 1 16,0 0-1-16,0 0 0 16,3 0 5-16,4 0 0 15,-3 0 0-15,1 0-5 16,-1 0-1-16,1 3 1 16,1 1-1-16,1 2-1 15,1 0 1-15,-2-1-1 16,-2 2 1-16,-1-5-1 15,-1-1 1-15,-2 1 0 0,0-2 1 16,0 0 7-16,0 0 7 16,0 0 5-16,0 0-5 15,0 1 0-15,0-1-7 16,0 0-7-16,0 0 0 16,0 0 0-16,0 0 1 15,0 0-1-15,0 3-1 16,-5 0 1-16,-5 5 5 15,-4 1 0-15,2 1-5 16,-1-1 0-16,-2 1 2 16,3-2-2-16,-3 0 0 0,5-3 0 15,-5 1 0-15,3-3 1 16,3 0-1-16,2 0 1 16,4-2-1-1,3-1-1-15,0 1-1 0,0-1-12 16,7 0-9-16,6 0-5 15,6 2 19-15,1-2-1 16,-2 2-4-16,-4 0 4 16,-4 1 8-16,-3 1-5 15,1 2 6-15,-2 1-6 16,2 1 6-16,2 2 0 16,-3 0 6-16,1 1 6 15,-3 2 7-15,0-3 1 16,-2 0-5-16,-2-1-6 0,-1-1 0 15,0-1 0-15,0-2-1 16,-7 1 4-16,-12-3-3 16,-8-2 0-16,-5-1-9 15,0 0-13-15,0 0-47 16,19-3-80-16,6-2-357 16,7-2-522-16</inkml:trace>
  <inkml:trace contextRef="#ctx0" brushRef="#br0" timeOffset="18055.2321">20732 487 1475 0,'0'0'602'0,"0"0"-477"15,0 0 16-15,0 0-9 16,0 0-30-16,0 0-24 16,0 0-38-1,11-4-15-15,11 4 8 0,6 0-19 16,3 0-13-16,1-4 5 16,-7 2 1-16,-4-1-6 15,-8 2 0-15,-4-1 0 16,-5 2-1-16,-2 0 1 15,-2 0 1-15,0 0 23 16,0 0-7-16,0 3-9 16,-4 14 2-16,-5 4 38 15,0 7-10-15,-2 3-14 16,1 3-10-16,1 0 0 0,0 1-6 16,2-2-3-16,-4-4-5 15,2-2-1-15,0-5 1 16,3-3 0-16,2-5-1 15,2-5-1-15,1-3-62 16,1-6-77-16,0 0-125 16,3-4-305-16,6-5-419 0</inkml:trace>
  <inkml:trace contextRef="#ctx0" brushRef="#br0" timeOffset="18246.1634">20775 659 1371 0,'0'0'627'0,"0"0"-529"15,0 0 8-15,0 0-6 16,0 0 26-16,0 0-74 16,98 0-52-16,-56 0-4 15,9 0-185-15,-12-3-388 16,-11-3-546-16</inkml:trace>
  <inkml:trace contextRef="#ctx0" brushRef="#br0" timeOffset="18625.4929">21066 502 1350 0,'0'0'340'0,"0"0"-264"0,0 0-39 15,0 0 108-15,0 0 76 16,0 0-40-16,0 0-61 16,-54 96-25-16,47-65-22 15,7 2-28-15,0-1-13 16,0-2-2-16,3-1-10 16,11-6-4-16,0-5-7 15,5-5 4-15,2-5 11 16,5-5 5-16,4-3-11 0,1 0-9 15,2-15-8 1,0-7 0-16,-5-7 0 0,-1-8 0 16,-7-2-1-16,-4-1 0 15,-13 3 0-15,-3 7 10 16,-13 5-10-16,-15 4-5 16,-8 7-27-16,-7 8-73 15,-3 6-89-15,10 7-294 16,14 6-273-16</inkml:trace>
  <inkml:trace contextRef="#ctx0" brushRef="#br0" timeOffset="19226.0947">21524 602 1270 0,'0'0'244'0,"0"0"-116"16,0 0 40-16,0 0 26 15,0 0 89-15,0 0-86 16,0 0-82-16,-19 76-51 15,19-57-23-15,0-4-23 16,8-3-10-16,6-1 1 16,3-7-2-16,2-2-7 15,1-2-19-15,0-2-5 0,-1-10 2 16,1-7 9-16,-7-4-5 16,0 0 17-16,-2-3 1 15,0 5 18-15,-8 4 32 16,0 8 25-16,-1 3-3 15,0 4-43-15,-2 2-23 16,1 0-6-16,1 0-7 16,2 4-5-16,4 12 11 15,5 5 1-15,4 7 2 16,0 5 4-16,2 5-6 16,-2 0 0-16,-2 3 3 15,-1 0 7-15,-8-2 8 0,-5-2-7 16,-1-2 10-16,0-2 16 15,-7-3 1 1,-11-4-13-16,0-3-10 0,-3-6-6 16,-1-6-8-16,-4-7 4 15,2-4-5-15,-1 0-62 16,3-28-118-16,8 1-330 16,8-1-477-16</inkml:trace>
  <inkml:trace contextRef="#ctx0" brushRef="#br0" timeOffset="19690.1155">21947 652 1719 0,'0'0'547'0,"0"0"-477"16,0 0-5-16,0 0 52 16,0 0 10-16,0 0-29 15,0 0-56-15,2 8-26 16,8 6-4-16,3 6 5 16,1 4-7-16,1 0-8 15,2 0-1-15,-4-3 5 16,0-4-6-16,-4-3 1 0,1-5-1 15,-9-3 1-15,2-5 0 16,-3-1 11 0,0 0 16-16,0-14 32 0,0-8-42 15,0-5-9-15,0-2 7 16,0-1 8-16,0 1 3 16,1 2 16-16,11 3-17 15,7 2-17-15,7 7-8 16,7 5-1-16,9 9-1 15,6 1-7-15,2 8-1 16,19 20-46-16,-12-1-213 16,-16-4-629-16</inkml:trace>
  <inkml:trace contextRef="#ctx0" brushRef="#br0" timeOffset="52316.8912">27075 3459 195 0,'0'0'185'16,"0"0"-184"-16,0 0 2 15,0 0-2-15,0 0-1 16,0 0 0-16,-26-29-1 16,23 23-15-16,-2 1 16 15,2-1 13-15,0 2 303 16,0 0-121-16,0-1-133 16,-4 1-50-16,1 0-12 15,-2 0-8-15,-2-2 8 16,-5 1-1-16,-2-1 1 15,-3-3-2-15,-1 1-44 16,0-3-35-16,3 2 61 0,2-2 20 16,4 1 47-1,2 3-16-15,3 1-8 16,-2 1-22-16,2 1 1 0,-1 1-2 16,-2 0 2-16,1 2 9 15,-2-2-9-15,-3 0 11 16,-3 0-5-16,-4 0-2 15,2-1-5-15,-1-2-1 16,3 0 2-16,0-1-1 16,4 2-1-16,1-2 0 15,3 2-10-15,0 0 10 16,1 1 2-16,1 1 6 16,-2 0 0-16,-3 2 12 15,-2 1 12-15,-2 0 2 16,0 0 17-16,-5 0-13 15,-3 0-15-15,-1 3-13 0,1-1-9 16,-2 2 0-16,6-2-1 16,4 1 0-16,3-3 0 15,4 0 0-15,0 0 1 16,-1 0 15-16,2 0 0 16,1 1 3-16,-3 0-5 15,-1 4 8-15,-1 1 9 16,-3 0-4-16,0 4 1 15,-1 2-17-15,1-2-1 16,2 1-8-16,2-2 7 16,3 1 30-16,0-4-25 0,0 2-5 15,2 1 11-15,0 1 15 16,-1 3 15-16,-2 1-14 16,0 2-11-16,1 0 10 15,-2 1-11-15,3 3-3 16,-3-1 2-16,3 0-1 15,-2-1 7-15,2 2-14 16,1-4-14-16,1 1 8 16,2-2-9-16,2 1 1 15,-1-1 2-15,0 1-2 16,0-1 0-16,0 2 0 16,-1 3 0-16,0 1-1 15,-1 2 1-15,-2 1 0 0,0 0 0 16,-1 0-1-16,2-2 1 15,2 0-1-15,2-2 1 16,1 0 0-16,0 1-1 16,0-2 1-16,0-1-1 15,1 0 1-15,2 2-1 16,-3 0 0-16,0 1 0 16,0 0 1-16,0-1-1 15,0 0 1-15,-4-2 0 16,1 1 6-16,3-1-6 15,0 0-1-15,0 0 2 16,9-3-1-16,4 2 5 16,-1-2 3-16,3-1-8 15,-3 2 0-15,-3-2 0 16,1-1 1-16,-4 0-1 16,-2 2 11-16,1-3 0 15,0 1-11-15,-1 0 1 0,3-1-1 16,4-1-1-16,2 0-7 15,8-1-37-15,4-1 21 16,4 1 8-16,1 0-11 16,-2-1 25-16,-5 1 1 15,-4-3 0-15,-4 0 21 16,-6 0 4-16,-2-1-6 16,-2 0-8-16,1-3-10 15,2 2-1-15,2 0 0 16,2-1-39-16,5 0-40 15,4 1-54-15,2-2 26 0,2 0 25 16,2-1 36-16,-2 1 36 16,-3 1 10-16,-3 1 5 15,-3-1-3-15,-4 1-2 16,0-1 2-16,-3-2 4 16,-2 1-6-16,1-3 0 15,3 0-13-15,5 0-15 16,1 0-14-16,5-1-43 15,-2-5 40-15,1 0 25 16,-3 2 20-16,-2 0 60 16,-2 2-18-16,1 1-14 15,0 0-18-15,-1 1 4 0,-1-2-5 16,0 2 0-16,-3-4-3 16,1 1 7-16,-1-1-13 15,-1-1-25-15,0-2 5 16,1 2 5-16,-1-2 7 15,1 0 8-15,-1 0 27 16,1 0 48-16,0 0-55 16,4 0 24-16,-2 1-24 15,0 0 24-15,-1-1-17 16,2 0-19-16,-3 0-8 16,0-1-14-16,-2-1 6 15,-4 0-29-15,1-1 17 16,0-1 20-16,-1-1 0 0,-1 1 39 15,3-1 16 1,0-2-29-16,3 2-26 0,2-2 50 16,2-1-65-16,-3 3 15 15,3-1-58-15,-4 3 46 16,2 0-14-16,-5 0 26 16,-2 1 15-16,-2-2 15 15,-1 2-11-15,-1-3-19 16,0 1 34-16,0 0 8 15,0-2-15-15,0 0-27 16,0 0-33-16,2-2-41 16,2 4-2-16,1 0 50 15,-2 2 14-15,1 2 12 16,-4 2 0-16,0-3 1 16,0 0-1-16,0 0 9 0,0-2 4 15,-3-1-4-15,-1-1 4 16,1 2 20-16,1 1-9 15,1 1-24-15,1 0-8 16,0 0-3-16,0-2 11 16,0 3 31-16,0 0 21 15,0-3-40-15,0 0-12 16,0-2-2-16,0 1 2 16,0-3-2-16,-2 0-17 15,-1-1 9-15,0 3 10 16,0 1 22-16,3 1-17 15,0 1-5-15,0 1-32 0,0 0 20 16,0 0 12-16,0 1 25 16,0-1-12-16,2 0-4 15,1-3-9-15,-2 0-52 16,2-3-2-16,-3 1 54 16,2 0 44-16,-2 4 10 15,0-1-19-15,0 2-28 16,0-1-7-16,0 1-15 15,0 0 2-15,0-2 13 16,0 2 0-16,-6-1-12 16,0 0-7-16,0-3 13 15,-3 0-23-15,0-2-22 16,0-1 27-16,0 0 24 0,2 2 32 16,1 1-20-1,1 2-12-15,2 4 15 0,1 1 8 16,2 2-17-16,0 1-6 15,0 1-1-15,0 0 0 16,-1 1-13-16,-1-2-41 16,-3 1-115-16,2-1-8 15,-2 1-65-15,5-1-392 0</inkml:trace>
  <inkml:trace contextRef="#ctx0" brushRef="#br0" timeOffset="52474.9835">27146 3392 211 0,'0'0'0'15</inkml:trace>
  <inkml:trace contextRef="#ctx0" brushRef="#br0" timeOffset="52623.8698">27146 3392 232 0,'-39'-58'1071'0,"39"58"-1071"16,0 0-629-16</inkml:trace>
  <inkml:trace contextRef="#ctx0" brushRef="#br0" timeOffset="52777.8344">27141 3338 2002 0,'0'0'0'16,"0"0"-660"-16</inkml:trace>
  <inkml:trace contextRef="#ctx0" brushRef="#br0" timeOffset="57052.1489">25992 1860 273 0,'0'0'0'0,"0"0"-90"16,0 0 90-16,0 0 130 0,0 0-26 16,0 0-55-16,0 0-3 15,0 20-5-15,0-17-5 16,-1 1 99-1,-1-2 86-15,2 1-141 0,-1 1-54 16,1 1 4-16,0 1 6 16,0 0 1-16,0 1 22 15,0 3 3-15,0 2-20 16,0 2 8-16,0 1-11 16,0 1-10-16,0 0-9 15,0 1-5-15,0 0 14 16,0 2-8-16,0-1-9 15,0 3-3-15,0 0-3 0,0 2-6 16,0 2 1-16,0 0 0 16,0 1 1-16,0 3 0 15,0-3 15-15,0 0-11 16,4-4 3-16,-2-1 4 16,1-3-6-16,-2-3 1 15,1-1-1-15,-1 0 0 16,-1 0 12-16,0 2 4 15,0 2 4-15,0 0 8 16,0 4-3-16,0 0-7 16,0 2-8-16,5 2-7 15,2 2-8-15,-1-2 4 16,3 0-5-16,-1-3 8 16,0-3-8-16,-2-1 5 15,-1-2-5-15,-2-3 8 0,0 1-8 16,-3-3 7-16,1 1-7 15,-1-3 9-15,0 3-8 16,0 0 5-16,0 1 1 16,2 2-7-16,-1 0-1 15,3 0 1-15,0 0 1 16,-1-1-2-16,1 1 1 16,-1-3 0-16,2-3-1 15,-4-2 1-15,2-1 0 16,-1-1-1-16,-1-4 1 15,-1 1-1-15,2-1 1 16,-2-2 0-16,0 1 0 16,0-1 6-16,0 0 27 0,0 0 38 15,0 0 10-15,0 0 0 16,0-1-11-16,0-7-58 16,0-3-13-16,5 2 0 15,0-4 0-15,-1 6 1 16,-2-2 5-16,1 1-6 15,-1 2 0-15,-1-1 0 16,1 0 1-16,-2 0-1 16,0 1 1-16,0 1 5 15,0 1 1-15,0 2 14 16,0 1 4-16,0 1-9 16,0 0-16-16,1 0-9 0,-1 0-3 15,2 0-41 1,-2 8-34-16,1 3 65 0,1 5 15 15,-1-2-4-15,3 3-2 16,-1-1 3-16,0-1 9 16,-1-1-1-16,-1 0 2 15,-1 0-1-15,0-5 0 16,0-2 1-16,0-1-1 16,0-2 1-16,-3-1 0 15,-5-2 26-15,-1-1 27 16,-4 0-22-16,-3 0-11 15,3-8-6-15,-1-4-4 16,7-1-10-16,7-8-96 16,0 3-158-16,9 0-390 0</inkml:trace>
  <inkml:trace contextRef="#ctx0" brushRef="#br0" timeOffset="58046.6689">26480 2022 506 0,'0'0'846'0,"0"0"-696"15,0 0-134-15,0 0-16 16,0 0 0-16,0 0 14 16,0 0 43-16,0 41 1 15,5-13-29-15,-4 9-10 0,1 4 3 16,-1 5 31-16,1 3 14 15,-1 5-20-15,2 1-18 16,0 2-17-16,1-1-2 16,-1-1-4-16,-1 0 6 15,-2-1 5-15,0-2-5 16,0-3-3-16,0-4 2 16,-2-2-3-16,1-7-1 15,1-4-1-15,0-8-4 16,0-6 0-16,0-5 0 15,0-6-1-15,3-6 7 16,6-1 3-16,5-3 6 16,5-13-17-16,3-4-14 15,-2-4-3-15,-4 1 17 16,-7 5 31-16,-3 3 16 0,-3 6-18 16,-3 3-10-16,0 5 2 15,0-1-6-15,0 2-15 16,0 0-7-16,-5 0-6 15,-1 10 7-15,-1 6 5 16,1 3 1-16,0 4-20 16,0 1-10-16,5 0 24 15,-2-2 6-15,1-2 0 16,1-1 0-16,-2-5 0 16,-1-5 0-16,3-1 0 15,-4-5 0-15,-3-3 2 16,-3 0 51-16,-8-3-19 15,-2-11-12-15,-3-6-22 0,5-3-24 16,11-13-92-16,7 6-241 16,1 1-689-16</inkml:trace>
  <inkml:trace contextRef="#ctx0" brushRef="#br0" timeOffset="59242.3312">26947 2046 568 0,'0'0'488'0,"0"0"-363"16,0 0-104-16,0 0-19 16,0 0 59-16,0 0 98 15,0 0-25-15,-3-4-63 16,0 8-43-16,-3 10 2 16,-3 7 40-16,0 6-14 15,0 7-9-15,1 8-14 16,3 5-5-16,2 3 2 15,1 2-13-15,1 4-16 0,1-2-1 16,-3-1 0-16,0-1-6 16,-2-1 5-16,-1-2 0 15,-1-3 1-15,3-4 15 16,-1-3 9-16,4-4-5 16,1-5-8-16,0-4-5 15,0-7-5-15,0-3 7 16,0-7-1-16,4 0-6 15,1-4 0-15,-1-3 0 16,2-2 0-16,0 0 1 16,1 0-1-16,2-5 8 15,2-7-8-15,-4-3 0 16,1-2 24-16,-1-1-9 16,-1-2-4-16,-2 1 1 15,1 4 19-15,0-1-8 0,-1 5-11 16,-1 3-7-16,0 1-5 15,0 3 1-15,1 1 6 16,-4 3 6-16,2-2 0 16,-2 2-12-16,0 0-2 15,0 0-1-15,0 0 1 16,0 3-9-16,0 11-1 16,-2 8 10-16,-6 5 0 15,2 4 1-15,1 2-1 16,2-3 1-16,3-3 1 15,0-6-1-15,0-5 0 16,0-1 5-16,2-7-5 16,1-2-1-16,-3-3 1 0,0-3 0 15,0 0 11-15,-3-5 43 16,-12-10-18-16,-5-5-24 16,-7-4-12-16,-12-8-1 15,7 6-70-15,5 2-809 0</inkml:trace>
  <inkml:trace contextRef="#ctx0" brushRef="#br0" timeOffset="74038.0139">28624 4087 549 0,'0'0'104'0,"0"0"-55"16,0 0 318-16,0 0-198 15,0 0-117-15,0 5-29 16,0-5 8-16,0 0 41 16,0 0 42-16,0 0-11 15,0 0-43-15,3 0-8 16,-3 0-2-16,0 0 3 15,0 0 12-15,0 0 6 16,0 0-3-16,3 0-10 16,6 1-11-16,3 1-22 15,9 1-10-15,4-1-8 16,5 1-6-16,1 0 5 16,0 0-5-16,1 0-1 0,-1-2 1 15,1 0 1-15,-1-1-1 16,2 0 1-16,0 0-1 15,-4 0 0-15,-2 0 5 16,-2 0 1-16,0 0-5 16,0 0 4-16,0-1 0 15,1 0-5-15,-3 1-1 16,-3 0 2-16,-5 0-1 16,-5 0-1-16,-4 0 0 15,-3 0 1-15,-3 0-1 16,3 0 0-16,-3 0 2 15,0 0 11-15,0 0 32 16,0 0 18-16,0 0-27 0,0 0-15 16,0 0-4-16,0 0 4 15,0-1-7-15,0-4-13 16,-3-1 0-16,-1-1-1 16,-2-1 0-16,-2-2 0 15,1 2 0-15,0-1 0 16,2 3-1-16,0 0 1 15,2 2 0-15,2 2 0 16,-1 0 1-16,2 1-1 16,0 1 1-16,0 0-1 15,0 0 1-15,0 0 0 16,0 0 0-16,0 0 0 16,0 0-1-16,0 0 0 15,0 0 1-15,0 0 0 0,5 0-1 16,2 3 2-16,4 1-1 15,-2 0 0-15,0 0-1 16,1 2 0-16,1 0 0 16,1 2 0-16,1 2 0 15,-1-1 0-15,-1-1-1 16,-3-2 1-16,-2 0 1 16,-4-3-1-16,-2 1-2 15,0 2 2-15,-8 4 13 16,-11-1 7-16,-8 4-11 15,-33 8-9-15,8-3-82 16,1-4-614-16</inkml:trace>
  <inkml:trace contextRef="#ctx0" brushRef="#br0" timeOffset="77793.2906">30601 3824 168 0,'0'0'197'0,"0"0"610"0,0 0-553 16,0 0-180-1,0 0-54-15,0 0 8 0,0 0 102 16,-18 0 38-16,16 0-12 16,1 0-55-16,1 0-22 15,0 0-7-15,0 0 9 16,4 0 17-16,16 0-47 15,11 0-34-15,9 4-15 16,9 5-1-16,6 0-1 16,-2 4-7-16,-1 0 0 15,-5 0 6-15,-7-2 0 16,-9 0 1-16,-11-4 0 16,-9-3 0-16,-6-3-1 0,-5-1-12 15,0 0-32-15,0 0 39 16,-5 0-17-16,-5 0-31 15,-3 0-232-15,2-1-361 16,2-3-390-16</inkml:trace>
  <inkml:trace contextRef="#ctx0" brushRef="#br0" timeOffset="78191.6982">30681 3896 355 0,'0'0'928'0,"0"0"-704"16,0 0-169-16,0 0-39 15,0 0 50-15,0 0 154 16,0 0-3-16,11 10-45 16,16 0-111-16,10 1-33 15,6 3-6-15,2 1-5 16,-3 0 12-16,-5-1 11 0,-4-3-13 16,-6-1-12-16,-5-3-3 15,-7-3-3-15,-5-1-2 16,-5-3 1-16,-4 0 1 15,-1 0-3-15,0 0 10 16,0 0-16-16,0 0 0 16,2 0-89-16,12 0-126 15,0-2-345-15,0-4-279 0</inkml:trace>
  <inkml:trace contextRef="#ctx0" brushRef="#br0" timeOffset="78632.2028">31081 3780 637 0,'0'0'696'0,"0"0"-578"16,0 0-86-16,0 0 21 15,0 0 116-15,0 0 13 16,0 0-35-16,-10-11-57 15,10 11-41-15,0 0-36 16,0 4 0-16,0 7 58 16,7 5-7-16,8 3-43 15,0 7-7-15,6 1-13 16,0 1-2-16,1 1 2 16,2-3 1-16,-3-2 10 0,-5-5-11 15,-4-4 1-15,-6-4-2 16,-6-3-10-16,0 0 9 15,-1-3 1-15,-16 2 19 16,-2 1 20-16,-5-4 13 16,-1 3-12-16,1-4-2 15,2 0-8-15,5-1-10 16,2 0-9-16,9-1-11 16,6 2-25-16,6 5-121 15,15-1-204-15,6-1-467 0</inkml:trace>
  <inkml:trace contextRef="#ctx0" brushRef="#br0" timeOffset="79423.4665">31857 4079 880 0,'0'0'491'0,"0"0"-370"15,0 0-67-15,0 0 37 16,0 0 4-16,0 0 4 16,0 0 70-16,4-11-52 15,-4 10-28-15,0 1-2 16,0-3-9-16,0 3-3 16,0 0-10-16,0-2-28 15,0 0-20-15,-2-1-16 0,-3-2 24 16,1-2 0-16,-5-1-18 15,-2 1-7 1,-7 1 0-16,-4 2 6 0,-6 2-4 16,-7 2 8-16,-5 2-2 15,-6 10 2-15,2 6 7 16,2 0-4-16,4 1-4 16,10 1-8-16,7-1-1 15,4-1 2-15,11 2-2 16,6-2-12-16,3 0 8 15,23-1-7-15,9 0-1 16,13-5-104-16,28 1-158 16,-10-5-215-16,-8-6-172 0</inkml:trace>
  <inkml:trace contextRef="#ctx0" brushRef="#br0" timeOffset="80024.1502">32121 4134 1345 0,'0'0'251'0,"0"0"-220"15,0 0-14-15,0 0 28 16,0 0 46-16,0 0 8 16,0 0-42-16,-9-5-56 15,-9 6 10-15,-5 9 79 16,-6 3 10-16,2 2-8 15,-1 1-3-15,4-1-14 16,3-1-23-16,6-1-19 16,5 0-5-16,5-3-12 15,5 1-14-15,0 0 14 0,3 0-16 16,15-1 31-16,3 1-13 16,5-2-10-16,5-3-8 15,0-2-9-15,3-4 8 16,-5 0-11-16,-4 0 11 15,-3-9 1-15,-4-2 7 16,-7-6 8 0,-4-2 2-16,-2-4 3 0,-5-1 4 15,0 0 3-15,0 0 10 16,-3-1-25-16,-3 6-12 16,1 3-20-16,2 4-65 15,2 6-83-15,-4 6-202 16,-2 2-255-16,1 8 34 0</inkml:trace>
  <inkml:trace contextRef="#ctx0" brushRef="#br0" timeOffset="80561.2803">32233 4328 1227 0,'0'0'546'16,"0"0"-455"-16,0 0-24 0,0 0 100 16,0 0 37-16,0 0-46 15,0 0-45-15,-6-2-31 16,6 2-46-16,6 0-29 16,1 0-7-16,2 0-1 15,5 0 0-15,-2 5-8 16,1 1-1-16,2 3 9 15,-6 1 0-15,0 0 0 16,-5-1 0-16,-4 1-11 0,0-1-1 16,0 2-1-1,-14-2 14-15,-3 4 19 0,-4-3-5 16,-1 1 7-16,2-3 1 16,4-1-3-16,7-2 4 15,6 0 2-15,3 1-18 16,0 1-5-16,14 3 7 15,15 4-9-15,34 10-121 16,-5-5-337-16,-3-3-446 0</inkml:trace>
  <inkml:trace contextRef="#ctx0" brushRef="#br0" timeOffset="92691.7675">32139 5971 85 0,'0'0'292'16,"0"0"268"-16,0 0-433 16,0 0-85-16,0 0-21 0,0 0 35 15,31 2 102 1,-31-2 50-16,0 0-23 0,0 0-19 15,0 0-22 1,0 0-44-16,0 0-15 0,0 0-2 16,0 0 3-16,0 0-12 15,0 0-23-15,0 0-24 16,0 0-14-16,0-3-3 16,0-2-9-16,0-3 1 15,-8 0 4-15,-3 0-5 16,-4-1 0-16,-3 0 0 15,-6 3 8-15,-2 0 0 16,-3 2 3-16,1 4-4 16,1 0 7-16,-2 0 6 15,2 4 16-15,-1 10-5 0,0 3 1 16,1 2-20 0,3 3 3-16,6-1-5 0,7 2-10 15,6-1-1-15,5 2 0 16,3 0 0-16,18-1-12 15,4-2-28-15,6-3-46 16,4-2-71-16,-2-3-105 16,1-1-107-16,-9-3-190 15,-8-3-223-15</inkml:trace>
  <inkml:trace contextRef="#ctx0" brushRef="#br0" timeOffset="92981.1718">32145 6182 821 0,'0'0'661'0,"0"0"-477"16,0 0-80-16,0 0-18 15,0 0 36-15,0 0 38 16,0 0-5-16,-3 6-50 16,18 3-63-16,7 4-42 15,3-1-63-15,4 0-116 16,-5-2-75-16,-3 0 48 0,-2 1-56 16,-7-1-100-16,-4-1-444 0</inkml:trace>
  <inkml:trace contextRef="#ctx0" brushRef="#br0" timeOffset="94011.9286">32585 6281 546 0,'0'0'508'16,"0"0"-508"-16,0 0-3 15,0 0-277-15,0 0-49 16,0 0 133-16,0 0 130 15,5-3 2-15</inkml:trace>
  <inkml:trace contextRef="#ctx0" brushRef="#br0" timeOffset="94384.3492">32585 6281 380 0,'9'-9'297'0,"-6"8"-139"16,3-2-40-1,-3 3-5-15,0-1-6 16,0 1-30-16,-2 0-12 0,-1 0 19 16,0-2 9-16,0 2-12 15,0 0-21-15,0-1-16 16,0-1-9-16,0 1-2 16,-1-2-4-16,-4 2-7 15,-1-2-8-15,-2-1 15 16,-3 4 10-16,-1 0 23 15,-3 0 10-15,-1 0 7 16,-4 2-13-16,3 7-1 16,3 3-16-16,1 1-27 0,4 4-7 15,4 0 7-15,4 3 9 16,1 0-1-16,3-2-30 16,16 0-58-16,8-1-128 15,16-3-144-15,-5-5-184 16,-5-4-135-16</inkml:trace>
  <inkml:trace contextRef="#ctx0" brushRef="#br0" timeOffset="94891.2268">32718 6364 864 0,'0'0'683'15,"0"0"-653"-15,0 0-30 0,0 0 0 16,0 0 53-16,0 0 149 15,0 0-18-15,18-14-82 16,-18 14-68-16,-3 4-25 16,-6 8 16-16,-5 1 49 15,2 3-16-15,1-2-30 16,3-1-22-16,4-3-6 16,4-4-1-16,0-1 0 15,9-5-26-15,11 0-32 16,6 0-63-16,5 0-48 15,0-2 39-15,1-6 68 16,-4-2 27-16,-7 3 23 16,-3 0 13-16,-9 1 26 15,-4 5 111-15,-5-1 8 16,0 2-43-16,0 0-31 0,0 0-26 16,0 0-22-16,0 0-13 15,-5 2-9-15,-7 12 12 16,-6 6 5-16,-5 5 21 15,-5 5-10-15,-5 4-7 16,-5 0-5 0,-1 2 23-16,-3-3 19 0,-4 0-5 15,3-6-13-15,-3-5-24 16,5-9 7-16,5-3-11 16,5-10 6-16,6 0-10 0,5-10-9 15,16-9-6 1,4-5-75-16,50-21-142 0,4 4-379 15,3 3-545-15</inkml:trace>
  <inkml:trace contextRef="#ctx0" brushRef="#br0" timeOffset="95310.9627">33170 6522 411 0,'0'0'1088'0,"0"0"-914"15,0 0-174-15,0 0 1 16,0 0 89-16,0 0 130 16,0 0-28-16,-9-4-100 15,-6 4-58-15,-5 0-12 16,-5-2-1-16,-5 2 23 16,1 0 18-16,-1 0 1 15,1 0-2-15,7 6-30 16,6 3-20-16,4-2-11 15,7 1-13-15,5 0-44 16,0 3 2-16,5 2-3 0,13 3-78 16,13 5-159-16,-4-4-241 15,-2-4-359-15</inkml:trace>
  <inkml:trace contextRef="#ctx0" brushRef="#br0" timeOffset="95587.419">33361 6409 1397 0,'0'0'289'0,"0"0"-229"0,0 0-17 16,0 0 97-16,0 0 64 15,0 0-3-15,-84 54-56 16,47-26-45-16,-2 3-29 15,3 1-38-15,4-2-6 16,5-2-14 0,3-2-11-16,4-4-1 0,3-5-1 15,4-3-62-15,6-5-145 16,6-5-524-16,1-4-559 0</inkml:trace>
  <inkml:trace contextRef="#ctx0" brushRef="#br0" timeOffset="95982.9359">33250 6657 502 0,'0'0'1237'16,"0"0"-1237"-16,0 0-119 15,0 0 53-15,0 0 66 16,0 0 48-16,0 0 69 15,60 57-26-15,-37-51-75 16,-1-3-16-16,-1-3-41 16,-2 0 33-16,-2 0 8 15,-5 0 40-15,-4-5 32 16,-5 1-2-16,-1 0 31 0,-2 1-26 16,0 0-28-1,-2-1 5-15,-11 1 10 0,-2-1 7 16,-6 1-15-16,-5 1-7 15,-3 2-7-15,-1 0-13 16,2 0-2-16,4 0 1 16,5 10-5-16,6 5-12 15,6 3-8-15,7 3-1 16,0 0-6-16,18-1-74 16,24 0-175-16,-2-6-311 15,-3-6-499-15</inkml:trace>
  <inkml:trace contextRef="#ctx0" brushRef="#br0" timeOffset="116743.1371">25213 8626 1639 0,'0'0'283'0,"0"0"-278"15,0 0-5-15,-8 96 0 16,0-49 10-16,4 2 110 16,-4 7 27-16,3 3-61 0,0 1-51 15,2-1-23 1,1-3-4-16,-1-2-7 16,0-6 21-16,2-7 11 15,-2-9-33-15,1-5-43 0,1-7-24 16,-1 0 32-16,1-5 20 15,-1-1 15-15,1-1-11 16,-1 1-33-16,1-4-27 16,1-4 18-16,0 0 10 15,0-6-35-15,0 0-19 16,7-2-20-16,7-12 78 16,5-6 22-16,-1-3 17 0,1 3 6 15,-2 0 41 1,-5 4 45-16,-5 5 9 0,-2 5-6 15,-4 6 9-15,-1 0-1 16,0 3-33-16,0 14-24 16,-4 4-18-16,-4 5-6 15,2 3-19-15,0 1-3 16,3-3-41-16,0 2-45 16,3-3 33-16,0-5-17 15,0-3 39-15,0-4-5 16,0-7-1-16,0 0 37 15,-6-4 3-15,-3 1 69 16,-4-4 21 0,-8 0 1-16,-3 0 22 0,-6 0-5 15,-1 0 4-15,-3 0-9 0,1-8-87 16,1-5 32-16,9-2-51 16,6-9-39-16,5 7-159 15,6 1-736-15</inkml:trace>
  <inkml:trace contextRef="#ctx0" brushRef="#br0" timeOffset="127037.1825">2961 2162 435 0,'0'0'0'15,"0"0"0"-15,0 0 0 16,0 0 332-16,0 0-261 15,-3 0-71-15,3 0-57 16,0 0-35-16,-1 0 27 16,1 0 45-16,-3 0 20 0,-2 0 10 15,2 0 29-15,0 1 3 16,3 0 46-16,0 0 83 16,0-1 19-16,0 0 15 15,0 0-47-15,0 0-53 16,0 0-28-16,0 0-28 15,0 0-19-15,0 0-8 16,0 0 1-16,0 0 5 16,0 0-9-16,0 0-9 15,0 0-10-15,0 0-13 16,3 4 3-16,12 2 10 16,6-1 16-16,6 0-6 0,4 1-9 15,5-2 0 1,9-1-1-16,4-3 2 0,21 0 45 15,-4 0-18-15,10 0-8 16,0-4-7-16,-13 1 1 16,5 1-5-16,-14 2-4 15,-11 0-5-15,-16 0-1 16,-12 0-6-16,-6 0-8 16,-6 0 14-16,-3 0 16 15,0 0-15-15,0 0 5 16,0 2-6-16,0-2 0 15,0 0-16-15,0 0-118 0,0 0-60 16,0 0-129-16,0-2-290 16</inkml:trace>
  <inkml:trace contextRef="#ctx0" brushRef="#br0" timeOffset="127449.2783">3033 2252 694 0,'0'0'703'16,"0"0"-554"-16,0 0-108 15,0 0-32-15,0 0 50 16,0 0 152-16,0 0-36 16,118 8-67-16,-60-6-48 15,18-1-2-15,18 2 8 16,12 2 1-16,-6 0-22 15,-21-1-22-15,-24 0-11 16,-22-1-1-16,1 1-10 16,-4 1-1-16,-3-3-7 0,-12 1-58 15,-15-3-206-15,0 0-257 16,-12-3-830-16</inkml:trace>
  <inkml:trace contextRef="#ctx0" brushRef="#br0" timeOffset="137954.8307">9854 2964 345 0,'0'0'0'0,"0"0"14"16,0 0-14-1,0 0 384-15,0 0-107 0,0 0-150 16,15 16-80-16,-6-16-33 16,-3 0-7-16,3 0 6 15,1 0 11-15,-1 0 7 16,2 0-12-16,2 0-9 15,-1 0 2-15,0 0 7 16,3 0 7-16,0 0-16 16,1 1-2-16,1 1-7 15,2-1-1-15,5-1 9 16,1 1-7-16,-2-1 6 16,-1 0-7-16,-1 0 5 15,-3 0-5-15,-2 2 15 16,-2-1 0-16,-1 1-7 0,2-1-6 15,0 1 4-15,0 0-5 16,1 1 6-16,4-3-6 16,2 2 5-16,-1-2-6 15,7 1 0-15,-1-1 1 16,-3 0 4-16,3 0-5 16,-5 0 1-16,-1 2 8 15,-6-1-9-15,0 2 0 16,0-2 9-16,-2 2-2 15,-1 0-2-15,5-1-4 16,2-1 19-16,5 0-4 16,4 1-2-16,-1-2-8 15,6 1-6-15,1-1 0 0,-4 0 6 16,3 2-1-16,-5 0 3 16,-4 1-3-16,-3 1-6 15,0 1 2-15,-2-1-1 16,1-1 0-16,-1 1-1 15,5-3 1-15,0 0-1 16,3 1 2-16,1-1-1 16,2 1 0-16,-4-2-1 15,3 0 0-15,1 1 5 16,-5-1-4-16,2 1 5 16,-6 1-4-16,0 0 6 15,-2-1-7-15,1 0-1 16,2 0 1-16,2-1 8 15,0 0-8-15,0 2 1 16,4-2-1-16,-1 1 0 16,-4-1 0-16,3 2 0 0,-2-2-1 15,3 1 1-15,0-1 0 16,1 1 0-16,-1 1 0 16,-1-1-1-16,3 1 7 15,1 0 12-15,-2 1 8 16,5 0 15-16,0 0-14 15,2-1-22-15,3 0 1 16,1-2-7-16,-2 2 0 16,-1-2 0-16,-5 0 0 15,-1 0 0-15,-3 0 0 0,-6 0 1 16,-2 0-1-16,-1 0 1 16,0 0-1-16,0 0 1 15,0 0-1-15,9 0 1 16,4 3-1-16,5-3 0 15,4 3-1-15,-1-2 1 16,0-1 0-16,-2 0 0 16,3 0-1-16,-4 0-7 15,-3 0-22-15,-4 0 13 16,-3 0-2-16,-8 0 1 16,0 0 12-16,-6 0 4 15,1-1-5-15,4-2 6 16,2 3-15-16,5-3-28 15,0 1-27-15,3 0-9 0,-1-1 5 16,3 0 43 0,-4 0 23-16,-1 1 9 0,-5 0 0 15,1-1 2-15,-5 0 13 16,-4-1 15-16,2 0-6 16,-4-2-11-16,1-2 20 15,0-2 11-15,-1 0 5 16,2-1-20-16,-2 1-8 15,0 1-10-15,2-2 26 16,-1 2-17-16,2 1-20 16,-2 0-14-16,-1-1-14 15,1 1 20-15,1-2 8 16,-2-1 0-16,0-3 1 0,1-2 6 16,1-4-7-1,-2-4-6-15,1-3 6 0,-1-1 1 16,0 0 8-16,-2 0-9 15,4 2 1-15,-5 1-1 16,0 3 0-16,3 0 0 16,-2 1 1-16,-1-1 14 15,2 2-14-15,-5-2 7 16,3 0 6-16,-6-1 2 16,4 1-10-16,-4-1-5 15,0 0-1-15,0 1 18 16,0 0-5-16,0 0-3 0,-7 4-4 15,4 1 14 1,-3 2-8-16,-2-1-11 0,3 3 0 16,0-1 5-16,2 0-6 15,0-2 0-15,0 1-8 16,-3 0-5-16,3-2-9 16,-3 5 16-16,-5-1-2 15,2 3 6-15,-1 0 2 16,-9 4-1-16,-2-1 0 15,-3 3 1-15,0-2 1 16,2 5-1-16,1-2 1 16,6 1 5-16,-2 1-6 15,4-2 0-15,1 2 0 16,-4-2 0-16,0 1 0 16,-1 1 0-16,-4-1 0 0,0 1 0 15,-8 1 0-15,0 0 0 16,-4 0 1-16,0 0-1 15,-3 0 0-15,4 0 0 16,6 0 0-16,-2 0 0 16,4 0 0-16,2 0 0 15,1 0 0-15,0 0 0 16,0 0 0-16,-1 0-1 16,-4 0-5-16,-2 0-10 15,-2 0-4-15,-3 0 7 16,-6 0 4-16,4 0 8 15,-1 0 0-15,-3 0 1 16,6 0-1-16,-1 0 1 0,4 0 0 16,0 0 0-16,2-1-2 15,4-1 1-15,-4 2 1 16,4 0-1-16,-6 0 1 16,2 0 0-16,-2 0-1 15,-5 0 1-15,0 0 0 16,-1 0-1-16,0 0 1 15,0-1-2-15,0-2 2 16,8 0-9-16,-2-1-1 16,5 1-18-16,-5 0 9 15,3 0 3-15,2 3 16 16,-5 0-1-16,2 0 0 16,-2 0 1-16,-3 0-2 15,-5 0-11-15,6 0-22 16,-4 2 15-16,3-2 5 0,2 0 14 15,1 0 0-15,0 0 1 16,2 0 0-16,-2-3 0 16,1-3 0-16,3 1 0 15,-4-2 1-15,-2 1 0 16,0 1 0-16,-1 0 0 16,-3 1 0-16,-3 3 5 15,7-1 6-15,-1 1 7 16,1 1 5-16,10 0-8 15,-1 0-10-15,9 0-5 16,2 0 0-16,0 0 0 16,0 0 2-16,3 0-2 0,-3 0-1 15,-6 0 1-15,2 0-1 16,-2 0 0-16,-3 0 0 16,-1 1-7-16,-1 1-4 15,1-1 3-15,-2 1 0 16,6-1 8-16,2 0-3 15,-1 0 2-15,7 1 0 16,-2 0 0-16,0 0-1 16,0 1 1-16,0 0-8 15,-1-2-14-15,-4 2-3 16,1-2-12-16,1 0-4 16,-3 1 15-16,0-2 16 15,0 2 10-15,2-1-1 0,4-1 2 16,-4 1 2-1,5 1 10-15,-1-1 12 0,6 1 13 16,-4-1-4-16,3 0-14 16,3 1-9-16,-2-1 0 15,-4 2 0-15,1 0-4 16,0 0 4-16,-3 1-1 16,0-1 0-16,3 0-3 15,-1 0 7-15,1-1 3 16,1 1-3-16,-1-1-4 15,2 1-8-15,1-1 6 16,0 0-5-16,0 1 4 16,-1 0-5-16,2 1 6 15,-1 2-6-15,-3-2 0 16,6 0-1-16,-3 0 1 0,2-2 0 16,1 3 0-1,0 0 1-15,-4 0 11 0,4 3-6 16,-1 2 5-16,-2 0-3 15,-1 1-1-15,-2 2 0 16,3-3-7-16,0 0 0 16,1-3 1-16,1-2-1 15,1 0 0-15,0-1 5 16,0-1-4-16,0-1 6 16,0 3 0-16,-3-1-7 15,0 2 0-15,-1-1 0 16,4 0 0-16,-4-1 0 0,3 2 0 15,1-2-1-15,0 2 1 16,0-1-1-16,-1 2 0 16,-2 1 0-16,0 0 1 15,3 0-1-15,-3 0 2 16,-1 0-2-16,2-1-2 16,2-2 2-16,0 1 2 15,3-1-1-15,-3 0 9 16,3 2-1-16,-3 2-9 15,0 0 1-15,0 2 5 16,0 1 0-16,0-1-5 16,-1 0 1-16,1-1-2 15,0-1 3-15,0-1-3 0,3-1 0 16,-4-1 2-16,4 1-1 16,-1 1-1-16,1 1 1 15,0 2 0-15,-3 0-1 16,3 4 1-16,-3 0 0 15,3 1 0-15,-3 0-1 16,0-2 0-16,-1-1 1 16,4-4 0-16,0-3-1 15,0-2 1-15,0-1 0 16,0-2 0-16,0 2-1 16,0 0 1-16,0 2 0 15,-3 1 0-15,3 2-1 16,0 1 1-16,-3 0 1 0,0 0-2 15,3 0 1 1,-3-1-1-16,3-2 0 0,0-1 1 16,0 1-1-16,0-1 1 15,0-1-1-15,0 0 0 16,0 0 0-16,0 2 0 16,0-1 0-16,0 1 0 15,0-1 1-15,0 1-1 16,0-3 0-16,0 0 0 15,0-1 0-15,0 1 0 16,0 0 0-16,0-1 2 16,0 0 8-16,0 1 8 15,0 2-7-15,3-3-3 16,0 3-1-16,3 0-1 16,1 1 0-16,-4-1-6 0,3 1 1 15,-1 1-1-15,-2-2 0 16,0 0 0-16,0-1-6 15,1 0-9-15,-4 1-5 16,3-1-36-16,-3-1-26 16,9 1-2-16,0-4-101 15,3 0-125-15</inkml:trace>
  <inkml:trace contextRef="#ctx0" brushRef="#br0" timeOffset="140432.3154">14139 2326 159 0,'0'0'174'16,"0"0"875"-16,0 0-769 15,0 0-156-15,0 0-29 16,0 0 49-16,0 0 3 16,0 0-28-16,0 0-31 15,0 0-29-15,0 0-17 16,0 0-11-16,0 0-10 15,0 0-6-15,0 0-5 16,-6 0-10-16,-12 0 6 16,-6 0-5-16,-6 4-1 15,-1 5 2-15,-3 4 8 16,6 1 17-16,8 3 6 16,2 0-12-16,12 0-12 0,6 1-8 15,0-1 11-15,18-3-11 16,10-2-1-16,11 0-7 15,3-4-45-15,1-3-33 16,-1-2-108-16,-6-3-151 16,-10-1-361-16,-9-9-267 0</inkml:trace>
  <inkml:trace contextRef="#ctx0" brushRef="#br0" timeOffset="140762.782">13655 2076 810 0,'0'0'816'16,"0"0"-426"-16,0 0-258 16,0 0-68-16,0 0 41 15,0 0 47-15,0 0-18 16,0-2-56-16,0 15-56 0,0 8-7 16,0 9-6-1,0 2-9-15,0 0-7 0,-1-3-131 16,-2-5-94-16,-2-8-287 15,1-7-183-15</inkml:trace>
  <inkml:trace contextRef="#ctx0" brushRef="#br0" timeOffset="141196.1863">13808 2087 816 0,'0'0'979'16,"0"0"-730"-16,0 0-191 0,0 0-58 15,0 0 1-15,0 0-1 16,0 0 56-16,0 32 15 16,0-15-33-16,0-1-20 15,0-1-9 1,3-2-8-16,4-4 7 0,-1 0-8 15,0-5-1-15,3-1-10 16,3-3 11-16,0 0 0 16,2-3-6-16,2-8-47 15,-3-2 26-15,-1 0 27 16,-6 3 0-16,-2 1 18 16,-2 4 34-16,-2 2 11 15,0 1-5-15,0 2-10 0,0 0-10 16,0 0-11-16,0 6-17 15,0 14-1-15,0 5 0 16,-3 6-7-16,1 4-2 16,-1 10-38-16,0-10-206 15,2-6-474-15</inkml:trace>
  <inkml:trace contextRef="#ctx0" brushRef="#br0" timeOffset="141587.487">14470 2691 886 0,'0'0'1243'16,"0"0"-1074"-16,0 0-122 16,0 0-26-16,0 0 35 15,-85-2 82-15,40 1-9 16,-19-2-50-16,-24 0-35 15,-30-1-18-15,-7-1-2 0,17 0-12 16,28 3-6 0,31-1-5-16,7 0 5 0,2 1-6 15,-2-2-60-15,9-2-86 16,21-8-92-16,12 1-238 16,0-1-275-16</inkml:trace>
  <inkml:trace contextRef="#ctx0" brushRef="#br0" timeOffset="142070.6904">14169 2950 696 0,'0'0'1027'15,"0"0"-814"-15,0 0-79 16,0 0-8-16,0 0 10 16,0 0 14-16,0 0-35 15,0-14-42-15,-3 10-30 16,-8 0-18-16,-2 2-8 15,-5 1-8-15,-9 1 8 16,-3 0 0-16,-1 3-8 0,-5 7-3 16,4 1-5-16,6 3 10 15,2 1 2-15,12 1-1 16,2 0 0-16,10-2 2 16,0 0-2-16,0-2-10 15,16 0 0-15,3-1-1 16,7 0-1-16,-2-2-7 15,-2-1-33-15,-4-2-89 16,-3 0-49-16,-9-6-107 16,-3 0-270-16,-3 0-300 0</inkml:trace>
  <inkml:trace contextRef="#ctx0" brushRef="#br0" timeOffset="142352.1598">13660 2862 1501 0,'0'0'649'0,"0"0"-537"16,0 0-46-16,0 0 17 15,0 0 47-15,0 0 7 16,0 0-46-16,0-5-47 15,0 5-27-15,0 9-17 0,0 7 1 16,0 6 0-16,0 2-1 16,0-2-30-16,0 1-134 15,3-8-181-15,-3-5-431 16,0-7-484-16</inkml:trace>
  <inkml:trace contextRef="#ctx0" brushRef="#br0" timeOffset="142649.1653">13775 2813 130 0,'0'0'1295'15,"0"0"-996"-15,0 0-215 0,0 0-65 16,0 0 10-16,0 0 110 15,0 0 34-15,43-14-60 16,-40 14-60-16,-3 0-32 16,0 6-11-1,3 5 18-15,-3 3 27 0,0 5 28 16,0-1-7-16,0 0-48 16,-6 1-11-16,-1-2 2 15,4-2 1-15,3-3-7 16,0-3-6-1,0-2-7-15,28-7-6 0,-1 0-156 16,0-3-550-16</inkml:trace>
  <inkml:trace contextRef="#ctx0" brushRef="#br0" timeOffset="158768.4337">14993 2614 417 0,'0'0'1137'0,"0"0"-944"16,0 0-138-16,0 0-17 15,0 0 49-15,4 0 111 16,2-1-45-16,10 0-66 15,11 1-33-15,5 0-20 16,13 0-10-16,9 0-9 16,3 0-5-16,1 0 0 0,-4 0-8 15,-5 0 4-15,-7 0-5 16,-6 0 6-16,-11 0-7 16,-7 0 0-16,-9 0 0 15,-6 0-8-15,-3 0-63 16,0 0-30-16,-18 0-131 15,-6 0-280-15,-1 0-601 0</inkml:trace>
  <inkml:trace contextRef="#ctx0" brushRef="#br0" timeOffset="159056.5477">15061 2727 1166 0,'0'0'820'16,"0"0"-666"-16,0 0-106 15,0 0-24-15,0 0 19 16,116-5 50-16,-59 2-26 16,4 1-45-16,0 2-20 15,-5 0 5-15,-7 0-4 16,-7 3-3-16,-10 2-8 15,-6-2-22-15,-7 2-51 16,-10-1 1-16,-8-2-115 0,-2-2-144 16,-14-3-195-16,-1-8-490 15</inkml:trace>
  <inkml:trace contextRef="#ctx0" brushRef="#br0" timeOffset="159391.5958">15334 2520 1181 0,'0'0'298'16,"0"0"-222"-16,0 0-56 15,0 0 43-15,0 0 137 16,0 0-3-16,0 0-64 16,-9-11-74-16,12 11-30 15,12 1-11-15,2 12 16 16,9 5 17-16,4 5-28 0,4 2-6 15,0 0-10-15,4 2-7 16,-5-1 1-16,-2-2-1 16,-1-3 1-16,-7-1-1 15,-4-3 2-15,-5-2-2 16,-8-1 0-16,-6-1-1 16,0-1 3-16,-16 3-2 15,-14-3 40-15,-9 1-7 16,-2 0-26-16,-21 2-7 15,12-1-256-15,11-5-819 0</inkml:trace>
  <inkml:trace contextRef="#ctx0" brushRef="#br0" timeOffset="168689.2534">16613 2531 1166 0,'0'0'367'15,"0"0"-200"-15,0 0-71 0,0 0 23 16,0 0 29-16,0-3-11 15,0 1-43-15,-5-1-49 16,-3 0-20-16,-2 2-9 16,-6-2 11-16,-10 1-2 15,0 2-1-15,-7 0-6 16,-3 0-5-16,3 0-12 16,8 0 8-16,3 3 6 15,8 3-6-15,8-1-3 16,3 2 4-16,3 2-3 0,0 2-7 15,3 3-1 1,12 4 1-16,9 0 0 0,1 0 1 16,8 2 0-16,-3 0 3 15,2-1-2-15,-3 2 3 16,-2-1-5-16,-8 0 0 16,-4 0 0-16,-4-2-1 15,-7-1-1-15,-4-2 2 16,0 0 0-16,0-3 2 15,-17-1-2-15,-3-2-3 16,-3-2 3-16,-2-3-41 16,-1-4-68-16,6-4-109 15,8-12-153-15,5-2-239 0</inkml:trace>
  <inkml:trace contextRef="#ctx0" brushRef="#br0" timeOffset="169124.7871">16629 2703 393 0,'0'0'1089'15,"0"0"-862"-15,0 0-160 16,0 0-9-16,0 0 60 16,0 0 28-16,0 0-52 15,0-8-61-15,7 20-32 16,2 4 7-16,5 4-1 15,-5-1-5-15,4-3-1 16,-6-3 6-16,1-6-7 0,0-3-8 16,-4-3 8-16,2-1 16 15,3 0 43-15,-2-9-38 16,6-7-21-16,0-2-4 16,-4-3 3-16,1 1-1 15,-4 1 2-15,-2 6 9 16,-1 3 7-16,-3 4 17 15,2 3 4-15,-2 3-11 16,0 0-12-16,0 0-14 16,1 2 0-16,6 10-1 15,0 5 1-15,5 3-1 16,4 0-1-16,4-3-26 0,2-3-107 16,5-6-133-16,-8-5-275 15,-2-3-367-15</inkml:trace>
  <inkml:trace contextRef="#ctx0" brushRef="#br0" timeOffset="169608.2722">17044 2643 920 0,'0'0'587'15,"0"0"-479"-15,0 0-11 16,0 0 33-16,0 0 2 15,0 0-32-15,0 0-43 0,-42-10-10 16,20 25 12 0,0 4-4-16,5 1-24 0,7-2-18 15,9-1-5-15,1-5-2 16,5 0 7-16,13-4-12 16,12-5 8-16,3-3-9 15,2 0-43-15,1-1-34 16,-8-9 5-16,-5-3 21 15,-6 2 4-15,-7-1-3 16,-3 4 50-16,-4 4 3 16,-3 1 49-16,0 2 18 15,0 1-6-15,0 0-17 16,0 0-14-16,0 1-8 16,3 13-18-16,6 10-1 15,7 10 5-15,7 7-1 0,7 2-9 16,1 0 5-16,-1-5 1 15,-4-6-7-15,-6-5 0 16,-13-4 0-16,-7-6-6 16,-1-4 6-16,-23-5-15 15,-10-5 9-15,-28-5-149 16,9-12-243-16,9-5-355 0</inkml:trace>
  <inkml:trace contextRef="#ctx0" brushRef="#br0" timeOffset="170040.0083">17509 2699 1043 0,'0'0'838'15,"0"0"-725"-15,0 0-94 16,0 0-18-16,0 0 21 15,0 0 87-15,-101-29 21 16,79 29-32-16,5 0-34 16,5 0-27-16,0 7-15 15,4 5-10-15,4 4-5 16,2 4 1-16,2 1-7 16,0 2-1-16,11-4 0 0,7-4-6 15,-5-5 4 1,5-4-7-16,-1-6-16 0,0 0-37 15,-1-9 37-15,0-7 11 16,-4-5 14-16,-2-2 0 16,-3 0 1-16,-3 6 26 15,-1 3 28-15,-3 6 6 16,0 5 0-16,0 1-21 16,3 2-12-16,0 2-28 15,0 11-21-15,5 5 20 16,1 6 0-16,2 0-8 15,4-1-72-15,-5-7-89 16,2-9-226-16,2-5-263 16,-8-2-508-16</inkml:trace>
  <inkml:trace contextRef="#ctx0" brushRef="#br0" timeOffset="170339.5407">17639 2609 1298 0,'0'0'559'15,"0"0"-491"-15,0 0-55 16,0 0 2-16,0 0 102 16,0 0 27-16,22 73-58 15,-5-43-28-15,0 1-14 16,3-1-16-16,4-5-10 16,-5-4-8-16,-2-7 2 15,-4-4 12-15,-6-5-5 16,-4-5-4-16,-3 0 13 0,0-15 19 15,0-9-40-15,0-5-7 16,0-2 0-16,-1 2 1 16,-1 5 1-16,2 6 6 15,0 7-8-15,0 4-32 16,23 7-145-16,-4 0-346 16,7 0-297-16</inkml:trace>
  <inkml:trace contextRef="#ctx0" brushRef="#br0" timeOffset="170565.1637">18206 2709 1947 0,'0'0'524'0,"0"0"-462"15,0 0-37-15,0 0-5 16,94 0-10-16,-42 3 20 15,8-1-8-15,1 4-13 16,-3 2-9-16,-7 0 0 16,-7 0-129-16,-8-1-206 15,-10-2-271-15,-14-4-244 0</inkml:trace>
  <inkml:trace contextRef="#ctx0" brushRef="#br0" timeOffset="170889.6238">18619 2643 783 0,'0'0'599'0,"0"0"-439"16,0 0-12-16,0 0 13 16,0 0 16-16,0 0-55 15,0 0-45-15,9 2-9 16,18 10-49-16,6 1 18 15,-1-1-25-15,1 1-12 16,-1-2 1-16,-9 0-1 16,-1 0 0-16,-9 0 0 15,-4-2-27-15,-6-3 27 16,-3 2 0-16,0-3 11 0,-8 2 17 16,-5 1 18-16,-2 1-17 15,1-1-18-15,3 1-11 16,2-1-157-16,1-4-396 15,5-2-656-15</inkml:trace>
  <inkml:trace contextRef="#ctx0" brushRef="#br0" timeOffset="171254.1794">19551 2595 1669 0,'0'0'331'0,"0"0"-160"16,0 0-29-16,0 0 21 16,0 0 8-16,0 0-32 15,0 0-63-15,-7-75-33 16,-15 61-11-16,-11 1-11 15,-6 6-9-15,-7 7-12 16,-1 0 0-16,1 19-2 16,7 11-7-16,13 12 3 15,5 2 5-15,16 5-5 16,5-3 0-16,18-2-3 16,15-5 9-16,7-6 0 0,6-8-1 15,18-11-42-15,-9-8-119 16,-12-6-512-16</inkml:trace>
  <inkml:trace contextRef="#ctx0" brushRef="#br0" timeOffset="177217.724">3131 4590 104 0,'0'0'0'16,"0"0"-62"-16</inkml:trace>
  <inkml:trace contextRef="#ctx0" brushRef="#br0" timeOffset="177478.4663">3131 4590 110 0,'88'-82'78'0,"-85"78"-36"16,-3-2-8-16,3 2-34 15,2 1-6-15,-2 0-4 0,0 1 10 16,0 0 39 0,0-2 19-16,0 1-32 0,-3 2-26 15,0-1-1-15,3-1-1 16,-3 0-4-16,0-2 4 16,4-3 1-16,-4 1-153 15,0 0-43-15</inkml:trace>
  <inkml:trace contextRef="#ctx0" brushRef="#br0" timeOffset="177573.7234">3255 4424 77 0,'0'0'147'16,"0"0"-36"-16,0 0 98 16,0 0-99-16,0 0-73 15,0 0-37-15,0 0-125 16,3-13-215-16</inkml:trace>
  <inkml:trace contextRef="#ctx0" brushRef="#br0" timeOffset="203623.0211">18223 4306 453 0,'0'0'907'16,"0"0"-698"-16,0 0-209 15,0 0-10-15,0 0 10 16,-29 0 21-16,16-4 81 0,-6 0 38 16,-1-2-25-16,-10 0-12 15,-8 1 6-15,-9-1-12 16,-7-2-11-16,-7-2-22 15,-9-1-7-15,6 1-21 16,2-3-11-16,18 7-5 16,14 1-7-16,14 2-8 15,12 3-5-15,4 0-79 16,7 0-101-16,15 10-78 16,22 5-58-16,-3-3-229 15,-5-1-518-15</inkml:trace>
  <inkml:trace contextRef="#ctx0" brushRef="#br0" timeOffset="203851.2537">18151 4402 1375 0,'0'0'530'15,"0"0"-438"-15,0 0-53 16,0 0-26-16,0 0 77 16,-100-25 67-16,52 15-40 15,-4 0-64-15,-5 2-30 0,2 0-22 16,4-1-1-16,2-4-97 16,10 3-222-16,17-3-455 0</inkml:trace>
  <inkml:trace contextRef="#ctx0" brushRef="#br0" timeOffset="204625.1554">18015 3446 552 0,'0'0'955'16,"0"0"-776"-16,0 0-67 15,0 0-2-15,0 0 16 16,0 0-10-16,0 0-29 15,-30-27-34-15,11 24-8 16,-7 1 5-16,1 1-5 16,-1 1-10-16,6 0-18 0,3 0-8 15,4 0-8-15,7 0 0 16,3 0 0-16,3 1-1 16,0 4-34-16,3 0 10 15,9 7 23-15,9 1 0 16,-2 4-8-16,4 1-11 15,0 3 4-15,0 0 10 16,-3 2 6-16,-3-4 0 16,-2-2 0-16,-6-4 0 15,-2-3 0-15,-4-6 0 16,-3 0-6-16,0-4-6 0,-4 0-7 16,-14 0 18-1,-9 0-8-15,-16-10-115 0,7-1-359 16,11-2-90-16</inkml:trace>
  <inkml:trace contextRef="#ctx0" brushRef="#br0" timeOffset="204940.9606">18077 3274 1467 0,'0'0'304'16,"0"0"-212"-16,0 0-45 0,0 0 19 15,0 0 7-15,0 0 9 16,0 0-17-16,-1 0-3 16,4 11 17-1,5 5-4-15,5 8-24 0,-4 8 10 16,1 5-37-16,3 0-8 15,-3 3-8-15,-1-4-8 16,-6-3-6-16,1-2-49 16,-4-4-95-16,0 0-177 15,0-7-258-15,-7-8-308 0</inkml:trace>
  <inkml:trace contextRef="#ctx0" brushRef="#br0" timeOffset="205128.2103">18077 3506 879 0,'0'0'516'0,"0"0"-451"15,0 0-65-15,84 10-82 16,-54-9-131-16,-8-1-166 0</inkml:trace>
  <inkml:trace contextRef="#ctx0" brushRef="#br0" timeOffset="205538.5406">18336 3493 725 0,'0'0'783'0,"0"0"-678"15,0 0-83-15,0 0 4 16,0 0 79-16,0 0 37 16,0 0-4-16,-68 5-46 15,55 0-27-15,1 3-20 16,5 0-26-16,4-1-7 16,3 2 1-16,0-2-5 15,3 1-8-15,11-1-9 16,3-2-14-16,1-3-25 0,-5 0-12 15,2-2-8-15,-4 0-9 16,-2-3 36-16,-3-7 38 16,-1 0 3-16,0 1 35 15,-2 0 11-15,0 1 16 16,-2 3 5-16,-1 4-13 16,2 1-23-16,2 0-31 15,3 1-11-15,3 12 10 16,0 2 0-16,3 2 1 15,0-1-65-15,0-5-114 16,-3-4-78-16,-4-7-280 0</inkml:trace>
  <inkml:trace contextRef="#ctx0" brushRef="#br0" timeOffset="206062.0379">18503 3241 1553 0,'0'0'333'0,"0"0"-238"15,0 0-53-15,0 0 34 16,0 0 8-16,0 0 31 16,0 0 12-16,0 54-29 15,0-25-46-15,0 4-22 0,6 2-19 16,-3 0-3-16,3-2-6 15,-3-6-2-15,-3-3 2 16,0-8-2-16,0-3-1 16,0-4 1-16,0-5-9 15,0-2-4-15,0-2 4 16,0 0 9-16,0-5 0 16,0-10-9-16,7-4-10 15,0-2-6-15,6 1 5 16,-3 5 7-16,-1 5 5 15,1 6 7-15,2 4-15 16,2 0 4-16,-4 0 4 16,3 14 8-16,-1 1-1 15,2 3 1-15,-8 1 1 16,-2-1 10-16,-2 1 1 16,-2-5-6-16,0-2-5 0,-6-2-1 15,-15-4-2-15,-4-5-10 16,-2-1-44-16,0 0-98 15,3 0-70-15,8-12-32 16,4-1-126-16,12-1-642 0</inkml:trace>
  <inkml:trace contextRef="#ctx0" brushRef="#br0" timeOffset="206297.9682">18733 3324 773 0,'0'0'1329'0,"0"0"-1189"16,0 0-101-16,0 0-20 0,0 0 37 15,0 0 69-15,0 0-11 16,0-36-56-16,0 42-49 16,0 13-9-16,3 6 1 15,0 9 9-15,1 1-9 16,-4 1-1-16,3-4 0 15,0-2-1-15,-3-5-66 16,1-5-110-16,4-10-200 16,-1-4-297-16,1-6-516 0</inkml:trace>
  <inkml:trace contextRef="#ctx0" brushRef="#br0" timeOffset="206644.649">18944 3474 1547 0,'0'0'312'0,"0"0"-208"15,0 0-18-15,0 0 4 16,0 0-34-16,0 0-31 16,0 0-15-16,45-37-3 15,-35 27-7-15,3 2-15 16,-6 2 14-16,-4 2 1 0,-3 2 7 15,0 1-7 1,-7 1 2-16,-15 0 10 0,-7 0 54 16,-4 0 36-16,-7 7 11 15,7 3-16-15,9 3-33 16,9 0-25-16,13 4-15 16,2-1-5-16,23 5-10 15,13 1-9-15,26-1-173 16,-5-5-464-16,-8-10-737 0</inkml:trace>
  <inkml:trace contextRef="#ctx0" brushRef="#br0" timeOffset="219056.4116">16301 6204 481 0,'0'0'511'16,"0"0"-355"-16,0 0-104 15,0 0-23-15,0 0 69 16,0 0 61-16,10 0-15 0,-1 0-54 16,15-2-39-16,4-3 5 15,11 0 11-15,7 2 5 16,3-1 5-16,2 1-12 16,0 3-37-16,0 0-18 15,-6 0-9-15,1 0-1 16,-11 0-12-16,-3 4-26 15,-13-1-53-15,-5 0-70 16,-11 0-51-16,-3 1-103 16,-17-1-38-16,-2-3-285 0</inkml:trace>
  <inkml:trace contextRef="#ctx0" brushRef="#br0" timeOffset="219415.5017">16363 6129 1141 0,'0'0'294'16,"0"0"-184"-16,0 0-60 16,0 0 22-16,0 0 35 15,0 0-41-15,91-12-34 16,-46 22-17-16,4 2-15 15,3 1-58-15,-1 3-66 16,2-2-25-16,-15 0-92 16,-8-6-113-16</inkml:trace>
  <inkml:trace contextRef="#ctx0" brushRef="#br0" timeOffset="219762.5986">16284 6257 461 0,'0'0'726'0,"0"0"-569"0,0 0-115 15,0 0-23 1,108-3 27-16,-76 3 46 0,7 3-22 16,-2 1-43-16,1 2-27 15,-2-2-29-15,-7 0-73 16,4-1-57-16,-7 1-17 15,-10-2-372-15</inkml:trace>
  <inkml:trace contextRef="#ctx0" brushRef="#br0" timeOffset="221567.145">5602 6793 1506 0,'0'0'323'0,"0"0"-214"16,0 0-78-16,0 0-21 15,0 0 10-15,0 0 63 16,0 0-12-16,12 6-15 16,7-3-8-16,2-2 4 15,5 2-10-15,2 0-16 16,5-3-15-16,7 0-11 15,5 0-2-15,7 0-66 16,0 0-106-16,-1 0-114 16,-5 0-83-16,-7 2 50 15,-11 4-248-15,-14-1-26 0</inkml:trace>
  <inkml:trace contextRef="#ctx0" brushRef="#br0" timeOffset="221832.3172">5602 6924 895 0,'0'0'304'0,"0"0"-123"16,0 0-60-16,0 0-25 0,0 0 22 16,82 0 42-1,-31 0-39-15,10 1-65 0,18 8-56 16,-12-2-177-16,-12-1-400 0</inkml:trace>
  <inkml:trace contextRef="#ctx0" brushRef="#br0" timeOffset="226502.5771">11577 7414 212 0,'0'0'1282'15,"0"0"-1031"-15,0 0-183 16,0 0-28-16,0 0 101 15,0 0 44-15,75 0-38 16,-35 0-50-16,5 0-39 16,4 0-14-16,5 0-8 0,-1 0-18 15,6 0-9-15,-1 3-8 16,0 0-1-16,-3-2-25 16,-10 2-59-16,-9 2-96 15,-12-3-111-15,-15-2-38 16,-9 0-74-16,0 0-372 0</inkml:trace>
  <inkml:trace contextRef="#ctx0" brushRef="#br0" timeOffset="226833.5027">11619 7514 1149 0,'0'0'535'0,"0"0"-452"16,0 0-55-16,0 0 42 16,85 8 144-16,-36-8-58 15,0 2-58-15,7-2-48 16,2 0-23-16,-6 0-21 15,-4 0-5-15,-9 0 1 16,-10 0-2-16,-6 0 0 0,-10 0-22 16,-7 0-42-16,-3 0-50 15,-3-4-71-15,0-7-96 16,0-1-223 0,-3 1-413-16</inkml:trace>
  <inkml:trace contextRef="#ctx0" brushRef="#br0" timeOffset="227244.771">11998 7329 1614 0,'0'0'336'15,"0"0"-243"-15,0 0-59 16,0 0 72-16,0 0 55 0,0 0-63 15,0 0-56-15,15-11-22 16,5 18-11-16,9 3 5 16,1 4-4-16,2 0-4 15,6-3-5-15,-2 5 0 16,3-5 1-16,-2 1-1 16,-6-4-1-16,-8 0 1 15,-7-1-1-15,-10 0 0 16,-6 3-1-16,0 1 1 15,-9 2 16-15,-17 0 19 16,-6 4 26-16,-7-2-6 16,-7 1-3-16,1-2 3 15,2-1-13-15,4-3-5 0,14-2-25 16,4-2-11-16,15-4-1 16,3 0-12-16,3 0-67 15,22-2-91-15,8 0-209 16,3 0-569-16</inkml:trace>
  <inkml:trace contextRef="#ctx0" brushRef="#br0" timeOffset="228901.8469">13247 7361 616 0,'0'0'906'16,"0"0"-701"-16,0 0-95 15,0 0 44-15,0 0 44 16,0 0-19-16,0 0-57 0,-16-37-44 16,5 28-24-16,2 2-11 15,-3 0 9-15,-2 1-16 16,1 5-15-16,-3 1-11 16,-3 0-4-16,-4 7 0 15,-1 7 2-15,-1 6 1 16,1-1-3-16,6 1 0 15,3 0 1-15,7-1-6 16,7-5 0-16,1-3-1 16,0-3-6-16,10-3-22 15,10-5-23-15,2 0-23 16,5 0-20-16,-6-4-15 0,3-10 5 16,-4-1 39-16,-4-3 40 15,-3-1 25-15,-4 1 6 16,-3 2 27-16,-3 4 29 15,-2 2 21-15,-1 3-9 16,2 4-16-16,-2 2-12 16,0 1-23-16,0 0-7 15,1 0 2-15,-1 0-6 16,5 0-7-16,-5 4-4 16,3 11-1-16,0 3 0 15,0 1 0-15,0 1 0 16,3-1-43-16,-6 0-70 15,3-4-138-15,0-4-310 16,0-5-103-16</inkml:trace>
  <inkml:trace contextRef="#ctx0" brushRef="#br0" timeOffset="229580.3335">13399 7285 1721 0,'0'0'297'16,"0"0"-208"-16,0 0-36 16,0 0 35-16,0 0 45 15,0 0 3-15,0 0-67 16,16 82-31-16,-15-56-20 16,-1-5-9-16,0-2-7 15,0-1-1-15,0-6 5 0,-1-5-5 16,-3-1 1-1,4-5-1-15,-3-1 8 0,3 0 6 16,0-7-1-16,0-10-14 16,7-5-11-16,7-5-3 15,5 0 4-15,-3-1-1 16,1 4-2-16,-2 5 13 16,-5 4 0-16,-7 5 1 15,0 4 16-15,-2 6 2 16,-1 0-4-16,0 0-9 15,0 6-5-15,0 8-1 16,0 5 20-16,0 0-4 16,0 0-7-16,2-1-7 0,3-4-1 15,-2 0 5 1,-3-5-6-16,3-2 0 0,-3-3-7 16,0-1-26-16,0-3-3 15,0 0 18-15,0 0 11 16,3 0 7-16,4-8-6 15,2-8-49-15,3-4-2 16,6-4 32-16,0-1 12 16,3-1 12-16,-2 5 1 15,-6 3 10-15,-4 4-2 16,2 8 17-16,-8 2 15 16,-3 4-7-16,0 0-3 0,0 0-12 15,0 13-8 1,0 7 18-16,-3 7 19 0,-3 3-10 15,0-1-25-15,3-1-11 16,1-5-1-16,2-3-10 16,0-6-66-16,0-3-63 15,2-9-85-15,7-2-281 16,3 0-115-16</inkml:trace>
  <inkml:trace contextRef="#ctx0" brushRef="#br0" timeOffset="229923.0263">13830 7322 1676 0,'0'0'305'0,"0"0"-204"16,0 0 35-16,0 0 52 16,0 0-19-16,0 0-81 0,0 0-57 15,-61 64-16-15,61-49-13 16,0-2-2-16,6 0 0 15,11-7-9-15,6 0-16 16,2-5-17-16,4-1-6 16,-2 0 11-16,-5-4 9 15,-1-8 19-15,-6-1 9 16,-9-4 12-16,-2 3 9 16,-4-2 12-16,0 1 13 15,-4-1-12-15,-11 4 3 16,-6 0-2-16,3 4-25 0,-5 2-10 15,9 6-18 1,2 0-93-16,9 0-155 0,3 6-365 16,0-1-190-16</inkml:trace>
  <inkml:trace contextRef="#ctx0" brushRef="#br0" timeOffset="230401.6002">14057 7285 1091 0,'0'0'949'0,"0"0"-818"0,0 0-65 15,0 0-33 1,0 0 42-16,0 0 39 0,0 0-45 16,14 64-47-16,-10-43-12 15,-4-3-4-15,3-2-4 16,0-2-2-16,3-4 1 15,-2-5-1-15,2 0-19 16,3-5-1-16,0 0-23 16,6 0-34-16,0-7-13 15,-2-7 32-15,4-3 34 16,-4-3 23-16,-3-2 1 16,3-1 7-16,-6 2 36 15,-1 2 27-15,-3 5 39 16,0 4-12-16,-3 4-15 15,0 5-29-15,0 1-24 16,0 0-16-16,0 0-12 16,0 4-1-16,0 12 0 0,0 1 1 15,0 0 5-15,0 4-5 16,0-2-1-16,3-3 0 16,3 0-36-16,1-5-57 15,-1-3-43-15,2-3-57 16,-2-5-206-16,0 0-397 0</inkml:trace>
  <inkml:trace contextRef="#ctx0" brushRef="#br0" timeOffset="230839.8695">14396 7252 365 0,'0'0'1435'0,"0"0"-1268"0,0 0-152 16,0 0-2-1,0 0 106-15,0 0 18 0,0 0-38 16,0 89-7-16,0-66-30 16,4 1-27-16,2-4-22 15,-3-7-12-15,-3-1 8 16,3-5-8-16,-3-4 0 16,0-3-1-16,0 0 1 15,0 0 5-15,3 0-5 16,0-7 0-16,4-8-1 15,6-2-2-15,3-3 1 16,1-3 0-16,3 1 1 16,-5 1 0-16,-3 7 14 15,-2 1 39-15,-2 5 26 0,-5 3-4 16,-3 2-27-16,0 3-12 16,3 0-5-16,0 0-6 15,3 0-8-15,1 3-10 16,0 7 4-16,4 6-10 15,-2 1 1-15,-3 0-1 16,-3-1-1-16,-3 1 0 16,0-2 0-16,0 0-26 15,-3-2-38-15,-3-6-79 16,6-4-90-16,-4-3-284 16,4 0-196-16</inkml:trace>
  <inkml:trace contextRef="#ctx0" brushRef="#br0" timeOffset="231129.6313">14840 7041 778 0,'0'0'1135'16,"0"0"-998"-16,0 0-107 15,0 0 42-15,0 0 142 16,0 0 0-16,0 0-57 15,-3 83-51-15,3-50-23 16,0 3-17-16,3 0-8 0,-3 2-22 16,1-3-18-16,-1-2-6 15,2-4-10-15,-1-2-1 16,1-5-1-16,-1-6-5 16,1-5-25-16,-2 0-37 15,1-6-65-15,10-5-102 16,-5 0-281-16,0-7-336 0</inkml:trace>
  <inkml:trace contextRef="#ctx0" brushRef="#br0" timeOffset="231315.9272">14818 7274 1681 0,'0'0'349'16,"0"0"-199"-16,0 0 36 0,0 0 25 15,0 0-30-15,0 0-62 16,84-6-58-16,-45 13-61 16,0 2 0-16,4-5-122 15,-11 2-191-15,-14-6-654 16</inkml:trace>
  <inkml:trace contextRef="#ctx0" brushRef="#br0" timeOffset="232000.5536">15734 7391 973 0,'0'0'905'15,"0"0"-778"-15,0 0-83 16,0 0-12-16,0 0 66 15,0 0 5-15,0 0-29 16,-69 3-7-16,59 1-14 16,4 2-13-16,3 1-14 15,3 2-16-15,3 0 2 16,16 0-12-16,8-4 0 0,7 3-25 16,3-5-30-16,4-3-1 15,-5 0 8-15,-2 0 10 16,-10-3 16-16,-6-8 22 15,-9-1 5-15,-9-2 22 16,0-3 21-16,-9 0 24 16,-15 0 19-16,2 1 15 15,-4 4-5-15,3 8-40 16,4 1-35-16,6 3-20 16,3 0-6-16,6 0-81 15,4 5-87-15,11 5-82 16,5-2-440-16,7-5-779 15</inkml:trace>
  <inkml:trace contextRef="#ctx0" brushRef="#br0" timeOffset="232327.689">16110 7143 1132 0,'0'0'386'16,"0"0"-194"-16,0 0 79 15,0 0-24-15,0 0-58 16,0 0-61-16,0 0-34 16,-3-51 1-16,-17 69 19 15,4 8-37-15,-4 6-38 0,10 6-28 16,5 3-10-16,5 6 0 16,0 0 0-16,15 2 1 15,5-3-2-15,-1-3 0 16,1-5-6-16,-7-7-6 15,-9-4 5-15,-2-7-7 16,-2-4-8-16,0-5-11 16,0-2-15-16,-10-5-28 15,-5-4-64-15,-2-3-247 16,7-9-607-16</inkml:trace>
  <inkml:trace contextRef="#ctx0" brushRef="#br0" timeOffset="232511.4555">16104 7421 1971 0,'0'0'310'16,"0"0"-202"-16,0 0-51 16,0 0 0-16,0 0-22 15,87 3-35-15,-43 2-45 16,16-1-194-16,-14-4-441 15,-11 0-829-15</inkml:trace>
  <inkml:trace contextRef="#ctx0" brushRef="#br0" timeOffset="233534.0486">17694 7253 1342 0,'0'0'284'0,"0"0"-171"0,0 0-32 16,0 0 80-16,0 0 47 16,0 0-43-16,0 0-60 15,4-29-52-15,-4 17 5 16,0-1 8-16,-4-2-15 15,-9-2-19-15,-4 0-2 16,-8 0-15-16,-8 1-3 16,-7 2 1-16,-2 4 1 15,-3 5 5-15,-1 5 20 16,-1 4-5-16,0 17-5 16,-2 13 2-16,4 5 10 15,11 4-4-15,7 0-4 0,11-1-6 16,16-4-6-1,4-6-8-15,21-2 4 0,15-5-4 16,8-5 2-16,6-5-14 16,3-6 0-16,-5-6-1 15,-4 0-8-15,-6-3-5 16,-11 0-10-16,-4 0-13 16,-13-3-9-16,-3 0-19 15,-6 0-54-15,-5 2-83 16,-14-2-322-16,-2 1-799 0</inkml:trace>
  <inkml:trace contextRef="#ctx0" brushRef="#br0" timeOffset="234627.8311">18359 7314 1341 0,'0'0'840'0,"0"0"-721"0,0 0-83 16,0 0-5-16,0 0 67 16,0 0 22-16,0 0-41 15,33 80-25-15,-17-50-24 16,0-3-20-16,-2-1-8 16,-3-4-2-16,0-6-25 15,-7-3-87-15,-4-12-100 16,0-1-292-16,0 0-116 0</inkml:trace>
  <inkml:trace contextRef="#ctx0" brushRef="#br0" timeOffset="234820.6834">18404 7213 1437 0,'0'0'721'16,"0"0"-625"-16,0 0-70 15,0 0-7-15,0 0 30 16,0 0-9-16,0 0-40 16,0 13-114-16,4-3-437 15,0-1-721-15</inkml:trace>
  <inkml:trace contextRef="#ctx0" brushRef="#br0" timeOffset="235225.49">18600 7360 2092 0,'0'0'318'16,"0"0"-241"-16,0 0-53 16,0 0-11-16,0 0 5 15,0 0-7-15,16 87-4 16,-10-74-6-16,-3-3 5 15,0-3-6-15,-3-4 1 16,0-3-1-16,0 0 1 16,0 0 5-16,1-6 1 15,4-8-7-15,-1-6-2 16,7 1 1-16,-5-5 0 16,1 1 1-16,2 0 0 0,0 5 0 15,-1 3 27-15,-5 6 6 16,0 6 7-16,0 3 8 15,3 0-17-15,-3 5-20 16,7 13 2-16,2 6 8 16,3 4-6-16,0 0-6 15,4 1-2-15,1-4-7 16,0-5-99-16,10-9-141 16,-8-6-492-16,-2-5-808 0</inkml:trace>
  <inkml:trace contextRef="#ctx0" brushRef="#br0" timeOffset="235490.6174">19164 7179 1949 0,'0'0'396'16,"0"0"-297"-16,0 0-68 15,0 0 2-15,0 0 65 16,0 0 17-16,0 0-36 16,20 47 51-16,-7-17-57 15,1 5-35-15,3-1-21 16,4 2-16-16,-1-3-1 0,2-3-57 16,-6-3-97-1,-1-8-157-15,-7-3-444 0,-1-9-492 0</inkml:trace>
  <inkml:trace contextRef="#ctx0" brushRef="#br0" timeOffset="236512.9323">19128 7332 1916 0,'0'0'318'0,"0"0"-252"15,0 0-49-15,0 0-9 16,83 13-6-16,-51-7 4 16,-3-4 0-16,0-2-6 0,-3 0 0 15,-4-2-9-15,-6-11-21 16,-6-7 24-16,-3-3 6 16,-4-4 19-16,-3-2 18 15,0-4 6-15,0 1 37 16,-6 2 9-16,-2 4-2 15,3 9 7-15,2 5 30 16,2 7-75-16,1 5-29 16,0 6-20-16,0 16 0 15,4 9 2-15,9 5 5 16,-3 9-6-16,2-2 0 16,0 1 0-16,3-6-1 15,-6-4 0-15,0-6-5 0,-2-8-18 16,-4-8-9-16,0-2 2 15,-3-6 7-15,1-4 1 16,-1 0-2-16,2 0 11 16,1-8 5-16,5-10-29 15,2 0 7-15,0-7 18 16,5 1 11-16,2 1 1 16,-4 4 6-16,0 3 21 15,-4 5 5-15,-2 7 8 16,-7 1-3-16,3 3-11 15,-3 0-11-15,4 0-14 16,-1 13 0-16,3 4 8 16,4 5 8-16,7 2-6 15,4 0-10-15,6-3 1 16,1-2-2-16,3-7-12 0,1-3-56 16,-4-7-77-16,-4-2-59 15,-5 0-46-15,-6-11-28 16,-6-2 98-1,-4-7 72-15,-3-3 63 0,0 3 45 16,0 3 41-16,-8 3 96 16,2 5 18-16,1 3 12 15,4 3-16-15,-1 0-12 16,2 3-32-16,0 0-25 16,0 0-44-16,0 0-24 15,3 2-5-15,8 6-2 16,4-1 2-16,-5-1-3 0,4 2-4 15,1-4 5-15,-3 0-6 16,-1-2 6-16,3-1 1 16,0-1-8-16,-1 0 2 15,-1-1 7-15,-2-7-8 16,-2-2 15-16,-5 0 16 16,-3 0 3-16,0 3-8 15,-6-2 3-15,-15 2-9 16,-8 0 7-16,-3 3-1 15,-3 1-4-15,2 3-13 16,7 3 2-16,6 11-3 16,10 9 3-16,8 2-6 15,2 3-4-15,23 4 10 0,14-4-11 16,12 1 1-16,7-5-2 16,3-5-36-1,14-9-63-15,-17-6-147 0,-10-4-542 16</inkml:trace>
  <inkml:trace contextRef="#ctx0" brushRef="#br0" timeOffset="241604.7383">17229 7704 555 0,'0'0'594'15,"0"0"-365"-15,0 0-110 16,0 0-34-16,0 0 43 15,0 0 57-15,0-3 7 16,0 1-59-16,0 0-43 16,4 2-23-16,5 0-20 15,8 0-14-15,3 0-17 16,12 0-7-16,7 0-8 0,10 0-1 16,6 0-33-1,1 0-26-15,1 0-18 0,-5 0 18 16,-7 0 15-16,-11 0 11 15,-12 0 12-15,-6 0 7 16,-13 0-2-16,-3 0-21 16,0 0-16-16,-3 2 11 15,-13 0-42-15,-10-2-134 16,0 0-280-16,6 0-601 0</inkml:trace>
  <inkml:trace contextRef="#ctx0" brushRef="#br0" timeOffset="241947.8324">17172 7817 803 0,'0'0'687'16,"0"0"-504"-16,0 0-88 16,0 0-54-16,0 0 20 0,87 0 20 15,-38 0-24 1,6 0-29-16,-3 3-14 0,2 4-8 15,-5 0-6-15,-7-1-24 16,-6 1-25-16,-6-1-17 16,-10-2-60-16,-5-4-36 15,-8 0-92-15,-7 0-16 16,0 0-223-16</inkml:trace>
  <inkml:trace contextRef="#ctx0" brushRef="#br0" timeOffset="242277.7545">17237 7933 977 0,'0'0'578'15,"0"0"-451"-15,0 0-72 16,0 0-24-16,0 0 80 0,0 0 60 16,0 0-59-1,90 9-69-15,-47-9-43 16,6 0-9-16,2 0-63 0,0 1-36 15,1-1-83-15,-13 2-288 16,-12-2-544-16</inkml:trace>
  <inkml:trace contextRef="#ctx0" brushRef="#br0" timeOffset="244049.0208">20826 7136 958 0,'0'0'669'16,"0"0"-513"-16,0 0-61 15,0 0 39-15,0 0 114 16,0 0-92-16,0 0-39 16,0-19-22-16,0 19-39 15,0 0-7-15,0 5-12 16,0 13-1-16,4 10 40 0,5 10-9 16,-2 5-26-1,3 2-25-15,1 1-10 16,0-3-6-16,2-6-5 0,4-6-33 15,-1-8-26-15,0-7-51 16,-3-6-61-16,-3-7-100 16,-6-3-246-16,-1 0-129 0</inkml:trace>
  <inkml:trace contextRef="#ctx0" brushRef="#br0" timeOffset="244268.1641">21025 7312 1482 0,'0'0'665'16,"0"0"-565"-16,0 0-85 16,0 0-15-16,0 0 117 0,0 0 37 15,0 0-29 1,30 72-37-16,-16-52-46 0,4-3-23 16,-5 1-19-16,-1-4-7 15,-3-4-48-15,-5-5-30 16,-4 1-47-16,0-6-116 15,-4-4-223-15,-8-6-189 0</inkml:trace>
  <inkml:trace contextRef="#ctx0" brushRef="#br0" timeOffset="244417.0176">21070 7225 363 0,'0'0'1383'15,"0"0"-1131"1,0 0-194-16,0 0-58 0,0 0-1 15,0 0-43 1,0 0-83-16,17-19-130 0,-17 28-235 16,0-2-569-16</inkml:trace>
  <inkml:trace contextRef="#ctx0" brushRef="#br0" timeOffset="244768.7243">21207 7281 720 0,'0'0'894'16,"0"0"-753"-16,0 0 7 0,0 0 75 15,0 0-60-15,33 83-74 16,-18-59-31-16,5-3-30 16,-5-1-8-16,1-6-13 15,-2-1-6-15,-4-9 0 16,-1-1 0-16,-2-3 1 15,-1 0-2-15,1-14 0 16,0-4-9-16,-1-5 9 16,-3-4 6-16,1-1 3 15,-2 0-2-15,-1 1-5 16,-1 3 11-16,0 6 5 16,0 7-12-16,0 4-6 0,0 4-6 15,-1 3 4 1,-1 0-72-16,2 1-131 15,0 15-101-15,0-3-171 0,0-3-345 16</inkml:trace>
  <inkml:trace contextRef="#ctx0" brushRef="#br0" timeOffset="245755.3584">20350 7127 1431 0,'0'0'296'0,"0"0"-204"15,0 0-32-15,0 0 70 16,0 0 20-16,0 0-17 15,0 0-32-15,-69-26-27 0,56 35-19 16,4 5-27-16,-5 2-9 16,7 0-7-16,2-2-4 15,5-1-7-15,0-4 10 16,0-2-5-16,14 0-5 16,4-4 5-16,2 1-6 15,2-4-1-15,-3 0-11 16,-2 0 5-16,-1-7 6 15,-6-4 0-15,0 0-8 16,-5-3 7-16,-2 3-6 16,-3-2 8-16,0 0 15 15,0 4 0-15,-6-2-8 0,-6 1 6 16,2 3-12 0,1 3 0-16,1 1-1 0,2 3-50 15,6 0-192-15,0 0-375 16,0 0-193-16</inkml:trace>
  <inkml:trace contextRef="#ctx0" brushRef="#br0" timeOffset="245980.4531">20444 6938 1420 0,'0'0'560'15,"0"0"-422"-15,0 0-23 16,0 0 21-16,0 0 4 15,0 0-23-15,0 0-44 16,9-5-50-16,-3 26 1 0,4 6 32 16,-1 2-36-16,2 1-14 15,-1-2-6-15,0-4-42 16,-2-3-74-16,-1-4-76 16,4-7-160-16,-8-1-265 15,3-9-70-15</inkml:trace>
  <inkml:trace contextRef="#ctx0" brushRef="#br0" timeOffset="246338.9025">20645 6971 95 0,'0'0'1614'0,"0"0"-1313"16,0 0-203-16,0 0-65 15,0 0 60-15,0 0 30 0,0 0-63 16,-30 32-33-16,27-15-11 15,2 1-4-15,1-2-4 16,0-3 1-16,3-3-3 16,5-3 1-16,2-7-6 15,-4 0 8-15,3 0-8 16,-1-6 7-16,0-9-8 16,0-5 1-16,-5-6 7 15,0-3 1-15,-3-1 7 16,0-1 14-16,0 0 1 15,-14 3 12-15,-2 6-3 16,-2 5-14-16,-2 5-11 0,4 6-10 16,3 6-5-16,3 0-10 15,10 22-90-15,0 3-147 16,2 0-408-16</inkml:trace>
  <inkml:trace contextRef="#ctx0" brushRef="#br0" timeOffset="246933.9806">21603 7325 1485 0,'0'0'530'16,"0"0"-412"-16,0 0 0 16,0 0 19-16,0 0 14 15,0 0-32-15,0 0-26 0,3 24-17 16,6-3-46-16,1 2-16 15,2-2-14-15,0-2-42 16,-3-1-63-16,-3-3-75 16,-6-7-162-16,0-2-268 15,0-6-176-15</inkml:trace>
  <inkml:trace contextRef="#ctx0" brushRef="#br0" timeOffset="247092.9115">21648 7218 876 0,'0'0'1233'0,"0"0"-1120"16,0 0-113-16,0 0-63 15,0 0-15-15,0 0-76 16,0 0-26-16,0 36-357 0</inkml:trace>
  <inkml:trace contextRef="#ctx0" brushRef="#br0" timeOffset="247445.853">21648 7218 1659 0,'55'107'266'16,"-55"-97"-184"-16,0 4 62 16,0 1 42-16,3 2-20 15,1-1-43-15,2 1-50 16,0-3-41-16,1-3-27 0,0-4-5 15,-4-2-36-15,-3-3-19 16,3-2 12-16,-3 0 14 16,1 0 17-16,5-13-14 15,2-3 5-15,2-4 15 16,4 0 5-16,-3 0-9 16,0 3-1-16,-2 5 11 15,-2 6 19-15,1 2 22 16,-2 4-13-16,0 0-13 15,3 15-14-15,1 5 14 16,-1 3-6-16,2 1-8 16,-6 0-1-16,1-2-64 15,2-5-200-15,-2-3-481 0,1-8-625 16</inkml:trace>
  <inkml:trace contextRef="#ctx0" brushRef="#br0" timeOffset="247894.534">22043 7318 962 0,'0'0'1134'0,"0"0"-990"15,0 0-101-15,0 0 12 16,0 0 52-16,-96-12 8 16,83 21-30-16,7 9-44 15,6 3-22-15,0 2-10 16,8 1-9-16,9-4-18 15,3-2-19-15,1-6 4 16,0-6-16-16,-3-4-23 0,-2-2 22 16,-2-5 13-16,-4-10 15 15,-3-6 22-15,-1-3 29 16,-3-6 14-16,0 4 6 16,0-3 10-16,0 5 1 15,-2 7 37-15,3 12 6 16,-4 5-44-16,6 0-57 15,1 18-1-15,6 12-1 16,6 8 2-16,4 6-2 16,6 3-16-16,-4 6-4 0,-2-7 10 15,-3 1 9 1,-5-8 0-16,-7-3-7 0,-8-8 7 16,0-7 1-16,-17-7-14 15,-2-7 5-15,-5-7-4 16,-3 0-96-16,6-7-208 15,8-7-611-15</inkml:trace>
  <inkml:trace contextRef="#ctx0" brushRef="#br0" timeOffset="248460.5302">19395 7952 844 0,'0'0'1081'15,"0"0"-811"-15,0 0-135 16,0 0-14-16,0 0 50 16,107-6-4-16,-61 6-53 15,7 0-57-15,4 0-29 16,2 3-11-16,1 1-16 15,-5-1 4-15,-6 2-5 16,-9-1-26-16,-10 1-19 0,-8-3-22 16,-9 1-51-16,-10 0-65 15,-3-2-96-15,-9-1-215 16,-14 0-76-16,3 0-445 16</inkml:trace>
  <inkml:trace contextRef="#ctx0" brushRef="#br0" timeOffset="248706.0198">19515 8092 986 0,'0'0'691'16,"0"0"-425"-16,0 0-66 0,0 0-63 15,0 0-5-15,84-21-12 16,-33 21-26-16,9 0-48 15,2 4-28-15,6 5-11 16,-10-1-6-16,-5 0-1 16,-11-4-38-16,-10 3-64 15,-16-4-88-15,-16-3-124 16,0 0-88-16,-10-7-332 0</inkml:trace>
  <inkml:trace contextRef="#ctx0" brushRef="#br0" timeOffset="249061.6398">19820 7872 1380 0,'0'0'365'16,"0"0"-172"-16,0 0-6 15,0 0 22-15,0 0-53 16,0 0-40-16,0 0-55 15,39 44-38-15,3-25-23 16,5-2-18-16,3 0-40 16,-1-2 16-16,-7-1 17 15,-9 0-8-15,-11-4-21 16,-10 3 17-16,-8-3 25 16,-4-1 12-16,-12 1 23 15,-11 1 51-15,-10-1 15 16,-3-1-7-16,0-2-4 0,5 3-11 15,4-4-21-15,9-2-46 16,1 2-43-16,10-2-196 16,5-4-610-16</inkml:trace>
  <inkml:trace contextRef="#ctx0" brushRef="#br0" timeOffset="267055.5826">13507 11585 146 0,'0'0'192'16,"0"0"-94"-16,0 0-20 16,0 0-26-16,0 0 294 0,0 0-117 15,0 3-90-15,0-3-23 16,0 1 27-16,0 2-31 16,3 3 2-16,3-5 8 15,1 2-20-15,-1 1-48 16,1-2-32-16,-4-1-6 15,3-1 5-15,0 3 0 16,4-3 8-16,7 0-11 16,-2 3-6-16,6-2-11 15,4 2-1-15,2 0-6 16,1 1-7-16,8-1-2 16,0 0-10-16,9 1-3 15,4-4 10-15,0 3 18 0,-1-3 0 16,-2 0 1-16,-4 3 8 15,-6-3-2-15,-1 2 20 16,1 0-17 0,-3 0-9-16,3 5 10 0,-2-1-11 15,3-2 1-15,4-1 1 16,-1 0-2-16,2 0 1 16,4-3 0-16,-1 0-1 15,4 0-6-15,-4 0 0 16,-3 1 6-16,-2 2 1 15,-6 3-1-15,-4-2 6 16,-6 2-6-16,-6 1 1 16,-2-4 5-16,4-2-5 15,-1-1-1-15,5 0-12 0,-2 0-17 16,7-4 2-16,-6-3-5 16,3 4 13-16,-4 0 3 15,-2 0 15-15,-7 3 0 16,-3 0 0-16,-4 0 0 15,-2 0-9-15,-4 0 3 16,-4 6-5-16,-25-3-101 16,0 4-207-16,0-7-674 0</inkml:trace>
  <inkml:trace contextRef="#ctx0" brushRef="#br0" timeOffset="267677.2211">13692 11684 515 0,'0'0'707'16,"0"0"-491"-16,0 0-110 16,0 0-23-16,0 0 59 15,0 0 23-15,0 0-16 16,-11-2-54-16,11 2-53 15,0 0-6-15,0 0 23 16,3 0 20-16,5 3-19 16,8 3-2-16,6-3-23 15,8 4-6-15,12 0-15 16,7-1-14-16,9-3 0 16,6 3-21-16,5-1 8 15,-1-3 12-15,3 5 1 16,-6-3 1-16,1-1 0 15,-8 0-1-15,-4 0 14 16,-4-3 8-16,-1 3 5 0,-4-3 7 16,-3 1 14-16,0-1-8 15,-6 0 3-15,-3 0-5 16,-8 3-8-16,-1-3-11 16,-9 0-10-16,-5 0 0 15,-3 0-3-15,-4 0-5 16,-1 0 10-16,-1 0-5 15,-1 0 0-15,0 0-6 16,0 0-15-16,0 0-28 16,0 3-63-16,0 1-152 15,0-1-622-15</inkml:trace>
  <inkml:trace contextRef="#ctx0" brushRef="#br0" timeOffset="268871.1426">16089 11711 310 0,'0'0'1'16,"0"0"126"-16,0 0 150 15,0 0-44-15,0 0-52 16,0 0-22-16,0 0-10 16,0 0-40-16,-12-6-52 15,9 6-38-15,-3 0-13 16,0 0-5-16,2 0-1 16,4 0 1-16,-4 0-1 0,4 0 7 15,0 0 14-15,0-1 46 16,0 1 42-16,0-3-12 15,0 3 16-15,4-3-34 16,6-1-11-16,3 4-8 16,6-3-18-16,7 0-7 15,7-1-6-15,1 2-13 16,6-5-15-16,2 3 0 16,4-2 0-16,-2 0 4 15,-3 2-5-15,-3 0 0 16,-2-1 1-16,-4 3-1 15,1-3 1-15,2 2-1 16,2 2 0-16,1-2 0 0,3 0 0 16,5 3 0-1,2 0 1-15,2 0-1 0,6 0 0 16,1 0 0-16,1 0 0 16,-2 0 0-16,0 0-10 15,-11 0-1-15,-6 0 10 16,-4 3-2-16,-5 0 2 15,-5-2-6-15,-2 2-10 16,0 0-3-16,0-1 8 16,-1-2 11-16,-2 0-13 15,-3 0 4-15,-1 0-17 16,-3 0-51-16,-4 0-20 16,-5 0-11-16,-4 0-30 0,0 2-1 15,-10 7-62 1,-14 1-38-16,-1-1-402 0</inkml:trace>
  <inkml:trace contextRef="#ctx0" brushRef="#br0" timeOffset="269329.6855">16432 11780 380 0,'0'0'157'0,"0"0"-44"15,0 0-2-15,0 0 65 16,0 0 19-16,0 0 17 15,0 0-25-15,0 4-9 16,0-4-9-16,6 3-18 16,13 0-30-16,17 1-51 15,9-1-30-15,20 1-25 16,26 2-15-16,-4-2-11 16,-5-1-2-16,-14-1 3 15,-12 1 4-15,1-1 5 0,5 0 0 16,-7 4 1-16,-5-2 0 15,-10 2 1-15,-6-2-1 16,-8-1-11-16,-9 1-145 16,-6-4-206-16,-10 0-551 0</inkml:trace>
  <inkml:trace contextRef="#ctx0" brushRef="#br0" timeOffset="278774.0156">11986 15837 1597 0,'0'0'239'0,"0"0"-239"16,0 0-120-16,0 0 120 16,0 0 72-16,0 0 23 15,0 0-50-15,0 13-1 16,0 6 48-16,0 1 13 16,0 7-6-16,0 2-3 15,-3 1-14-15,-3 4-20 16,-3-2-15-16,-1-5-8 15,4-7-15-15,6-10-15 16,0-7 6-16,16-3 18 16,35-26 2-16,43-34-14 15,49-35-13-15,20-12-8 16,2 5 0-16,-25 23 2 0,-47 33-1 16,-33 20 5-16,-31 15-6 15,-15 8-84-15,-14 3-106 16,-8 3-285-16,-8 4-165 0</inkml:trace>
  <inkml:trace contextRef="#ctx0" brushRef="#br0" timeOffset="279734.4194">4628 15744 1405 0,'0'0'326'15,"0"0"-309"-15,0 0-17 16,0 0 0-16,0 0 22 16,0 0 47-16,0 0 3 15,10 99-33-15,-4-63-2 16,0-2 20-16,0-4-3 15,-1-8-8-15,-2-5 2 16,1-10 3-16,-1-4 15 16,6-3 38-16,10-17-14 15,26-38 3-15,43-42-35 0,55-47-36 16,38-19-12-16,19 11-10 16,-9 31-94-16,-61 54-105 15,-36 28-365-15</inkml:trace>
  <inkml:trace contextRef="#ctx0" brushRef="#br0" timeOffset="288419.2507">17266 16190 405 0,'0'0'1382'15,"0"0"-1042"-15,0 0-228 16,0 0-92-16,0 0-5 16,-7-10 12-16,4 10 4 15,-2 2 15-15,-1 13-11 16,-2-1 2-16,-3 5 7 0,2 1-12 16,-1-1-6-1,7-1-9-15,3-5-2 0,13-7-4 16,45-6-4-16,59-23-7 15,75-34-63-15,28-19-75 16,13-10-93-16,-67 21-150 16,-51 15-293-16</inkml:trace>
  <inkml:trace contextRef="#ctx0" brushRef="#br0" timeOffset="397586.1517">25952 13864 1472 0,'0'0'374'15,"0"0"-238"-15,0 0-109 0,0 0-21 16,0 0 28-16,0 0 89 16,13 0-14-16,-7 7-36 15,3 6-20-15,-3 4-6 16,-1 3 4-16,-1 4-1 15,1-1-5-15,-4-1-17 16,2 2-16-16,-1-5-6 16,2-2 0-16,-3-1-6 15,1-6-34-15,1-6-76 16,5-4-133-16,1 0-291 16,-1-4-281-16</inkml:trace>
  <inkml:trace contextRef="#ctx0" brushRef="#br0" timeOffset="397864.1453">26010 13755 431 0,'0'0'925'16,"0"0"-535"-16,0 0-204 16,0 0-135-16,0 0-37 15,0 0-3-15,0 0 26 16,-10 0-37-16,10 0 0 0,4 0-161 16,5 0-160-1,-2 4-333-15</inkml:trace>
  <inkml:trace contextRef="#ctx0" brushRef="#br0" timeOffset="398236.8132">26204 13891 416 0,'0'0'1189'0,"0"0"-900"16,0 0-289-16,0 0-1 15,0 0 1-15,0 0 110 16,0 0 32-16,-5 0-47 16,-5 0-54-16,-2 0-13 15,-4 0 14-15,-1 0 2 16,0 0-19-16,0 7-13 15,1 3-11-15,4 0 8 16,3 2 1-16,3 1 1 16,6 1-10-16,0 3-1 15,19-4-35-15,13 0-43 16,5-4-91-16,7-4-116 16,9-5-66-16,-9 0-50 0,-11 0-455 0</inkml:trace>
  <inkml:trace contextRef="#ctx0" brushRef="#br0" timeOffset="398742.5952">26303 13871 329 0,'0'0'686'0,"0"0"-546"15,0 0-79-15,0 0 0 16,0 0 69-16,0 0 34 15,0 0-27-15,-5-7-32 16,3 14-26-16,2 2 17 0,-1 9 27 16,1-2-41-16,0 0-45 15,0-1-20-15,8-3-16 16,2-5-1-16,3-1-10 16,-1-6-17-16,2 0-1 15,-2 0-31-15,-2-9-3 16,0-5 34-16,0-3 17 15,-1-2 5-15,-1-1 6 16,-2 0 11-16,-1 0 17 16,-2 8 23-16,-2 2 30 15,-1 6 2-15,0 1-46 16,0 3-21-16,0 0-8 0,0 0 4 16,2 0-5-1,-1 0-7-15,4 12-16 0,4 5 16 16,0 10 0-16,1 0 1 15,3 2-1-15,0 5 1 16,-1-5-1-16,-2 0 1 16,-4-2-1-16,-5 0 0 15,-1-5 0-15,-4-2 0 16,-15-3 0-16,-4-8 2 16,-5-2-2-16,-4-6-24 15,-5-1-118-15,9-1-174 16,8-8-307-16</inkml:trace>
  <inkml:trace contextRef="#ctx0" brushRef="#br0" timeOffset="399251.9227">26793 13891 205 0,'0'0'136'0,"0"0"822"15,0 0-713-15,0 0-140 16,0 0-32-16,0 0 39 15,0 0 67-15,-16 7-16 16,16 3-62-16,0 7-16 16,0 3-12-16,3 5-42 0,3-1-19 15,1-2-10 1,-1 1-2-16,0-3-27 0,0-6-44 16,-3-4-50-16,0-3-30 15,0-4-57-15,-3-3-65 16,0 0-91-16,0 0-411 0</inkml:trace>
  <inkml:trace contextRef="#ctx0" brushRef="#br0" timeOffset="399646.4731">26813 13815 527 0,'0'0'234'0,"0"0"-68"15,0 0-166-15,0 0-119 0,0 0 119 16,0 0 87-16,0 0 124 16,-27-36-29-16,27 32-44 15,0 1-36-15,0 3-22 16,0-3 0-16,0 3 22 16,0 0 6-16,4 0-55 15,5 0-34-15,3 0-9 16,3 3-9-16,1 7-1 15,0 3-1-15,-2 1 0 16,-2 3 0-16,-3 2-1 16,0-3 0-16,-4-3 1 15,-4 1 0-15,-1-7-5 0,0 3 6 16,-3-4 9-16,-10-2-2 16,-2-4-6-16,-3 0-1 15,3 0-60-15,0 0-82 16,6 0-136-16,5-4-310 0</inkml:trace>
  <inkml:trace contextRef="#ctx0" brushRef="#br0" timeOffset="400071.5032">26990 13630 324 0,'0'0'663'0,"0"0"-365"16,0 0-210-16,0 0-47 15,0 0 68-15,0 0 54 16,0 0 14-16,-6-20-44 0,3 24-55 16,-1 12-17-16,-1 7 56 15,1 7-52-15,2 6-34 16,2-3-16-16,0 4-15 15,3-4 1-15,9-1-1 16,2-6-42-16,-4 2-70 16,1-9-71-16,-1-1-129 15,-6-3-33-15,-1-4-53 16,-3-5-473-16</inkml:trace>
  <inkml:trace contextRef="#ctx0" brushRef="#br0" timeOffset="400538.4493">27123 13822 1213 0,'0'0'533'0,"0"0"-442"16,0 0-71-16,0 0-11 15,0 0 42-15,0 0 42 16,0 0-29-16,-52-24-27 15,49 24-27-15,-3 7 0 16,-3 4 1-16,2 2-2 16,-1 3 11-16,2-3 8 15,0 3-1-15,0-4-17 16,5 0-1-16,1-5-8 16,0-1-1-16,0-3 0 0,3-2-19 15,5-1 7-15,2 0 0 16,-1-4 0-16,1-9 2 15,-1-1 9-15,-2 1 1 16,1 0 1-16,-2 6 12 16,-2 1 24-16,-2 2 11 15,-1 2-8-15,-1 2-11 16,2 0-2-16,-2 0-17 16,1 9-9-16,1 7 1 15,1 4 4-15,0 1-6 16,0-1 0-16,0-5-62 15,4-5-93-15,-1-3-70 0,5-4-85 16,-1-3-43 0,2 0-218-16</inkml:trace>
  <inkml:trace contextRef="#ctx0" brushRef="#br0" timeOffset="400805.8637">27290 13805 345 0,'0'0'1267'0,"0"0"-1067"16,0 0-200-16,0 0-7 16,0 0 7-16,0 0 60 15,0 0 20-15,-13-10-3 16,4 10-15-16,0 0-9 16,-3 3-10-16,-1 8 16 0,-1 2 12 15,1 4-1-15,1 2-23 16,4 1-26-16,4-3-12 15,4-1-8-15,0-2-1 16,3-5-47-16,12-3-133 16,16-3-167-16,-3-3-296 15,-2 0-339-15</inkml:trace>
  <inkml:trace contextRef="#ctx0" brushRef="#br0" timeOffset="401167.5815">27348 13854 1175 0,'0'0'516'0,"0"0"-516"0,0 0-163 15,0 0 163-15,0 0 48 16,0 0 71 0,0 0-24-16,45 11-10 0,-32-8-38 15,1 0-31-15,-1-3-9 16,-1 0-6-16,-2 0-1 15,-2-10-1-15,-2 0-8 16,-4 0 9-16,-2 1 0 16,0-1 45-16,-2 3 3 15,-10 1-6-15,-6 5-10 16,-4 1-6-16,-2 0 13 16,-1 1 26-16,-1 15 16 15,4 0 1-15,7 7-39 0,5-1-24 16,8 0-19-16,2-3-15 15,5-1-89-15,25-6-172 16,-4-1-292-16,1-8-423 0</inkml:trace>
  <inkml:trace contextRef="#ctx0" brushRef="#br0" timeOffset="418673.4122">9102 13696 645 0,'0'0'108'16,"0"0"784"-16,0 0-701 15,0 0-128-15,-7-37 42 16,0 31 114-16,3 5-19 0,1-1-54 15,3 2-33-15,0 0-28 16,0 0-34-16,0 0-15 16,0 3-3-16,-3 10-8 15,3 10 11-15,-3 7-11 16,3 3-11-16,-3 7-7 16,3 2-6-16,-4-2-1 15,1 0 0-15,0-7 0 16,0-3-8-16,-3-7-10 15,3-2-24-15,0-6-26 16,3-3-68-16,0-10-122 16,0-2-355-16,0 0-390 0</inkml:trace>
  <inkml:trace contextRef="#ctx0" brushRef="#br0" timeOffset="418924.3035">8890 13880 662 0,'0'0'979'0,"0"0"-756"15,0 0-142-15,0 0 68 16,0 0 53-16,0 0-45 0,0 0-69 15,78-9-40 1,-42 3-48-16,7 2-17 0,2 4-159 16,-8 0-425-16,-13 0-553 0</inkml:trace>
  <inkml:trace contextRef="#ctx0" brushRef="#br0" timeOffset="419673.2697">9260 13891 1647 0,'0'0'353'0,"0"0"-275"16,0 0-48-16,0 0 94 15,0 0 13-15,0 0-64 16,0 0-39-16,3 3-17 15,3 11 30-15,-1 1 10 16,-2 5-29-16,3-3-19 16,-2 3-8-16,-4-3 0 15,0-5 0-15,0-2-1 16,0-3 1-16,0-3-1 16,0-1-1-16,0-3 0 15,0 0 1-15,0-12-9 16,3-6-34-16,6-5 23 15,0 0 14-15,-3 0-1 0,6 4-2 16,-6 2-1-16,0 7-2 16,0 0-10-16,1 6 14 15,-1 1-1-15,0 3-1 16,2 0-1-16,2 0 11 16,-4 0 6-16,3 0 0 15,-3 3 0-15,2 7-4 16,2 0 4-16,-1-3 1 15,4 3-7-15,0-6-1 16,4-1-15-16,-2-3-36 16,2 0-68-16,-1 0-19 15,0-3 24-15,-3-4 46 16,4-3-10-16,-8-2 31 0,0 4 11 16,-3-2 18-16,-2 6 19 15,-4-2 30-15,0 2 37 16,0 1 25-16,0 0 39 15,0 3-44-15,-7-3-30 16,-2 3-14-16,-3 0-21 16,-6 0-1-16,-4 0 6 15,4 0-17-15,-6 6-1 16,5 1 4-16,2 3 7 16,4 6 9-16,4-2 7 15,3 3-8-15,6 2-1 16,0 1-8-16,0 0-8 0,12-4-11 15,10-5-10 1,2-1-76-16,12-7-161 0,-5-3-237 16,-4 0-221-16</inkml:trace>
  <inkml:trace contextRef="#ctx0" brushRef="#br0" timeOffset="420307.0596">9731 13933 704 0,'0'0'798'16,"0"0"-682"-16,0 0-75 0,0 0 69 16,0 0 18-16,0 0-47 15,0 0-53-15,53 7-28 16,-35-7-62-16,1 0 4 16,-5-7 3-16,-1-1 7 15,-4-2 26-15,-3 3 21 16,-3-3 1-16,0 3 17 15,-3 2 4-15,0-1 24 16,0 4 59-16,0 2-12 16,0-3-51-16,-6 3-35 15,-6 0 6-15,-1 0 22 16,-4 3 12-16,-5 5 5 16,-5 4 7-16,-1 1 17 0,2 1 0 15,1 1-6 1,4-1-14-16,9 2-25 0,9-2-9 15,3 2-9-15,0-2-12 16,18-5-15-16,6 1-59 16,18-4-109-16,-8-5-213 15,-1-1-318-15</inkml:trace>
  <inkml:trace contextRef="#ctx0" brushRef="#br0" timeOffset="420643.5926">10075 13846 1098 0,'0'0'608'16,"0"0"-528"-16,0 0 9 15,0 0 153-15,-100 18-10 16,73-11-85-16,5 0-52 15,8-1-40-15,8 1-25 16,6 3-12-16,0 0-5 16,9 2-11-16,12 2-2 15,0-1-6-15,0 1-4 16,-9 2-3-16,-2-5-4 16,-10 1-5-16,0 1 4 15,-16-3 5-15,-11 3 7 0,-1-4-41 16,-2 2-67-16,6-4-145 15,6-3-283-15,12-1-410 0</inkml:trace>
  <inkml:trace contextRef="#ctx0" brushRef="#br0" timeOffset="421293.6254">10400 13947 1787 0,'0'0'375'15,"0"0"-328"-15,0 0-34 16,106-13 2-16,-54 6-15 15,8 1-13-15,4-1-71 16,0-2 35-16,-1 7-30 16,-11 0 29-16,-7 2-10 15,-9 0 34-15,-8 0 24 16,-10 0 2-16,-6 0 6 16,-6 0 3-16,-6 0-9 0,0 0-7 15,0-6-1 1,-12 2-12-16,-5-3 19 0,1 1 1 15,0-1 9-15,-4 0 7 16,-2-3 25-16,1 4 37 16,0-3 17-16,0 2 8 15,5 0-14-15,4 4-21 16,6 0-12-16,3 0-32 16,3 3-13-16,0 0-11 15,0 0-18-15,12 0-34 16,7 0 38-16,5 9 13 15,3-2-8-15,3 0-13 16,-3 0 4-16,1 1 11 16,-1 2-2-16,-2 0 3 15,-1 0 5-15,-2 0-1 0,1-1 2 16,-7 2 2-16,-7-4 8 16,-4 2 5-16,-5 6 19 15,-5-3 8 1,-17 5 8-16,-11-1-4 15,-6 1-16-15,2-3-12 0,1-2-18 16,-4 3-35-16,13-3-477 16,9-3-1093-16</inkml:trace>
  <inkml:trace contextRef="#ctx0" brushRef="#br0" timeOffset="431028.3093">11646 13795 162 0,'0'0'176'0,"0"0"-176"0</inkml:trace>
  <inkml:trace contextRef="#ctx0" brushRef="#br0" timeOffset="431414.1744">11646 13795 228 0,'97'-65'29'0,"-94"65"114"15,1 0-143-15,-4 0 161 16,0 0 625-16,0-1-548 15,0 1-139-15,0 0 29 16,0-3 79-16,-4 0-32 16,4-1-100-16,-3-2-33 15,3-4-26-15,-3 0-7 16,0 0 17-16,0 0 4 0,-3 6-5 16,-5 1 2-1,1 3-11-15,-5 0-14 16,-5 7-1-16,0 10 8 0,-4 9 0 15,3 1 6-15,5 5 3 16,7 1-3-16,5-5 0 16,4 1 2-16,0 0-6 15,10-2-10-15,3-1 5 16,-1 1-5-16,-2-1 5 16,1 3-5-16,-8 1 0 15,-3-3 1-15,0 2-2 16,0-5 1-16,-17 2-1 15,4-9 0-15,-3-1-29 16,-3-6-98-16,5-4-203 0,2-6-371 16</inkml:trace>
  <inkml:trace contextRef="#ctx0" brushRef="#br0" timeOffset="431697.202">11525 13915 522 0,'0'0'855'0,"0"0"-678"0,0 0-139 15,0 0 29-15,85-7 79 16,-61 7-35 0,-3 0-48-16,0 0-63 0,-5 0 0 15,3 0-171-15,-2 7-189 16,-8-4-419-16</inkml:trace>
  <inkml:trace contextRef="#ctx0" brushRef="#br0" timeOffset="432108.7005">11831 13898 791 0,'0'0'1031'15,"0"0"-837"-15,0 0-148 16,0 0-10-16,0 0 104 15,0 0-28-15,0 0-64 16,-6 16-2-16,6-3-17 16,0 0-11-16,0 4-3 15,0-4-5-15,0-3 7 16,9 0-7-16,5-6 5 16,5-4-8-16,0 0 5 15,2 0-12-15,0-14-8 16,-2 2-6-16,-2-6 4 0,-4 2-8 15,-4 0-7-15,-5-1 13 16,-1 7 12-16,-3-1 6 16,0 6-5-16,-10 4-1 15,-12 1-8-15,-1 0 7 16,-2 0 0-16,1 0-69 16,9 0-104-16,11 0-150 15,4 4-62-15,0-4-190 0</inkml:trace>
  <inkml:trace contextRef="#ctx0" brushRef="#br0" timeOffset="432598.2238">12234 13829 1265 0,'0'0'335'0,"0"0"-243"16,0 0-14-16,0 0 143 16,0 0 6-16,0 0-86 15,0 0-37-15,-91 16-40 16,80-13-29-16,5 0-23 15,3 1-4-15,3 2-8 0,0-3 1 16,0 4-2-16,0 0 2 16,1 3 4-16,5-3-5 15,4 3 0-15,0-1-8 16,-1-2-4-16,0 2-17 16,6-2-35-16,0 1 1 15,-3-3 44-15,2 2 12 16,-1 0 7-16,-3-1 0 15,-7-2 1-15,0 2-1 16,-3-6 12-16,0 4-1 16,-9-1 6-16,-11-3-2 0,0 3-15 15,-1-3-19 1,0 0-89-16,5 0-122 0,3 0-89 16,7 0-264-16,3 0-335 0</inkml:trace>
  <inkml:trace contextRef="#ctx0" brushRef="#br0" timeOffset="433076.7254">12413 13825 1625 0,'0'0'355'16,"0"0"-262"-16,0 0-33 15,0 0 99-15,0 0-25 16,0 0-73-16,0 0-30 16,-30-6-16-16,15 6-6 15,-3 0 1-15,3 0-1 16,-2 0 3-16,7 0 4 15,3 6-5-15,7-2-10 16,0 6-1-16,0-1-1 16,4 1 1-16,13 3-9 15,2 0-2-15,0-2-27 16,7-1-17-16,-6 0-8 0,3-2 48 16,-8-1-4-1,-5 0 19-15,1 1 1 0,-8-3 5 16,-3 2 4-16,0 0 17 15,0-1-7 1,-3 1-3-16,-12 0-7 0,0-1-4 16,-4-2-6-16,2-4-26 15,4 0-117-15,10 0-159 16,3 0-245-16,0-10-193 0</inkml:trace>
  <inkml:trace contextRef="#ctx0" brushRef="#br0" timeOffset="433356.2984">12607 13815 1401 0,'0'0'281'15,"0"0"-220"-15,0 0-33 16,0 0 104-16,0 0 45 15,0 0 6-15,0 0-1 16,-13 60-65-16,10-34-33 16,3-2-28-16,0-4-17 15,0-4-19-15,7 0-13 0,2-6-7 16,-2-3-29 0,2-1-93-16,-3-6-98 0,-2 0-327 15,-1 0-138-15</inkml:trace>
  <inkml:trace contextRef="#ctx0" brushRef="#br0" timeOffset="433531.2619">12594 13693 1932 0,'0'0'287'0,"0"0"-233"16,0 0-41-16,0 0-8 15,0 0-5-15,0 0-189 16,0 0-168-16,-3-14-572 0</inkml:trace>
  <inkml:trace contextRef="#ctx0" brushRef="#br0" timeOffset="433809.0073">12738 13634 1728 0,'0'0'791'16,"0"0"-713"-16,0 0-77 16,0 0 25-16,0 0 72 0,15 86-4 15,-2-43-37 1,4-1-5-16,-1 1-28 0,-1 0-12 15,0-7-11-15,-3-3-1 16,-3-6-57-16,-3-3-125 16,-1-5-185-16,0-6-627 0</inkml:trace>
  <inkml:trace contextRef="#ctx0" brushRef="#br0" timeOffset="434331.8068">13558 13630 1438 0,'0'0'808'16,"0"0"-711"-16,0 0-67 15,0 0 28-15,0 0 41 16,0 0-23-16,0 0-39 16,-68-40-16-16,59 43-15 15,-3 14 0-15,4 7 24 16,4 6 7-16,4 6-17 16,0 7 0-16,1 3 6 15,16 4-16-15,1-3 1 16,2-3-4-16,3-4-5 15,-7-7-2-15,1-3 2 16,-5-4-2-16,-9-5-2 16,-3-1-8-16,0-5-19 0,-6-5-44 15,-11 1-58 1,-8-8-146-16,-2 0-488 0,5-3-696 0</inkml:trace>
  <inkml:trace contextRef="#ctx0" brushRef="#br0" timeOffset="434535.0571">13347 13894 1185 0,'0'0'1037'16,"0"0"-891"-16,0 0-117 15,0 0 11-15,0 0 49 16,0 0-82-16,101-3-7 0,-53 3-43 15,1 0-79-15,6 7-80 16,-13-2-128-16,-9 0-391 0</inkml:trace>
  <inkml:trace contextRef="#ctx0" brushRef="#br0" timeOffset="435120.4457">13711 13839 781 0,'0'0'997'15,"0"0"-757"-15,0 0-92 16,0 0 56-16,0 0-11 16,0 0-62-16,0 0-73 15,-6-10-57-15,15 20 10 16,4 5-2-16,-1 5 1 16,6-3-9-16,-6 3 0 15,0-4-1-15,3 2-8 16,-6-9-12-16,1 1-17 0,-7-4-35 15,3-5 10 1,-6-1 14-16,3 0 27 0,0-3 6 16,1-12 1-16,2-4 14 15,5 0 13-15,-5-2 2 16,0 1 16-16,-3 0 24 16,3 5 6-16,-5 1-9 15,3 4-2-15,-2 4-21 16,-1 5-14-16,-1-2 9 15,2 3-3-15,-2 0-9 16,1 0-12-16,2 4-6 16,4 6 6-16,-1 7 24 15,4 1-9-15,0 3-9 16,6-1-6-16,0-4-2 16,-1-2-54-16,6-5-61 0,-2-3-66 15,5-1-121-15,-3-5-184 16,-4 0-154-16</inkml:trace>
  <inkml:trace contextRef="#ctx0" brushRef="#br0" timeOffset="435503.1892">14142 13854 1375 0,'0'0'670'15,"0"0"-603"-15,0 0-43 0,0 0 94 16,0 0 26-1,0 0-63-15,0 0-48 0,49 17-32 16,-36-17-1-16,4 0-59 16,-5 0-20-16,-2-3-7 15,0-4 39-15,-7-6 37 16,1 4 10-16,-4-1 13 16,0 0 50-16,-5 3 14 15,-8 4 9-15,-2-1-20 16,-8 4 8-16,0 0 4 15,-2 0-2-15,5 10-15 16,-1 4-21-16,9 5-6 16,9 1-1-16,3 0-16 15,0 0-16-15,12-3 1 16,15-2-2-16,6-5-73 0,1-3-120 16,3-4-66-1,8-3-230-15,-12 0-135 0,-13-6-365 0</inkml:trace>
  <inkml:trace contextRef="#ctx0" brushRef="#br0" timeOffset="435737.7386">14324 13637 1438 0,'0'0'661'0,"0"0"-587"15,0 0-21-15,0 0 123 16,0 0 37-16,0 0-96 15,0 0-76-15,-3 13 21 16,3 13 35-16,0 7-28 16,3 4-27-16,7 2-15 0,3-2-12 15,0-4-9-15,0 0-6 16,-1-6-8-16,-1-5-51 16,-1-5-86-16,5-3-119 15,-5-8-351-15,1-3-493 0</inkml:trace>
  <inkml:trace contextRef="#ctx0" brushRef="#br0" timeOffset="436015.075">14600 13841 1721 0,'0'0'348'16,"0"0"-234"-16,0 0 35 15,0 0-4-15,0 0-78 16,0 0-43-16,0 0-12 16,0 0 0-16,0 10 12 15,3 3 28-15,3 1 7 16,4 6-14-16,4-3-15 16,2 2 3-16,-1-3-8 15,3-2-16-15,-9-1-2 16,0-6-7-16,-9-1-42 15,-15-2-141-15,-8-4-354 0</inkml:trace>
  <inkml:trace contextRef="#ctx0" brushRef="#br0" timeOffset="816908.0642">31111 2759 467 0,'0'0'662'16,"0"0"-382"-16,0 0-187 15,0 0-6-15,0 0 63 16,0 0 12-16,0-29-20 0,-1 26-26 16,-1 1-23-16,-2-3 1 15,-3 1 9-15,-4 0-16 16,-6-3-35-16,-7 2 3 15,-5 1-9-15,-6 3 5 16,-1 1-4-16,0 0-8 16,0 1-6-16,1 9-9 15,5 1 4-15,8 5 13 16,5 2-16-16,8 2-16 16,9 4 6-16,0 3-1 15,19 2 13-15,10 1-7 16,11-3-6-16,2-4-14 15,-1-5-75-15,2-6-118 0,-12-6-148 16,-13-6-616-16</inkml:trace>
  <inkml:trace contextRef="#ctx0" brushRef="#br0" timeOffset="817376.3897">30404 2409 1756 0,'0'0'366'15,"0"0"-260"-15,0 0-44 16,0 0 79-16,0 0-20 0,0 0-72 16,0 0-39-16,-6 35 20 15,0-7 7-15,3 3-13 16,-2 1-14-16,1 1-9 16,1-3-1-16,-3-2-31 15,0-4-142-15,-5-1-169 16,1-8-377-16,3-9-576 0</inkml:trace>
  <inkml:trace contextRef="#ctx0" brushRef="#br0" timeOffset="817836.0814">30578 2413 765 0,'0'0'1290'16,"0"0"-1101"-16,0 0-129 16,0 0-8-16,0 0 50 15,0 0-51-15,0 0-50 16,3 6 7-16,-4 10-1 16,-8 5 11-16,-3 1 7 15,3 2-5-15,1-5-11 16,4-2-3-16,2-3 0 15,2 0-5-15,0-5 15 16,6-1-6-16,7 0-1 16,3-5-3-16,-1-2 5 15,4-1-10-15,-2 0 7 0,-1-6-8 16,-2-2 1-16,-3 1-1 16,-5 1 0-16,-1 4 6 15,-5-2 28-15,0 2 23 16,0 2 9-16,0 0 8 15,0 0-8-15,0 0-22 16,0 0-29-16,3 0-15 16,0 14-12-16,3 6 11 15,1 3-5-15,-1 4-87 16,-3 7-167-16,-1-7-449 16,-2-9-389-16</inkml:trace>
  <inkml:trace contextRef="#ctx0" brushRef="#br0" timeOffset="818376.322">31053 2262 1249 0,'0'0'187'0,"0"0"-125"15,-99-69 62-15,47 41-76 16,-5 8 53-16,-19 8 5 16,-18 12 4-16,-23 15-15 15,-10 25-27-15,6 17 18 16,27 1-26-16,30-9-39 15,22-7-11-15,17 1-8 16,2 6 5-16,11 9-6 16,11 10 5-16,7 1-6 15,30-1 83-15,26 5-16 16,26-1-12-16,24-5-30 16,10-11 1-16,-2-18 26 15,-5-12-6-15,-14-11-24 0,-1-11-11 16,-6-4-2-1,-5-14-9-15,-5-19 1 0,-12-4-1 16,-16-5-33-16,-5-16-22 16,-15-22-15-16,-15-10 39 15,-21-12-5-15,-27 7 31 16,-45 12 5-16,-28 3 8 16,-24 7 13-16,-13 13-21 15,0 24 0-15,8 20-98 16,36 14-279-16,27 2-460 0</inkml:trace>
  <inkml:trace contextRef="#ctx0" brushRef="#br0" timeOffset="862990.9402">29034 2866 508 0,'0'0'408'0,"6"-3"-241"16,-3 0-106-16,2 0-10 16,-1 1 98-16,-2-2 24 15,2 2-32-15,-3 1-1 16,2-1-3-16,2 1 11 15,4-2-22-15,6 0-29 16,6 2-26-16,10-2-32 16,11 3-20-16,10 0-18 0,10 0-1 15,6 0-7-15,2 7-29 16,-3 0-10-16,-4 1 14 16,-8-1 12-16,-8-1 13 15,-13-1 5-15,-10-2-5 16,-11-1 0-16,-9-1 7 15,-2-1-22-15,-2 0 6 16,0 0 8-16,0-3 8 16,-6-6-1-16,-3-1 1 15,3-3 1-15,0 0 5 16,2-1 7-16,0 1 2 16,3 0 0-16,-1 0 4 0,1 0 0 15,-1 3-9-15,-2 1 7 16,3 1-7-16,-4 2-8 15,2 2-1-15,0 1 7 16,0 1-7-16,0 2-1 16,3-2 0-16,0 2 0 15,0 0 12-15,0 0 18 16,0 0-9-16,0 0-2 16,0 0-4-16,6 0-6 15,6 4-8-15,8 5 0 16,0 4 0-16,3 0-1 15,-1 0 0-15,-1 3-1 16,0-1 0-16,-6-1 0 0,-3-2 0 16,-3-1 0-16,-5-3 0 15,-4-2-10-15,0 1 10 16,0-1 1-16,-13-1 17 16,-7 4 32-16,-6 0-8 15,-31 6-41-15,6-2-49 16,3-2-711-16</inkml:trace>
  <inkml:trace contextRef="#ctx0" brushRef="#br0" timeOffset="897304.2013">32333 3137 834 0,'0'0'291'0,"0"0"-161"15,0 0-30-15,0 0 29 16,-25-18 27-16,7 6 19 16,-2 1-27-16,-2-2-24 15,-5-1-34-15,-3-2-9 16,-3 1 20-16,-4-2-31 0,-8 1-44 16,-10-1-15-16,-8 2-5 15,-6-1-5-15,0 3-1 16,8 2 1-16,10 4 1 15,14 5-1-15,15 2-1 16,9 0 1-16,7 0-1 16,5 0 2-16,1 0 5 15,0 0-1-15,0 0-4 16,0 0 9-16,0-2-3 16,0 1 1-16,0 1-3 15,0-2 0-15,0 1-5 16,4-1 0-16,2-2-1 0,4-1-6 15,-2-1 5 1,1 0 1-16,-1 0 0 0,-1-1 0 16,0 0 0-1,3-1 0-15,1 0 1 0,0-2-1 16,1 0 1-16,-1 1-1 16,0 2-1-16,-3 2 1 15,-1 3 1-15,-6-1-1 16,1 3 0-16,-2 0-1 15,0 0 1-15,0 0-8 16,0 0 7-16,0 0-8 16,0 0 8-16,0 0-8 15,0 0 9-15,1 0 0 16,1 0 1-16,-1 0 5 16,2 0 0-16,-1 0 1 0,-2 0 2 15,0 0 3-15,0 0 0 16,0 0-12-16,0 0 0 15,-2 0-1-15,-8 0-2 16,-5 0 2-16,-4 0 1 16,-2 5 1-16,0-3-1 15,0 1 3-15,5 2 6 16,2-1 1-16,5 2-1 16,2 4-7-16,1 2 5 15,-3 5 5-15,5 4-1 16,-1 2-4-16,5 5-6 15,0 1-1-15,0 16-48 0,0-11-432 16,1-5-964-16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3T07:20:11.54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4899 3319 116 0,'0'0'256'16,"0"0"-126"-16,0 0-101 16,0 0-29-16,0 0-1 15,0 0-7-15,15-5-3 16,-9 5-24-16,6 0 27 16,3 0-21-16,0 3-6 15,12 4-11-15,-5-1 17 16,1-2-125-16</inkml:trace>
  <inkml:trace contextRef="#ctx0" brushRef="#br0" timeOffset="2152.2989">12001 3343 810 0,'0'0'412'0,"0"0"-224"16,0 0-124-16,0 0-38 0,0 0 2 15,0 0 21-15,0 0 25 16,0 0 23-16,0 0 2 16,3 0-2-16,-3 0-21 15,3 0-26-15,0 0-15 16,3 0-7-16,3 1-2 15,5 0-6-15,9 2-4 16,2-1 7-16,11 0-6 16,3 1-10-16,0 2-1 15,4-1-6-15,-4 1 0 16,-5 3 0-16,-1-1 0 16,-3 0 0-16,-5 0 0 15,-1 0 2-15,-5-1-2 0,4-3 0 16,-1 2 1-16,1-1 0 15,0-3-1-15,6 1 1 16,4-2 1-16,2 0 4 16,7 0-6-16,0 0 1 15,0 0-1-15,-2 0 0 16,-4 0-1-16,-5 1 1 16,-1 3 0-16,-6 2-1 15,-6 0 1-15,-1 0-2 16,2-2 2-16,0 2-1 15,2-2 1-15,3 0 0 0,6-2 1 16,7 2 0 0,1-3 0-16,7-1 0 0,3 0 1 15,6 0 3-15,-3 0-5 16,-2 0-1-16,-1 0 1 16,-5 0-1-16,-11 0 1 15,-3 1 0-15,-5 2-1 16,-6-1 1-16,-1-2 1 15,-4 1-1-15,0-1 1 16,-4 0 0-16,-5 0 20 16,-1 0 16-16,-1 0 9 15,-2 0 0-15,0 0-3 16,0 0-12-16,0 0-12 16,0 0-10-16,0 0-9 15,0 0-13-15,0 0-67 0,4 0-83 16,7 0-196-16,-5 0-237 15</inkml:trace>
  <inkml:trace contextRef="#ctx0" brushRef="#br0" timeOffset="3622.9255">16708 3238 367 0,'0'0'53'0,"0"0"601"16,0 0-487-16,0 0-113 16,0 0-28-16,0 0 47 15,0 0 91-15,6 10 43 16,6-10-54-16,7 3-37 15,8 1-4-15,3 2-43 16,2-1-19-16,4 1-17 16,3 0-11-16,5 2-4 15,2 0-8-15,4-2 5 16,6 3-8-16,7-1 4 16,5 0-11-16,1 2 2 15,2-2-1-15,4 0 0 16,12-1 0-16,11-1-1 15,-11-2 1-15,-9-3 1 0,-13 1-1 16,-16-2-1 0,3 1 2-16,5 1-1 0,-4 1 0 15,-2 0 1-15,-3-1-1 16,-1 1 0-16,-2 0-1 16,1-2 1-16,-1-1 0 15,4 0-1-15,7 0 1 16,1 0 0-16,1 0 1 15,1-4-1-15,0 0 0 16,-6 1 0-16,-5 2 0 16,0 1 0-16,-5 0 1 15,2-2-1-15,-6 2 7 16,0-1-2-16,-7-1 1 16,-2 1 8-16,-6-1 4 15,-3 2 4-15,-8 0 3 0,0 0-8 16,0 0-6-16,-4 0 1 15,5 0-2-15,2 0 1 16,1 0 4-16,0 2 14 16,1 1 3-16,-1-2 4 15,-2-1-12-15,5 0-7 16,-7 0-7-16,3 0-11 16,0 0 0-16,1-6-71 15,-6-5-147-15,-3-4-727 0</inkml:trace>
  <inkml:trace contextRef="#ctx0" brushRef="#br0" timeOffset="4624.8268">18121 2101 980 0,'0'0'520'15,"0"0"-422"-15,0 0-45 0,0 0 20 16,0 0 56-16,0 0 1 15,0 0 2-15,-42-42-26 16,23 32-29-16,1 0-20 16,-9 3-3-16,-3 0-11 15,-4 2-5-15,-9 2-6 16,-5 2-15-16,-1 1 8 16,4 0 11-16,2 10 19 15,4 6-2-15,7 5-11 16,9 4-11-16,3 6 20 15,7 5-12-15,10 3 12 16,3 4 4-16,14-2-10 16,21 5 3-16,10-4-5 0,10-1-32 15,9-4-2-15,5-8-2 16,0-3-1-16,-1-8 6 16,-10-4-3-16,-7-6-3 15,-7-3 2-15,-11-1-8 16,-11-4 1-16,-6 0-1 15,-10 0 1-15,-5 0 7 16,-1 0-1-16,0 0 1 16,0 0 2-16,0 0 7 15,0 0-6-15,0 0-11 16,0 0-13-16,0 0-31 16,2 0-44-16,2 0-69 15,2 0-116-15,-2-9-450 0,-1 0-1085 16</inkml:trace>
  <inkml:trace contextRef="#ctx0" brushRef="#br0" timeOffset="10979.8488">3880 4146 329 0,'0'0'76'15,"0"0"-76"-15,0 0-7 16,0 0 6-16,0 0 0 16,0 0 1-16,-80 0 0 15,72 0 0-15,-1 0 0 16,0 0 0-16,-4 0 46 0,4 0-46 16,0-2-320-16</inkml:trace>
  <inkml:trace contextRef="#ctx0" brushRef="#br0" timeOffset="11827.4494">3573 4153 227 0,'0'0'722'0,"0"0"-418"16,0 0-139-16,0 0-72 0,0 0 3 15,0 0 41-15,0 0 3 16,0 1-9-16,0-1-27 16,0 0-20-16,6 0-3 15,7 0-16-15,5 0-17 16,6 0-16-16,6 0 2 15,4 0-8-15,2 0-7 16,0 0-4-16,4-1-6 16,2 1-3-16,-3-1 0 15,2-1-5-15,-3 2 0 16,-4 0 0-16,2 0 1 16,-3 0-1-16,-5 0-1 15,5 0 1-15,0 3-1 0,1 1 1 16,3-1-1-16,5-2 1 15,0-1 1-15,4 0-2 16,-4 0 2-16,-3 0-1 16,-2 0-1-16,-3-1 0 15,-7-1 0-15,-3 2 0 16,-3 0 1-16,-5 0-2 16,1 0 1-16,-1 0 0 15,-1 0 1-15,6 0-1 16,-3 0 0-16,6 0-1 15,-5 0 1-15,2 0 0 16,-6 0 0-16,-6 0 0 16,1 0 0-16,-7 0 1 0,0 0 0 15,-3 0-1-15,0 0 0 16,0 0 16-16,0 0 22 16,0 0-10-16,0 0-18 15,0 0-4-15,0 0-4 16,0 0-1-16,0 0 1 15,0 0-1-15,0 0-1 16,0 0 1-16,0 0 1 16,0 0-1-16,0 0-1 15,0 0 1-15,0 0 0 16,0 0 0-16,0 0 8 16,0 0-1-16,0 0 2 15,0 0-9-15,0 0 1 16,0 0-1-16,0 0 0 0,0 0-1 15,0 0 0-15,0 0-1 16,0 0-35-16,0 0-53 16,0 0-84-16,0-2-124 15,-3-4-61-15,-3 0-264 0</inkml:trace>
  <inkml:trace contextRef="#ctx0" brushRef="#br0" timeOffset="12840.5875">4680 4152 620 0,'0'0'394'0,"0"0"-167"15,0 0-153-15,0 0-52 16,0 0-9-16,0 0 52 0,0 0 50 16,9 4 4-16,-3-4-29 15,1 0-47-15,1 0-15 16,1 0 10-16,4 0 13 15,-1 0-9-15,7 0-4 16,-2 0-10-16,4 0-16 16,1 0-2-16,1 0-10 15,-1 0 0-15,2 0 1 16,-2 0 0-16,-1 0-1 16,-3 0 0-16,0 0 1 15,1 1 0-15,-1 0-1 16,0 1 6-16,0-2 2 15,0 1-6-15,4-1 6 0,-1 0 1 16,0 0-2-16,0 0 5 16,3 0-2-16,-2 0 3 15,-4 0-7-15,3 0-5 16,-6 0 0-16,4 0 0 16,-1 0 5-16,-3 0-4 15,3 0 6-15,3 0 1 16,3 0-8-16,-2 0 1 15,5 0-1-15,-3 0 1 16,6 0-1-16,-3-1 0 16,1-3-1-16,-1 1 7 15,-2-2-7-15,2 3 0 16,-2-1 0-16,-2 1 0 0,2 1 0 16,-1 1 1-16,-2 0-1 15,1 0 6-15,-1 0-6 16,2 0 0-16,-2 0 0 15,1 0 1-15,-4 0-1 16,5 0 0-16,-3 0-1 16,0 0-9-16,1 0-49 15,-1 0-79-15,-6 0-36 16,1-2-119-16,-8-6-649 0</inkml:trace>
  <inkml:trace contextRef="#ctx0" brushRef="#br0" timeOffset="16123.6126">7358 4175 373 0,'0'0'39'16,"0"0"-27"-16,0 0 57 16,0 0 477-16,0 0-441 15,0 0-64-15,88 20 30 16,-73-20 72-16,3 0-29 15,-3 0-50-15,4 0-19 16,-1 0-18-16,-3 1-13 16,4-1-7-16,1 2-6 0,2-1-1 15,2-1 1-15,-3 1 0 16,3 1 1-16,-5 1-1 16,2-2 14-16,-3 0 7 15,0 3 5-15,-3-3-3 16,-2 1-4-16,5 0-7 15,0-1-1-15,0 1-3 16,6-2 0-16,-2 0 11 16,5 0 21-16,-2 0-9 15,1 0-7-15,1 1-6 16,-2 1-8-16,-1-1-10 16,1 2 8-16,-5-2-9 15,2 1 1-15,-3-2 7 0,1 0-8 16,-1 0 10-16,2 0 0 15,0 0 28-15,0 0 3 16,1 0-16-16,-2 0-9 16,-1 0-7-16,0 3-8 15,-2-1-1-15,-1 0 1 16,-1-1-1-16,0 2 6 16,3-1-6-16,0-1 0 15,0 0 0-15,4-1 1 16,2 2-1-16,1-2 0 15,-2 0 0-15,4 3 0 16,-2-2 0-16,-1 1 0 0,-2-1 1 16,-2 0-1-1,2-1 0-15,2 0-1 0,1 0 0 16,-2 0-10-16,2 0 5 16,-1 0 6-16,-6 0 0 15,-2 0 0-15,-5 0 0 16,-1 0 1-16,-1 0 0 15,-3 0 5-15,3 0-5 16,3 0 5-16,0 0-5 16,1 0 0-16,4 0 1 15,-1 0-1-15,2-2-1 16,3-1 1-16,-2 0 1 16,-2 0-2-16,2 2 0 15,-4-1 1-15,0 2 0 16,-3 0 1-16,4 0 4 0,-4 0 0 15,6 0 3-15,0 0 2 16,0 0 0-16,0 0-2 16,-2 0 1-16,-2 0-3 15,-1 0 7-15,-7 0 0 16,0 0-6-16,-3 0-7 16,-3 0 4-16,0-1-5 15,-9-6-198-15,0-2-532 0</inkml:trace>
  <inkml:trace contextRef="#ctx0" brushRef="#br0" timeOffset="39611.1975">2051 7004 844 0,'0'0'247'16,"0"0"525"-16,0 0-635 16,0 0-106-16,0 0-10 15,-4-3 117-15,4-5 47 16,0 3-35-16,0-2-77 15,7-3-42-15,2 0-8 16,3-3-1-16,4 3 2 16,1 0-9-16,5-1-6 15,-1 1-8-15,3 2 0 16,-6 2-1-16,6 1-1 16,-9 3 0-16,1 2 0 15,-2 0-7-15,-6 0-4 16,-2 7 6-16,-4 6-3 0,-2 2 9 15,0 5-1-15,0 3 1 16,-16 1 0-16,-4 2 0 16,-5 1 1-16,-5 0-1 15,0-2 1-15,-3-1 1 16,0-1-2-16,2-4 7 16,7 0 5-16,2-5 12 15,10 0-3-15,4-8-11 16,5 0-4-16,3-2 0 15,0-1-5-15,0 0 8 16,9-2-9-16,5 2 0 16,5-3 0-16,2 0-36 0,3 0-53 15,0-4-60-15,3-6-68 16,-8 1-155-16,-4-1-297 0</inkml:trace>
  <inkml:trace contextRef="#ctx0" brushRef="#br0" timeOffset="40142.5904">2397 6967 29 0,'0'0'1450'16,"0"0"-1147"-16,0 0-231 15,0 0-47-15,0 0 92 16,0 0 52-16,0 0-73 16,0 0-50-16,0 10 49 15,0 3-17-15,0 1-29 16,-3 6-21-16,-3-6-13 16,2 2-3-16,-2 0-10 15,0-5-1-15,1-3 1 16,2-1-1-16,0-4-1 15,3-3 2-15,0 0-2 16,0 0 0-16,0 0-14 16,5-7-11-16,4-1-8 0,4-2 4 15,-4 6 18 1,2 2 11-16,-2 2-1 0,-2 0-1 16,-1 0 1-16,3 10 0 15,3 1-5-15,-2 2 6 16,-2-2 2-16,1 5 8 15,-2-5 12-15,-4 3 8 16,0-1-8-16,-3-1-8 16,0 2 2-16,-6-1 8 15,-10-1 1-15,-1-1-8 16,-5-1-8-16,0-2-8 16,2-3-1-16,1-4-64 0,3-1-126 15,5-12-318 1,8-1-433-16</inkml:trace>
  <inkml:trace contextRef="#ctx0" brushRef="#br0" timeOffset="40396.994">2424 6915 1227 0,'0'0'607'15,"0"0"-509"-15,0 0-57 0,0 0 131 16,0 0 9-16,88-20-56 16,-58 16-64-16,1 2-40 15,-1 2-21-15,-1 0-54 16,-4 0-236-16,-6 0-536 15,-8 0-364-15</inkml:trace>
  <inkml:trace contextRef="#ctx0" brushRef="#br0" timeOffset="41207.4508">3021 6965 1232 0,'0'0'651'0,"0"0"-549"15,0 0-55-15,0 0 82 16,0 0 47-16,0 0-42 16,0 0-73-16,-14-27-40 15,1 27-11-15,-5 0-9 16,0 0 1-16,-7 10 7 16,1 4-8-16,0 2 8 0,0 3-9 15,2 1 6-15,5-3-5 16,1 3 0-16,10-4 0 15,0-3 1-15,6-3-2 16,0 0 0-16,0-4-2 16,9-2-8-16,7-4 2 15,1 0-17-15,2 0-8 16,4-3-2-16,-1-8 12 16,0-4 14-16,-5-1 9 15,-2-2 1-15,-6 1 6 16,-3-2 8-16,-2 7 24 15,-1-2 4-15,0 4 2 0,-3 4 7 16,3 2-15 0,-3 3-18-16,0 1-10 0,0 0-8 15,0 0 1-15,3 0-2 16,-3 0 0-16,3 1-21 16,0 13 12-16,3 3 9 15,-3 4 0-15,-1 7-1 16,-2 5 0-16,0 2 0 15,0 5 1-15,0 0-1 16,-8 2 0-16,-4-2 1 16,-3 0 8-16,-3-5 0 15,-4-4-7-15,-2-4 5 16,-4-2-5-16,-2-5 5 0,-3-2-5 16,2-6 0-16,4-5 7 15,6-6-1-15,6-1 14 16,6-5 18-16,9-17-23 15,0-5-16-15,9-5-61 16,12-2-42-16,-2 1-56 16,2-2-203-16,-3 4-318 15,-9 9-326-15</inkml:trace>
  <inkml:trace contextRef="#ctx0" brushRef="#br0" timeOffset="41806.2754">3637 6975 235 0,'0'0'165'15,"0"0"523"-15,0 0-443 16,0 0-20-16,0 0 8 15,0 0-19-15,0 0-36 16,-6 3-59-16,-3 7 12 16,-4-1-35-16,-1 5-36 15,-2-1-33-15,7 6-16 16,0-4-10-16,3-1 0 16,6-2 0-16,0-3-1 15,0-1-6-15,12-6-1 16,3-2 7-16,4 0 0 15,2 0 0-15,-3-10-14 16,3 0-2-16,-6-6 15 0,1-1 1 16,-7-2 1-16,-6 2 5 15,-3 4 9-15,0 0 8 16,-4 3 4-16,-13 4-13 16,-2 2 8-16,-5 3-9 15,-1 1-11-15,2 0-2 16,4 0-35-16,1 7-73 15,3 1-95-15,9-5-158 16,6 0-282-16,0-3-300 0</inkml:trace>
  <inkml:trace contextRef="#ctx0" brushRef="#br0" timeOffset="42274.9307">4056 6704 1708 0,'0'0'231'16,"0"0"-168"-16,0 0 67 15,0 0 55-15,0 0-10 16,0 0-71-16,0 0-49 15,-55-16-17-15,46 26-10 16,-3 6-9-16,3 8 1 16,0 1-7-16,-1 5 0 15,4-1-2-15,0 7-5 0,0-1-5 16,4 0-1-16,-1-1 0 16,-1-1 0-16,4 0 0 15,-1 0-1-15,1-4 1 16,0 1-1-16,0 0-6 15,-2-3 6-15,-1-2-1 16,-3-1 1-16,0-1-1 16,-3-5 1-16,-1-2 0 15,-4-4-8-15,-2-5 9 16,-2-1-15-16,-3-6-48 16,2 0-86-16,7 0-72 15,4-33-134-15,8 5-350 0,0-3-532 0</inkml:trace>
  <inkml:trace contextRef="#ctx0" brushRef="#br0" timeOffset="42441.2361">3797 7048 1476 0,'0'0'591'0,"0"0"-479"16,0 0 27-16,0 0 19 15,0 0-36-15,94-24-71 16,-61 24-51-16,-2-6-39 16,6-8-181-16,-9 5-422 0,-11-4-879 15</inkml:trace>
  <inkml:trace contextRef="#ctx0" brushRef="#br0" timeOffset="43346.8258">5193 6899 178 0,'0'0'157'16,"0"0"890"-16,0 0-812 15,0 0-162-15,0 0-28 16,0 0 76-16,0 0 48 16,28-11-31-16,-26 5-39 15,-2 0-7-15,0-2-18 16,0 3-30-16,-4-2-17 0,-7-4 7 15,-7 2 0-15,-1 1-1 16,-5 1-3-16,0 4-8 16,0 3-4-16,-3 0-3 15,-1 4-3-15,1 10 3 16,2 6 12-16,-2 3-6 16,2 4-3-16,2 1-2 15,2 0 0-15,2 3 1 16,10 0-7-16,3-1 2 15,6 2 0-15,0-2 3 16,3-2-3-16,12-2 6 16,6 0 1-16,1-4-8 15,5-4 1-15,4-5-12 0,-1-4 10 16,3-6-9 0,1-3-1-16,-4 0 2 0,-3-3-2 15,-6-3-1-15,-3-5-11 16,-6 3-6-16,-5 1-9 15,-1-1-9-15,-6 5-21 16,0-3-10-16,0 6-28 16,0-1-47-16,0-1-170 15,0 2-481-15</inkml:trace>
  <inkml:trace contextRef="#ctx0" brushRef="#br0" timeOffset="44157.918">5815 6978 202 0,'0'0'1091'16,"0"0"-609"-16,0 0-385 15,0 0-12-15,0 0 63 16,0 0-11-16,0 0-8 16,0-14-19-16,11 8-15 15,2 2-58-15,8-2-15 0,3 2 1 16,6-2-11-16,4 4-6 15,9 0-5-15,2-1 1 16,7 0-1-16,5 2 0 16,-3-2 0-16,-5 1-1 15,-7 1 1-15,-8 1-1 16,-10-3 0-16,-11 3 0 16,-5 0 0-16,-7 0-7 15,-1 0-29-15,0-3-21 16,-1 1-7-16,-14 0-149 15,-3 2-107-15,0 0-66 16,3 0-252-16</inkml:trace>
  <inkml:trace contextRef="#ctx0" brushRef="#br0" timeOffset="44534.5872">5936 7021 544 0,'0'0'637'0,"0"0"-487"15,0 0-111-15,0 0-4 16,0 0 90-16,0 0 31 16,0 0 16-16,3 0 16 0,15 0-16 15,6 0-31 1,6 0-60-16,4 0-24 0,2 0-22 15,7 0-8-15,-1 0-12 16,1-1-8-16,-4-2-1 16,-6 3-5-16,-8 0-1 15,-8 0 1-15,-7 0-1 16,-7 0 0-16,0 0-6 16,-3 0-11-16,0 0-29 15,0 0 11-15,-3 0-63 16,-7 0-127-16,2-6-439 15,2-2-752-15</inkml:trace>
  <inkml:trace contextRef="#ctx0" brushRef="#br0" timeOffset="44957.231">6215 6839 965 0,'0'0'537'0,"0"0"-458"16,0 0-15-16,0 0 44 15,0 0 52-15,0 0-6 16,0 0-33-16,27-3-28 16,-12 9-28-16,1 1-16 15,1 6-21-15,2-2-13 16,2 4-7-16,3-1 0 0,-3-1-6 15,1 0-1 1,-4 4 0-16,-3-4 0 0,-6 0-1 16,0-3 0-16,-6-1 0 15,-3 2 1-15,0-2 0 16,0 1 0-16,-15 3 17 16,-4-2 48-16,-7 3 9 15,-4 0-7-15,2-2-6 16,-2 0 4-16,3-2-3 15,5-3-19-15,7 0-27 16,5-1-12-16,2-2-5 16,8-1-45-16,0 0-79 15,9 0-70-15,9-2-312 16,4-1-335-16</inkml:trace>
  <inkml:trace contextRef="#ctx0" brushRef="#br0" timeOffset="53506.4149">8741 5570 793 0,'0'0'933'0,"0"0"-778"16,0 0-111-16,0 0-21 15,0 0 96-15,0 0 41 16,0-3-35-16,0 3-26 16,0 0-26-16,0 0-21 15,0 0-27-15,0 0-25 16,0 12 6-16,-9 9-6 15,-6 9 43-15,-4 4-16 16,1 2-9-16,-3 0-17 16,3-2 5-16,5-6-5 15,5-4-1-15,5-4 0 16,0-3 0-16,3-5-13 0,0-3-30 16,0-5-63-16,3-4-62 15,3 0-191-15,2 0-369 0</inkml:trace>
  <inkml:trace contextRef="#ctx0" brushRef="#br0" timeOffset="53798.4321">8877 5610 605 0,'0'0'991'15,"0"0"-799"-15,0 0-136 16,0 0-27-16,0 0 59 16,0 0 110-16,0 0-31 15,-20 43-48-15,10-21-54 16,4 3-31-16,0 1-6 16,0 2-8-16,-1 0-7 15,1-1-5-15,1-1-8 16,-1-6 1-16,3-1-1 15,3-5-10-15,-3-7-75 16,3-5-115-16,0-2-153 16,0 0-248-16</inkml:trace>
  <inkml:trace contextRef="#ctx0" brushRef="#br0" timeOffset="54031.4946">8874 5716 801 0,'0'0'927'16,"0"0"-799"-16,0 0-91 15,0 0 33-15,-82-3 117 16,40 2-29-16,-3 1-59 16,-1-2-34-16,4 1-34 15,8-2-19-15,10 3-12 16,8 0-29-16,8 0-117 0,8 0-195 15,2 0-251 1,14 0-268-16</inkml:trace>
  <inkml:trace contextRef="#ctx0" brushRef="#br0" timeOffset="54286.4014">8965 5761 616 0,'0'0'1030'15,"0"0"-817"-15,0 0-144 16,0 0 58-16,-103 5 70 16,57-3-13-16,-4-2-59 15,-2 0-43-15,10 0-36 0,4 0-27 16,11 0-19-16,12 0-44 15,15 0-156-15,0 0-318 16,12 0-229-16</inkml:trace>
  <inkml:trace contextRef="#ctx0" brushRef="#br0" timeOffset="54856.7433">9354 5720 658 0,'0'0'601'0,"0"0"-340"16,0 0 4-16,0 0-18 15,0 0-79-15,0 0-45 16,0 0-44-16,-19-10-16 15,7 10-17-15,0 0-7 16,0 10-17-16,3 0-8 16,2 3-8-16,4-1-6 15,3 4-1-15,3-5-12 16,13-1-26-16,4-4-4 16,5-5-5-16,-1-1 7 15,1 0 19-15,-4-8 20 16,-3-5-9-16,-5-2 11 15,-7-2 15-15,-6 0 10 16,0 3 1-16,0 1 15 16,-16 3 1-16,-2 3-17 0,-6 3-15 15,-6 4-9-15,2 0-1 16,-5 3-141-16,8 6-230 16,11 0-413-16</inkml:trace>
  <inkml:trace contextRef="#ctx0" brushRef="#br0" timeOffset="55211.1649">9559 5481 479 0,'0'0'1171'15,"0"0"-1017"1,0 0-113-16,0 0 19 0,0 0 76 15,0 0-4-15,0 0-37 16,-6-3-24-16,6 24 4 16,0 7-21-16,0 6-26 15,3 4-12-15,3 3-10 16,4 1 0-16,-4 2-5 16,-3 0-1-16,-3-5 2 15,0-2-1-15,-3-6 0 16,-9-8 0-16,-1-2 5 15,-1-7-5-15,1-7-1 16,4-4-24-16,-4-3-80 0,9-13-132 16,3-8-326-16,1-5-775 15</inkml:trace>
  <inkml:trace contextRef="#ctx0" brushRef="#br0" timeOffset="55332.2521">9539 5685 705 0,'0'0'1201'0,"0"0"-1010"16,0 0-143-16,81-1-26 15,-26 1-22-15,-6 0-38 16,-4 0-446-16</inkml:trace>
  <inkml:trace contextRef="#ctx0" brushRef="#br0" timeOffset="56024.5868">10779 5600 766 0,'0'0'837'0,"0"0"-733"16,0 0-82-16,0 0-14 15,0 0 29-15,-85-19 96 16,60 19 16-16,-5 0 9 16,2 4-25-16,-1 9-23 15,2 2-37-15,-1 3 19 16,7 4-12-16,6 0-21 15,5 0-30-15,10 3-17 16,0-2-1-16,16-2-4 16,14-2-1-16,4-4 0 0,11-1-5 15,2-7-1 1,0-2 0-16,-4-2-51 0,-4-1-48 16,-12-1-38-16,-5-1-110 15,-12 0-274-15,-3-3-373 0</inkml:trace>
  <inkml:trace contextRef="#ctx0" brushRef="#br0" timeOffset="56979.7978">11340 5700 833 0,'0'0'585'16,"0"0"-434"-16,0 0 20 0,0 0 28 16,0 0 14-16,0 0-52 15,0 0-37-15,4-15-30 16,-2 14-23-16,4 1-16 16,0 0-18-16,0 0-20 15,6 2-16-15,1 9 5 16,1 7-6-16,5 3 1 15,-4 3-1-15,3 1 0 16,-6-1 1-16,-2-4-1 16,-4-4 0-16,-2-6 0 15,0-4-1-15,-4 0-8 16,0-6-3-16,0 0 0 16,0 0 12-16,-4-6 5 0,-2-6 4 15,2-6-2-15,1-4-6 16,3-2 8-16,0-2-8 15,0-1-1-15,6 1 0 16,5 4 1-16,-2 4-1 16,1 2 0-16,-1 5 1 15,-2 2 0-15,-1 5 7 16,-1-1 1-16,-2 4 1 16,-3 1 1-16,3 0-10 15,-3 0-1-15,3 6-6 16,3 9 6-16,0 5 0 15,4 1 14-15,0 3-13 16,6-1 11-16,3 0-11 0,2-5 0 16,0-2-1-16,3-4-12 15,-2-6-90-15,-1-5-76 16,-6-2-158-16,-2-12-261 16,-7-6-205-16</inkml:trace>
  <inkml:trace contextRef="#ctx0" brushRef="#br0" timeOffset="57432.3791">11740 5638 842 0,'0'0'601'16,"0"0"-502"-16,0 0-2 16,0 0 74-16,0 0 21 15,0 0-37-15,0 0 8 0,27 15-41 16,-21 3-63-16,0 4-26 15,1 1-18-15,5-3-5 16,-2-1-9-16,7 0 5 16,-5-7-5-16,2-1-1 15,-1-8-18-15,-3-3-32 16,-1 0-19-16,-3-2-15 16,0-12-2-16,0-4 44 15,0-6 36-15,-3-2 6 16,0-1 10-16,-3 1 10 15,0 3 18-15,0 6 45 16,0 5 15-16,0 5-30 16,0 6-26-16,0-2-14 0,0 3-4 15,0 0-6-15,0 3-5 16,0 10-12-16,0 3 10 16,9 6 8-16,0 1 5 15,1-1-15-15,1-1-3 16,-2-5-6-16,-2-3 0 15,-1-3-10-15,-3-4-78 16,0-4-72-16,3-2-99 16,0 0-361-16,3-7-575 0</inkml:trace>
  <inkml:trace contextRef="#ctx0" brushRef="#br0" timeOffset="57719.1282">12195 5649 734 0,'0'0'957'16,"0"0"-816"-16,0 0-78 16,0 0 37-16,0 0 20 15,0 0-33-15,0 0-17 16,-68-56 5-16,48 56 2 16,-1 0-14-16,3 5-20 15,2 7 7-15,0 7 8 16,9 2-16-16,3 2-15 15,4 1-11-15,0-1-8 16,18-7-2-16,4 0-6 0,8-5 0 16,2-4-16-16,6-5-112 15,4-2-156-15,-9-7-297 16,-7-8-440-16</inkml:trace>
  <inkml:trace contextRef="#ctx0" brushRef="#br0" timeOffset="58011.9893">12217 5455 1207 0,'0'0'738'0,"0"0"-661"16,0 0-60-16,0 0-6 16,0 0 137-16,0 0 53 15,0 0-48-15,0-53-62 16,1 54-67-16,2 16-23 0,4 8 43 15,-4 9 26-15,6 8-20 16,1 5-23-16,3 0-5 16,4-1-10-16,-2-5-12 15,1-7 0-15,-2-3-37 16,2-10-94-16,-1-12-125 16,0-7-391-16,-3-2-563 0</inkml:trace>
  <inkml:trace contextRef="#ctx0" brushRef="#br0" timeOffset="58366.8365">12444 5631 1493 0,'0'0'245'16,"0"0"-184"-16,0 0-21 15,0 0 96-15,0 0 40 16,0 0-43-16,88 58-23 15,-72-55-50-15,4-3-37 16,-4 0-16-16,-6 0-7 16,0-10-33-16,-4-4-20 15,-2 0 16-15,-4-2 22 16,0 1 5-16,-10 2 3 16,-3 3 7-16,-4 5 10 15,-1 1 15-15,-3 2 8 16,-1 2 3-16,2 0-2 0,4 0-6 15,1 9 12 1,1 4 18-16,10 5 5 0,4 3-29 16,0 2-12-16,9 3-10 15,15 0-12-15,3-5-3 16,4-2-62-16,-1-7-86 16,-2-10-152-16,-4-2-297 15,-11 0-171-15</inkml:trace>
  <inkml:trace contextRef="#ctx0" brushRef="#br0" timeOffset="58575.4178">12671 5593 1540 0,'0'0'381'16,"0"0"-275"-16,0 0-69 0,0 0-3 16,0 0 37-16,0 0 74 15,0 0 21-15,4 57-74 16,5-28-33-1,5-2-5-15,2-1-32 0,0-3-16 16,4-6-6-16,-4-5-8 16,-6-8-68-16,3-6-100 15,-7-12-457-15,-2-5-652 0</inkml:trace>
  <inkml:trace contextRef="#ctx0" brushRef="#br0" timeOffset="58734.3405">12701 5336 884 0,'0'0'1432'16,"0"0"-1257"-16,0 0-144 15,0 0-23-15,0 0 2 16,0 0-4-16,0 0-6 16,4 46-134-1,2-39-572-15</inkml:trace>
  <inkml:trace contextRef="#ctx0" brushRef="#br0" timeOffset="68867.7605">7510 7018 962 0,'0'0'550'0,"0"0"-434"16,0 0-5-16,0 0 53 16,0 0 32-16,0 0-14 15,0-4-31-15,0 3-28 16,0-3-14-16,0-1-6 15,0 3-20-15,0-5-26 0,6-3-42 16,5 0-15-16,5-1-1 16,-1 1-17-16,6 1 1 15,1 2-10-15,-2 5 6 16,-4 2-2-16,-4 0 5 16,0 0-1-16,-6 0-6 15,-3 6 7-15,-3 3 6 16,0 2 4-16,0 4 7 15,-3-1 1-15,-12 4-1 16,0 1 1-16,-7 0 0 16,2-2 1-16,-7 3-1 15,-4-1 1-15,1 0 0 0,2-1 0 16,1-1 5-16,6-2-5 16,6-2 12-16,2-3-4 15,10-2 3-15,3 1-11 16,0-3 1-16,0 0 7 15,10-2 2-15,8-3 0 16,6 2-5-16,1-3-6 16,-1 0-46-16,-4 0-49 15,-4 0-48-15,-4 0-51 16,-3 0-79-16,-2-6-284 16,-2-2-533-16</inkml:trace>
  <inkml:trace contextRef="#ctx0" brushRef="#br0" timeOffset="69376.435">7767 7014 811 0,'0'0'380'15,"0"0"-170"-15,0 0-40 16,0 0 17-16,0 0 53 15,0 0-52-15,0 0-62 16,10-19-40-16,-10 19-23 16,0 0-5-16,3 0 14 15,-3 9-20-15,0 5-30 16,0 2-13-16,0 1-8 0,-3-1-1 16,-7 1-2-1,1-4 1-15,1-1-23 0,1-4 2 16,4-1 3-16,3-7-7 15,0 0-5-15,0 0 19 16,18 0-6-16,1-8-22 16,7-5 15-16,-1 3 15 15,-1 1 9-15,-5 4 1 16,-4 4 1-16,-7 1 11 16,-1 0-2-16,-1 0 8 15,-3 11 10-15,-3 3 2 16,0 3-2-16,0-1 5 15,0 4-11-15,0-2-1 16,-6-3-9-16,-7 2 0 16,-1-5-1-16,-5-1-4 15,-5-1 2-15,0-4-9 0,-3-2 0 16,5-4-49-16,4 0-75 16,6 0-46-16,12-20-187 15,0 0-317-15,6 0-530 0</inkml:trace>
  <inkml:trace contextRef="#ctx0" brushRef="#br0" timeOffset="69594.7536">7770 6965 1126 0,'0'0'401'16,"0"0"-268"-16,0 0-36 15,0 0 54-15,0 0 20 16,0 0-57-16,0 0-42 16,110-37-13-16,-74 37-33 15,0 0-26-15,-8 3-62 16,-7 4-337-16,-9 2-443 0</inkml:trace>
  <inkml:trace contextRef="#ctx0" brushRef="#br0" timeOffset="70273.2879">8176 6999 1377 0,'0'0'599'16,"0"0"-508"-16,0 0-18 16,0 0 26-16,0 0 11 15,0 0-36-15,0 0-34 16,-48-8-15-16,33 20-1 16,0 2-9-16,-4 3-3 15,2 3 0-15,1-3 5 16,4 0-5-16,4-4-4 0,1-2-2 15,7-5-5-15,0 0 0 16,0-1 7-16,0-4-7 16,15-1 11-16,0 0 0 15,7 0-6-15,-1-8-6 16,0-5 0-16,0 0 0 16,-2-2 0-16,-5 1 0 15,-5-2 0-15,-2 3 6 16,-1 2 3-16,-3 2 24 15,-3 4 19-15,3 2-3 16,-3 2-16-16,0-1-10 16,0 2-22-16,0 0-1 0,3 0-10 15,0 6-6-15,4 9 14 16,-1 8 1-16,-1 7 0 16,-2 5 0-16,0 5-5 15,-3 3-2-15,0 3 7 16,-9 0 1-16,-9-4 0 15,3-4 1-15,-6-5 0 16,2-8 0-16,-2-7 7 16,0-5-7-16,2-6 6 15,2-7 11-15,1 0 6 16,4-4-1-16,6-13-7 16,4-8-16-16,2-3-12 15,5-7-48-15,7 1-40 0,7-2-37 16,5 5-149-1,-3 6-220-15,-3 8-114 0</inkml:trace>
  <inkml:trace contextRef="#ctx0" brushRef="#br0" timeOffset="70666.199">8816 6909 1602 0,'0'0'271'16,"0"0"-104"-16,0 0-21 15,0 0 36-15,0 0-16 16,0 0-51-16,0 0-42 15,16-34-40-15,-16 47-26 16,-10 8 47-16,-7 11 6 16,-5 5-29-16,-2 5-10 15,-3 1-9-15,3-3-11 16,2 3 0-16,4-5 5 16,3-4-5-16,3-3-1 15,2-5 0-15,5-6-2 16,2-3-23-16,3-7-56 15,0-4-64-15,0-6-90 16,0-4-238-16,5-9-410 0</inkml:trace>
  <inkml:trace contextRef="#ctx0" brushRef="#br0" timeOffset="70928.991">8644 6977 1592 0,'0'0'353'15,"0"0"-253"-15,0 0 41 16,0 0 39-16,0 0 5 16,0 0-56-16,0 0-48 15,6-19-22-15,3 25-29 16,0 8 15-16,6 9 1 16,0 3-19-16,1 5-16 0,-2 3-2 15,-4 0-8 1,2-1-1-16,-3-6-6 0,0-4-50 15,-3-3-57-15,3-8-100 16,7-8-142-16,-2-4-217 16,2 0-229-16</inkml:trace>
  <inkml:trace contextRef="#ctx0" brushRef="#br0" timeOffset="71107.4458">8929 7078 795 0,'0'0'1227'0,"0"0"-1056"16,0 0-104-16,0 0 7 0,0 0 77 16,-103-7-2-16,60 7-52 15,-2 0-55-15,-1 0-28 16,4 3-14-16,-4 11-87 16,13-1-228-16,12-4-725 0</inkml:trace>
  <inkml:trace contextRef="#ctx0" brushRef="#br0" timeOffset="72400.9095">9357 7120 1046 0,'0'0'300'0,"0"0"-206"16,0 0-52-16,0 0 18 0,0 0 50 15,0 0-22 1,88 4-18-16,-58-4 22 0,6 0-1 16,6 0-15-16,4 0-24 15,-1 0-14-15,4 0-23 16,-4 0-6-16,-4 0-9 15,1 0 1-15,-3 0-1 16,-3 0 0-16,1 0 1 16,2 0 0-16,-4 0 1 15,3 0-2-15,1 0 1 16,4 0 0-16,-1 0-1 16,4 0 1-16,-1 0 1 15,1 0-1-15,-1 0 0 16,1-4 0-16,-4 1 0 15,0-1 1-15,-2 3 5 0,-3 1-1 16,-4 0 3 0,3 0-2-16,-3 0 7 0,1 0-6 15,6 1-6-15,-1 2 5 16,3-2-5-16,4 0-1 16,-1-1 0-16,-2 0 1 15,2 0-2-15,-3 0 1 16,-2 0 0-16,-2 2 0 15,0 2 0-15,-2 1 8 16,0-1 0-16,4-1-8 16,2 1 5-16,4-1 0 15,2-3-5-15,4 0-1 16,6 0 1-16,-3 0-1 0,-1-7-1 16,-2 4 1-16,-6 0-6 15,-4 2 6-15,-6-1 0 16,0 2 0-16,0 0 0 15,-1 0 1-15,8-1 1 16,4 1-1-16,4 0 1 16,1 0-2-16,3 0 1 15,-1 0 0-15,1 0-1 16,-5 0 0-16,-5 0 0 16,0 0 1-16,-12 0-1 15,-3 0 0-15,-9 0-8 16,-7 0-102-16,-4-2-139 0,-4 0-103 15,-6-3-311-15</inkml:trace>
  <inkml:trace contextRef="#ctx0" brushRef="#br0" timeOffset="75313.0021">9845 6549 358 0,'0'0'625'0,"0"0"-322"0,0 0-112 15,0 0-28 1,0 0 11-16,0 0 22 0,0 0-34 16,18-4-53-16,-18 2-32 15,0 2-16-15,0 0-21 16,0 0-12-16,0 0-1 16,-12 6-2-16,-4 8 18 15,-7 4 3-15,-2 8-13 16,-2 2-15-16,-2 4-10 15,6 1-8-15,0 1 7 16,10-2-5-16,1-2-1 16,5-4-1-16,4-2 1 15,3-2 0-15,0-1 0 0,3-4-1 16,10-5 0 0,-1-2-1-16,6-3 1 0,0-6 0 15,2-1-19 1,3 0-5-16,-1-8-5 0,-2-6 6 15,-1-3 5-15,-5-2 9 16,-4-3 8-16,-1-1 0 16,-6 3 1-16,-3 4 1 15,0 2 25-15,-6 4-10 16,-10 3 0-16,-1 3-7 16,-8 2 14-16,-2 2-1 15,-3 0-7-15,5 0-5 16,1 6-9-16,6 1 1 15,2 2-2-15,10-1-21 16,6 1-62-16,0 1-94 0,16-2-125 16,2-3-180-1,6 0-397-15</inkml:trace>
  <inkml:trace contextRef="#ctx0" brushRef="#br0" timeOffset="75500.718">9945 6773 1684 0,'0'0'509'16,"0"0"-449"-16,0 0-36 0,0 0-5 16,0 0-4-1,0 0-15-15,0 0-255 0,-6 37-483 0</inkml:trace>
  <inkml:trace contextRef="#ctx0" brushRef="#br0" timeOffset="75944.4839">10097 6661 309 0,'0'0'1322'0,"0"0"-1117"16,0 0-142 0,0 0 22-16,0 0 60 0,0 0-26 15,0 0-16-15,-9 32-27 16,5-11-45-16,1 3-15 16,0 0-5-16,3 0-10 15,0-1 5-15,0-5-5 16,0-3 0-16,6-1 7 15,7-5-2-15,1-6 0 16,5 1-4-16,5-4-2 16,-3 0 0-16,3-10-46 15,-2-6 7-15,-6-3 21 16,1-5 17-16,-8 1 1 16,-6-4 10-16,-3 1 18 15,0 3 17-15,-6 3 25 0,-15 6-15 16,-3 4-34-16,-3 4-12 15,-4 4-9-15,1 2 0 16,4 0-1-16,6 1-88 16,8 7-125-16,6-2-314 15,6 0-74-15</inkml:trace>
  <inkml:trace contextRef="#ctx0" brushRef="#br0" timeOffset="76341.5203">10342 6627 1536 0,'0'0'524'16,"0"0"-393"-16,0 0 9 15,0 0-11-15,0 0-41 16,0 0-40-16,0 0-30 15,100-12-8-15,-84 15-10 16,-4 4 0-16,-1 2-2 16,-8 0-5-16,1 4 1 15,-4 2 5-15,0 4 1 16,-13 4 5-16,-8 0 14 16,3 0 8-16,-6 1 4 15,5-4-9-15,2-2-2 16,1-1-5-16,10-6-9 0,3-1 0 15,3-1 0 1,0-4 0-16,3 0-6 0,13-1 9 16,7-3-9-16,5 1-75 15,9-2-87-15,-4 0-300 16,-11-2-261-16</inkml:trace>
  <inkml:trace contextRef="#ctx0" brushRef="#br0" timeOffset="76656.2052">10809 6628 796 0,'0'0'1056'15,"0"0"-890"-15,0 0-45 16,0 0 21-16,0 0 46 15,0 0-42-15,0 0-57 16,0-6-42-16,0 6-32 16,0 14-9-16,-9 7 46 15,-3 5-12-15,-3 4-16 16,-1 0-11-16,-4 3-11 16,1-6-1-16,1-1 0 15,6-6-1-15,0-3-10 16,5-4-53-16,7-4-80 15,0-8-126-15,0-1-303 16,4 0-234-16</inkml:trace>
  <inkml:trace contextRef="#ctx0" brushRef="#br0" timeOffset="76932.6642">10721 6618 1729 0,'0'0'278'0,"0"0"-172"16,0 0 28-16,0 0 26 16,0 0 3-16,0 0-30 0,0 0-67 15,-9-12-43 1,9 31 18-16,0 6 24 0,0 5-32 16,3 1-10-16,6 0-2 15,7 0-9-15,-2-1-12 16,2-4 0-16,2 1-19 15,-3-4-75-15,-6-3-57 16,0-4-32-16,-9-3-179 16,0-6-185-16,0-6-236 0</inkml:trace>
  <inkml:trace contextRef="#ctx0" brushRef="#br0" timeOffset="77197.3243">10970 6607 1235 0,'0'0'819'0,"0"0"-683"16,0 0-36-16,0 0-14 16,0 0 110-16,0 0-38 15,0 0-59-15,0 87-31 16,0-60-33-16,0 1-19 15,0-4-11-15,0 3-5 16,0-5-36-16,-3 1-113 16,-3-3-115-16,-3-2-279 15,2-5-101-15,1-7-587 0</inkml:trace>
  <inkml:trace contextRef="#ctx0" brushRef="#br0" timeOffset="77651.1031">11137 6625 1378 0,'0'0'709'16,"0"0"-618"-16,0 0-14 16,0 0 4-16,0 0 48 15,0 0-16-15,0 0-47 16,-13 28-1-16,10-10-29 15,3 1-18-15,-4 1-16 0,4-1 5 16,0 1 5 0,0-2-5-16,0 1 2 0,4-3-7 15,-1-5 4-15,3-2-5 16,1-3 0-16,-1-5 0 16,3-1 8-16,6 0-2 15,0-1-7-15,7-12-16 16,-2-3-5-16,2-4 8 15,-1-6 13-15,-3-4 0 16,-7 1 0-16,-1 1 1 16,-7 0 1-16,-3 4 16 15,-3 5 19-15,-14 5-19 0,-8 1-6 16,-2 8-11 0,-3 1-1-16,5 2-5 0,4 2-88 15,9 0-117 1,3 2-265-16,6 4-214 0,3-3-575 0</inkml:trace>
  <inkml:trace contextRef="#ctx0" brushRef="#br0" timeOffset="78209.0531">11253 6357 620 0,'0'0'992'0,"0"0"-723"16,0 0 1-16,0 0-50 15,0 0-54-15,0 0-47 16,0 0-52-16,20-19-43 16,-4 19-24-16,1-2-9 0,5 0-5 15,-6 2-7 1,1 0-2-16,-5 0 12 0,-9 0 4 15,0 4-4-15,-3 1 2 16,0 5 8-16,0 0 1 16,-3 0 1-16,-6 3 5 15,3 0 0-15,-3-2 1 16,-2 1-1-16,4-1-4 16,1-3 10-16,0 1 2 15,3-3 0-15,3-2-1 16,0-1-4-16,0 0-1 15,6-2 2-15,6 0-10 16,6 1 0-16,0-1-88 16,-2 0-80-16,-5-1-177 0,-5 3-245 15,-6-3-426-15</inkml:trace>
  <inkml:trace contextRef="#ctx0" brushRef="#br0" timeOffset="78668.5263">11477 6321 1061 0,'0'0'641'15,"0"0"-487"-15,0 0 57 0,0 0 10 16,0 0-25-16,0 0-71 15,0 0-54-15,72-11-34 16,-53 11-25-16,1 0-11 16,-4 0-1-16,-4 0-1 15,0 0-10-15,-9 3-5 16,0 1-3-16,-3 2 5 16,0 1 6-16,-3 1 8 15,-9 0 7-15,0 0 5 16,-1-1-10-16,4-1 5 15,2 0-6-15,4 0 0 16,3 0 2-16,0 1 4 16,2 1 2-16,12 2 3 0,2 0-10 15,-1 2-1 1,3-1-1-16,-3-1 1 0,-5 3-1 16,-7-4 0-16,-3 1-9 15,0 0 0-15,-6-3 8 16,-13 3-7-16,-4 0-20 15,-3-3-191-15,3-3-434 16,4-4-954-16</inkml:trace>
  <inkml:trace contextRef="#ctx0" brushRef="#br0" timeOffset="81339.8429">11925 6729 434 0,'0'0'697'0,"0"0"-451"15,0 0 7-15,0 0 13 16,0 0-20-16,0 0-34 16,0 0-34-16,-29-53-44 15,29 50-17-15,0 1-8 0,0 2-31 16,0 0-31-1,0 0-25-15,0 0-22 0,0 2-6 16,0 13-2-16,2 1 8 16,2 9 1-16,1 2-1 15,-2 0 0-15,-3 1-1 16,0-4-8-16,0-3 3 16,0-5-4-16,0-3 2 15,0-5 3-15,-3-2 4 16,-2-3 2-16,5-3-2 15,0 0 1-15,0 0 0 16,0-9-1-16,11-8-15 16,1-6-14-16,4-1 6 0,1-3 7 15,-4 1 3 1,-4 3 3-16,-3 6 11 0,-2 4 0 16,-1 4 0-16,2 3 6 15,-2 1 0-15,0-1 6 16,0 2 1-16,-3 1 7 15,3 1-8-15,3-2-11 16,-3 3 5-16,0 1-5 16,0 0-1-16,1 0 0 15,-1 11-1-15,-3 8 1 16,0 2 9-16,0 5 3 16,0 0-5-16,0-3-6 15,1-5 0-15,4-3-1 16,3-1 0-16,1-7-1 15,4-2-17-15,-3 0-57 0,7-2-70 16,-5-1-38 0,-3-2-71-16,1 0-130 0,-4 0-264 15,-1-10-536-15</inkml:trace>
  <inkml:trace contextRef="#ctx0" brushRef="#br0" timeOffset="81816.3962">12174 6714 960 0,'0'0'409'0,"0"0"-227"16,0 0-19-16,0 0 42 15,0 0 12-15,0 0-61 16,0 0-46-16,4-17-30 16,-4 17-37-16,0 1-22 0,5 12 39 15,-2 4 7-15,0 1-18 16,3 3-22-16,0 0-12 15,3-3-9-15,-2-2-5 16,0-2-1-16,3-2 1 16,-4-4-1-16,1-5-24 15,-1 1-18-15,0-4-9 16,1 0 20-16,4-4-14 16,1-7 11-16,-3-6 25 15,1-1 9-15,-3-4 0 16,0 1 1-16,-1 2 5 0,-3 2 22 15,1 3 18 1,-4 4 8-16,3 3-7 0,-3 2-8 16,0 1 3-16,0 4-8 15,0 0-13-15,0 0-15 16,0 0-6-16,0 4-14 16,0 9 13-16,0 5 1 15,0 2 1-15,3 3-1 16,0-2 1-16,0 1-1 15,0-2-17-15,0-2-45 16,0-3-53-16,9-1-104 16,-6-7-328-16,6-3-157 0</inkml:trace>
  <inkml:trace contextRef="#ctx0" brushRef="#br0" timeOffset="82131.0084">12565 6729 1476 0,'0'0'270'15,"0"0"-139"-15,0 0 4 16,0 0 31-16,0 0-27 16,0 0-46-16,0 0-35 15,-12-12-19-15,-6 12-3 16,-1 0 45-16,-3 5 9 15,2 7-16-15,-1 1-20 16,6 2-19-16,6 2-9 16,2-3-6-16,7 3-8 15,0-5-6-15,7 2-6 0,11-2 0 16,9-4-3-16,3-5-64 16,1-3-78-16,-4 0-47 15,-4 0-98-15,-4-10-240 16,-9 0-117-16</inkml:trace>
  <inkml:trace contextRef="#ctx0" brushRef="#br0" timeOffset="82454.1677">12633 6535 692 0,'0'0'708'15,"0"0"-524"-15,0 0 69 16,0 0 21-16,0 0-51 15,0 0-54 1,0 0-14-16,2-46-20 0,-2 46-23 16,0 0-41-16,0 0-28 15,0 2-20-15,0 13-13 16,0 7 3-16,1 9 20 16,7 4-18-16,-2 5-9 15,0-3-6-15,3-1 0 16,1-4-27-16,0-4-39 15,3-2-34-15,-3 1-51 16,-4-4-50-16,-3 0-114 16,-3 0-183-16,0-5 100 0,0-7-317 0</inkml:trace>
  <inkml:trace contextRef="#ctx0" brushRef="#br0" timeOffset="83512.4362">12821 6743 593 0,'0'0'584'15,"0"0"-369"-15,0 0-18 0,0 0-25 16,0 0 27 0,0 0-26-16,0 0-69 0,0 0-32 15,8 0-8-15,4 0-27 16,0 0-25-16,4 0-12 15,1 0-14-15,2 0-55 16,-1 0-41-16,-3-4-49 16,-2-4 0-16,-4-1 71 15,-1 1 56-15,-5-2 32 16,-3 4 43-16,0-1 29 16,0 0 7-16,-13 0-3 15,2 4-12-15,-4-1 9 16,-3 1 4-16,0 3 21 0,-1 0-23 15,2 0-15 1,-2 7-24-16,1 7 2 0,6 1 17 16,3 3 6-16,6 1-11 15,3 1-23-15,0 0-16 16,15-1-5-16,6-5-6 16,4 0-12-16,5-8-66 15,0-3-48-15,7-3-112 16,-7-1-245-16,-8-9-127 0</inkml:trace>
  <inkml:trace contextRef="#ctx0" brushRef="#br0" timeOffset="83731.8387">13048 6676 1461 0,'0'0'300'0,"0"0"-206"15,0 0-44 1,0 0 92-16,0 0 94 0,0 0-75 15,0 0-63-15,-13 60-34 16,13-44-24-16,3-1-19 16,5 0-12-16,5-4-7 15,-1-1-2-15,1 0-19 16,3-6-67-16,7-4-92 16,-3 0-291-16,-4-4-224 0</inkml:trace>
  <inkml:trace contextRef="#ctx0" brushRef="#br0" timeOffset="83907.0706">13123 6539 1719 0,'0'0'339'16,"0"0"-264"-16,0 0-75 15,0 0-7-15,0 0-51 16,0 0-97-16,0 0-115 15,0 42-510-15</inkml:trace>
  <inkml:trace contextRef="#ctx0" brushRef="#br0" timeOffset="84309.1279">13448 6453 1345 0,'0'0'336'0,"0"0"-110"15,0 0 34-15,0 0-6 16,0 0-34-16,0 0-80 15,0 0-78-15,0 6-47 16,0 16 13-16,-3 9 8 16,-7 11 0-16,-3 6-9 0,-1 4-15 15,-1 1-5-15,-5-1-5 16,4-2 4-16,0-10-6 16,-3 0 0-16,8-11-6 15,-1-5 5-15,6-8-5 16,3-3-46-16,3-6-65 15,0-7-62-15,12 0-167 16,3 0-660-16</inkml:trace>
  <inkml:trace contextRef="#ctx0" brushRef="#br0" timeOffset="85168.81">13639 6717 1264 0,'0'0'503'16,"0"0"-347"-16,0 0 63 16,0 0-23-16,0 0-43 15,0 0-46-15,0 0-56 16,0 6 11-16,3 13 8 15,3 1-31-15,0 0-27 16,0 0-10-16,-3-4-2 16,0-1-1-16,-3-5-13 15,0-1-20-15,0-5-8 16,0-4 17-16,0 0 19 16,0 0 5-16,0 0 0 15,0-11-10-15,0-5-15 16,12-2-3-16,-2-4 19 0,7-1 9 15,-5-1 0-15,-2 3 1 16,-1 4 11-16,-3 6 20 16,-3 6 5-16,-2 1-22 15,3 4-14-15,-4 0-1 16,4 0-5-16,-1 4 6 16,3 8 4-16,-3 5 2 15,3 2 3-15,0 1-1 16,-3-3-7-16,-1 0 0 15,-2-4-1-15,0-3-1 16,0-5-9-16,0-2-10 16,0-3-1-16,2 0 16 0,1 0 5 15,1 0 17-15,6-10-17 16,3-2-7-16,-1-7 6 16,6-2 0-16,-3-4 1 15,1 2 0-15,1 2 0 16,-8 2 15-16,1 8 10 15,-7 4 7-15,-3 4-3 16,0 3-14-16,0 0-14 16,0 2-1-16,0 12 0 15,0 6 17-15,0 2 1 16,0 4 6-16,0 0-6 16,0-3-11-16,4 0-7 15,-1-7 0-15,2-3-38 0,3-5-58 16,-1-2-65-1,-1 1-122-15,9-7-197 0,-2 0-67 16,1-4-317-16</inkml:trace>
  <inkml:trace contextRef="#ctx0" brushRef="#br0" timeOffset="85465.4853">14127 6733 717 0,'0'0'1022'16,"0"0"-833"-16,0 0-51 15,0 0-19-15,0 0 7 16,0 0 16-16,0 0-32 16,-36 6-33-16,29 8-26 15,4 3-11-15,3 2-22 16,0-5-12-16,6 1 0 0,7-4 0 16,3-4-6-16,4-4-13 15,-1-3-19-15,1 0-14 16,-1-4 7-16,-6-10 11 15,1-4 10-15,-8 1 11 16,-3-6 1-16,-3 3-5 16,-3 0 2-16,-13 7-4 15,-4 3 0-15,-22 7-85 16,8 3-223-16,6 0-447 0</inkml:trace>
  <inkml:trace contextRef="#ctx0" brushRef="#br0" timeOffset="85758.6918">14252 6417 1932 0,'0'0'279'15,"0"0"-96"-15,0 0-113 16,0 0-18-16,0 0 58 15,0 0 49-15,0 0-35 16,17 104-50-16,-7-66-26 16,-1 7-19-16,1-2-14 15,4 4-4-15,-5-3-10 0,-3-3-1 16,-3-5-10-16,-3 1-42 16,0-4-89-16,-9 3-138 15,-6-9-348-15,-3-7-332 0</inkml:trace>
  <inkml:trace contextRef="#ctx0" brushRef="#br0" timeOffset="86831.9769">12422 7109 588 0,'0'0'510'0,"0"0"-350"16,0 0 0-16,0 0-38 15,0 0-16-15,0 0-39 16,0 0-45-16,13 0-12 16,-7 0-9-16,3 0 0 15,6 0 8-15,-3 1 3 16,4-1-4-16,4 2 33 0,2-2 2 16,2 1 2-16,2 2-4 15,9-1-9-15,1 2-5 16,3 0-14-16,-1-3-11 15,8 1-1-15,4-1 12 16,-5-1-7-16,1 0 16 16,-2 0 54-16,-3 0 10 15,-1 0 14-15,-4 0 0 16,-3 0-29-16,3 0-10 16,-1 0-34-16,6 0-20 15,2 0 1-15,2 0-8 16,1 0 1-16,5 0 0 15,2 0 0-15,3 0 0 16,-4 0 5-16,-1-1 14 16,1-1-8-16,-6 2 11 0,-4 0 1 15,3 0 1-15,-2 0-7 16,2 0-3-16,4 0-14 16,2 0 1-16,1 0 3 15,0 0-5-15,-4 0-14 16,-1 0 1-16,-3 0 12 15,-4 0-1-15,-4-3 1 16,-5-5-5-16,-7 2-2 16,-6 2-5-16,-10 1-47 15,-8 3-126-15,0-1-573 0</inkml:trace>
  <inkml:trace contextRef="#ctx0" brushRef="#br0" timeOffset="92499.2134">9896 7593 22 0,'0'0'0'0</inkml:trace>
  <inkml:trace contextRef="#ctx0" brushRef="#br0" timeOffset="92889.9895">9896 7593 476 0,'-9'-34'541'16,"9"34"-295"-16,0 0-37 0,0-3-31 15,0 3 28 1,-3-4 29-16,3 1-35 0,0 3-41 16,0 0-39-16,0 0-21 15,0 0-16-15,0 0-20 16,0 0-18-16,0 0-11 16,0 10-3-16,6 6 35 15,0 5-8-15,1 8-14 16,-1 4-22-16,-3 4-4 15,5-1-3-15,-5 4-7 16,3-4-2-16,-2-3-6 16,2-1 1-16,0-5-1 15,-3-4 0-15,3-6 0 16,-3-4-1-16,1-7-8 16,4 0-18-16,-5-5-42 0,3-1-50 15,0 0-60-15,7 0-78 16,-1-9-459-16,-1-2-352 0</inkml:trace>
  <inkml:trace contextRef="#ctx0" brushRef="#br0" timeOffset="93539.8772">10078 7658 1280 0,'0'0'625'15,"0"0"-467"-15,0 0-24 16,0 0 33-16,0 0 19 15,0 0-29-15,0 0-97 16,10-29-36-16,-1 22 10 16,-1 0-4-16,-2 3-9 15,1 1-21-15,2 1-5 16,3 0 4-16,3 1 1 0,3 0 4 16,2 1-3-1,3 0 5-15,-8 0-6 0,0 0-5 16,-3 0 5-16,-6 4 2 15,-3 4-2-15,0 2 0 16,-3 1-6-16,0 5 6 16,0-2 9-16,-3 6 6 15,-6-1-8-15,0 1-6 16,-3 0 0-16,0 0-1 16,0-3 1-16,-1 1 0 15,2-4 7-15,5 0-8 16,-4-2 2-16,7-1-2 15,-3-4 1-15,6 3 0 0,0-2 5 16,0-1 0 0,0 0-6-16,3 0 1 0,10 0 1 15,7-4 10 1,2 0-2-16,5-3-8 0,1 0-1 16,-5 0-1-16,-4 0-18 15,-1 0-28-15,-9 0-24 16,-3 0-36-16,-3 0-49 15,0 0-91-15,0 4-130 16,4-4-202-16</inkml:trace>
  <inkml:trace contextRef="#ctx0" brushRef="#br0" timeOffset="93738.3808">10559 7839 978 0,'0'0'1026'16,"0"0"-872"-16,0 0-58 15,0 0 39-15,0 0-41 16,0 0-59-16,0 0-35 16,32 26-55-16,-17-19-251 15,-3-2-438-15</inkml:trace>
  <inkml:trace contextRef="#ctx0" brushRef="#br0" timeOffset="94218.0089">10873 7679 781 0,'0'0'926'0,"0"0"-774"16,0 0-43-16,0 0 55 16,0 0 10-16,0 0-20 15,0 0-29-15,-81 18-61 16,68-1-26-16,-3 7-3 16,4-1-8-16,4 1-9 15,2-3-2-15,6-1-5 16,0-3-4-16,0-3-1 0,17-4 2 15,5-2 5 1,5-6 2-16,7-2-15 0,5 0-26 16,-3-2-30-16,1-10-9 15,-9-2 18-15,-2-5 16 16,-9 2 19-16,-4-3 10 16,-7 1 2-16,-6 2 25 15,0 0 42-15,-13 4-26 16,-4 0 2-16,-4 6-4 15,-6 2-17-15,2 0-10 16,1 3-12-16,9 0 0 0,0 2-56 16,12 0-45-1,3 0-48-15,0 6-183 0,7 2-265 16,7-4 78-16</inkml:trace>
  <inkml:trace contextRef="#ctx0" brushRef="#br0" timeOffset="94603.9995">11152 7649 608 0,'0'0'1315'0,"0"0"-1077"16,0 0-175-16,0 0-29 15,0 0 36-15,0 0 29 16,0 0-16-16,-12 30-11 0,6-6-26 15,-1 3-22 1,4 1-9-16,3-1-3 0,0-5-4 16,13-2-7-16,5-4 8 15,9-5 7-15,3-8-2 16,4-3-14-16,2 0-21 16,1-10-4-16,-4-8 3 15,-6-4 13-15,-3-4 1 16,-5 2 0-16,-10-2 8 15,-6 5 21-15,-3 2 66 16,-9 6-26-16,-16 0-34 16,-5 7-21-16,-9 5-6 15,-19 1-45-15,9 4-173 16,7 3-538-16</inkml:trace>
  <inkml:trace contextRef="#ctx0" brushRef="#br0" timeOffset="98162.2971">12325 7664 1420 0,'0'0'329'15,"0"0"-190"-15,0 0-2 16,0 0 12-16,0 0 16 15,0 0 0-15,0-39-21 0,0 34-15 16,0 0-38 0,0 3-36-16,-3-3-25 0,-7 3-18 15,-1-2-5-15,-4 1 1 16,-8 0-8-16,0 3 2 16,-3 0 4-16,-2 0-6 15,1 6 1-15,1 3 5 16,13 1-4-16,0 1 4 15,10 2-5-15,3 0 5 16,0 3-6-16,9-2 0 16,15 0 0-16,4-5-12 15,5 1-27-15,3-7-4 16,-4-3-9-16,3 0 22 16,-5 0 4-16,-8-5 7 0,2-10 4 15,-9 2 15-15,-2-3 1 16,-2-5 16-16,-5 6 24 15,-3-2 7-15,-3 1-4 16,0 6 6-16,0 0-7 16,0 6-4-16,0 1-5 15,0 0-10-15,0 3-16 16,0 0-8-16,0 0-14 16,0 13-2-16,4 9 16 15,5 6 0-15,0 5 6 16,6 5-6-16,3 2-1 15,1-1 0-15,5 1-7 16,-5-4-2-16,1-5 1 16,-5-1-5-16,-7-7 3 15,-3-7 2-15,-5 3 3 0,0-8-2 16,-13-2 1-16,-8-1-1 16,-9-2 1-16,-6-6-13 15,-3 0-56-15,7 0-48 16,2-24-55-16,12 2-283 15,9-1-439-15</inkml:trace>
  <inkml:trace contextRef="#ctx0" brushRef="#br0" timeOffset="98506.185">12805 7467 1245 0,'0'0'755'15,"0"0"-629"-15,0 0-34 16,0 0 0-16,0 0 85 15,0 0 25-15,0 0-69 16,-6 91-50-16,-1-56-26 16,-2 4-18-16,-2 3-19 15,-2-5-19-15,1 3 5 0,-3-3-6 16,6-6-7-16,-3-7-26 16,6-4-54-16,2-6-105 15,4-9-106-15,0-4-324 16,10-1-231-16</inkml:trace>
  <inkml:trace contextRef="#ctx0" brushRef="#br0" timeOffset="99266.8428">12990 7685 1373 0,'0'0'572'15,"0"0"-489"-15,0 0-8 16,0 0 148-16,0 0-21 16,0 0-83-16,0 0-22 15,-6 83-34-15,6-65-26 16,0-3-10-16,3-3-6 15,-3-1-14-15,0-6-6 16,0-1 0-16,0-3-1 16,0-1-2-16,0 0 2 15,0 0 0-15,0 0 0 16,6-4 0-16,0-7 0 0,4-7-26 16,4-2 9-16,1-3 16 15,-4-1 1-15,2 4-1 16,-7 5 1-16,1 5 20 15,-4 3 5-15,-3 4 2 16,3 2-5-16,-3 1-4 16,3 0-18-16,0 0-1 15,0 4-16-15,1 11 16 16,1 5 0-16,1 1 1 16,-3 0 0-16,-3-1 0 15,3-4 0-15,-3-4 0 16,0-5 0-16,0-1 0 15,0-6 0-15,0 0 0 0,0 0 6 16,3 0-5 0,0-3 2-16,3-10-3 0,7-5-12 15,1-4 11-15,1-2-10 16,1-2-2-16,2 5 2 16,-6 3 11-16,-3 7 0 15,-3 5 6-15,-2 2 2 16,-4 4 2-16,0 0-2 15,0 0-8-15,0 8 1 16,0 9 5-16,1 5 15 16,1 4-1-16,2-2-11 15,3 2-8-15,-1-6 0 0,4-3-1 16,-1-4-16-16,0-1-53 16,3-4-86-16,0-1-73 15,7-5-269-15,-5-2-208 16,1 0-446-16</inkml:trace>
  <inkml:trace contextRef="#ctx0" brushRef="#br0" timeOffset="99593.4933">13555 7744 821 0,'0'0'1065'15,"0"0"-883"-15,0 0-91 16,0 0-2-16,0 0 76 0,0 0-4 15,0 0-64-15,-95 17-23 16,83 1-8-16,2 0-30 16,7-1-21-16,3-1-14 15,0-6 6-15,13-1 2 16,5-8-9-16,6-1 0 16,1 0-33-16,-1 0-24 15,-2-11-8-15,-2-2 28 16,-8-3 23-16,-5 2 13 15,-6-1 1-15,-1 1 0 16,0 1 0-16,-14 3 0 16,-8 2 1-16,-4 6 5 15,-4 2-6-15,5 0-1 16,-1 0-102-16,9 8-426 16,11-6-303-16</inkml:trace>
  <inkml:trace contextRef="#ctx0" brushRef="#br0" timeOffset="99924.8213">13660 7489 561 0,'0'0'1101'15,"0"0"-870"-15,0 0-14 16,0 0-2-16,0 0-26 15,0 0-39-15,0 0-34 16,0-29-39-16,0 46 35 16,-9 5-14-16,6 7-35 0,3 5-15 15,0 3-6-15,0 5-15 16,12-1-7-16,0-2-13 16,0-1-6-16,-2-4 0 15,1-3-1-15,-2-6-24 16,-6-4-29-16,4-5-50 15,-7-3-144-15,0-6-414 16,0-4-1146-16</inkml:trace>
  <inkml:trace contextRef="#ctx0" brushRef="#br0" timeOffset="104535.9935">14967 7103 810 0,'0'0'963'15,"0"0"-850"-15,0 0-78 16,0 0-12-16,100 0 68 16,-60 0-7-16,-1 0 4 0,3 0 4 15,-3 0-26-15,-4 0-17 16,-5 0-15-16,-8 0-10 16,-2 0-16-16,-8 0-8 15,-4 0-1-15,-3 0-33 16,-4 0-60-16,1 3-86 15,-2 3-131-15,0-1-192 16,0-2-186-16</inkml:trace>
  <inkml:trace contextRef="#ctx0" brushRef="#br0" timeOffset="104889.7095">15019 7261 765 0,'0'0'970'16,"0"0"-829"-16,0 0 0 15,0 0 55-15,0 0-28 16,100 2-77-16,-47-2-62 16,6-5-29-16,2 5-31 15,-10 0-93-15,-8 0-177 16,-13 3-386-16,-18 1-623 0</inkml:trace>
  <inkml:trace contextRef="#ctx0" brushRef="#br0" timeOffset="109237.12">16035 6863 1844 0,'0'0'350'0,"0"0"-214"15,0 0-23-15,0 0 51 16,0 0 25-16,0 0-50 0,-3-4-52 16,3 4-23-16,0 0-19 15,0 0-11-15,0 3-13 16,0 13-6-16,0 8 36 16,6 5-16-16,0 7-14 15,-2 1-6-15,2 3-4 16,-2 2-3-16,0-2-8 15,-1-3 1-15,-3-4-1 16,0-1 0-16,0-7 0 16,0-3-9-16,0-5-25 15,0-3-17-15,0-6-14 16,0-4-35-16,6-1-86 16,12-3-127-16,0 0-363 0,1-7-284 15</inkml:trace>
  <inkml:trace contextRef="#ctx0" brushRef="#br0" timeOffset="109439.0577">16250 7139 1773 0,'0'0'502'15,"0"0"-360"-15,0 0-12 16,0 0 1-16,0 0-12 15,0 0-61-15,0 0-37 16,3 10-21-16,0-3-60 16,-3 1-141-16,0-2-401 0,-6-4-497 0</inkml:trace>
  <inkml:trace contextRef="#ctx0" brushRef="#br0" timeOffset="110012.8994">16535 6885 1230 0,'0'0'714'16,"0"0"-555"-16,0 0 27 15,0 0 9-15,0 0 4 16,0 0-62-16,0 0-50 16,6-7-33-16,0 4-21 15,5 0-17-15,8-1-14 16,1-1-1-16,3 1 0 15,-4 4 1-15,1 0-2 16,-8 0-1-16,-1 3 0 16,-3 8-8-16,-5 4 3 15,-3 4 5-15,0 2 1 0,-6 8 0 16,-10-1 0-16,-7 1 0 16,-2 1 1-16,-1 0-2 15,3-2 2-15,0-1-1 16,7-6 0-16,3-1 1 15,5-5 8-15,5-2 0 16,3-3 9-16,0-3 9 16,8-4-9-16,11 3-5 15,8-5-5-15,-1-1-8 16,3 0 0-16,-1 0-39 16,-5-1-41-16,-1-7-65 15,-7 4-143-15,-6-2-505 0</inkml:trace>
  <inkml:trace contextRef="#ctx0" brushRef="#br0" timeOffset="110534.8394">17115 6885 1033 0,'0'0'656'0,"0"0"-489"16,0 0 67 0,0 0 1-16,0 0-20 0,0 0-32 15,0 0-35-15,8-17-54 16,-8 17-47-16,0 8-29 15,-10 7-3-15,-6 7 31 16,0 6-15-16,-10 5-16 16,3 2-4-16,-3 0-11 15,3 2 1-15,6-5 7 16,4-2-8-16,1-5 0 16,9-4 0-16,3-1 1 15,0-1 0-15,3-6 0 16,19-5-1-16,11-4-11 0,6-4-17 15,7 0-7-15,-1-14 1 16,1 0 1-16,-11-2 11 16,-6 2 14-16,-13 2 8 15,-9 1 1-15,-7 3 11 16,0 0-11-16,-19 2 5 16,-7 2 5-16,-4 1-5 15,-8 3-6-15,-2 0-20 16,-6 0-185-16,8 0-441 15,12 0-825-15</inkml:trace>
  <inkml:trace contextRef="#ctx0" brushRef="#br0" timeOffset="112364.7733">17834 6858 1217 0,'0'0'625'16,"0"0"-453"-16,0 0 19 16,0 0 25-16,0 0-17 15,0 0-48-15,0 0-53 16,-1-30-40-16,-5 31-41 16,-3 13-16-16,-8 11 18 15,-3 6 44-15,-7 8-16 16,0 5-12-16,0-2-22 15,5-2-4-15,-1-1-8 16,7-3 0-16,3-5 0 16,2-6 0-16,3-4-1 15,1-4-25-15,3-4-29 16,1-3-55-16,0-5-79 0,3-1-103 16,-3-4-231-16,0-4-46 15,0-8-642-15</inkml:trace>
  <inkml:trace contextRef="#ctx0" brushRef="#br0" timeOffset="112635.362">17629 6875 811 0,'0'0'922'16,"0"0"-721"-16,0 0-22 15,0 0-6-15,0 0 23 0,0 0-36 16,0 0-28-1,-11-40-56-15,9 58-45 0,2 11 38 16,0 7-23 0,0 4-19-16,13 5-15 0,0-1-6 15,2-3-5-15,0-3-1 16,-6-5-7-16,0-3-39 16,-4-4-47-16,0-5-88 15,4-8-103-15,-2-4-330 16,4-9-266-16</inkml:trace>
  <inkml:trace contextRef="#ctx0" brushRef="#br0" timeOffset="113029.2259">18048 6875 1910 0,'0'0'363'16,"0"0"-193"-16,0 0-38 0,0 0-8 16,0 0 19-16,0 0-4 15,-11 73-58-15,8-36-47 16,0 2-22-16,3 1-11 16,0-3-1-16,0-5 0 15,0-2-42-15,0-7-53 16,-1 0-85-16,-2-7-168 15,1-5-405-15,2-8-858 0</inkml:trace>
  <inkml:trace contextRef="#ctx0" brushRef="#br0" timeOffset="113436.5989">18222 6911 1490 0,'0'0'797'16,"0"0"-698"-16,0 0-39 16,0 0-17-16,0 0 37 15,0 0 79-15,0 0-56 16,-18 93-46-16,12-53-23 16,5-1-13-16,-2-4-7 15,3-3-7-15,0-3-5 16,0-9 4-16,7-3-6 15,2-5 2-15,8-8 7 16,-1-4-3-16,6 0-5 0,4-10-1 16,1-9 0-16,-2-5-7 15,-2-5-1-15,-4-3 7 16,-6-2-1-16,-4 0 2 16,-8 1 0-16,-1 4 7 15,-11 3 4-15,-13 2-10 16,-12 3 0-16,0 1 0 15,0 2-1-15,7 4-11 16,6 5-103-16,13-5-153 16,5 5-257-16,5 1-342 0</inkml:trace>
  <inkml:trace contextRef="#ctx0" brushRef="#br0" timeOffset="113930.3137">18392 6528 1795 0,'0'0'371'15,"0"0"-220"-15,0 0-15 16,0 0 5-16,0 0-20 0,0 0-60 16,0 0-39-16,55-16-14 15,-32 15-7 1,-2 1 0-16,0 0 5 0,-5 0-6 16,-3 0 6-16,-3 0-5 15,-7 1 1-15,-3 5-2 16,0 4-2-16,0 2 2 15,-6 4 6-15,-7 2 11 16,-1 2 4-16,-1 1 1 16,0-2-7-16,4-3-3 15,5-3 1-15,5-2-2 16,1-4-1-16,0 0-2 16,6-2-7-16,10-1 5 15,7-1-6-15,0-3-43 0,4 0-99 16,5 0-153-16,-10-6-420 15,-6-7-511-15</inkml:trace>
  <inkml:trace contextRef="#ctx0" brushRef="#br0" timeOffset="114693.1679">18728 6433 1377 0,'0'0'528'16,"0"0"-400"-16,0 0 20 15,0 0 11-15,0 0 10 0,0 0-36 16,0 0-54-16,1 19 22 16,3-1-39-16,-4 1-27 15,0 4-20-15,0 0-7 16,0-1-2-16,0-1-5 15,-5 1 0-15,2 0 5 16,1-3-6-16,2-3 0 16,0-6 0-16,0 0 0 15,6-4-2-15,8-5 1 16,-1-1-5-16,8 0-3 16,0 0-8-16,1-4-1 15,1-5 2-15,-4-1 9 16,-2 1-4-16,-4-2 2 0,-3 4 2 15,-4-2 6 1,-3 1 1-16,0-1 0 0,-3-1 0 16,0 0 17-16,0 0-2 15,0 0 5-15,0 1 3 16,0-3-5-16,-1 1 0 16,-1 1 1-16,1 2 2 15,1 2 0-15,0 5-3 16,0-1 0-16,0 1-11 15,0 1-5-15,0 0-1 16,0 0-1-16,0 0-6 16,-2 1-5-16,1 6 11 15,-2 5 2-15,0 1 10 0,0 5 10 16,0 0 8-16,-1 3 6 16,1 6-10-16,3 1-10 15,0 0-2-15,0 2-4 16,0-3-1-16,0-2-8 15,0-5 5-15,0-1-5 16,0-8 0-16,0-2 0 16,0-2 0-16,0-3 5 15,0-2-5-15,0-2 1 16,0 0 4-16,0 0 0 16,0 0-5-16,0 0 1 15,0 0-1-15,0 0 0 16,0 0-1-16,0 0-6 15,0 0-14-15,0 0-10 16,0 0-10-16,0 0-17 0,0 0-22 16,0 0-75-16,0-4-234 15,0-6-719-15</inkml:trace>
  <inkml:trace contextRef="#ctx0" brushRef="#br0" timeOffset="117356.9642">19246 7074 1633 0,'0'0'501'16,"0"0"-403"-16,0 0 2 15,0 0 29-15,0 0 25 16,0 0-19-16,0 0-33 15,0-7-20-15,0 7-21 16,0 0-19-16,0 0-8 16,0 0-8-16,0 0-10 15,3 4-8-15,3 9-7 0,4 6 6 16,-1 5-6 0,0 3 0-16,3-2 0 0,-6 4-1 15,-2-5 0-15,-1-4-1 16,-1-4 0-16,-2-6-9 15,0 0-2-15,0-6 0 16,0-2 4-16,0-2 7 16,0 0 1-16,0 0 1 15,0-2-1-15,6-12 0 16,1-7-18-16,4-4 9 16,1-4 8-16,-1 0 1 15,0-1-1-15,0 3 1 16,-1 3 0-16,-4 5 1 15,-2 5-1-15,-1 2 1 0,0 4 0 16,-1 2 5-16,-1 6 4 16,-1-1-2-16,0 1-7 15,0 0 0-15,0 0-1 16,0 7-1-16,2 13 1 16,-1 4 0-16,4 5 9 15,0 5-8-15,5-2 1 16,-4-3-1-16,3-5 0 15,1-3-1-15,-1-6-17 16,2-2-29-16,2-6-39 16,0 0-38-16,0-7-87 15,3 0-115-15,-5 0-256 16,-3-7-83-16</inkml:trace>
  <inkml:trace contextRef="#ctx0" brushRef="#br0" timeOffset="117833.0506">19603 7070 743 0,'0'0'642'0,"0"0"-516"16,0 0 43-16,0 0 50 16,0 0 1-16,0 0-37 15,0 0-66-15,0-16-54 16,0 20-32-16,3 9-3 15,1 5 44-15,2 6-20 16,0 2-17-16,-2 0-17 0,5-2-10 16,-2-1-7-16,1-6 0 15,0-5-1-15,-1-4-13 16,-4-4-5-16,0-4-2 16,1 0 5-16,2-4-3 15,2-12-13-15,2-5 16 16,1-5 13-16,-2-3 1 15,1-2 0-15,-3-2 0 16,-1 7 1-16,1 3 10 16,-4 6 14-16,-3 7 18 15,0 3 8-15,0 4 3 16,0 0 6-16,0 3-12 16,0 0-9-16,0 0-21 15,0 14-17-15,0 8 6 0,-3 2 4 16,3 5-2-16,0 2-7 15,0-5-1-15,10 1 0 16,2-5-45-16,5-3-71 16,2-2-79-16,1-5-169 15,-1-3-290-15,-8-7-126 0</inkml:trace>
  <inkml:trace contextRef="#ctx0" brushRef="#br0" timeOffset="118200.9165">20084 7092 454 0,'0'0'872'0,"0"0"-673"15,0 0-30-15,0 0 62 16,0 0 11-16,0 0-58 15,0 0-58-15,0-20-39 16,0 19-24-16,0 0-24 16,-4-1-11-16,-7 1-13 15,-4 1-9-15,-1 0 4 16,-10 3 11-16,3 10 34 16,-4 3-14-16,5 2-16 15,6 4-11-15,7-2 0 0,6 0-2 16,3-1-4-1,11-2-7-15,17-3-1 16,10-4 0-16,8-3-81 0,11-7-102 16,-8 0-180-1,-10-5-525-15</inkml:trace>
  <inkml:trace contextRef="#ctx0" brushRef="#br0" timeOffset="118802.2541">20174 6803 1154 0,'0'0'692'0,"0"0"-464"15,0 0-44-15,0 0-46 16,0 0-28-16,0 0-9 16,0 0 65-16,-3 55-59 15,9-20-41-15,1 6-21 16,5 3-20-16,2 2-11 16,-1 0-8-16,-4-3-5 0,1-3-1 15,4-5-6-15,-5-5-36 16,0-5-62-16,5-10-129 15,-3-6-353-15,0-9-311 0</inkml:trace>
  <inkml:trace contextRef="#ctx0" brushRef="#br0" timeOffset="119075.5354">20415 7061 1249 0,'0'0'711'16,"0"0"-595"-16,0 0-1 16,0 0-3-16,0 0 31 15,0 0-1-15,0 0-8 16,18 0-29-16,-10 10-32 16,-5 2-18-16,0 1 11 15,3 3-11-15,-3-1-19 16,3 1-21-16,1-2-6 15,0-1-8-15,3 1-1 16,0-5-11-16,0 0-41 16,1-3-33-16,3-6-65 15,-1 0-143-15,-6 0-555 0</inkml:trace>
  <inkml:trace contextRef="#ctx0" brushRef="#br0" timeOffset="119704.7397">20433 7089 1069 0,'0'0'341'0,"0"0"-205"15,0 0 55-15,0 0 65 16,0 0-47-16,0 0-69 16,0 0-43-16,34 1-48 15,-15-1-29-15,-2 0-14 16,0 0-6-16,1 0-13 16,-5-2-18-16,-1-7-17 15,-3 0 4-15,-1-3 5 0,-5-2 23 16,0 4 16-16,-3 0 16 15,0 0 30-15,0 6 0 16,-10-3-16-16,-5 3-6 16,-5 0 31-16,-6 4 18 15,0 0 1-15,-3 0-1 16,2 8 0-16,6 6-19 16,4 3-18-16,6 7-11 15,8 2-7-15,3 0 0 16,1 0-3-16,18 2-9 15,3-4-5-15,5-3 0 16,4-5-1-16,2-3-27 0,3-5-33 16,-3-5-97-1,10-3-80-15,-11-10-352 0,-5-4-300 0</inkml:trace>
  <inkml:trace contextRef="#ctx0" brushRef="#br0" timeOffset="120065.7009">20739 6981 1684 0,'0'0'519'16,"0"0"-451"-16,0 0-12 16,0 0 8-16,0 0 113 15,0 0-10-15,0 0-75 16,9 93-38-16,1-66-23 15,3-2-16-15,1-4-15 16,-2-3-9-16,2-4-61 16,-5-9-74-16,-3-5-89 15,0 0-532-15</inkml:trace>
  <inkml:trace contextRef="#ctx0" brushRef="#br0" timeOffset="120227.5225">20720 6800 2109 0,'0'0'293'16,"0"0"-293"-16,0 0-138 16,0 0-349-16,0 0-132 0</inkml:trace>
  <inkml:trace contextRef="#ctx0" brushRef="#br0" timeOffset="132722.1678">16418 6227 1558 0,'0'0'251'16,"0"0"-182"-16,0 0-49 15,0 0 58-15,0 0 122 16,0 0-18-16,0 0-44 16,0-2-28-16,0-2-15 0,0-1-38 15,3-2-28-15,-1-3 1 16,-1-3-6-16,-1-5-1 15,0 0-8-15,0-4-2 16,0-2-12-16,0-1 0 16,0-4 5-16,0 1-4 15,0-1-1-15,4 2 1 16,3 3 4-16,-4 5-5 16,0 7 17-16,0 6 2 15,-3 1-10-15,0 5-4 16,0 0-5-16,0 0-1 15,0 0 0-15,0 0-1 0,3 4-8 16,-3 7-3-16,3 9 6 16,1 5 6-16,6 8 6 15,6 3-5-15,0 5 0 16,7-4 0-16,0 1 0 16,3-4-1-16,-1-3 1 15,-1-6 0-15,-5-4 0 16,-4-9 0-16,-4-2-1 15,-5-4 1-15,0-5 1 16,-6-1 7-16,4 0-2 16,-1 0 19-16,0-13 7 15,3-5-21-15,0-9-4 16,2-5 3-16,-1-5 2 0,-1-4-4 16,-3-3-8-1,0 2 0-15,0 2 1 0,-3 8-2 16,0 7 1-16,0 6 1 15,0 4-2-15,0 9 0 16,0 0-6-16,0 3-19 16,0 3-29-16,0 0-40 15,0 0-106-15,0 0-112 16,7 0-371-16,2 0 16 16,2 0-336-16</inkml:trace>
  <inkml:trace contextRef="#ctx0" brushRef="#br0" timeOffset="133147.8152">17295 5859 1242 0,'0'0'337'16,"0"0"-167"-16,0 0-9 16,0 0 22-16,0 0-22 15,0 0-38-15,0 0-18 0,-17-27-32 16,-2 27-25-16,-6 0-4 15,-8 6 14-15,-8 11 20 16,-3 8 9-16,-3 6-29 16,7 7-19-16,4 3-3 15,10 2-12-15,16 1-12 16,10-1-6-16,7-2-6 16,25-5-15-16,7-5-55 15,10-5-83-15,13-12-109 16,-11-7-480-16,-8-7-738 0</inkml:trace>
  <inkml:trace contextRef="#ctx0" brushRef="#br0" timeOffset="133978.0174">17876 5947 575 0,'0'0'838'0,"0"0"-633"16,0 0-44-1,0 0 3-15,0 0 32 0,0 0-8 16,0 0-55-16,0-18-49 16,-4 16-25-16,-8-2-28 15,-8 4-20-15,-2 0-10 16,-12 0 23-16,-5 6 10 16,1 10 7-16,3 2 3 15,5 5 0-15,4-2-8 16,13 5-14-16,9-3-7 15,4 4-6-15,11-1-3 16,21-2-6-16,4-5-11 16,9-3-47-16,1-5-84 0,3-11-115 15,-17 0-457-15,-7-7-545 16</inkml:trace>
  <inkml:trace contextRef="#ctx0" brushRef="#br0" timeOffset="134298.2895">17519 5691 1542 0,'0'0'356'16,"0"0"-229"0,0 0-31-16,0 0 36 0,0 0 17 15,0 0-49-15,0 0 15 16,0 32-18-16,-6-10-46 16,2 3-23-16,-3 3-13 15,4 0-8-15,0-2-5 16,0 2-2-16,3-4-17 15,0-3-77-15,0-3-85 16,0-7-156-16,6-5-366 16,0-6-554-16</inkml:trace>
  <inkml:trace contextRef="#ctx0" brushRef="#br0" timeOffset="134616.1958">17645 5716 1179 0,'0'0'803'0,"0"0"-688"15,0 0-49-15,0 0-22 16,0 0 30-16,0 0 19 16,0 0-13-16,75-27-13 15,-62 27-24-15,-4 0-25 16,-5 0-10-16,-4 6-8 0,0 5 9 15,-3 5 25 1,-10 2 26-16,-8 2-8 0,2-2-13 16,4-1-20-16,1-4-11 15,10-3-1-15,4-2-6 16,0 1 6-16,24-2-7 16,22 1-65-16,-7-3-192 15,-1-5-669-15</inkml:trace>
  <inkml:trace contextRef="#ctx0" brushRef="#br0" timeOffset="134972.5268">17973 5632 990 0,'0'0'1215'16,"0"0"-1041"-16,0 0-95 16,0 0-48-16,0 0 5 15,0 0 60-15,0 0 24 16,75 98-19-16,-53-47-40 15,-2 7-13-15,-4 3-13 16,-12 6-8-16,-4 0-3 0,-3-5-20 16,-14-8-4-16,-12-4-10 15,-13 0-107-15,6-12-207 16,10-13-844-16</inkml:trace>
  <inkml:trace contextRef="#ctx0" brushRef="#br0" timeOffset="147434.3601">2005 9989 324 0,'0'0'754'0,"0"0"-621"16,0 0-87-16,0 0 59 0,0 0 82 16,-3 21 26-16,3-21-29 15,0 3-33-15,0-3-49 16,-2 0-24-16,1 0 23 16,-1 0-2-16,1 0-11 15,1 0-24-15,-2 0 1 16,2 0 6-16,0-3-1 15,0-4 7-15,0-6-41 16,0-6-24-16,0-2-6 16,0-8 0-16,0-5-5 15,0 1 4-15,2-6-5 16,-2-1 0-16,0-3 1 16,0 1 0-16,0-1 5 0,0-3 9 15,0 2-9 1,3 5 2-16,0 6 14 0,0 9-6 15,-3 8 4 1,0 10 2-16,0 3 1 0,0 3-22 16,0 0 1-16,0 0-2 15,0 0-2-15,0 0-8 16,3 0-2-16,-3 6 1 16,3 5 11-16,0 1 1 15,4 7-1-15,4-1 0 16,-1 1 1-16,5 2-1 15,0 0 0-15,6 0 1 16,-2 2 8-16,2-1-8 16,0-1-1-16,1-1 0 15,-5 0 0-15,5 0 1 0,-5-1 0 16,5 1-1-16,-3 0 0 16,-2 3 0-16,-1-4 0 15,-2-2 0-15,-1 0 0 16,-1-4 1-16,-3-3-2 15,1 0 1-15,-2-5 0 16,-2-1-1-16,0-1 1 16,-2-1 0-16,-1-2 0 15,0 0 7-15,0 0 5 16,2-5 0-16,-1-7-6 16,1-5 3-16,1-6 3 15,1-1-4-15,-4-5-7 16,3-4 0-16,0 1-1 0,-3-2 1 15,0 4 0 1,-3 3 0-16,0 2-1 0,0-2 1 16,0 4 5-1,0 0-4-15,0 0-1 0,-6 3 8 16,0 6-1-16,3 4-7 16,0 4 8-16,3 2-9 15,0 2 0-15,0 2-7 16,0 0-19-16,0 0-44 15,0 2-98-15,0 10-216 16,-3-1-378-16,-4-3-343 0</inkml:trace>
  <inkml:trace contextRef="#ctx0" brushRef="#br0" timeOffset="148234.5811">2539 9974 973 0,'0'0'632'0,"0"0"-503"16,0 0-15-16,0 0 65 16,0 0-9-16,0 0-77 15,0 0-53-15,0-6-27 16,0 6 2-16,-3 0 0 0,-6 0 16 15,0 6 33 1,-1 1 1-16,-1 5-16 0,-1 1 0 16,2 1-11-16,4-4-13 15,0 3-1-15,4-3-17 16,2-6-1-16,0 1-5 16,0-4-1-16,5-1 21 15,7 0 3-15,4 0-6 16,2-10-11-16,-3-3-5 15,3-1-2-15,-6-2-9 16,-3 2 2-16,-2-1 6 16,-7 3-9-16,0 3 10 15,0-1-9-15,0 0-2 0,-13 4-7 16,-4 0 3 0,-14-1-86-16,4 3-190 0,5-3-651 0</inkml:trace>
  <inkml:trace contextRef="#ctx0" brushRef="#br0" timeOffset="148973.743">3082 9399 902 0,'0'0'490'0,"0"0"-367"16,0 0 28 0,0 0 99-16,0 0-31 0,0 0-79 15,0 0-35-15,-45-10-17 16,21 20 8-16,-7 10-3 16,-5 10-14-16,-4 6 9 15,1 7-8-15,0 7-26 16,8 0-3-16,6 2-19 15,11-3-13-15,10-2-6 16,4 0-13-16,7-8-14 16,11-4-29-16,6-4-75 15,9 1-145-15,-6-11-357 16,-5-5-322-16</inkml:trace>
  <inkml:trace contextRef="#ctx0" brushRef="#br0" timeOffset="149534.3245">3743 9619 123 0,'0'0'1140'16,"0"0"-879"-16,0 0-113 16,0 0 61-16,0 0 7 15,0 0-38-15,0 0-36 16,-34-32-35-16,19 29-14 0,-6 3-7 15,-2 0-1-15,-5 3-25 16,-2 7-4-16,-4 4-5 16,-3 6-21-16,4 2-4 15,3 3 1-15,5 0 2 16,5 1-9-16,7 1-2 16,10 0-9-16,3-2-9 15,0-2 0-15,19-3-1 16,8-6 0-16,6-4-87 15,19-7-114-15,-10-3-317 16,-3 0-555-16</inkml:trace>
  <inkml:trace contextRef="#ctx0" brushRef="#br0" timeOffset="149971.3875">3088 9336 101 0,'0'0'1577'16,"0"0"-1316"-16,0 0-164 15,0 0 77-15,0 0 36 16,0 0-50-16,0 0-61 16,0-14-40-16,0 18-39 15,0 10-19-15,0 6 60 16,0 5-11-16,-6 5-19 15,0 2-12-15,0 2-13 16,-1-3-5-16,-1-5-1 16,2 0-43-16,0-6-124 15,0 4-119-15,-1-8-355 16,4-3-386-16</inkml:trace>
  <inkml:trace contextRef="#ctx0" brushRef="#br0" timeOffset="150472.8856">3294 9369 1450 0,'0'0'339'0,"0"0"-250"16,0 0-51-1,0 0 59-15,0 0 43 0,0 0 4 16,0 0-40 0,-24 63-39-16,15-44-35 0,0 2-14 15,5-3-5-15,-1-3-1 16,5-2 1-16,0-3-4 16,0-3 9-16,2-2-2 15,11-2-5-15,-1-3 3 16,6 0-11-16,0 0-1 15,0-5-23-15,-3-5-25 16,-2-3 20-16,-4 2 18 16,-3-1 10-16,-4 1 7 15,-1 2 17-15,-1 2 16 16,0 0 33-16,0 5 8 0,0 1 7 16,0-1-10-1,0 2-40-15,0 0-33 0,0 0-5 16,0 11 0-16,0 6 17 15,0 6 1-15,0-2-12 16,0 5-5-16,0-3-1 16,0 0-58-16,-3 1-159 15,-3-5-331-15,3-6-425 0</inkml:trace>
  <inkml:trace contextRef="#ctx0" brushRef="#br0" timeOffset="150903.7147">3752 9276 719 0,'0'0'849'16,"0"0"-693"-16,0 0 15 0,0 0 52 15,0 0 9-15,0 0-89 16,45 74-23-16,-29-35-19 16,2 10-31-16,3 1-23 15,-2 5-16-15,-2-1-16 16,-4-2-14-16,-7-2 0 16,-6-3-1-16,-6 2-2 15,-13-4 1-15,-11 0-44 16,-22 8-165-16,10-10-420 15,6-11-768-15</inkml:trace>
  <inkml:trace contextRef="#ctx0" brushRef="#br0" timeOffset="159495.9771">4392 9746 1827 0,'0'0'374'0,"0"0"-291"15,0 0-52-15,0 0 119 16,0 0 42-16,0 0-77 15,6 0-51-15,6 0-16 16,10 0 16-16,5 0-3 0,3 0-28 16,7 6-14-16,-1 2-10 15,0-2-7-15,-3 1-2 16,-2-1-6-16,-7 1-49 16,-2 0-93-16,-8-1-141 15,-4 0-362-15,-7-6-372 0</inkml:trace>
  <inkml:trace contextRef="#ctx0" brushRef="#br0" timeOffset="159792.8865">4401 9626 869 0,'0'0'1216'16,"0"0"-971"-16,0 0-169 15,0 0 12-15,0 0 87 16,0 0-33-16,88 0-84 15,-37 0-58-15,14 0-124 16,-14 0-255-16,-15 2-637 0</inkml:trace>
  <inkml:trace contextRef="#ctx0" brushRef="#br0" timeOffset="161625.8459">5183 9388 1410 0,'0'0'603'16,"0"0"-525"-16,0 0-21 15,0 0 98-15,0 0 2 16,0 0-62-16,0 0-41 16,0 34 79-16,0-3-27 15,0 4-15-15,-3 8-19 16,-2 0-5-16,-2 0-28 0,-5-4-15 15,6-2-12 1,0-2-11-16,0-7 0 0,0-2 1 16,0-5-2-1,3-6 0-15,0-2-7 0,3-4-37 16,0-1-20-16,0-2-60 16,5-5-112-16,8-1-275 15,2 0-251-15</inkml:trace>
  <inkml:trace contextRef="#ctx0" brushRef="#br0" timeOffset="161872.2659">5375 9732 1938 0,'0'0'376'0,"0"0"-277"16,0 0-13-16,0 0 90 15,0 0-45-15,0 0-74 16,0 0-37-16,-10 76-20 16,10-69-29-16,3 1-160 15,4-6-418-15,-1 1-502 0</inkml:trace>
  <inkml:trace contextRef="#ctx0" brushRef="#br0" timeOffset="162542.0571">5669 9495 575 0,'0'0'1503'0,"0"0"-1241"15,0 0-184 1,0 0 44-16,0 0 73 0,0 0-60 15,0 0-73-15,6-11-35 16,12 2-10-16,4-1-7 16,8 3-8-16,-3-2-2 15,3 4-1-15,-3 0 1 16,-2 5-1-16,-1-1 1 16,-6 1 0-16,-5 0-1 15,-5 1-5-15,-5 11-4 16,-3 2 4-16,0 6 5 15,-12 3 1-15,-6-3 5 0,-3-1-4 16,-3 1 0 0,2-3-1-16,-2-1 2 0,0-5 4 15,6 2 0-15,2-6-5 16,10 1 7-16,3-1-8 16,3 0-8-16,0 0 7 15,6 5-8-15,10 2 9 16,5 0 0-16,3-2-12 15,0 4-3-15,-2-2 8 16,-5 0 6-16,-4 2 1 16,-4-2-1-16,-6-1 0 15,-3 0-7-15,0 0 8 16,-12 2 18-16,-9 0 9 16,-7-2-2-16,-8-3-2 15,-3-1-13-15,3 1-9 0,5-6 0 16,10 0-1-16,8-2-57 15,13-2-151-15,16 0-180 16,5-6-856-16</inkml:trace>
  <inkml:trace contextRef="#ctx0" brushRef="#br0" timeOffset="162914.4755">6455 9508 1833 0,'0'0'469'0,"0"0"-407"15,0 0 65-15,0 0 71 0,0 0-43 16,0 0-76-16,0 0-16 16,-31 34-8-16,13-9-19 15,-1 5-9-15,-1 4-8 16,-5-2 4-16,-2 5-14 16,2-5-3-16,1-2-6 0,3-6 0 15,5-4 0 1,5-3-30-16,5-8-51 0,6-3-82 15,0-6-104-15,3 0-247 16,6-10-479-16</inkml:trace>
  <inkml:trace contextRef="#ctx0" brushRef="#br0" timeOffset="163180.453">6251 9482 1770 0,'0'0'606'0,"0"0"-529"16,0 0 6-16,0 0 51 15,0 0-10-15,0 0-61 0,0 0 50 16,6 65-38-16,7-29-39 16,-2 0-5-16,1 1-13 15,1 0-9-15,-4-2-9 16,2-3 0-16,-4-3-7 15,-1-4-55-15,0-1-110 16,-3-7-304-16,0-7-443 0</inkml:trace>
  <inkml:trace contextRef="#ctx0" brushRef="#br0" timeOffset="163433.3929">6688 9442 2276 0,'0'0'344'16,"0"0"-271"-16,0 0 6 16,0 0 111-16,-31 83-65 15,19-45-54-15,0 0-40 16,3 0-22-16,3-1-9 15,0-5-13-15,6-4-47 16,0-2-58-16,0-2-84 16,0-7-179-16,0-6-512 0</inkml:trace>
  <inkml:trace contextRef="#ctx0" brushRef="#br0" timeOffset="163875.8566">6861 9422 977 0,'0'0'1267'0,"0"0"-1074"16,0 0-135-16,0 0 25 16,0 0 61-16,0 0 21 15,0 0-62-15,-31 96-52 16,16-54-25-16,6-1-9 15,0-2-11-15,6 1-5 0,-1-5 7 16,4-5-8 0,0-9 0-16,0-2-1 0,10-9-7 15,2-4 8-15,6-6 8 16,0 0-8-16,7-8-11 16,2-12-20-16,0-7 10 15,1-2 8-15,-1-8 2 16,-9-3-11-16,0 1-2 15,-9 5 22-15,-6 5 2 16,-3 6 24-16,-6 3-6 16,-11 7-12-16,-5-1 6 15,-2 4-6-15,-1-1-6 16,1 3-6-16,6 1-93 0,5 1-227 16,2-1-485-1,8 3-591-15</inkml:trace>
  <inkml:trace contextRef="#ctx0" brushRef="#br0" timeOffset="164153.5374">7036 9234 1573 0,'0'0'579'16,"0"0"-486"-16,0 0 77 15,0 0 66-15,0 0-40 16,0 0-99-16,0 0-54 0,73 6-23 16,-45-3-15-16,-4-2-5 15,-6-1-32-15,-2 3-89 16,-5-3-162-16,-5 0-470 15,-3 0-834-15</inkml:trace>
  <inkml:trace contextRef="#ctx0" brushRef="#br0" timeOffset="164552.3196">7373 9158 120 0,'0'0'1395'15,"0"0"-1034"-15,0 0-114 16,0 0 10-16,0 0-12 0,0 0-57 16,0 0-78-1,0-7-44-15,0 8-24 0,-3 11-14 16,0 6 25-16,0 5-13 16,0 6-14-16,0 4-11 15,-3 0-14-15,0-3-1 16,-1 0-12-16,2-5-47 15,-1-4-57-15,-3 1-116 16,2-8-241-16,4-5-436 0</inkml:trace>
  <inkml:trace contextRef="#ctx0" brushRef="#br0" timeOffset="164959.7265">7461 9185 1923 0,'0'0'337'0,"0"0"-272"16,0 0-15-16,0 0 51 16,0 0-7-16,0 0-32 15,0 0 1-15,76-34-11 16,-67 34-10-16,0 0-9 15,-2 0-6-15,-1 0-5 16,-1 7-5-16,-5 3-15 16,3 5 7-16,-3-1-2 15,0 6 7-15,-6 3-5 0,-6 0 0 16,-3-3 13 0,3 4-5-16,-3-1-2 0,6-3-2 15,3-3 2-15,2-2 2 16,4-2-3-16,0-3-13 15,0 0 0-15,7-6 5 16,11 2 3-16,6-6-9 16,6 0-31-16,1 0-74 15,8 0-98-15,-9-3-296 16,-5 3-416-16</inkml:trace>
  <inkml:trace contextRef="#ctx0" brushRef="#br0" timeOffset="165648.34">8228 9515 1326 0,'0'0'964'0,"0"0"-841"16,0 0-96-16,0 0-11 15,0 0 131-15,0 0 14 16,-42 75-37-16,21-41-40 16,-4 5-27-16,2 4-20 15,1-3-16-15,-2 0-9 16,2-1-3-16,2-3-8 16,1-5 0-16,4-5-1 0,0-6 0 15,9-4-37-15,3-7-74 16,3-5-152-16,9-4-338 15,6 0-366-15</inkml:trace>
  <inkml:trace contextRef="#ctx0" brushRef="#br0" timeOffset="165950.8808">8052 9555 1565 0,'0'0'324'16,"0"0"-207"-16,0 0 88 0,0 0 51 16,0 0-52-1,0 0-103-15,0 0-47 0,10 16 44 16,-1 14-14-16,2 6-23 16,2 3-8-16,2 2-19 15,3-2-8-15,1 0-17 16,4-2-9-16,-1-6-5 15,2-4-34-15,-3-6-54 16,-5-1-78-16,-2-3-143 16,-4-5-293-1,-7-9-111 1</inkml:trace>
  <inkml:trace contextRef="#ctx0" brushRef="#br0" timeOffset="166166.3896">8438 9717 1993 0,'0'0'387'16,"0"0"-277"-16,0 0 11 16,-131 5 105-16,65 1-64 15,-2-2-65-15,2 0-39 16,5-2-31-16,16-1-27 15,12 2-40-15,14-3-114 16,13 0-491-16,6 0-1284 0</inkml:trace>
  <inkml:trace contextRef="#ctx0" brushRef="#br0" timeOffset="169244.6801">8841 9551 892 0,'0'0'1024'15,"0"0"-849"-15,0 0-88 16,0 0 53-16,0 0 63 16,0 0-11-16,-9-7-59 0,9 7-28 15,0 0-36-15,0 0-20 16,0 0-19-16,0 9-14 16,0 8 25-16,-6 7 7 15,2 10-15-15,-2 5-6 16,1 4-11-16,-1 3-7 15,3 1-8-15,-3-5-1 16,-1 0 0-16,4-5 0 16,-3-7-1-16,0-5 0 15,0-7-20-15,4-5-27 16,2-6-30-16,0-4-58 16,5-3-136-16,10 0-203 15,4-12-550-15</inkml:trace>
  <inkml:trace contextRef="#ctx0" brushRef="#br0" timeOffset="169432.8647">8990 9892 1824 0,'0'0'362'15,"0"0"-247"-15,0 0 90 16,0 0-23-16,0 0-78 15,0 0-64-15,0 0-40 16,-6 65-15-16,12-59-131 16,2 2-317-16,1-8-744 0</inkml:trace>
  <inkml:trace contextRef="#ctx0" brushRef="#br0" timeOffset="169942.0692">9257 9653 1015 0,'0'0'1114'16,"0"0"-911"-16,0 0-62 0,0 0 40 15,0 0 15-15,0 0-78 16,0 0-69 0,30-16-32-16,-15 16 0 0,2 0-3 15,2 0-14-15,-6 0 8 16,-1 0-8-16,-4 0 1 16,-2 3-1-16,-2 0 0 15,-1 3 0-15,-3-5 0 16,3 6-6-16,-3-1-1 15,0 7-2-15,0 4 7 16,-13 2 1-16,-7 4 1 16,-2 2 2-16,-2 1 5 15,-1 0-1-15,5-3-4 16,4 0 5-16,4-3 2 16,9-4-1-16,0 0-7 0,3-5 1 15,0-1-2 1,6-1 0-16,9-5-1 0,4 2-24 15,5-6-63-15,12 0-93 16,-8-6-178-16,-4-7-549 0</inkml:trace>
  <inkml:trace contextRef="#ctx0" brushRef="#br0" timeOffset="170428.3981">9754 9640 980 0,'0'0'527'16,"0"0"-300"-16,0 0 53 15,0 0-15-15,0 0-46 16,0 0-42-16,0 0-40 15,0-19-32-15,-3 19-30 16,-4 3-24-16,-7 12-2 16,-5 6 21-16,-7 6-29 15,1 5-22-15,-5 1-8 16,5 4-5-16,1-1-6 16,9-3-1-16,5-1 1 15,7-2-1-15,3-6-1 16,0-1-4-16,13-7-7 0,5-3-11 15,3-6-3-15,1-7 6 16,4 0-15-16,5-3-5 16,-4-14-11-16,3-3 15 15,-8-3 19-15,-5 4 3 16,-7-1 15-16,-7 4 12 16,-3 5 28-16,-6 0-13 15,-18 6-18-15,-8 1-9 16,-3 2 0-16,-4 2 0 15,2 0-18-15,11 11-149 16,13 4-301-16,10-6-446 0</inkml:trace>
  <inkml:trace contextRef="#ctx0" brushRef="#br0" timeOffset="170747.0752">10166 9637 1315 0,'0'0'984'16,"0"0"-842"-16,0 0-42 15,0 0 65-15,0 0 24 0,0 0-36 16,0 0-51-16,-48 52-35 15,27-24-28-15,-1 1-22 16,-2 4-5-16,6-4-12 16,-1-2 2-16,2 1-2 15,1-4-2-15,4-4-32 16,-3-3-19-16,6-1-31 16,3-5-64-16,6-4-115 15,0-4-236-15,0-3-231 0</inkml:trace>
  <inkml:trace contextRef="#ctx0" brushRef="#br0" timeOffset="171010.3256">10033 9624 1891 0,'0'0'376'15,"0"0"-238"-15,0 0 3 16,0 0 51-16,0 0-20 15,0 0-84-15,0 0-9 16,0 42-19-16,6-15-18 16,0 6-13-16,0 4-8 15,-1-1-12-15,-1 0-9 16,-1-3-2-16,-3-4-25 16,0-2-45-16,0 0-79 0,0-7-206 15,0-4-456 1,0-10-790-16</inkml:trace>
  <inkml:trace contextRef="#ctx0" brushRef="#br0" timeOffset="171244.539">10348 9650 2194 0,'0'0'536'15,"0"0"-478"-15,0 0-35 16,0 0 69-16,0 0 51 16,0 0-63-16,-24 102-38 15,21-61-27-15,0 0-6 16,0-3-9-16,-3-3-27 16,3-5-67-16,0 1-138 0,-4-10-278 15,4-7-388-15</inkml:trace>
  <inkml:trace contextRef="#ctx0" brushRef="#br0" timeOffset="171626.3618">10566 9660 1060 0,'0'0'1420'0,"0"0"-1258"0,0 0-113 15,0 0 43 1,-82 78 34-16,62-41-33 0,4 3-53 16,4 0-18-16,6 2-20 15,6-5-2-15,0-8 0 16,0-5-8-16,9-8-2 16,6-3 3-16,6-10 6 15,1-3 0-15,5-3-15 16,4-16-16-16,2-4 8 15,3-11 11-15,-5 1 2 16,-1-9-2-16,-3 0-5 16,-12 1 3-16,-8 4 15 15,-7 4 30-15,-10 11-5 0,-17 8-19 16,-7 1-6 0,-2 7-28-16,-13 5-145 0,13 1-343 15,7 0-644-15</inkml:trace>
  <inkml:trace contextRef="#ctx0" brushRef="#br0" timeOffset="172024.7635">10773 9375 1763 0,'0'0'609'0,"0"0"-500"16,0 0 20-16,0 0 50 15,0 0-10-15,0 0-81 16,0 0-45-16,58-12-29 16,-48 12-13-16,3 5-1 15,-3 3 1-15,-1 3-1 16,0 0-1-16,-6 1-8 15,-2 3 3-15,-1-1 5 16,0 3-10-16,0-1 10 16,-3 0-7-16,-4 1 7 15,-2 0 1-15,3-4-1 16,3-1-28-16,3-2-36 0,0-3-29 16,12-1-103-16,21-6-66 15,-7 0-390-15,3 0-357 0</inkml:trace>
  <inkml:trace contextRef="#ctx0" brushRef="#br0" timeOffset="172526.3127">11061 9260 1242 0,'0'0'366'16,"0"0"-177"-16,0 0 91 15,0 0 1-15,0 0-71 16,0 0-55-16,0 0-41 16,27 0-16-16,-27 14-20 0,0 8-32 15,0 4-13-15,-3 2-13 16,-3 1-8-16,-2 2-6 16,7-3-6-16,1-8 0 15,0 3 0-15,1-9-2 16,10-1-8-16,4-3 8 15,1-7-13-15,1-3 3 16,2 0 0-16,-1-6-3 16,0-7 3-16,-2-4 2 15,-2-4 3-15,-5-1-4 16,1 2 5-16,-7 3 6 16,0 1 12-16,-3 6 19 15,0 3-8-15,0 4 11 0,0 1 10 16,0 2-7-16,3 0-5 15,-3 0-4-15,0 0-5 16,0 0-5-16,3 0 1 16,-3 0-3-1,0 5-7-15,0 11 5 0,0 8 37 16,0 8 10-16,-3 5-17 16,0 0-22-16,0 0-21 15,0-2-1-15,-3-4-78 16,-14 1-98-16,3-5-287 15,-1-10-1029-15</inkml:trace>
  <inkml:trace contextRef="#ctx0" brushRef="#br0" timeOffset="174443.9756">11689 9765 1255 0,'0'0'736'0,"0"0"-616"16,0 0-8-16,0 0 58 15,0 0 37-15,0 0-39 0,0 0-44 16,68 0-37-16,-27 0-10 16,5-2-18-16,6 1-17 15,7 1-18-15,-4 0-17 16,0 0-6-16,-10 0-1 15,-5 0-12-15,-13 0-40 16,-6 1-50-16,-12 12-110 16,-6-3-320-16,-3-1-392 0</inkml:trace>
  <inkml:trace contextRef="#ctx0" brushRef="#br0" timeOffset="174673.4774">11759 9967 1669 0,'0'0'592'0,"0"0"-507"15,0 0-10-15,0 0 81 16,0 0 43-16,124 2-95 15,-66-2-82-15,5 0-22 0,1 0-192 16,-12 0-512 0,-22 0-742-16</inkml:trace>
  <inkml:trace contextRef="#ctx0" brushRef="#br0" timeOffset="177477.4841">12850 9333 227 0,'0'0'1390'15,"0"0"-1171"-15,0 0-24 16,0 0-5-16,0 0 19 16,0 0-18-16,0 0-65 15,0-33-44-15,0 33-15 16,0 0-21-16,0 10-22 16,-3 13 8-16,-3 13 45 15,0 11-17-15,-6 5-28 0,3 2-17 16,0-2-14-1,-4-2-1-15,4-5 1 0,-2-6-1 16,1-5-1-16,4-1-18 16,0-9-23-16,3-5-45 15,3-2-91-15,0-7-126 16,12-4-382-16,1-6-498 0</inkml:trace>
  <inkml:trace contextRef="#ctx0" brushRef="#br0" timeOffset="177668.5122">12941 9710 2268 0,'0'0'304'15,"0"0"-230"-15,0 0-50 16,0 0 1-16,0 0-13 15,0 0-12-15,0 0-80 16,10 65-261-16,-1-61-674 0</inkml:trace>
  <inkml:trace contextRef="#ctx0" brushRef="#br0" timeOffset="178196.7094">13469 9432 1528 0,'0'0'391'0,"0"0"-244"15,0 0-18-15,0 0 77 16,0 0 7-16,0 0-67 16,0 0-57-16,-18 7 2 15,2 10-25-15,-3 2-31 0,-4 4-13 16,-3 7-6 0,3 2-4-16,0 2-1 0,1 3-11 15,5 1 1-15,10-4-1 16,7-1-2-16,0-6-7 15,3-4-1-15,15-8 1 16,3-5-14-16,6-7-11 16,4-3-5-16,5-2 0 15,-6-15 3-15,-1 1 11 16,-3-3 15-16,-10-3 1 16,-5 2 7-16,-11 5 2 15,0 2 21-15,-10 3 20 16,-10 6-35-16,-12 0 3 0,0 4-3 15,-1 0-5 1,4 0-1-16,9 11-61 0,8 6-175 16,7-2-374-16,5-8-302 0</inkml:trace>
  <inkml:trace contextRef="#ctx0" brushRef="#br0" timeOffset="178525.1646">14062 9456 51 0,'0'0'1919'16,"0"0"-1623"-16,0 0-153 15,0 0-7-15,0 0 51 16,0 0 6-16,0 0-85 16,-72 62-53-16,50-30-25 15,-1 5-18-15,-4 2-3 16,2 2-8-16,1-2 0 16,3-6-1-16,0 1 0 15,5-6-15-15,4-4-30 16,1-4-61-16,6-7-106 15,3-3-275-15,2-10-323 0</inkml:trace>
  <inkml:trace contextRef="#ctx0" brushRef="#br0" timeOffset="178783.7502">13857 9432 993 0,'0'0'1162'0,"0"0"-1005"16,0 0-21-16,0 0 45 16,0 0-39-16,0 0-88 15,0 0 59-15,-3 83-32 16,15-37-32-16,1 1-29 0,1-2-10 16,-1-5-9-1,-1-1-1-15,-3-6-7 0,-1-5-63 16,-1-6-109-16,-1-5-171 15,0-5-435-15,0-8-690 0</inkml:trace>
  <inkml:trace contextRef="#ctx0" brushRef="#br0" timeOffset="179036.7066">14318 9495 1397 0,'0'0'1095'0,"0"0"-969"0,0 0-93 15,0 0 3-15,0 0 78 16,0 0 60-16,0 0-76 16,0 106-53-16,0-68-28 15,0 1-16-15,-6-5-1 16,3 0-48-16,0-4-89 15,3-1-159-15,0-10-458 16,0-8-520-16</inkml:trace>
  <inkml:trace contextRef="#ctx0" brushRef="#br0" timeOffset="179426.3772">14591 9504 2145 0,'0'0'330'0,"0"0"-256"15,0 0-58-15,0 0 41 16,0 0 73-16,-36 86-30 16,29-50-30-16,4 4-30 15,3-3-25-15,0-2-13 16,0-4-2-16,0-6 0 15,10-5 0-15,0-6 0 16,6-7 0-16,6-4 6 16,2-3 1-16,4-4-7 15,5-15-22-15,0-2 10 0,-2-8-3 16,-4-7-6-16,-7 0 3 16,-7 0 6-16,-7 3 12 15,-6 3 31-15,-6 7 2 16,-15 3-10-16,-9 4-17 15,-1 5-5-15,-5 2-1 16,0 9-58-16,11 0-211 16,6 0-597-16</inkml:trace>
  <inkml:trace contextRef="#ctx0" brushRef="#br0" timeOffset="180633.8408">14773 9060 1547 0,'0'0'345'16,"0"0"-92"-16,0 0-43 15,0 0-3-15,0 0-19 16,0 0-61-1,0 0-42-15,0-8-35 0,0 8-20 16,0 8-17-16,0 8 3 16,0 9 44-16,0 9-30 15,-7 2-16-15,3 0-13 16,1 1-1-16,2-5-6 16,-1-5-27-16,1-2-47 15,1-6-60-15,0-6-133 16,0-4-316-16,7-9-272 0</inkml:trace>
  <inkml:trace contextRef="#ctx0" brushRef="#br0" timeOffset="181010.7223">14901 9101 1670 0,'0'0'478'0,"0"0"-329"16,0 0-12-16,0 0 11 16,0 0-17-16,88-12-52 15,-61 12-38-15,-5 0-8 0,-2 0-5 16,-11 0-12 0,-8 6-11-16,-1 5-4 0,0 1-1 15,-10 7 31 1,-10 2 10-16,1 2-7 0,-7-3-6 15,6 1-11-15,2-3-8 16,3-4 1-16,7-1 1 16,7-4-5-16,1-2-6 15,0 0 2-15,12-1-1 16,9-2-1-16,7-1-33 16,17-3-134-16,-8-1-505 15,-4-9-1250-15</inkml:trace>
  <inkml:trace contextRef="#ctx0" brushRef="#br0" timeOffset="182093.7329">15789 9637 1798 0,'0'0'365'15,"0"0"-230"-15,0 0-42 16,0 0 56-16,0 0 28 16,0 0-56-16,0 0-59 15,3 3-27-15,3 10-1 16,1 6 1-16,-2 6-17 15,-2 0-11-15,-1 2-1 16,-2 0-5-16,0-2-1 16,0-3 0-16,-5-7-1 15,-1 1 0-15,0-8-5 16,3-5 6-16,0 0 0 0,3-3 2 16,0 0-1-16,3-10-1 15,9-10-18-15,5-4 0 16,6-5-6-16,-1-7 2 15,1 5-2-15,-4 0 10 16,-2 4 13-16,-8 6 1 16,-2 6 0-16,-4 2 1 15,0 6 8-15,0 4 12 16,-2 2 3-16,1 1 0 16,1 0-15-16,0 4-8 15,2 11 4-15,2 6 12 16,-1 6 5-16,0 3-4 0,-3-1-9 15,0 0-8-15,0-5 0 16,2-2-1-16,1-8 0 16,4-1-21-16,-1-6-84 15,11-4-140-15,3-3-244 16,-8 0-346-16</inkml:trace>
  <inkml:trace contextRef="#ctx0" brushRef="#br0" timeOffset="182526.8494">16168 9643 1250 0,'0'0'373'0,"0"0"-230"0,0 0 12 16,0 0 79 0,0 0-22-16,0 0-77 0,0 0 4 15,3 23-2-15,-3 0-62 16,0 3-35-16,0-2-16 15,3 3-14-15,1-7-10 16,5-1 2-16,-3-9-2 16,-1-1-8-16,-2-8-19 15,0-1 4-15,3 0 11 16,1-2 4-16,0-13-19 16,4-4 15-16,4-4 5 15,-3-4 6-15,-3 0 0 16,1 1 0-16,-2 0 1 0,-5 9 7 15,-3 5 24 1,0 5-10-16,0 2 13 0,0 3 11 16,0 2-1-1,0 0-34-15,0 4-9 0,0 14-1 16,0 6 12-16,3 3-4 16,3 1-8-16,1 0 0 15,2-5-1-15,1 0-25 16,4-7-68-16,1 0-110 15,-1-8-186-15,-1-5-466 0</inkml:trace>
  <inkml:trace contextRef="#ctx0" brushRef="#br0" timeOffset="182847.9134">16609 9690 742 0,'0'0'949'16,"0"0"-764"-16,0 0-6 16,0 0-27-16,0 0 0 15,0 0-30-15,0 0-33 16,-54-21-1-16,31 19 1 16,-4 2-8-16,2 0-13 15,1 0 9-15,9 5-25 16,-2 10-19-16,10 1-15 15,5 0-12-15,2 7-6 0,8 0 0 16,16-3-6-16,6-2-18 16,1-6-71-16,3-3-76 15,11-9-138 1,-12 0-374-16,-9-6-492 0</inkml:trace>
  <inkml:trace contextRef="#ctx0" brushRef="#br0" timeOffset="183146.4442">16714 9353 1502 0,'0'0'209'15,"0"0"-86"-15,0 0 73 16,0 0 44-16,0 0-37 0,0 0-45 15,0 0-67-15,-6-46-55 16,6 61-7-16,0 13 69 16,0 9-21-16,0 5-15 15,0 7-16-15,0 1-21 16,0 0-13-16,6-4-10 16,0-7-2-16,0-2-9 15,-2-5-34-15,1-8-53 16,3-4-146-16,-1-10-367 15,-1-10-362-15</inkml:trace>
  <inkml:trace contextRef="#ctx0" brushRef="#br0" timeOffset="183561.859">16893 9690 1493 0,'0'0'223'16,"0"0"-127"-16,0 0 35 15,0 0 11-15,87 16-23 16,-68-16-61-16,-7 0-37 16,3 0-7-16,-9-6-14 0,0-4-4 15,-6 0-7-15,0-1 11 16,0-1 0-16,-3 1 10 15,-13-2 24-15,-1 1 9 16,-2 1 2-16,-6 1 7 16,5 3 19-16,-6 4 10 15,7 0 2-15,1 3-3 16,6 3-30-16,-1 14-11 16,10 2-1-16,3 5 1 15,0 4-25-15,6-3-7 16,14 1-7-16,6-3-9 15,2-3-80-15,2-7-56 16,0-5-87-16,9-8-281 16,-13 0-149-16,-4-7-607 0</inkml:trace>
  <inkml:trace contextRef="#ctx0" brushRef="#br0" timeOffset="183795.9296">17143 9646 725 0,'0'0'870'15,"0"0"-755"-15,0 0-34 16,0 0 124-16,0 0 67 16,0 0-54-16,0 0-32 15,-14 47-75-15,14-28-40 16,0 1-31-16,0 0-16 16,11 0-14-16,0-6 4 15,-1-5-8-15,4 1-6 0,-2-9-1 16,4-1-17-16,1 0-68 15,0-11-107-15,5-18-142 16,-6 5-343-16,-3-6-554 0</inkml:trace>
  <inkml:trace contextRef="#ctx0" brushRef="#br0" timeOffset="183930.7389">17194 9429 1881 0,'0'0'281'15,"0"0"-127"-15,0 0-18 16,0 0-9-16,0 0-127 16,0 0-69-16,0 0-580 0</inkml:trace>
  <inkml:trace contextRef="#ctx0" brushRef="#br0" timeOffset="188844.3153">1966 11735 494 0,'0'0'554'0,"0"0"-302"0,0 0-18 16,0 0 38-16,0 0 36 16,0 0-75-16,-3-27-77 15,3 27-30-15,-3 0-6 16,3 0-20-16,0 0-20 15,0 0-17-15,0 0-30 16,-3 0-16-16,3 13-17 16,-4 3 1-16,-1 14 25 15,1 4-3-15,-1 6-11 16,2 2-11-16,0 0 7 16,3-2-7-16,0-4-1 0,-3 1 1 15,3-3 0-15,-3-2-1 16,-1-2 0-16,-2-4 0 15,3-7 0-15,0-2-22 16,3-4-48-16,0-5-90 16,0 1-121-16,0-8-284 15,0-1-127-15</inkml:trace>
  <inkml:trace contextRef="#ctx0" brushRef="#br0" timeOffset="189568.5326">1923 11741 1498 0,'0'0'671'0,"0"0"-594"16,0 0-54-16,0 0 42 15,0 0 55-15,18-80-68 16,-2 61-20-16,5-4-10 16,3 6-16-16,1 0 6 15,-1 4 4-15,-3 3-4 16,0 3-4-16,1 5 3 0,-1 2-3 15,-3 0 1-15,4 0-8 16,-2 12 5-16,4 5-6 16,-2 3 1-16,2 6 0 15,-3 0-1-15,-2 2 1 16,-5-2-1-16,-4-1 0 16,-1-4-1-16,-9 1 1 15,0-1-1-15,0-4 0 16,-9-1 1-16,-10 0 6 15,-8 2 1-15,-9-3 5 16,-3-1 15-16,-7-2 1 16,1-1-5-16,2-5 2 15,7 1 2-15,8-4 10 16,11-3 2-16,7 0 0 0,7 0 9 16,3 0-8-16,0 0-19 15,0 0-7-15,0 0-7 16,3 0 5-16,3 0-5 15,-5 0 5-15,1 0-11 16,-2 0-1-16,0 0-7 16,0 4 0-16,0 4 7 15,0 4 1-15,0 4 8 16,0 3 0-16,7 1 7 16,1 4 2-16,5 2 0 15,1 0-16-15,-2-2 10 16,1 2-6-16,-1-6-5 15,3 0 1-15,-6-7-2 0,3 0-1 16,6-6-59-16,10-7-125 16,-3 0-186-16,-1 0-800 0</inkml:trace>
  <inkml:trace contextRef="#ctx0" brushRef="#br0" timeOffset="190090.8432">2411 12124 1001 0,'0'0'697'0,"0"0"-608"15,0 0-15-15,0 0 149 16,0 0 7-16,0 0-42 15,0 0-60-15,-33 27-28 0,27-12-13 16,1 5-8 0,4-3-33-16,1 3-32 0,0-3-14 15,6-4 0-15,10-4 1 16,5-5-1-16,6-4-12 16,0 0-30-16,1-6-25 15,-1-11 40-15,-6 0 27 16,-3-3 5-16,-9 0-3 15,-2 0-2-15,-7 3 22 16,0 2 1-16,-13 2-23 16,-39 12-20-16,5 1-211 15,-5 0-1261-15</inkml:trace>
  <inkml:trace contextRef="#ctx0" brushRef="#br0" timeOffset="192857.1569">3270 11989 1204 0,'0'0'827'0,"0"0"-708"16,0 0-88-16,0 0 58 16,0 0 105-16,0 0-41 15,0 0-46-15,0 0-22 16,3 0-13-16,10 0-23 15,7 2-2-15,10 1-7 16,8-1-9-16,4-2-25 16,5 0-6-16,-3 0-33 15,-2 0-25-15,-9 0-72 0,-6 0-69 16,-11 0-38-16,-16 0-150 16,0 0-223-16,0 0-293 0</inkml:trace>
  <inkml:trace contextRef="#ctx0" brushRef="#br0" timeOffset="193076.4762">3264 11866 945 0,'0'0'1391'0,"0"0"-1152"16,0 0-167-16,0 0 1 0,0 0 18 16,97-6-90-16,-31 6-1 15,-5 0-265-15,-9 0-762 0</inkml:trace>
  <inkml:trace contextRef="#ctx0" brushRef="#br0" timeOffset="196607.2852">4137 11602 1375 0,'0'0'736'16,"0"0"-721"-16,0 0 14 15,0 0 6-15,0 0 153 16,0 0-51-16,7 0-66 16,5-3-54-16,2-7-11 15,5-4 0-15,0-2 7 16,1-4-7-16,2-3 3 15,-1 0-8-15,0 2 5 0,-3 0-5 16,-3 4 5 0,-2 6 13-16,-4 2 21 0,-4 5 8 15,2 4-11-15,-4-3-10 16,3 3-12-16,-3-3-9 16,3 3-4-16,2 0-1 15,0 3 1-15,0 13 4 16,1 5 10-16,1 11 9 15,-1 8 11-15,-3 6-10 16,-1 7 4-16,-2 0-11 16,3 4-4-16,4-6-4 15,-4-1-10-15,5-3 0 16,-3-2 5-16,0-7 1 0,1-3-7 16,-3-5 0-16,-3-3 0 15,1-4 0-15,-1-9 0 16,-3-5-1-1,0-2 0-15,3-4-6 0,-3-3-17 16,0 0-30-16,2 0-6 16,2 0-16-16,1-10-85 15,1-9-198-15,-3-1-399 16,-3 0-734-16</inkml:trace>
  <inkml:trace contextRef="#ctx0" brushRef="#br0" timeOffset="196966.2238">4459 11864 649 0,'0'0'859'15,"0"0"-738"-15,0 0-57 16,0 0 199-16,0 0 49 15,0 0-101-15,0 0-74 16,-13-8-23-16,10 8 3 16,0 0-23-16,-5 0-30 15,-8 14 15-15,-5 6 4 16,-6 5-23-16,-1 2-15 16,-5 3-14-16,3-4 5 0,3 1-12 15,5-4-9-15,4-4-5 16,8-1-2-16,2-9-7 15,5-2-1-15,3-4 0 16,0-3-7-16,0 0-35 16,0 0-30-16,0 3-51 15,0-3-56-15,0 4-172 16,0-1-482 0,-3-3-800-16</inkml:trace>
  <inkml:trace contextRef="#ctx0" brushRef="#br0" timeOffset="199223.4138">4692 12154 641 0,'0'0'559'15,"0"0"-386"-15,0 0-18 16,0 0 20-16,0 0 53 16,0 0 16-16,0 0-54 15,0 17-38-15,0-17-21 16,0-5-6-16,3-7-44 16,9-5-40-16,-3-6-9 15,0-6-14-15,4-5-11 16,-4-6-7-16,0-2 0 15,0-2 8-15,-3-1-7 16,-3 6 11-16,-3 5-12 0,0 1 21 16,0 6 5-1,0 8 6-15,0-1 30 0,0 6-41 16,0 8-6-16,0 3-3 16,0 3-7-16,0 0-5 15,0 0-1-15,0 0-5 16,0 0-1-16,0 3-4 15,3 10 8-15,3 7 3 16,1 3 9-16,4 7-1 16,4 6-8-16,4 0 1 15,5 1-1-15,1 2 8 16,-2-2-8-16,-1-5-1 0,-1 1-8 16,-6-6 0-16,1-3-2 15,-5-5 5-15,1-2 0 16,-5-4-1-16,2-5-14 15,-6-3 7-15,5-5 14 16,0 0 6-16,0-3 15 16,4-14-14-16,4-3-1 15,-2-10-5-15,2-3 0 16,-4-12-1-16,0-5 1 16,-3-6-1-16,-3-4 0 15,-3 1-1-15,-3 3 1 16,0 7 1-16,0 8 14 15,0 8 9-15,0 10-24 0,0 10 1 16,-3 7-1 0,3 6-43-16,0 0-88 0,0 16-192 15,0 3-422 1,6-3-274-16</inkml:trace>
  <inkml:trace contextRef="#ctx0" brushRef="#br0" timeOffset="199868.1036">5284 12190 1590 0,'0'0'658'0,"0"0"-595"15,0 0-23-15,0 0 103 16,0 0 31-16,0 0-88 16,0 0-49-16,-10-7-20 15,7 20 26-15,-5 1 27 16,-1 3-25-16,2 3-10 16,1-2-14-16,3-4-9 15,3-1-12-15,0-3 0 16,0-3-1-16,16-4 1 15,4-3-1-15,8 0 1 0,5-16-23 16,-3-3 10-16,1-1 12 16,-7-4-5-16,-9 1 6 15,-8 3-1-15,-7 7-9 16,-7 2-8-16,-53 9-79 16,5 2-426-16,-5 0-1168 0</inkml:trace>
  <inkml:trace contextRef="#ctx0" brushRef="#br0" timeOffset="201433.048">6136 12021 1654 0,'0'0'638'0,"0"0"-564"0,0 0-41 15,0 0 69-15,0 0 68 16,0 0-60-16,0 0-35 16,103 7-14-16,-63-7-25 15,4 0-23-15,-3 0-7 16,-2 0-6-16,-6 0-10 15,-9 0-44-15,-12 0-51 16,-6 0-35-16,-6 4-89 16,0-4-282-16,0 0-177 0</inkml:trace>
  <inkml:trace contextRef="#ctx0" brushRef="#br0" timeOffset="201628.9849">6263 11912 1482 0,'0'0'899'0,"0"0"-792"16,0 0-79-16,0 0 45 16,0 0 70-16,0 0-143 15,146 4-6-15,-89-4-559 16,-8 0-944-16</inkml:trace>
  <inkml:trace contextRef="#ctx0" brushRef="#br0" timeOffset="203078.6384">7322 11701 1676 0,'0'0'398'0,"0"0"-304"16,0 0-41-16,0 0 74 15,0 0 29-15,0 0-21 16,0 0-12-16,72 40-65 16,-30-44-42-16,1-12-16 15,5-7-13-15,-2-7-29 16,-1-2-13-16,-7-6-15 15,-2-7-12-15,-9-2 11 16,-6-5 13-16,-3-5 34 16,-9 1 21-16,-3 0 3 15,-6 6 43-15,0 7 6 0,0 9 27 16,0 12 20 0,-6 9 12-16,-3 9-52 0,-6 4-28 15,-3 14-6-15,-9 13 31 16,-4 12 5-16,-2 8-19 15,3 5-9-15,5 8-15 16,8-1-5-16,4 0-4 16,10-2-5-16,3-2 0 15,0-8-1-15,12-7-1 16,6-10 0-16,4-5-8 16,-2-8 1-16,2-7-11 15,-1-3 2-15,0-7 3 16,1 0 8-16,2 0-2 0,3-17 8 15,1 0-14 1,-1-5 13-16,0-2 0 0,0-5 1 16,-5 2 0-1,-4 1 16-15,-6 3 8 0,-6 6 12 16,0 8 1-16,-2 2 2 16,-1 4-7-16,-1 3-22 15,-2 0-10-15,0 0-1 16,0 10-17-16,1 9 17 15,-1 8 1-15,0 6 0 16,0-1 0-16,0-2-2 16,-6-1 1-16,-1-8-1 15,-2-4-13-15,3-7-1 0,3-5-1 16,0-1 14 0,3-4 3-16,0 0 11 0,6-13-7 15,12-10-4-15,9-4 0 16,1-6-1-16,2-5-8 15,0 1 0-15,-2 3 8 16,-4 5 1-16,-6 9-6 16,-6 4 0-16,-3 9 4 15,-3 7-5-15,-3 0 5 16,1 0 2-16,-1 13 0 16,3 10 17-16,-3 3 5 15,0 8-2-15,-3-1 1 16,0-1-8-16,0-2-4 15,0-7-8-15,0 1 0 0,0-11-1 16,0-3 0 0,0-3-44-16,0-4-61 0,8-3-181 15,-2 0-277-15,4-10-1166 0</inkml:trace>
  <inkml:trace contextRef="#ctx0" brushRef="#br0" timeOffset="203631.071">8611 11447 1472 0,'0'0'864'16,"0"0"-754"-16,0 0-22 15,0 0 110-15,0 0-21 16,0 0-91-16,0 0-65 15,20-30-13-15,2 20-8 0,-2 3 0 16,2 1-1 0,-3 3-4-16,-1 3 4 0,-9 0 0 15,-3 2-1-15,-6 9-4 16,0 9 6-16,-9 5 0 16,-12 6 13-16,-7 3 3 15,-2-2 2-15,2 1-3 16,1-4 4-16,4-5 7 15,7-1-13-15,4-7-1 16,9 1-3-16,3-7-3 16,0 0 3-16,9-3 2 15,10-1-1-15,10-2-10 16,5-1-33-16,8-3-91 16,-7 0-243-16,-3 0-676 0</inkml:trace>
  <inkml:trace contextRef="#ctx0" brushRef="#br0" timeOffset="204061.8433">9001 11936 1960 0,'0'0'468'16,"0"0"-416"-16,0 0 34 15,0 0 115-15,0 0-55 16,-121 10-69-16,67-7-28 16,-25 0-10-16,-34 0-14 15,-44-2-5-15,-25-1-4 16,-12 0-5-16,3 0-10 16,21 0 8-16,15 0-8 0,25 0 10 15,33 3-11 1,39-3 1-16,25 0 1 0,21 0-2 15,8 0-12-15,4-7-36 16,40-13-108-16,6 4-221 16,8 3-492-16</inkml:trace>
  <inkml:trace contextRef="#ctx0" brushRef="#br0" timeOffset="205334.8968">7546 12193 720 0,'0'0'1148'15,"0"0"-951"-15,0 0-139 16,0 0 24-16,0 0 96 0,0 0-21 15,0 0-56-15,0-4-29 16,0 4-17-16,0 1-9 16,0 15 38-16,-3 4 13 15,0 9-21-15,-3 5-7 16,-4 9-21-16,-1 0-18 16,-5 4-10-16,4-2-14 15,-2-1-5-15,4-2 0 16,-2-5 0-16,6-8-1 15,-1-2-1-15,4-7 1 16,0-7-6-16,1-7-24 16,-1-2-35-16,3-2-54 15,0-2-109-15,0 0-55 16,0-8-580-16</inkml:trace>
  <inkml:trace contextRef="#ctx0" brushRef="#br0" timeOffset="205689.9721">7258 12233 1493 0,'0'0'577'0,"0"0"-466"0,0 0 17 16,0 0 19-16,0 0 15 15,0 0-31-15,115-10-55 16,-69 10-19-16,6 0-26 16,8 0-14-16,7 0-10 15,-1 0-7-15,1 0-7 16,-9 0-21-16,-10 0-50 15,-8 0-41-15,-16 0-29 16,-12 0-33-16,-12 7-142 16,-9 10-62-16,-12-2-95 15,-7 0-562-15</inkml:trace>
  <inkml:trace contextRef="#ctx0" brushRef="#br0" timeOffset="206014.8909">7758 12461 1625 0,'0'0'508'0,"0"0"-451"15,0 0 11-15,0 0 128 16,0 0 36-16,0 0-57 16,0 0-51-16,-21 85-35 0,12-55-35 15,0 3-24-15,-1 0-22 16,5-2-8-16,-4-1-1 16,6-5-48-16,-3-2-39 15,2-7-93-15,1 4-129 16,3-3-363-16,0-7-114 15</inkml:trace>
  <inkml:trace contextRef="#ctx0" brushRef="#br0" timeOffset="206322.4709">7962 12636 844 0,'0'0'1270'15,"0"0"-1062"-15,0 0-162 16,0 0 43-16,0 0 133 16,0 0-46-16,0 0-82 15,-55 60-35-15,39-35-16 16,-4-2-13-16,4 5-8 15,-5-3-14-15,3-4-7 16,-3-1-1-16,6-4-29 0,-1-3-63 16,7-3-155-1,6-7-352-15,3-3-669 0</inkml:trace>
  <inkml:trace contextRef="#ctx0" brushRef="#br0" timeOffset="206645.9355">7988 12748 1565 0,'0'0'870'0,"0"0"-795"16,0 0-74-16,0 0 34 15,88-16 78-15,-63 16-12 16,-1 0-38-16,-6 0-15 0,-5 0 2 15,-7 0-17-15,-6 9-7 16,0 2 5-16,-3 9 24 16,-19 2 2-16,-5 1-9 15,-1 4-16-15,-2-5-7 16,9-5-7-16,6-3-12 16,12-1-6-16,3-7 0 15,18-5-6-15,16-1-24 16,35 0-98-16,-8-10-358 15,-6 0-738-15</inkml:trace>
  <inkml:trace contextRef="#ctx0" brushRef="#br0" timeOffset="209611.6696">9887 11761 71 0,'0'0'985'15,"0"0"-701"-15,0 0-117 16,0 0-1-16,0 0 71 0,0 0 16 15,0 0-47-15,9-57-50 16,-6 51-27-16,1 2 1 16,-1 4-28-16,-3 0-25 15,0 0-26-15,0 0-27 16,0 11-14-16,-10 14 14 16,-5 9 44-16,-9 9-23 15,-4 6-23-15,-5 4-13 16,0-6-8-16,8-5 8 15,1-5-9-15,6-7 0 16,6-8 0-16,3-5-26 16,6-4-41-16,0-6-54 15,3-4-92-15,3-3-82 16,6-3-435-16,0-7-830 0</inkml:trace>
  <inkml:trace contextRef="#ctx0" brushRef="#br0" timeOffset="209842.2074">9763 11704 1778 0,'0'0'356'16,"0"0"-222"-16,0 0-23 16,0 0 75-16,0 0-4 15,0 0-91-15,0 0 21 16,9 63-9-16,-6-23-48 15,1 2-7-15,1 2-18 0,1-2-13 16,3-2-14-16,4-4-3 16,-1-3-15-16,2-6-57 15,-1-7-75-15,-4-1-318 16,0-8-305-16,-7-5-442 0</inkml:trace>
  <inkml:trace contextRef="#ctx0" brushRef="#br0" timeOffset="210095.8289">9978 11926 1311 0,'0'0'1005'0,"0"0"-891"15,0 0-81-15,0 0 28 16,0 0 131-16,-88-7-28 15,49 7-65-15,-4 0-32 16,-2 0-21-16,0 0-29 16,8 0-17-16,9 0-3 15,14 3-96-15,5 4-197 16,9 0-565-16</inkml:trace>
  <inkml:trace contextRef="#ctx0" brushRef="#br0" timeOffset="210841.2804">10251 12127 35 0,'0'0'1487'16,"0"0"-1257"-16,0 0-63 16,0 0 35-16,0 0 3 0,0 0-50 15,0 0-53-15,-14 37-23 16,14-37 0-16,11-4-12 15,1-9-23-15,4-7-6 16,1-6-5-16,-4-3 6 16,2-5-19-16,0-8-19 15,0-2-1-15,-2-3 7 16,-4 1 1-16,-3-2 14 16,2 7-2-16,-5 6 6 15,0 5-3-15,1 10 8 16,-4 9 2-16,3 5-7 15,-3 6-19-15,0 0-7 16,0 0-12-16,0 10 0 0,0 6 12 16,0 15 6-16,0 1 1 15,0 8-6-15,6 4-1 16,0-2 0-16,3-3 0 16,6 1-1-16,-3-6-7 15,1-6 2-15,-3-8-8 16,3 1 7-16,0-8-1 15,-1-1 7-15,3-5 0 16,-3-3-1-16,4-4 2 16,1 0 1-16,5-7 1 15,-6-7-2-15,7-5-1 16,-4-7 0-16,1-5-5 16,-4-4 6-16,-4-5 1 0,0 4 13 15,-6-4 8 1,-6 3-1-16,0 5-7 0,0 2 2 15,0 4 2 1,-3 6-7-16,-3 6-11 0,1 4-1 16,2 1-9-16,3 9-46 15,0 0-59-15,0 0-151 16,2 13-315-16,4 0-346 0</inkml:trace>
  <inkml:trace contextRef="#ctx0" brushRef="#br0" timeOffset="211224.5474">10809 12132 1422 0,'0'0'390'16,"0"0"-135"-16,0 0-64 16,0 0 33-16,0 0-15 15,0 0-62-15,0 0-75 16,-30 67-30-16,43-66-17 16,10-1-4-16,2 0-10 15,5-4-11-15,-3-9-9 0,-2-1-3 16,-8-4 5-16,-4 1-2 15,-7 3 9-15,-6 1 16 16,0 0 5 0,-13 6-6-16,-7 0-6 0,-8 2-8 15,1 2-1-15,-3 3-62 16,8 0-203-16,10 0-506 16,6 0-931-16</inkml:trace>
  <inkml:trace contextRef="#ctx0" brushRef="#br0" timeOffset="211652.3563">11665 11965 1031 0,'0'0'1010'16,"0"0"-868"-16,0 0-1 16,0 0 81-16,0 0-9 15,0 0-101-15,0 0-45 0,51 7-25 16,-17-4-27-16,-1-2-14 16,-3 2-1-16,-3-3-12 15,-6 0-28-15,-5 3-77 16,-10 0-68-16,-6-2-90 15,0 2-378-15,-3-1-525 0</inkml:trace>
  <inkml:trace contextRef="#ctx0" brushRef="#br0" timeOffset="211928.3073">11601 11836 831 0,'0'0'731'15,"0"0"-545"-15,0 0 87 16,0 0 63-16,0 0-65 16,0 0-99-16,0 0-57 15,61-3-36-15,-25 3-47 16,3 0-32-16,-3 0-20 15,4 0-144-15,-13-3-466 0,-14 2-863 16</inkml:trace>
  <inkml:trace contextRef="#ctx0" brushRef="#br0" timeOffset="220189.9028">12729 11589 932 0,'0'0'1155'0,"0"0"-966"15,0 0-133-15,0 0 10 16,0 0 106-16,0 0-14 16,15-7-76-16,-3 3-40 15,4-2-4-15,4 3 0 0,2 3-5 16,2 0-8-16,-1 0-4 16,2 0-10-1,-2 0-10-15,0 0 1 0,-4 3-2 16,-9 0 0-16,0 4-1 15,-10-1-5-15,0 0-9 16,0 6 7-16,-3 1 2 16,-11 0 6-16,-2 1 6 15,-2-1 0-15,0-1 3 16,2-1-7-16,4-5 4 16,2 4-6-16,6-3 0 15,4 2-1-15,0-2-8 16,0 2 8-16,6 4 1 0,5-2 8 15,2 6-7 1,-1-1 0-16,-5 1 0 0,-1 0 0 16,-1 1 4-16,-5-1-5 15,0 0-1-15,-9-1 1 16,-6-2 0-16,-1 1 11 16,-4-4 4-16,-2-4 2 15,1-1 1-15,3-6-9 16,2 0-8-16,2 0-1 15,1-13-11-15,7 0-41 16,3-4-66-16,3 1-113 16,0 3-240-16,3 3-289 0</inkml:trace>
  <inkml:trace contextRef="#ctx0" brushRef="#br0" timeOffset="220768.4117">13253 11578 871 0,'0'0'211'16,"0"0"-124"-16,0 0 136 15,0 0 19-15,0 0-12 16,0 0-21-16,0 0-42 16,0-16-22-16,0 14-21 15,0 2 1-15,3 0-22 16,7 0-51-16,6 0-20 15,7 0-11-15,3 0-9 16,3 0-12-16,-5 2 1 16,-3 4-1-16,-4-5 1 15,-1 2-1-15,-6 3 0 16,-7-5-1-16,-3 5-8 0,0-2 2 16,0 6 7-1,-13 7 43-15,-4 3 30 0,-5 5-8 16,-7 5-4-16,0 4-18 15,-1 1-13-15,1-4-7 16,7 1-5-16,6-2-5 16,2-3-7-16,7-2-5 15,1-4 1-15,3-5-1 16,3-2-1-16,0-1 0 16,-3-6-22-16,3-1-38 15,-3 1-46-15,3-5-156 16,-9-2-215-16,1 0-293 15,4 0-643-15</inkml:trace>
  <inkml:trace contextRef="#ctx0" brushRef="#br0" timeOffset="220971.3205">13220 11794 221 0,'0'0'1683'0,"0"0"-1369"15,0 0-169-15,0 0 25 16,0 0 22-16,0 0-73 16,0 0-86-16,79-7-33 15,-37 7-15-15,1 0-77 16,-2 0-116-16,-6 0-361 16,-11 0-234-16</inkml:trace>
  <inkml:trace contextRef="#ctx0" brushRef="#br0" timeOffset="221389.6652">13681 11622 1235 0,'0'0'881'0,"0"0"-753"16,0 0-69-16,0 0 43 15,0 0 41-15,0 0 19 16,0 0-23-16,-58 72-54 0,31-38-25 16,6 2-16-16,-2-1-15 15,10-1-11-15,6-3-8 16,7-5-9 0,0-6-2-16,13-4 1 0,7-3 0 15,8-10 10-15,5-3-10 16,7 0-9-16,-5-10-19 15,3-6 1-15,-2-4 2 16,-3-6 7-16,-8-3 1 16,-4-2 8-16,-9-3 9 15,-6 2 1-15,-6 5 18 16,0 8 10-16,-15 3-22 16,-8-1-7-16,-3 7 0 0,1 6-8 15,5 4-46 1,-3 0-130-16,10 13-501 0,7-2-804 0</inkml:trace>
  <inkml:trace contextRef="#ctx0" brushRef="#br0" timeOffset="222391.3229">14571 11836 1352 0,'0'0'346'0,"0"0"-227"16,0 0 34-16,0 0 70 15,0 0-53-15,0 0-51 16,0 0-23-16,2-42 1 16,-2 39-34-16,-6-1 1 0,-3 1-18 15,-7 3-4-15,-3 0 1 16,-1 0 10-16,-9 0-13 16,6 6-3-16,-4 3-4 15,6 3-22-15,3 0-1 16,9 1-10-16,3 0 0 15,6-2-8-15,0 2 8 16,3-3 0-16,7 0 0 16,7-4 0-16,1 0 0 15,6-6-1-15,1 0-15 16,2 0-5-16,-3-12-21 16,6-5 3-16,-4-6 24 15,3-4 7-15,-5-5 8 0,1-8 0 16,2-3 0-1,-6-7 2-15,0-2-1 0,-5 2-1 16,-3 1 1-16,-2 6 0 16,1 6 11-16,-6 7 0 15,0 8 1-15,-6 9 16 16,3 6 2-16,-3 4-17 16,0 3-14-16,0 6-12 15,-9 16 12-15,-4 9 33 16,-6 12-3-16,-1 9-8 15,1 1-4-15,2 3-3 16,2-6-3-16,3-1-3 16,4-6-1-16,7-6-8 15,-2-8 0-15,3-5 0 16,0-4 0-16,0-7-23 0,0-3-37 16,4 0-56-16,19-10-116 15,-5 0-281-15,1 0-692 0</inkml:trace>
  <inkml:trace contextRef="#ctx0" brushRef="#br0" timeOffset="222773.8353">14840 11807 1600 0,'0'0'507'16,"0"0"-459"-16,0 0 5 15,0 0 95-15,0 0-13 16,0 0-66-16,88 9-40 16,-58-9-22-16,-1 0-7 0,-4 0-1 15,-3-2-8-15,-4-5 2 16,-9-1 7-16,-3 0 12 16,-5-1 9-16,-1 0 41 15,0 0 23-15,0 2-19 16,-4 0-1-16,-8 1-17 15,-5 3-15-15,1 3 2 16,-6 0 4-16,-5 0-11 16,1 13-7-16,4 6-2 15,1 2 7-15,5 1-11 16,4 3-15-16,6 0 0 16,6-5-1-16,0-1-20 0,6-6-39 15,7-5-49-15,13 1-72 16,13-9-112-16,-6 0-560 15,-1 0-561-15</inkml:trace>
  <inkml:trace contextRef="#ctx0" brushRef="#br0" timeOffset="223072.6291">15308 11797 697 0,'0'0'1292'15,"0"0"-1083"-15,0 0-97 16,0 0 48-16,0 0-1 0,0 0-47 16,0 0-27-16,-13-10-13 15,6 10-17-15,-5 0-11 16,-6 0-10-16,-3 3-6 16,-8 4-2-16,-1 7-5 15,1-2-8-15,3 4-4 16,6-2-8-16,8-1-1 15,5-3-12-15,7 0-51 16,4-6-27-16,18 2-26 16,11-4-71-16,18-2-160 15,-5 0-259-15,-7 0-15 0</inkml:trace>
  <inkml:trace contextRef="#ctx0" brushRef="#br0" timeOffset="224086.7476">15525 11787 1250 0,'0'0'351'16,"0"0"-266"-16,0 0 24 15,0 0 79-15,0 0 3 16,0 0-61-16,0 0-22 16,23-20-29-16,-23 20-11 15,0 0 8-15,-6 0-5 16,-5 0-9-16,-4 3 26 15,-6 3-17-15,-1 5-26 16,0 3-15-16,2-1-3 0,1-1-15 16,6 3-11-16,6-3-1 15,4-5-11-15,3 2-13 16,0-5-14-16,7-1 29 16,13-3-4-16,-2 0-34 15,6 0-18-15,-2 0 7 16,1-7 10-16,-4-3 19 15,-3-3 9-15,1 0 12 16,-8 3 7-16,1 1 1 16,-6-1 33-16,-1 5 21 15,-3 3 22-15,0-1-6 16,0 3-22-16,0 0-24 16,0 0-12-16,0 0-12 15,0 7 0-15,-4 6 0 0,-2-1 6 16,-4 5-6-1,7-4 0-15,0 1-1 0,3-5-11 16,0-5-1-16,0-1-17 16,9-3 4-16,5 0 0 15,9 0-19-15,-2-7-6 16,6-6-3-16,-1 0 18 16,0-1 25-16,-3-4 11 15,-1 4 0-15,-6-2 0 16,-6 7 25-16,0 1 30 15,-6 5 6-15,-4 3-25 16,0 0-21-16,0 0-13 16,0 0-2-16,0 3 10 0,0 10 8 15,0 1-1-15,0-1-8 16,0 2-8-16,0-3 0 16,0-3-1-16,0-3-2 15,3-2-17-15,6-4 7 16,3 0-6-16,9 0-13 15,-1-7-4-15,9-3 22 16,-4-3 11-16,4-1 2 16,-4-1 0-16,-1 1 14 15,-5 0 8-15,-5 5 19 16,-5 2 15-16,-2 4-3 16,-7 3-22-16,0 0-26 0,0 0-5 15,0 7 0-15,0 6 0 16,0 7 15-1,-10 2-8-15,1 8-7 0,-4 4 0 16,-4 2-1-16,-10 3 0 16,-4-3-8-16,-8 5 8 15,-10-8 1-15,1-1 7 16,-7-8-7-16,-1-4 2 16,3-4-2-16,5-9 0 15,5-7 1-15,12 0 14 16,11 0 19-16,17-13 23 15,3-4-9-15,30-7-48 16,27-11-3-16,4 4-21 16,9 2-16-16,1 3-31 15,-12 13-24-15,11 2-62 16,-17 2-128-16,-14 5-651 0</inkml:trace>
  <inkml:trace contextRef="#ctx0" brushRef="#br0" timeOffset="224816.3179">16659 11479 1413 0,'0'0'479'15,"0"0"-391"-15,0 0 31 0,0 0 37 16,0 0 16-1,0 0-47-15,0 0-42 0,-14 14-29 16,1 16 121-16,-6 12-56 16,-11 12-32-16,-8 5-32 15,-4 4-16 1,-4-5-16-16,3-4-11 0,4-8-11 16,8-6 0-16,4-10 5 15,8-5-6-15,10-8 0 16,1-3-7-16,6-5-21 15,2-5-41-15,0-1-54 16,10 0-98-16,12 1-155 16,-4-1-374-16,0-3-340 0</inkml:trace>
  <inkml:trace contextRef="#ctx0" brushRef="#br0" timeOffset="225503.4177">16655 11864 1994 0,'0'0'342'16,"0"0"-252"-16,0 0-38 16,0 0 78-16,0 0 37 15,0 0-48-15,0 0-47 16,0 72-33-16,0-46-20 15,0 1-17-15,0-7-1 0,0-1 4 16,-3-6-5 0,-1-3-1-16,-2-6 1 0,3-1-1 15,3-3 0-15,0 0 1 16,0 0 0-16,5-14-14 16,13-5-28-16,2-5 20 15,2-5 22-15,1 1-2 16,0 3 2-16,-8 9 1 15,-7 3 0-15,-2 6 9 16,-3 4-5-16,-1 3-5 16,1 0-10-16,1 0 10 15,3 10 0-15,-3 7 15 16,-1 2-7-16,0 4-1 16,-3 0-1-16,0-4-5 15,0 1-1-15,0-6 0 0,-3-4-1 16,3-4-5-16,-3-3 4 15,3-3 2-15,0 0 1 16,3 0-1-16,9-12-10 16,8-5-34-16,6-2 25 15,-4-5 7-15,5 1-1 16,-1 0 1-16,-7 7 6 16,-6 2 5-16,-3 4 1 15,-3 4 6-15,-4 6 2 16,-3 0 2-16,0 0-4 15,0 9-6-15,0 5 27 16,0 5 5-16,0 1-8 16,0 0-5-16,0 0-7 15,0-1-6-15,0-2-5 0,0-1-1 16,0-2 0-16,0-4-1 16,0-3-14-16,0-1-76 15,3-5-151-15,3-1-235 16,0 0-292-16</inkml:trace>
  <inkml:trace contextRef="#ctx0" brushRef="#br0" timeOffset="225738.5334">17194 11883 1962 0,'0'0'321'15,"0"0"-243"1,0 0-19-16,0 0 158 0,0 0-35 15,0 0-65-15,-39 89-42 16,35-63-29-16,2-3-27 16,2-6-10-16,0-4-9 15,0-2-5-15,0-8-22 16,0-1-73-16,0-2-106 16,0-2-74-16,6-12-484 15,0-2-499-15</inkml:trace>
  <inkml:trace contextRef="#ctx0" brushRef="#br0" timeOffset="225889.8957">17272 11730 1580 0,'0'0'628'16,"0"0"-552"-16,0 0-51 0,0 0-20 15,0 0-5-15,0 0-176 16,0 0-187-16,-13 34-427 0</inkml:trace>
  <inkml:trace contextRef="#ctx0" brushRef="#br0" timeOffset="226357.3898">17350 11864 1618 0,'0'0'727'0,"0"0"-696"16,0 0-13-16,0 0 15 15,0 0 57-15,0 0 9 16,20 80-9-16,-17-58-28 16,-3 1-34-16,0-1-13 15,0-5-5-15,0-1-1 16,0-5-9-16,0-4 0 15,-1-4 0-15,-1-1 8 16,2-2 11-16,0 0 15 16,0 0-10-16,6-6 0 15,10-11-24-15,6-2 0 16,5-5 1-16,2-1-1 0,0-5 1 16,-3 3 0-16,-3 7-1 15,-8 4 6-15,-5 9 4 16,-6 7 2-16,0 0-12 15,-4 7-28-15,0 13 28 16,0 9 0-16,-5 5 2 16,0 5-2-16,-2 0-41 15,-3 4-194-15,1-9-515 16,-1-11-940-16</inkml:trace>
  <inkml:trace contextRef="#ctx0" brushRef="#br0" timeOffset="231665.3979">7592 4192 535 0,'0'0'518'16,"0"0"-353"-16,0 0-57 15,0 0 7-15,0 0-13 0,0 0 13 16,18-49-4 0,-15 40-40-16,-1-5-31 0,4 1-20 15,1-1-9-15,2-2 16 16,3-1-9-16,0-2-8 16,-3-1-9-16,0 2-1 15,1 1 0-15,-7 0 0 16,0 0-6-16,0 2 6 15,0-3 0-15,-3 2 0 16,5-2 1-16,-4-1 1 16,1 1-1-16,5-2 5 15,-4 2-4-15,0 1-1 16,0 0 0-16,0 0-1 16,0 0-1-16,3 0-33 15,0 2-39-15,3 0 29 16,-6 1 33-16,3 0 3 0,-3 2 2 15,0-1-3-15,0 2-19 16,-3-1-27-16,3 1 30 16,-3 1 10-16,4-1-22 15,-4 1 28 1,3 0 9-16,-3 0 9 0,3 2 1 16,0-1-2-16,0 3 0 15,3-3 4-15,-1 1-3 16,1 3-9-16,-2-1 2 15,2 0-1-15,-3 1 0 16,0 1 1-16,-3 0 6 16,3-1-7-16,0 1 0 15,-3-1 5-15,3 0 17 0,-3-2 9 16,3 2 0-16,-3-1 3 16,0-1-3-16,3 1-10 15,-3-1-8-15,4 1 3 16,-1 1-5-16,-1-2-5 15,4 1-6-15,-3-1-1 16,3 3 1-16,-3 0 0 16,0 1-1-16,4 2 0 15,-4-1 5-15,0 2-5 16,6 0-1-16,-1 0-8 16,5 0 9-16,5 0-1 15,6 0 2-15,1 0 4 0,2 0-5 16,0 0 0-1,1 0-1-15,2 0-6 0,-2 0 1 16,-2 0-4-16,4 0-12 16,-5 0-16-16,-1 0 0 15,1 0 17-15,-1 0 5 16,0 0 16-16,3 3 0 16,3-2-11-16,1 2 11 15,2-3-16-15,3 0 5 16,2 0 2-16,-2 0-10 15,3 0-4-15,-6 0-9 16,0 0 23-16,-8 0 9 16,-1 0 0-16,-2 0 6 15,-6 0-6-15,4 0 1 0,-5 0 0 16,3 0 0-16,0 0 1 16,-2 0 6-16,1 0 5 15,2 0 6-15,2 0-9 16,-3 0 0-16,4 0-9 15,2 0-1-15,-2 0 2 16,1 0-2-16,-4 0-2 16,-2 4 2-16,-1 0 0 15,-1 1-1-15,0-3 1 16,-3 2 1-16,4-2-1 16,-5-1 6-16,-1 1 10 15,-1-1 16-15,-3-1 6 16,0 2-13-16,0-2-9 0,3 0-6 15,-3 1-9 1,0 0 0-16,0 1-1 0,1-1 1 16,-4 1 0-16,-3-1-1 15,3 2-1-15,-3 1-5 16,0 3 6-16,0 3 10 16,0 3 33-16,-3 4 11 15,-4 1 6-15,1 2-10 16,0 0-27-16,-3 1-1 15,0 1 12-15,0 2 6 16,0 2-5-16,3 1-4 16,-4-1 5-16,-1 1-2 15,-1 2-4-15,-1-3 10 16,-2 1-11-16,-3-3 2 16,6-1-4-16,-1-5-10 0,2-2-3 15,5-5-13-15,0-1 11 16,2 1 2-16,1-1-8 15,3 0 3-15,0-2-1 16,-3 0 1-16,3 1-8 16,-3 0 6-16,0-2-6 15,0 0 10-15,0-1-1 16,-4-1 12-16,2 1 14 16,-4-2 0-16,3-1-6 15,0 0-6-15,0-2-6 16,-1 2-12-16,-1-2 4 15,5 3-9-15,-3-2 1 0,0 2-1 16,-1 0 5-16,1 2 6 16,0 1-1-16,0 0-5 15,-3 2-6-15,3-1 6 16,-3 1-5-16,3-1 7 16,0 1-8-16,-1-4 1 15,1 2 0-15,1-1 0 16,2-1 0-16,0 2 0 15,3 2-1-15,-3 2 0 16,3 1 0-16,0 6 2 16,0-1 4-16,-3 2 0 15,-1 1 1-15,-2-1-1 16,3 1 3-16,-3-4-1 0,0 0 2 16,3-4-4-16,3-2-6 15,-2-1-12-15,-8-3-112 16,4-2-411-16,0-4-967 0</inkml:trace>
  <inkml:trace contextRef="#ctx0" brushRef="#br0" timeOffset="239524.312">2408 14780 675 0,'0'0'299'15,"0"0"-201"-15,0 0-14 16,0 0 113-16,0 0 35 16,0 0-10-16,6-37-4 15,-6 30-31-15,0 4-9 0,0 1-25 16,0 2-16-16,0 0-30 16,0 0-19-16,0 0-30 15,0 6-38-15,0 14-14 16,0 12 40-16,-5 11 23 15,-1 7-33-15,0 0-21 16,0 2-2-16,3-2-1 16,-4-3-11-16,1-5 0 15,0-6-1-15,0-2 6 16,0-6-5-16,0-8-1 16,0-3 0-16,6-7-10 15,-3-6-44-15,3-1-63 0,0-3-114 16,0-6-109-16,6-5-428 15</inkml:trace>
  <inkml:trace contextRef="#ctx0" brushRef="#br0" timeOffset="240236.633">2402 14677 1663 0,'0'0'264'15,"0"0"-162"1,0 0 90-16,0 0 45 0,22-75-78 16,-10 64-61-16,6 1-57 15,3 0-31-15,10 0-10 16,5 4 0-16,1-1-9 15,5 4-11-15,4 3 2 16,-4 0 8-16,-6 0 2 16,-2 7 8-16,-7 9-1 15,-8 4-13-15,-8 3 12 16,-5 0-4-16,-6 3 0 16,0 1 5-16,-6 0 1 15,-9-4-1-15,-9 3 1 16,-4-6 1-16,-4-1 8 15,-5-5-3-15,0-1 4 0,4-3 5 16,2-6 5-16,5-1 2 16,4-3 2-16,4 0-2 15,3 0-4-15,3 0-10 16,5 2-8-16,-1 2 0 16,2-2 0-16,-1 0-1 15,7 1-1-15,-3 0-4 16,3-3 6-16,0 0 0 15,0 0 1-15,0 0 6 16,3 1 7-16,4 5 19 16,2-2 7-16,0 5-4 15,0 0-6-15,0 5-9 16,0 2-2-16,4 5-5 0,-4 5-2 16,-1 0 4-16,5 4 0 15,-7 0 5-15,3 2-1 16,-3-2-5-16,-1 1 1 15,-1-2-1-15,2-3-1 16,-3-2-1-16,3-5-4 16,3-3-8-16,3-8 7 15,3-2-7-15,12-6-1 16,7 0-50-16,20-24-95 16,-8-1-239-16,-6 1-916 0</inkml:trace>
  <inkml:trace contextRef="#ctx0" brushRef="#br0" timeOffset="240771.8642">3273 15163 1020 0,'0'0'1380'15,"0"0"-1141"-15,0 0-219 16,0 0 1-16,82 0 96 16,-43 0-40-16,0 0-67 0,4-4-10 15,-3 2-48-15,-10 2-50 16,-6 0-108-16,-12 0-395 15,-9 0-220-15</inkml:trace>
  <inkml:trace contextRef="#ctx0" brushRef="#br0" timeOffset="240990.76">3200 14977 2241 0,'0'0'476'15,"0"0"-475"-15,0 0-1 16,0 0 77-16,94-6-77 16,-18 3-26-16,-9-3-338 15,-10 2-1006-15</inkml:trace>
  <inkml:trace contextRef="#ctx0" brushRef="#br0" timeOffset="241831.8338">4076 14632 1232 0,'0'0'978'0,"0"0"-838"0,0 0-98 15,0 0 82-15,0 0 59 16,0 0-74-16,0 0-58 16,0 32 4-16,0 1 28 15,-5 6-35-15,1 8-26 16,-2-1-9-16,-2 1-4 16,1-1-3-16,-2 0-5 15,3-7 0-15,-2-2 0 16,1-11-1-16,1-3-6 15,0-6-26-15,3-4-56 16,3-3-61-16,-3-4-100 16,3-2-119-16,-3 0-300 15,0-4-537-15</inkml:trace>
  <inkml:trace contextRef="#ctx0" brushRef="#br0" timeOffset="242460.7778">4062 14568 1744 0,'0'0'360'16,"0"0"-280"-16,0 0-36 0,0 0 75 16,0 0 1-16,0 0-67 15,0 0-14-15,78-66-18 16,-54 62-11-16,-2 4-1 16,5 0-7-16,1 4-1 15,2 6 5-15,3 4-6 16,-5 5-5-16,-5 4 4 15,-4 4 1-15,-7 5 0 16,-8-2 0-16,-4 1 0 16,-4-1 0-16,-11-2-1 0,-7-8 1 15,-5-3 1 1,-1-5 7-16,-5-2-8 0,3-8 0 16,0-2 2-16,6 0 8 15,2 0 0-15,4-2 8 16,9-1 11-16,3 1-1 15,6 2-12-15,0 0-8 16,0 0-8-16,0 0 0 16,0 0 1-16,6 13 10 15,6 0 14-15,-2 7 11 16,2 5-9-16,0-1 24 16,-6 3-8-16,0 2-3 15,-3-1-10-15,-3 4-3 16,0-2 1-16,0-1-13 15,0 1-4-15,0-6-11 0,0-1 2 16,9-11-1-16,6-2-1 16,10-7-20-16,8-3-82 15,21-10-181-15,-8-9-520 16,-4-1-871-16</inkml:trace>
  <inkml:trace contextRef="#ctx0" brushRef="#br0" timeOffset="242893.9779">4492 15116 1702 0,'0'0'513'0,"0"0"-458"16,0 0 17-16,0 0 123 16,0 0-52-16,0 0-72 15,0 0-44-15,-27 83-11 16,27-70-14-16,14-4 7 15,2-4-6-15,6-5-3 16,5 0-23-16,0-7-24 16,0-10-10-16,-2-2 29 0,-7-2 16 15,-6 2 12-15,-4-1 9 16,-8 3 24-16,0 4 17 16,-5 3-8-16,-10 4-21 15,-7 6-21-15,-19 0-91 16,3 4-379-16,5 1-956 0</inkml:trace>
  <inkml:trace contextRef="#ctx0" brushRef="#br0" timeOffset="243957.8143">5123 14886 1328 0,'0'0'627'0,"0"0"-512"16,0 0 11-16,0 0 95 16,0 0-9-16,0 0-61 15,0 0-52-15,15-7-29 16,7 7-22-16,4-6-26 15,7 2-13-15,2-6-9 16,-2-3-16-16,0 0-11 16,-5-1-6-16,-5 2-5 15,-4 0-3-15,-10 3 18 16,-2-1 11-16,-7 4 7 16,0-4 5-16,0 4 1 15,-13-2 22-15,1 2 7 0,-4 2-2 16,-4 1-4-16,-5 1 1 15,-2 2 10-15,2 0 4 16,-5 0 8-16,3 9-12 16,2 5 5-16,2 5-11 15,1 3 4-15,6 5-3 16,2 7 0-16,2 1-8 16,5 2-8-16,7 0 3 15,0-5-9-15,0-5-1 16,7-7-5-16,8-6-1 15,6-4-1-15,4-5 0 16,1-5-28-16,4 0-33 16,1-10-59-16,9-19-102 15,-4 2-289-15,-11 2-607 0</inkml:trace>
  <inkml:trace contextRef="#ctx0" brushRef="#br0" timeOffset="244352.2021">5238 14532 383 0,'0'0'1185'0,"0"0"-907"15,0 0-66-15,0 0 40 16,0 0-23-16,0 0-51 16,0 0-28-16,42 0-50 15,-11 4-66-15,6-1-34 0,-1 1-4 16,15-2-135 0,-8 1-246-16,-13-3-712 0</inkml:trace>
  <inkml:trace contextRef="#ctx0" brushRef="#br0" timeOffset="245176.6003">5766 14366 1768 0,'0'0'390'16,"0"0"-288"-16,0 0-64 16,0 0 85-16,0 0-10 15,0 0-62-15,9-79-23 16,6 60-12-16,1-1-8 16,-2 2-1-16,-2 3 4 0,1 1 2 15,-4 4 26-15,-3 5 1 16,-1 1-11-16,-1 4-6 15,-1 0 4 1,0 0-12-16,0 7-4 0,3 8 33 16,3 9 6-16,4 6-16 15,1 6-4-15,2 7-9 16,1 3-10-16,-1 1-10 16,-1-2 1-16,0-1-2 15,-6-8 0-15,-3 0-1 16,0-6 1-16,-6-1-2 15,0-5 1-15,0-7-8 0,0-1-14 16,0-9-17-16,-3-3-23 16,3-2-9-16,0-2 11 15,-3 0 15-15,3-9-5 16,0-8 8-16,0-3 32 16,0-4 11-16,0-1 1 15,0-5 8-15,0 3 13 16,-6 7 21-16,1 1 8 15,-1 6 6-15,0 6-17 16,-1 0 2-16,1 3 10 16,3 4-7-16,-3 0-13 15,0 0-20-15,-1 11 10 16,-7 6-1-16,-5 2-2 0,-1 7 2 16,-5-2-6-16,-2 1-6 15,-3-1 0-15,-4-2-8 16,-2 0 1-16,0-3 4 15,-1-8-6-15,6 2-38 16,5-11-75-16,10 1-179 16,10-3-538-16</inkml:trace>
  <inkml:trace contextRef="#ctx0" brushRef="#br0" timeOffset="245795.5587">6455 14182 1547 0,'0'0'398'16,"0"0"-278"-16,0 0 99 15,0 0 40-15,0 0-53 16,0 0-87 0,0 0-37-16,0-6-35 0,0 6-25 15,0 13-20-15,0 2 33 16,-7 11 7-16,-2 6-9 16,-3 10-1-16,-9 4-14 15,2 1-2-15,-1 6-4 16,-2-7-10-16,7-1-2 15,0-5-1-15,9-9-1 16,3-3 2-16,3-7-2 0,0-1 1 16,0-3 1-1,6-4 0-15,5-4 2 0,-1-2-2 16,5-1-11-16,1-6-15 16,1 0-10-16,5 0-28 15,2-7-38-15,4-5-93 16,8-8-115-16,-9 3-419 15,-3 0-684-15</inkml:trace>
  <inkml:trace contextRef="#ctx0" brushRef="#br0" timeOffset="246063.2382">6239 14498 783 0,'0'0'1330'0,"0"0"-1048"15,0 0-163-15,0 0 113 16,0 0-2-16,0 0-119 15,0 0-69-15,40-12-26 16,-7 12-16-16,3 0-25 16,7 0-60-16,-14 0-175 15,-7 6-718-15</inkml:trace>
  <inkml:trace contextRef="#ctx0" brushRef="#br0" timeOffset="247781.6885">7215 15241 671 0,'0'0'958'0,"0"0"-600"16,0 0-263-16,0 0 1 15,0 0 134-15,0 0-5 16,0 0-95-16,6 0-56 16,7 0 2-16,11 0 2 15,10 4-21-15,8 0-20 16,9-1-16-16,4 0-12 16,-1 0-9-16,-2-3-9 15,-10 3-20-15,-5 1-15 16,-10-4-36-16,-9 3-66 15,-2-3-64-15,-10 0-65 16,0 0-391-16</inkml:trace>
  <inkml:trace contextRef="#ctx0" brushRef="#br0" timeOffset="248063.3356">7234 15044 1467 0,'0'0'586'16,"0"0"-501"-16,0 0-2 15,0 0 69-15,0 0 0 16,0 0-20-16,127 13-62 15,-69-4-43-15,2 1-27 0,-2 0-6 16,-3-3-110-16,-1-4-123 16,-14-2-395-16,-10-1-541 0</inkml:trace>
  <inkml:trace contextRef="#ctx0" brushRef="#br0" timeOffset="248451.7462">7656 14938 529 0,'0'0'1548'0,"0"0"-1291"0,0 0-196 16,0 0-20-16,0 0 103 15,0 0-28-15,0 0-28 16,17 41-4-1,-1-16-47-15,7 2-19 0,5-1-10 16,9 0-8-16,2-3 1 16,3 1-1-16,1-4-5 15,-6-1-16-15,-7-5 12 16,-7 2-2-16,-4-3 9 16,-10 1 1-16,-6-2-1 0,-3 2 2 15,-3 3 0 1,-18 2 46-16,-9 2 14 0,-6 2-6 15,-10-1-17-15,1-2-12 16,2 0-13-16,6-3-12 16,4-3-56-16,12-5-238 15,6-3-933-15</inkml:trace>
  <inkml:trace contextRef="#ctx0" brushRef="#br0" timeOffset="250839.7955">9241 14581 882 0,'0'0'1047'0,"0"0"-823"16,0 0-143-16,0 0 44 16,0 0 88-16,0 0-1 0,0 0-82 15,0-9-64 1,3 12-29-16,3 13-1 0,1 11 33 16,-4 5-24-16,0 12-6 15,0 5-9-15,-3 3-12 16,0-1-11-16,0-6-6 15,0 0-1-15,0-11 0 16,0-6-19-16,0-5-25 16,0-6-41-16,-3-4-68 15,-3-6-117-15,-4-7-190 16,4 0-239-16,0-7-743 0</inkml:trace>
  <inkml:trace contextRef="#ctx0" brushRef="#br0" timeOffset="251301.3026">9263 14586 1639 0,'0'0'494'0,"0"0"-423"16,0 0 16-16,0 0 109 16,0 0 8-16,0 0-84 15,63-74-72-15,-38 68-33 16,5 2-14-16,-3 4 5 15,7 0-6-15,-1 3 0 16,0 8 0-16,-5 5-6 16,-5 3 5-16,-4 1-7 15,-7-3-1-15,-7 3-3 0,-5-3-7 16,0-5-8-16,-5 1 9 16,-13-3 17-16,-6 0 1 15,-1-3 6-15,-8 3 6 16,2-3-6-16,1 3 13 15,0 0 11-15,8-1 3 16,5 1-12-16,8 0-8 16,6 3-11-16,3 1 13 15,6 5-2-15,14 1 1 16,2 4-4-16,5 2-9 16,-5 1 0-16,-2-5 0 15,-4-2 0-15,-10-7-1 16,0-3 0-16,-3-3-1 15,0-4-6-15,2-3-61 0,14 0-102 16,-3-6-332-16,4-4-1034 16</inkml:trace>
  <inkml:trace contextRef="#ctx0" brushRef="#br0" timeOffset="251687.9841">9860 15147 1213 0,'0'0'1096'0,"0"0"-955"16,0 0-89-16,-109 0 137 15,54 0 4-15,-18-3-83 16,-21-4-41-16,-18-3-23 16,-6-1-7-16,24 8-15 15,23-3-16-15,29 6-8 0,12 0-1 16,-3 0-8-1,8 6-36-15,-1 4-70 0,13 4-154 16,13 1-269-16,0-4-196 16,16-2-229-1</inkml:trace>
  <inkml:trace contextRef="#ctx0" brushRef="#br0" timeOffset="252028.0118">9323 15366 2105 0,'0'0'504'15,"0"0"-453"-15,0 0 4 16,0 0 96-16,-43 94-30 16,32-61-69-16,2 3-25 15,2-2-21-15,-2 2-5 16,3-7-1-16,-3 0 0 16,-3-5-2-16,3-1-24 15,0-5-36-15,2-6-66 16,1-2-130-16,-2-10-220 15,5 0-221-15,3 0-529 0</inkml:trace>
  <inkml:trace contextRef="#ctx0" brushRef="#br0" timeOffset="252445.2793">9344 15338 963 0,'0'0'1334'0,"0"0"-1143"15,0 0-139-15,0 0 0 16,0 0 87-16,0 0-56 16,88-70-59-16,-61 67-15 15,7 3-8-15,-1 0-1 16,3 0-1-16,-4 13 1 16,-6 1-2-16,-7 2-8 15,-8 3 9-15,-8 1-8 0,-3-1 0 16,-3-1 8-1,-14 2 1-15,-8-6 7 0,-2-1-1 16,-5-1 4-16,3-1 7 16,2-5 18-16,2 4 10 15,8-3-1-15,1 0-16 16,4 6-5-16,3-1-1 16,3 5-9-16,3 3 4 15,3 0-8-15,0 0-9 16,3-4 1-16,12 0 5 15,4-5-6-15,1-2-33 16,5-2-46-16,-1-4-91 16,4-3-147-16,-5 0-486 15,-4-6-832-15</inkml:trace>
  <inkml:trace contextRef="#ctx0" brushRef="#br0" timeOffset="252738.3226">9714 15618 575 0,'0'0'1623'15,"0"0"-1394"-15,0 0-162 16,0 0-5-16,0 0 43 16,-45 73-31-16,42-53-38 0,3-6-11 15,0-1-13 1,0-3 5-16,12-7 7 0,9-3-12 15,1 0 0-15,5-7-11 16,-6-9-1-16,3-1 6 16,-9 0-5-16,-5-2 6 15,-7 1-7-15,-3-1-11 16,0-1-34-16,-22-7-128 16,-1 6-320-16,4 3-633 0</inkml:trace>
  <inkml:trace contextRef="#ctx0" brushRef="#br0" timeOffset="253129.1455">10445 15236 25 0,'0'0'1878'0,"0"0"-1509"15,0 0-257-15,0 0 25 0,0 0 62 16,0 0-82-16,85-4-81 16,-46 1-36-16,3 3-39 15,3 0-133-15,-10 0-331 16,-11-3-465-16</inkml:trace>
  <inkml:trace contextRef="#ctx0" brushRef="#br0" timeOffset="253350.1958">10513 15097 662 0,'0'0'1579'0,"0"0"-1335"16,0 0-183-16,0 0-6 16,0 0-3-16,105 0-52 15,-63 0-165-15,-2 0-614 0</inkml:trace>
  <inkml:trace contextRef="#ctx0" brushRef="#br0" timeOffset="254724.482">11198 15086 608 0,'0'0'802'0,"0"0"-658"16,0 0-73-16,0 0 119 0,0 0 57 16,0 0-102-16,0 0-76 15,0-3-14-15,0 1 25 16,0 2-9-16,0-4-5 16,0 4 12-16,0 0 6 15,0 0-1-15,0-1-9 16,0 1-19-16,0 0-6 15,0 0-17-15,0 0-14 16,0 0-11-16,0 0-5 16,0 0-2-16,0 0-10 15,0 0-37-15,0 0-77 16,9 0-150-16,2 0-405 16,-5 0-480-16</inkml:trace>
  <inkml:trace contextRef="#ctx0" brushRef="#br0" timeOffset="256051.5627">11152 15086 1582 0,'0'0'324'15,"0"0"-245"-15,0 0 22 16,0 0 113-16,0 0-68 0,0 0-81 16,0 0-29-16,94 0 1 15,-61-3-9-15,-3 1-15 16,1-6-7-16,-4 3-4 15,-5-2 7-15,-2 0-9 16,-4-3 8-16,-4 0 13 16,0 0 4-16,-3-3 5 15,-6-1 13-15,0 4-1 16,-3-2 3-16,0 2 1 16,0 0-7-16,0 0-11 15,0 1-5-15,-12-2 1 16,-3 4-2-16,-3 4 2 15,-11 3-5-15,0 0 8 0,-10 6 9 16,2 14 0-16,-2 1-6 16,0 5-6-16,8 4 2 15,4 0-2-15,5-1-8 16,8 0 1-16,8-2-5 16,6-3-4-16,0-5-7 15,0-2 1-15,17-4-1 16,5-6-1-16,8-4-25 15,6-3-44-15,25-7-74 16,-6-10-200-16,-7-2-666 0</inkml:trace>
  <inkml:trace contextRef="#ctx0" brushRef="#br0" timeOffset="256404.0002">11292 14650 595 0,'0'0'1032'0,"0"0"-760"16,0 0-107-16,0 0 104 16,0 0-30-16,0 0-90 15,0 0-92-15,108 7-40 16,-74 0-17-16,6-1-78 15,-7 1-181-15,-11-3-613 0</inkml:trace>
  <inkml:trace contextRef="#ctx0" brushRef="#br0" timeOffset="257048.0285">11840 14297 1035 0,'0'0'1032'0,"0"0"-889"16,0 0 10-16,0 0 64 15,0 0-4-15,0 0-86 16,0 0-61-16,61-63-22 16,-49 63-13-16,-3 2-12 0,7 10-10 15,-2 8 0 1,5 2 2-16,-4 6-1 0,0 7-2 16,0 5-7-16,-2 3 0 15,-4-3 5-15,-1 3-6 16,-5-4-8-16,-3-6 2 15,0-4-4-15,0-8-4 16,0-2 7-16,0-8-5 16,0-1-8-16,0-7-5 15,0-3 0-15,0 0 1 16,0 0-5-16,0-4 22 16,0-12-8-16,-3-1 15 0,3-3 0 15,0-2 0 1,-3-2 6-16,-2 4 18 0,-1 0 8 15,-1 8-5 1,1 2 2-16,0 3 0 0,0 7-7 16,0 0-2-16,-5 0-13 15,1 13 7-15,-2 5 2 16,-1 4-1-16,-1 4-9 16,-2-2-5-16,4-2-1 15,-6-5 0-15,3-1 0 16,-1-5-1-16,0-4-36 15,5 2-43-15,2-8-135 16,6 2-271-16,3-3-453 0</inkml:trace>
  <inkml:trace contextRef="#ctx0" brushRef="#br0" timeOffset="257447.0892">12413 14145 1822 0,'0'0'293'0,"0"0"-196"16,0 0 69-16,0 0 28 15,0 0 5 1,0 0-64-16,-14 91-43 0,1-50-34 16,1 6-25-16,-3 2-3 15,6-2-14-15,0-4-5 16,-1-1-10-16,1-8 8 16,1-2-9-16,3-5 1 15,4-5-1-15,1-5 1 16,0-4 0-16,1-6-1 15,15-7-1-15,6 0-36 16,5 0-42-16,15-25-99 16,-7 4-199-16,-3 1-535 0</inkml:trace>
  <inkml:trace contextRef="#ctx0" brushRef="#br0" timeOffset="257636.2795">12357 14373 1766 0,'0'0'321'0,"0"0"-205"16,0 0 127-16,0 0-26 16,0 0-111-16,0 0-69 15,102 13-37-15,-75-6-99 16,-3-3-221-16,-5-1-718 0</inkml:trace>
  <inkml:trace contextRef="#ctx0" brushRef="#br0" timeOffset="258415.8255">13438 15272 352 0,'0'0'638'0,"0"0"-387"16,0 0-24-16,0 0 54 0,0 0 29 15,0 0-65-15,0 0-33 16,-45-39-48-16,45 38-24 15,0 1-22-15,18-3-42 16,12-3-18-16,16-1-23 16,12 0-19-16,7-3-10 15,6 3-6-15,-6 1-8 16,-3 2-16-16,-16 4-38 16,-15 0-54-16,-10 0-55 15,-9 0-27-15,-12 0-69 16,-3 4-82-16,-16-1-226 15,-1-3-471-15</inkml:trace>
  <inkml:trace contextRef="#ctx0" brushRef="#br0" timeOffset="258632.7752">13418 15113 788 0,'0'0'988'16,"0"0"-819"-16,0 0-35 15,0 0 143-15,0 0 0 16,81 0-102-16,-29 0-100 0,11 0-49 16,4 0-26-16,2 0-47 15,2 0-146-15,-20 0-379 16,-14 0-680-16</inkml:trace>
  <inkml:trace contextRef="#ctx0" brushRef="#br0" timeOffset="259045.8165">13880 14902 479 0,'0'0'1367'16,"0"0"-1167"-16,0 0-100 15,0 0 89-15,0 0 16 0,0 0-90 16,0 0-15-16,26 29-24 16,3-9-39-16,10 0-22 15,6 0-6-15,4 0-9 16,-4-4-1-16,-3-2-2 15,-9-1-7-15,-10-1-2 16,-13 3-2-16,-7 0 4 16,-3 2 4-16,-13 7 6 15,-10 1 16-15,-9 2 33 16,0 3 25-16,2-4-19 16,0-1-7-16,8-3-21 15,1-2-18-15,9-7-9 0,-1-1-42 16,7-5-128-1,3-4-480-15,3-3-1222 0</inkml:trace>
  <inkml:trace contextRef="#ctx0" brushRef="#br0" timeOffset="260243.2294">14676 15147 1476 0,'0'0'312'16,"0"0"-45"-16,0 0-42 16,0 0-37-16,0 0-48 15,0 0-20-15,0 0-21 0,67 16-59 16,-34-32-22-16,3-8-17 16,-4-6 9-16,3-5-10 15,-5-7 0-15,-7-6-14 16,3-9 2-16,-11-2 4 15,-2-4-4-15,-6 10 12 16,-3 5 0-16,-4 14 27 16,0 14 21-16,-5 7-20 15,-8 10-11-15,-2 3-8 16,-11 3 1-16,0 20 16 16,-7 10 32-16,1 6-18 15,6 11-13-15,2 6-15 16,9 1-10-16,9 2 3 15,6-6-5-15,0-3 0 16,0-10 0-16,9-8 0 16,1-8-9-16,-1-9-14 0,2-4 5 15,-5-5 6-15,4-3 5 16,-1-3 5-16,4 0 1 16,7-10 0-16,3-8-11 15,6-3 5-15,1-9 6 16,-1-5 1-16,3-2 0 15,-2 3 0-15,-6 2 15 16,-3 9 14-16,-9 9-2 16,-5 9-9-16,-1 5-17 15,-5 0-1-15,2 8 0 16,-1 9-1-16,-2 10 0 16,0-1 0-16,0 4-1 15,-9-4-4-15,-4-3 5 0,4-7-13 16,2-6-5-16,3-6 5 15,2 0 5-15,2-4 8 16,0 0 1-16,0 0 0 16,5-4 0-16,12-10-25 15,6-4-11-15,9-3 15 16,4-10-7-16,4 2-1 16,-3-3 16-16,-4 5 12 15,-6 10 1-15,-12 4 12 16,-9 10 6-16,-2 3-2 15,-4 0 5-15,0 7-15 0,0 12 21 16,-3 5 9 0,-1 2-18-16,-2 0-6 0,0-2-11 15,3-4-1-15,0-4-25 16,3-5-74-16,0 2-126 16,0-1-293-16,-3-1-281 15,3-5-537-15</inkml:trace>
  <inkml:trace contextRef="#ctx0" brushRef="#br0" timeOffset="260566.8422">15859 14541 990 0,'0'0'1204'16,"0"0"-1060"-16,0 0-104 15,0 0 65-15,0 0 101 16,0 0-11-16,0 0-84 16,0 93-37-16,-3-57-17 15,-3 2-16-15,3 1-16 16,-7 1-17-16,4-2-8 15,-5-7 0-15,1-4-7 16,1-5-59-16,0-2-54 16,-9-9-131-16,6-6-234 15,2-5-318-15</inkml:trace>
  <inkml:trace contextRef="#ctx0" brushRef="#br0" timeOffset="260937.5557">15850 14452 1313 0,'0'0'861'15,"0"0"-737"-15,0 0 26 16,0 0 2-16,0 0-14 16,0 0-75-16,0 0-33 0,103-26-12 15,-73 33-5 1,0 3 2-16,-8 2-7 0,-7 5 0 15,-3 0-8 1,-9-1-1-16,-3 5 1 0,0-2 0 16,-17-1 11-16,-3 0 22 15,-2-1 4-15,2 0-7 16,-4-5 8-16,6 2-4 16,5-1-7-16,4 3-9 15,1-2-6-15,8 3-3 16,0-2 0-16,8 2-2 15,4 0-6-15,7-4-1 16,2-6-39-16,0-1-67 16,0-5-156-16,-9-1-551 0</inkml:trace>
  <inkml:trace contextRef="#ctx0" brushRef="#br0" timeOffset="261293.7051">16353 15044 834 0,'0'0'1118'16,"0"0"-958"-16,0 0 122 0,0 0-11 16,-127 22-76-16,72-18-69 15,-12-1-28-15,-18 0-23 16,-19-3-19 0,10 0-29-16,10 0-12 0,18 0-9 15,24-3-6-15,6 3-11 16,10 0-52-16,14 0-63 15,9 0-116-15,3 4-105 16,12 5-257-16,4-2-110 0</inkml:trace>
  <inkml:trace contextRef="#ctx0" brushRef="#br0" timeOffset="261570.6332">15756 15229 1928 0,'0'0'326'0,"0"0"-129"15,0 0 83-15,0 0-50 16,-7 76-103-16,-5-49-55 16,-5 2-24-16,1 1-25 15,-8-1-15-15,2 1-8 16,0-3-9-16,5-2-18 15,2-5-19-15,0-3-7 0,6 0-41 16,3-7-42-16,3-3-149 16,3-7-191-16,0 0 74 15,7 0-384-15</inkml:trace>
  <inkml:trace contextRef="#ctx0" brushRef="#br0" timeOffset="261949.5119">15840 15213 1397 0,'0'0'855'16,"0"0"-748"-16,0 0-33 15,0 0 161-15,0 0-21 16,85-37-122-16,-63 37-60 0,2 0-20 16,-3 0-5-1,3 3-6-15,-4 7-1 0,-3-3 2 16,-2 3-2-16,-6 3 1 15,-6-3 6-15,-3 2 1 16,-3 2 0-16,-21 3 12 16,-7 0 7-16,-8 2 7 15,-3-2-8-15,2 2-5 16,5-2-6-16,9 0-2 16,9 2-7-16,5-5-4 15,8 0-1-15,4 1 0 16,0-1 0-16,4-5-1 0,16 1-20 15,0-3-34 1,6 0-27-16,-4-1-91 0,10-6-165 16,-10 1-401-16,-1-1-163 0</inkml:trace>
  <inkml:trace contextRef="#ctx0" brushRef="#br0" timeOffset="262225.8486">16174 15436 773 0,'0'0'1177'0,"0"0"-1020"16,0 0 66-16,0 0 25 15,0 0-71-15,-80 57-54 0,66-43-46 16,8 1-33 0,3-1-22-16,3-4-10 0,3-4 6 15,13 1-5-15,13-7-2 16,4 0-11-16,2 0 0 15,-1-5-2-15,-5-7-5 16,-10-4-1-16,-6-1 8 16,-11 1 0-16,-2-3 0 15,-6 5-26-15,-25-2-28 16,1 6-157-16,1 3-539 0</inkml:trace>
  <inkml:trace contextRef="#ctx0" brushRef="#br0" timeOffset="263243.7904">16961 15066 1235 0,'0'0'561'0,"0"0"-420"15,0 0 41-15,0 0 53 16,0 0-44-16,0 0-38 16,0 0 4-16,57 0-58 15,-17 2-56-15,7 0-43 16,3-2 0-16,-6 0-60 16,-10 0-104-16,-22 3-119 0,-11 0-351 15,-1-3-442-15</inkml:trace>
  <inkml:trace contextRef="#ctx0" brushRef="#br0" timeOffset="263443.2341">16975 14932 1440 0,'0'0'789'16,"0"0"-677"-16,0 0-26 15,0 0 73-15,0 0-8 16,0 0-90-16,83 13-61 16,-28-3-31-16,-8 0-190 15,-3-5-539-15</inkml:trace>
  <inkml:trace contextRef="#ctx0" brushRef="#br0" timeOffset="263706.36">17486 15004 1182 0,'0'0'1050'0,"0"0"-898"16,0 0-5-16,0 0 83 0,0 0-90 15,0 0-100-15,117 0-40 16,-72 0-71-16,13 0-199 16,-13 0-441-16,-10-3-840 0</inkml:trace>
  <inkml:trace contextRef="#ctx0" brushRef="#br0" timeOffset="264407.5112">18154 14660 1520 0,'0'0'391'0,"0"0"-284"16,0 0 87-16,34-95 61 16,-22 69-28-16,4 2-85 15,4 4-66-15,-1 4-22 16,5 6-12-16,-5 6-9 15,4 4-14-15,0 0 1 0,-1 0-1 16,-2 17 4-16,-2 6-7 16,-4 8 2-16,-2 11-1 15,-4 7-5-15,-2 5-5 16,-3 5-5-16,-1 1-2 16,-2-4 1-16,0-4-1 15,0-9 0-15,-6-7 0 16,0-9-1-16,-3-4-8 15,5-12-8-15,1-2-7 16,0-9-12-16,0 0 2 16,0 0-3-16,-4-9 25 15,4-5-6-15,1-9 17 16,2-4 1-16,0-2 0 16,0-4 1-16,0 6 5 0,0 3 17 15,0 9 12-15,-8 5-6 16,-1 6-5-16,-1 4-8 15,-8 0 16-15,0 10-10 16,-1 9-5-16,-1 8-4 16,4 0 1-16,-4 3-2 15,3-3-5-15,2-5 5 16,-3 1-11-16,0-9-1 16,-5-1-8-16,0-4-11 15,-7 1-53-15,2-6-60 16,-5 0-188-16,4-2-407 15,13-2-581-15</inkml:trace>
  <inkml:trace contextRef="#ctx0" brushRef="#br0" timeOffset="264865.2985">18827 14492 1491 0,'0'0'591'0,"0"0"-463"15,0 0 81-15,0 0 9 16,0 0-25-16,0 0-65 16,0 0-68-16,3-6-39 15,-3 25-12-15,0 8 16 16,-3 9 2-16,-10 11-7 16,-3 4-4-16,0 1 4 15,-2 0-10-15,3-3-4 16,5-5-5-16,0-6 0 15,6-3 0-15,4-10 0 16,0-4 0-16,0-5 0 0,8-3 0 16,8-6-1-16,2-4 0 15,9-3-32-15,-1 0-41 16,15-10-115-16,-7 0-188 16,-5-4-569-16</inkml:trace>
  <inkml:trace contextRef="#ctx0" brushRef="#br0" timeOffset="265055.304">18694 14733 1984 0,'0'0'275'0,"0"0"-200"15,78 10-2 1,-33 1-63-16,17 1-10 0,-13-5-363 16,-13-4-905-16</inkml:trace>
  <inkml:trace contextRef="#ctx0" brushRef="#br0" timeOffset="268858.9387">19595 14911 1114 0,'0'0'816'16,"0"0"-709"-16,0 0 2 15,0 0 89-15,0 0-34 16,0 0-45-16,0 0-32 15,94-6-5-15,-61 6-16 16,13-4-14-16,7-2-24 16,8-1-17-16,5 1-11 15,-3-5 0-15,-8 6-32 0,-10 1-83 16,-14 4-98 0,-8 0-144-16,-14 0-349 0,-9-3-403 0</inkml:trace>
  <inkml:trace contextRef="#ctx0" brushRef="#br0" timeOffset="269161.0887">19601 14760 867 0,'0'0'842'15,"0"0"-723"-15,0 0-45 0,0 0 127 16,0 0 38-16,0 0-84 16,121 6-75-16,-35-2-52 15,-2-4-17-15,-8 0-11 16,-13 0-33-16,-27 0-119 15,3 3-163-15,-7 0-73 16,-16 1-191-16</inkml:trace>
  <inkml:trace contextRef="#ctx0" brushRef="#br0" timeOffset="269543.4404">19954 14627 768 0,'0'0'965'0,"0"0"-813"16,0 0-51-16,0 0 74 16,0 0-8-16,0 0-51 15,0 0-39-15,8 13 11 16,19 7-36-16,2 1-33 15,10 2-8-15,7-1-4 0,-1-2-6 16,1 0 0 0,-7-3 0-16,-7 0-1 0,-10-4 0 15,-10 0-6 1,-4 0 6-16,-8 0 0 0,0 4 8 16,-16 0 28-16,-6 2 34 15,-3 1-3-15,-3 0-10 16,3 0-26-16,5-3-21 15,5-2-10-15,12 2-69 16,3 0-213-16,0-7-777 0</inkml:trace>
  <inkml:trace contextRef="#ctx0" brushRef="#br0" timeOffset="270690.7239">21391 14366 1450 0,'0'0'323'16,"0"0"-149"-16,0 0 29 15,0 0 45-15,0 0-22 16,0 0-52-16,0 0-59 16,-49-19-59-16,41 38-10 15,0 8 24-15,-1 13-22 16,-2 3-13-16,-1 10-10 15,0 4-5-15,-3 1-11 16,-6 5 0-16,-4-4-3 16,-3 1-6-16,1-4 0 15,2-10 1-15,6-4 1 0,6-8-2 16,7-7 0 0,6-10-1-16,0-7-5 0,15-5 6 15,13-5 0-15,10 0-21 16,7-9-44-16,4-8-68 15,-1-4-97-15,-5-7-160 16,-15 8-437-16,-11 3-568 0</inkml:trace>
  <inkml:trace contextRef="#ctx0" brushRef="#br0" timeOffset="270910.4285">21044 14698 1491 0,'0'0'309'0,"0"0"-215"16,0 0 39-16,0 0 94 16,0 0-52-16,0 0-43 15,0 0-17-15,49 6-59 16,-17-2-31-16,9 2-25 15,14-2-127-15,-12-2-222 16,-6 1-448-16</inkml:trace>
  <inkml:trace contextRef="#ctx0" brushRef="#br0" timeOffset="271196.4336">21858 14815 461 0,'0'0'1535'16,"0"0"-1316"-16,0 0-148 15,0 0 30-15,0 0-39 16,84-18-41-16,-63 18-21 16,5 0-92-16,-3 0-198 0,-7 0-418 0</inkml:trace>
  <inkml:trace contextRef="#ctx0" brushRef="#br0" timeOffset="271420.844">21736 14670 1190 0,'0'0'970'0,"0"0"-858"0,0 0-45 15,83 7 17-15,-34 3-84 16,19 0-31-16,-12-3-490 15,-11-4-803-15</inkml:trace>
  <inkml:trace contextRef="#ctx0" brushRef="#br0" timeOffset="272089.5163">22543 14776 613 0,'0'0'792'0,"0"0"-585"16,0 0-22-16,0 0 94 15,0 0-19-15,0 0-80 16,0 0-31-16,15-10-61 15,10 10-26-15,8-3-11 16,9 3-23-16,-2-3-11 16,0 3-10-16,-1 0-7 15,-8 0-70-15,-7 0-128 16,-6 0-325-16,-10 0-511 0</inkml:trace>
  <inkml:trace contextRef="#ctx0" brushRef="#br0" timeOffset="272914.4001">23677 14056 1250 0,'0'0'264'0,"0"0"-13"16,0 0 21-16,0 0-33 15,0 0-27-15,0 0-55 16,0 0-55-16,64-59-47 16,-64 81 2-16,0 7 31 15,0 9-12-15,-5 5-28 16,-5 7-15-16,3-1-15 16,-3 0-12-16,4-2-5 15,2-1 0-15,-2-6-1 16,3-5-1-16,2-4-53 15,-1-2-72-15,2-5-111 0,0-5-132 16,6-6-441-16</inkml:trace>
  <inkml:trace contextRef="#ctx0" brushRef="#br0" timeOffset="273211.6476">24066 14650 1691 0,'0'0'383'0,"0"0"-272"16,0 0 56-16,0 0-13 16,0 0 23-16,0 0-5 0,0 0-57 15,-122 44-36-15,65-37-28 16,-20-1-14-16,2-6-8 15,-1 1-8-15,6-1-12 16,19 0-9-16,6 3-9 16,14 0-48-16,13-1-71 15,18 2-217-15,0-1-239 16,5 0-241-16</inkml:trace>
  <inkml:trace contextRef="#ctx0" brushRef="#br0" timeOffset="273667.2981">23612 14971 1495 0,'0'0'787'0,"0"0"-694"15,0 0-3-15,0 0 139 16,0 0-26-16,0 0-89 16,0 0-69-16,33-19-21 15,-15 9-2-15,6 0 7 16,0 0-8-16,1 3-11 0,0 3 7 16,-2 1-7-1,-1 3-8-15,-1 0-1 0,-6 3 1 16,-1 8-2-16,-8 5 0 15,-3 4 0-15,-3 6 1 16,0 4 5-16,0 7 0 16,0 2-5-16,0 4-1 15,0 0 0-15,0 0-6 16,-2-4 0-16,-2-2-17 16,-7-7-13-16,4-6 2 15,-1-5-38-15,2-6-39 16,2-3-81-16,0-7-115 15,2-3-83-15,1 0 25 16,1-7-311-16</inkml:trace>
  <inkml:trace contextRef="#ctx0" brushRef="#br0" timeOffset="273877.7561">23838 15219 1139 0,'0'0'768'0,"0"0"-618"15,0 0 24-15,0 0 63 16,0 0-25-16,0 0-60 16,-85-20-52-16,65 27-9 15,-4 8-3-15,-1 5-19 16,-2 4-15-16,1 0-24 16,0 5-21-16,4-6-9 15,-7 10-87-15,9-9-204 0,3-9-758 16</inkml:trace>
  <inkml:trace contextRef="#ctx0" brushRef="#br0" timeOffset="276680.8252">24385 14650 183 0,'0'0'1106'0,"0"0"-874"16,0 0-129-16,0 0 47 15,0 0 45-15,0 0 21 16,0 0-22-16,-41 37-62 16,52-30-25-16,5-4-15 15,4-2-8-15,4-1-29 16,3 0-16-16,1-4-20 0,4-13-7 15,-5-3-4-15,1-3-2 16,0-6-6-16,-2-5 0 16,-1-5 0-16,-3-7 0 15,-2-4 0-15,-1-5 0 16,-4 1 0-16,0-2 0 16,-6 6 1-16,-3 8 12 15,-2 5 10-15,-4 11-1 16,0 10-4-16,0 9 2 15,0 4-4-15,-8 3-9 16,-6 8-7-16,-10 16 1 16,-4 16 17-16,-3 6 5 15,1 11-13-15,6 5-1 0,9 0-9 16,9-1 6-16,6-6-6 16,0-8 0-16,9-4-11 15,10-11 10-15,-1-9-7 16,3-3-1-16,0-9-16 15,-3-5-2-15,0-6 11 16,-2 0 5-16,2-3 10 16,0-10-9-16,4-4 2 15,1-3 8-15,0-3 1 16,0 0 5-16,1 0-5 16,-3 1 9-16,-3 8 7 15,-2 0 5-15,-5 8-9 0,-3 2-5 16,-2 4-8-16,-1 0 0 15,-1 0-2-15,1 10-7 16,-4 4-1-16,-1 2 0 16,0 0 8-16,0 4 1 15,-4-6-5-15,-2-1 5 16,0-3-7-16,3-7-1 16,-1 1-4-16,4-4 4 15,0 0 8-15,0 0 0 16,5 0-11-16,10-7-6 15,6-6-4-15,4-4 8 16,5 0 14-16,0-6 0 16,-3 4 9-16,-3 2-7 15,-6 3 10-15,-8 8 9 16,-4 3 4-16,-3 3 7 0,-3 0-14 16,5 0-17-16,-5 13-1 15,1 4 7-15,-1 5-7 16,0 2 0-16,0-1 0 15,0 0-22-15,0-7-65 16,0 4-149-16,0-7-287 16,0-9-319-16</inkml:trace>
  <inkml:trace contextRef="#ctx0" brushRef="#br0" timeOffset="277006.3946">25640 14184 1721 0,'0'0'367'16,"0"0"-224"-16,0 0 35 15,0 0 45-15,0 0-43 16,0 0-84-16,0 0-15 15,-9 40 8-15,2-9-29 16,1 4-22-16,0 5-19 16,0-1-8-16,1-2-5 15,1-3-5-15,-1-2-1 16,1-8-9-16,-2-4-32 0,0-4-41 16,-1-7-48-16,1-5-115 15,1-4-224-15,2 0-228 16,3-13-643-16</inkml:trace>
  <inkml:trace contextRef="#ctx0" brushRef="#br0" timeOffset="277443.2348">25650 14102 1557 0,'0'0'274'0,"0"0"-97"15,0 0 20-15,0 0-1 16,0 0-41-16,2-73-46 0,13 67-55 16,1 4-32-16,4 2-7 15,-4 0-3-15,2 8 0 16,-1 3-3-16,0 5-2 16,1 4-5-16,0-3 4 15,-3 3-6-15,-3-4 1 16,-6-3 0-16,-4 0-1 15,-2-3 0-15,0 0 0 16,-11-1 1-16,-8 2 20 16,-2 2 8-16,0 0 1 15,0 0 8-15,4 1-9 0,4 3-8 16,7-2-3 0,6 5-11-16,0 1-1 0,2-1-5 15,8-2-1-15,5-1-1 16,-3-4-12-16,-3-5-47 15,0 1-28-15,-3-5-23 16,3-1-93-16,0 0-257 16,1-3-257-16</inkml:trace>
  <inkml:trace contextRef="#ctx0" brushRef="#br0" timeOffset="277736.2365">26016 14515 439 0,'0'0'904'16,"0"0"-654"-16,0 0-22 16,0 0 29-16,0 0-38 15,0 0-32-15,0 0-13 16,-85 24-27-16,24-18-18 15,-26 0-20-15,-19-5-51 16,5-1-28-16,20 0-15 16,25 0-4-16,20 0-11 15,3 0-11-15,5 0-3 16,5 0-46-16,17 3-106 0,12 13-96 16,15-1 20-1,4-3-463-15</inkml:trace>
  <inkml:trace contextRef="#ctx0" brushRef="#br0" timeOffset="278028.3077">25533 14740 1597 0,'0'0'308'15,"0"0"-32"-15,0 0-14 16,0 0-39-16,-5 82-56 16,-4-52-52-16,-3 0-41 0,-1 6-39 15,-3-2-21-15,0 1-13 16,0-4-1-16,4-2 0 16,2-8 0-16,1-6-43 15,4-2-60-15,2-3-81 16,2-3-48-16,1-4-286 15,0-3-100-15,0 0-171 0</inkml:trace>
  <inkml:trace contextRef="#ctx0" brushRef="#br0" timeOffset="278472.9833">25600 14737 1377 0,'0'0'777'16,"0"0"-664"-16,0 0 40 16,0 0 61-16,0 0-32 15,0 0-69-15,0 0-66 16,54-46-37-16,-37 46-8 16,3 0-1-16,4 0 0 15,-2 7 0-15,1 6-1 16,-3-4 0-16,-3 4 0 15,-5 0-6-15,-5 1 4 16,-5 2 1-16,-2-3 0 0,0 3-9 16,-5-5 9-16,-10 2 2 15,-6-3 4-15,-2 3 4 16,-6-6-8-16,-4 3 8 16,-1 0 3-16,-2-1-3 15,5 1 6-15,6 0-5 16,8 3 5-16,7-2-3 15,10 5-12-15,0-3 8 16,8 1-7-16,14-2-1 16,6-1-15-16,5-1-66 15,0-2-101-15,5 0-112 16,-11-1-374-16,-6-4-121 0</inkml:trace>
  <inkml:trace contextRef="#ctx0" brushRef="#br0" timeOffset="278751.9932">25889 15044 707 0,'0'0'1147'16,"0"0"-976"-16,0 0 66 15,0 0 6-15,0 0-74 16,0 0-40-16,0 0-55 15,-21 72-22-15,50-65-22 16,7-5-15-16,4-2-5 16,0 0-8-16,-7 0 7 15,-8-9-2-15,-14-1 14 16,-11-6-3-16,0-1-18 0,-26 1-1 16,-10 3-8-16,-31 3-56 15,8 3-181-15,5 4-619 0</inkml:trace>
  <inkml:trace contextRef="#ctx0" brushRef="#br0" timeOffset="280609.4661">26608 14627 864 0,'0'0'1044'16,"0"0"-849"-16,0 0-132 15,0 0 100-15,0 0-9 16,97 4-54-16,-58-4-48 16,4 0-24-16,-4 0-16 15,0 0-11-15,-4 0-1 16,-4 0-31-16,-6 0-75 16,-1 0-137-16,-8 0-412 15,-5 0-431-15</inkml:trace>
  <inkml:trace contextRef="#ctx0" brushRef="#br0" timeOffset="280875.2987">26689 14495 1154 0,'0'0'841'16,"0"0"-636"-16,0 0-119 0,0 0 30 16,127-3-72-16,-47 6-44 15,-8 4-327-15,-13-3-726 0</inkml:trace>
  <inkml:trace contextRef="#ctx0" brushRef="#br0" timeOffset="284727.7638">27577 14211 811 0,'0'0'985'0,"0"0"-787"16,0 0-88-16,0 0 97 15,0 0 30-15,0 0-34 16,0 0-59-16,4-3-52 16,11 0-46-16,9-1-18 15,6-2-5-15,7 2 2 16,5-3-4-16,2 2-10 15,0 1-10-15,-3 0 0 16,-6 4 1-16,-12 0-1 16,-9 0-1-16,-9 0-12 15,-5 11 3-15,0 2 0 16,-15 6 9-16,-8-3 7 16,-5 5-1-16,-5-7-5 15,-3 1 5-15,2-5-6 0,6 0 1 16,7-6 0-16,10 2 0 15,6-5-1-15,5 2 0 16,0 3-10-16,10 4 9 16,6 1 1-16,7 7 0 15,2-1 1-15,-3 3 0 16,-4 0 4-16,-4-3-5 16,-8 2-2-16,-6 1-4 15,0-6 0-15,-5 2 6 16,-14-2 0-16,-6-1 0 15,-8-3 9-15,-5-1-2 0,-1-5-1 16,4-1-5 0,6 0-1-16,10-3-9 0,13 0-70 15,14 0-97 1,14-3-280-16,6-4-584 0</inkml:trace>
  <inkml:trace contextRef="#ctx0" brushRef="#br0" timeOffset="284909.2504">28078 14472 605 0,'0'0'1605'0,"0"0"-1352"16,0 0-190-16,0 0 74 15,0 0 28-15,0 0-93 0,0 0-63 16,-51 60-9-16,51-47-129 15,6-3-201-15,6-4-757 0</inkml:trace>
  <inkml:trace contextRef="#ctx0" brushRef="#br0" timeOffset="285268.7973">28328 14175 2011 0,'0'0'369'0,"0"0"-267"15,0 0-11-15,0 0 52 16,108-16-21-16,-78 16-47 16,-6 0-20-16,-10 6-23 15,-9 8-23-15,-5 8-8 16,-16 5 14-16,-14 7 16 15,-10 4 9-15,-6 2-7 16,1-4-4-16,7 1-8 16,10-7-9-16,12-4-12 15,14-3-1-15,2-6 0 16,24 0 0-16,12-4-28 16,7-4-68-16,3-2-130 0,15-7-159 15,-12 0-348 1,-10-3-627-16</inkml:trace>
  <inkml:trace contextRef="#ctx0" brushRef="#br0" timeOffset="285514.1679">29095 14236 1989 0,'0'0'468'15,"0"0"-424"-15,0 0 67 16,0 0 117-16,-102 61-74 16,64-31-66-16,4 2-27 15,0 5-19-15,4-3-28 0,3-1-13 16,2-1-1-16,3-2-3 16,0-7-45-16,3 0-28 15,1-6-62-15,-3-3-171 16,7-4-336-16,4-4-351 0</inkml:trace>
  <inkml:trace contextRef="#ctx0" brushRef="#br0" timeOffset="285763.2184">28825 14142 1874 0,'0'0'338'0,"0"0"-182"15,0 0-9-15,0 0 26 16,0 0-15-16,0 0-20 16,-37 96-46-16,48-47-45 15,5 5-29-15,0-2-10 16,2-5-7-16,-3-5-2 16,-2-5-6-16,-2-8-53 15,-5-6-104-15,-1-3-114 16,-4-6-251-16,1-7-297 0</inkml:trace>
  <inkml:trace contextRef="#ctx0" brushRef="#br0" timeOffset="286024.8506">29333 14198 1380 0,'0'0'1036'0,"0"0"-899"16,0 0-79-16,0 0 111 15,0 0 29-15,-24 82-100 16,15-41-56-16,0 4-31 16,1-1-10-16,1-2-1 15,0-2-49-15,1-11-99 16,-3 1-159-16,1-10-376 15,1-9-297-15</inkml:trace>
  <inkml:trace contextRef="#ctx0" brushRef="#br0" timeOffset="286422.6769">29565 14179 1147 0,'0'0'1143'0,"0"0"-1003"16,0 0-65-16,0 0 65 15,-91 82 6-15,72-42-38 16,4 6-21-16,4 0-41 0,3-3-27 16,5-7-11-1,3-6-8-15,0-6 1 0,0-5 3 16,7-9-3-1,10-2 0-15,2-6 0 16,7-2-1-16,7-2-10 0,5-13-39 16,1-4 5-16,-2-8 10 15,-2-6 2-15,-6-3 9 16,-5-4 0-16,-12 0 16 16,-9 5 7-16,-3-1-1 15,-21 9 0-15,-7 6-5 16,-4 5 0-16,-2 12-13 0,7 4-252 15,10 0-577-15</inkml:trace>
  <inkml:trace contextRef="#ctx0" brushRef="#br0" timeOffset="287685.3366">29649 13743 722 0,'0'0'898'16,"0"0"-698"-16,0 0 36 16,0 0 44-16,0 0-14 15,0 0-60-15,0 0-75 0,3-14-44 16,7 11-29-16,5 0-20 15,3 0-11-15,5 3-12 16,0 0-6-16,3 0-9 16,-4 0 0-16,2 9 0 15,-5-3-1-15,-7 5-1 16,-4-2-8-16,-8 1-1 16,0 3 2-16,-3-2-1 15,-12 5 9-15,-4-5 0 16,-1 2 1-16,2-3 6 15,4-1-6-15,3-3 1 16,5 1 0-16,6-3-1 16,0 2-8-16,4 3 8 15,14 5 0-15,5 0 0 0,1 3-8 16,-4-2-6-16,-6-2 8 16,-4-2 0-16,-10 2 0 15,0-3-4-15,-9 0 4 16,-12-4 5-16,-7 2 0 15,-5-3 0-15,-4 2-69 16,-3 3-144-16,8 0-164 16,12-3-635-16</inkml:trace>
  <inkml:trace contextRef="#ctx0" brushRef="#br0" timeOffset="288390.2686">30137 14265 35 0,'0'0'1680'16,"0"0"-1433"-16,0 0-67 15,0 0-4-15,0 0-2 16,0 0-52-16,0 0-46 15,-36-24 6-15,26 38-23 16,4 6-36-16,4-1 2 16,2 5-6-16,6-8-5 15,10 0-8-15,2-7-5 16,5-2-1-16,-4-4-12 16,4-3-13-16,-4 0 10 15,-1-3-2-15,-2-6 17 16,-4-4 0-16,1-1 19 0,-3-2-1 15,-1-4-4-15,1 3 9 16,-4 1 14-16,0 0 5 16,-2 7 9-16,0 1-15 15,-1 8-3-15,1 0-20 16,-1 0-13-16,1 13-8 16,2 11 8-16,2 8 0 15,-4 11 0-15,2 3 1 16,-5 4-1-16,-1 0-1 15,0 3 0-15,0-4 0 16,0-5-5-16,-8-2 6 16,-6-8-6-16,-2-6 6 15,-5-4-2-15,-3-8-4 16,-3-9 0-16,-1-7-13 0,1 0-23 16,0-7-122-16,11-12-342 15,7 2-541-15</inkml:trace>
  <inkml:trace contextRef="#ctx0" brushRef="#br0" timeOffset="288798.7869">30522 14228 1815 0,'0'0'296'0,"0"0"-171"16,0 0 53-16,0 0 9 16,0 0-38-16,0 0-74 15,0 0-36-15,27 23 23 16,-20 3-9-16,2 7-14 16,1 1-11-16,1-2-12 15,-2 2-7-15,0-8-7 16,-3-3-1-16,-5-7 0 15,-1-5-1-15,0-5 0 16,0-6-14-16,0 0 14 16,-3-3 0-16,-4-11 23 15,-2-9-10-15,6-2 4 16,3-6 2-16,0-1 4 0,10-2-11 16,8 1-6-16,5 4 0 15,3 6-6-15,3 8 0 16,2 10-15-16,3 5-69 15,14 20-113-15,-6 3-390 16,-6-1-591-16</inkml:trace>
  <inkml:trace contextRef="#ctx0" brushRef="#br0" timeOffset="289248.5102">30959 14496 2699 0,'0'0'349'0,"0"0"-269"16,0 0-80-16,0 0-6 15,0 0-222-15,0 0-1033 0</inkml:trace>
  <inkml:trace contextRef="#ctx0" brushRef="#br0" timeOffset="441869.466">25968 6893 1536 0,'0'0'486'16,"0"0"-434"-16,0 0-52 0,0 0 0 15,0 0 21-15,0 0 106 16,0 0 40-16,3 0-30 16,-3 0-51-16,2 0-23 15,-2 0 4-15,0-2 4 16,0 0-3-16,0 2-16 16,0 0-18-16,0-1-10 15,0-4-10-15,-9 1-13 16,-9-2 7-16,-8-2-7 15,-8-1 10-15,-12 1-2 16,-9-1-3-16,-5 3-5 16,-4 6 12-16,1 0 2 0,4 5 5 15,2 13-1-15,8 8-4 16,6 6 2-16,7 6 5 16,12 5 2-16,12 5 2 15,10 2-4-15,2 6-7 16,20-3-4-16,8-3-10 15,9-8 0-15,7-8 7 16,6-9-7-16,7-7 6 16,1-5-7-16,2-7 0 15,-5-6-15-15,-4 0-11 16,-9 0-13-16,-8-7-28 16,-9-2-57-16,-11-11-141 0,-10 4-468 15,-4-4-755-15</inkml:trace>
  <inkml:trace contextRef="#ctx0" brushRef="#br0" timeOffset="442441.816">25075 6367 1453 0,'0'0'366'0,"0"0"-264"15,0 0-61-15,0 0 85 16,0 0 82-16,0 0-15 16,0 0-61-16,-8-17-38 15,8 17-40-15,-1 0-30 16,-2 10-18-16,-2 11 24 16,-1 7 58-16,0 6-43 15,2 2-21-15,-1 0-14 16,2-2-9-16,2-5 0 15,1-3-1-15,-2-3-16 16,2-3-90-16,0-1-140 16,0-4-224-16,0-5-200 0,0-7-595 15</inkml:trace>
  <inkml:trace contextRef="#ctx0" brushRef="#br0" timeOffset="442685.4618">25288 6297 2002 0,'0'0'323'0,"0"0"-246"15,0 0-65-15,0 0 7 16,0 0 142-16,-37 89 6 15,22-42-64-15,3 3-59 0,6 5-26 16,3-2-18-16,0 13-61 16,3-13-190-16,-2-14-499 0</inkml:trace>
  <inkml:trace contextRef="#ctx0" brushRef="#br0" timeOffset="443396.0564">26368 6449 1448 0,'0'0'261'16,"0"0"-193"-16,-62-99-44 15,15 51 71-15,-11-6-66 16,-19-8 5-16,-20-3 28 15,-23 4-31-15,-8 12-19 16,-4 18-10-16,-2 16 4 16,0 15-5-16,-14 6 37 0,-8 26 30 15,-2 18-1-15,2 17-22 16,13 15 12-16,21 11 29 16,25 7-21-16,27 3-34 15,29 6-11-15,33 1-4 16,15 4 5-16,36 7 0 15,23 1 4-15,16-7 5 16,15-9-15-16,10-17-14 16,11-13 1-16,9-9-1 15,7-11-1-15,4-10-9 0,3-7 8 16,-3-12 0 0,-6-11-6-16,-8-8 7 0,-9-8 0 15,-2-15 0 1,-2-15 1-16,-4-15 13 0,-5-12 18 15,-8-12 24-15,-9-13 9 16,-16-18-17-16,-20-18-8 16,-24-21-16-16,-25-18-24 15,-38-11-52-15,-42-3-15 16,-30 6-24-16,-23 14-30 16,-16 21-80-16,35 41-57 15,11 32-511-15</inkml:trace>
  <inkml:trace contextRef="#ctx0" brushRef="#br0" timeOffset="449879.6075">26406 7083 1602 0,'0'0'567'0,"0"0"-486"15,0 0-60-15,0 0-14 16,0 0 3-16,58-2 44 16,-28 2 30-16,6 0-12 15,8 0-22-15,7 7-17 16,0 1-5-16,4 2 6 15,0-3-2-15,-3 4-12 16,0-2-14-16,-4-2-5 16,-6 2-1-16,-9-4-6 15,-10 0-22-15,-9-5-41 0,-7 5-38 16,-7-2-77-16,-14 0-163 16,-12-1-217-16,-4-2-362 15</inkml:trace>
  <inkml:trace contextRef="#ctx0" brushRef="#br0" timeOffset="450195.6349">26387 7150 1523 0,'0'0'350'0,"0"0"-221"16,0 0-78-16,0 0-1 16,0 0 45-16,0 0 41 15,120 18-46-15,-68-11-44 16,3 3-13-16,1 3-9 16,-3-2-3-16,-5 5-7 15,-2-2-6-15,-7 1-7 16,-5-2-1-16,-5-5-1 15,-10 2-6-15,-5-4-15 16,-7-2-35-16,-4-1-42 16,0-3-58-16,-3 0-131 15,0-10-212-15,0-4-351 0</inkml:trace>
  <inkml:trace contextRef="#ctx0" brushRef="#br0" timeOffset="450633.6912">26972 6915 1326 0,'0'0'292'15,"0"0"-217"-15,0 0-56 16,0 0-6-16,0 0 96 0,0 0 73 15,0 0-84-15,-16-4-51 16,21 20-8-16,9 4 5 16,6 5-7-16,4 5-6 15,6-1-12-15,1 3-10 16,2-2-7-16,1 1 4 16,-1-5 0-16,-5 1-6 15,-4-5 1-15,-5-3-1 16,-8 1 1-16,-8-5 1 15,-3-1 11-15,-5 2 11 16,-14 0 33-16,-14 0 16 16,-4-2-7-16,-8-2 5 0,-4 0-14 15,-1-5-11-15,1-3-6 16,9 0-17-16,7-1-14 16,12 0-9-16,14-3-37 15,14 0-136-15,16 0-199 16,9-3-530-16</inkml:trace>
  <inkml:trace contextRef="#ctx0" brushRef="#br0" timeOffset="451134.2027">28145 6845 1669 0,'0'0'289'0,"0"0"-211"16,0 0-53-16,0 0 56 15,0 0 71-15,0 0-2 16,0 0-58-16,3-3-51 16,-14 20-9-16,-6 13 60 15,-4 9-25-15,0 8-15 16,-1 2-5-16,-1 8-4 0,5-2-12 16,0-2-11-1,5-3-10-15,1-4-2 0,3-2-1 16,1-6 4-16,2-5-4 15,-1-4 1-15,1-5-8 16,2-3 2-16,-1-5-1 16,1 0-1-16,1-7 0 15,-1-2 0-15,2-2-1 16,2-4-34-16,0-1-35 16,0 0-53-16,6-22-96 15,6-4-352-15,1-3-195 0</inkml:trace>
  <inkml:trace contextRef="#ctx0" brushRef="#br0" timeOffset="451485.2912">27866 6738 1026 0,'0'0'1017'15,"0"0"-847"-15,0 0-119 0,0 0-12 16,0 0 41-16,0 0 38 16,0 0-43-16,60-4-44 15,1 10-12-15,23 7-8 16,23 6-2-16,-6-2-2 15,-20-4 8-15,-25-5 3 16,-17-1 0-16,-1-2-5 16,-2 2-7-16,-5-1-6 15,-10-2 1-15,-12-1-1 16,-6-2-1-16,-3 2-76 16,-9 3-111-16,-9 0-415 15,-2-2-420-15</inkml:trace>
  <inkml:trace contextRef="#ctx0" brushRef="#br0" timeOffset="451893.8567">28435 7268 1207 0,'0'0'824'0,"0"0"-681"15,0 0-87-15,0 0-6 16,0 0 54-16,0 0 6 16,0 0-18-16,-11 41-9 15,6-15-37-15,2 3-31 16,-1 1-6-16,-2 0-8 16,2-1-1-16,-2-2-18 15,0-1-47-15,-3-4-47 16,-8-1-97-16,4-4-180 15,0-7-291-15</inkml:trace>
  <inkml:trace contextRef="#ctx0" brushRef="#br0" timeOffset="452208.2944">28684 7400 1360 0,'0'0'583'15,"0"0"-561"-15,0 0-16 16,0 0-6-16,0 0 105 0,0 0 31 16,0 0 9-1,-31 38-14-15,8-13-36 0,-4 2-16 16,-4 3 16-16,-2-1-10 15,3-3-37-15,2-2-26 16,2-4-16-16,7-4-6 16,6-2-16-16,3-2-49 15,9-5-116-15,1-3-301 16,0-2-365-16</inkml:trace>
  <inkml:trace contextRef="#ctx0" brushRef="#br0" timeOffset="452633.8111">28689 7591 1247 0,'0'0'894'15,"0"0"-771"-15,0 0-110 16,0 0-3-16,0 0 54 15,0 0 34-15,0 0-45 16,42 0-26-16,-25 0-10 16,-1 0 3-16,-2 5 25 15,-3 2 7-15,-3-1-1 16,-3 0-17-16,-4 4-14 16,-1 0-1-16,0 0 3 15,-1 3-7-15,-12 0-1 16,-6 1 4-16,0 3 3 15,-5-2 1-15,2-1 3 0,1-1-1 16,6-3 5-16,4 1-10 16,4-5-4-16,4 1-3 15,3-2-10-15,0 0 4 16,19-3-5-16,9 3-1 16,10-4-53-16,2 0-68 15,14-1-115-15,-14 0-248 16,-7-2-398-16</inkml:trace>
  <inkml:trace contextRef="#ctx0" brushRef="#br0" timeOffset="452996.9027">29285 7480 1590 0,'0'0'395'0,"0"0"-297"0,0 0-76 15,0 0 27-15,0 0 72 16,0 0-18-16,0 0-37 16,72 6-29-16,-43 1-22 15,1 0-8-15,-3 0-1 16,-3-1-6-16,-4 1-19 16,-7-2-109-16,-9-3-212 15,-4-1-174-15,0-1-118 0</inkml:trace>
  <inkml:trace contextRef="#ctx0" brushRef="#br0" timeOffset="453242.7392">29266 7314 1147 0,'0'0'658'0,"0"0"-526"15,0 0-72-15,0 0 43 16,0 0 35-16,94 19-52 16,-50-7-74-16,17 1-12 15,-13-3-292-15,-6-4-594 0</inkml:trace>
  <inkml:trace contextRef="#ctx0" brushRef="#br0" timeOffset="453678.4839">30116 7371 400 0,'0'0'229'16,"0"0"-229"-16,0 0-174 15,0 0 119-15,0 0 55 16,0 0 222-16,0 0-72 15,39-8-78-15,-33 2-46 16,-2 2-21-16,2-2-5 16,-3 0-112-16,-1 3-250 0</inkml:trace>
  <inkml:trace contextRef="#ctx0" brushRef="#br0" timeOffset="455338.8726">30020 7172 898 0,'0'0'182'16,"0"0"-130"-16,0 0-31 16,0 0 129-16,0 0 53 15,0 0-70-15,0 0-49 16,5-42-38-16,1 38-8 16,0-4 73-16,-1 3 31 15,3-2-55-15,0 2-56 0,2-3-17 16,2 1-5-1,0 2 0-15,1 1 9 0,-2-1 4 16,-1 4-10-16,1 0-5 16,-2 1-5-16,-2 0-1 15,-1 0-1-15,0 4-1 16,1 6-1-16,-3 2-7 16,-3 4 0-16,-1 1 2 15,0 3 1-15,0 1 6 16,-12 1 1-16,-1 4-1 15,-6-1 1-15,-4 0-1 16,-6-1 2-16,-2-1 6 16,-2 0 4-16,-4-3 13 15,2-1 4-15,-1-2 12 16,3-2-2-16,3 0-1 0,8-3-13 16,7-2-11-1,7 0-13-15,6 0 10 0,2-2-4 16,8 2 12-16,16 0-1 15,10-1-4-15,10-3-8 16,5 4-5-16,0-7-1 16,-1 2-6-16,-6-4-52 15,-5-1-118-15,-10 0-219 16,-11-4-254-16</inkml:trace>
  <inkml:trace contextRef="#ctx0" brushRef="#br0" timeOffset="455818.9536">30492 7284 863 0,'0'0'689'0,"0"0"-608"15,0 0-63-15,0 0-9 16,0 0 61-16,0 0 89 16,-94 27-19-16,66 2-47 0,-4 8-60 15,2 0-20-15,7 0-7 16,6-8 0-16,8-1 2 15,6-7 3-15,3-2 2 16,7-8 0-16,16-1 8 16,13-3-21-16,6-4-16 15,8-3-102-15,4 0-10 16,3-14 30-16,-4-12 32 16,-1-4 33-16,-8-5 9 15,-10-6 24-15,-10 2 21 16,-13 3 146-16,-11 3 37 15,-5 2-137-15,-20 1-36 16,-13 5-20-16,-8 10-11 0,-31 4-109 16,9 7-281-16,13 4-603 15</inkml:trace>
  <inkml:trace contextRef="#ctx0" brushRef="#br0" timeOffset="456794.1933">31201 7528 1255 0,'0'0'1076'16,"0"0"-1076"-16,0 0-181 15,0 0 123-15,0 0 58 16,0 0 108-16,-17 80-2 16,5-49-48-16,-1 1-42 15,-4-2-8-15,2-7-2 16,1-5 1-16,3-6 2 16,2-5 0-16,2-1 1 15,5-5-2-15,2-1 5 0,0 0 2 16,2-1 9-16,14-12-24 15,8-7-17-15,6-3 8 16,2 0 9-16,3-4-18 16,-5 1-26-16,-4 5 41 15,-7 3 3-15,-5 7 16 16,-3 2-1-16,-7 7 17 16,0 0-5-16,-3 2-9 15,-1 0-18-15,0 4 0 16,0 9 0-16,0 4 6 15,-1 1-5-15,-4-1 0 16,0-4-1-16,1-2 0 16,2-5 0-16,1-3-16 0,1-2-4 15,0-1 7 1,1 0 2-16,13 0 10 0,7-6-23 16,7-9-11-16,2-1 11 15,3-7 6-15,-2 1 6 16,-1 1 5-16,-3 2 7 15,-5 5 9-15,-4 4 16 16,-3 5-6-16,-5 3-8 16,-4 2-1-16,-3 0 0 15,-3 10-4-15,0 10 34 16,0 7-4-16,-12 2 1 16,-2 2-4-16,-1-1-17 15,0-4-8-15,1-1-7 0,4-5 7 16,1-6-8-16,3 0-1 15,1-4-63-15,5-7-92 16,0-1-327-16,0-2-140 0</inkml:trace>
  <inkml:trace contextRef="#ctx0" brushRef="#br0" timeOffset="457034.5781">31726 7654 1470 0,'0'0'619'0,"0"0"-557"15,0 0-17-15,0 0 100 0,0 0 7 16,0 0-38 0,-93 80-17-16,81-53-40 0,2-2-32 15,4-5-16-15,1-2-9 16,2-6-30-16,2-5-72 15,1-7-97-15,0 0-391 16,0 0-225-16</inkml:trace>
  <inkml:trace contextRef="#ctx0" brushRef="#br0" timeOffset="457216.3252">31838 7463 1400 0,'0'0'743'16,"0"0"-719"-16,0 0-24 16,0 0-46-16,0 0-14 15,0 0-88-15,0 0-144 16,-30 4-597-16</inkml:trace>
  <inkml:trace contextRef="#ctx0" brushRef="#br0" timeOffset="457642.3987">31909 7654 1016 0,'0'0'1049'15,"0"0"-970"-15,0 0-63 16,0 0-7-16,-40 76 33 15,28-55 34-15,3-1 10 16,2-1-23-16,0 0-34 16,4-4-18-16,-1-6-10 15,3-6 0-15,-1 1 0 16,2-4 7-16,0 0 2 16,0 0 11-16,12 0 2 15,8-11-23-15,5-5-19 16,6-7 17-16,2 1 1 15,-1-2-10-15,-3 0 5 0,-5 6 6 16,-6 4 9-16,-8 7 12 16,-5 4 6-16,-4 3-9 15,-1 0-14-15,0 17-2 16,-10 12 28-16,-6 5 26 16,-3 4-25-16,0 0-14 15,3 0-17-15,-5 2-33 16,5-9-224-16,5-11-854 0</inkml:trace>
  <inkml:trace contextRef="#ctx0" brushRef="#br0" timeOffset="465731.6546">26660 8365 1018 0,'0'0'589'16,"0"0"-459"-16,0 0-73 16,0 0-29-16,0 0 51 15,0 0 94-15,10-11 5 16,-10 11-48-16,0 0-48 16,0 8-21-16,0 12 18 15,-4 13 20-15,-6 10-9 0,-5 6-33 16,-1 4-13-16,-1 0-17 15,1-3-18-15,4-3-9 16,4-8-1-16,4-4-34 16,2-8-26-16,2-1-36 15,0-9-53-15,23 0-109 16,-2-5-263-16,3-5-121 0</inkml:trace>
  <inkml:trace contextRef="#ctx0" brushRef="#br0" timeOffset="466361.7724">27225 8795 1136 0,'0'0'384'15,"0"0"-246"-15,0 0-90 16,0 0 52-16,0 0 97 15,0 0 25-15,0 0-51 16,-32-70-76-16,22 63-52 16,-5 0-27-16,0 2 0 15,-3 1 2-15,-4 4 2 16,-2 0 6-16,-5 0 0 16,-2 9-11-16,3 5-5 15,1 0-5-15,6 4-5 16,7-1-1-16,10-3-5 15,4 2-15-15,3-5 0 0,18-2-11 16,9-6-12-16,7-3-31 16,5 0-14-16,1-6 1 15,2-7 54-15,-5-7 6 16,-1-4-6-16,-2-5-35 16,-3-5 36-16,-2-4 27 15,-5-6 6-15,-5-3 36 16,-3-3 5-16,-5-1 0 15,-4 4 2-15,-4 4-10 16,-3 4-5-16,-3 6-6 16,0 10-4-16,0 6-5 15,0 7-5-15,-1 7-7 16,-7 3 10-16,-5 9 21 0,-5 12-10 16,-7 12 1-16,-2 2 2 15,0 12-4-15,0 0 6 16,6 2-5-16,3-2 3 15,8-2 11-15,4-4-6 16,6-2-29-16,0-6-1 16,10 1-55-16,5-5-25 15,2-2-58-15,-1-2-120 16,-1-4-76-16,-3-2-9 16,3 1 18-16,-6-3-203 15,0-7-4-15</inkml:trace>
  <inkml:trace contextRef="#ctx0" brushRef="#br0" timeOffset="467349.9168">27717 8689 1551 0,'0'0'346'0,"0"0"-253"15,0 0-65-15,0 0-16 16,0 0 53-16,0 0 38 15,0 0-7-15,-88-14-29 16,74 17-33-16,0 6-21 16,3 2 1-16,2 2-2 15,0-2-5-15,5 3 5 0,1-1-11 16,3-1-1 0,0-2-25-16,0-3-38 0,3-1 3 15,10-5 15-15,2-1-21 16,6 0 7-16,0-1 0 15,6-12-8-15,0 0 5 16,-1 0 17-16,0-3 12 16,-7 3 33-16,-2 1 18 15,-10 6 60-15,-4 3 30 16,-3 0-21-16,0 3-35 16,0 0-14-16,-10 0-10 15,-4 4 15-15,-5 12 4 16,1 1-10-16,6 3-19 15,4 0-18-15,8-2 0 16,0-4-32-16,2-4-22 0,11 0-68 16,7-6-100-16,2-3-61 15,1-1-53-15,0-1 73 16,1-13 39-16,0 0 94 16,-4-6 104-16,-3 0 26 15,-2 1 102-15,-4 2 79 16,-8 6 92-16,-3 3-25 15,0 5-57-15,0 3-39 16,0 0-62-16,0 0 6 16,0 3-13-16,-5 7-23 15,-4 7-16-15,3-1-27 16,0 0-5-16,5 0-12 0,1-6-6 16,0-3-1-1,0-4 7-15,0-2 0 0,0-1-9 16,7 0 8-16,7-6-6 15,1-8-9-15,4 0 7 16,1-5 8-16,5-4-24 16,0 0 15-16,0-1 10 15,1 5 9-15,-7 3 14 16,-4 2 10-16,-6 4 32 16,-3 7 6-16,-4 0-19 15,-1 3-12-15,-1 0-9 16,0 0-2-16,0 3-13 15,0 13 5-15,0 6 16 0,-6 6-10 16,0 5-18 0,-1 4-8-16,2 2 1 0,-2 6-1 15,2-1 7-15,-1 3-7 16,0-1 0-16,-4-1-1 16,0-5 0-16,-6-6 1 15,-6-5-1-15,-3-5 1 16,-6-8 14-16,-4-6 3 15,-2-10-5-15,-2 0 4 16,7-10 25-16,9-10 13 16,11-7-3-16,12-8-16 15,21-4-36-15,35-12-18 16,35-3-106-16,-10 12-156 16,-6 9-613-16</inkml:trace>
  <inkml:trace contextRef="#ctx0" brushRef="#br0" timeOffset="477608.3053">17305 1757 763 0,'0'0'862'15,"0"0"-694"-15,0 0-108 16,0 0 0-16,0 0 63 16,0 0 14-16,0-4-16 15,0 3-37-15,0 1-36 16,0 0-33-16,0 0-15 15,0 1-10-15,0 14-5 16,-10 6 15-16,-6 7 9 16,0 3 0-16,-5 2-9 15,5-2 0-15,1-3-6 0,7-4-61 16,1-5-121 0,7-4-92-16,0-6-211 0,0-7-374 0</inkml:trace>
  <inkml:trace contextRef="#ctx0" brushRef="#br0" timeOffset="478104.9828">17427 1768 1099 0,'0'0'297'15,"0"0"-235"-15,0 0-50 0,0 0 0 16,0 0 71 0,0 0 27-16,0 0 17 0,-16 52-26 15,1-31 32-15,-3-2-58 16,6 1-33-16,-1-6-20 16,6-3-9-16,7-3-13 15,0-2-2-15,4-4 2 16,12 2 24-16,6-3-24 15,4-1-14-15,4 0-59 16,-2 0 3-16,-1 0 9 16,-10-3 29-16,-3-1 13 15,-2 1 7-15,-3-1 12 16,-5 0 9-16,1 1 22 0,-2 0 37 16,0 0-7-1,-3 2-17-15,0 1-10 0,0 0 0 16,0 0-12-16,0 0-22 15,0 0-14-15,-3 11 14 16,-6 7 4-16,0 8 29 16,-1 2-25-16,0 4-8 15,3 11-7-15,2-8-231 16,2-8-406-16</inkml:trace>
  <inkml:trace contextRef="#ctx0" brushRef="#br0" timeOffset="478704.1503">17897 1569 1086 0,'0'0'304'0,"0"0"-225"0,-86-51-50 16,31 33 3 0,-14 5 24-16,-25 7 27 0,-20 6-2 15,-8 19-10-15,1 15-15 16,11 9-24-16,19 6-13 15,13-3-12-15,20-5 26 16,15-5-2-16,11 3 21 16,3 8-27-16,-1 9 4 15,5 9 5-15,18 9-10 16,14 12-23-16,44 13 18 16,27 0-17-16,20-13 12 15,19-14-8-15,3-21-12 16,13-10-60-16,6-10-81 15,6-10 26-15,-5-9 8 16,-7-9 20-16,-6-3-21 0,-9-21-22 16,-7-15 85-16,-22-6 51 15,-20-1 9-15,-4-19-1 16,-10-17 18-16,-9-16 59 16,-11-12-72-16,-35 7 3 15,-27 10 55-15,-40 1 25 16,-33 3-67-16,-27 5-23 15,-30 9 1-15,-20 14 18 16,-16 22 15-16,-5 20-40 16,49 13-129-16,26 3-422 0</inkml:trace>
  <inkml:trace contextRef="#ctx0" brushRef="#br0" timeOffset="481770.9171">18474 2269 1249 0,'0'0'188'16,"0"0"-188"-16,0 0-19 0,0 0 19 16,0 0 35-16,0 0 86 15,0 0-27-15,-1 0-47 16,1 0-5-16,0 0 8 16,3 0 20-16,3 0 26 15,8 0 12-15,12 0-37 16,13 0-39-16,13 0-10 15,23 7-13-15,-5-2-8 16,6 2-1-16,-2 3-15 16,-12-5-48-16,-3 0-20 15,-7 1 2-15,-11-2-50 0,-11 1 41 16,-12-4 60-16,-7-1 29 16,-8 0 1-16,-3 0 16 15,0 0 13-15,-1 0 50 16,-10-9-45-16,-3-2-25 15,-2-3-9-15,-3 0 0 16,-1 0 0-16,3 1 0 16,1 3 0-16,4 2 0 15,4 2 2-15,2 3-2 16,6 2 1-16,0 1-1 16,0 0-10-16,6 0-29 15,11 3-8-15,3 6 35 16,9 2 22-16,0-2-10 15,1 2 2-15,-1 0 4 0,-8-3 0 16,-3 2 2-16,-9-2 14 16,-3 1 12-16,-6-2-25 15,0 2 11-15,-2 0 61 16,-11 0 35-16,-10 0-24 16,0 1-41-16,-2 0-29 15,5 0-22-15,-3 1-5 16,0 7-239-16,6-4-299 15,2-3-541-15</inkml:trace>
  <inkml:trace contextRef="#ctx0" brushRef="#br0" timeOffset="529311.3062">24494 5111 1207 0,'0'0'199'0,"0"0"277"15,-100-32-217-15,50 24-46 16,-4 4-39-16,-3 4-31 16,4 0-27-16,-1 7-22 15,10 8-22-15,9 7-21 16,6 2-24-16,10 7-5 16,10 5-6-16,9-1-2 15,0 7 8-15,22-1-4 16,11-3-10-16,12-6-8 15,6-6-6-15,2-8-39 0,-2-10-34 16,-3-6-66-16,-3-2-103 16,-12-9-301-16,-11-1-253 15</inkml:trace>
  <inkml:trace contextRef="#ctx0" brushRef="#br0" timeOffset="529671.8394">23739 4679 1640 0,'0'0'485'16,"0"0"-401"-16,0 0 38 16,0 0 50-16,0 0 4 15,0 0-49-15,0 0-76 16,0-1-50-16,0 28 25 16,0 6 6-16,-3 10-15 15,-1 0-10-15,-2 4-6 16,0-4 0-16,-2-3-1 15,2-5-121-15,0-4-90 16,1-6-94-16,0-7-323 16,4-8-232-16</inkml:trace>
  <inkml:trace contextRef="#ctx0" brushRef="#br0" timeOffset="529987.3975">23905 4723 1119 0,'0'0'1010'0,"0"0"-881"15,0 0-82-15,0 0-11 16,0 0 33-16,0 0 13 16,0 0-37-16,85-50-29 0,-70 50-6 15,0 6-2 1,-6 11 2-16,-5 3 5 0,-4 2 6 15,-4 4-3-15,-16 1 24 16,-7-4 2-16,-1 1-5 16,3-5-17-16,6-6-10 15,10-3-4-15,5-4-7 16,4 1-1-16,14 0 0 16,43 6-20-16,-4-3-170 15,1-1-607-15</inkml:trace>
  <inkml:trace contextRef="#ctx0" brushRef="#br0" timeOffset="530250.2309">24705 5247 1367 0,'0'0'831'0,"0"0"-757"16,0 0-43-16,0 0 55 15,-64 76 24-15,35-52-33 16,1-1-43-16,0 0-19 16,3 0-15-16,5-4-43 15,11 4-183-15,3-5-452 16,6-5-818-16</inkml:trace>
  <inkml:trace contextRef="#ctx0" brushRef="#br0" timeOffset="530639.9851">25777 5203 856 0,'0'0'1243'16,"0"0"-1061"-16,0 0-73 15,0 0 49-15,-83-42-8 16,41 36-47-16,-7 5-40 15,-4 1-26-15,0 1-10 16,1 15-9-16,4 6-8 16,6 3-2-16,11 4-8 15,11 1 0-15,9 2 1 16,11-3-1-16,4 3 1 16,23-6 0-16,9-1-1 15,8-4-14-15,3-7-54 0,14-8-92 16,-14-6-181-1,-9 0-500-15</inkml:trace>
  <inkml:trace contextRef="#ctx0" brushRef="#br0" timeOffset="530977.4168">25273 4663 1825 0,'0'0'237'0,"0"0"-95"15,0 0 77-15,0 0-13 16,0 0-76-16,0 0-81 15,0 0-35-15,-13 32 20 16,11 2-4-16,-1 8-9 16,0 4-20-16,-1 0 0 15,-2-3 0-15,-2-5-1 16,2-3-110-16,0 0-112 16,0-9-161-16,5-9-451 0</inkml:trace>
  <inkml:trace contextRef="#ctx0" brushRef="#br0" timeOffset="531490.7902">25455 4718 1699 0,'0'0'352'0,"0"0"-170"16,0 0-2-16,0 0-25 16,0 0-58-16,0 0-51 0,0 0-27 15,21 0-10-15,-5 6-8 16,-1 0 0-16,0-1-1 15,-6 1 0-15,-4 0-2 16,-2-1 1-16,-3 0-7 16,0-1 7-16,0 3 1 15,-8-1 1-15,-1 1 5 16,-1-1 0-16,1 0 3 16,3 0-8-16,3 0 0 15,3 0 0-15,0 3 0 16,0 2 1-16,4 2 5 15,5 3-5-15,0-1-1 16,-1-1-1-16,-4 0 1 0,-4-1-1 16,0-3 1-1,-10-4 0-15,-16-1-1 0,-5-3 0 16,-6 1-80-16,-17 9-114 16,11 0-385-16,9 1-362 0</inkml:trace>
  <inkml:trace contextRef="#ctx0" brushRef="#br0" timeOffset="532190.5121">26071 5739 383 0,'0'0'813'15,"0"0"-680"-15,0 0 8 0,0 0 77 16,0 0 47-16,-113-7-45 15,65 1-61-15,-22-5-43 16,-36-7-34-16,-48-9-29 16,-35-9-4-16,-26-7 1 15,-13-3-16-15,-1 3-18 16,-9 2-7-16,7 3-1 16,16 8 1-16,28 7 4 15,34 6-12-15,42 9 1 16,37 2 6-16,30 3-6 15,18 3 5-15,3 0-6 16,10 0-1-16,11 0-101 16,33 0-119-16,17 0-390 0,11-1-607 15</inkml:trace>
  <inkml:trace contextRef="#ctx0" brushRef="#br0" timeOffset="532638.5503">25876 5888 1215 0,'0'0'286'16,"0"0"-113"-16,0 0 133 15,-138-20-4-15,40-6-117 16,-48-12-62-16,-33-12-24 15,-24-7-26-15,-9-2-32 16,6 2-18-16,-4 6-13 16,6 9-4-16,14 8 2 15,21 12-3-15,28 11-5 0,38 8-6 16,28 3-46-16,29 0-44 16,1 7-48-16,9 3-176 15,10-1-438-15</inkml:trace>
  <inkml:trace contextRef="#ctx0" brushRef="#br0" timeOffset="577858.9916">24079 10215 1019 0,'0'0'9'15,"0"0"543"-15,0 0-464 16,0 0-66-16,0 0 12 16,0 0 134-16,-37-33 47 15,18 26-80-15,-6 3-41 16,-13-2-23-16,-21 5-11 15,-32-1-4-15,-35 2 5 16,-13 0-18-16,-5 0-16 16,5 0-12-16,20 3 2 15,10 6-7-15,21-5-4 16,22 6 1-16,26-2-5 16,7 4 8-16,7 2-2 15,4 8-7-15,6 5-1 0,13 6 2 16,3 3 4-16,19 7 6 15,22 0-6-15,20 7-5 16,33 2 10-16,34-5-10 16,15-11 0-16,6-16-1 15,-3-13-9-15,-11-7-21 16,-2-7-24-16,-9-16 27 16,-10-7 26-16,-14-6 1 15,-21 6 6-15,-22 4 9 16,-20 6 15-16,-11 3 10 15,-6 0 20-15,-8-3 9 16,-8-2 5-16,-4-5-27 0,-45-8-22 16,-46-15-25-16,-46-6-32 15,-23-1-67-15,28 18-144 16,34 15-483-16</inkml:trace>
  <inkml:trace contextRef="#ctx0" brushRef="#br0" timeOffset="580461.8439">22762 10196 519 0,'0'0'127'16,"0"0"-90"-16,0 0 45 15,0 0 93-15,0 0-23 16,0 0-3-16,0 0-14 16,-10 15-10-16,10-11-24 15,0 3-7-15,0 0-20 16,0 1 53-16,0 2-6 16,-3 4-20-16,-3 3-31 15,3-1-18-15,-2 3-18 16,2 1-15-16,0-3-7 15,3 3-1-15,0 0 0 0,0 2 3 16,0-1 5-16,0 2 0 16,0 0 5-16,0 3 1 15,0 1 9-15,0-1-4 16,0 1-6-16,0-4-2 16,0 0-4-16,0-3-6 15,0-3 4-15,0 2 4 16,0 1-7-16,-3-1 5 15,0 5-6-15,-1 0-5 16,-3-2 1-16,1 1-7 16,-2 1 1-16,-1-2 4 15,-1 1-5-15,-2 1 7 16,-1-1-7-16,-1 3 17 0,-1 1-6 16,-1 0-11-1,0-5 7-15,-1 5 5 0,1-4-1 16,-1 0-3-16,-1 0 3 15,1 0-10-15,1 1-1 16,0 1 7-16,-4 2-8 16,2 3 2-16,-3 2-2 15,-1-1 0-15,-3-1 0 16,1 2 0-16,-2-2 23 16,1-3-5-16,0 1-12 15,0 0-5-15,-4 5 10 16,1 2 34-16,2 2-17 0,-1 2-21 15,2 2-6-15,1 2-1 16,2-4 1-16,2 5-1 16,3-2-1-16,2 1 1 15,-2 0 0-15,2 4 0 16,1 1 2-16,1 0-1 16,-1 4 10-16,3 0 5 15,1 5-8-15,-1 0-7 16,7-2-1-16,4 1 1 15,0-3-1-15,10-3 0 16,8-4 0-16,6-3 0 16,4-7 0-16,7-2 0 15,-4-2 0-15,3-2 0 16,4-3 0-16,2 1-6 16,0-4 6-16,7 3 6 0,-1-4-6 15,2-4 0-15,2 1 0 16,1 0 2-16,0-6-1 15,2-1 0-15,1-4 0 16,3-2 0-16,-5-4 0 16,5 1 0-16,-1 0 0 15,-1 1 1-15,1-1-1 16,-8 2 1-16,1-2 7 16,-4 0-2-16,1-4-5 15,0 0-1-15,3 0 1 16,2-11-1-16,3-1-1 15,1-3-1-15,0 6-26 16,-1 0 13-16,-10 2 13 16,-3 3-7-16,-4-2 7 0,-6-1 1 15,1 3 0-15,-3-2 0 16,4-1 1-16,2 1-1 16,3-1 0-16,3 0 0 15,2 2-11-15,0 0 11 16,-1-1 0-16,-2 3-1 15,-4 0 1-15,-5 0 0 16,-2 2 0-16,-2-2 1 16,-2 0-1-16,2 0 1 15,1-4 0-15,4 3 0 16,3-5 0-16,3 2 0 0,1-3-1 16,-4 3-1-16,3-3-5 15,-3 3-2-15,-2 0-19 16,-3-1 2-16,-3 1 9 15,0 0 4-15,-2 0 6 16,0-2-2-16,2-1 8 16,3-7-1-16,3 3 0 15,1-8-21-15,4-1-20 16,-1-4-27-16,-1 3-1 16,-7-1 48-16,-4 2 21 15,-6 3 1-15,-6 0 11 16,-1 4-1-16,-3-3 8 15,-3 1-17-15,0 1 1 0,1 0 26 16,-2-1 21-16,1-2-13 16,0-1-22-16,3-4-14 15,-2-2 0-15,1-3-1 16,-1 1-35-16,-2-1-7 16,-1 3 17-16,-2 4 17 15,-2 4 8-15,0 5-1 16,0-1 2-16,-9 0 6 15,0 2 5-15,0 0 4 16,-3 2 5-16,2-2-12 16,-4 1-2-16,1-2 0 15,-1-2 3-15,-1 2 1 16,0-1-4-16,-1-2-5 16,-1 0-1-16,-2 1 0 15,0-1 0-15,1 0-1 0,0 1 1 16,4 0 1-1,0 2 0-15,0 1 0 0,4 1-1 16,-5-3 1-16,1 0 0 16,0-5 0-16,-2 0-1 15,-1-4 1-15,-3 2-1 16,2-5 0-16,-1 0 0 16,1 2 1-16,0-2 7 15,1 2-7-15,1 0 5 16,3 2 4-16,1 0 1 15,3 0-10-15,1-1 6 16,1-5-6-16,3-1-1 16,-1-2 0-16,-1-2 0 15,0-3-1-15,-3-2 0 16,2 2 1-16,-2-2-1 0,1 4 0 16,4 0 1-16,1 3 0 15,3-1 0-15,0-1-1 16,10 1-10-16,5-10 5 15,5-3-2-15,2-7-15 16,4-19-7-16,9-14 11 16,-8 7-6-16,-3 7-29 15,-9 15-43-15,-15 14-204 16,0 7-367-16,-5 4-801 0</inkml:trace>
  <inkml:trace contextRef="#ctx0" brushRef="#br0" timeOffset="581386.1387">25849 11117 897 0,'0'0'870'15,"0"0"-658"-15,0 0-92 16,0 0-15-16,0 0 17 15,0 0 7-15,0 0-32 0,-4-23-42 16,-1 39-33 0,-3 10-4-16,-3 11 52 0,-1 12-10 15,0 4-38-15,0 3-21 16,6-2-1-16,0-5-15 16,4-4-83-16,2-8-136 15,0-4 24-15,0-7-175 16,5-9-250-16</inkml:trace>
  <inkml:trace contextRef="#ctx0" brushRef="#br0" timeOffset="581965.1413">26077 11117 876 0,'0'0'647'0,"0"0"-527"0,0 0-87 16,0 0 7 0,0 0 65-16,0 0 49 0,0 0-14 15,0-7-56-15,0 7-45 16,0 0-30-16,0 0-9 16,0 13 0-16,0 0 20 15,-8 9 29-15,0 3 13 16,0 4-24-16,2 5-14 15,3 1-12-15,3 1-7 16,0-2-4-16,3-2-1 16,9-5 1-16,5-4 0 15,-2-9 0-15,5-4 7 16,1-7 11-16,2-3-4 16,4-6-14-16,-2-11 10 0,2-13-4 15,-5-6 5-15,-4-7-1 16,-3-4-1-16,-8-2-9 15,-7 7 5-15,0 5-5 16,-14 7 5-16,-9 6-6 16,-8 8-6-16,-2 6-28 15,-4 7-55-15,0 3-122 16,7 14-323-16,12-1-293 0</inkml:trace>
  <inkml:trace contextRef="#ctx0" brushRef="#br0" timeOffset="585830.2033">26660 11208 861 0,'0'0'205'0,"0"0"542"16,0 0-569-16,0 0-130 15,0 0-20-15,0 0 44 16,0 0 19-16,-10-9-27 16,0 15-49-16,-5 14 7 15,-6 7 9-15,-1 2-15 16,2 8-7-16,8-1-9 15,8-5 0-15,4-2 0 16,0-6 0-16,13-7 2 16,10-8 4-16,8-7 0 15,3-1-5-15,4-5-1 16,0-9 0-16,-4-9 0 0,-7-4 7 16,-7-5 2-16,-7-1 7 15,-10 2-4-15,-3 3 18 16,-6 5 16-16,-16 2-24 15,-5 8-13-15,-6 4-7 16,-3 2-2-16,0 7-40 16,4 0-88-16,12 3-173 15,10 8-226-15,10-2-153 0</inkml:trace>
  <inkml:trace contextRef="#ctx0" brushRef="#br0" timeOffset="586228.2434">26980 11246 317 0,'0'0'1457'0,"0"0"-1310"16,0 0-147-16,0 0 0 15,0 0 70-15,0 0 36 16,0 0-45-16,6-18-44 15,-6 19-17-15,-2 16 0 16,-4 5 0-16,3 4 2 16,3 1-2-16,0-2 2 15,5-3-1-15,11-5 5 16,5-5 2-16,5-5 0 16,0-7-3-16,1 0-5 0,-3-7-1 15,-3-10-7-15,-3-2-1 16,-5-5 8-16,-2-4 1 15,-8 4 0-15,-3-3 6 16,-2 4 11-16,-19 6 3 16,-7 2-13-16,-8 5-7 15,-6 6-1-15,1 4-83 16,2 4-126-16,12 8-129 16,12 2-331-16</inkml:trace>
  <inkml:trace contextRef="#ctx0" brushRef="#br0" timeOffset="586599.807">27356 11232 687 0,'0'0'1096'0,"0"0"-1096"16,0 0-32-16,0 0-12 15,0 0 44-15,-81 36 50 16,66-7-3-16,8 5 29 16,4 3-21-16,3-1-37 15,6 0-9-15,15-9-9 16,5-8 1-16,7-5 6 0,3-8-6 16,2-6-1-1,-3-3 0-15,-2-14 1 0,-4-7 1 16,-6-8 8-16,-7-7 36 15,-9-4 7-15,-7-4 0 16,-2 4 26-16,-20 3-6 16,-8 5-22-16,-9 12-51 15,-29 12-85-15,11 5-263 16,5 6-514-16</inkml:trace>
  <inkml:trace contextRef="#ctx0" brushRef="#br0" timeOffset="587371.1862">27906 11275 1543 0,'0'0'561'15,"0"0"-561"-15,0 0-49 16,0 0-7-16,0 0 48 16,0 0 8-16,0 0 18 15,8 66-5-15,5-46-12 16,1-3-1-16,0-4-8 0,-1-7 8 16,0-6-1-16,-3 0 0 15,-1-3-10-15,3-11-21 16,-4-2 13-16,1-7 19 15,-2 0 18-15,2 1 5 16,-3 1 4-16,2 4 35 16,-2 1-12-16,-2 6 4 15,2 3-4-15,-2 4-4 16,-1 3-26-16,3 0-20 16,2 13-6-16,4 7 5 0,0 12 0 15,4 7 1 1,-1 6-1-16,1 4 1 0,-1 4-1 15,2 0 1-15,-7-4-1 16,-5-6 1-16,-5-10 1 16,0-6-1-16,-11-11 2 15,-11-5 8-15,-9-8 2 16,-7-3 1-16,-5-4-13 16,1-15-6-16,2-11-90 15,11 4-178-15,15-1-305 0</inkml:trace>
  <inkml:trace contextRef="#ctx0" brushRef="#br0" timeOffset="587767.3244">28375 11305 1595 0,'0'0'215'15,"0"0"-215"-15,0 0 0 16,0 0 33-16,0 0 59 16,0 0-30-16,0 0-24 15,64 4-18-15,-35 5-14 16,-1-3-4-16,2-4 5 16,-4-2 2-16,0 0-9 15,-7-5 0-15,-4-7-7 16,-7-1 7-16,-7-4 6 0,-1 3-6 15,-12-2 2-15,-15 2 16 16,-10 1 26-16,-11 6-16 16,-1 4-13-16,-3 3-4 15,8 3 0-15,9 14-4 16,15 6-5-16,14 3 0 16,6 2-2-16,17-2-17 15,16 0-101-15,26 0-131 16,-5-6-255-16,-8-4-76 0</inkml:trace>
  <inkml:trace contextRef="#ctx0" brushRef="#br0" timeOffset="588346.5583">28518 11205 1187 0,'0'0'245'15,"0"0"-167"-15,0 0 18 16,0 0 11-16,0 0 43 15,0 0 36-15,0 0-56 0,-12-13-46 16,12 13-19 0,0 0-22-16,0 0-18 0,0 0-1 15,0 6-17-15,0 8 10 16,0 6 5-16,4 6-6 16,3 5-10-16,-1 4-5 15,3-1-1-15,1 1-1 16,0-5 1-16,-2-6 1 15,-1-7 0-15,-2-8-1 16,-4-2 0-16,-1-5-1 16,0-2-5-16,0-3 6 0,0-12 9 15,-4-9-9 1,-3-9 0-16,2-1 1 16,3-5-1-16,2-1 0 0,0 4 9 15,0 3-3-15,0 6 4 16,0 9 32-16,0 4 0 15,7 4-17-15,3 6-13 16,3 1-12-16,10 3-11 16,5 0-3-16,3 0-19 15,5 1-77-15,0 5-83 16,7 7-174-16,-9-6-223 16,-8 0-388-16</inkml:trace>
  <inkml:trace contextRef="#ctx0" brushRef="#br0" timeOffset="588666.833">29015 11262 1303 0,'0'0'835'15,"0"0"-797"-15,0 0-38 16,0 0 0-16,0 0 21 16,0 0 39-16,0 0 1 15,-76-43-25-15,76 59-22 16,0 7-3-16,7 4-4 0,14 5 11 16,2 2 16-16,-1-2 0 15,-7-5 0-15,-11-3-16 16,-4-5-9-16,-22-11-9 15,-33-8-15-15,-42-7-150 16,7-13-518-16,4 0-862 0</inkml:trace>
  <inkml:trace contextRef="#ctx0" brushRef="#br0" timeOffset="599324.1889">26632 12262 166 0,'0'0'105'15,"0"0"-210"-15,0 0 64 0</inkml:trace>
  <inkml:trace contextRef="#ctx0" brushRef="#br0" timeOffset="599472.662">26750 12236 149 0,'12'1'98'15,"-1"-1"-98"-15,-1 3-131 0</inkml:trace>
  <inkml:trace contextRef="#ctx0" brushRef="#br0" timeOffset="599732.7588">26804 12240 77 0,'0'0'163'0,"0"0"-113"16,0 0 489-16,0 0-259 16,0 0-152-16,0 0-24 15,0 0-13-15,3 0 10 16,-3 0 12-16,0 0 11 15,0 0-57-15,-9 0-36 16,-3-4-10-16,-6-2-2 16,-4 3 11-16,-8 2 19 15,-4 1 24-15,-7 0 3 16,-1 1 13-16,-4 12-9 16,3 4-6-16,4 3 10 0,3-1-26 15,12 1-15-15,7 0-19 16,9-1-13-16,8 4-4 15,4-3-6-15,23 3 6 16,9-7-5-16,9 1-2 16,7-4-26-16,0-6-24 15,-2-4-37-15,-6-3-59 16,-8 0-42-16,-4 0-77 16,-13-6-139-16,-9-4-223 0</inkml:trace>
  <inkml:trace contextRef="#ctx0" brushRef="#br0" timeOffset="600119.4805">26237 11969 309 0,'0'0'1175'16,"0"0"-918"-16,0 0-118 15,0 0 2-15,0 0-40 16,0 0 45-16,0 0 22 16,-35 63-75-16,22-37-56 15,1-2-25-15,2-2-12 16,-1-2-10-16,7-3-94 16,2-4-107-16,2-6-179 15,0-2-239-15,6-5-364 0</inkml:trace>
  <inkml:trace contextRef="#ctx0" brushRef="#br0" timeOffset="600539.5646">26394 11976 333 0,'0'0'1195'0,"0"0"-968"16,0 0-161-16,0 0-50 15,0 0 8-15,0 0 100 16,0 0 38-16,-35 42-56 16,25-22-48-16,1 6-35 15,6-5-14-15,3-2-9 16,0-3-21-16,1-6-8 16,11-3-8-16,0-4-9 15,2-3-16-15,0 0-3 0,0 0-8 16,1-10 19-1,-2 0 16-15,2-3 27 0,-3 3 11 16,0 0 14-16,-6 3 26 16,-2 2 52-16,-2 2 15 15,-2 3-15-15,0 0-14 16,0 0-14-16,0 0-16 16,-5 13-20-16,-8 6 18 15,0 4-15-15,1 4-15 16,0-1-16-16,6-3-21 15,4 1-120-15,2-5-128 16,9-8-276-16,6-6-452 0</inkml:trace>
  <inkml:trace contextRef="#ctx0" brushRef="#br0" timeOffset="601071.711">26764 11942 365 0,'0'0'642'16,"0"0"-354"-16,0 0-190 16,-57-86-73-16,32 63 10 15,-5 4 45-15,-6 6 26 16,-8-1-1-16,-8 9-18 0,-6 3 25 15,-6 2-8-15,-3 2-29 16,0 15-2-16,1 7-21 16,2 9-21-16,3 7-9 15,5 6-2-15,6 6 2 16,11 5 3-16,8 16 5 16,13-4-8-16,13 0-7 15,5 1-14-15,15-14-1 16,15 6 0-16,9-8-7 15,10-8-7-15,9-6-3 16,7-8 5-16,4-10-18 16,3-7-5-16,15-12 14 15,16-3 9-15,18-23-10 0,1-13-11 16,-24-5 14 0,-25 2 18-16,-31 7 1 0,-7-2 6 15,-3-8 9 1,-3-12-2-16,-10-7-4 0,-19-3 4 15,-9-3 1-15,-40-11-1 16,-33-2 0-16,-30-9-1 16,-12 6-12-16,5 15-24 15,35 25-207-15,31 16-411 0</inkml:trace>
  <inkml:trace contextRef="#ctx0" brushRef="#br0" timeOffset="603843.6886">27750 12408 427 0,'0'0'176'16,"0"0"371"-16,0 0-349 0,0 0-198 16,0 0-85-16,0 0 47 15,0 0 38-15,0 9 104 16,0-9 44-16,0 0 2 16,0 0-46-16,-2 0-44 15,-8 5 7-15,-10 8 88 16,-9 6 35-16,-10 9-29 15,-9 1-62-15,-3 3-60 16,-1 1-27-16,4-4-12 16,10-5-18-16,6-3-64 15,12-9-101-15,15-8-124 16,5-4-208-16,0 0-169 0</inkml:trace>
  <inkml:trace contextRef="#ctx0" brushRef="#br0" timeOffset="604150.0375">27487 12394 100 0,'0'0'1249'0,"0"0"-694"16,0 0-445 0,0 0-80-16,0 0-11 15,0 0 90-15,0 0 17 0,-19 50 7 16,19-17-48-16,0 1-51 16,3 2-19-16,9-3-15 15,1-4-28-15,-1-6-64 16,3-9-89-16,3-1-289 15,-2-10-157-15,-4 1-473 0</inkml:trace>
  <inkml:trace contextRef="#ctx0" brushRef="#br0" timeOffset="604359.4456">27696 12537 143 0,'0'0'1832'16,"0"0"-1542"-16,0 0-221 16,0 0-45-16,-112-23-3 15,70 16 14-15,-3 0-18 16,-2-2-17-16,2 2-58 16,-6 7-288-16,14 0-402 15,10 0-314-15</inkml:trace>
  <inkml:trace contextRef="#ctx0" brushRef="#br0" timeOffset="605039.9974">28769 12230 373 0,'0'0'205'0,"0"0"605"15,0 0-644-15,0 0-74 0,0 0 14 16,0 0 33-16,0 0 20 16,22-47-29-16,-27 41-26 15,-9 0-23-15,-7-1-16 16,-6 4 23-16,-8 3-55 15,-8 0-4-15,-3 5 17 16,-3 12 5-16,0 6 0 16,8 7-15-16,7 0-13 15,10 4-6-15,11-5-10 16,8 1-5-16,5-4-1 16,11 0-1-16,14-7 0 15,6-5-8-15,7-1-30 16,2-6-67-16,5-7-53 0,-2 0-111 15,5-3-87-15,-11-11-201 16,-12 2-260-16</inkml:trace>
  <inkml:trace contextRef="#ctx0" brushRef="#br0" timeOffset="605376.524">28415 11966 1435 0,'0'0'536'15,"0"0"-465"-15,0 0-31 16,0 0 50-16,0 0 29 15,0 0 18-15,0 0-23 16,0-14-39-16,-2 14-53 16,-3 7-21-16,-1 10 0 15,-3 3 1-15,1 2-1 16,0 1-1-16,0-6-11 16,3 0-65-16,4-5-72 15,1-2-177-15,0-3-331 0,3-4-435 16</inkml:trace>
  <inkml:trace contextRef="#ctx0" brushRef="#br0" timeOffset="605678.6959">28510 11925 1582 0,'0'0'290'15,"0"0"-290"-15,0 0-28 16,0 0 28-16,0 0 6 16,0 0 47-16,0 0 19 15,75-6-2-15,-69 9-29 16,-6 1-28-16,0 6 8 0,-6 0 52 16,-12 3 57-16,-4 0-32 15,0 1-23-15,3-2-13 16,6 1-29-16,10 0-23 15,3 1-9-15,12-1-1 16,39 3-120-16,-4-1-486 16,-2-7-708-16</inkml:trace>
  <inkml:trace contextRef="#ctx0" brushRef="#br0" timeOffset="606206.7055">28546 11741 1333 0,'0'0'228'16,"0"0"-164"-16,-83 0-46 16,46 12-8-16,-4 9 39 15,-2 12 71-15,-3 10 68 16,-16 23-65-16,-12 27-70 16,-4 22-31-16,10 4-22 15,23-8-6-15,25-30-5 0,20-29-2 16,0-11-2-16,8-7 9 15,16 4 6-15,9-2-8 16,12 0-16-16,10-10-1 16,16-9-7-16,23-7 7 15,21-10 16-15,9-7 8 16,0-18-13-16,-9-12-17 16,-17-10 19-16,-16 4 12 15,-22-2-1-15,-6-15 1 16,-8-16 0-16,-9-9 0 15,-12-12 15-15,-25 8 1 16,-13 10-10-16,-21 13 9 0,-8 13 88 16,-24 1-103-16,-25 7-33 15,-19 8-124-15,10 5-201 16,21 23-482-16</inkml:trace>
  <inkml:trace contextRef="#ctx0" brushRef="#br0" timeOffset="615903.6792">26625 11482 143 0,'0'0'271'15,"0"0"-271"-15,0 0-96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3T07:31:00.74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20953 3528 681 0,'0'0'61'15,"0"0"754"-15,0 0-573 16,0 0-62-16,0 0-2 16,0 0-10-16,0-2-10 15,0 2-26-15,0 0-34 16,0 0-41-16,0 0-27 15,0 0-30-15,-3 11 6 16,-5 9 0-16,-4 7 40 16,-4 3-22-16,-5 2-15 15,1-3-3-15,-4 1 2 16,1-4-8-16,-1-4-1 16,0-4 1-16,-2-2 3 0,3-3 5 15,3-5-7-15,5-3 9 16,6-2-8-16,1-3 7 15,5 0-9-15,-4 0-1 16,3-3-11-16,-1-9-4 16,1-2 2-16,1-2 7 15,0-2 6-15,2-1-8 16,1-1 9-16,0 0-1 16,0 0 0-16,0 1-9 15,7-1 10-15,2 1 21 16,5-1-8-16,-1 2 0 0,0 3-2 15,4 2-5 1,-7 3-6-16,1 2 14 0,-1 2-14 16,-3 2 12-1,0 4-10-15,-4 0-1 0,0 3-1 16,1 18 0-16,3 8 12 16,2 12 21-16,6 0-9 15,2 4-15-15,8-1 3 16,6-3-12-16,5-7 0 15,5-6-49-15,-1-7-81 16,5-9-170-16,-10-5-399 16,-6-7-547-16</inkml:trace>
  <inkml:trace contextRef="#ctx0" brushRef="#br0" timeOffset="753.8251">21577 3857 1393 0,'0'0'521'15,"0"0"-463"-15,0 0-41 16,0 0 2-16,0 0 85 16,-102 0-3-16,67 0-44 15,6 0-30-15,2 0-18 16,12 0-3-16,5-4 20 16,10-3 44-16,0-7-3 15,22-5-67-15,8-7-16 0,4-4 16 16,7-2 2-16,0-1-2 15,-1 0-33-15,-1-1 20 16,-3 1 12-16,-8 1 1 16,-5-2 0-16,-6 1 8 15,-6 1-2-15,-7 5 19 16,-4 4 9-16,0 4-7 16,-10 5-8-16,-9 4-7 15,-9 4 0-15,2 2 1 16,0 4 11-16,6 0-12 15,6 2-3-15,6 10-9 16,8 5-12-16,0 3 5 16,9 5 7-16,15 4 13 0,7 1 0 15,7 3-2-15,2 1-10 16,1 0-1-16,-3 0-1 16,-3-1 0-16,-10 0-5 15,-5-2 4-15,-9-1-6 16,-6-5 2-16,-5-1-5 15,-5-4 1-15,-14-5 4 16,-6-4-5-16,-5-4-1 16,2-3-71-16,3-4-124 15,9 0-155-15,12 0-296 0</inkml:trace>
  <inkml:trace contextRef="#ctx0" brushRef="#br0" timeOffset="1474.4562">22206 4003 831 0,'0'0'1053'0,"0"0"-882"16,0 0-138-16,0 0-33 15,0 0 0-15,47-73 27 16,-36 42 67-16,-2-5 8 0,-2-4-31 16,1-4-47-1,-5-5-23-15,-3-4 10 0,0 1-5 16,0 2 9-16,-3 5 19 16,-8 6 13-16,1 8 7 15,1 8-17-15,0 7-7 16,5 7 1-16,1 4 0 15,-1 3-8-15,4 2-17 16,0 0-6-16,0 0-1 16,0 0-21-16,7 0-15 15,6 1 37-15,3 6 4 16,5 0-3-16,3-1 0 16,-1 2-1-16,2-5-12 15,-1-1 11-15,-2-1 0 16,-1-1-11-16,-2 0 12 0,-4 0 0 15,-7 0 1-15,-4 0 10 16,-2 0 21-16,-2 0 6 16,0 0-5-16,0 0-5 15,0 0-13-15,0 0-9 16,0 0 0-16,0 0-6 16,0 9-19-16,1 8 19 15,10 4 1-15,3 3 1 16,5 2-2-16,4 3-1 15,4-3 0-15,0 1-7 16,-2-3 2-16,-5-1-7 16,-4-4 7-16,-7-3 5 15,-7-1-9-15,-2-4-11 0,-2-1-5 16,-14-1 11 0,-11-2 15-16,-6-1 5 0,-10-6-5 15,-2 0-14-15,-1 0-64 16,-1 0-62-16,15 0-219 15,11 0-415-15</inkml:trace>
  <inkml:trace contextRef="#ctx0" brushRef="#br0" timeOffset="2173.1366">22952 3351 1305 0,'0'0'397'0,"0"0"-339"0,-145-59-58 16,50 23-5-16,-21-4 5 15,-12-3 40-15,-4 3-9 16,2 8-17-16,1 7-12 15,-8 4-1-15,-5 7 9 16,-8 6 15-16,-15 8 65 16,-6 5 34-16,-3 20-28 15,-3 16-40-15,10 13-6 16,17 11-35-16,26 7-2 16,37-6 7-16,36-10 14 15,28-12 6-15,14 0 0 16,9 17-1-16,16 21-11 15,48 25-15-15,36 0-4 0,25-11-8 16,16-19 16 0,8-20-17-16,12-11-11 0,14-9 11 15,7-6 1-15,3-10-1 16,0-8-32-16,-6-10 3 16,-9-3 11-16,-10-17 0 15,-13-16 11-15,-10-10 7 16,-11-9 0-16,-19-12 8 15,-13-8-8-15,-19-8 9 16,-26-6-9-16,-21-6 6 16,-26-1-6-16,-19-2 16 15,-45 2-16-15,-40 8-30 16,-35 9-16-16,-30 14-10 16,-25 14-16-16,-25 16-72 15,50 15-121-15,25 10-302 0</inkml:trace>
  <inkml:trace contextRef="#ctx0" brushRef="#br0" timeOffset="4650.6218">23150 3731 1689 0,'0'0'559'15,"0"0"-496"-15,0 0-62 16,0 0-1-16,0 0 39 16,0 0 29-16,118-27-12 15,-73 24-28-15,5 2-17 16,1-1-6-16,1 2-4 15,-1-2-1-15,-5 2 6 16,-5 0-6-16,-7-1 1 16,-10 1-1-16,-6 0-22 15,-9 0-53-15,-6 0-103 16,-5 0-164-16,-13 0-245 16,-6 0-552-16</inkml:trace>
  <inkml:trace contextRef="#ctx0" brushRef="#br0" timeOffset="4940.7798">23248 3750 1385 0,'0'0'603'16,"0"0"-521"-16,0 0-62 15,0 0 30-15,0 0 86 16,0 0-50-16,0 0 7 16,94 19-42-16,-41-14-23 0,5 1-14 15,-1-2-13 1,-5 0 8-16,-6-1-8 0,-9 0 0 16,-8-1-1-16,-10-2-40 15,-6 0-42-15,-10 0-68 16,-1 0-242-16,-2-3-397 0</inkml:trace>
  <inkml:trace contextRef="#ctx0" brushRef="#br0" timeOffset="5340.6529">23530 3591 1839 0,'0'0'327'16,"0"0"-242"-16,0 0-59 15,0 0 9-15,0 0 76 16,0 0-14-16,0 0-73 16,21-2-5-16,0 14-7 15,8 5-11-15,4 4 10 16,4 2-10-16,-2 0 1 15,1 0-1-15,-3-1-1 16,-5-4 1-16,-4-3 0 0,-9 1-1 16,-7-2-1-16,-8-1-6 15,0 2 7 1,-14-1 4-16,-12 1 48 0,-13-1 20 16,-6-1 2-16,0-3-32 15,2-1-22-15,6 0-20 16,8 2-59-16,13-2-219 15,8-2-796-15</inkml:trace>
  <inkml:trace contextRef="#ctx0" brushRef="#br0" timeOffset="8948.5408">24709 3530 1392 0,'0'0'312'0,"0"0"-223"0,0 0-64 16,0 0 51-16,0 0 118 15,0 0-5-15,-42 30-35 16,20-5-43-16,-2 8-22 15,-1 6-14-15,-2 4 11 16,-2 0 6-16,0 0-31 16,0-1-19-16,3-4-8 15,-1-1-11-15,4-3-10 16,4-8-7-16,4-3-6 16,5-6 0-16,3-6-14 15,6-2-49-15,1-5-76 0,0-2-88 16,0-2-136-16,3-12-243 15,5-3-704-15</inkml:trace>
  <inkml:trace contextRef="#ctx0" brushRef="#br0" timeOffset="9251.4828">24449 3551 1534 0,'0'0'279'0,"0"0"-200"16,0 0 9-16,0 0 156 15,0 0-84-15,0 0-47 16,0 0-70-16,-13 44 27 16,13-5 11-16,0 6-23 15,4 4-15-15,13 0-16 16,4 1-13-16,3-5-14 15,0-7 0-15,0-6 4 16,-4-6-4-16,-3-6-37 16,-2-6-89-16,-5-5-83 15,-2-4-324-15,-1-5-147 0</inkml:trace>
  <inkml:trace contextRef="#ctx0" brushRef="#br0" timeOffset="9913.909">25067 3777 1582 0,'0'0'390'0,"0"0"-285"16,0 0-16-16,94 0 28 15,-49 2 16-15,7 3-50 0,8-2-49 16,3 0-20-16,1 0-8 16,-2 0-4-16,-5-1-1 15,-5 0 0-15,-10-1-1 16,-6-1 0-16,-11 0 0 15,-7 0-12-15,-11 0-1 16,-3 0-5-16,-4-1-18 16,0-6 17-16,0-2 19 15,0 1 1-15,-8-4 0 16,-4 3-1-16,0-4 1 16,-1 2 0-16,-2-2 0 15,1 2 0-15,1 0 8 16,4 5 8-16,1 0-3 0,4 3-5 15,1 1-8-15,3 2 5 16,0 0-5-16,0 0 0 16,0 0-1-16,4 0-6 15,7 2-40-15,4 7 24 16,6 1 15-16,3 2 6 16,-1 4 1-16,-1 1-1 15,-3 0 1-15,-1 2 0 16,-6 1 0-16,-5 0 11 15,-2 0 3-15,-5-2-2 16,0-2-6-16,-6-1 9 16,-9 0-5-16,-5-4-10 0,0-2 6 15,-2 1-12 1,2-2 4-16,-1 1-158 0,7-5-361 16,10-1-436-16</inkml:trace>
  <inkml:trace contextRef="#ctx0" brushRef="#br0" timeOffset="10242.2952">26340 3451 899 0,'0'0'785'16,"0"0"-635"-16,0 0-65 15,0 0 15-15,0 0 11 16,0 0 70-16,0 0-11 16,-9 44-69-16,9-19-11 15,0 1-40-15,1 5-15 16,11 1-12-16,6 1-14 15,3-2-8-15,2-3-1 16,0-2-57-16,1-7-86 16,3-1-86-16,-9-6-164 15,-2-4-264-15</inkml:trace>
  <inkml:trace contextRef="#ctx0" brushRef="#br0" timeOffset="10560.098">26692 3528 1551 0,'0'0'483'0,"0"0"-403"16,0 0 22-16,0 0 22 16,0 0-16-16,0 0-25 15,0 0-20-15,-33 14 29 16,17 11-10-16,-2 10-25 0,-5 8 6 15,-2 6-7 1,-3 3-18-16,-2 3-7 0,-1-3-17 16,-2-4-13-16,3-4 7 15,2-7-7-15,5-6-1 16,8-6 0-16,5-6-2 16,2-5-31-16,8-4-76 15,5-4-146-15,11-6-378 16,6 0-446-16</inkml:trace>
  <inkml:trace contextRef="#ctx0" brushRef="#br0" timeOffset="11341.7904">26946 3321 679 0,'0'0'664'0,"0"0"-582"16,0 0-55-16,-104-100 46 16,60 69 45-16,-3 3-21 15,-2 5-9-15,0 11 10 16,3 10-48-16,-5 4-35 16,-5 20 10-16,-4 14 33 15,-10 7-2-15,0 11-27 16,-11 15-14-16,2 17 24 0,1 12-7 15,11 1-17-15,17-9-14 16,17-8 5-16,16-11-6 16,10-9-2-16,7-10-7 15,0-13 1-15,13-2 7 16,12 3-11-16,11 3-23 16,12 0-57-16,6-9-23 15,10-8 16-15,18-10 82 16,17-10 17-16,15-6-11 15,1-11 11-15,-12-16 0 0,-21-3 37 16,-25 1 46 0,-11-3 12-16,-7-2-33 0,4-11-3 15,-2-11 3-15,-7-12 24 16,-13 1 46-16,-18-13-35 16,-8-12-45-16,-31-13-34 15,-7 11-12-15,4 19-6 16,5 25-9-16,-24 4-44 15,4 8-182-15,1 4-467 0</inkml:trace>
  <inkml:trace contextRef="#ctx0" brushRef="#br0" timeOffset="20902.6804">26437 3810 512 0,'0'0'587'0,"0"0"-431"16,0 0-156-16,0 0-124 0,0 0-172 16,3 0-210-16</inkml:trace>
  <inkml:trace contextRef="#ctx0" brushRef="#br0" timeOffset="21112.7496">26437 3810 456 0,'4'-14'1076'0,"-4"14"-849"0,0 0-227 16,0 0-83-16,2 0-81 16,7 0-123-16,1 0-429 0</inkml:trace>
  <inkml:trace contextRef="#ctx0" brushRef="#br0" timeOffset="21278.4087">26485 3814 905 0,'0'0'404'0,"0"0"-404"16,0 0-380-16</inkml:trace>
  <inkml:trace contextRef="#ctx0" brushRef="#br0" timeOffset="21465.264">26485 3814 155 0,'35'13'1259'0,"-38"-13"-1259"16,3-2-301-16</inkml:trace>
  <inkml:trace contextRef="#ctx0" brushRef="#br0" timeOffset="24365.8111">27078 3355 804 0,'0'0'679'15,"0"0"-538"-15,0 0-75 16,0 0 49-16,0 0 90 16,0 0-11-16,0 0-49 0,2-21-48 15,-2 18-28-15,0 3-9 16,0 0-7-16,0 0-9 15,0 0-15-15,-2 0-26 16,-4 0-3-16,-7 3-6 16,-10 9 6-16,-3 6 9 15,-6 2 3-15,4-3-4 16,3 1-7-16,7-6 1 16,3 1 5-16,3-1-6 15,-1-1 0-15,2 0-1 16,0 0-1-16,3 0-12 15,0 1-36-15,2-1-45 16,-1 0-80-16,1-2-91 0,-6-3-133 16,4-4-181-1,2-2-583-15</inkml:trace>
  <inkml:trace contextRef="#ctx0" brushRef="#br0" timeOffset="24665.2171">26817 3305 1167 0,'0'0'492'15,"0"0"-414"-15,0 0-31 0,0 0 34 16,0 0 7-16,0 0-1 15,0 0-44-15,14 14 22 16,-4 5 23-16,2 7 13 16,2 2-29-16,5 0-30 15,2 1-27-15,-2-4-6 16,4-4-9-16,-3-3-46 16,-5-1-105-16,-1-4-186 15,-8-5-290-15</inkml:trace>
  <inkml:trace contextRef="#ctx0" brushRef="#br0" timeOffset="24937.1349">27126 3417 939 0,'0'0'710'0,"0"0"-615"15,0 0-66-15,0 0 29 16,0 0 42-16,0 0 55 16,-110-19-12-16,55 19-41 15,-6 0-42-15,-23 7-60 0,12 2-63 16,17-4-507-16</inkml:trace>
  <inkml:trace contextRef="#ctx0" brushRef="#br0" timeOffset="29267.3398">26813 3856 159 0,'0'0'40'0,"0"0"-40"0</inkml:trace>
  <inkml:trace contextRef="#ctx0" brushRef="#br0" timeOffset="31222.514">26813 3856 104 0,'-3'-10'302'0,"3"9"-129"15,0-1-88 1,1 2-49-16,-1 0-10 0,0 0 20 15,0 0 3-15,0 0-26 16,0 0-8-16,0 0 9 16,2 0 24-16,-1 0 16 15,-1 0-1-15,0 0-15 16,0 0-16-16,0 0-8 16,2 0-11-16,-2 0 0 15,1 0 2-15,2 0 1 16,0 0 8-16,2 0 13 15,1 0-14-15,1 0-12 16,0 0-2-16,1 0-8 16,0 0 1-16,0 0-1 15,-2 0 1-15,0 0-1 0,2 0 9 16,-4 0-8-16,4 0-2 16,-2 0 1-16,0 0 0 15,3 0-1-15,1 0 0 16,1 0 1-16,1 0 1 15,2 0-2-15,0 0 1 16,1 0-2-16,-3 0 1 16,1 0 0-16,-3 0 0 15,0 0 0-15,1 0 0 16,-2 0-1-16,0 0 0 16,3 0-10-16,0 0-2 15,0 0 11-15,3 2 1 16,0-2 0-16,3 1 1 0,0 1 1 15,3-2 8-15,-2 0-3 16,-1 1 1-16,-2-1-7 16,-1 0-3-16,0 0 3 15,0 0-6-15,1 1-4 16,0 1-9-16,1-1-10 16,3 2-20-16,-2-2 24 15,1 3 3 1,1-3 1-16,0 0 5 0,3 0-18 15,0 1 26-15,0-2 8 16,-1 1 1-16,-1-1 8 16,-3 2-9-16,0-1-2 0,-3 1-34 15,3-1 23-15,0 2-6 16,-3-2-30-16,2-1 4 16,0 0 45-16,2 0 18 15,-1 0 35-15,3 0 20 16,1 0-24-16,1 0-22 15,-1 0-19-15,-1 0-8 16,-3 0-18-16,-1 0-23 16,0 0 9-16,-2 2-8 15,2-1 9-15,-1 1 0 16,2-2 13-16,-1 0-8 16,0 2 19-16,0-2 7 15,2 0 0-15,0 0-9 16,0 0-27-16,-2 0 36 15,-3 0 0-15,-2 0 0 0,-3 0-1 16,0 0 0 0,-2 0 1-16,2 0 16 0,-1 0 23 15,-1 0 40-15,1 0-6 16,0 0-37-16,1 0-16 16,0-2-11-16,2 0-9 15,-2-1 15-15,0 2-15 16,-2 0-7-16,0-1-9 15,0-1 7-15,-4 3-4 16,0-1 13-16,-2-1 0 16,1 1 10-16,-2 1 17 15,0-2 23-15,0 2 18 16,0-1 26-16,0 0-19 0,0 0-33 16,0-1-11-16,0-1-11 15,-3 0-12-15,0-1-7 16,-4-2-1-16,0 1 0 15,-3-1 0 1,-1-1-1-16,-3 0 0 0,-2 0 0 16,0 0 0-16,3-1 1 15,0 0 32-15,2 1 22 16,3 2-7-16,4-1 1 16,1 2-16-16,0 1-19 15,1 1-4-15,2 0-3 16,-2 0-5-16,2 1 6 0,-2 0-7 15,0-1-19-15,-1-1 8 16,0 2 3 0,0-2 7-16,-1 2-2 0,1-1 2 15,0 1 1-15,1 1 12 16,2 0 18-16,0 0 6 16,0 0 3-16,0 0-7 15,0 0-13-15,0 0-8 16,0 0 5-16,0 0-5 15,0 0 4-15,0 0-15 16,3 0 1-16,2 0 0 16,-1 0 0-16,4 1 0 15,1 2 1-15,0 1-1 16,1 1 5-16,2 1-6 16,0-1-1-16,-1 0-1 0,2 1 1 15,-3 1 0-15,0-1-7 16,-2 0-9-16,-2-1 3 15,2 1-2-15,-2 0 4 16,2-2-3-16,-2 2-4 16,2-2-16-16,0 0 9 15,2 0 2-15,-3 0 7 16,1-1 5-16,-2 1 5 16,-1-2 6-16,-1 0 0 15,-3 0-2-15,-1-2 2 16,0 1-10-16,0-1 3 15,0 2 8-15,0-2 0 16,0 1 1-16,0 2 14 16,0 0-7-16,-3 1 0 0,-3 2-7 15,2-1 0-15,-2 3 1 16,-2 0-1-16,-2 0-1 16,-2 3 3-16,-3 0 10 15,-4-2 3-15,-2 1-6 16,3 0-4-16,-1-3-6 15,1-2-45-15,7 0-173 16,4-3-442-16</inkml:trace>
  <inkml:trace contextRef="#ctx0" brushRef="#br0" timeOffset="31909.7951">28620 3567 392 0,'0'0'298'0,"0"0"-184"15,0 0-34-15,0 0 6 16,0 0 21-16,0 0 35 16,0 0 12-16,0-5-15 15,0 5-18-15,0 0-29 16,0 0 3-16,0 0-12 16,0 0-2-16,0 0-32 15,0 0-30-15,1 1-1 16,6 10-5-16,2 6 21 15,3 1 2-15,3 5-23 16,-1 0-7-16,3-3-6 16,2 3 1-16,1-2-1 0,4-1-46 15,-3-2-123 1,6-1-82-16,-6-5-92 0,-5-5-245 0</inkml:trace>
  <inkml:trace contextRef="#ctx0" brushRef="#br0" timeOffset="32780.8108">28979 3516 176 0,'0'0'140'0,"0"0"7"15,0 0-30-15,0 0 19 16,0 0 36 0,0 0-22-16,0 0-47 0,2 3 5 15,-2 0 2-15,0 0-17 16,0 2-13-16,0 2-17 16,-2 2 9-16,-1 1-4 15,-2 3-17-15,-2 2-15 16,1 3 1-16,-3 2-8 15,0 1 3-15,-3 2 23 16,0 1-16-16,0 2 2 16,-1-3-10-16,1 2-2 15,-1 1 8-15,1 1 0 0,-3 1-6 16,1 3-7 0,1 3-2-16,-5 1 6 0,-1 1-9 15,2 0-10-15,-1-1 1 16,2-3-4-16,3-3-5 15,2-4 1-15,3 0-1 16,3-7 1-16,2-4-1 16,1-3 1-16,2-4 4 15,0-4-6-15,0 0-7 16,0-2-36-16,0 1-82 16,0-2-160-16,0 0-333 0</inkml:trace>
  <inkml:trace contextRef="#ctx0" brushRef="#br0" timeOffset="35469.3645">26485 3930 65 0,'0'0'134'0,"0"0"-53"0,0 0-9 16,0 0 29 0,0 0 25-16,0 0-28 0,0 0-55 15,9 0-30-15,-9 0-13 16,0 0-12-16,0 0-14 15,0 0 2-15,0 0-2 16,0 0 18-16,0 0 8 16,0 0 28-16,0 0-1 15,1 0 12-15,1-1-6 16,-2 1-15-16,0 0-17 16,0 0-1-16,0 0-10 15,0 0-7-15,0 0 2 16,0 0 7-16,0 0 8 15,0 0 14-15,0-2 18 16,1 0-5-16,1 1 5 0,0 0 20 16,-2 1 3-16,0 0-32 15,0 0-23-15,0 0-22 16,0 0-48-16,0 0 3 16,0 0 8-16,0 0-38 15,0 0 12-15,0 0 52 16,0 0 33-16,0 0 8 15,0 0 13-15,-2 0-21 16,0-2-52-16,-1-1-232 0</inkml:trace>
  <inkml:trace contextRef="#ctx0" brushRef="#br0" timeOffset="38569.8576">29322 3846 947 0,'0'0'395'0,"0"0"-219"16,0 0-27-16,0 0 3 16,0 0-10-16,0 0 2 15,0 0-63-15,24-4-10 0,-13 4-10 16,-1 0 10-1,2 0-18-15,0 0-11 0,6 0-1 16,4-1-5-16,5-1-26 16,2 1-10-16,4 1-1 15,3 0 0-15,3 0-20 16,0 0-10-16,-1 0-29 16,-5 0 1-16,-7 4-76 15,-10 0-92-15,-8 0-27 16,-8 2-97-16,0-3-174 15,-9 0-188-15</inkml:trace>
  <inkml:trace contextRef="#ctx0" brushRef="#br0" timeOffset="38978.5481">29571 3724 1024 0,'0'0'488'16,"0"0"-376"-16,0 0 51 0,0 0 52 15,0 0-21-15,0 0-53 16,0 0-67-16,0 0-65 16,0 18 6-16,3 9 35 15,-1 8-7-15,0 4-19 16,-1 3-6-16,-1-2-18 15,0-3 0-15,0-4-48 16,-6 1-75-16,-3-9-149 16,0-7-423-16</inkml:trace>
  <inkml:trace contextRef="#ctx0" brushRef="#br0" timeOffset="39904.3271">30448 3591 884 0,'0'0'238'0,"0"0"-142"0,0 0 49 15,0 0 14-15,0 0-15 16,0 0-5-16,0 0-14 15,47-22-6-15,-47 20-46 16,-9-2-32-16,-9 0 15 16,-9 0 9-16,-7 0-7 15,-3-1-15-15,-2 4-2 16,3-2-4-16,3 1-10 16,8 2-3-16,5 0-9 15,7 0-8-15,4 2-7 16,3 5 0-16,3 1-8 15,3 2 8-15,0 3 1 0,0-1 1 16,0 2 5-16,0-1 1 16,0 2-7-16,0-3 5 15,0 1-4-15,0 1-1 16,3 0 0-16,0 1 1 16,0 2-2-16,3 1 0 15,-5-2 0-15,1 2 1 16,-2-1 0-16,0 2-1 15,0-1 1-15,0 0 0 16,0 1 0-16,-5 1 1 16,-2-2-1-16,3 1 0 15,-1 0-1-15,4-2 1 16,-1-1 0-16,2-2-1 16,0-3 0-16,0-1 0 15,9-3-3-15,9-3 3 0,7-3 9 16,6-1 3-16,5 0-6 15,2 0-6-15,-1 0 0 16,-2-4 0-16,-6 1-18 16,-3-2-45-16,-7 1-44 15,-6 1-57-15,-2-1-44 16,-11-2-33 0,0 1-262-16,0-3-622 0</inkml:trace>
  <inkml:trace contextRef="#ctx0" brushRef="#br0" timeOffset="40111.1043">30283 3852 1453 0,'0'0'391'0,"0"0"-320"16,0 0-71-16,130-7-1 16,-88 7-186-16,-10-3-511 0</inkml:trace>
  <inkml:trace contextRef="#ctx0" brushRef="#br0" timeOffset="44911.4171">18170 6664 689 0,'0'0'370'15,"0"0"-230"1,0 0-59-16,0 0 39 0,0 0 59 15,0 0 9-15,6-7-77 16,2 7-49-16,2-1-8 16,0-1-1-16,6 2-6 15,3-1-15-15,3 1-5 16,2 0-17-16,1 0-9 16,2 0 1-16,5 0 4 15,1 0-6-15,3 0 0 16,2 4 2-16,1 0-2 15,-3-1 1-15,2 0-1 16,1 0 1-16,1 0-1 16,5-2 2-16,-2-1-2 15,2 2-1-15,1-2-8 0,-2 0-4 16,-1 0 1-16,-7 1 2 16,-2-1 0-16,-1 0 2 15,0 4 8-15,0-2 0 16,1 3 1-16,7-2-1 15,3 0 0-15,5 1 0 16,3 1 0-16,4-4 1 16,2 3-1-16,-2-2 0 15,2-1 0-15,1 2 0 16,-4 0 0-16,-3 1-1 16,-1 2 1-16,-5 0-1 15,3-1 1-15,-1-1 0 16,0 1 0-16,2-1 0 0,0-2 0 15,3-2 0-15,3 0 1 16,-4 0-1-16,-3 0 0 16,0 0-12-16,-7 0-81 15,-4 0-20-15,-9 4-19 16,-3-1-53-16,-3 0-55 16,-3 1-62-16,-10-3-483 0</inkml:trace>
  <inkml:trace contextRef="#ctx0" brushRef="#br0" timeOffset="46174.9808">18498 7440 1066 0,'0'0'660'16,"0"0"-549"-16,0 0-85 15,0 0-14-15,0 0 63 16,0 0 18-16,0 0-65 15,28 0-19-15,-14 0-3 16,0 0 4-16,0 0 27 16,1 0 22-16,5 3 1 15,2-3-11-15,8 4-15 16,3-2-16-16,2 0-9 0,7-2-8 16,4 0 0-16,1 0 0 15,3 0 1-15,1 0-1 16,-3 0 0-16,-2 0 0 15,-3 0 0-15,-4 0-1 16,3 2 0-16,-5 1 0 16,1 0-1-16,1-2-5 15,-4-1 5-15,2 3-6 16,-1-2 7-16,2-1-1 16,-2 0 0-16,-2 0 1 15,3 0-1-15,2 0 1 16,0 0 0-16,7 0 0 15,-1 0 0-15,4 0 0 16,0 0 0-16,2 2 0 0,-1 0-1 16,-2 0 0-16,1-2-10 15,-4 4-4-15,1-4-1 16,-1 0 0-16,1 0-6 16,-5 0 8-16,-1 0 13 15,-2 0 1-15,-3 0 0 16,1 0 1-16,-2 0 6 15,4 0-6-15,-2 0 0 16,-5 0 0-16,0 0 0 16,-2 0 0-16,-9 0 0 15,-3 0 0-15,-2 0 0 16,-9 0 0-16,-5 0-1 16,1 0 5-16,-2 0-5 0,-2 0-49 15,-8 0-135 1,-7 0-329-16</inkml:trace>
  <inkml:trace contextRef="#ctx0" brushRef="#br0" timeOffset="47732.0361">18729 8966 1023 0,'0'0'258'0,"0"0"-182"15,0 0-47-15,0 0 37 16,0 0 95-16,0 0 32 16,0 0-51-16,-1 0-25 15,1 0-14-15,0 0-23 0,5 0-15 16,-2 3-22-1,4 0-14-15,0-3-1 0,5 4-8 16,8 0-8 0,-1-1-2-16,10 3-9 0,3-2 0 15,5 2 0 1,2 1-1-16,2 0-1 0,2-1-13 16,-4 4 0-16,-2-2 2 15,0-3 3-15,2 2 8 16,-3-1 0-16,-3-1 0 15,1-3 0-15,0 2 1 16,1-1 0-16,-6 0 0 16,1-3 0-16,2 0 0 15,-7 3 0-15,0-3 0 0,2 0 0 16,-3 0 0-16,5 1 0 16,-3-1 0-16,6 0 0 15,-4 0 0-15,3 0 0 16,2 0 0-16,2 0 0 15,-1 0 0-15,4 0 0 16,3 0 0-16,-1 0 0 16,3 0-2-16,-2 0 1 15,-2-4 0-15,-5 1 0 16,0 3 1-16,-1 0-1 16,-6-1 1-16,1 1 1 15,1-2-1-15,-6 1 1 16,6-2 0-16,-1 3-1 0,3-2 1 15,4-2 1 1,4 0-2-16,-1 1 1 0,1 0-1 16,-2-1 0-16,-1 1 0 15,-1 1-1-15,-9 0-9 16,3 2 9-16,-7 0-5 16,2-3 6-16,-5 3-2 15,4 0 1-15,-1-3-1 16,1 0 1-16,-1-1 0 15,5 0-5-15,-5-1 4 16,2 2 1-16,-6-1-1 16,-4 1 1-16,-1 3 1 15,-9 0 0-15,1 0 1 16,-4 0 1-16,1 0 5 16,-2 0 4-16,0-2 5 0,0 2 3 15,0 0 6-15,0 0-4 16,0-1-1-16,0 1-1 15,0 0-3-15,0-1-5 16,1 1-10-16,3-2 8 16,1 2-8-16,-1 0-1 15,-2 0 0-15,-1 0-1 16,-1 0-5-16,0 0-5 16,0 0 10-16,0 0-7 15,0 0 7-15,0 0-17 16,0-2 3-16,0 2 8 15,0 0 5-15,0 0-38 0,0 0-56 16,0 0-126-16,0 0-121 16,0 0-332-16</inkml:trace>
  <inkml:trace contextRef="#ctx0" brushRef="#br0" timeOffset="49322.8618">19632 9392 1609 0,'0'0'397'16,"0"0"-240"-16,0 0-77 15,0 0 43-15,0 0 21 16,0 0-9-16,0 0-27 16,48 79-43-16,-28-46-23 15,3 1-3-15,3 0-23 16,-7 1-8-16,1-5-8 0,-4-4-28 16,-4 0-44-16,-2-7-35 15,-3-2-38-15,0-4-92 16,-1-5-232-16,-2-2-49 15,-1-3-72-15</inkml:trace>
  <inkml:trace contextRef="#ctx0" brushRef="#br0" timeOffset="49655.8968">19951 9543 1480 0,'0'0'494'0,"0"0"-349"16,0 0-64-16,0 0 15 15,0 0 57-15,0 0 0 0,0 0-26 16,0-30-24-16,0 30-36 16,0 5-19-16,-7 15 1 15,-8 6 12-15,-3 10-7 16,-4 4-18-16,-4 7-13 16,3 2-8-1,-4 1-5-15,0-1-4 0,3 3 2 16,-3-5-8-16,5 0 6 15,-1-8-1-15,7-3-5 16,3-10 0-16,0-3-7 16,7-9-4-16,3-4-25 15,3-3-28-15,0-4-44 16,0-3-79-16,19-6-122 0,1-11-420 16,1-3-247-16</inkml:trace>
  <inkml:trace contextRef="#ctx0" brushRef="#br0" timeOffset="51930.0851">19274 6631 370 0,'0'0'228'0,"0"0"-10"15,0 0-111-15,0 0-62 16,0 0 4-16,0 0 11 15,0 0-3-15,0-13-15 16,0 13-2-16,0 0 17 16,0-1 18-16,0 1 31 0,0 0-7 15,0 0-19-15,0 0-23 16,0 0-18-16,0 0-4 16,0 0-3-1,0-2-7-15,0 2-9 0,-3 0 5 16,0-1-11-16,-4-1-7 15,1 2-2-15,0 0 5 16,-4 0-5-16,3 0-1 16,0 0 1-16,1 0 8 15,0 0 20-15,3 0 1 16,-3 6 15-16,2 3 22 16,1 0-12-16,0 2-21 0,-2 5-3 15,5-2-3-15,0 0-8 16,0-1 0-16,0 0-9 15,5-1-3-15,5-1-7 16,0-2 5-16,5-1-6 16,5-3-7-16,-3-4-19 15,5-1-35-15,-3 0-13 16,0 0-12-16,-2-7 54 16,-5-6 14-16,-1 4 14 15,-6-2 4-15,-2 1 23 16,-3-3 15-16,0 1 53 15,-6 1-48-15,-7 0-22 16,-2-2 4-16,-6 1 9 16,3 2 3-16,-5 0 1 15,3 0-4-15,5 3-13 0,-2 1-12 16,8 5 10-16,3 1-3 16,5 0-11-16,-2 3-4 15,0 14 6-15,-1 4 3 16,4 2 3-16,0 4-4 15,0-1-7-15,0-6-1 16,7-1-1-16,3-5 0 16,4-4 0-16,4-4-18 15,1-6-26-15,1 0-23 16,0 0 3-16,-1-11 23 16,-3-8 19-16,-6 0 22 15,-1-1-1-15,-5-3 1 16,-4 3 8-16,0 3 8 0,0 4 46 15,-9 4-21-15,-5 4-21 16,-6 1-1-16,-1 4-7 16,-1 0 14-1,0 2-8-15,7 9-4 0,0 5-6 16,6 2-2-16,7 5-1 16,2-2-5-16,0 3-19 15,14-5-10-15,7-3-25 16,-1-3-7-16,6-6-26 15,-5-1-43-15,3-6-15 16,-7 0-15-16,-3-3 36 16,-3-10 63-16,-7-2 61 0,-4-2 44 15,-4-1 36 1,-12-1 5-16,-4 3 54 16,-2 4 13-16,-1 3-22 0,0 6-40 15,3 3-38-15,8 0-33 16,1 2-17-16,5 8-2 15,6 4-14-15,0 3-49 16,7 0-19-16,13-2-89 16,4-1-45-16,3-4-25 15,0-4-38-15,-7-3 98 16,-6-3 100-16,-6 0 81 16,-8-2 73-16,0-6 21 15,-33-1-94-15,-2 5-16 0,-1-2-605 16</inkml:trace>
  <inkml:trace contextRef="#ctx0" brushRef="#br0" timeOffset="57197.1213">18080 8745 1788 0,'0'0'343'0,"0"0"-250"16,0 0-64-16,0 0 10 0,0 0 57 15,0 0 11-15,-61-43-16 16,41 36-20-16,-5 0-8 15,2 1-17-15,-4 3-1 16,1-1-9-16,3 1-11 16,1 3-6-16,3 0-5 15,6 0-7-15,-2 0-6 16,7 3 0-16,4 9 0 16,1 0-1-16,3 1 1 15,0 4 1-15,0 1-1 16,7-1 0-16,1-3 0 15,0 3-1-15,-4-1 1 16,-4 0 0-16,0 4-1 0,0 3 0 16,-7 1 1-1,-7 3 0-15,-2 1 5 0,4-1-4 16,-5 3-1-16,5-4 0 16,5-2 0-16,1-4-1 15,2-4 1-15,4-1-1 16,0-4 1-16,4-2 7 15,9-2-7-15,6-3 1 16,6 0-2-16,-2-2-7 16,3-1-5-16,1-1 3 15,-5 2-3-15,1-2-10 16,-7 1-14-16,-1-1-33 16,-4 0-30-16,-1 0-22 0,-10 0-63 15,0 0-189-15,0-3-308 16,-6-5-509-16</inkml:trace>
  <inkml:trace contextRef="#ctx0" brushRef="#br0" timeOffset="57386.117">17834 8983 1423 0,'0'0'498'0,"0"0"-402"0,0 0 6 16,0 0 41 0,0 0-35-16,0 0-108 0,0 0-9 15,88-11-186-15,-59 22-198 16,-7-1-300-16</inkml:trace>
  <inkml:trace contextRef="#ctx0" brushRef="#br0" timeOffset="57695.9815">18164 9099 811 0,'0'0'935'0,"0"0"-749"0,0 0-69 16,0 0 1-16,-19 72 10 15,19-58-31-15,0-2-44 16,9-2-28-16,7-3-11 16,2-4-5-16,0-3-8 15,-1 0 6-15,-1-4-5 16,-6-12 14-16,-4 2 10 16,-5-5 3-16,-1-1-15 15,0-3-14-15,-11 1-58 16,-15-8-110-16,4 3-330 15,-4 3-724-15</inkml:trace>
  <inkml:trace contextRef="#ctx0" brushRef="#br0" timeOffset="58657.7604">18173 7341 730 0,'0'0'944'0,"0"0"-811"0,0 0-86 16,0 0 22-16,0 0 28 15,0 0 10-15,0 0-22 16,-48-26-29-16,26 26-17 16,-4-1-16-16,3 1-5 15,0 0 9-15,7 0 5 16,0 0 4-16,8 0-12 15,3 0-17-15,4 1-1 16,1 9-4-16,0 6 7 16,0 3-8-16,11 2 5 15,2 2-5-15,-6 2 1 0,1 0-2 16,-5 1 0 0,-3 0 0-16,0-3 0 0,-9 4 1 15,-3-7-1-15,-6 3 1 16,4-7-1-1,6 1 1-15,2-5 0 16,6-2 0-16,0-3 5 0,17-3 2 16,15-1-8-16,7-3-2 15,3 0-63-15,0 0-64 16,2 0-146-16,-13-6-244 16,-8-2-188-16</inkml:trace>
  <inkml:trace contextRef="#ctx0" brushRef="#br0" timeOffset="58844.407">17980 7527 980 0,'0'0'899'16,"0"0"-776"-16,0 0-103 15,0 0-20-15,102-2-99 16,-71 5-117-16,-2 1-341 0</inkml:trace>
  <inkml:trace contextRef="#ctx0" brushRef="#br0" timeOffset="59040.1386">18318 7606 1099 0,'0'0'947'16,"0"0"-788"-16,0 0 59 15,0 0-67-15,0 79-76 16,0-56-44-16,6 7-31 16,6-7-196-16,-1-6-650 0</inkml:trace>
  <inkml:trace contextRef="#ctx0" brushRef="#br0" timeOffset="59952.7605">18012 6456 1250 0,'0'0'263'0,"0"0"-161"15,0 0 11-15,0 0 42 16,0 0 44-16,0 0-17 16,0 0-58-16,-21-20-57 0,7 20-36 15,-3 0-10-15,-7 0-9 16,3 0 3-16,-2 0-3 15,6 0-11-15,8 0 5 16,3 0-4-16,3 0-2 16,3 0-2-16,0 4-13 15,0 6-3-15,0 1 17 16,0 5 1-16,0 2-1 16,0-1 0-16,0 3 0 15,-4 0 1-15,-6-4 1 16,0 4 0-16,-2-2 9 15,-5-1 7-15,2 1 8 16,4 2-3-16,-1 0-2 0,4-1-6 16,4 1-3-1,4-4-5-15,0-1-5 0,8-3 1 16,11-2-1-16,3-3 8 16,5-4-9-16,6 2 0 15,-4-4-61-15,1-1-72 16,2 0-139-16,-13-9-130 15,-6 1-236-15</inkml:trace>
  <inkml:trace contextRef="#ctx0" brushRef="#br0" timeOffset="60134.2233">17863 6663 1891 0,'0'0'301'0,"0"0"-301"0,0 0-125 15,0 0-133-15,80-3-122 16,-52 3-551-16</inkml:trace>
  <inkml:trace contextRef="#ctx0" brushRef="#br0" timeOffset="60449.0569">18097 6820 1803 0,'0'0'284'16,"0"0"-217"-16,0 0-51 0,0 0-9 15,0 0 6-15,84 7 35 16,-77 2-19-16,-7 4-14 16,-7 6 18-16,-12 8 8 15,-1-4 27-15,-4 3 29 16,9-3-11-16,9-5-29 16,6 1-33-16,0-2-24 15,42-4-50-15,-4-6-204 16,5-7-690-16</inkml:trace>
  <inkml:trace contextRef="#ctx0" brushRef="#br0" timeOffset="63524.1954">19295 6818 578 0,'0'0'613'0,"0"0"-484"15,0 0-71-15,0 0 8 16,0 0 59-16,0 0 30 16,0 0 6-16,0 0-17 15,0 0-41-15,0 0-26 16,0 0-4-16,0 0-17 16,0 0-18-16,0 0-15 15,0 0-13-15,0 10 30 0,0 4 22 16,-4 3-33-1,1 6-22-15,-2 1 2 0,2 3 4 16,0 1-1-16,0 1-4 16,1 2-7-16,1-2 8 15,1-1-3-15,0-3 2 16,-2 2-7-16,2 0 13 16,0 0-6-16,-1-2-1 15,1-1-5-15,-2 0 5 16,2 0-5-16,0 1 4 15,-1-2-5-15,1 0 5 16,0-1-5-16,0-2 0 16,0-1 0-16,0-5 0 15,0-2 0-15,0-4 0 16,0-2 0-16,0-2 0 0,0-2 0 16,0-2-1-16,0 0 1 15,0 0 8-15,0 0 3 16,0 0 6-16,0-2-5 15,6-4-11-15,3-5-2 16,2 2 1-16,0-1-1 16,-2 0 0-16,2 0-1 15,1-1-13-15,-6-1 7 16,3 2 6-16,-5 2 1 16,2 0 0-16,-3 1 0 15,-2 0 1-15,-1 4 0 16,0 0 13-16,0 3-8 0,0 0-5 15,0 0-1-15,0 0-6 16,0 9-6-16,0 7 12 16,0 4 0-1,0 3-1-15,0-2-6 0,0-2 1 16,0 1 5-16,0-1 0 16,0-4 0-16,-1-2 1 15,-4-1-2-15,-2-4 1 16,0-6-6-16,-6 2 7 15,-3-4 10-15,0 0 8 16,-7-6 3-16,3-7 0 16,1-5-3-16,3-4-8 15,6-1-10-15,4-4-27 0,6-7-89 16,0 5-201 0,7 7-587-16</inkml:trace>
  <inkml:trace contextRef="#ctx0" brushRef="#br0" timeOffset="65265.3017">19424 6793 431 0,'0'0'365'0,"0"0"-236"16,0 0-34-16,0 0 37 15,0 0 49 1,0 0 2-16,0 0-38 0,-1 75-30 16,1-54-27-16,0 1-44 15,0 2 9-15,0 2 20 16,0 1-4-16,-2 5-9 15,-2 1-17-15,1 2-13 0,3 1-1 16,0-1 17 0,0 5-12-16,0-3-13 0,0-1-6 15,0 0 0-15,0-3 16 16,0 0 7-16,0 1-6 16,0-2 3-16,0 4-7 15,0 1-7-15,0-2-1 16,0 0-7-16,0-3 2 15,0 4 1-15,0-5 10 16,0 1 3-16,0 1-3 16,2 1-8-16,5-1-8 15,1 2 1-15,-2-2-5 16,-2 1 5-16,5 2-3 16,-2-4-1-16,-1-1-6 15,4-1 5-15,-3 0-5 0,-1-1 7 16,0-2-7-16,-2-1 1 15,-1 3-1-15,0 2 1 16,-1 1-1-16,-2 4 13 16,1 0 26-16,-1 1-24 15,2 0-10-15,2-4-5 16,-1 0 0-16,2 1 1 16,1-3-1-16,0 0 0 15,-2-1 1-15,3-1-1 16,-2 0-1-16,-2 1 1 15,0-1 0-15,-3-1 0 16,0 1 0-16,0-3 0 16,0-2-1-16,0-4 1 15,0-1-1-15,0-3 0 16,1-5-1-16,1 4-8 0,-1-6 3 16,-1 1-1-16,0 1 6 15,0-1 0-15,0 0 0 16,0 0-1-16,0-2 1 15,-1 1-1-15,-1-6 1 16,1 5-7-16,1-5 7 16,0 0-12-16,0-3-5 15,0 3 1-15,-2-2 2 16,2 1-4-16,0-2-14 16,0 0-4-16,0 1 13 15,0-1 9-15,0 0 9 16,0 0-1-16,-1 0-4 0,1 2 4 15,-2 2 1-15,2-3 5 16,0 0 0-16,0 1 0 16,0-2-11-16,0 0-11 15,0 0 0-15,0 0 8 16,0-10-22-16,5-1-3 16,2-1 18-16,0 2 8 15,0-1 14 1,-4 4 1-16,0 2 6 0,-2-1-6 15,2-1-1-15,0 0 0 16,2-3 1-16,-1 0-1 16,1 0 7-16,0 0 10 15,2-1 8-15,-4 1 8 0,0 0 2 16,0 2-12-16,1-3-11 16,-1 5 2-16,0 2 0 15,3-2-4 1,-5 3-2-16,2 2-7 0,-1-2-1 15,-2 3-1-15,0 0 0 16,0 0-5-16,0 0 4 16,0 0-5-16,0 4 1 15,0 5 5-15,0 0 0 16,0 2 1-16,-5-1 1 16,1 4-1-16,-2-1 1 15,2 5 6-15,-2-3-6 16,-3 2 5-16,0 2-5 0,1-2-1 15,1-1 1-15,1 1-1 16,0-3 1-16,-1-3-1 16,4 0 0-16,-1-2 0 15,1-1 0-15,0-2 0 16,2-3 0-16,-1 0 1 16,2-3 11-16,-3 0 21 15,0 0 10-15,-4-3 24 16,0-7-34-16,-5-3-7 15,-2-2 0-15,-1-3-11 16,-2-5-14-16,-2 3-1 16,-1-12-99-16,2 9-254 15,4 2-1117-15</inkml:trace>
  <inkml:trace contextRef="#ctx0" brushRef="#br0" timeOffset="68955.4742">19498 8121 772 0,'0'0'758'15,"0"0"-621"-15,0 0-111 0,0 0-11 16,0 0 29 0,0 0 75-16,0 0-25 0,82-76-15 15,-69 63-23-15,4 3-18 16,-5 0 7-16,1 2 5 16,-1-1 15-16,2 6 6 15,2-4-22-15,-3 4-25 16,4 3-10-16,-2 0-2 15,2 0 2-15,3 3-4 16,-1 13-8-16,4 2-1 16,-4 5 0-16,1-1-1 15,-4 2 0-15,-1-5-1 16,-2-5-9-16,1-2 4 16,-4-5 5-16,5-7 1 15,-1 0 1-15,3 0-1 0,4-5 0 16,-1-9-9-16,3-3 0 15,1-1 7-15,0 1-5 16,-3-1-5-16,-2 7 11 16,-6 3 0-16,-3 5 0 15,-4 3 0-15,-2 0-9 16,1 3 2-16,1 10 7 16,2 0 1-16,2 4-1 15,3 0 0-15,5 0 1 16,3-2 1-16,3-3-1 15,3-5 1-15,-1-3-1 16,0-4-11-16,1 0-9 16,-9 0 2-16,-1-7 5 15,-4-6 5-15,-3 0 8 0,-3-4 1 16,-2 1 15-16,-2-1 11 16,0 2 9-16,-2 1-1 15,2 4-2-15,0 0-15 16,5 4-17-16,-5 1 5 15,0 5-5-15,0 0-1 16,0 0-1-16,-2 7-10 16,4 4 11-16,3 7-1 15,3-1 0-15,3 0 1 16,5-3 1-16,5-1-1 16,-3-6-25-16,3-4-58 0,-1-3-43 15,3-3-174-15,-10-13-243 16,-3 1-419-16</inkml:trace>
  <inkml:trace contextRef="#ctx0" brushRef="#br0" timeOffset="69361.6044">20564 7935 1625 0,'0'0'289'0,"0"0"-215"16,0 0-54-16,0 0 6 15,0 0 92-15,0 0 16 0,0 0-51 16,5-6-47-16,2 6-18 16,3 0 0-16,-2 0 2 15,0 6 4-15,1 4 6 16,6 1-9-16,-3 4-11 15,5 2-9-15,5-1 1 16,1 2-1-16,3 2-1 16,-4-4 0-16,-2 1-1 15,-6 0 0-15,-5-1-5 16,-4 2 5-16,-5 1 0 16,0-1 1-16,-8-1 0 15,-5 0 13-15,-11 0 26 16,-1-5 8-16,-1 2-5 0,0-2-2 15,0-2-17 1,7 0-14-16,4 0-9 0,6-2-93 16,4-2-210-16,5-6-618 0</inkml:trace>
  <inkml:trace contextRef="#ctx0" brushRef="#br0" timeOffset="70042.0836">21394 7877 763 0,'0'0'931'0,"0"0"-678"15,0 0-68-15,0 0-51 0,0 0-17 16,0 0-11-1,0 0-37-15,-63-12-22 0,29 10-16 16,-2-2-9-16,7 2-4 16,4 2 3-16,9 0-6 15,9 0-8-15,-1 0-6 16,4 0-1-16,2 8 0 16,1 2 0-16,1 4 1 15,0 3 0-15,0 3 1 16,0 0-2-16,0-1 0 15,0 4 1-15,0-3-1 16,-2 1 1-16,1 1 0 16,-2-2 8-16,0 3 3 15,-2-2 0-15,4 0 0 16,-1-1-2-16,2-2 5 0,0-6 0 16,0 5-5-16,11-7 1 15,0-3-5-15,5-3 0 16,3-3 0-16,4-1-5 15,3 0 1-15,4 0-2 16,2-1-1-16,-7-3-26 16,-1 1-40-16,-9 3-52 15,-5 0-57-15,-10-3-189 16,0-2-327-16,0 3-398 0</inkml:trace>
  <inkml:trace contextRef="#ctx0" brushRef="#br0" timeOffset="70208.3196">21187 8107 1234 0,'0'0'531'16,"0"0"-464"-16,0 0 24 16,0 0 108-16,0 0-75 15,0 0-31-15,77-17-42 16,-44 17-51-16,4 2-82 15,-9 3-400-15,-8-2-549 0</inkml:trace>
  <inkml:trace contextRef="#ctx0" brushRef="#br0" timeOffset="70668.958">21788 8098 1491 0,'0'0'298'16,"0"0"-195"-16,0 0 39 15,0 0 40-15,0 0-20 16,0 0-22-16,0 0-43 15,-21 42-36-15,3-19-17 16,-2 0-12-16,-2 6-20 0,2-1-11 16,-4 1 1-16,9-1-1 15,-2-6 7-15,8 1-8 16,3-3 1-16,5-3-1 16,1-7 1-16,0-1 1 15,9-4-1-15,9-4 5 16,0-1-5-16,5 0 7 15,0-7-7-15,-1-5 5 16,-5-5 7-16,-5-2 16 16,-7-2 32-16,-5-4-9 15,-1 2 2-15,-21-4-24 16,-13-3-8-16,-9 4-7 16,-3 2-14-16,-15-2-1 0,9 12-109 15,15-1-504-15</inkml:trace>
  <inkml:trace contextRef="#ctx0" brushRef="#br0" timeOffset="75790.3282">5202 6967 829 0,'0'0'723'15,"0"0"-630"-15,0 0-74 16,0 0 1-16,0 0 159 15,0 0 67-15,14-22-59 16,-14 21-55-16,0-1-59 16,0 1-21-16,-8 1 12 15,-4-3-4-15,-10 3-1 16,-8 0-17-16,-9 0-5 16,-4 0-4-16,-2 0-6 15,3 0-9-15,4 0-9 0,5 0 3 16,6 3 1-16,6 0-2 15,9 0-5-15,6-3-5 16,3 1 7-16,3-1-7 16,0 0 5-16,0 0-5 15,0 0-1-15,0 0-1 16,0 3 0-16,0-3 1 16,0 3 0-16,0 1 0 15,0 6 7-15,0 4 17 16,-3 5 5-16,-3 4-11 15,-4 0-5-15,-1 1 0 16,-1 1-4-16,-1 1 0 0,1 2 2 16,-3 0-4-16,0 0-5 15,-1 2 4-15,4-2 1 16,-6 0-5-16,6-5-1 16,1 1 0-16,1-9 0 15,4-1 1-15,0-4-1 16,3-2-1-16,3-1 1 15,0-2-1-15,0 0 1 16,0-1 1-16,0 0 5 16,6 2-5-16,6-2 4 15,6 2 3-15,4-4-8 16,5 0 5-16,0 0-5 16,3-2 0-16,3 0 0 0,-2 0-1 15,3 0-1-15,-4 0 0 16,-3 0-9-16,-6 0-2 15,-5 0-2-15,-5 0-5 16,-5 0-4-16,-6 0-8 16,3 0-24-16,-3 0-32 15,3 0-89-15,-3-2-283 16,0-5-335-16,0 0-253 0</inkml:trace>
  <inkml:trace contextRef="#ctx0" brushRef="#br0" timeOffset="76000.3681">4819 7291 1479 0,'0'0'335'15,"0"0"-240"-15,0 0-7 16,0 0 99-16,0 0-81 15,0 0-42-15,0 0-13 16,110-23-27-16,-80 23-24 16,3 0-74-16,1 10-205 15,-4 0-356-15,-9 0-605 0</inkml:trace>
  <inkml:trace contextRef="#ctx0" brushRef="#br0" timeOffset="76610.9539">5572 7278 1033 0,'0'0'375'0,"0"0"-215"16,0 0-6-16,0 0 76 16,0 0 2-16,0 0-52 0,0 0-62 15,0-20-34 1,-3 20-8-16,0 0-13 0,-7 0-17 16,1 0-10-16,-8 7 1 15,-8 6 2-15,1 4-2 16,-4 3-14-16,-2 3-11 15,3 3-2-15,2 3-2 16,5 2-7-16,1-1 0 16,7 0-1-16,3 0 1 15,6-5 0-15,3 2 0 16,0-7-1-16,0-2 0 16,7-3-14-16,1-9 13 15,4 0-14-15,4-6-15 16,-2 0-19-16,5-2 13 15,-2-12 6-15,-1-2 8 0,-4-4 5 16,1-3 8-16,-7-1 9 16,-4-1 13-16,-2 1 14 15,-8 0 16-15,-11 4-1 16,-11 1-2-16,-1 3-1 16,-5 3-1-16,3 3-17 15,6 3-9-15,5 3-6 16,10 1-6-1,3 0-15-15,7 3-30 0,2 0-75 16,0 0-80-16,2 6-288 16,7 1-276-16,3-3-388 0</inkml:trace>
  <inkml:trace contextRef="#ctx0" brushRef="#br0" timeOffset="77466.6977">5991 7331 1415 0,'0'0'359'0,"0"0"-252"15,0 0-13-15,0 0 25 16,0 0-4-16,0 0-43 16,0 0-48-16,102-2-18 15,-74 1-6-15,2 1 1 16,-5 0 0-16,-2 0 0 16,-4 0 5-16,-5-3-4 15,-4 3-1-15,-7 0 0 0,-3 0-1 16,0 0-37-16,0-1-54 15,-6-1-80-15,-4 2-142 16,-4-4-275-16</inkml:trace>
  <inkml:trace contextRef="#ctx0" brushRef="#br0" timeOffset="77796.7123">5963 7183 586 0,'0'0'861'16,"0"0"-642"-16,0 0-71 15,0 0 54-15,0 0 33 16,0 0-35-16,0 0-76 16,24-4-65-16,6 4 1 15,7 0-33-15,3 0-27 16,-1 0-38-16,-6 0-32 16,-6 0-86-16,-11 0-202 15,-10 0-316-15,-6 0-287 0</inkml:trace>
  <inkml:trace contextRef="#ctx0" brushRef="#br0" timeOffset="80073.9859">6800 7090 876 0,'0'0'759'16,"0"0"-613"-16,0 0-95 16,0 0 23-16,0 0 94 15,0 0-4-15,0 0-47 16,0-6-45-16,0 6-27 15,0 4-26-15,0 11 29 16,0 6 20-16,-3 5-25 16,-4 2-16-16,-1 2-9 15,-1 0-6-15,0-3-3 0,-1-1 0 16,4-5-9 0,0-4 1-16,3-6 1 0,-2-4 4 15,5-3-5-15,0-3 1 16,0-1 5-16,0 0 5 15,0 0 6-15,0-5 6 16,0-9-24-16,5-5-5 16,1-7 4-16,0-4 0 15,0 1-6-15,1-2-6 16,-1-2 12-16,0 1-5 16,3 2 5-16,0 1 1 15,0 6 1-15,0 2 12 16,0 4 6-16,3 5-2 15,-6 1 2-15,0 6-2 16,-3 1 8-16,0 1 6 0,-3 3-8 16,0 0-13-1,0 0-5-15,0 0-5 0,4 0-12 16,2 7 2-16,0 10 10 16,6 2 0-16,0 4 8 15,0 3-7-15,4-3 0 16,1 4 0-16,2-1 0 15,5-2 0-15,-3 1-1 16,6-2 1-16,-2 4-1 16,-1-5-11-16,1-4-11 15,-5 3-15-15,-1-3 5 16,-2-4 8-16,-7-1 5 16,-1-4 0-16,-6-2 7 0,0 0 3 15,-3-4-2 1,0 0-8-16,-12 1 18 0,-9 0 1 15,-7 2 9-15,-8-2 24 16,-3-1-2-16,-10 0 4 16,1-3 2-16,-1 0 5 15,4 0-3-15,5 0-9 16,10 0-11-16,12 0-8 16,8 0-10-16,10 0-1 15,0 0-58-15,22 0-108 16,5 0-200-16,6 0-636 0</inkml:trace>
  <inkml:trace contextRef="#ctx0" brushRef="#br0" timeOffset="81001.1894">7962 6948 1096 0,'0'0'689'0,"0"0"-575"15,0 0-83-15,0 0 35 16,-91-10 119-16,45 6-17 16,-6 1-28-16,-2 0-44 15,2 0-21-15,6 2 2 16,10-1-14-16,13 1-14 16,7 1-22-16,10 0-18 15,6 0 1-15,0 0-10 0,0 3-16 16,0 7 16-1,6 4 16-15,0 3-15 0,0 2 1 16,-2-1-1 0,-1 1 0-16,-3 1 0 0,0 2 0 15,0-1 0-15,-7 1 5 16,-2 1 3-16,0-2 6 16,-4 1-8-16,2 1 7 15,2-2-5 1,-4 2-3-16,4-1 0 0,3 1-5 15,-2-3 0-15,1-2-1 16,4 0 0-16,0-4 2 0,0 3-2 16,3-4 1-1,0 1 0-15,0-4 1 0,3-1 10 16,13-5-3-16,7-1 1 16,7-3-10-1,5 0-6-15,1 0-14 0,3-7-8 16,-6-3-25-16,-2 1-14 15,-7 1-12-15,-6 1-16 16,-6 2-42-16,-6 4-80 16,-6-2-82-16,-9 0-177 15,-9 0-308-15</inkml:trace>
  <inkml:trace contextRef="#ctx0" brushRef="#br0" timeOffset="81181.1656">7558 7268 1685 0,'0'0'373'0,"0"0"-240"16,0 0-47-16,0 0-2 16,0 0-23-16,109-4-57 15,-45 4-4-15,-12 1-201 16,-10 6-477-16</inkml:trace>
  <inkml:trace contextRef="#ctx0" brushRef="#br0" timeOffset="81424.8105">8368 7315 864 0,'0'0'1418'16,"0"0"-1267"-16,0 0-151 15,0 0-5-15,103 0 5 16,-73 0 8-16,1-1-8 16,-4-1 0-16,0 1-169 15,-9-1-413-15,-5-1-374 0</inkml:trace>
  <inkml:trace contextRef="#ctx0" brushRef="#br0" timeOffset="81641.3879">8368 7183 1380 0,'0'0'769'0,"0"0"-681"15,0 0-57-15,0 0 40 16,0 0-3-16,100 16-68 16,-42-13-40-16,-10 1-331 15,-8-4-518-15</inkml:trace>
  <inkml:trace contextRef="#ctx0" brushRef="#br0" timeOffset="82743.3627">9341 6944 646 0,'0'0'832'0,"0"0"-669"0,0 0-48 16,0 0 67-16,0 0 62 15,0 0-21-15,0 0-73 16,7-20-49-16,-20 14-20 15,-4 1-47-15,-8-2-22 16,-5 0-3-16,-8 1 1 16,2 2 1-16,0 3-2 15,6-1-2-15,9 2 4 16,6 0-10-16,9 0-1 16,3 0 0-16,3 0-1 0,0 0-8 15,0 7 9-15,0 2 13 16,6 3-4-16,-3 2-3 15,-2 6-5-15,-1 0 8 16,0 5 25-16,0-1-10 16,-4 2-6-16,-5-1-8 15,-1 0 2-15,1 0-3 16,0 1-3-16,0 0-5 16,0 0 0-16,0 3 1 15,-4-2-1-15,4-1 0 16,-2 2 0-16,2-6-1 15,2-3 1-15,1-2-1 16,6-4 0-16,0-4 0 16,0-1 0-16,0 2 6 15,13-3 0-15,5-1 0 0,6-2-6 16,3-1 0-16,4-3-1 16,-1 0-6-16,0 0 5 15,1 0-4-15,-8 0-9 16,-1 0-12-16,-4-3-9 15,-6 0-28-15,-3-1-31 16,-2 3-37-16,-7-8-110 16,0 5-361-16,0-3-184 0</inkml:trace>
  <inkml:trace contextRef="#ctx0" brushRef="#br0" timeOffset="82931.5749">9075 7256 1521 0,'0'0'501'15,"0"0"-452"-15,0 0-28 16,0 0 23-16,0 0 33 16,94 0-63-16,-58 0-14 15,16 7-185-15,-13-2-345 16,-6-1-359-16</inkml:trace>
  <inkml:trace contextRef="#ctx0" brushRef="#br0" timeOffset="83219.6187">9553 7354 1698 0,'0'0'367'0,"0"0"-264"16,0 0 28-16,0 0 65 15,0 0-28-15,-42 74-41 16,34-53-37-16,4 0-43 16,4 2-27-16,0-3-13 15,0-4-5-15,0-3 3 0,9-6-5 16,6 0-18-1,4-7-50-15,11-3-103 0,0-11-332 16,-5 0-498-16</inkml:trace>
  <inkml:trace contextRef="#ctx0" brushRef="#br0" timeOffset="83396.6357">9705 7241 895 0,'0'0'1190'16,"0"0"-1073"-16,0 0-100 16,0 0 1-16,0 0-7 15,0 0-11-15,0 0-20 16,55 0-219-16,-36 4-295 0,1-2-452 16</inkml:trace>
  <inkml:trace contextRef="#ctx0" brushRef="#br0" timeOffset="83612.443">10108 7249 2060 0,'0'0'298'16,"0"0"-258"-16,0 0-40 0,110 0-20 15,-68 0-12-15,13 0-79 16,-13 3-183 0,-2-1-383-16</inkml:trace>
  <inkml:trace contextRef="#ctx0" brushRef="#br0" timeOffset="84263.558">11113 7070 555 0,'0'0'1295'0,"0"0"-1072"16,0 0-80-16,0 0 32 15,0 0-13-15,0 0 3 16,0 0-70-16,-80-27-35 16,38 18-8-16,-4 5-13 15,-2-2-15-15,5 3-13 16,7 0-10-16,9 2-1 15,9 1 0-15,8 0-6 16,7 0-9-16,3 7-3 0,0 5 18 16,0 3 5-16,3 1 1 15,7 1-4-15,-4 0-1 16,0 0 0-16,-6 1 0 16,0 0 1-16,0 0-2 15,0 2 0-15,-6 0 1 16,-3 0-1-16,-1 0 1 15,-3-1 1-15,3 2-1 16,3-2-1-16,1-1 0 16,3-2 0-16,3-3 0 15,0 0 0-15,0-1 0 16,13-1 0-16,0-2 0 16,7-1 2-16,1-1-1 0,6-4 5 15,-2 0-5-15,2-3-1 16,3 0-10-16,-2 0-18 15,-4-3-8-15,-3-1-22 16,0-2-59-16,-6-1-51 16,-5 0-83-16,-7 0-346 15,-3 0-366-15</inkml:trace>
  <inkml:trace contextRef="#ctx0" brushRef="#br0" timeOffset="84418.4628">10782 7272 176 0,'0'0'1706'0,"0"0"-1476"0,0 0-184 15,0 0-22-15,0 0 45 16,0 0 39-16,101-1-93 16,-45 8-15-16,-7 3-279 15,-14-4-444-15</inkml:trace>
  <inkml:trace contextRef="#ctx0" brushRef="#br0" timeOffset="84785.1674">11261 7304 1859 0,'0'0'320'15,"0"0"-239"-15,0 0-26 0,0 0 91 16,0 0 0-16,0 0-43 16,0 0-30-16,-60 37-33 15,57-15-22-15,-1 1 2 16,4 5-4-16,0-2-1 16,0 1-5-16,0 2-1 15,0-3 6-15,-6 0 14 16,3 0 2-16,-3-4-5 15,0 2-13-15,0-5-7 16,-2-4-6-16,7 2 0 16,-5-7-15-16,0-2-59 15,-3-2-47-15,-11 0-95 16,3-4-308-16,2-2-292 0</inkml:trace>
  <inkml:trace contextRef="#ctx0" brushRef="#br0" timeOffset="84943.0468">11097 7509 1654 0,'0'0'791'0,"0"0"-675"15,0 0-62-15,0 0-26 16,131-1-28-16,-86 0-151 15,-6-2-572-15</inkml:trace>
  <inkml:trace contextRef="#ctx0" brushRef="#br0" timeOffset="98805.3908">5499 8345 651 0,'0'0'756'15,"0"0"-543"-15,0 0-130 16,0 0 37-16,0 0 100 16,0 0-11-16,27-44-68 15,-23 39-30-15,-4 2-16 16,0 3-5-16,0 0-16 16,0 0-8-16,0 0-8 15,0 0-10-15,0 0-21 16,0 0-8-16,0 7-11 15,0 8 5-15,-10 12 29 16,-2 3-11-16,-9 9-16 0,-1 4-4 16,-8 3 1-16,1 7-2 15,-6-3 4-15,2 3-8 16,2-1 0-16,-2-2 3 16,3 0 1-16,2-2 4 15,2-3-1-15,5-6-1 16,2-3-1-16,7-6-10 15,3-8 0-15,2-8-1 16,2-1 0-16,5-6 0 16,0-3-1-16,0-2-10 15,0-1-25-15,0-1-16 16,0 0-23-16,0 0-31 0,0 0-70 16,-3 0-55-16,-9-1-313 15,2-7-161-15,1-3-276 0</inkml:trace>
  <inkml:trace contextRef="#ctx0" brushRef="#br0" timeOffset="99874.4185">5062 8345 431 0,'0'0'397'0,"0"0"-183"16,0 0-64-16,0 0 62 15,0 0-10-15,0 0-32 16,0 0-19-16,7-23 4 16,-7 23-34-16,3-2-28 0,-3-3-11 15,0 5-10-15,0-2-18 16,3 0-14-16,-1 2-3 15,-2 0 3-15,0 0-4 16,1 0-12-16,-1 0-9 16,3 0-14-16,0 4 8 15,5 13 23-15,2 3 17 16,2 7-7-16,6 5-2 16,0 5 5-16,4 5-12 15,-1 8-9-15,3 0 7 16,0 3-4-16,-2 0 6 15,-5 0-2-15,5-4-8 16,-1-3-5-16,-3 0 1 0,6-5 1 16,-5-3-11-1,3-4-3-15,-2-8 1 16,-4 1 1-16,1-8-7 0,-4-5 6 16,-1-4-5-16,-1-2-1 15,-4-4 0-15,-4-4 1 16,0 3-1-16,0-3 0 15,-3 0 0-15,0 0-1 16,0 0-5-16,0 0-24 16,0 0-40-16,0 0-56 15,-3 0-180-15,-3-6-1017 0</inkml:trace>
  <inkml:trace contextRef="#ctx0" brushRef="#br0" timeOffset="102325.5032">4556 9097 93 0,'0'0'1156'0,"0"0"-795"15,0 0-176-15,0 0-29 16,0 0 31-16,0 0-6 15,0 0-29-15,0 2-25 16,0-2-31-16,0 0-13 16,0 0-10-16,0 0-2 15,3 0-15-15,12 0-19 16,3 0-10-16,7 0-15 16,5 0-11-16,6 0 0 15,3 2 0-15,-1 4-1 16,-5-2 0-16,-3 2-6 15,-7-2-7-15,-7 0 7 0,-4 2 5 16,-9-2-7-16,0 3-1 16,-3-1-4-16,0 7 11 15,-12 3 2-15,-7 4 11 16,-7 7 1-16,-4-1 6 16,0-2-7-16,2 1-5 15,6-4-4-15,1-2-1 16,9-2 10-16,3-1-1 15,2 0-1-15,4-2 2 16,3 2-10-16,0-5 6 0,0-1-5 16,0 0-1-1,8-4 5-15,3-3-5 0,8-3-1 16,1 0-9-16,5 0-46 16,5-13-68-16,3-3-151 15,-2-8-293-15,-4 1-127 16,-12 6-556-16</inkml:trace>
  <inkml:trace contextRef="#ctx0" brushRef="#br0" timeOffset="102491.169">4677 9287 1721 0,'0'0'538'0,"0"0"-441"0,0 0-23 15,0 0-10-15,0 0 26 16,0 0-90-16,158 3-49 16,-83-3-579-1,-1-8-990-15</inkml:trace>
  <inkml:trace contextRef="#ctx0" brushRef="#br0" timeOffset="106449.8354">4459 8522 1604 0,'0'0'490'0,"0"0"-421"16,0 0-27-16,0 0 104 16,0 0 66-16,0 0-54 0,-10-12-62 15,10 2-33-15,0-2-41 16,0-5-7-16,0-3 4 16,4-6 5-16,2-4-9 15,-3-7-13-15,0-6-1 16,3 0 5-16,-1-4-5 15,3 2 0-15,0 5 1 16,1 8-1-16,0 2 5 16,3 6-4-16,-2 8-1 15,-2 3-1-15,2 3 0 16,-1 7-1-16,-3 3-14 16,3 0 7-16,-3 10 7 0,3 13 1 15,0 3 1 1,1 11 1-16,-4 2 4 0,-1 0-5 15,-4 7 1 1,-1-4-1-16,0-3 6 0,0-7-6 16,0-1 10-16,0-6-10 15,0-5 1-15,0-4 5 16,0-5-6-16,-1-1 0 16,1-3-1-16,0-4-14 15,0 0-77-15,0-3-142 16,0-3-251-16,4-8-234 0</inkml:trace>
  <inkml:trace contextRef="#ctx0" brushRef="#br0" timeOffset="106610.7113">4507 8345 1629 0,'0'0'538'16,"0"0"-497"-16,0 0-35 15,0 0 46-15,79-3-6 16,-34 0-46-16,19-5-55 16,-9-1-334-16,-9 0-587 0</inkml:trace>
  <inkml:trace contextRef="#ctx0" brushRef="#br0" timeOffset="107411.2857">5826 7978 856 0,'0'0'693'0,"0"0"-548"15,0 0-37-15,0 0 122 16,0 0 16-16,0 0-74 0,0 0-58 16,0-3-29-1,0 3-15-15,-3 14 53 0,-5 5-23 16,-5 5-49-16,1 2-12 15,-3 4-13-15,-3 0-15 16,2-1-6-16,2-2-5 16,-2-4 0-16,7-3-7 15,-3-2-35-15,6-7-66 16,-3-1-68-16,3-4-110 16,0-6-207-16,3-9-56 15,0-5-447-15</inkml:trace>
  <inkml:trace contextRef="#ctx0" brushRef="#br0" timeOffset="107646.7339">5654 8021 856 0,'0'0'808'16,"0"0"-687"-16,0 0-49 16,0 0 109-16,0 0 15 15,0 0-79-15,0 0-38 16,0 21 50-16,6 1-47 15,3 4-3-15,6 1-33 16,-3-4-24-16,3 1-13 16,-2-4-7-16,-2-4-2 15,-1-7-13-15,-4-1-93 16,3-5-102-16,-1-3-377 16,-1 0-225-16</inkml:trace>
  <inkml:trace contextRef="#ctx0" brushRef="#br0" timeOffset="107860.8084">5881 8098 1538 0,'0'0'487'0,"0"0"-427"16,0 0 81-16,0 0 90 15,0 0-25-15,-100-3-66 16,70 3-58-16,-3 5-39 15,-1 2-28-15,-3 0-15 16,-8 0-118-16,12-2-233 16,8-4-724-16</inkml:trace>
  <inkml:trace contextRef="#ctx0" brushRef="#br0" timeOffset="109053.0206">6451 8901 130 0,'0'0'899'16,"0"0"-130"-16,0 0-643 15,0 0-88-15,0 0 10 16,0 0 112-16,0 0-30 16,34-24-42-16,-28 21-16 15,0 1 1-15,8 1-7 16,2 0-1-16,12-2 1 15,11 2-24-15,24-2-22 16,28 0-12-16,25-1-8 16,11-1 0-16,-11 1-1 0,-25 3-27 15,-31-1-30 1,-18 2 13-16,-3 0 5 0,2-1-6 16,-2 0 3-1,0-3-2-15,-6 1 17 0,-8-5 16 16,-7 5 11-16,-6-3 1 15,-6 3 0-15,-6-1 6 16,0 1 9-16,0 2-7 16,-12-2-8-16,-9 0 0 15,-7 0 0-15,-2 0 0 16,-6 0 2-16,2-1 4 16,-2 0-6-16,3-2 1 15,3 2 1-15,8-3 8 16,7 1 15-16,5 2 8 15,5-2-6-15,5 4-3 0,0 2-8 16,0-2-15-16,15 0 7 16,3 2-8-16,9 0 0 15,-2 0 0-15,8 0 0 16,-3 6-1-16,4 4 1 16,-1 3 0-16,0 1-1 15,0 2 1-15,-8-2 0 16,-3 3-1-16,-11-2-10 15,-8 2 4-15,-3 0 7 16,0 2 12-16,-20-1-6 0,-8 0 6 16,-9-1-2-1,-5-1 2-15,0-5-11 0,2-1 5 16,9 0-6-16,8-3-28 16,23-7-157-16,0 0-359 15,9 0-333-15</inkml:trace>
  <inkml:trace contextRef="#ctx0" brushRef="#br0" timeOffset="109664.9865">8829 8474 690 0,'0'0'835'0,"0"0"-666"0,0 0-67 15,0 0 69-15,0 0 41 16,0 0-107-16,0 0-30 16,-3 2-7-16,-4 12 57 15,-7 10 11-15,-2 6-37 16,-2 7-25-16,-3 4-16 16,-1 8-4-16,-4 2-14 15,1 4-14-15,-2-5-15 16,3 0-5-16,2-3-5 15,4-8 7-15,3-3-8 0,3-6-1 16,3-3 0-16,2-4 0 16,1-3-8-16,1-8-7 15,2 1-23-15,0-6-32 16,3-1-54-16,-3-5-29 16,0-4-79-16,0-11-275 15,3-6-558-15</inkml:trace>
  <inkml:trace contextRef="#ctx0" brushRef="#br0" timeOffset="109999.36">8459 8575 942 0,'0'0'860'16,"0"0"-695"-16,0 0-115 15,0 0 29-15,0 0 128 16,0 0 15-16,0 0-77 16,-18-53-68-16,18 58-47 15,0 15-17-15,15 9 79 16,0 14-7-16,9 8-37 16,7 4-18-16,8 4-11 15,0-1-12-15,4-3-6 16,-1-3 0-16,-6-8-1 15,-5-5 0-15,-7-5-16 0,-5-8-53 16,-5-4-77 0,-14-12-112-16,0-7-353 0,0-3-525 0</inkml:trace>
  <inkml:trace contextRef="#ctx0" brushRef="#br0" timeOffset="110545.8031">7819 9029 728 0,'0'0'1272'0,"0"0"-1045"15,0 0-157-15,0 0-15 16,0 0 87-16,0 0-30 16,0 0-29-16,103 0-32 15,-63 0-29-15,-1 0-4 16,-3 3-8-16,-8 3 2 15,-1-2-4-15,-12 3-7 16,0 2-1-16,-9-2 0 0,-3 3 0 16,-3 0 8-16,0 2 13 15,-3 2-12-15,-12 6 3 16,-3 6 15-16,-6 0 7 16,2 4-13-16,4 1-12 15,0-1-7-15,9-2-2 16,3-4 2-16,6-3 4 15,0-3-5-15,0-4 1 16,15-4 5-16,6-1 4 16,4-5-4-16,2-4-7 15,0 0-14-15,0 0-53 16,-2-6-44-16,-7-11-85 16,-6 1-184-16,-9 2-530 0</inkml:trace>
  <inkml:trace contextRef="#ctx0" brushRef="#br0" timeOffset="110712.141">8007 9261 742 0,'0'0'1330'16,"0"0"-1097"-16,0 0-145 15,0 0 2-15,0 0 29 16,0 0-22-16,0 0-97 15,103-21-25-15,-54 5-170 16,0 2-493-16</inkml:trace>
  <inkml:trace contextRef="#ctx0" brushRef="#br0" timeOffset="111415.3563">7725 8675 1086 0,'0'0'496'16,"0"0"-398"-16,0 0 15 15,0 0 41-15,0 0 18 16,0 0-37-16,0 0-10 15,-3-12-35-15,15-8-63 16,1-3-12-16,4-4-5 16,-1-3-2-16,2-3-2 0,-3-2-6 15,-3-6 1-15,4 1 0 16,-5-2-1-16,1 2 1 16,1 9 0-16,-1 5 22 15,0 3-2-15,-3 6-4 16,0 4 11-16,0 0 8 15,3 8 1-15,-6 1-6 16,-3 1 7-16,0 3-32 16,0 0-6-16,-3 12 0 15,3 11 8-15,-3 7 7 16,0 8 21-16,0 4 21 16,0 6-3-16,4-1-17 15,2-3-10-15,0-5-7 0,0-3-8 16,2-9-4-1,-1 0-6-15,-4-5 5 0,0-5-6 16,-3-5-1 0,0-4 0-16,3-5-1 0,-3 0 0 15,0 1-36-15,0-4-89 16,0 0-73-16,-9-7-79 16,-6-7-472-16,3-2-694 0</inkml:trace>
  <inkml:trace contextRef="#ctx0" brushRef="#br0" timeOffset="111579.7971">7825 8507 1577 0,'0'0'575'0,"0"0"-493"16,0 0 17-16,0 0 81 15,0 0-79-15,0 0-79 16,133-7-22-16,-78 4-211 15,-9 3-494-15</inkml:trace>
  <inkml:trace contextRef="#ctx0" brushRef="#br0" timeOffset="118284.3996">9357 8887 548 0,'0'0'817'0,"0"0"-582"0,0 0-166 16,0 0-25-16,0 0 119 16,0 0 26-16,14 0-56 15,-1 0-45-15,2 3 3 16,6-1 2-16,1-1 7 16,8 0-24-16,9-1-26 15,3 0-23-15,7 0-15 16,6 0-6-16,2 0-6 15,-2 0 0-15,-3 0 0 16,-7 0-1-16,-8 0 0 16,-11 0 0-16,-10 0-11 15,-7 0-26-15,-9 0-46 16,0 0-66-16,0 0-103 0,-9 0-54 16,0-7-365-16</inkml:trace>
  <inkml:trace contextRef="#ctx0" brushRef="#br0" timeOffset="120948.8391">9678 8727 565 0,'0'0'151'0,"0"0"721"15,0 0-700-15,0 0-120 16,0 0 96-16,0 0 65 16,0 0-29-16,-3 77-6 15,3-44-32-15,0 1-33 16,0 6-37-16,0 1-19 16,0 0-23-16,0-5-20 15,0 1-14-15,0-6 0 16,0-4-45-16,0-4-143 15,0-9-181-15,0-7-552 0</inkml:trace>
  <inkml:trace contextRef="#ctx0" brushRef="#br0" timeOffset="121900.6585">10824 8513 704 0,'0'0'202'16,"0"0"-123"-16,0 0 47 15,0 0 55-15,0 0 37 16,0 0-35-16,0 0 3 16,34-6 20-16,-34 6-24 15,0 0-37-15,0 0-40 16,0 0 2-16,-4 0-22 15,-5-1-49-15,-12-1-9 16,-11 2-15-16,-6 0-12 16,-7 0 1-16,-1 0-1 15,1 0 1-15,5 0-1 16,7 0 1-16,12 3-1 16,3 0 1-16,9 0-1 0,6 1-1 15,0-1 1 1,3 3-1-16,0 1 1 0,0 3 0 15,6 0 1-15,3 2 0 16,-3 2 1-16,3 0 5 16,-6 5-6-16,0 2 5 15,-3 2 5-15,0 0 4 16,-3 4 6-16,-9-1 1 16,3 0-3-16,-3 3-4 15,2-2-7-15,-3-3-7 16,6-2 7-16,-3-1-1 15,4-1-5-15,0 0 4 16,0-1 4-16,-3 1 1 0,6 0 4 16,0 0-3-1,3-2-3-15,0-1 0 0,0-4-8 16,3-5 8-16,12-4 0 16,7-2 8-16,4-2-4 15,11 0-4-15,0-10-8 16,2 0 0-16,-3 0-1 15,-3 0-7-15,-5 3-26 16,-10 2-4-16,-3 1 8 16,-8 1-7-16,-4 3-37 15,-3-3-82-15,-3-4-139 16,-10 0-346-16,4 1-123 0</inkml:trace>
  <inkml:trace contextRef="#ctx0" brushRef="#br0" timeOffset="122114.2133">10484 8831 1413 0,'0'0'316'0,"0"0"-161"15,0 0 45-15,0 0 47 16,0 0-75-16,0 0-117 15,88-23-27-15,-45 19-16 16,-2 4-12-16,0-3-13 16,-4 3-157-16,-14 0-392 15,-7 0-417-15</inkml:trace>
  <inkml:trace contextRef="#ctx0" brushRef="#br0" timeOffset="122861.1434">11279 8901 806 0,'0'0'328'0,"0"0"-155"0,0 0 7 16,0 0 6-16,0 0 20 16,0 0-20-16,0 0-33 15,-3 0-23-15,-3 0-16 16,-7 3-13-16,2 7-11 15,-7 2-17-15,-3 8-21 16,-1 6-16-16,-2 5-14 16,0 4-10-16,0 3-1 15,5 0-5-15,4 0-5 16,3-2 5-16,10-7-5 16,2 1 0-16,0-5-1 15,3-4 1-15,8-4 0 16,1-5-1-16,1-1 1 0,-1-4 1 15,2-4 4-15,2-3 4 16,-4 0-10-16,3 0 1 16,-6-13 11-16,-3 0-3 15,0-4 3-15,-6-4 8 16,0-4-7-16,-3-5 11 16,-18-6 9-16,-9-5-9 15,-10-5-5-15,-5-3-11 16,-1 0-7-16,4 6 1 15,11 7-1-15,7 13-1 16,12 9-58-16,9 14-177 16,0 10-431-16,0 7-185 0</inkml:trace>
  <inkml:trace contextRef="#ctx0" brushRef="#br0" timeOffset="135014.5234">17129 4152 74 0,'0'0'866'0,"0"0"-460"0,0 0-268 16,0 0-97-1,0 0-18-15,0 0 76 0,0-6 43 16,0 1-30-16,0 1-33 15,0 1-10-15,0-2-12 16,0 0-23-16,0 1-7 16,0-2-14-16,-14-1-7 15,-5 0-6-15,-3-1-1 16,-4 1-5-16,-1-1-9 16,-1-1-16-16,-1-1 15 15,3 2 14-15,-1-2 1 16,1 0 1-16,4 1-1 15,-5 1 0-15,5 0 0 0,-2 1 1 16,2 1-1 0,4 0 1-16,-3 1 0 0,3 0 0 15,-2 2-6-15,3-1-5 16,-3-1-3-16,-1 2 1 16,1-2 7-16,-5 1 6 15,2-2-1-15,-4 1 0 16,-2-1 0-16,3 1 1 15,0-1 0-15,4 0 0 16,-1 1 0-16,3-1 0 16,-4 0 0-16,6 0 0 15,-6 0 1-15,2-1-1 16,-1 1 0-16,1 0 1 16,-7 0-1-16,3 1 0 15,0 1 0-15,0-1-1 16,0 3 1-16,-1-1 0 0,2 1 0 15,-1 1 0-15,3 1 0 16,-2-1 1-16,5-1-1 16,-3 1 0-16,7-2 0 15,-3 0 0-15,2 1 1 16,4-1-1-16,-2 0 1 16,-5 0-1-16,6 0 0 15,-5 1 1-15,0-1-1 16,3 1 0-16,-5 2 0 15,2 0 0-15,-1 0 0 16,1 0 1-16,1 0-1 16,-2 0-1-16,6 0 1 0,-1 2 0 15,1-2 0-15,4 1 0 16,-2-1 0-16,2 0 0 16,-3 0 0-16,3 0 0 15,-3 0 0-15,-3 2 0 16,2-1 0-16,-1 1 0 15,-2 2 0-15,2-2 0 16,1 3-1-16,-2-3 1 16,2 1 0-16,2 0 0 15,3-2 0-15,-3-1 1 16,4 0-1-16,2 0 1 16,-1 0-1-16,0 0 0 15,-2 2 0-15,-2 0 0 16,-2 0-1-16,-2 1 1 15,-3-1 0-15,3 0 0 16,-4 1 0-16,5-2 0 0,2 0 0 16,2-1 0-16,4 0 1 15,-4 2-1-15,2-2-1 16,2 2 1-16,0-2 1 16,-4 1-1-16,-2 0 0 15,-4 2 0-15,-1 0 0 16,1 0 0-16,-3 0 0 15,2-2 0-15,1 2 0 16,3-2 0-16,3 1 1 16,4 0-1-16,-3-2 1 0,1 1 0 15,2 0-1 1,2 0 1-16,-2 2-1 0,0 0 0 16,-1 3 1-16,-2 0 0 15,-4 2-1-15,2 2 0 16,-1-1 1-16,-1 0 0 15,0-1 0-15,6-1 0 16,1 0-1-16,-1-2 0 16,4-1 1-16,0-1 2 15,-3 1-2-15,1 2 5 16,-1 0-5-16,-1 1 7 16,1 0-7-16,0 0 9 15,0 1-2-15,0 2 4 0,-1 1 7 16,-3 2-9-1,3 2 3-15,-2 3 4 0,-1-2-3 16,-3 1-3-16,2 0-1 16,2-1-3-16,3-3-1 15,0-4-4-15,3 0 5 16,0-2 3-16,-1 0 5 16,4 0 2-16,0 2-7 15,0 0-4-15,0 5-5 16,0 1 0-16,0-1 5 15,0 0 0-15,0-2 4 16,-4 2-4-16,3-1-5 16,-1-3 1-16,2 0 4 15,0-1-5-15,0-4 0 16,0 1 5-16,0-1-6 0,0-1 1 16,0 3-1-16,0-1 1 15,0 0 0-15,0 1-1 16,2 1 1-16,3-2 0 15,-5 3 1-15,4-2-2 16,2 1 0-16,-3 1 1 16,0-1-1-16,3-1 1 15,-3 1 0-15,-2-2 0 16,4 1-1-16,-1 0 1 16,-1-3-1-16,1 1 1 15,0 0-1-15,2 0 1 16,-3-1-1-16,3 0 2 15,-2-1-2-15,2 2 0 0,-2 0 0 16,2-1 1 0,4 2 0-16,0-3-1 0,-1 2 1 15,1 0-1-15,0-2 0 16,0 0 0-16,-1 0 0 16,1 0 0-16,-4 0 0 15,1-2-1-15,2 2-7 16,2-2 7-16,1 2 0 15,2 0 0-15,2 0 0 16,-4 0-5-16,2 0-8 16,-2-1-6-16,5 3-1 15,-5-1 2-15,-1-1-8 0,-1 1-10 16,-1-1 11 0,1 0 14-16,-4 0 3 0,0-2 8 15,3 0 0-15,3 2 0 16,-3-1-1-16,4-1 2 15,7 0 0-15,-5 2 0 16,5-1-1-16,3 0-11 16,-1 0-12-16,4 1-7 15,-4-2-4-15,2 2-17 16,-4-1-20-16,2 1 20 16,-6 1 32-16,-1-2 8 15,3 1 11-15,-5 1 0 16,7-4 0-16,-1 1-5 15,2-1-1-15,3 2-4 16,1-1-25-16,2 1 34 0,-4-1-4 16,2-1 4-16,-4 3-7 15,-2-1 0-15,-4 0-11 16,0 1-15-16,-3 0 7 16,-3 0 5-16,1 0 9 15,1-2 7-15,-2 2 7 16,4-3 0-16,-1 0-2 15,6 3 1-15,-3-2-4 16,1-1 4-16,4 1 1 16,-1-1-13-16,2 2-10 15,-6-1-11-15,1 1-7 16,-2-1 25-16,-2 1 15 16,-2-1-1-16,0 1 2 0,3 0 0 15,3 1 2-15,-3-1-1 16,7 0 0-16,-1 0 0 15,0-1 0-15,4 0 0 16,-6 1 7-16,2-2-7 16,-3 1 11-16,-3 1 4 15,1-1-6-15,-2 0-3 16,-3 1 0-16,1-1-5 16,1 1-1-16,1-1 8 15,2 0-8-15,5 1 0 16,-3 0 0-16,3-2 0 15,1 1-1-15,-1 0 2 0,1 0-1 16,-4 1 0-16,1-1 0 16,-1 1 0-16,-4-1 0 15,-2 0-1-15,2 2 0 16,3-1 0-16,-3-2 1 16,4 1-1-1,1 1 0-15,2-1 0 0,1-1 0 16,2 1 0-16,-2-1 0 15,2 0 0-15,0 0 0 16,2 0 1-16,-8 0-1 16,4 0 0-16,-4 0 0 15,-3 0-5-15,4 0-10 16,-5 0 4-16,0 0 3 0,6 0 1 16,-3 0-16-1,1 0-5-15,5 0-40 0,-2 0 11 16,4 0 12-16,-4 0 25 15,0 0 11-15,1 0 9 16,-4 0-3-16,4 0-6 16,-4 0-5-16,-3 0 13 15,4-2 1-15,-2-1-2 16,-3 1 0-16,3-1-13 16,-6-1-23-16,1 1 15 15,-3 0 22-15,1-2 1 16,-1 1 0-16,1-2 1 15,-2 2 0-15,0-1-1 16,0-2 1-16,1 1 0 16,2 0-1-16,2-1 1 0,-2 0 6 15,-1-1-6-15,1 2-1 16,0 0 1-16,1-4 0 16,0 2-1-16,-4 1 0 15,-3-2 0-15,0 2 0 16,0-1 13-16,-2 1 2 15,1 0-5-15,1-2-9 16,1 1 5-16,0-1-5 16,3-1 0-16,-1 0-1 15,3 1 1-15,-4-1 6 16,0 0-6-16,-1 4 0 16,-1 1 25-16,-3-1 19 15,0 0 10-15,0 1 4 16,0-1-5-16,0 0 10 15,0-1-31-15,0 0-12 0,0-1-14 16,0-2 1-16,2 0-8 16,1 0 0-16,2 2 1 15,-2-1 6-15,-3 2 6 16,0 1 13-16,0 2 5 16,0-2-2-16,0 3-10 15,0-2 13-15,0-1-5 16,0 4 0-16,-3-4 1 15,3 1-3-15,0-2-10 16,0 0-8-16,0-2 2 16,0 2 1-16,0-2 0 15,0 2 5-15,0 0-6 0,0 1 1 16,0 1 2-16,0-2-2 16,0 2 6-16,-4-3 34 15,3-2-3-15,-1-1-18 16,-1-2-17-16,-1-4-4 15,-2-1 5-15,-1-2 0 16,-5-1 3-16,-4 0-16 16,-4 1 0-16,-10 2-60 15,-9 3-87-15,-35-5-71 16,8 5-172-16,2 1-610 0</inkml:trace>
  <inkml:trace contextRef="#ctx0" brushRef="#br0" timeOffset="141488.3918">16386 3387 692 0,'0'0'738'0,"0"0"-644"15,0 0-65-15,0 0 19 16,0 0 59-16,0 0 80 16,0-30 3-16,0 28-50 15,0 1-51-15,0-1-36 16,0 2-26-16,0 0-5 15,-6 2-13-15,-11 12 6 16,-2 7 15-16,-11 7 5 16,0 6-20-16,2 4-13 0,-2 1 5 15,8 0-5-15,5-2-1 16,5-3 0-16,8-5 1 16,4-2-2-16,0-4 0 15,3-5 0-15,4-4-1 16,5-2-7-16,2-7 1 15,0-5-5-15,1 0-1 16,2-2 4-16,-1-12 7 16,0-6 2-16,-3-6 6 15,-7-4 13-15,-6-1 11 16,0-3 3-16,-22-1-6 16,-7 1-5-16,-11 0 6 15,-8 2-5-15,-7 1-5 0,3 4-8 16,7 6-9-1,12 8-1-15,9 9-53 0,15 4-200 16,6 7-545-16,3 2-201 0</inkml:trace>
  <inkml:trace contextRef="#ctx0" brushRef="#br0" timeOffset="143860.2664">20817 4012 1192 0,'0'0'231'0,"0"0"-231"16,0 0-380-16</inkml:trace>
  <inkml:trace contextRef="#ctx0" brushRef="#br0" timeOffset="144084.5991">22731 4037 1774 0,'0'0'270'15,"0"0"-270"-15,0 0-629 16,0 0-331-16</inkml:trace>
  <inkml:trace contextRef="#ctx0" brushRef="#br0" timeOffset="159524.3692">16736 5842 325 0,'0'0'316'16,"0"0"-288"-16,0 0-28 15,0 0-135-15,0 0 43 16,-42 0 92-16,35 0 48 15,1 0 79-15,-1 0-12 16,1 0-7-16,0 0 11 16,3 0 2-16,3 0-47 15,-4 0 13-15,4 0 46 0,0 0-8 16,0 0-17-16,0 0-2 16,0 0-12-16,0 0-48 15,4 0-19-15,5 0 2 16,5 0 22-16,4 0 5 15,8 0-20-15,7 3-15 16,3-2-5-16,3 0 0 16,5 1-8-16,-1-1-2 15,3-1-6-15,-4 2 0 16,-2-2 1-16,-5 2 0 16,-3 1 0-16,-3 0 0 15,-2-2-1-15,-8 3 0 16,7-3 1-16,-6 0 0 0,2-1-1 15,3 0 0-15,2 0 0 16,-2 0 0-16,5-2 1 16,-4-4-1-16,4-1 1 15,2 1-2-15,-6 1 2 16,3 0-1-16,-3 1 0 16,-3 4 0-16,3-1-1 15,-3 1 1-15,3 0 0 16,-4 0-1-16,7 0 1 15,-1 0 0-15,3 0 1 16,4-2-1-16,1-1 1 16,-4-1-1-16,2 4 2 15,-2-1-1-15,-4 0-1 0,-2 1 0 16,-3 0 0-16,3 0 0 16,-11 0 0-16,3 0 0 15,-9 0 0-15,-6 0 0 16,1 0 0-16,-4 0-7 15,0-2 6-15,0 2 1 16,0 0 20-16,0-2-12 16,0 2-8-16,0 0-10 15,-3 0-67-15,-1 0-110 16,1 0-61-16,0 0-118 16,0 0-421-16</inkml:trace>
  <inkml:trace contextRef="#ctx0" brushRef="#br0" timeOffset="161003.3142">19228 5852 631 0,'0'0'787'16,"0"0"-583"-16,0 0-124 16,0 0-44-16,0 0 2 15,0 0 33-15,0 0 24 16,91-10-6-16,-45 6-14 16,3-2-16-16,5 5 0 0,6-2-9 15,17 3-14 1,25 0 2-16,17 3-16 0,9 8-13 15,-8-1-9-15,-14-1-20 16,-17-5-50-16,-2-4-88 16,-2-5-119-16,-21-6-275 15,-11-3-307-15</inkml:trace>
  <inkml:trace contextRef="#ctx0" brushRef="#br0" timeOffset="167671.251">20984 3328 221 0,'0'0'169'0,"0"0"-83"16,0 0 70-16,0 0 10 15,-91-37-13-15,67 28-30 16,-6 3-29-16,-3 2-33 16,-5 4-28-16,-4 0 118 15,-3 6-109-15,-4 17-29 16,-3 11-1-16,-14 20 5 15,-4 25-2-15,-6 20-14 16,15 7 6-16,25-8-7 0,24-19 0 16,12-23-6-16,9-14-15 15,17-4 10-15,13 3-21 16,29 4-13-16,27 0 43 16,26-12-15-16,13-15 15 15,-7-17 2-15,-14-1-2 16,-31-13 2-16,-17-5 0 15,-19 0 0-15,-11-6 3 16,0-11-3-16,-2-19-59 16,-13-23-20-16,-20-21 21 15,-20-3 45-15,-21 15-2 16,-2 22-2-16,4 23 4 16,-32-17-58-16,6 7-147 0,0 4-438 15</inkml:trace>
  <inkml:trace contextRef="#ctx0" brushRef="#br0" timeOffset="168585.027">22300 3237 525 0,'0'0'201'0,"0"0"-149"15,0 0-35-15,-99 0-15 16,69 0 9-16,2 0 69 16,3 2 44-16,-1 18-36 15,-2 10 2-15,-5 11-2 16,-9 20-36-16,-8 21-23 16,2 20-17-16,13 10-12 15,24-9-57-15,11-21-50 16,27-25-59-16,4-17-70 0,13-6 11 15,10 0 56-15,13 1 168 16,20 0 1-16,19-8 55 16,18-15-55-16,1-10-72 15,-20-2-117-15,-28-12 189 16,-34-6 242-16,-7-2 3 16,1-11-138-16,-2-12-107 15,-4-20-55-15,-17-21-190 16,-18-14 173-16,-33-4 72 15,-3 27 0-15,-5 19-130 0</inkml:trace>
  <inkml:trace contextRef="#ctx0" brushRef="#br0" timeOffset="173252.6807">21076 4817 970 0,'0'0'304'0,"0"0"-100"16,0 0-16-16,0 0 38 15,0 0 6-15,0 0-25 16,0-3-32-16,0-1-29 16,0-4-11-16,0-3-21 15,0-9-69-15,-1-4-32 16,-1-6-4-16,1-5-9 15,-1 0-1-15,2-3-11 16,0-1 5-16,0 4-2 16,0 4 9-16,0 6 0 15,0 5 0-15,0 6 0 0,0 3 1 16,0 4 7-16,0 1-7 16,0 3 0-16,0 2 5 15,0 1-5-15,0 0-1 16,0 0-1-16,0 0-20 15,0 4-4-15,0 9-2 16,3 2 26-16,3 3-1 16,2 1 1-16,2-2-16 15,1-6-2-15,2-1 8 16,1-3 10-16,-1-4-8 16,0-3 0-16,3 0 3 15,0 0-8-15,0-10 8 16,1-1 6-16,-3-5 0 0,-2 0 0 15,0 2 2-15,-1 3 13 16,-5 3 4-16,-5 3 2 16,-1 3-10-16,2 2-10 15,-2 0-1-15,0 0-6 16,0 4-5-16,0 12-11 16,0 10 20-16,0 6 2 15,0 5 0-15,0 0-1 16,0-3 1-16,4-3 0 15,2-4-1-15,3-6 0 16,1-3-21-16,3-4-97 16,1-4-47-16,12-6-69 15,-8-4-140-15,1 0-254 0</inkml:trace>
  <inkml:trace contextRef="#ctx0" brushRef="#br0" timeOffset="173609.5646">21473 4669 992 0,'0'0'761'0,"0"0"-644"15,0 0-94-15,0 0-23 16,0 0 14-16,0 0 5 16,0 0 31-16,45 0-17 15,-24 0-33-15,1-3-54 0,-1-1-54 16,-7-3 49-16,-3-3 47 15,-3 0 12-15,-5 0 6 16,-3-1 22-16,0 1 23 16,-5 2 16-16,-9 2 2 15,-6 2 10-15,-2 4-5 16,-7 0-4-16,3 0-19 16,0 11-11-16,10 6-3 15,-1 1-9-15,13 2-16 16,4 1-6-16,6-1-6 15,18 0-16-15,4-2-69 16,3-4-117-16,7-4-104 16,-5-4-207-16,-13-5-255 0</inkml:trace>
  <inkml:trace contextRef="#ctx0" brushRef="#br0" timeOffset="173976.8062">21671 4556 894 0,'0'0'844'0,"0"0"-844"16,0 0-6-16,0 0 6 15,0 0 92-15,0 0 64 16,0 0-15-16,32-69-73 16,-31 80-56-16,-1 12 14 15,2 5 36-15,-1 5-22 16,1 2-11-16,4 0-6 15,1-5-8-15,7-3 1 0,1-6-5 16,5-4 5 0,4-6 18-16,4-5-1 0,2-6 10 15,0 0-21-15,0-7-5 16,-3-13 13-16,2-7 32 16,-9-5-2-16,-1-5-20 15,-5-1-6-15,-8 4 7 16,-6 6-8-16,0 8-33 15,-21 9-11-15,-6 5-175 16,-3 4-705-16</inkml:trace>
  <inkml:trace contextRef="#ctx0" brushRef="#br0" timeOffset="174855.4391">19823 4474 87 0,'0'0'849'16,"0"0"-622"-16,0 0-76 16,0 0 38-16,0 0-10 15,0 0 31-15,0 0 11 0,0-57-48 16,0 52-43-16,0 2-44 16,-2 3-41-16,-2 0-26 15,0 0-17-15,-5 12-2 16,-9 6 1-16,1 9 11 15,0 4-3-15,4 6-8 16,9 3 0-16,4 2 7 16,0-2-8-16,7 3-1 15,6-3-1-15,0 0-4 16,-4-5 5-16,-2-1-8 16,-3-4 3-16,-4-5 0 15,0-2-3-15,0-5 7 0,-8-2 1 16,-4-6-6-16,-1-1-16 15,0-6-82-15,0-3-135 16,-3-3-159-16,3-8-187 16,2-4-411-16</inkml:trace>
  <inkml:trace contextRef="#ctx0" brushRef="#br0" timeOffset="175034.9069">19730 4724 750 0,'0'0'891'16,"0"0"-674"-16,0 0-111 16,0 0-33-16,0 0-38 15,0 0-14-15,0 0-4 0,93-32-17 16,-70 32-11 0,9 0-115-16,-6 1-145 0,-4 2-273 0</inkml:trace>
  <inkml:trace contextRef="#ctx0" brushRef="#br0" timeOffset="175410.9077">19998 4676 1298 0,'0'0'522'0,"0"0"-459"16,0 0-63-16,0 0-4 15,0 0-53-15,94-7-6 0,-71 6-17 16,-2-1-21 0,-6-1-60-16,-1 3 4 0,-8-1 46 15,0-2 67-15,-6 2 44 16,0-2 76-16,0 0 38 16,-9 0-14-16,-11 1 19 15,1-2-8-15,-7 3-11 16,0 1-6-16,-3 0-5 15,6 0 9-15,-3 1-19 16,10 8-18-16,6 3-11 16,6 3-24-16,4 6-11 15,11 0-15-15,10 3-60 0,25 5-139 16,-7-5-134-16,-3-8-205 16</inkml:trace>
  <inkml:trace contextRef="#ctx0" brushRef="#br0" timeOffset="175882.1097">20287 4679 1302 0,'0'0'613'0,"0"0"-531"15,0 0-76-15,0 0-6 16,0 0-13-16,0 0 13 0,0 0 52 15,4 60-2-15,4-38-23 16,3-4-14-16,2-4-7 16,-1-4-6-16,3-4-1 15,-6-5 0-15,3-1 0 16,1 0 0-16,1-12-12 16,-1-4-2-16,0-2 3 15,0-2 11-15,0 1 1 16,-7 4 1-16,-2 5 16 15,-1 5 23-15,-3 3 1 16,0 2-29-16,0 0-12 16,0 0-6-16,3 6-1 15,0 6 7-15,3 2 6 0,5 0 3 16,2 1-3 0,6-5-6-16,7 0 8 0,3-6 0 15,3-3-7-15,-2-1 5 16,-2 0-5-16,-4-8 8 15,-6-6 13-15,-3-4 37 16,-9-1 24-16,-3-2-14 16,-3 1-26-16,-9 0-43 15,-37-1-22-15,1 6-254 16,-8 1-631-16</inkml:trace>
  <inkml:trace contextRef="#ctx0" brushRef="#br0" timeOffset="218310.3145">13554 10261 864 0,'0'0'134'15,"0"0"-71"-15,0 0 107 16,0 0-58-16,0 0 21 16,0 0-2-16,-2-14 11 15,2 14-20-15,0-3 3 16,0 3-8-16,0 0-24 16,0 0-19-16,2 0-10 15,-2 0-12-15,4 0-15 16,7 14-8-16,1 6 29 15,10 6-7-15,8 7-20 0,3 6-9 16,6 4-13 0,-1 4-7-16,5-1 4 0,-2 0-5 15,-2 0 0-15,-3-2 0 16,1-5 1-16,-6 4-1 16,-1-4 0-16,-8 0 0 15,4 3 0-15,-6-7 0 16,-1-1 0-16,-2-6-1 15,0-7 1-15,-5-2 0 16,-3-8-1-16,1-1 0 16,-1-4-1-16,2-6-1 15,-2 0-11-15,4 0-5 16,-3-6 2-16,1-5 5 16,-2-5 10-16,-6-1 0 15,-3 2-6-15,0-3-1 0,0 2 2 16,-6-3 6-16,-9 2 0 15,3 0 0-15,-4 1 8 16,4 3 8-16,4 2 11 16,3 3-3-16,1 2-9 15,4 1-3-15,0 5-5 16,0-1 2-16,0 1-8 16,0 0 0-16,0 0-1 15,0 0-1-15,0 0-1 16,0 6 2-16,3 9 1 15,1-2 6-15,6 6-1 16,-4-1-5-16,7 1 9 16,-3 1-4-16,2-1-5 15,5 1 0-15,-5 0 1 0,-2 0-1 16,-1-3-1-16,-1 1 6 16,-5-3-6-16,-3-2 1 15,0 0 1-15,0-4 17 16,0 2 15-16,-6-5 11 15,-7-2 2-15,-1-4-6 16,-8 0 4-16,-4 0-3 16,-11-3-7-16,-7-8-22 15,-3-5 0-15,-1 3-7 16,2 0-5-16,10 2-1 16,8 11-59-16,9 0-222 15,8 0-681-15</inkml:trace>
  <inkml:trace contextRef="#ctx0" brushRef="#br0" timeOffset="221400.6661">1902 10668 848 0,'0'0'144'16,"0"0"147"-16,0 0-124 15,0 0-106-15,0 0 14 16,0 0 49-16,0 0 16 16,7 0-33-16,-5 0-31 0,1 0 8 15,-3 0-1-15,0 0-24 16,0 0-6-16,0 0-16 16,0 0 0-16,0 0 11 15,-8 0-17-15,-8 0 22 16,-8 0-26-16,-9 8-3 15,-4 2-2-15,-2 0-7 16,-1 1 0-16,0 2 6 16,1 0 6-16,3 0 5 15,8-2-11-15,4-1 0 16,12-3-6-16,6 1-7 16,4-1-7-16,2 3 26 15,2-1-21-15,10 5-5 16,10 0 0-16,0 5 1 15,1 1 5-15,-1 1-7 0,-4-2 0 16,-4 5 0-16,-4-2 0 16,-4 2 1-16,-3 2 0 15,-3-2 0-15,0-2-1 16,0 1 1-16,-3 0 0 16,-9-3 0-16,0-2 5 15,-1-3 3-15,4-1 3 16,1-4 0-16,2-4-11 15,3 0 1-15,3-5-1 16,0 2 0-16,0 0-1 16,2 3 1-16,8 1-1 15,4 3 1-15,2 3-1 0,1 0 1 16,-1 1-1-16,-4 2-1 16,0 3 1-16,-5 2 0 15,-5 7 1-15,-2 1-1 16,0 6 0-16,0-1 0 15,-6 1 1-15,-6 0 8 16,0-6 3-16,3-3 6 16,1-1-2-16,1-4 5 15,4-7-6-15,2-4-7 16,1-3-8-16,0-2 1 16,3-1 4-16,10 0-4 15,-1-2-2-15,4 1-3 16,-2-2 4-16,-5 5 0 0,1-2 0 15,-4 3-1-15,-1 2-1 16,-4 1 2-16,-1 6-1 16,0 2 2-16,0 1-1 15,-1 7 13-15,-7 1 5 16,2 2 6-16,-4 5 0 16,4 5-8-16,-2-2-1 15,2 3-9-15,1-1 3 16,5-6 6-16,0 0-7 15,0-4 13-15,4-5-5 16,6-4-10-16,1-4 3 16,5-3-7-16,4-3-2 15,-1-7 1-15,0-3-1 16,-2 0-27-16,-1-10-57 16,-7-7-168-16,-4-1-698 0</inkml:trace>
  <inkml:trace contextRef="#ctx0" brushRef="#br0" timeOffset="246940.479">18801 15162 202 0,'0'0'143'15,"0"0"-78"-15,0 0-39 0,0 0-10 16,-1 0-16-1,1 0-74-15,0 0 54 0,0 1 17 16,0 2 2-16,0-3 0 16,0 0 1-16,0 3-1 15,0-3 1-15,0 3 0 16,0-3 0-16,0 0-1 16,0 0 1-16,0 0 16 15,-2 0 203-15,2 0-63 16,0 0-57-16,0 0-9 15,0 1 18-15,0 2-6 16,0-3-33-16,0 0-36 0,0 0-21 16,0 0-11-1,0 0-1-15,0 0 1 0,0 0-1 16,0 0-6-16,0 0-18 16,0 0-15-16,0 0-26 15,0 0-39-15,0 0-30 16,2 0-139-16,2 0-125 0</inkml:trace>
  <inkml:trace contextRef="#ctx0" brushRef="#br0" timeOffset="247083.7821">18801 15162 198 0</inkml:trace>
  <inkml:trace contextRef="#ctx0" brushRef="#br0" timeOffset="247171.1715">18801 15162 198 0,'15'10'79'0,"-15"-10"-54"0,0 0-24 0,0 0-1 15,0 0 0-15,0 0-76 16,0 0 17-16,0 0 59 16,0 0 36-16,0 0 3 15,0 0-39-15,0 0-175 0</inkml:trace>
  <inkml:trace contextRef="#ctx0" brushRef="#br0" timeOffset="247413.4264">18811 15176 191 0,'0'0'102'16,"0"0"-43"-16,0 0 502 15,0 0-561-15,0 0-34 16,0 0-179-16,0 0 139 16,0 0 73-16,6 3-130 15,-3-3-237-15</inkml:trace>
  <inkml:trace contextRef="#ctx0" brushRef="#br0" timeOffset="247614.3252">18811 15176 183 0,'26'-7'100'0,"-26"10"634"16,0-3-734-16,0 0-78 16,3 0-199-16,3 0 36 15,0 0-48-15</inkml:trace>
  <inkml:trace contextRef="#ctx0" brushRef="#br0" timeOffset="247793.1339">18859 15169 196 0,'0'0'94'15,"0"0"-94"-15,0 0-16 0</inkml:trace>
  <inkml:trace contextRef="#ctx0" brushRef="#br0" timeOffset="247973.4744">18859 15169 124 0,'-3'17'147'0,"3"-17"93"16,0 0-240-16</inkml:trace>
  <inkml:trace contextRef="#ctx0" brushRef="#br0" timeOffset="248159.9443">18861 15192 170 0,'0'0'684'16,"0"0"-637"-16,0 0-47 15,0 0-828-15</inkml:trace>
  <inkml:trace contextRef="#ctx0" brushRef="#br0" timeOffset="248351.3384">18861 15192 162 0,'-2'4'634'0,"2"-4"-355"16,0 0-279-16,0 0-305 16,3 0-461-16</inkml:trace>
  <inkml:trace contextRef="#ctx0" brushRef="#br0" timeOffset="248536.9935">18889 15182 307 0,'0'0'20'0,"0"0"631"16,0 0-505-16,0 0-146 16,0 0-217-16,0 0-168 15,0 0-15-15</inkml:trace>
  <inkml:trace contextRef="#ctx0" brushRef="#br0" timeOffset="248702.9304">18889 15182 182 0,'-4'7'678'0,"4"-7"-434"15,0 0-244-15,0 0-600 0</inkml:trace>
  <inkml:trace contextRef="#ctx0" brushRef="#br0" timeOffset="248888.3178">18904 15183 155 0,'0'0'709'16,"0"0"-383"-16,0 0-269 15,0 0-57-15,0 0-146 16,0 0-113-16,0 0-470 0</inkml:trace>
  <inkml:trace contextRef="#ctx0" brushRef="#br0" timeOffset="249055.6888">18904 15183 333 0,'-12'-1'63'16,"12"1"631"-16,0 0-633 15,0 0-61-15,0 0-306 16,0 0-261-16</inkml:trace>
  <inkml:trace contextRef="#ctx0" brushRef="#br0" timeOffset="249234.2411">18904 15182 186 0,'0'0'807'16,"0"0"-652"-16,0 0-155 16,0 0-314-16,0 0-250 0</inkml:trace>
  <inkml:trace contextRef="#ctx0" brushRef="#br0" timeOffset="249445.1168">18904 15182 336 0,'-12'10'39'16,"11"-6"497"-16,1-4-322 0,-2 3-97 16,2-3-60-16,0 0-12 15,0 0-45-15,0 0 0 16,0 0-128-16,2 0-164 15,3 0-395-15</inkml:trace>
  <inkml:trace contextRef="#ctx0" brushRef="#br0" timeOffset="253515.5173">18606 16520 98 0,'0'0'159'0,"0"0"-107"15,0 0-41-15,0 0-11 16,0 0-8-16,0 0-46 16,0 0-2-16,-3 2 27 15,3-2 13-15,0 0-15 16,0 0 8-16,0 0-31 16</inkml:trace>
  <inkml:trace contextRef="#ctx0" brushRef="#br0" timeOffset="256237.6886">7325 12200 385 0,'0'0'218'0,"0"0"612"16,0 0-552-16,0 0-203 15,0 0-49-15,0 0 50 16,0 0 95-16,0 17-37 16,0-17-36-16,3 0-11 15,0 0-42-15,0 3-10 16,2 0-2-16,5 1-2 15,5 2 3-15,6-2 7 16,7 2-9-16,8 0-8 16,6-2-9-16,10-4-6 15,0 0-8-15,2 0 0 16,-2 0-1-16,-6 0 0 0,-10-6-15 16,-9 6-9-16,-9-1-2 15,-12 1 3-15,-3 0-5 16,-3 0-3-16,-3-3-41 15,-12 3 10-15,-18-6-148 16,5-1-424-16,1 0-436 16</inkml:trace>
  <inkml:trace contextRef="#ctx0" brushRef="#br0" timeOffset="256687.0879">7264 12368 186 0,'0'0'123'0,"0"0"666"16,0 0-558-16,0 0-104 16,0 0-7-16,0 0 27 15,0 0 79-15,-3 30-53 0,21-26-57 16,6-1-40 0,10 3-19-16,6-5-12 15,2-1-8-15,3 0-10 16,1 0-17-16,2 0-2 0,-5 0-8 15,-4 0 1 1,-6 0-1-16,-8 0-9 0,-7 0-6 16,-6 0-16-16,-6 0-11 15,-6 0-4-15,0 0 8 16,0-4-53-16,-6-2-66 16,-6-8-126-16,3 4-404 15,3-3-396-15</inkml:trace>
  <inkml:trace contextRef="#ctx0" brushRef="#br0" timeOffset="257123.9648">7157 12484 234 0,'0'0'78'0,"0"0"275"0,0 0-77 16,0 0-88-16,0 0-23 16,0 0 51-16,0 0 3 15,44 16-13-15,-24-15-36 16,2 2-42-16,2 0-35 16,6-2-18-16,7 2-22 15,9-3-26-15,7 0-18 16,8 0-9-16,-3 0-29 15,0 0-67-15,-7-7-104 16,-14 0-58-16,-7-3-47 0,-15 5-68 16,-8-3-384-16</inkml:trace>
  <inkml:trace contextRef="#ctx0" brushRef="#br0" timeOffset="267826.6378">1759 13528 428 0,'0'0'0'16,"0"0"-14"-16,0 0 14 15,0 0 630-15,0 0-449 16,0 0-115-16,-3 0 21 15,3 0 80-15,0 0 5 16,0 0-38-16,0 0-24 16,0 0-7-16,0 0-2 15,0 0-3-15,0 0-9 0,0 0-21 16,0 0-19-16,0 2-14 16,0 2-5-16,1 0-9 15,1 3-5 1,1 6 14-16,0 2 4 0,0 5-7 15,1 5-15-15,-4 0-3 16,0-2 7-16,3 1-5 16,-3 5 5-16,0-2 2 15,0-1 19-15,0 4 1 16,0 2-11-16,-3-2 0 16,-3 0 8-16,3-3-15 15,2-3-7-15,-1-1-5 16,2-4-2-16,0-3-5 15,0 0 14-15,0-2-6 16,0-1-8-16,0-6 6 0,0 0-1 16,0-1-5-16,0-2-1 15,0-1 0-15,0 0 1 16,0 1-1-16,0-4-1 16,0 0-5-16,0 0 4 15,0 0-20-15,0 0-29 16,0 0-45-16,-1-4-86 15,-2-6-342-15,1-3-483 0</inkml:trace>
  <inkml:trace contextRef="#ctx0" brushRef="#br0" timeOffset="268356.5776">1605 14148 550 0,'0'0'133'0,"0"0"514"15,0 0-525-15,0 0-88 16,0 0 78-16,0 0 131 16,0 0-35-16,6 14-87 15,1-14-24-15,-1 0 8 16,3 0-8-16,2 0-29 15,2 0-20-15,5 0-15 16,3 0 13-16,3 0-8 16,1 0-12-16,-2 0-7 15,-1-3-5-15,-1 3-8 16,-6-3-5-16,1 3 0 0,-7-1 1 16,-3 1-1-1,-3 0 0-15,-1 0-1 0,-2 0-15 16,0 0-27-1,0 0-38-15,0 0-58 16,4-10-171-16,-1 1-351 0,3-1-601 0</inkml:trace>
  <inkml:trace contextRef="#ctx0" brushRef="#br0" timeOffset="269064.5418">1620 13501 504 0,'0'0'524'0,"0"0"-20"15,0 0-408-15,0 0-32 16,0 0 158-16,0 0 30 15,0 0-125-15,10 10-59 16,4-7 7-16,7 1-7 16,4-1-35-16,8-3-17 15,3 0-7-15,-2 0-9 16,2 0-37-16,-5 0-64 16,1 0-96-16,-10 0-168 15,-9 0-251-15</inkml:trace>
  <inkml:trace contextRef="#ctx0" brushRef="#br0" timeOffset="269456.8909">1963 13528 1258 0,'0'0'269'15,"0"0"-215"-15,0 0-17 16,0 0 144-16,0 0 81 16,0 0-61-16,0 0-49 15,48 79-24-15,-26-39-9 16,2 6-20-16,3 7-28 16,-6-1-29-16,3 4-27 15,-8-2-8-15,-13-2-7 0,-3-1-64 16,-30 11-113-1,-4-13-144-15,-6-12-534 0</inkml:trace>
  <inkml:trace contextRef="#ctx0" brushRef="#br0" timeOffset="270152.0645">1338 13541 287 0,'0'0'88'16,"0"0"-65"-16,0 0 849 16,0 0-603-16,0 0-151 15,0 0 20-15,0 0 73 0,0 0-27 16,0 0-75 0,0 10-26-16,0 10 43 0,0 4 2 15,-12 14 10-15,-3 8-21 16,-9 18-37-16,5 1-32 15,2 1-10-15,4 3-6 16,10-15-13-16,3 5-10 16,6-8-9-16,18-6 0 15,3-8-33-15,13-11-79 16,-4-5-368-16,-6-13-918 0</inkml:trace>
  <inkml:trace contextRef="#ctx0" brushRef="#br0" timeOffset="275147.8652">3194 13689 720 0,'0'0'163'0,"0"0"-99"15,0 0-3-15,0 0 316 16,0 0-135-16,0 0-95 16,-6-3 36-16,6 3 42 15,0 0-38-15,0 0-47 16,0 0-17-16,0 0-3 15,0 0-22-15,0 0-17 16,0 0-20-16,0 0-17 16,0 0-27-16,0 3-11 15,0 4-6-15,0 7-1 16,0 9 1-16,0 3 11 16,0 7-2-16,0 0-8 15,0 3 5-15,0-3-5 0,0 0 1 16,0-3 4-1,0-3-6-15,0 0 0 0,0-5 0 16,0-2 0-16,0-4 0 16,0-5 0-16,0-5-27 15,0-2-37-15,0-4-48 16,3 0-76-16,1-10-157 16,4-4-551-16</inkml:trace>
  <inkml:trace contextRef="#ctx0" brushRef="#br0" timeOffset="275929.2459">3146 13627 864 0,'0'0'393'0,"0"0"-249"16,0 0-32-16,0 0 109 15,0 0 102-15,0 0-106 16,0 0-61-16,-1-13-45 0,1 6-59 15,4 0-4-15,1 0 10 16,5 1-12-16,-4-1-22 16,6 0-9-16,1-1-9 15,1 4-6-15,5 1 1 16,1 3-1-16,5 0 0 16,-1 0-6-16,4 6 5 15,-1 3 0-15,1 2 0 16,-4 5 0-16,2-3 0 15,-4 1-1-15,-4-1 1 16,-6 0-7-16,-6 0-5 16,-3 0-4-16,-3 1-4 15,0 2 20-15,-15-2 1 0,-6-2 0 16,-4 1 1 0,2 2 0-16,1-6 0 0,1-2 0 15,9-1 0-15,3-2 5 16,2 2-6-16,7-3-1 15,0 1-5-15,0 2 0 16,0 1 5-16,7 3 1 16,5-1 0-16,7 5-1 15,1-1 0-15,2 1-17 16,-1 2 5-16,0-2 5 16,-3-1 8-16,-3 3-2 15,-5-3 1-15,1 1 0 16,-7 2-5-16,-2-2 5 15,-2 2 0-15,0-4 0 16,0 2 0-16,-3 1 1 0,-8-3 7 16,-2-2 10-16,-2 0 12 15,-6 0-5-15,-1-4 0 16,-1-2-6-16,-2-2-8 16,-2-2-10-16,5 0-14 15,-1-23-86-15,7 0-226 16,4-4-679-16</inkml:trace>
  <inkml:trace contextRef="#ctx0" brushRef="#br0" timeOffset="276537.9801">2742 13373 1358 0,'0'0'393'0,"0"0"-292"15,0 0-19-15,0 0 147 16,0 0-35-16,0 0-105 16,0 0-57-16,0 10-12 15,0 5 48-15,3 5 6 0,0 4 13 16,-3 6-28-16,3 2-29 15,-3-1-15-15,0 2-4 16,0-1-10-16,0-5 7 16,0-2-8-16,0-6 0 15,0-4 0-15,0-1-25 16,0-11-97-16,3-3-106 16,7 0-367-16,-1-10-253 0</inkml:trace>
  <inkml:trace contextRef="#ctx0" brushRef="#br0" timeOffset="277011.7826">2888 13418 1328 0,'0'0'233'0,"0"0"-169"15,0 0 82-15,0 0 174 16,0 0-97-16,0 0-104 16,0 0-26-16,45-16-21 15,-42 16-19-15,0 0-20 16,4 0-15-16,2 0-6 16,0 0-11-16,3 6 0 0,0 1 0 15,-1 0 0-15,-1 3-1 16,-4 3 0-16,0-3 0 15,-3 3-1-15,-3-2 0 16,0 1 1-16,0-2 1 16,-3 3 0-16,-3-2 9 15,-2 2 2-15,-2-3 18 16,1 0 1-16,0 0-5 16,3-5 2-16,0-1-2 15,5-1-9-15,-1 0-5 16,2-2-1-16,0-1-4 15,0 3-5-15,0-3 7 16,5 3 3-16,8 0-3 16,-1-3-9-16,6 0 0 15,0 0-37-15,12 0-99 0,-2 0-165 16,-4 0-563-16</inkml:trace>
  <inkml:trace contextRef="#ctx0" brushRef="#br0" timeOffset="280699.9452">3940 13930 172 0,'0'0'573'0,"0"0"-452"15,0 0-56-15,0 0 58 16,0 0 170-16,0 0-145 16,0 0-74-16,0 3-6 15,0-3 14-15,3 0 9 0,3 0-20 16,0 0-28-16,9 0-11 16,-3 0-3-16,4 0 18 15,1 0-12-15,2 0-19 16,0 0-7-16,-2 0-7 15,2 0-2-15,-4 0 1 16,3 0 0-16,-3 1-1 16,6-1 1-16,-2 0 0 15,-1 0-1-15,3 0-1 16,1 0-6-16,1 0-18 16,2 0-3-16,2 0 5 15,3 0 7-15,-2 0 15 16,5 0-33-16,-2 0-12 15,2 0 17-15,-3 0 22 0,1 0 7 16,-1 0 1-16,-3 0-1 16,1 0 1-16,-1 0 0 15,3 0-1-15,-2 0 1 16,2 0-1-16,-3 0 0 16,0 0-1-16,0 0-6 15,-2-1-8-15,-1 1-1 16,-3 0 4-16,-3 0 11 15,-6 0 1-15,-2 0-2 16,-1 0 2-16,-6 0-2 16,0 0 2-16,-3 0 0 15,0 0-1-15,0 0 1 16,0 0-12-16,0-3-1 0,0 3 4 16,0 0 2-16,-6-3 5 15,0 3-7-15,-3-2 8 16,-4-2-6-16,2 1 7 15,-5 0 1-15,1-1 0 16,0-2 9-16,0 2 6 16,-1-2-2-16,4 2 3 15,-3-1 20-15,6-1-5 16,0 1 28-16,0 1 20 16,0-3-11-16,6 1-10 15,-3 2-14-15,3-2-1 16,3-1 0-16,-3 5-10 15,3-3-14-15,-3 3-7 0,3-1-7 16,0 3 0-16,0 0 4 16,0 0-4-16,0 0-4 15,0 0-1-15,0 0 0 16,0 0 0-16,0 0-1 16,0 0 0-16,3 0 0 15,6 7 7-15,9 2-6 16,0-3 0-16,6 4 0 15,-2-3 0-15,5 3-1 16,-3-4 1-16,0 1-1 16,-2 0 0-16,-5-2 0 15,-4 3 0-15,-1-4-1 16,-6 4-6-16,-2-1-1 16,-4 3 7-16,0 0 1 15,-7 4 19-15,-14 2 0 0,-9 1-7 16,-31 7-12-16,9-2-86 15,-2-5-481-15</inkml:trace>
  <inkml:trace contextRef="#ctx0" brushRef="#br0" timeOffset="284393.7701">3040 14009 702 0,'0'0'729'16,"0"0"-394"-16,0 0-209 15,0 0-86-15,0 0 51 16,0 0 72-16,6 0-48 16,-6 0-35-16,0 0-5 15,0 0-20-15,0 0-16 16,0 0 0-16,-3 0-12 0,-7 0-10 15,-2 5-6-15,-2 0-10 16,1-1 10-16,4-1-11 16,6 0 1-16,-3-2-1 15,6 2 2-15,0-3 3 16,0 0-5-16,0 0 0 16,0 0 0-16,0 3 1 15,0 0-1-15,0 4-1 16,0 3 1-16,-3 3 5 15,-1 1 1-15,2-1 8 16,-2-2 3-16,-1 1 1 16,1-5-6-16,-1 3-10 15,2-7-1-15,0 3 6 16,-1-5-5-16,4 1-1 0,0-2-1 16,0 0 6-16,0 0 5 15,0 0-5-15,0 0 3 16,0 0-9-16,4 0-7 15,2 0 7-15,2 0-2 16,-1 0-4-16,2 0 6 16,-3 0-1-16,3 4 1 15,-3-1-7-15,0 1 7 16,1 2 0-16,-4-2 1 16,0 2-1-16,-3 1 7 15,0 2 15-15,0 1 20 0,0 4-24 16,-9-1 0-1,-7 3-10-15,-6-2 4 0,-5-1-12 16,3 0 0-16,-3-3-40 16,3-7-49-16,5-3-60 15,7 0-105-15,6-3-490 0</inkml:trace>
  <inkml:trace contextRef="#ctx0" brushRef="#br0" timeOffset="286075.3857">5814 13700 538 0,'0'0'173'0,"0"0"-139"15,0 0-23-15,0 0-10 0,0 0 9 16,0 0 6-16,0 0 36 15,34-4 302-15,-34 1-96 16,3 3-131-16,-3 0-21 16,0 0 31-16,0 0 10 15,0 0-32-15,0 0-14 16,0-3-42-16,0 3-19 16,0-1-5-16,0-2-17 15,-6-4-8-15,0 4 4 16,-1-4 6-16,-2 4 4 15,-2 1-5-15,-5-3-8 16,1 3-5-16,-3 2 4 16,0 0 8-16,-1 0-5 0,-2 0 8 15,3 0 13 1,3 6-4-16,0 0 1 0,2 1 2 16,-1 7-11-16,-5 5 8 15,4 1 1-15,-6 3-10 16,2 7 0-16,1 3 9 15,0 0-8-15,3-1 13 16,6 3-11-16,6-3 5 16,3 1-9-16,3-4-8 15,18-2 0-15,6 0-6 16,7-1-5-16,2-6 1 16,7-4 4-16,-4-5-6 15,0-5-12-15,1-3-24 0,-6-3-49 16,8-6-109-1,-9-8-412-15,-9 2-644 0</inkml:trace>
  <inkml:trace contextRef="#ctx0" brushRef="#br0" timeOffset="287143.3535">5307 14225 1301 0,'0'0'271'15,"0"0"-154"-15,0 0 70 0,0 0 86 16,0 0-68-1,0 0-94-15,0 0-50 0,0 3-16 16,0 10 26-16,0 1-13 16,0-1-34-16,0 1-13 15,-2-2-5-15,-4 1-5 16,3-2 5-16,0-5-6 16,0 0 6-16,0-2-6 15,3-1 0-15,0 0 0 16,0-3-1-16,0 0-11 15,6 0-4-15,6 0-11 16,6 0 2-16,0 0 13 16,3 0 10-16,1-3 1 15,-5 3 0-15,-4 0 1 16,-1 0 0-16,1 3 6 0,-7 7 6 16,0 1 4-16,-4 1 8 15,-2 1-11-15,0-2-4 16,0 5 0-16,-3-3 0 15,-12 1 2 1,-3 1-4-16,-3-5 2 16,0 0-3-16,2-6-6 0,-2-1 0 15,9-3-55-15,4 0-76 16,3-7-138-16,5-3-469 0</inkml:trace>
  <inkml:trace contextRef="#ctx0" brushRef="#br0" timeOffset="288145.1871">5311 14379 574 0,'0'0'0'0,"0"0"1"16,0 0 62-16,0 0 109 15,0 0-49-15,0 0-15 16,0 0 41-16,-15-10 35 15,15 10-2-15,0-3-12 16,0 3 4-16,0 0 11 16,0 0-30-16,0-2-37 15,0-3-59-15,0 3-23 16,3-2 9-16,0 4-7 16,6-2-23-16,3 1-8 0,0 1-6 15,4 0-1 1,-2 0 0-16,2 0 0 0,-4 3 0 15,1 8-2-15,-5-2 1 16,-2 1 1-16,-3 3 0 16,-3 1 9-16,0-1-8 15,0 0 8-15,0-4-8 16,0 1 5-16,-6 0-5 16,-3-3 0-16,-3 0 10 15,0 0-5-15,-4-4-5 16,1 0 8-16,-3-3-8 15,3 0 8-15,-3 0-8 16,6 0 0-16,-1-10 8 16,4-3-3-16,-2-1-5 15,1-5 0-15,4 1-1 0,3-3 0 16,3 3 0-16,0-2 0 16,0 1 2-16,9-1 7 15,9-3 1-15,1 1 14 16,5 2-5-16,0 1 10 15,-2-2-2-15,-1 7-15 16,-3 2-11-16,0 2 0 16,-6 0 0-16,-6 6-1 15,0 4-1-15,-2 0-28 16,-1 0-95-16,2 10-196 16,-4-3-617-16</inkml:trace>
  <inkml:trace contextRef="#ctx0" brushRef="#br0" timeOffset="288842.6041">5216 13270 431 0,'0'0'1012'0,"0"0"-829"16,0 0-72-16,0 0 141 15,0 0 23-15,0 0-96 16,0 0-85-16,0-17-44 16,0 24-11-16,3 7 47 15,-1 9 5-15,-2 3-29 16,0 4-9-16,0 2-29 0,0 1-16 16,-4-1-7-16,-2-5-1 15,-3 0 0-15,3-7 0 16,-4-3-50-16,7-5-62 15,0-4-66-15,3-5-165 16,0-3-438-16,0 0-330 0</inkml:trace>
  <inkml:trace contextRef="#ctx0" brushRef="#br0" timeOffset="289204.1658">5296 13342 1401 0,'0'0'747'0,"0"0"-658"16,0 0-64-16,0 0 58 15,0 0 20-15,0 0-45 16,97-30-28-16,-76 30-3 16,-6 0-12-16,-5 0-9 15,-2 0-5-15,-8 7 0 16,0 7 31-16,0 5-12 15,-15 2 1-15,-3 4 24 16,-3-1-11-16,-1-1 2 16,5-3 6-16,1-3-2 15,7-2-8-15,3-5-6 16,3-3-12-16,3-3-8 16,0-1 0-16,15 0 3 0,10-2-2 15,2-1-7-15,6 0-88 16,6-7-141-16,-8-3-460 15,-7-1-1035-15</inkml:trace>
  <inkml:trace contextRef="#ctx0" brushRef="#br0" timeOffset="290156.2468">6193 14009 1069 0,'0'0'578'0,"0"0"-495"16,0 0-52-16,0 0 180 15,0 0 89-15,0 0-97 16,0 0-89-16,73 0-60 16,-46 0-36-16,3 0-11 0,-5 0-6 15,-1 0-1-15,-5 0-52 16,-4 0-69-16,-4 0-112 16,-4 0-158-16,-4-2-332 0</inkml:trace>
  <inkml:trace contextRef="#ctx0" brushRef="#br0" timeOffset="290416.3284">6330 13927 1564 0,'0'0'494'0,"0"0"-435"16,0 0 16-16,0 0 130 0,0 0-36 15,0 0-86 1,0 0-28-16,0 33 62 0,0-13-32 16,0 9-40-16,0 1-20 15,3-3-11-15,0 3-8 16,0-7-6-16,0 0-38 16,0-3-120-16,-3-3-316 15,3-10-530-15</inkml:trace>
  <inkml:trace contextRef="#ctx0" brushRef="#br0" timeOffset="290983.9717">6740 13937 1685 0,'0'0'319'0,"0"0"-235"15,0 0-33-15,0 0 124 16,0 0-58-16,0 0-74 15,0 0-28-15,93 0-8 0,-75-7-5 16,-2-2-1-16,-2 2 1 16,-4-2-1-16,-4-1 0 15,-3 6 7-15,0-1 4 16,-3 3 10-16,0-2 21 16,0 2-14-16,0-2-12 15,-6 1-2-15,-6 3-4 16,-6 0-2-16,-1 0 17 15,-1 0 10-15,-2 0-6 16,-5 9 3-16,5 5 0 16,2 0-3-16,-2 3-2 15,7 3-1-15,-3 3 1 0,9-1-4 16,-1-1-7 0,7 1-8-16,3-2-3 0,0 0 0 15,10-7-5-15,8-1 7 16,3-5-7-16,4-5-1 15,5-2-20-15,3-2-70 16,12-23-150-16,-8 4-384 16,-7-5-399-16</inkml:trace>
  <inkml:trace contextRef="#ctx0" brushRef="#br0" timeOffset="291293.5114">6900 13634 1949 0,'0'0'545'16,"0"0"-479"-16,0 0-13 15,0 0 106-15,0 0-56 16,0 0-64-16,0 0-33 0,113 6-6 16,-65-6-112-1,-12-3-150-15,-2-4-640 0</inkml:trace>
  <inkml:trace contextRef="#ctx0" brushRef="#br0" timeOffset="291918.2842">7391 13964 497 0,'0'0'0'15,"0"0"-497"-15</inkml:trace>
  <inkml:trace contextRef="#ctx0" brushRef="#br0" timeOffset="292160.8117">7531 13930 1334 0,'0'0'260'0,"0"0"-183"0,0 0-8 15,0 0 194-15,0 0-24 16,82 0-125-16,-43 0-64 16,7 0-32-16,-4-5-9 15,1 3-9-15,-10 0-27 16,-8-1-127-16,-8 3-103 16,-14-3-76-16,-3 3-183 15,-3-4-385-15</inkml:trace>
  <inkml:trace contextRef="#ctx0" brushRef="#br0" timeOffset="292417.2198">7701 13808 1597 0,'0'0'395'0,"0"0"-290"16,0 0 9-16,0 0 87 15,0 0-42 1,0 0-50-16,0 0 20 0,-19 72-57 16,19-37-36-16,-3-3-30 15,3 1-5-15,0-2 0 16,0-3-1-16,0-4-44 16,0-4-96-16,0-3-103 15,3-4-354-15,4-10-270 0</inkml:trace>
  <inkml:trace contextRef="#ctx0" brushRef="#br0" timeOffset="292943.7485">8046 13834 405 0,'0'0'1697'16,"0"0"-1477"-16,0 0-198 16,0 0 0-16,0 0 81 15,82-42-24-15,-67 42-41 0,-2 0-21 16,-2 0-8-16,-5 10 1 16,1 7 3-16,-1 5 28 15,-6 2-13-15,3 5-15 16,-3-2-7-16,0-1 0 15,0-3-5-15,0-3 0 16,0-1 0-16,0-5 0 16,0-1-1-16,-3-6 1 15,3-2 0-15,0-3 0 16,0 1-1-16,0-3 2 16,0 0 8-16,9 0-2 15,7 0 1-15,1-7-3 0,2-6 0 16,1-4 4-1,5-5-9-15,-4-2 1 0,4-6-1 16,-8-2 7-16,-1-2-7 16,-4-1 0-16,-6 5 12 15,-6 3 10-15,0 4 8 16,-3 7 5-16,-12-1-26 16,-4 4-9-16,-5 3-1 15,3 3-8-15,-3 4-89 16,5 3-177-16,2 0-390 15,7 0-121-15</inkml:trace>
  <inkml:trace contextRef="#ctx0" brushRef="#br0" timeOffset="293143.5016">8019 13548 2049 0,'0'0'349'16,"0"0"-263"-16,0 0-49 15,94-4 20-15,-31 1-20 16,28 0-37-16,-17-1-231 16,-14-6-918-16</inkml:trace>
  <inkml:trace contextRef="#ctx0" brushRef="#br0" timeOffset="295532.0551">3209 14265 316 0,'0'0'209'15,"0"0"-198"-15,0 0 5 0,0 0-9 16,0 0 1-16,0 0 3 16,0 0 11-16,0 6 21 15,0-2 15-15,-3-4 117 16,3 0 88-16,-3 0-111 16,0 0-54-16,1 0-15 15,2 0-10-15,0 0-28 16,0 0-25-16,0 0-10 15,0 0-10-15,0 0 0 16,0 0-1-16,0 0 1 16,0 0 0-16,0 0 0 15,0 0-1-15,0 0-8 16,0 0-2-16,0 0-80 0,0 0-109 16,0 0 26-16,0 0-168 15</inkml:trace>
  <inkml:trace contextRef="#ctx0" brushRef="#br0" timeOffset="296050.8041">3261 14251 631 0,'0'0'0'16,"0"0"-203"-16</inkml:trace>
  <inkml:trace contextRef="#ctx0" brushRef="#br0" timeOffset="299602.7691">9150 13841 856 0,'0'0'217'0,"0"0"-165"15,0 0-26-15,0 0 23 16,0 0 484-16,0 0-276 16,0 0-166-16,-9-7-45 15,9 7 45-15,0 0 24 16,0 0-24-16,0 0-32 15,3 0-13-15,9 7 8 16,4-2 1-16,8 0-6 16,3-2-9-16,7-3-20 15,2 0-11-15,0 0-8 16,-2 0 5-16,-4 0-6 16,-9-3-13-16,-6 0-17 15,-6 1-12-15,-5 1-9 0,-4 1-51 16,0 0-69-16,-10 0-158 15,-5 3-159-15,0 4-170 0</inkml:trace>
  <inkml:trace contextRef="#ctx0" brushRef="#br0" timeOffset="299821.7068">9189 13971 1215 0,'0'0'570'0,"0"0"-485"16,0 0-57-16,0 0 142 15,0 0 49-15,0 0-96 0,0 0-60 16,85 3-14-16,-41-3-19 16,-2 0-16-16,-3-4-14 15,-6-2-10-15,-6 2-124 16,-2-3-122-16,-10-1-126 15,-6 3-224-15</inkml:trace>
  <inkml:trace contextRef="#ctx0" brushRef="#br0" timeOffset="300203.8551">9451 13755 1307 0,'0'0'232'0,"0"0"-165"16,0 0 23-16,0 0 69 16,0 0 27-16,0 0-65 15,0 0-37-15,0-9-19 16,3 9-6-16,-2 0-7 16,6 2-21-16,3 9 18 15,2 5 2-15,3 1-30 16,9 0-14-16,-2 6-6 15,5-4 0-15,-5 4-1 16,-2-3-14-16,-4 1-6 16,-7-3 0-16,-4-1 10 15,-5-3 9-15,0 2 0 16,0-2 1-16,-11-1 6 16,-2-1 13-16,-5 2 12 0,0-4-13 15,0 0-10-15,0-3-8 16,6-4-17-16,9 0-113 15,3-3-337-15,0 0-221 0</inkml:trace>
  <inkml:trace contextRef="#ctx0" brushRef="#br0" timeOffset="300771.4867">10149 13568 1209 0,'0'0'405'0,"0"0"-252"16,0 0-92-16,0 0 113 15,0 0 54-15,0 0-60 16,0 0-45-16,-77-10-31 15,50 23-17-15,-4 6-10 16,1 5-11-16,3 6-3 16,3 5-21-16,0 2-17 0,11-1-7 15,7 4-6 1,6 0 0-16,0-1 0 16,9-5 0-16,12-5 0 0,4-6-1 15,5-6-8-15,2-7-16 16,3-7-18-16,4-3-9 15,-2 0-4-15,-1-10 13 16,1-10 0-16,-4-3 3 16,0-6 26-16,-8-8 14 15,-1 1 1-15,-6-8 9 16,-3-1 1-16,-9 2 17 16,-6 2 3-16,0 6 3 15,-3 6 10-15,-15 7 0 16,0 4-18-16,-9 7-13 15,-4 5-5-15,1 2-8 0,3 4 0 16,2 0-10 0,1 7-63-16,6 5-61 0,-1 8-134 15,5 0-294-15,7-6-132 16</inkml:trace>
  <inkml:trace contextRef="#ctx0" brushRef="#br0" timeOffset="301075.7852">10136 13805 1478 0,'0'0'376'16,"0"0"-283"-16,0 0 78 15,0 0 61-15,0 0-42 16,30 93-59-16,-14-66-44 16,4-2-32-16,2-1-25 15,2-1-11-15,1-4-7 16,-5-2-4-16,-4-4-7 16,-4 0 0-16,-6-6-1 15,-3-3-23-15,-3-4-81 16,0 3-78-16,0-3-100 15,-3 0-267-15,0-4-598 0</inkml:trace>
  <inkml:trace contextRef="#ctx0" brushRef="#br0" timeOffset="301489.291">10646 13861 1295 0,'0'0'723'0,"0"0"-620"16,0 0-52-16,0 0 113 15,0 0-33-15,0 0-82 16,88-29-34-16,-62 26-8 15,-4-1-7-15,-1 4-18 16,-6 0-65-16,-2-3-111 16,-10 3-129-16,0-3-67 15,-3 3-351-15</inkml:trace>
  <inkml:trace contextRef="#ctx0" brushRef="#br0" timeOffset="301692.821">10712 13706 1532 0,'0'0'580'0,"0"0"-512"16,0 0-3-16,0 0 107 15,0 0-70-15,0 0-71 0,91-3-31 16,-63 0-160-16,-8-1-521 15</inkml:trace>
  <inkml:trace contextRef="#ctx0" brushRef="#br0" timeOffset="302404.1108">11055 13477 1222 0,'0'0'350'0,"0"0"-241"16,0 0-10-16,0 0 137 15,0 0-26-15,0 0-87 16,0 0-56-16,6 10 12 0,-3 4 31 16,-2 6-27-16,2 7-2 15,0 5 13-15,2 6-24 16,1 1-30-16,-3 4-8 15,0-4-7-15,0 1-11 16,0-4-6-16,-3-3-7 16,0-7-1-16,3-5 0 15,-3-5-55-15,3-6-88 16,1-6-163-16,-1-4-565 0</inkml:trace>
  <inkml:trace contextRef="#ctx0" brushRef="#br0" timeOffset="303304.069">11328 13561 1694 0,'0'0'278'15,"0"0"-201"-15,0 0-9 16,0 0 126-16,0 0-64 16,0 0-78-16,88-36-36 15,-67 35-14-15,3 1 5 16,-4 0-6-16,-1 0-1 0,-3 0 0 16,-7 4 0-1,-6 6-2-15,-3 3 2 0,0 0 1 16,-6 3 11-16,-9 4-3 15,-8-6 0-15,3 2 1 16,-4-2 0-16,9-5-1 16,-1-3-7-16,10-1-1 15,3 0 5-15,3-1-5 16,0 2-1-16,0 4 0 16,9 1 0-16,10 2 1 15,-1 3 0-15,3-2 0 16,-4 2-1-16,-1 0 1 15,-3-2-1-15,-7-5 0 0,-3 5 0 16,-3-7 0-16,0 0 0 16,-15-1 6-16,-9-4-5 15,2 0 0-15,-5-2 5 16,2 0-6-16,2 0-33 16,7 0-70-16,4-4-160 15,9 1-255-15,3 0-111 0</inkml:trace>
  <inkml:trace contextRef="#ctx0" brushRef="#br0" timeOffset="303494.5841">11601 13763 1485 0,'0'0'853'0,"0"0"-765"15,0 0-66-15,0 0 26 16,0 0-5-16,0 0-25 16,0 0-18-16,15 29-186 15,-14-23-514-15</inkml:trace>
  <inkml:trace contextRef="#ctx0" brushRef="#br0" timeOffset="304057.0245">11770 13465 1743 0,'0'0'386'15,"0"0"-290"-15,0 0-32 16,0 0 103-1,0 0-27-15,0 0-3 0,0 0-16 16,3 53-52-16,-3-27-32 16,0 1-7-16,0 2-21 15,-3 1-8-15,0-1 1 16,3-2-1-16,0-4 0 16,0-3-1-16,0-3 0 15,3-8-11-15,10-1-7 16,5-6 1-16,3-2-13 0,1 0-11 15,4 0 8-15,-3-13 9 16,3 0-9-16,-7 0 3 16,-2-3 11-16,-8 6 13 15,-2-1 6-15,-4 2 9 16,0 0 23-16,-3 2-5 16,0-4 11-16,0 5 1 15,0-1-4-15,0 4 3 16,0 0-2-16,0 3-11 15,0 0-8-15,0 0-4 16,0 0-12-16,0 10 0 16,0 10 10-16,0 5 17 15,0 6-11-15,0 7-8 0,-3-4-9 16,3 3 1-16,-3-8-1 16,0-1 0-16,3-6-60 15,0-5-97-15,3-8-183 16,6-3-575-16</inkml:trace>
  <inkml:trace contextRef="#ctx0" brushRef="#br0" timeOffset="304826.2919">12325 13891 1311 0,'0'0'298'16,"0"0"-194"-16,0 0 83 15,0 0 64-15,0 0-67 16,0 0-68-16,0 0-31 15,6 14-12-15,-2-14-8 16,-1-11-17-16,0-3-35 16,3-5-2-16,-6-3-4 0,3-8-5 15,-3-1 10-15,0-7 17 16,0-2-6-16,-3-3-1 16,-3 0-8-16,0 2 10 15,-1 9 5-15,4 2-12 16,0 14-2-16,-1 3 4 15,4 6-1-15,-1 4 0 16,1 3-9-16,0 0-3 16,0 0-6-16,0 0 0 15,0 7-9-15,0 9 8 16,0 3 1-16,0 5-1 16,5 2 1-16,-2 0 1 15,3-2-1-15,1-1 0 16,-1-7 1-16,3-3-1 15,-3-6 0-15,6-4 0 16,-3-3-1-16,3 0-19 0,2-3-7 16,2-11-4-16,0-5 8 15,-1-3 6-15,0-6 8 16,-3 6 7-16,-2-2 2 16,-6 4 0-16,-1 7 25 15,-1 3-2-15,-1 6 4 16,-1 2-2-16,0 2-19 15,0 0-6-15,0 13-10 16,0 9 10-16,0 9 0 16,0 5 0-16,4 1 0 15,-1 2 1-15,0 1 0 16,3-5-1-16,-2-5 0 0,2-10 0 16,-3 1-13-16,0-11-99 15,3-7-117-15,1-3-330 16,4 0-431-16</inkml:trace>
  <inkml:trace contextRef="#ctx0" brushRef="#br0" timeOffset="305197.7525">12676 13706 1326 0,'0'0'725'0,"0"0"-699"15,0 0 1-15,0 0 129 0,0 0 12 16,0 0-91 0,0 0-46-16,97 33-16 0,-71-33-6 15,-5 0-8 1,0-4-1-16,-6-5-1 0,-4-4-11 16,-4 0 2-16,-4-1 10 15,-3 4 0-15,0-2 2 16,-10 5-1-16,-4 0 15 15,-7 4 18-15,0 0 17 16,-1 3 2-16,-5 0-18 16,6 8-7-16,0 6-6 15,6 6-4-15,5 3-6 0,10 1-3 16,0 2-1 0,3 0-7-16,13 1 0 0,0-5 0 15,10-5-1-15,-4-4-83 16,11-12-86-16,-6-1-114 15,-4 0-428-15</inkml:trace>
  <inkml:trace contextRef="#ctx0" brushRef="#br0" timeOffset="305622.5559">12961 13498 1528 0,'0'0'350'0,"0"0"-263"15,0 0 12-15,0 0 134 16,0 0-18-16,0 0-73 0,0 0-60 16,-3-16-42-16,3 21-13 15,3 9-9-15,10 9 7 16,-3 6-8-16,2 5-5 16,-5 3-2-16,7 3-8 15,-5-4-1-15,3-3-1 16,-1-3 2-16,5-8-1 15,-3-2 0-15,2-6 0 16,3-4 0-16,-3-7 0 16,4-3 0-16,-2 0 5 15,2-7-6-15,-6-13-1 16,4-6 1-16,-5-5 1 16,-2-4 5-16,-4-5 0 15,-1 4 22-15,-2-1 11 16,-3 8 17-16,0 2 5 0,0 8-27 15,0 5-23-15,0 4-5 16,0 6-6-16,0 2-1 16,0-2-50-16,0 4-97 15,0 0-320-15,0 4-575 0</inkml:trace>
  <inkml:trace contextRef="#ctx0" brushRef="#br0" timeOffset="308344.0711">10936 14290 1064 0,'0'0'532'0,"0"0"-26"16,0 0-497-16,0 0-1 16,0 0-8-16,0 0 88 15,0 0 2-15,-7-10-50 16,7 10-16-16,0 10 25 15,0 4 65-15,0 6 2 16,0 6-11-16,0 3-10 0,0 5-17 16,-4 3-27-1,1 2-26-15,0 4-16 16,3-7-8-16,0 1-1 0,0-5 0 16,0-5 0-16,0-4-6 15,0-3-26 1,0-7-25-16,0-2-53 0,0-6-54 15,3-5-83-15,0 0-346 16,0 0-401-16</inkml:trace>
  <inkml:trace contextRef="#ctx0" brushRef="#br0" timeOffset="308657.6959">10928 14509 1177 0,'0'0'564'0,"0"0"-482"16,0 0-26-16,0 0 194 15,0 0 18-15,0 0-102 16,0 0-76-16,102-86-38 15,-80 70-10-15,2 5-12 16,-6 1-20-16,-2 3-10 16,-2 1-16-16,-4 3-44 0,-4-1-16 15,-3 2-56 1,0 2-93-16,0-5-144 0,-3 5-173 16,3-2 200-16,-3 2-669 0</inkml:trace>
  <inkml:trace contextRef="#ctx0" brushRef="#br0" timeOffset="309039.5303">10970 14532 1096 0,'0'0'544'0,"0"0"-424"15,0 0 51-15,0 0 104 16,0 0-64-16,0 0-95 15,0 0-59-15,69 56-26 16,-53-42-19-16,-3 4-11 16,1-1-1-16,-2 3 2 15,-2-6-2-15,-7 2-5 16,0-5-43-16,0-2-60 0,-3-2-156 16,0-5-253-1,0-2-290-15</inkml:trace>
  <inkml:trace contextRef="#ctx0" brushRef="#br0" timeOffset="309681.2983">11255 14637 1392 0,'0'0'280'16,"0"0"-208"-16,0 0 51 16,0 0 167-16,0 0-74 15,0 0-102-15,0 0-63 16,30 7-31-16,-9-7-9 16,-2 0-10-16,3 0-1 0,1-4-6 15,-3-5-17-15,-1-1-4 16,-3 4 6-16,-6-1 2 15,1 0 17-15,-8-2 2 16,-3 5 10-16,0-2 12 16,0 2-8-16,-14 1-5 15,4 0 9-15,-2 2 14 16,-4-2 3-16,5 3 6 16,-2 0-8-16,1 0-14 15,-2 0-10-15,1 7-3 16,1 4 5-16,-1 1 10 15,-1 5 4-15,4 0 3 16,-2 5 4-16,6-2-1 0,0 0-7 16,0 0-9-16,4-3-8 15,2-5 1-15,0 1-7 16,8-6 1-16,7-4-2 16,7-3-18-16,23 0-97 15,-2-10-164-15,-4-6-587 0</inkml:trace>
  <inkml:trace contextRef="#ctx0" brushRef="#br0" timeOffset="310383.6525">11634 14561 1242 0,'0'0'683'16,"0"0"-579"-16,0 0-88 15,0 0 56-15,0 0 88 16,91-10-86-16,-53 4-74 16,4 2-15-16,0-1-133 0,-3 1-100 15,-3 4 11-15,-13-3-144 16,-7 3-387-16</inkml:trace>
  <inkml:trace contextRef="#ctx0" brushRef="#br0" timeOffset="310673.038">11743 14440 198 0,'0'0'1858'15,"0"0"-1595"-15,0 0-204 16,0 0-28-16,0 0 85 16,0 0 52-16,0 0-38 15,0 81-60-15,0-47-43 16,0 2-17-16,-3-2-10 16,-6 5-25-16,3-6-227 15,-5-12-698-15</inkml:trace>
  <inkml:trace contextRef="#ctx0" brushRef="#br0" timeOffset="311346.313">12247 14221 1330 0,'0'0'635'0,"0"0"-534"0,0 0-70 15,0 0 134-15,0 0 62 16,0 0-65-16,0 0-72 15,0 30 2-15,0-1 40 16,0 9-40-16,0 3-26 16,0 6-27-16,-3-1-19 15,3-2-13-15,-4-1-6 16,1-4-1-16,0-2 0 16,-3-5-1-16,1-5 1 15,-1-4-6-15,3-4-18 16,-4-2-50-16,1-7-62 15,3-3-88-15,0-3-238 0,3-4-346 16</inkml:trace>
  <inkml:trace contextRef="#ctx0" brushRef="#br0" timeOffset="311579.6624">12217 14492 1592 0,'0'0'563'16,"0"0"-550"-16,0 0 2 15,94-59 46-15,-61 39 97 16,0 4-59-16,-4 2-63 0,0 4-9 16,-5 3-15-16,-9 2-6 15,-3 3-6-15,-5 2-1 16,-6 0-76-16,-1 0-160 15,0 5-326-15,-8 0-90 0</inkml:trace>
  <inkml:trace contextRef="#ctx0" brushRef="#br0" timeOffset="311856.4804">12301 14452 1343 0,'0'0'609'16,"0"0"-521"-16,0 0 29 0,0 0 138 15,0 0-26 1,0 0-86-16,43 74-64 0,-34-49-25 16,-2 5-32-16,4-3-11 15,-2-4-10-15,0-4 1 16,1-3-2-16,-3-1-23 15,3-5-38-15,-4-3-38 16,1-1-104-16,-1-6-472 16,-3 0-926-16</inkml:trace>
  <inkml:trace contextRef="#ctx0" brushRef="#br0" timeOffset="312353.2024">12623 14647 1969 0,'0'0'519'15,"0"0"-461"-15,0 0-37 16,0 0 82-16,0 0-12 0,0 0-60 15,0 0-19 1,82 0-11-16,-70 0 0 16,-2 4-1-16,1 9-1 15,-8 3-6-15,-3 1 7 0,0 4 1 16,0 1 15-16,-11 1 1 16,4-6-5-16,-2-2-11 15,3-5 8-15,3 0-3 16,3-6 0-16,0-1-4 15,3-3 7-15,12 0 4 16,9 0 1-16,4 0-14 16,8-6-13-16,0-5-5 15,-3-7-12-15,-2-3 0 16,-1 1 3-16,-11-3 16 16,-5 4 11-16,-8-1 12 0,-6 2 19 15,0 2-8 1,-12 0 1-16,-9 2-14 0,-6 2-9 15,-3-1-1-15,-4 4-15 16,-2 1-124-16,11 2-450 16,5 5-842-16</inkml:trace>
  <inkml:trace contextRef="#ctx0" brushRef="#br0" timeOffset="312563.7634">12880 14479 1800 0,'0'0'357'0,"0"0"-280"0,0 0 6 15,0 0 88-15,-121 13-97 16,67-13-74-16,2 0-617 0</inkml:trace>
  <inkml:trace contextRef="#ctx0" brushRef="#br0" timeOffset="321467.8483">1502 15910 165 0,'0'0'102'16,"0"0"228"-16,0 0 363 16,0 0-497-16,0 0-76 15,0 0 19-15,0-6 88 16,0 6-28-16,0 0-64 16,3 0-30-16,-3 0-15 15,0 0-14-15,0 0-13 16,0 0-15-16,0 0-16 15,3 2-6-15,-3 5-2 16,3 9 23-16,0 7 31 16,0 9-41-16,0 9-13 15,-3 2-3-15,0 2-9 0,0 2-6 16,-3-6-4-16,0-2-2 16,0-4 0-16,3-5 0 15,0-8-15-15,0-3-25 16,0-6-60-16,0-7-61 15,3-6-134-15,3-3-298 16,1-14-311-16</inkml:trace>
  <inkml:trace contextRef="#ctx0" brushRef="#br0" timeOffset="321957.1297">1654 15852 120 0,'0'0'140'16,"0"0"-97"-16,0 0 363 15,0 0 277-15,0 0-477 0,0 0-54 16,0 0 63 0,9-5 26-16,-9 5-61 0,2 0-46 15,1 3-45-15,0 9 5 16,0 9 37-16,0 9-13 15,-1 6-43-15,0 3-38 16,-2 2-14-16,0 4-11 16,0-4-5-16,0-2-6 15,0-1-1-15,0-4 0 16,-2-4-1-16,-2-3-19 16,1-8-33-16,2-6-66 15,-2-6-72-15,3-4-100 16,0-3-337-16,3-10-141 0,7-3-26 15</inkml:trace>
  <inkml:trace contextRef="#ctx0" brushRef="#br0" timeOffset="322227.5771">1762 16273 195 0,'0'0'110'0,"0"0"291"16,0 0 257-16,0 0-462 15,0 0-7-15,0 0 135 16,0 0-16-16,-24 49-130 0,7-39-38 16,-11 0-23-1,-5 0-29-15,-4-6-45 0,-2 2-25 16,2-6-18-16,1 0 0 15,8 0-45-15,4-10-113 16,9-6-147-16,4 2-438 16,4 1-291-16</inkml:trace>
  <inkml:trace contextRef="#ctx0" brushRef="#br0" timeOffset="322661.3814">1588 15830 124 0,'0'0'942'16,"0"0"-308"-16,0 0-494 16,0 0-27-16,-92 0 108 15,65 0-40-15,0 0-110 16,-4 3-62-16,4-2-9 16,-1 4-134-16,7-1-344 15,6-3-263-15</inkml:trace>
  <inkml:trace contextRef="#ctx0" brushRef="#br0" timeOffset="323442.097">1414 15851 397 0,'0'0'117'0,"0"0"851"16,0 0-679-16,0 0-206 15,0 0 8-15,0 0 116 16,0 0-82-16,33 5-100 16,-11-5-25-16,8 0 12 15,4 3 7-15,-1 5-19 16,22 1-3-16,-10-4-208 15,-9 0-428-15</inkml:trace>
  <inkml:trace contextRef="#ctx0" brushRef="#br0" timeOffset="323942.8976">1217 15876 98 0,'0'0'1295'15,"0"0"-787"-15,0 0-401 16,0 0-18-16,0 0 69 16,0 0-3-16,0 0-25 15,6 57 62-15,-22-6-37 0,-4 12-41 16,1 5-53-16,1 4-24 16,9-3-14-16,6-6-23 15,3-3-8-15,15-11-89 16,31-9-162-16,-4-17-308 15,1-12-564-15</inkml:trace>
  <inkml:trace contextRef="#ctx0" brushRef="#br0" timeOffset="324406.3439">1957 15862 1920 0,'0'0'579'15,"0"0"-489"-15,9 96-9 16,6-45 53-16,3 5-19 16,1 4-42-16,-1-4-44 15,-7 3-29-15,-7-4-11 16,-4-3-53-16,-37 19-86 16,-2-19-198-16,-9-5-680 0</inkml:trace>
  <inkml:trace contextRef="#ctx0" brushRef="#br0" timeOffset="332637.2553">3974 12173 72 0,'0'0'165'0,"0"0"-112"0,0 0-40 15,0 0-13-15,0 0-51 16,-1-12-22-16,1 11 48 16,0-2 25-16,0 3 0 15,0 0 0-15,0-3 0 16,0 0-30-16,0 3-94 0</inkml:trace>
  <inkml:trace contextRef="#ctx0" brushRef="#br0" timeOffset="339960.3629">3184 15913 602 0,'0'0'173'15,"0"0"-37"-15,0 0-46 16,0 0-90-16,0 0 0 15,0 0 16-15,4-3 39 16,-4 3 75-16,0 0-89 16,0 0-28-16,0 0 22 15,0 0 62-15,0 0 2 16,0-1-17-16,0 1-15 16,0 0 22-16,0 0 38 15,0 0 2-15,0 0-11 16,0 0-24-16,0-3-35 0,0 3-16 15,0-2-18-15,-9-3-6 16,0 2 6-16,-3-3 10 16,-3 2 5-16,0-1-2 15,-4 3-10-15,1-1-13 16,0 0-7-16,0 0 2 16,3 2 5-16,-1 1 3 15,2 0-6-15,-2 0 10 16,4 0-1-16,-1 0-12 15,-2 3-3-15,-3 6-5 16,1 6 5-16,-2 2 0 16,1 3 0-16,0 2 0 0,-1-2 0 15,7 0-5-15,1 0 12 16,1-1-3-16,1 1 2 16,6 0 5-16,-3 0-8 15,6-1 3-15,-3 1-3 16,3 1-2-16,0 2 2 15,0-3-8-15,0 2 5 16,9-1 3-16,3 2-8 16,1 0 0-16,1-4 0 15,5 1 0-15,-2-3 0 16,5-4-1-16,-1 1 1 16,0-2 0-16,1-2 0 15,2 0 1-15,-2-3-1 0,1-4-1 16,1-3 0-1,-2 0-6-15,6 0-8 0,-1-7-3 16,3-6-4-16,-2-3-12 16,-2-4-13-16,1-1 6 15,-5 4 13-15,-4 0 20 16,-3 0 1-16,-6 0 6 16,1-3 0-16,-2-3 0 15,-2 1 0-15,-3-2 1 16,0-3 0-16,-3 0 8 15,0-2 2-15,0 3 8 16,0 2 2-16,-5-1-6 16,-7 1-8-16,-1 4-5 15,-4 0 10-15,-5 1-3 16,0 6 2-16,-4-1 1 0,1 4-11 16,-5 1-1-1,3 5-1-15,-1-2-45 0,7 5-60 16,3 1-87-16,3 0-144 15,8 0-184-15,2 0-350 0</inkml:trace>
  <inkml:trace contextRef="#ctx0" brushRef="#br0" timeOffset="340679.0413">3139 16219 1365 0,'0'0'281'0,"0"0"-206"16,0 0 101-16,0 0 107 15,0 0-108-15,0 0-89 16,0 0-30-16,0 14 17 16,3-4 31-16,1 3-13 15,1 1-3-15,5 4-6 16,-4 6-26-16,3-2-29 16,4 6-12-16,-2-2-15 0,1 4-17 15,-2 3-121-15,-1-4-230 16,-3-8-702-16</inkml:trace>
  <inkml:trace contextRef="#ctx0" brushRef="#br0" timeOffset="344990.2866">3697 16167 580 0,'0'0'257'16,"0"0"-142"-16,0 0-27 15,0 0-88-15,0 0 13 16,0 0 11-16,0 0 76 16,-8-7 139-16,8 7-112 15,0 0-30-15,0 0 43 16,0 0 42-16,0 0-44 15,0 0-41-15,0 0-11 16,0 0 1-16,0 0-23 16,0 0-23-16,0 0-13 15,11 0-2-15,2 0-14 16,2 0-6-16,3 0-5 0,-3 0-1 16,4 0 0-1,-2 0 1-15,2 0 1 0,0 0-1 16,-2 0-1-16,-1 0 0 15,-2-3-12-15,-5 3-29 16,1 0-59-16,-4-3-103 16,3 1-102-16,-6 2-73 15,2-1-417-15</inkml:trace>
  <inkml:trace contextRef="#ctx0" brushRef="#br0" timeOffset="345709.2443">3725 16091 605 0,'0'0'782'16,"0"0"-631"-16,0 0-107 0,0 0 12 15,0 0 67-15,0 0-14 16,0 0-43-16,-3 0-11 16,3 0 38-16,0 0 30 15,0 0-20-15,0 0-14 16,0 0-9-16,0 0-7 15,0 0-12-15,0 0-16 16,0 0-17-16,9 0-10 16,4 0 4-16,4 0 1 15,7 0-8-15,4 0-8 16,2 0-6-16,1 0 0 16,-1-7 0-16,0 4 1 15,-5 0-1-15,-2-1 0 16,-10 2 2-16,-4-2-3 0,-6 4-24 15,-3 0-65-15,0 0-145 16,0 0-506-16</inkml:trace>
  <inkml:trace contextRef="#ctx0" brushRef="#br0" timeOffset="347099.3066">4711 15847 848 0,'0'0'293'15,"0"0"-141"-15,0 0-8 16,0 0 45-16,0 0-19 16,0 0-50-16,0 0-14 15,5-20-9-15,-5 16-7 16,0 4 6-16,3 0-4 16,-3-3-14-16,0 3-33 15,0-4-23-15,-8 4-17 0,-11 0-5 16,1 0-2-16,-9 0 1 15,2 7-7-15,-2 0 8 16,0 6 1-16,-1 3-1 16,2 1 2-16,1 6 5 15,-2 1 6-15,5 2 2 16,2 3-3-16,1 2 5 16,8 1-7-16,1 1-3 15,7-3 1-15,3-1-8 16,0-2 9-16,6 0-3 15,6-5 3-15,6 2-2 0,1-5 2 16,-2 2 0 0,5-6-7-16,-1-1-1 0,-3-1 0 15,6-3 5 1,-2-8-4-16,5-2 5 0,1 0-7 16,5-2-6-16,3-14-20 15,-2 0-7-15,2-8 5 16,-3-5-3-16,-3-2-8 15,1-4-31-15,-7-2-7 16,-5-2 28-16,-2-1 12 16,-7 4 25-16,-7 2 7 15,-3 1 5-15,0 4 25 0,-13 2-2 16,-7 1 26 0,-5 5-3-16,-5 2-16 0,0 2-15 15,-4 5-14-15,4 5-1 16,0 3-11-16,5 4-28 15,7 0-93-15,3 7-191 16,6 9-63-16,2 1-286 0</inkml:trace>
  <inkml:trace contextRef="#ctx0" brushRef="#br0" timeOffset="347438.8886">4641 16111 1294 0,'0'0'379'15,"0"0"-273"-15,0 0 54 16,0 0 103-16,0 0-25 16,0 0-65-16,0 0-42 15,30 69-33-15,-21-47-28 16,3 5-14-16,-2-4-29 16,-1 4-18-16,2-4-9 0,-1-3-12 15,-1 0-78-15,5 3-126 16,-1-7-279-16,-7-3-364 0</inkml:trace>
  <inkml:trace contextRef="#ctx0" brushRef="#br0" timeOffset="348374.1246">4847 16715 173 0,'0'0'1046'0,"0"0"-801"15,0 0-116-15,0 0 74 16,0 0 24-16,0 0-95 16,0 0-71-16,7-13-41 15,-5 1-14-15,1-3 6 0,3-8-6 16,-3-1-6-16,0-4 1 15,0-5 0-15,0-4 4 16,-3-3-4-16,0-2-1 16,0-1 0-16,0 7 1 15,0 4-1-15,0 7 2 16,0 3-1-16,0 5 24 16,3 3 12-16,1 1-15 15,2 0-9-15,0 3-12 16,-1 0 0-16,1 3 0 15,-3 1-1-15,1 3 0 16,-1-2 0-16,3 3-1 16,0 2-1-16,5 0-4 15,2 0-2-15,-1 0 2 16,4 0 6-16,1 1-9 0,2 8 8 16,-4 0 1-16,0 1-1 15,-6 0 0-15,0 1 1 16,-2-5-1-16,-2 0 0 15,-5 2 1-15,0-2 12 16,0 1 10-16,-5-1 2 16,-8 2 6-16,-2 0 2 15,-3-1-8-15,3-3-10 16,-1 2-8-16,5-3-4 16,2 1-1-16,2-1-1 15,7 2-1-15,0 2 1 0,0 1 0 16,0-1-2-1,7 3 1-15,2 0 0 0,2 0 0 16,-2-3 0-16,1 2-1 16,-1 0-4-16,-3 1 6 15,-1 0-2-15,0-2 1 16,-3 2 1-16,-2 0-1 16,0 0 1-16,0 0 0 15,0-2 1-15,-7 2 14 16,-4-3 4-16,-1-3 1 15,-4 2 2-15,2-3 6 16,-5-3-13-16,4 0-15 16,-3 0 0-16,6-10-82 15,2-3-187-15,7-4-535 0</inkml:trace>
  <inkml:trace contextRef="#ctx0" brushRef="#br0" timeOffset="348803.9341">5180 16209 1126 0,'0'0'735'16,"0"0"-530"-16,0 0-12 15,0 0 50-15,0 0-27 0,0 0-88 16,0 0-82 0,80-9-32-16,-50 3-14 0,-5 3-36 15,-8-1-132-15,-4 4-386 16,-13-3-967-16</inkml:trace>
  <inkml:trace contextRef="#ctx0" brushRef="#br0" timeOffset="350437.5726">5960 16125 217 0,'0'0'158'0,"0"0"-113"16,0 0-26-16,0 0 25 15,0 0-16-15,0 0-14 16,0 0-14-16,-27-7 31 16,24 7-1-16,3 2 23 15,0-2 532-15,0 0-322 16,0 0-103-16,0 0-13 16,0 0 21-16,0 0-12 15,0 0-26-15,0 0-25 0,0 0-21 16,0 3-11-16,0-3-3 15,6 4 0-15,11-1 1 16,5-3-32 0,5 3-24-16,4-2-14 0,8-1 0 15,-3 0-1-15,1 0-36 16,-3 0-31-16,-8 0-12 16,-2 0-28-16,-8 0-55 15,-4 0-75-15,-3-1-77 16,-2-5-187-16,-1-1-411 0</inkml:trace>
  <inkml:trace contextRef="#ctx0" brushRef="#br0" timeOffset="350803.1845">6136 16025 1151 0,'0'0'348'15,"0"0"-147"-15,0 0 47 0,0 0 11 16,0 0-48-1,0 0-59-15,0 0-45 0,-3 0-44 16,3 1-22-16,0 11-24 16,0 8 20-16,0 6 13 15,0 1-30-15,0 5-12 16,-3 2-8-16,-3-2 0 16,0-1-1-16,-1 2-70 15,7 1-113-15,0-5-299 16,0-8-356-16</inkml:trace>
  <inkml:trace contextRef="#ctx0" brushRef="#br0" timeOffset="351572.0833">7046 15854 575 0,'0'0'208'16,"0"0"33"-16,0 0 27 15,0 0-70-15,-88-21-17 16,63 18 19-16,-2 3-14 16,6 0-39-16,0 0-42 15,-1 7-29-15,1 6-13 0,3 6-5 16,-6 5 0 0,6 6-17-16,-4 5-18 0,1 3-11 15,9 3 8-15,0 0 4 16,9-1-11-16,3-7-1 15,0 0-6-15,5-4-5 16,11-6 5-16,3 0 0 16,4-7-5-16,5-5-1 15,2-4 1-15,6-5-1 16,4-2 0-16,2-2-1 16,3-12-10-16,-2-6-17 15,-1-6-4-15,-5-1 1 16,0-5-2-16,-7-5 9 15,-9-2 5-15,0-5 9 16,-12-3 8-16,-3 5 2 0,-6 0 0 16,-3 5 2-16,-17 7 4 15,-11 1-5-15,-5 6 7 16,-7 6-2-16,-2 3-6 16,-4 4-2-16,7 8-14 15,6 2-79-15,8 0-160 16,7 19-100-16,5 5-135 15,10-4 145-15</inkml:trace>
  <inkml:trace contextRef="#ctx0" brushRef="#br0" timeOffset="351938.1571">6933 16047 1416 0,'0'0'529'15,"0"0"-418"-15,0 0 43 0,0 0 10 16,0 0-41-16,0 0-11 16,0 0 11-16,25 76-50 15,-11-42-38-15,2-1-22 16,-4 3 1-16,3-2-14 16,-6-1-12-16,0-1-91 15,-6-2-77-15,-3 3-198 16,0-10-370-16,0-6-613 0</inkml:trace>
  <inkml:trace contextRef="#ctx0" brushRef="#br0" timeOffset="352514.8039">7604 16226 707 0,'0'0'868'16,"0"0"-615"-16,0 0-37 0,0 0 11 15,0 0-71-15,0 0-58 16,0 0-39-16,-16 23 16 16,1-3-13-16,-3 4-11 15,0 0-14-15,-3 5-7 16,-1 0-1-16,5 4-16 15,-2-3 3-15,4 0-15 16,3-7 8-16,3 3-8 16,6-6-1-16,0-3 0 15,3-4-1-15,0-4 0 16,0-2 0-16,0-4-5 16,9-3 6-16,-1 0 0 0,-1 0 0 15,2-13-6-15,-3-1 6 16,-3-5 11-16,-3-4-2 15,0-4 1-15,0-6 2 16,-15 0 0 0,-9-7-12-16,-1 3 0 0,-5 5-30 15,-18 0-163-15,8 12-460 16,1 6-1006-16</inkml:trace>
  <inkml:trace contextRef="#ctx0" brushRef="#br0" timeOffset="356742.8775">4034 17414 192 0,'0'0'121'16,"0"0"-88"-16,0 0-33 16,0 0-136-16,0 0-12 15,0 0 86-15</inkml:trace>
  <inkml:trace contextRef="#ctx0" brushRef="#br0" timeOffset="356849.1581">4034 17414 98 0,'-33'-35'237'16,"27"35"-185"-16,-4 0-52 0</inkml:trace>
  <inkml:trace contextRef="#ctx0" brushRef="#br0" timeOffset="357472.6389">3689 17502 390 0,'0'0'930'15,"0"0"-559"-15,0 0-212 16,0 0-24-16,0 0 20 16,0 0-11-16,0 0-23 15,33 7-13-15,-18-4-27 16,3 0 5-16,7-3-7 16,-1 0-36-16,5 0-25 15,-1 0-17-15,5 0-1 0,-3 0-55 16,-5 0-54-16,-6 0-64 15,-5 0-130 1,-11 0-223-16,-3 0-60 0,0 0-305 0</inkml:trace>
  <inkml:trace contextRef="#ctx0" brushRef="#br0" timeOffset="357808.2138">3686 17654 492 0,'0'0'600'16,"0"0"-67"-16,0 0-416 16,0 0-19-16,0 0 118 15,0 0 32-15,0 0-77 16,60 4-70-16,-36-4-40 16,1 0-27-16,-1 0-34 15,0 0-27-15,1-3-178 16,-7 1-453-16,-3-6-871 0</inkml:trace>
  <inkml:trace contextRef="#ctx0" brushRef="#br0" timeOffset="369554.8512">4884 17283 308 0,'0'0'261'0,"0"0"-252"16,0 0 532-16,0 0-375 15,0 0-50-15,0 0 43 16,26-16 20-16,-26 12-2 16,0 4 2-16,0 0-30 15,0 0-24-15,0 0-22 16,0 0-27-16,0 0-15 16,0 0-8-16,0 0-7 0,-3 0-19 15,-3-4 3 1,-5 1-12-16,-5 3-12 0,-2-2-6 15,-3 2 6 1,-1 0-5-16,-1 2 0 0,1 9 11 16,1 1 3-16,6 5-8 15,-1 0-5-15,7 3 8 16,1-4-1-16,4 4 0 16,4-3-3-16,0-1-5 15,4-4-1-15,5-2 1 16,2-1-1-16,5-4 0 15,-1-5-1-15,0 0-26 0,0 0-12 16,-2 0 0 0,2-7 3-16,0-2 17 0,-6-1 10 15,5-3 8-15,-1 4 1 16,-4-7 0-16,3 5 1 16,0 0 8-16,-5 1 8 15,-2 3 5-15,1 2 7 16,-2 0-1-16,-4 4 2 15,0 0-11-15,0 1-4 16,0 0 2-16,0 0 9 16,0 0-8-16,0 0 0 15,0 0-7-15,0 0-11 16,0 4 0-16,0 11 0 16,0 6 18-16,0 8 3 15,-4 4 3-15,-2 3 3 0,3 1 3 16,0 0 4-16,0-4-11 15,1 0-8-15,2-4-2 16,0 1 2-16,0-3-6 16,-1-2-3-16,1-5-5 15,0-3-1-15,0-7 0 16,-2-3-1-16,2-4-27 16,0-3-62-16,0 0-82 15,0-10-195-15,0 0-1108 0</inkml:trace>
  <inkml:trace contextRef="#ctx0" brushRef="#br0" timeOffset="371426.7041">5072 17561 874 0,'0'0'1290'16,"0"0"-1105"-16,0 0-136 15,0 0-30-15,0 0 18 16,0 0-18-16,0 0-11 16,0 3-8-16,0 2-95 15,0 7-121-15,0-2-268 16,0 0-157-16</inkml:trace>
  <inkml:trace contextRef="#ctx0" brushRef="#br0" timeOffset="372067.4491">5323 17333 1068 0,'0'0'684'15,"0"0"-525"-15,0 0-53 0,0 0-5 16,0 0-16-16,0 0 17 16,0 0-11-16,-16 59-26 15,11-35-9-15,2 5 8 16,0 1-7-16,0 3-11 15,0-4-15-15,0 2-16 16,3-3-4-16,0-1-10 16,0-6 0-16,0-2 0 15,6-2 0-15,0-7 0 16,6-7 0-16,0-3 0 16,3 0-1-16,6-3-26 15,1-17-18-15,-1-5 11 0,0-3 10 16,1-2 4-16,-5-6 18 15,-4 2 0-15,-4-3 1 16,-6 5 10-16,-3 6 25 16,0 0 31-16,-6 4-38 15,-10 4-4-15,-7 2 6 16,-2 1-21-16,-5 4-9 16,3 5 0-16,-1 3-19 15,3 3-57-15,5 0-86 16,4 20-196-16,7-2-212 15,4 1-214-15</inkml:trace>
  <inkml:trace contextRef="#ctx0" brushRef="#br0" timeOffset="372497.6574">5984 17449 834 0,'0'0'929'0,"0"0"-705"16,0 0-72-16,0 0 88 16,0 0-61-16,0 0-58 15,0 0-52-15,79 0-34 16,-46 0-12-16,-5-1-5 15,-1 1-9-15,-6-3-9 16,-3 3-23-16,-6 0-53 16,-2 0-55-16,-7 0-114 15,-3 0-275-15,0-3-291 0</inkml:trace>
  <inkml:trace contextRef="#ctx0" brushRef="#br0" timeOffset="372743.8105">6085 17355 1061 0,'0'0'692'0,"0"0"-519"16,0 0-18-16,0 0 38 15,0 0-21-15,0 0-14 16,0 0-8-16,0 57-42 0,0-31-38 15,0 5-16-15,0 0-23 16,0-1-22-16,-4-2-9 16,-2 7-60-1,0-11-209-15,-3-1-621 0</inkml:trace>
  <inkml:trace contextRef="#ctx0" brushRef="#br0" timeOffset="376242.7913">6646 17300 567 0,'0'0'392'16,"0"0"-244"-16,0 0-93 15,0 0-28-15,0 0-6 16,0 0 19-16,-41 13-21 16,38-6-13-16,3-2-5 15,0 3 9-15,-2-7 19 0,1 2 45 16,1-3 17-16,-2 0-15 16,-1 0-35-16,0 0-5 15,-3 0-10-15,3 0 19 16,0 0-27-16,0 0-9 15,3 0-2-15,0-2-7 16,0 1 1-16,0 0 8 16,0 1-1-16,0 0-7 15,0 0 10-15,0 0-3 16,-7 0 1-16,1 0 9 16,-3 0 7-16,-3 0-25 15,3 0 0-15,6-3-104 16,0-2-67-16,3 0-30 15,0-1-5-15,6 0-82 16,3-2 67-16,6 1 141 0,-6 0 80 16,4 0 0-16,-1 1-48 15,-3 0-74-15,0 2-87 16,-3 2 191-16,-3 0 18 16,-3 1 97-16,3-1-9 15,-3 0 4-15,3-1-18 16,0 0-45-16,0-2-22 15,0 2-6-15,4 0 79 16,-2-6 84-16,-1 5 52 16,1-3 1-16,-2 1 45 15,0 3 10-15,0-1 18 16,-3 1-63-16,3 1-55 16,-3 2-43-16,0 0-4 0,0 0-22 15,0 0-15 1,0 0-31-16,4 5-37 0,-1 5-11 15,-3 7 6-15,0 6-5 16,0-1-2-16,0 4-8 16,-3 5 2-16,-7-2-1 15,4-1 0-15,0-6-1 16,3-1 1-16,3-5 0 16,0 0-1-16,0-3 0 15,9-3 0-15,10-3-9 16,8-4 8-16,4-3-8 15,5 0-9-15,0 0-1 0,-3-10 4 16,-2 1-6 0,-7 2 1-16,-9 3 8 15,-2-2 11-15,-7 2 1 0,-4-1 8 16,-2 0 2 0,0-2-4-16,0-1-6 0,-2-2 0 15,-4 0 5-15,3 1-4 16,-1 1 10-16,1 2 5 15,3-2-1-15,0 0-6 16,0 6 12-16,0-1 3 16,0 0 3-16,0 3-3 15,0 0-6-15,0 0-6 16,0 0-2-16,0 3-10 0,-3 10 1 16,-3 9 8-1,0 7 18-15,-3 3-2 0,2 1-14 16,-1-2-10-16,5-2-1 15,-3-3 0-15,3-6-16 16,3-4-59-16,0-3-68 16,0-3-138-16,9-6-386 15,0-1-263-15</inkml:trace>
  <inkml:trace contextRef="#ctx0" brushRef="#br0" timeOffset="376429.282">7046 17499 947 0,'0'0'1024'0,"0"0"-800"15,0 0-36-15,0 0-59 16,0 0-44-16,0 0-40 16,0 0-33-16,0 60-12 15,0-45-144-15,0-5-414 16,0-6-367-16</inkml:trace>
  <inkml:trace contextRef="#ctx0" brushRef="#br0" timeOffset="376989.8751">7279 17313 1079 0,'0'0'1129'0,"0"0"-938"16,0 0-142-16,0 0 7 16,0 0 87-16,0 0-26 15,0 0-62-15,-6 80-39 16,0-54-5-16,3-4-11 16,3 2 0-16,0-4 2 15,0-6-2-15,0-1 0 16,9-5-1-16,4-1 1 15,4-5-1-15,5-2-14 16,5 0-13-16,-2 0-23 16,4-12 23-16,-2 3-8 15,-5-9-1-15,-3 3 19 0,-5 1-1 16,-5-2 11-16,-2 4 8 16,-4 1 40-16,0-2 27 15,-3 3 11-15,0 3-6 16,0-2-10-16,0 2-11 15,0 3 2-15,0 1-21 16,0-1-5-16,0 1-4 16,0 3-7-16,0 0-5 15,0 0-10-15,0 4-1 16,0 13 0-16,0 9 17 16,0 3 11-16,0 8-5 15,0 3 4-15,0-6-5 16,0 4-13-16,0-5-9 0,3 0-15 15,3-6-63-15,6 2-123 16,0-6-298-16,-3-9-697 0</inkml:trace>
  <inkml:trace contextRef="#ctx0" brushRef="#br0" timeOffset="382055.5128">8110 17517 1121 0,'0'0'538'16,"0"0"-376"-16,0 0-8 15,0 0 52-15,0 0 5 16,0 0-65-16,21 0-53 15,-2 0 0-15,4 0 14 0,8 0-20 16,6 0-23-16,2 0-26 16,6 0-23-16,4 0-15 15,-4 0 0-15,-5 3-45 16,-9 1-28-16,-11 2-66 16,-4 1-25-16,-13-3-114 15,-3 2-336-15,0-5-153 0</inkml:trace>
  <inkml:trace contextRef="#ctx0" brushRef="#br0" timeOffset="382287.1263">8079 17431 720 0,'0'0'887'16,"0"0"-572"-16,0 0-140 15,0 0-4-15,0 0-38 16,83-7-23-16,-31 5-60 16,23 2-50-16,-12 0-181 15,-8 0-558-15</inkml:trace>
  <inkml:trace contextRef="#ctx0" brushRef="#br0" timeOffset="382829.0606">9211 17256 1505 0,'0'0'660'16,"0"0"-536"-16,0 0-29 16,0 0 67-16,0 0 85 15,0 0-85-15,-3 93-87 0,3-56-40 16,0 1-15-16,0-1-19 16,0 0-1-1,0-8-7-15,6-5-50 0,-3-1-60 16,0-9-95-16,-3 2-131 15,0-7-374-15,0-2-406 0</inkml:trace>
  <inkml:trace contextRef="#ctx0" brushRef="#br0" timeOffset="383463.667">9384 17254 1260 0,'0'0'677'16,"0"0"-453"-16,0 0-15 15,0 0-4-15,0 0-2 16,0 0-44-16,0 0-96 16,15-14-36-16,9 11-25 15,4-3-2-15,5 6 0 16,3 0-5-16,-3 0 5 0,-2 0-2 16,-7 10-5-16,-9 0-10 15,-5 2-1-15,-7 4-6 16,-3 1 10-16,-3 0 14 15,-13 0 8-15,-2-2 1 16,-6 2-3-16,-3-6 1 16,5 1 2-16,0-3-3 15,8-1 2-15,2-4-7 16,9-1 4-16,3 0-5 16,0 1-14-16,0 3 2 15,12 3 0-15,4 5-3 16,4 2-3-16,5 3 12 15,-4 0 6-15,-3-1 0 0,0 1 1 16,-9 0-1-16,-3-3 1 16,-6-2 15-16,0 0 7 15,-6-6-1-15,-13-2 1 16,-4-1-11-16,-7-3-6 16,-1-3-6-16,1 0-19 15,4 0-32-15,9-12-84 16,14-6-176-16,3 3-502 15,0 1-528-15</inkml:trace>
  <inkml:trace contextRef="#ctx0" brushRef="#br0" timeOffset="383661.1518">9896 17515 1716 0,'0'0'615'16,"0"0"-521"-16,0 0 36 15,0 0 55-15,0 0-68 16,0 0-77-16,0 0-40 16,3 55-136-16,7-46-233 15,-4-1-757-15</inkml:trace>
  <inkml:trace contextRef="#ctx0" brushRef="#br0" timeOffset="384377.2325">10241 17174 897 0,'0'0'1072'16,"0"0"-862"-16,0 0-139 15,0 0 114-15,0 0 14 0,0 0-21 16,0 99-54-16,0-67-51 16,-2 3-37-16,-1-3-14 15,0-2-5-15,-3-1-10 16,0-5-1-16,-3-1 0 15,2-3-5-15,4-6-1 16,0-2 0-16,3-1 1 16,0-2-1-16,16-6-1 15,5-2-10-15,9-1-4 16,7 0 8-16,5-4-10 16,0-9-2-16,4 4 7 15,-9-1 5-15,-4 3 7 16,-6 2 0-16,-12 4 0 15,-5 0 0-15,-7 1-11 16,-3 0 10-16,0 0 1 0,-13 0-1 16,-5 0-1-16,0 0-5 15,-3 0-10-15,1 0-19 16,10 0-10-16,0 0-2 16,4 0 24-16,3-8 17 15,3-4 6-15,0-4 0 16,0-1 1-16,6-6 10 15,3 0 8-15,1 3 8 16,-6 4-1-16,3 5 8 16,-7 4 13-16,3 4-2 15,-3 3-10-15,0 0-9 16,0 0-1-16,0 7-10 0,0 13 8 16,-8 7 32-1,2 8-1-15,-4 2-22 0,4 3-7 16,3-4-10-16,-3-1-13 15,3-1-1 1,-3-7-28-16,2-3-47 0,2 4-88 16,0-7-360-16,2-5-894 0</inkml:trace>
  <inkml:trace contextRef="#ctx0" brushRef="#br0" timeOffset="385308.6551">11049 17611 945 0,'0'0'729'16,"0"0"-539"-16,0 0 29 16,0 0-25-16,0 0-31 15,0 0-43-15,0 0-31 16,-3 36-25-16,3-36-4 16,0-2 0-16,0-8-23 15,0-8-26-15,0-3-10 16,0-6-1-16,0-4-7 15,0-5-9-15,0-5-5 16,0-1 12-16,0-5 3 0,0 5 5 16,0-1 1-16,0 10 0 15,0 3 0-15,0 7 9 16,0 9 10-16,0 4-1 16,0 7 18-16,0 1-24 15,0 2-5-15,0 0-7 16,0 7-7-16,0 11 7 15,3 9 21-15,3 0-1 16,0 5-4-16,1-2-8 16,4-1-8-16,-2-2 2 15,0-4-2-15,1-6 0 16,-1-4 0-16,2-4-1 16,-1-6-11-16,-1-1 10 0,3-2-17 15,6-2 13 1,-3-10 5-16,6-8 0 0,-2 0 1 15,-1-6-1-15,-3 0 0 16,-3 1 1-16,1 6 9 16,-7 0 15-16,-5 10-2 15,-1 5 17-15,2-1-9 16,-2 5-9-16,0 0-3 16,0 0-9-16,0 0-9 15,0 10 1-15,1 11 8 16,2 9 18-16,1 9-1 15,-1 2-8-15,3 0 6 16,-6 3-17-16,4-4-1 16,-4-6-5-16,0 1-1 15,0-8-21-15,0-3-27 0,0-5-64 16,0-3-93-16,0-10-253 16,12-2-372-16,-2-4-509 0</inkml:trace>
  <inkml:trace contextRef="#ctx0" brushRef="#br0" timeOffset="385697.0107">11543 17531 760 0,'0'0'1184'15,"0"0"-982"-15,0 0-156 16,0 0 46-16,0 0 63 0,0 0-9 15,103 20-78 1,-73-20-41-16,-2 0-27 0,-1 0-7 16,-8-7-19-16,-2-2-14 15,-5-6-12-15,-2 3 22 16,-7-4 29-16,-3 2 1 16,0 1 22-16,0 3 11 15,-3 0 10-15,-13 6-7 16,-1 1-8-16,-5 3 0 15,-5 0 14-15,-4 4 1 16,4 12 2-16,0 4 1 16,9 1 7-16,2 7-11 0,10-1-18 15,6-2-12-15,0 2 0 16,16-3-6-16,6-1-1 16,10-6-5-16,1-4-52 15,4-9-44-15,11-4-126 16,-11 0-365-16,-4-7-563 0</inkml:trace>
  <inkml:trace contextRef="#ctx0" brushRef="#br0" timeOffset="386134.4201">11964 17218 1433 0,'0'0'567'0,"0"0"-493"0,0 0 20 16,0 0 173-16,0 0-80 16,0 0-45-16,0 0-60 15,0 9-21-15,0 15 41 16,0 2-32-16,0 7-15 16,0 0-17-16,0 3-19 15,0-2-5-15,4 1-13 16,2-1 1-16,0-1 4 15,0-4-6-15,-2-5 1 16,4-4 0-16,-2 0-1 16,-3-8 1-16,3 1-1 15,-3-9 1-15,3 2-1 16,4-6 1-16,1 0 5 0,8 0 6 16,0-17-5-16,10-4-1 15,-2-7 6-15,1-8 3 16,2-7 5-16,-4-7-8 15,3-5-6-15,-2-1 0 16,-9 5-5-16,-2 6 5 16,-5 12-5-16,-8 12-1 15,-11 11-60-15,-11 7-133 16,-11 3-583-16</inkml:trace>
  <inkml:trace contextRef="#ctx0" brushRef="#br0" timeOffset="394637.2059">4796 15058 897 0,'0'0'527'0,"0"0"-408"0,0 0 7 16,0 0 143-16,0 0-13 15,5-11-99-15,-5 11-52 16,0 0 9-16,0 0 46 15,0 0-17-15,0 0-31 16,0-3-27-16,0 3-26 16,0-3-22-16,3 3-13 15,6-3-10-15,4 3-13 16,2 0-1-16,0 0 0 16,0 6-2-16,-2 4-8 0,-1 4 2 15,-4 1 1-15,-2 2-7 16,-2 3 1-1,-1-3 7-15,-3-2-2 0,0-1 8 16,0-1-1 0,0-6-11-16,0-1-15 0,0-6 0 15,0 1 15-15,0-1 12 16,0 0 1-16,0 0 14 16,6-4-15-16,-3-13-7 15,6-1 7-15,0-3-1 16,0-2-7-16,0 0 7 15,0 4 0-15,1 2 0 16,-1 4 1-16,-4 3-1 0,1 6 0 16,-3-2 1-1,4 4 0-15,-4 2 9 0,3 0-3 16,0 0-6-16,7 0 0 16,-2 5 0-16,4 5 0 15,0 6-1-15,-6 0 0 16,1 2 0-16,-4 1 0 15,0 1-12-15,-3-1-9 16,0 1-94-16,9-3-164 16,-6-4-362-16,3-3-169 0</inkml:trace>
  <inkml:trace contextRef="#ctx0" brushRef="#br0" timeOffset="394939.0041">5268 15044 1380 0,'0'0'660'0,"0"0"-582"15,0 0-37-15,0 0 101 16,0 0-6-16,0 0-21 16,0 0-54-16,-3 46-17 15,9-32-8-15,10-8-9 16,-1 0-5-16,6-2-10 15,1-4-10-15,1 0-2 16,-4-7-28-16,2-9-4 16,-9 2 15-16,-3-3 5 15,-9 2 6-15,0-2 6 0,0 4 12 16,-18 3-3 0,-6 0 0-16,-3 7-2 0,-1 3-7 15,3 0-13-15,8 9-154 16,4 0-458-16,13 2-153 0</inkml:trace>
  <inkml:trace contextRef="#ctx0" brushRef="#br0" timeOffset="395533.5784">6227 14800 1505 0,'0'0'513'15,"0"0"-329"-15,0 0 56 16,0 0-20-16,0 0-68 16,0 0-89-16,0 0-26 15,-67 22 23-15,40 2-8 16,2 6-9-16,2 5-23 0,4-1-4 16,7 0-10-16,5-2-4 15,5 1-2-15,2-7-2 16,0-3-7-16,12-3 9 15,0-3-9 1,0-4 3-16,3-6-1 0,-3-5 6 16,1-2 1-16,-1 0-1 15,0-2-8-15,-6-9 1 16,-3-5-1-16,-3-3-8 16,0-2 17-16,-6-4 0 15,-15 1 10-15,-7-6 6 16,-8 1 1-16,-7 2-7 15,-5-3-9-15,-1 3 5 0,7 5-5 16,9 5 0-16,14 7-1 16,8 4 0-1,11 6-11-15,0 0-57 0,11 10-77 16,23 15-72-16,-4-1-377 16,0-4-800-16</inkml:trace>
  <inkml:trace contextRef="#ctx0" brushRef="#br0" timeOffset="395832.8695">6430 15054 772 0,'0'0'1106'0,"0"0"-808"16,0 0-59-16,0 0-2 16,0 0-67-16,0 0-79 15,97-3-52-15,-58-4-32 16,4 1-7-16,-6 2-92 15,-1-3-181-15,-9 1-490 16,-12 1-917-16</inkml:trace>
  <inkml:trace contextRef="#ctx0" brushRef="#br0" timeOffset="397567.5949">6433 14677 337 0,'0'0'951'0,"0"0"-777"0,0 0 53 16,0 0-57-16,0 0 64 16,0 0 4-16,0 0-84 15,-9-30-41-15,9 30-18 16,0 0-23-16,0 10-20 15,6 10 51-15,6 10 5 16,6 6-36-16,0 14-27 16,10 3-11-16,-1 3-16 15,0 3-10-15,-5-6-8 16,-10-6-2-16,-7-4-16 16,-5-4-7-16,-14-9-10 15,-16 1-11-15,-7-3-53 16,-12 1-41-16,7-6-124 15,9-5-445-15</inkml:trace>
  <inkml:trace contextRef="#ctx0" brushRef="#br0" timeOffset="398052.8771">5650 14789 136 0,'0'0'1488'16,"0"0"-1219"-16,0 0-180 16,0 0 80-16,-61 77 134 15,38-7-41-15,7 1-90 16,10-2-72-16,6-6-49 16,19-13-51-16,14 6-13 15,28 20-126-15,-7-13-224 16,-5-20-831-16</inkml:trace>
  <inkml:trace contextRef="#ctx0" brushRef="#br0" timeOffset="415865.2643">18674 15236 333 0,'0'0'194'0,"0"0"-51"15,0 0-8-15,0 0-5 16,0 0-10-16,0 0-20 16,0 0 0-16,0 0-42 15,0-3-22-15,0 3 6 16,0-1-4-16,0 1-3 15,0 0 3-15,0 0-12 16,0 0-18-16,0 0-8 16,0 0-53-16,0 0-116 15,0 0-169-15</inkml:trace>
  <inkml:trace contextRef="#ctx0" brushRef="#br0" timeOffset="455435.3317">429 13974 677 0,'0'0'397'0,"0"0"-170"15,0 0-50-15,0 0 17 16,0 0 15-16,0 0-44 16,-7-14-26-16,7 11-8 15,0 0-18-15,0 2-3 0,0-2-3 16,0 3-18 0,0 0-10-16,0 0-26 0,0 0-15 15,0 0-21-15,0 0-17 16,0 0 0-16,0 0-10 15,-2 10-7-15,-1 10 16 16,-4 1 1-16,-2 4 1 16,3 2-1-16,-2-4-1 15,3-3 0-15,0-3-9 16,1-4-44-16,1 0-35 16,-2 0-29-16,5-6-1 15,0 3-93-15,3-3-165 16,6-1-151-16,3-4-49 0</inkml:trace>
  <inkml:trace contextRef="#ctx0" brushRef="#br0" timeOffset="455866.1221">595 13940 1408 0,'0'0'646'16,"0"0"-568"-16,0 0-60 16,0 0 69-16,0 0 2 15,0 0-71-15,0 0-17 16,-15 37 30-16,2-11 6 16,-1 1-4-16,2 3-6 15,0-4-8-15,5-3-7 16,2-3-3-16,5-4 0 0,0-5-1 15,0-1-7-15,11-5 7 16,5-1-2-16,8-4-6 16,3 0-5-16,3-16-25 15,-2-1-13-15,-4-6 15 16,-3 4-2-16,-9-5 7 16,-6 4 22-16,-3 0 1 15,-3 5 10-15,0 1 6 16,-6 4 2-16,-5 3 10 15,-5 1-13-15,1 2-13 16,-3 4-2-16,3 0-46 16,2 0-104-16,5 0-168 15,4 0-249-15,4 0-162 0</inkml:trace>
  <inkml:trace contextRef="#ctx0" brushRef="#br0" timeOffset="456175.5985">1029 13947 1101 0,'0'0'496'0,"0"0"-429"16,0 0 60-16,0 0 74 16,-70 92 4-16,53-68-66 15,1-1-41-15,1 0-56 16,5-3-26-16,4-4-6 16,3-6-10-16,1 0-8 15,2-6-123-15,0-2-252 16,3-2-362-16</inkml:trace>
  <inkml:trace contextRef="#ctx0" brushRef="#br0" timeOffset="456393.678">871 13839 1113 0,'0'0'673'16,"0"0"-673"-16,0 0-36 15,0 0 30-15,0 0-9 16,0 0-203-16,0 0-264 16,24 62-536-16</inkml:trace>
  <inkml:trace contextRef="#ctx0" brushRef="#br0" timeOffset="456605.7398">972 14224 1313 0,'0'0'930'15,"0"0"-930"-15,0 0-24 16,0 0 5-16,0 0-81 16,0 0-293-16,0 0-776 0</inkml:trace>
  <inkml:trace contextRef="#ctx0" brushRef="#br0" timeOffset="458265.8397">249 16187 675 0,'0'0'735'16,"0"0"-620"-16,0 0-76 15,0 0-1-15,0 0 97 0,0 0 10 16,0 0-55-16,-36-20-25 16,30 20-10-16,0 0-7 15,-4 0-14-15,-4 0-16 16,-2 0-8-16,1 3-1 16,-6 7-2-16,6 0-1 15,0 2-6-15,3 3 23 16,2-2 2-16,4 6-13 15,1-5-2-15,5 2-10 16,0-2 0-16,0-5-1 16,6-2-13-16,6-1-11 15,-3-3 24-15,6-3-28 0,0 0 3 16,0 0-38-16,6-3 17 16,-2-10 2-16,-1-3-8 15,0-1 24-15,-3-6 17 16,3 3 12-16,-6 3 10 15,-2 0 36-15,-4 6 31 16,-3 2 9-16,-3 7 5 16,0-1 1-16,0 3-18 15,0 0-32-15,0 0-15 16,0 0-14-16,0 0-13 16,0 5 0-16,-3 10 0 15,-3 9 6-15,-4 8 17 16,1 0-3-16,1 5-5 0,2-4 6 15,-1 1-3-15,4-5 1 16,0 1-10-16,3-3-7 16,-3-1 5-16,3 0-7 15,0-6-22-15,0 2-192 16,3-8-287-16,3-7-107 0</inkml:trace>
  <inkml:trace contextRef="#ctx0" brushRef="#br0" timeOffset="459837.6756">507 16273 829 0,'0'0'573'0,"0"0"-512"16,0 0-47-16,0 0 84 16,0 0 112-16,0 0-16 0,0 0-109 15,-27 2-44 1,23 10 43-16,-1 6 57 0,1 4-55 15,-4 6-24-15,5-2-28 16,0-3-10-16,3 1-10 16,0-7-8-16,3-1-6 15,12-5-1-15,3-6-12 16,6-5 13-16,-3 0 17 16,1-3-17-16,-3-10-1 15,-5-5-7-15,-1-1 8 16,-7-4 0-16,-1-3 1 15,-5-2-1-15,0 0 24 16,0 2-17-16,-6 2 13 0,-9 4-11 16,0 4 2-1,-3 6-3-15,-4 4 7 0,4 0-6 16,-3 6-4-16,3 0-5 16,0 6-21-16,6 6-33 15,8 5-93-15,8 10-196 16,14-7-351-16,3-6-200 0</inkml:trace>
  <inkml:trace contextRef="#ctx0" brushRef="#br0" timeOffset="460095.4908">962 16206 1906 0,'0'0'486'0,"0"0"-486"15,0 0 0-15,0 0 52 16,0 0 65-16,0 0-36 16,-64 100-5-16,46-64-21 15,0-3-27-15,6 0-10 16,2-3-16-16,4-5-2 15,1-1-14-15,2-7-74 16,3-1-99-16,0-6-325 16,0-6-208-16</inkml:trace>
  <inkml:trace contextRef="#ctx0" brushRef="#br0" timeOffset="460277.2411">802 16161 1287 0,'0'0'1077'0,"0"0"-975"15,0 0-102-15,0 0-6 16,0 0-29-16,0 0-273 16,0 0-87-16,42 41-697 0</inkml:trace>
  <inkml:trace contextRef="#ctx0" brushRef="#br0" timeOffset="460447.084">1086 16627 1935 0,'0'0'368'16,"0"0"-284"-16,0 0-84 15,0 0-3-15,0 0-539 0</inkml:trace>
  <inkml:trace contextRef="#ctx0" brushRef="#br0" timeOffset="499130.2336">14464 6723 1046 0,'0'0'187'0,"0"0"-93"15,0 0-43-15,0 0 24 16,0 0 59-16,0 0-7 16,3 0 3-16,-3 0-18 15,0 0-21-15,3 0-1 16,-3 0-9-16,6 0-16 0,3 0 0 16,12 0 0-1,5 0-5-15,13 0-17 0,10 0-13 16,13 0-16-16,5 0-6 15,8 0-2-15,-1 4-5 16,1-3 1-16,-2 2 4 16,-6 0-5-16,-9-1 8 15,-6 0-7-15,-7 0-1 16,-9 0 5-16,-6-1-6 16,-8-1 6-16,-2 3 2 15,-7-2 0-15,-7-1 0 16,-2 0-7-16,-1 2 5 15,-1-2-5-15,-2 0 0 16,3 0 0-16,2 0-1 16,5 0-61-16,-1 0-217 0,1 0-488 15</inkml:trace>
  <inkml:trace contextRef="#ctx0" brushRef="#br0" timeOffset="500122.5381">14708 10321 990 0,'0'0'602'0,"0"0"-481"0,0 0-91 15,0 0-21-15,0 0 80 16,0 0 131-16,0 0-51 15,-1 0-73-15,1 3-36 16,7-1-10-16,9 2 5 16,6-1 24-16,8 4-8 15,9 0-19-15,13-1-17 16,15 1-5-16,27 3-7 16,21 0-9-16,4 3-7 15,-20-3-6-15,-29-3 1 0,-27-2-1 16,-13-1 1-1,-6 1-1-15,-3-3 0 0,-2 4-1 16,-13-3-5-16,-6-3-13 16,0 0-19-16,0 1-51 15,-2-1-141-15,-2 0-453 0</inkml:trace>
  <inkml:trace contextRef="#ctx0" brushRef="#br0" timeOffset="502572.1994">14982 6928 818 0,'0'0'331'16,"0"0"-215"-16,0 0-54 15,0 0-23-15,0 0-8 16,0 0 156-16,0 0 0 16,0 0-79-16,0 0-41 15,0 0-10-15,0 0 19 16,4 6 13-16,-3-2-11 16,2 5 3-16,-1 1-29 0,3 5-3 15,-5 4-3-15,0 8-7 16,0 6-11-16,0 8-1 15,0 6-6-15,0 6-2 16,0 4 2-16,0 5-2 16,0-3-2-16,0-1-1 15,0-3 0-15,0 0 7 16,0 0 1-16,0 1-2 16,6-1-1-16,0 5-15 15,-3-4 4-15,4 1-8 16,-4-2-2-16,-2-3 0 15,2-1-1-15,0-2 0 16,0-2 1-16,-3 2 0 0,0-3 0 16,0 0 1-16,0-3-1 15,-4 1 2-15,-5-6-1 16,2-1 1-16,1-6-1 16,3-3 0-16,3-4 0 15,0 2 0-15,0-2 0 16,9-1-1-16,4 0 2 15,0 0 5-15,4-1-7 16,-5 1 0-16,-2-2 0 16,-4 6 0-16,-1 0 1 15,-5 1-1-15,0 2 1 16,0-1 0-16,0-1-1 0,-8-2 0 16,5-1 0-1,-1-4-1-15,4 2 1 0,0-3-1 16,0 1 0-16,0 0 0 15,0 0 0-15,0 2 1 16,0 2-1-16,0-1 1 16,-6 3-1-16,0 0 0 15,-3 3 0-15,-1-1 0 16,-3-2 0-16,6-1-1 16,1-3-8-16,-1-4 8 15,4-1 1-15,0-2 0 16,3 0 1-16,-3 1-1 15,3-3 1-15,0 1 1 16,0-1 0-16,0 3-1 16,-3 1 0-16,-1 2 0 0,0-2-1 15,-1 2 1-15,-2-5-1 16,3 2 0-16,1-1 0 16,0-3 1-16,3-2 0 15,0-2 0-15,0 2-1 16,0-2 1-16,0 4 0 15,0 1 0-15,0-4 0 16,0 7 0-16,-3-1 0 16,0 3 0-16,0-2-1 15,0 4 1-15,-5-5 0 16,5-3 0-16,0-1-1 16,0-5 0-16,0 3 1 15,2-3-1-15,-1 0-17 16,2-1-8-16,0 0 8 15,0 1 6-15,0 0 3 0,0 3 9 16,-1 3-1-16,1 0-1 16,-3 0 1-16,0 0 0 15,3-3-12-15,-3-3-34 16,3-4 40-16,0 1-4 16,0 2 11-16,0-5-13 15,0 2-9-15,0-3-26 16,0 3 5-16,0-2 9 15,0-1 22-15,0 3 11 16,0-3 0-16,0 6-6 0,0-4 6 16,-4 3-14-1,4-3-25-15,0 0-12 0,0-1 10 16,0 1 28-16,0-2 13 16,0 0 1-16,0 0 7 15,0 0 0-15,0 0-1 16,4 0 3-16,2-5 2 15,-3 0 5-15,0 1 8 16,0-2-5-16,1 2-6 16,1-2-2-16,0-1-1 15,2 0-10-15,2-2 0 16,0-2 6-16,2-1-6 16,2-1 0-16,-4 2 0 15,1 1 1-15,-3 1 20 16,-1 1 4-16,-1 2 1 0,0 0-4 15,-1 2-4-15,-4 1 3 16,0 0-8-16,3 3 0 16,-3 0 8-16,0 0-10 15,0 0-1-15,0 0-10 16,0 0 0-16,0 0-2 16,0 0-4-16,0 0-2 15,0 0 7-15,0 6 0 16,0 1 1-16,-3 0 0 15,-1 3 1-15,-3-1-1 16,0 2 0-16,1-1 0 16,-4 3 0-16,1-4 0 15,-2 5 0-15,1-5 0 16,4 1 2-16,-3-3-2 0,3 0 0 16,3-1 0-16,-4-2 0 15,3-1 1-15,0 2 8 16,1-3 1-16,-2 0 2 15,1-2 5-15,-2 0 2 16,-1 0 8-16,1 0-5 16,-5 0 11-16,-1-2 7 15,2-11 8-15,-2-4-7 16,-6-6-24-16,3-5-11 16,2 0-6-16,-3 1-15 15,8 0-28-15,8 4-75 16,0 7-204-16,0 3-906 0</inkml:trace>
  <inkml:trace contextRef="#ctx0" brushRef="#br0" timeOffset="507687.4293">15454 9629 230 0,'0'0'0'0</inkml:trace>
  <inkml:trace contextRef="#ctx0" brushRef="#br0" timeOffset="533086.7816">17236 15051 513 0,'0'0'0'0,"0"0"-13"16,0 0 13-16,0 0 1 16,-82-7 0-16,71 7 0 15,3 0-1-15,-1 0 1 16,3 0 0-16,1 3 16 16,0 1-8-16,0-1 0 15,0 0 199-15,2-2-45 16,-1-1-66-16,1 3-53 15,0-3-10-15,0 2 31 16,0 1 87-16,3 1 67 0,0-1 48 16,0 0-6-16,0-2-73 15,0 3-67-15,0-4-45 16,0 0-23-16,0 0-19 16,0 0-17-16,3 0-17 15,3 0 0-15,-2 0-20 16,4-11-3-16,2 2-9 15,1-4-3-15,-2-1 14 16,-3 1 10-16,4 0 11 16,-3 2 12-16,3 1 9 15,-3 0 4-15,-1 3 5 16,-3 5-4-16,0-1 4 0,0 0 9 16,-2 3-2-16,-1 0 3 15,0 3 17-15,0 11 4 16,0 8 15-16,0 5 0 15,0 8-26-15,0 2-8 16,2 0-20-16,-1-2-3 16,2 2-7-16,-1-3-3 15,1-2-3-15,-3-5-6 16,0-4 0-16,0-7-1 16,0 0-21-16,0-7-36 15,0-3-37-15,0-4-64 16,0-2-47-16,0 0-147 15,0-13-47-15,0-1-123 0,8-1-228 16</inkml:trace>
  <inkml:trace contextRef="#ctx0" brushRef="#br0" timeOffset="533425.0403">17311 15130 1185 0,'0'0'376'0,"0"0"-186"15,0 0-21-15,0 0 35 16,0 0 6-16,0 0-57 16,0 0-60-16,-48 0-26 15,41 9-3-15,-1 2-5 16,5 1-6-16,3-2-29 0,0 1-24 16,4 2-2-1,13-3 1-15,2 0 1 0,4 3-7 16,-3-4-10-16,-3 2 1 15,-2-2 10-15,-9 1-2 16,-3 0 7-16,-3 0 1 16,0-3 8-16,-3 0 26 15,-10-1-14-15,-6 1-14 16,2-4-6-16,-6 0-16 16,1-3-92-16,6 0-36 15,3-3-101-15,9-10-301 16,4-4-222-16</inkml:trace>
  <inkml:trace contextRef="#ctx0" brushRef="#br0" timeOffset="533724.7574">17510 14984 1618 0,'0'0'525'15,"0"0"-421"-15,0 0-63 16,0 0 63-16,0 0 52 16,0 0-16-16,0 0-66 15,15 20-5-15,-5 10 5 16,-3 4 16-16,2 5-11 16,0 1-32-16,0-1-20 0,-2-6-19 15,-2-3-8 1,-2-7-9-16,-3-3 9 0,0-4-37 15,0-6-33-15,0-3-53 16,-11-7-92-16,1 0-290 16,1-4-359-16</inkml:trace>
  <inkml:trace contextRef="#ctx0" brushRef="#br0" timeOffset="533906.1643">17467 15097 1996 0,'0'0'478'15,"0"0"-405"-15,0 0-60 0,0 0 38 16,0 0-48-16,120-1-3 16,-71-9-462-16,-4-3-1055 0</inkml:trace>
  <inkml:trace contextRef="#ctx0" brushRef="#br0" timeOffset="541404.1292">17325 16322 454 0,'0'0'0'16,"0"0"55"-16,0 0 169 16,0 0 170-16,0 0-156 15,0 0-132-15,-66 0-22 0,50 12 40 16,2 1 14-16,-1 5-13 15,-2 5-29-15,4 3-21 16,1 2-16-16,0 3-25 16,6 3-13-16,4-4-5 15,2 0-16-15,2-4-1 16,12-6 0-16,6-5-11 16,6-3-4-16,-1-7-11 15,5-5-16-15,2 0 12 16,3-9 15-16,-2-11 12 15,0-3 4-15,-8-1 23 16,-1-1 14-16,-12-2 15 16,-3-3 13-16,-6 5 15 15,-3 1-5-15,-2 0-12 16,-14 1-26-16,-8 1-37 0,-20-2-23 16,8 4-169-16,0 1-457 15</inkml:trace>
  <inkml:trace contextRef="#ctx0" brushRef="#br0" timeOffset="546776.6316">18024 12593 42 0,'0'0'222'0,"0"0"-119"0,0 0-75 16,0 0-17-16,0 0 0 16,0 0-8-16,0 0-3 15,-28-26 0-15,23 26-25 16,0-1 15-16,-1-3 9 15,2 4 1-15,-5 0 0 16,5 0 16-16,-5 0 20 16,1 0 16-16,-1 0-9 15,0 0-21-15,2-2-12 16,1 2-10-16,-1-3 0 16,4 3-1-16,0-4 1 15,3 4 1-15,-5 0 27 16,2 0-4-16,0 0-14 15,0 0-10-15,0 0 23 16,0 0-5-16,1 0-2 0,2 0 14 16,-1 0 2-16,1 0 5 15,0 0 186-15,0 0-109 16,0 0-52-16,0 0-14 16,0 0 1-16,0 0 12 15,0 0-7-15,0 0-18 16,0 0 10-16,1 0 23 15,5 0-8-15,2 0-10 16,0-3-7-16,2 3-8 16,-1 0-24-16,0 0-4 0,4 0-7 15,1 0 0 1,-2 0 0-16,5 0 0 16,3 0 0-16,-1 0 0 0,7 0 0 15,-1 0 0-15,5 0 0 16,3 0 0-16,-4 0-1 15,4 0 1-15,-1 0-1 16,-9 0 0-16,3 0 1 16,-10 0-1-16,4 0 1 15,-5 0-1-15,2 0 0 16,2 0 0-16,1 3 1 16,6-3 0-16,2 4 0 15,2-1-1-15,3-1 0 16,-4 3 0-16,4-2 0 15,2 0 0-15,-6 0 0 16,1 1 2-16,-1-1-2 16,-4 1 0-16,-2-1 0 0,0 0 0 15,0 1 0-15,0-1 1 16,6 0-1-16,-4-1 1 16,5 0-1-16,6 0 1 15,-5-2-1-15,0 3 1 16,1-3-1-16,-7 3 0 15,1-2 0-15,-7 2 1 16,-2-3-1-16,-4 3 1 16,-1-3-1-16,-2 3 0 15,1-3 0-15,-5 0 0 16,1 0 0-16,5 2-19 16,-2-2-141-16,0 0-323 0</inkml:trace>
  <inkml:trace contextRef="#ctx0" brushRef="#br0" timeOffset="548581.0405">17519 12277 362 0,'0'0'187'0,"0"0"-65"16,0 0-1-16,0 0 19 15,0 0-27-15,0 0-11 16,0 0 10-16,12-2-9 0,-8-1-13 15,3 3-12 1,-1-3-11-16,0 0-6 0,3 3-13 16,-3-1 5-1,2 1-17-15,-1 0-15 0,-1 0-14 16,0 0-6-16,4 1 6 16,0 10-1-16,7-3 0 15,-1-1-4-15,7 3 12 16,0 0 4-16,2 0-6 15,4 0-4-15,3-3-2 16,1 2 4-16,3-2-8 16,2-1 4-16,-1 1-5 0,1 0 0 15,-5 0 1-15,-4 3-1 16,0 0 0-16,-10 0 0 16,2 0 0-16,-9 0 0 15,-2-1 0-15,-1-3-1 16,-3-2 1-16,-1 2-1 15,-2-3 0-15,0-2 0 16,0-1 2-16,0 0-1 16,0 3 0-16,0-3 0 15,4 0 1-15,0 3-1 16,1-3 0-16,0 3 0 16,-1-3-1-16,-1 1 1 15,0-1-1-15,1 3 1 0,-1-3 0 16,1 3-1-1,0-3 1-15,-4 0-1 0,-3 0 1 16,3 0 0-16,-3 0 0 16,0 0 0-16,0 0 1 15,0 0-1-15,0 0 1 16,0 0-1-16,0 0 0 16,0 0 11-16,0 0 3 15,0 0 10-15,0 0 8 16,0 0-6-16,0 0-7 15,0 0-1-15,0 0-2 16,0 0-1-16,0 0-3 16,0 0-6-16,0-6-6 15,0-1 0-15,0 0 0 16,0 0 0-16,-6-2-1 0,-2 0-1 16,-2 2 1-16,2-1 0 15,1 3 0-15,-2-2 1 16,2 3-1-16,-1-3 0 15,3 5 0-15,1 1 1 16,1-2 0-16,1 0 5 16,2 3 1-16,0 0 3 15,0 0-8-15,0 0-1 16,0 0 1-16,0 0-1 16,0 0-1-16,0 0-1 0,0 0 0 15,0 0-11 1,0 0 6-16,0 0 6 15,0 6-6-15,0 1 6 16,0 0 1-16,0 0-1 16,3 3 1-16,5-2 0 15,3-1-1-15,-1 0 1 0,-3 3-1 16,2-4 1-16,0-2-1 16,2 3 1-16,-2-4-1 15,-3 0 1-15,-2 0 0 16,0-3-1-16,-4 2 1 15,0-2-1-15,0 0 0 16,0 0 0-16,0 0 1 16,0 0 0-16,0 0-1 15,0 0 1-15,0 2-1 16,0 1 0-16,-8 4 1 0,-1 0 7 16,-8 3-6-16,2-4-2 15,2 5 0-15,-7-6-205 16,-3 2-102-16,6 0-202 15,1-7-660-15</inkml:trace>
  <inkml:trace contextRef="#ctx0" brushRef="#br0" timeOffset="549822.4423">18895 12266 687 0,'0'0'488'15,"0"0"-392"-15,0 0-27 16,0 0 151-16,0 0-15 15,0 0-53-15,0 0-39 0,1-20-54 16,-1 20-34-16,0 1-15 16,2 9 34-16,-2 5 23 15,3 5-23-15,0 0-14 16,1 0-13-16,2 3-8 16,1-3-7-16,3 3-1 15,-3-4-1-15,1 1-90 16,-1-6-106-16,4-1-63 15,-2-3-63-15,-3-7-178 0</inkml:trace>
  <inkml:trace contextRef="#ctx0" brushRef="#br0" timeOffset="550223.79">19051 12249 973 0,'0'0'194'16,"0"0"-114"-16,0 0-57 16,0 0 45-16,0 0 102 15,0 0-45-15,0 0-33 16,-20 77-43-16,20-55-18 16,0 2-3-16,4-4 3 15,12-1-11-15,3-5-1 16,-2-2-7-16,2-5-11 0,-3-4 1 15,-3-3 4 1,1 0 1-16,-5-6-6 0,-3-7-1 16,-5-3-1-16,-1-2-5 15,0-1 4-15,0 3-7 16,-13-4 8-16,-4 6 1 16,1 1-2-16,0 3 2 15,-3 2-1-15,8 3 1 16,-1 5-1-16,9 0-17 15,3 3-132-15,0 7-70 16,0 0-135-16</inkml:trace>
  <inkml:trace contextRef="#ctx0" brushRef="#br0" timeOffset="550593.4423">19228 12306 942 0,'0'0'169'15,"0"0"-131"-15,0 0-25 16,0 0 17-16,0 0 95 16,0 0-3-16,-6 82-32 15,19-65-25-15,1-1-23 16,2-5-17-16,0-2-7 15,1-6-11-15,-4 0-1 0,-1-3-5 16,2 0 5 0,-8-6-6-16,0-5-7 0,-3-7-13 15,-3-2 5-15,0 0 8 16,0-1 6-16,-3-1-1 16,-9 2 2-16,-5 5 0 15,-1 3 0-15,-3 5 0 16,-1 4 2-16,2 3-2 15,3 0-57-15,6 7-191 16,7 3-134-16</inkml:trace>
  <inkml:trace contextRef="#ctx0" brushRef="#br0" timeOffset="551254.0997">19483 12444 851 0,'0'0'117'0,"0"0"-79"16,0 0 35-16,0 0 94 15,0 0-25-15,0 0-68 16,0 0 28-16,51-19-63 15,-51 5-23-15,0-5-7 16,-3 2-1-16,-9 1 1 16,-2-4 1-16,1 3 3 0,-3-3 5 15,3 4-5-15,1 2-4 16,2 2-3-16,3 1 1 16,4 5 2-16,0-1 18 15,3 4 3-15,0 0-14 16,0 0-3-16,0 3 6 15,0 0 4-15,0 0-9 16,0 0-14-16,0 0-10 16,0 13 10-16,-4 4 1 15,4 3 22-15,0 3 2 16,0-1-6-16,0-3-9 16,4-5-2-16,5-1-7 15,-3-6 1-15,2 0 5 0,-2-7-6 16,2 0 11-16,3 0-5 15,-4-10 1-15,0-3-8 16,-1-5 1 0,-1-1 1-16,-2-1-1 0,-2 0 0 15,1 3-1-15,-2 1 1 16,1 7 17-16,-1 2-1 16,3 7 12-16,-2 0-17 15,1 0-12-15,3 4-2 16,-2 12 2-16,6 3 8 15,-2 5-6-15,6 2-1 16,3-2 5-16,0 2-5 16,-1-4-1-16,3-1-2 15,-8-1-138-15,0-8-115 0,-4-5-304 16</inkml:trace>
  <inkml:trace contextRef="#ctx0" brushRef="#br0" timeOffset="551629.2172">19668 12394 1154 0,'0'0'188'16,"0"0"-140"-16,0 0-27 16,0 0 63-16,0 0 32 15,0 0-61-15,87 31-37 16,-68-28-18-16,-2-3-3 0,-1 0-22 15,-9-6-11-15,-1-5 17 16,-5-6-12-16,-1 5 23 16,0-5 8-16,-7 3 6 15,-6 4 38-15,-5 4 10 16,-2 3-7-16,-1 3-2 16,1 0-9-16,5 4 5 15,1 11-3-15,11 5-16 16,3 1-1-16,3 4-8 15,17-1-4-15,0-1-9 16,6-3-52-16,5-3-119 16,-5-7-158-16,-7-5-455 0</inkml:trace>
  <inkml:trace contextRef="#ctx0" brushRef="#br0" timeOffset="551922.8556">19829 12260 1031 0,'0'0'130'16,"0"0"-102"-16,0 0-22 15,0 0 17-15,0 0 38 16,21 81 2-16,-14-50 8 16,8 2-8-16,5-3-17 15,-1-4-17-15,0-5-5 0,-1-6-10 16,-6-8 1-16,-3-4 23 15,2-3 36-15,-5-3 15 16,0-11-52-16,1-9-20 16,0-4-5-1,-4-5-11-15,-1-4-1 0,-2 3 0 16,0 0-41-16,0 6 7 16,-9 13-15-16,-10 14-94 15,-1 0-191-15,1 4-398 0</inkml:trace>
  <inkml:trace contextRef="#ctx0" brushRef="#br0" timeOffset="552120.7641">18344 12609 798 0,'0'0'46'15,"0"0"-46"-15,0 0-679 0</inkml:trace>
  <inkml:trace contextRef="#ctx0" brushRef="#br0" timeOffset="558322.0087">11610 7796 504 0,'0'0'177'0,"0"0"-92"15,0 0 32-15,0 0-23 16,0 0 22-16,0 0-42 16,3-6-41-16,-3 6-26 15,0 0-7-15,0 0 15 0,0 0 66 16,0 0-6-16,0 0-23 15,-6 0-52-15,-7-1 5 16,-7 0-5-16,-11 1 14 16,-15-2-5-16,-16 2-9 15,-3-1 0-15,-9-1-55 16,-1 0 0-16,3-1-5 16,-1 0 39-16,3-1 21 15,3 0 10-15,1-4-9 16,-1 0 9-16,1 1-4 15,-5-1 9-15,-10 2-2 16,-16 0 0-16,-15 3-13 0,12 3 0 16,20 0 9-1,26 0-8-15,14 0 0 0,-5 0-1 16,-6 0 1-16,-4 0 0 16,0 0 0-16,-2 0-1 15,-1-2 0-15,-8-3 1 16,-5 2-1-16,-1 3 0 15,1 0 0-15,2 0 0 16,8 3 1-16,6 4-1 16,10-1 0-16,3-2 1 15,2-1-1-15,4 1 0 16,0 0 0-16,3-4 1 16,5 0-1-16,-2 0 2 15,-1 0-1-15,4 0 0 16,-3 0 0-16,6 0 0 0,3 0 0 15,5 0-1-15,4 0 1 16,6 0-1-16,2 0 0 16,3 0 0-16,1 0 13 15,0 0-3-15,0 0-8 16,0 0 5-16,0 0 25 16,0 0 17-16,0 0 2 15,0 0 6-15,1 0 3 16,3 0-38-16,8 0-22 15,-3 0-96-15,1 5-270 0</inkml:trace>
  <inkml:trace contextRef="#ctx0" brushRef="#br0" timeOffset="597984.0442">24351 9328 664 0,'0'0'336'16,"0"0"-245"-16,0 0-91 15,-85-32-1-15,55 23-51 16,-1 4 46-16,1 2 6 16,-3 3 51-16,0 0-5 15,-3 2-10-15,-4 9-23 16,-3 7-3-16,-8 1-8 0,0 5 5 16,-5 8 9-16,-2 2 6 15,0 5 14-15,1 8 10 16,3 3 27-16,-3 19-9 15,-2 19 4-15,-6 21-6 16,9 1-18-16,13-4-19 16,22-17 17-16,16-23 33 15,5-14 11-15,8-8-1 16,15-4-37-16,15 2-21 16,26 7-27-16,38 4-23 15,35-20-52-15,15-15-20 16,-4-18 9-16,-14-15 25 0,-31-14-11 15,-21-4-2-15,-21 2-17 16,-18 0 9-16,-8-3 74 16,-1-6 8-16,-3-9 43 15,-1-10-17-15,-14 1 19 16,-9-4 38-16,-7-12 53 16,-23-13 14-16,-20-13-18 15,-15-3-42-15,-7 6-31 16,7 20-50-16,12 23-9 15,9 13-68-15,6 11-68 16,-4 3-25-16,-4 14-40 16,5 3-66-16,9 10-402 0</inkml:trace>
  <inkml:trace contextRef="#ctx0" brushRef="#br0" timeOffset="598646.7802">24132 9512 469 0,'0'0'1253'0,"0"0"-1064"16,0 0-122-16,0 0-50 15,0 0-16-15,44-76 12 16,-40 72 99-16,-4 1 41 16,0 3-40-16,0 0-50 15,0 0-18-15,-7 0-8 16,-3 13-9-16,-8 9 26 15,-7 12 32-15,-5 8-18 16,-10 22-19-16,-11 19-15 16,-7 24-7-16,2 6-9 15,13-17-8-15,15-23-4 16,17-26 1-16,10-12-7 0,1 8-6 16,0 0-6-16,15 0 12 15,9-11-13-15,9-11 12 16,6-11-8-16,5-10 2 15,3-3 7-15,-3-18 1 16,-6-8 0-16,-9-7 8 16,-9-3-3-16,-13-2-4 15,-7-4 7-15,-7 1 10 16,-19-1 4-16,-13 4 7 16,-10-4 1-16,-21-5-4 15,-19-6-8-15,2 7-4 16,8 6 0-16,14 6-14 15,18 10 8-15,3-6-9 0,8-4-9 16,21-2-26 0,15 0-49-16,38-7-106 0,47 5-173 15,-5 9-303-15,-6 16-100 0</inkml:trace>
  <inkml:trace contextRef="#ctx0" brushRef="#br0" timeOffset="627663.2357">26862 13997 329 0,'0'0'102'0,"0"0"-102"15,0 0 0-15,0 0 259 16,0 0-26-16,0 0-132 15,-9-3-62-15,9 0 10 16,0 3 26-16,0 0-9 16,0-1-30-16,0 1-19 15,-2 0-1-15,1 0 6 0,-2 0 1 16,-2-3-3-16,-2 3 2 16,1-3 4-16,0-1 8 15,0 4-1-15,0 0-7 16,-1 0-8-16,-2 0-5 15,1 0 1-15,-3 0 1 16,0 0 1-16,0 0 0 16,-2 0 0-16,1 0-7 15,2 7 5-15,1-4 5 16,1 1-6-16,4 2-1 16,-2-3 0-16,-1 3 8 15,1 1 22-15,0 0 5 0,-2 0-7 16,2 6-5-1,-3-3-15-15,2 3-8 0,-1 1-3 16,1 2-8-16,-4-3 5 16,4 3-6-16,1-2 1 15,1-1 6-15,4 0 13 16,-1-3 9-16,2 1-3 16,0-2-1-16,0 4-7 15,0-3 4-15,0 2 0 16,0 2-8-16,0 0 0 15,2 3-4-15,1-2-3 16,-2 5-5-16,1 0 4 16,-1-3-6-16,2 0 1 15,0-5 1-15,2 2-1 16,-1-4 5-16,5 3-4 0,-1-3-1 16,1 0 6-16,2 0-6 15,-2-1 0-15,1-2 0 16,-4 3-1-16,1-3 0 15,-3 3 0-15,1-4 0 16,-1 0 0-16,1 1 0 16,-1 0 1-16,5-4 0 15,0 1 0-15,3-2-1 16,4-2 0-16,3 4-17 16,1-3-4-16,0 2 3 15,-2-3-4-15,-2 3-4 16,-2-3 2-16,-3 0-1 15,-2 0 9-15,-1 0 7 16,-2 0 9-16,1 0 7 0,-2 0-5 16,1-7 6-16,0-3 6 15,0-3 1-15,1 0-3 16,0-1 0-16,3-2 4 16,-1 2-7-16,1-1-9 15,-3 3 1-15,2 0 0 16,2-1 0-16,-4 3-1 15,1 0 1-15,-2 1-1 16,1 2 0-16,-3 0 0 16,-1 1 1-16,-1-4 7 15,-2 0 24-15,0-3-7 16,0-1 10-16,0-3 8 16,0-1-6-16,-2-3-13 0,-8-2 4 15,1 0-4-15,2-3 1 16,-1 2 9-16,1 4-7 15,2 4-9-15,2 3-5 16,0 0-1-16,0 3-3 16,0 0-8-16,-3 0 5 15,-4 0-6-15,-5-4 0 16,-12 1-30-16,-39-6-69 16,5 2-182-16,-1 1-478 0</inkml:trace>
  <inkml:trace contextRef="#ctx0" brushRef="#br0" timeOffset="634930.5776">24247 13362 753 0,'0'0'717'0,"0"0"-592"16,0 0-77-16,0 0 16 16,0 0 151-16,0 0 24 15,7-20-86-15,-6 17-63 16,-1 3-35-16,0 0-5 16,0 0 2-16,2 0-14 15,1 13-15-15,0 8 18 16,0 8 23-16,2 8-31 15,-2 3-15-15,0-1-16 16,0 1-1-16,0-8 0 16,1-4-1-16,-1-3 0 15,0-5-16-15,-3-7-66 0,0 0-76 16,0-9-120-16,-3-1-196 16,-6-3-78-16</inkml:trace>
  <inkml:trace contextRef="#ctx0" brushRef="#br0" timeOffset="635395.5106">24296 13180 1309 0,'0'0'280'0,"0"0"-196"15,0 0-60-15,0 0 40 16,0 0 136-16,0 0-31 16,0 0-98-16,86-23-39 15,-71 30-13-15,6 7 4 16,1 5 6-16,1 2 2 16,2 1-17-16,2 2-5 15,-2-1-9-15,-5-1 1 16,-2-2 1-16,-8-6-2 15,-6 2-11-15,-4-3-16 16,-5-2 27-16,-16-1 0 16,-9 2 5-16,-9-2-3 0,-1 0 5 15,-2 0 1-15,2 0-1 16,6-3 11-16,10-1-5 16,4-2-2-16,11-1 2 15,9 1 5-15,0 2 1 16,11 1 15-16,16 8-16 15,5 2-16-15,4 3 8 16,0 1-10-16,-3-3 0 16,-8 2 0-16,-4-6-25 15,-9-1-86-15,-6 0-98 16,-4-3-134-16,-2-6-255 0</inkml:trace>
  <inkml:trace contextRef="#ctx0" brushRef="#br0" timeOffset="635808.5997">24694 13530 1637 0,'0'0'324'0,"0"0"-239"16,0 0-61-16,0 0 54 15,0 0 74-15,-82-19-51 16,69 19-53-16,2 3-21 16,4 8 4-16,2 5-13 15,5-2-3-15,0 2-14 0,3 0 0 16,12-3 8-16,2 0-8 16,3-6-1-16,0-3-19 15,2-4-34-15,-1 0-14 16,-6 0 18-16,0-10 21 15,-6 0 17-15,-3 1 5 16,-3-2 6-16,-1 4 19 16,-2 3 21-16,0 2 21 15,0 2-12-15,2 0-14 16,1 2-12-16,2 15-4 16,5 3-9-16,5 7-10 15,15 5-63-15,-6-5-255 16,1-10-535-16</inkml:trace>
  <inkml:trace contextRef="#ctx0" brushRef="#br0" timeOffset="636557.5849">23510 13053 728 0,'0'0'864'16,"0"0"-698"-16,0 0-119 15,0 0-28-15,0 0 145 16,0 0 44-16,0 0-100 16,16-41-71-16,-1 35-30 15,1 3-6-15,3 0 0 16,-2-1 0-16,1 4-1 0,-1 0 0 16,-3 0-1-1,-2 0 1-15,-4 0-1 0,-5 7-7 16,-3 6-7-16,0 3 14 15,-11 3 1-15,-5 5 15 16,-5-1 4-16,0 1 12 16,5-5 0-16,1-2 0 15,9-4-13-15,4-4 3 16,2-1-2-16,12 1-1 16,18-5-18-16,10-1-61 15,16-3-196-15,-7-6-241 16,-10-8-143-16</inkml:trace>
  <inkml:trace contextRef="#ctx0" brushRef="#br0" timeOffset="636857.8811">23814 12964 1534 0,'0'0'275'16,"0"0"-241"-16,0 0-33 16,0 0-1-16,0 0 35 15,0 0-6-15,0 0-20 16,77 2-9-16,-77 9-7 0,0 1 7 16,-3 5 49-1,-10 0 13-15,0 3 17 0,1-1-10 16,3 1-4-16,6-2-25 15,3-3-28-15,0-1-12 16,13-2-44-16,17-2-180 16,-1-3-252-16,-3-4-467 0</inkml:trace>
  <inkml:trace contextRef="#ctx0" brushRef="#br0" timeOffset="637195.5548">24075 12947 1106 0,'0'0'821'16,"0"0"-817"-16,0 0-4 15,0 0-9-15,0 0 9 16,0 0 107-16,0 0-20 16,-31 65-43-16,23-34-32 15,5-2-12-15,3-1 0 16,0-3 0-16,0-9 0 15,3-6 12-15,5-3-2 16,1-7 5-16,1 0 9 16,5-4-9-16,-1-11-9 15,-1-2-5-15,-3 0 0 16,-5 0-1-16,-5 4-2 16,0 6-15-16,-18 7-16 0,-19 0-66 15,-43 27-100 1,5 0-166-16,0 2-393 0</inkml:trace>
  <inkml:trace contextRef="#ctx0" brushRef="#br0" timeOffset="658690.3341">25106 13501 459 0,'0'0'552'16,"0"0"-372"-16,0 0-102 15,0 0-48-15,3-12 76 0,7 7 70 16,-1 0 2 0,3 1-74-16,2 1-40 0,-1 0-18 15,2 3 13-15,-1-1 6 16,2 1-12-16,0 0-31 16,5 0-11-16,1 0-11 15,3 0 0-15,0 0 0 16,2 1-18-16,-1 2-10 15,-2-3 0-15,-6 0 9 16,-1 0 11-16,-7 0 8 16,-4 0 0-16,-4-4 8 15,-2-5-1-15,0-2 11 16,0-2 5-16,-11 0-14 16,-4 3-7-16,-3-2-2 15,-1 2 1-15,-1 0-1 0,1 3 0 16,4 0-1-16,2 3 1 15,5 1 0-15,5 3 0 16,2 0 1-16,1 0-1 16,0 0-5-16,0 0-10 15,0 0 4-15,7 0 5 16,5 7 6-16,3 0 0 16,4 5-15-1,-2-1-1-15,2 1 4 0,-1 2 6 16,0-1 5-16,0 4 1 15,0-4-1-15,-2 1 1 16,-2-2 0-16,-4-2 0 16,-1-3 2-16,-4-1 11 0,-4-2-3 15,-1-1-4-15,0-3-6 16,-3 0 0-16,-13 3 0 16,-6-2 0-16,-6 2-13 15,0-1-148-15,-6 12-96 16,7-5-107-16,6 2-394 0</inkml:trace>
  <inkml:trace contextRef="#ctx0" brushRef="#br0" timeOffset="671292.5689">26656 15509 563 0,'0'0'215'0,"87"-2"-137"0,-34-3-42 15,6 3 14-15,-4 2-24 16,-3-3-11-16,-1 3-15 15,1 0-24-15,-1 0-58 16,2 0-35-16,4-4 13 16,3 0 60-16,2 4 44 15,1-2 0-15,-2 2-11 16,-4 0-22-16,9 0-43 16,-14 0-158-16,-12 0-8 0</inkml:trace>
  <inkml:trace contextRef="#ctx0" brushRef="#br0" timeOffset="672593.9952">26585 15361 660 0,'0'0'260'0,"0"0"-135"15,102 7-24-15,-49-3 39 16,5 1 11-16,5 2-52 16,-2 0-34-16,-2 0-25 15,-2 2-7-15,-6-3 7 16,-6 4 9-16,-2-2-14 16,0-2-13-16,0 1-10 15,6-1-11-15,5-2 1 0,3-1-1 16,4-3-1-16,1 0-2 15,-1 3-5-15,-2-3 6 16,-5 0 0-16,-4 0-6 16,-6 3 6-16,-7-3 1 15,0 0 0-15,-5 0 0 16,-1 0 0-16,-1 1-1 16,-3-1-9-16,3 2-2 15,-3-2 5-15,-1 4 1 16,0-4-5-16,-1 0 10 15,-4 0 1-15,1 3 0 16,-2-3 0-16,-1 0 0 16,-1 0 0-16,0 0 0 0,-3 0 0 15,-2 0 1-15,-2 0-1 16,-4 0 1-16,-1 0 6 16,-3-3 11-16,-1 3-1 15,-2-4-8-15,0 4 4 16,0 0 12-16,0 0-17 15,0 0-8-15,2 0 0 16,-2 0 10-16,0 0-4 16,0 0-6-16,0-3-9 15,0-3-23 1,-4-1 11-16,-8-3 14 0,-5-3 7 16,-6-1 0-16,-4-2 0 0,0-3 1 15,2 5 5 1,4 1-4-16,5 6-2 0,1 1 1 15,7 5 0-15,4-2 0 16,1 3 0-16,3 0 9 16,0 0-3-16,0 0 2 15,0 0-9-15,0 0 19 16,0 0-12-16,0 0-1 16,1 0-5-16,4 0-1 15,1 4 1-15,2 5-1 16,3-2 1-16,1 0 1 15,4 4-1-15,1-2 1 16,2 4-1-16,0-3 0 16,-2-1 1-16,1-2-1 15,-5 4 7-15,-2-8 9 0,-4 3 21 16,-4 1 20 0,-3-4-13-16,0 4 2 0,-10-1 12 15,-13 1 32-15,-10 0-18 16,-8 3-30-16,-40 0-43 15,11 0-54-15,0-4-719 0</inkml:trace>
  <inkml:trace contextRef="#ctx0" brushRef="#br0" timeOffset="675675.8367">23905 15982 869 0,'0'0'324'0,"0"0"-227"0,0 0-67 15,0 0 70-15,0 0 86 16,0 0-14-16,0 0-27 16,0-4-19-16,0 4-10 15,0 0 3-15,0 0-5 16,2 0-31-16,4 0-30 16,5 1-13-16,6 4-13 15,5 3-12-15,5-4-15 16,3-1-8-16,-2 0-40 15,0-3-18-15,-2 0 8 16,-7 0-8-16,-1 0 20 16,-6-3 18-16,-4-1 23 15,-1-3 5-15,-4-3 20 0,-2 0 20 16,-1 0 3-16,0-3 3 16,0 4 10-16,0-1-13 15,-4 3-25-15,-5 1-17 16,3-1 7-16,-1 5-8 15,-1-3 1-15,-1 2 0 16,2 0-1-16,-4 3 0 16,-3 0 0-16,-5 0-1 15,-1 11 1-15,-4 1 0 16,0 2 1-16,-2 5 8 16,1-6 0-16,1 3 6 15,6-2 7-15,4-1-1 16,4-1-1-16,6 2-4 15,2 0 0-15,2 5-1 16,0-2-6-16,5 0-3 0,10-2 0 16,6-1-4-16,4-4 4 15,2-3-6-15,0-1-13 16,1-6-36-16,1 0-41 16,-1 0-45-16,0 0-74 15,5-13-144-15,-4 1-234 16,-9-2-475-16</inkml:trace>
  <inkml:trace contextRef="#ctx0" brushRef="#br0" timeOffset="675999.1935">24320 15847 1224 0,'0'0'527'16,"0"0"-414"-16,0 0-3 15,0 0 52-15,0 0-8 16,0 0-50-16,0 0-63 15,61-3-25-15,-30 3-16 0,-1 0-15 16,-6 0-41 0,-3 0-67-16,-6 3-100 0,-11 1-72 15,-2-1-203-15,-2-1-407 0</inkml:trace>
  <inkml:trace contextRef="#ctx0" brushRef="#br0" timeOffset="676269.4103">24443 15768 1302 0,'0'0'495'15,"0"0"-421"-15,0 0 16 0,0 0 81 16,0 0 27-16,0 0-39 15,0 0-64-15,-10 0-46 16,9 15 1-16,1 6-1 16,0-1-21-16,0 6-19 15,0 0-9-15,0 4-39 16,0 13-106-16,0-13-206 16,0-2-516-16</inkml:trace>
  <inkml:trace contextRef="#ctx0" brushRef="#br0" timeOffset="676788.0035">24642 16045 573 0,'0'0'787'16,"0"0"-556"-16,0 0-122 16,0 0 17-16,0 0 22 15,0 0-28-15,0 0-61 16,96-30-36-16,-64 27-17 15,4 0-5-15,7 1-1 16,1 1 1-16,2 1-1 16,-1-1 1-16,-4 1-1 15,-3-3-15-15,-9 0-29 0,-9 1-53 16,-7 2-74-16,-13 0-34 16,0 0-124-16,-13 0-288 0</inkml:trace>
  <inkml:trace contextRef="#ctx0" brushRef="#br0" timeOffset="677111.7612">24672 15929 474 0,'0'0'874'16,"0"0"-628"-16,0 0-102 15,0 0 5-15,0 0 24 16,0 0-45-16,100-3-63 16,-57 3-43-16,2 0-22 15,-1 0-4-15,0 0-20 16,-7 0-22-16,-4 0-60 15,-8 3-48-15,-5 1-26 16,-10 1-12-16,-5 0-35 16,-5 2 65-16,0-2 3 0,0-2-170 0</inkml:trace>
  <inkml:trace contextRef="#ctx0" brushRef="#br0" timeOffset="677439.2605">25012 15816 933 0,'0'0'644'16,"0"0"-547"-16,0 0-34 16,0 0 99-16,0 0 43 15,0 0-101-15,0 0-44 0,45 27-21 16,-17-11-27-16,3-2-4 15,1 2-6-15,-4-1-2 16,-2-3 0 0,-7 2-11-16,-7 1-1 0,-5 2 0 15,-7-1 11-15,0 2 1 16,-16 2 37-16,-5-2 33 16,-3-1 25-16,-1 0-6 15,-1-4-31-15,4 0-39 16,1 0-19-16,5 0-141 15,7-3-585-15</inkml:trace>
  <inkml:trace contextRef="#ctx0" brushRef="#br0" timeOffset="684877.3909">23995 16986 462 0,'0'0'381'16,"94"1"-63"-16,-32 2-134 16,13 0-75-16,-2-1-3 15,3 2 11-15,1 2 20 16,-3-5-36-16,0 2-34 16,-7 0-30-16,-2-3-15 15,-9 0-8-15,-8 0-5 16,-5 0-9-16,-10-7 0 15,-6 1 0-15,-8 2-9 16,-5-1-32-16,-7 1-37 0,-7 4-58 16,-1-3-39-16,-14 0-112 15,-5 0-312-15</inkml:trace>
  <inkml:trace contextRef="#ctx0" brushRef="#br0" timeOffset="685283.6224">23700 17088 1033 0,'0'0'499'16,"0"0"-350"-16,123-2-14 15,-35-9 28-15,30 5-6 0,6 0-38 16,-6 6-51-16,-27 0-48 16,-29 1-11-16,-14 7-9 15,-8 1-6-15,2 1-6 16,1 0-28-16,8 4-93 16,-12-1-148-16,-15-6-284 0</inkml:trace>
  <inkml:trace contextRef="#ctx0" brushRef="#br0" timeOffset="692121.7776">33016 16685 1318 0,'0'0'219'15,"0"0"-162"-15,0 0-38 16,0 0 95-16,0 0 58 15,97 0-82-15,-59 0-20 16,8 0-25-16,6 0 0 16,3 0-23-16,4 0 3 15,-1 0 12-15,-3 0-8 16,-5 0-20-16,-6 0 10 16,-8 0 14-16,-10 0 5 15,-6 0-12-15,-10-3-4 16,-5 0 31-16,-5-1-8 0,0 1-11 15,0-4-15-15,-3-1-17 16,-6 0-1-16,-3-1-1 16,3 2 0-16,0-1 1 15,1 1-1-15,1 2 0 16,1 0-1-16,3 3 1 16,0-2-1-16,3 4 2 15,0 0-1-15,0 0 0 16,0 0-7-16,0 0 4 15,0 0 2-15,0 0-10 16,0 0 4-16,0 0-2 16,0 0 3-16,0 0-2 0,3 5 7 15,6 4 1-15,4 0-1 16,1 2 1-16,-2-4 1 16,-3 2 0-16,-2 1 1 15,-1 0-1-15,1 0 0 16,0 0 10-16,0 3 2 15,-1-3 1-15,-1 0-4 16,-5 1-10-16,0 1 0 16,-18-2-6-16,-64-3-17 15,4-2-271-15,-7-5-938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3T07:43:16.40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17778 1980 1075 0,'0'0'234'15,"0"0"-10"-15,0 0-156 16,0 0-36-16,0 0 35 16,0 0 81-16,3-6 26 15,-3 3-45-15,0-1-55 16,0 1-22-16,0-1-9 16,-6 4-1-16,-3-4-16 15,-8 1-9-15,-2 0-3 16,-10 1-13-16,-7-2 1 15,-7 2-1-15,-2 1 6 0,-5-2-6 16,-1 1 1 0,3-4-1-16,-1-1 0 0,1 0 0 15,1-1-1-15,-3-1 1 16,0 1 0-16,-2-1 0 16,4 2-1-16,-4 0-11 15,3 3 11-15,1 0 1 16,-3 4 0-16,0 0-1 15,-3 0-1-15,1 0 1 16,1 0-1-16,1 0 0 16,5 0 0-16,4 0 1 15,3 0 0-15,3 0 0 16,8 0 1-16,-2 0 0 0,3 0-1 16,2 0 1-1,-2 0 0-15,-1 0 0 0,-2 0 0 16,-8 2-1-16,-1 1-1 15,-5 0 1-15,0 0-12 16,2 0-9-16,3 0-3 16,3-2-16-16,-2 2 5 15,4-2 27-15,3 0 3 16,-2 1 5-16,3 0 6 16,2-1-5-16,-2 0 0 15,-2-1 5-15,-3 2-6 16,-2-1-1-16,-5 1 0 0,0-1-9 15,3-1-2 1,3 1 3-16,4 1 0 0,2-2-2 16,-2 1 3-1,6-1 8-15,-1 2 8 0,6-2-8 16,-5 1 1-16,3 0 6 16,-4 3-6-16,2-2-1 15,-5 1 0-15,2-1 0 16,-1 1-1-16,-4 0-13 15,0-2-26-15,5-1 29 16,4 0 11-16,2 0 1 16,-1 0 5-16,7 0-5 15,-2 0 0-15,0 0 0 16,-1 0 0-16,-2 0 1 16,3 0-1-16,-5 0-1 0,0 0 1 15,-1 0 0 1,-3 2 1-16,0 3-1 0,-5 0 0 15,6-2 0-15,-3-1 6 16,3 0-6-16,2-1 1 16,-1-1 8-16,5 1 5 15,-2-1-3-15,6 0 12 16,5 2-13-16,-1 2-5 16,-2 1-5-16,1 2 16 15,1 3-10-15,-7 2-6 16,1 4 0-16,0 2 0 15,-5 2 1-15,3-2-1 16,0 1-1-16,4-4 1 16,1-1 0-16,1-1 0 15,7 2 1-15,1-3-1 16,3 3 0-16,3 1 0 0,0 0 0 16,0 3 5-1,3 1-6-15,9 1 1 0,6 3-1 16,0 1-6-16,6 1 5 15,-2 1-5-15,5-1 6 16,2 1 14-16,3-3-14 16,-2-1 1-16,-1-2-1 15,3-3 0-15,-5-2 1 16,-6-2 1-16,3 0-1 16,-5 0 1-16,-3-2-1 15,1 2-1-15,1-1 2 16,-1-1-2-16,6-1 2 0,-2 0-2 15,9 1 0 1,0-2-13-16,1-2 13 0,2-1 0 16,0-1 1-1,0 0 4-15,-2-1-5 0,-1 1 1 16,-4-2 1-16,0 0-1 16,-2 1 0-16,-5-3 0 15,-1 2 2-15,3-1-3 16,-5 0 1-16,7 1-1 15,-4-1 1-15,4 0 0 16,3 0 0-16,3-2-1 16,-1 1 0-16,5-1-1 0,3-1 0 15,-3 0 0 1,2 0 1-16,1 0-1 0,-3 0-2 16,-4 0 2-16,3 0-1 15,-2 0 1-15,-1 0 0 16,3 0 1-16,1 0 0 15,-4 0 0-15,6-1 0 16,1-2-1-16,-3-3-8 16,-1 2 9-16,0-2 0 15,-2 1 0-15,-1 1-1 16,0-1 2-16,-2 1-1 16,-2 0 0-16,2 0 1 15,1-2-1-15,2 1 1 16,3-1 0-16,-4 1-1 15,3 0 1-15,1 0-1 0,-5 3 0 16,5 0 0-16,-7 1 0 16,2-1-1-16,2 2 0 15,-5 0 1-15,2-1-1 16,3 1 0-16,-1-2 0 16,3 1 0-16,1 0-5 15,-4-2-7-15,3 1 3 16,-5 0 2-16,-2-1 7 15,-1 1-8-15,-5 2 9 16,4 0-2-16,-1 0 2 16,1-1-1-16,-1 1 1 15,5-1 0-15,1 1 0 16,2-2-18-16,-1 1-1 16,3 1-6-16,-2-2 6 15,-4 1 11-15,-1 1 7 0,-3-1-14 16,-1 1 14-16,-3 0 1 15,3-2 0-15,-4 1 3 16,5-1-2-16,-3 2 0 16,0 0 0-16,1 0-1 15,-1 0 1-15,2 0 0 16,-5 0-1-16,2 0 1 16,-1 0-1-16,2 0 1 15,5 0-1-15,-3 0 0 16,9 0 1-16,-1 0-1 0,4 0 0 15,2 0 0 1,-5 0 1-16,1-1-1 0,-4-2 0 16,-2-1 0-1,-1 0 1-15,-5 0 0 0,4 0-1 16,-3-1 1-16,6 1 0 16,-5-2-1-16,6 1 0 15,1-3 1-15,0-2-1 16,1 0 0-16,-4-1 1 15,2 0 0-15,-6-1 0 16,0-1 5-16,-5-1-5 16,-3 2 6-16,-3-2 8 15,0 0 13-15,-1 0 9 16,-2-3-12-16,2 0-4 16,2-1-2-16,-2-2-11 0,-3 1 11 15,1 0-1 1,-4 1-3-16,0 0 0 0,-3 0 7 15,0 2-7-15,0-3 1 16,-10-1-4-16,-5-3-8 16,-12 0-2-16,-8-5-2 15,-24-5 0-15,-35-3-7 16,-45-3-38-16,15 8-240 16,8 9-466-16</inkml:trace>
  <inkml:trace contextRef="#ctx0" brushRef="#br0" timeOffset="7855.5918">7689 3300 694 0,'0'0'137'0,"0"0"-20"15,0 0 52-15,0 0-56 16,0 0 0-16,0 0 0 16,0-1 24-16,0 0-11 15,0-1-10-15,0 2-25 16,0 0-6-16,0 0-6 16,0 0-9-16,0-1-5 15,3 1-23-15,0-1-14 16,3-2-18-16,5 1-8 15,5-1-2-15,3 1 0 16,4-1 0-16,5 0 0 16,-1 3 0-16,3-2 0 15,-2 1 0-15,2 1 0 0,-3-1 0 16,1 1 0-16,-1 0-1 16,-3 0 1-16,3 0 0 15,-2 0 0-15,-1 0 0 16,1 0 0-16,2 1 1 15,-1 2-1-15,2-3 0 16,-1 4 0-16,4-2-1 16,-1-1-1-16,3-1 1 15,0 0-16-15,1 1 9 16,-1-1-1-16,1 0 7 16,-7 2-4-16,3-1 6 15,-3 1-1-15,1-1 0 16,2 2 0-16,-2-2 1 15,-1 2-1-15,3-2 1 16,-2 0 0-16,2-1-1 0,0 2 1 16,1-2 0-16,2 2 1 15,-3-2-1-15,1 1 0 16,2 0 0-16,0 3 0 16,-2-2 0-16,2 1 1 15,0 1-2-15,0 0 2 16,-2 0-1-16,2-1 0 15,-3 0 0-15,1-2 0 16,2-1 0-16,-3 2 1 16,1-2 0-16,2 0 0 15,0 0-1-15,-5 0 0 16,2 3 0-16,-3-2 1 16,4 2-1-16,-1-2 0 0,3 0 1 15,1-1-1-15,6 0 0 16,-1 0 0-16,0 0 0 15,1 0 0-15,-1 0 0 16,-2-2 0-16,-1 1 0 16,-3 1-1-16,0 0 1 15,-2 0-1-15,-1 0 1 16,-3 0 0-16,-2 0 1 16,2 0-1-16,1 0 0 15,2-2 0-15,0-1 0 16,-2-1 0-16,2 0 0 15,-5-2 0-15,1 2 0 0,-4 1 0 16,-1 0 0-16,-9 1 0 16,0-1 0-16,-3 0 1 15,-6 0 0-15,0 0 1 16,0 1 8-16,-3-1 3 16,3-3 1-16,3 1-7 15,-3-3-1-15,7 1-6 16,-3-1-1-16,6 1-5 15,0-2-9-15,-4 2 4 16,0 1 3-16,0 1 7 16,-3-1 0-16,0 1 1 15,-3-1 0-15,0 1 0 16,0-1 1-16,0-3 11 0,4 1 6 16,-4-2 1-16,1-1-12 15,3-2-6-15,-1-2 5 16,1 2-5-16,-1-3 0 15,3-1 0-15,-3 1-1 16,0 1 0-16,3 2 0 16,-3 0 0-16,0 1 0 15,-3 2 0-15,-3 2 0 16,0-1 1-16,0-1 16 16,0 2 5-16,0-2-6 15,0-2-7-15,0 2-8 16,0-3 0-16,0-1 0 15,0-2 0-15,0-1-1 16,0 0-2-16,0 1 1 0,3 1-5 16,0 2 5-16,-3 3 1 15,0 0 0-15,0 5-1 16,0-1 1-16,0 0 0 16,0 3-1-16,0 0 0 15,0 0 1-15,0 0-2 16,-3 2-4-16,0 0 5 15,0-1-8-15,-3 2 3 16,0-1 5-16,-5-1 0 16,4 2 0-16,-5-1 0 15,-1 0 0-15,-1-2-1 16,-2 1 1-16,-2-1 1 16,-3 0-1-16,-1 2 1 0,2-1-1 15,-2 0 1 1,1 2-1-16,0 0 1 0,5 0-2 15,-1 0 0-15,1 0 1 16,4 0-1-16,-6 0 1 16,3 0 0-16,-6 0 0 15,-1 2 1-15,-1-1-1 16,4 0 1-16,-7 0 0 16,6 1 0-16,-5-1 0 15,2-1 0-15,0 2 0 16,0-1 1-16,1 1-1 15,2-2 0-15,-2 1 0 16,2-1 0-16,1 0 1 0,-2 0-1 16,0 0 0-1,-3 0 0-15,-1 0 0 0,-2 0 0 16,-1 0 0-16,-5 0 0 16,3-1 1-16,-5-2 0 15,6 0 0-15,-4 0-1 16,0 2 0-16,2 0 0 15,-2-1 0-15,0 0 0 16,-1 0 0-16,4 0 0 16,0-1 0-16,-1 2-1 15,1-2 1-15,0 2 0 16,-4-1-1-16,1 2 1 16,-7 0 0-16,4 0 0 15,0 0 0-15,-1 0 0 16,4 0 0-16,-3 0 0 0,6 0 0 15,-5 0 0-15,5 0 0 16,0 0 0-16,3 0 0 16,-3-2 0-16,0 0 0 15,-1-1 0-15,-2 0-6 16,-1 0-5-16,0 2 1 16,-2-1-2-16,-3 2 11 15,3 0-5-15,-4 0 4 16,3 0 2-16,1 0-1 15,3 0 0-15,6 0 1 16,-1 0 0-16,4 0 0 16,-3 0 0-16,0 0-1 15,2 0 1-15,-5 0 0 16,3 2 0-16,2-2 0 0,-2 1-1 16,3-1 1-16,0 0-1 15,-1 0 1-15,4 2 1 16,3-1-1-16,-3-1 0 15,6 0 0-15,-1 2 0 16,-2-2 0-16,3 0 0 16,-1 0 0-16,2 0 0 15,-2 0 0-15,1 0-1 16,0 0 0-16,0 0 1 16,3 0-1-16,0 0 0 15,3 0 1-15,3 0 0 0,3 1-1 16,3 1 0-16,0-1-12 15,0 3 3-15,0 2 8 16,0 2-4-16,3 4 6 16,3 1-1-16,5 1 1 15,-1 2 0-15,-1 1 1 16,0-1-1-16,0 0 0 16,0-1 2-16,0-1 4 15,-3 0 8-15,0-3-5 16,1 3-1-16,-1-2-2 15,0 5 0-15,-1 0 8 16,-2 2 12-16,0 3-10 16,1 0-6-16,-4-1-2 15,0-1-2-15,0 0-5 16,0-3 9-16,0 0-2 0,3-4 2 16,-3 2 1-1,3-2-5-15,0 1 1 0,0 1-6 16,3 1 8-16,0 2-3 15,-3 1-4-15,6-1 5 16,-3-3-5-16,0 1 4 16,-3-5-5-16,0-1 5 15,0-3-5-15,1-2-1 16,-4-2 0-16,0 3 1 16,0-5 0-16,3 2 6 0,-3 0 0 15,0 0 4 1,0-2 1-16,3 0-3 0,-3 1-2 15,0 0-5-15,0-2 5 16,0 1-4-16,0-1-2 16,0 0 1-16,0 0-2 15,3 0 0-15,3-10-97 16,2-7-250-16,2-4-1051 0</inkml:trace>
  <inkml:trace contextRef="#ctx0" brushRef="#br0" timeOffset="8011.1244">7968 3300 1852 0,'0'0'518'15,"0"0"-518"-15,0 0-560 16,0 0-456-16</inkml:trace>
  <inkml:trace contextRef="#ctx0" brushRef="#br0" timeOffset="11034.4902">1681 3722 1232 0,'0'0'191'15,"0"0"-136"-15,0 0-24 16,0 0-11-16,0 0 18 15,0 0 279-15,0 0-117 16,-4 0-113-16,4 0-54 16,0 0-14-16,0 0 5 15,0 0 5-15,0 0-16 16,7-1-12-16,11-2 0 16,6 2-1-16,6-2 0 15,4-1-1-15,2-1-9 16,7 1 0-16,5-3 4 0,1 0-16 15,-4 0-21 1,1-2-29-16,-7 2-27 16,-8 2 22-16,-10-1 25 15,-9 2 23-15,-6 1 22 0,-6 2 7 16,0-2 28-16,0 0 38 16,-3-1-41-16,-6 0-19 15,-3-2-6-15,0 2-1 16,3-1-5-16,0 0-1 15,-1-1-40-15,4 0 3 16,0 2 28-16,0 1-4 16,0 0 11-16,0 1 8 15,0 0 0-15,3 1 1 16,0 1 1-16,3-2 27 16,0 2 9-16,0 0 14 0,0 0 3 15,0 0-25-15,3 0-16 16,11 0-11-16,2 0-1 15,6 0 1-15,-2 3-1 16,-1 4-1-16,-1 2-1 16,-5 1-6-16,-5-2 7 15,-2-1 7-15,1-1-5 16,-7-2 4-16,0-2 3 16,0 1-1-16,0 1 7 15,-3 2 0-15,-13 5-8 16,1 2-7-16,-15 12-79 15,6-4-161-15,2-1-343 0</inkml:trace>
  <inkml:trace contextRef="#ctx0" brushRef="#br0" timeOffset="11937.8231">1759 4394 1232 0,'0'0'390'16,"0"0"-269"-16,0 0-81 15,0 0-8-15,0 0 28 16,0 0 26-16,0 0-13 15,42-13-34-15,-20 9-20 16,9 0-8-16,2-1-5 16,7 3 0-16,5-3-4 15,1 3 4-15,2-1-5 16,-2 0-1-16,-1 0 0 16,-6 1-33-16,-3-1-20 15,-8-1-9-15,-4 0-4 16,-8 1 17-16,-7-2 10 0,-6-1 14 15,-3 1 18-15,0-4 5 16,-3 2 4-16,-13-2 3 16,1 2 7-16,-1 2 7 15,-4-1-4-15,1 4-5 16,2-2-9-16,1 3 5 16,4 0-4-16,3 0-1 15,3 1-1-15,3 0 1 16,0 0-1-16,3 0 0 15,0 0 0-15,0 0-6 16,0 0 0-16,0 0 3 0,9 0 2 16,3 0 1-1,0 3 0-15,7 2 1 0,2 0 8 16,-3-2-8-16,3 1-1 16,-9 2 1-16,0 0-1 15,-8 1 0-15,-1 0 0 16,-3 0 0-16,-3 5 2 15,-13-1 4-15,-11 3-6 16,-15 5-76-16,5-3-200 16,1-5-310-16</inkml:trace>
  <inkml:trace contextRef="#ctx0" brushRef="#br0" timeOffset="12699.2464">1754 5043 130 0,'0'0'1319'16,"0"0"-1098"-16,0 0-164 15,0 0-41-15,0 0-1 16,0 0 21-16,0 0 51 16,47 0-11-16,-22 0-38 15,3 0-26-15,5 0-6 16,3 0-5-16,4-1 5 16,2-1-6-16,0-1-7 15,7 2-23-15,-3 1-27 16,-1-1-35-16,-6-2-9 0,-5 1 3 15,-10 1 23 1,-5-2 31-16,-10 0 8 0,-7 0 18 16,-2-3 18-16,0 0 19 15,-11-3 3-15,-5-1 71 16,-4 0 10-16,-5 1-20 16,3 2-10-16,-2 1 2 15,4-1 20-15,1 4-27 16,1 0-43-16,3 1-14 15,3-1-5-15,2 1-4 16,7 1 16-16,0 1 18 16,3 0-15-16,0 0-15 0,0 0-6 15,0 0-19-15,9 8 12 16,9 3 6-16,4 2 1 16,5-2-8-16,-3 3-20 15,4-2-3-15,-4-1 3 16,-2-1 6-16,-11 1 5 15,-5 4-15-15,-6 1-17 16,-42 20 2-16,-7-5-101 16,-5 0-502-16</inkml:trace>
  <inkml:trace contextRef="#ctx0" brushRef="#br0" timeOffset="23343.6157">14039 7508 312 0,'0'0'842'0,"0"0"-722"0,0 0-63 15,0 0 200-15,0 0 20 16,-3-5-76-16,3 5-60 15,0 0-31-15,0 0-14 16,0 0-14-16,0 0-14 16,0 0-19-16,0 0-12 15,0 0-13-15,6 0-12 16,0 6-3-16,7 5 7 16,4 1 5-16,8 5-7 15,2 0-13-15,1 6 7 16,5 3-7-16,0 1-1 15,-1 0 2-15,0 1-2 16,-2-4 1-16,-2 3 0 0,-1-4 0 16,-4-1 0-1,-1-2 4-15,-5-4-4 0,2-2-1 16,0-1 0-16,2-4 1 16,-3 0 0-16,-1-4 0 15,2 2-1-15,-3-4 1 16,-7 3 0-16,-1-5-1 15,-4-1 0-15,-4 0 0 16,0 0 0-16,0 0 2 16,0 0 6-16,0 0 10 15,-14-7-4-15,4-3-13 16,-6-2 8-16,2-2 0 16,1-3 15-16,1 0-4 15,0-1 3-15,0-2-3 16,1 0-13-16,1 1 14 0,3-2-6 15,-2 4-6-15,1 3 0 16,3 3 0-16,2 4 11 16,-1 3-8-16,3 1-3 15,1 3-8-15,0 0 5 16,0 0-4-16,0 0-1 16,0 0-1-16,0 0 0 15,0 0 2-15,0 0-2 16,0 0 0-16,1 6-6 15,6 6 5-15,6 4 1 16,-1 5 0-16,1 3 0 16,0 6 1-16,4-3 0 15,-2 2-1-15,-1-2 1 16,5-5-1-16,-2 1-1 0,3-6 1 16,-2-1-1-16,-1-5-1 15,-1-1-4-15,-6-5 5 16,-4-1-5-16,-3-4 5 15,-3 4-1-15,-3-4 1 16,-19 0 1-16,-14 1 0 16,-16 1 6-16,-11 1-5 15,-7 3-1-15,-24 5-1 16,12-1-146-16,18 0-533 0</inkml:trace>
  <inkml:trace contextRef="#ctx0" brushRef="#br0" timeOffset="36139.6853">23145 15763 491 0,'0'0'277'0,"0"0"-120"16,0 0-145-16,0 0-1 16,0 0 27-16,-47-39-14 15,38 37-8-15,0-2-9 16,2 0-7-16,4 1 0 15,-1-2 0-15,4 0-28 16,0 1-58-16,0-5-9 16,0 5 85-16,7-3 10 15,-4 5 85-15,-2-4 22 16,1 5-56-16,-2-2-22 0,0 3-3 16,1-3 11-1,-1 3 62-15,0-3 47 0,0 1 4 16,0 2-5-16,0 0 25 15,0 0-12-15,0-2-38 16,0-1-55-16,0-1-37 16,0-2-20-16,0-2-7 15,-3-1-1-15,-1-4 0 16,1 3-6-16,-4-4-9 16,3 2 2-16,-2 2 12 15,-1-2-1-15,1 0 2 16,0 2 0-16,0 0 0 15,-3 0 10-15,3-2 11 16,-2 1-4-16,-1 2-3 16,-1-5-13-16,-2 2 5 15,0 1-6-15,-3-1 0 0,2-3 0 16,-2 3-1-16,4 2 0 16,-2-3 1-16,1 4-1 15,1-2 1-15,-2 1 0 16,1 0 0-16,0 3 0 15,2 0 0-15,-1 1 0 16,-2 3-2-16,1-3 1 16,-4 2-5-16,1 1 4 15,-3-3-14-15,0 2-24 16,2-2 11-16,-3 5 5 16,0-5 8-16,0 3 7 0,1-1 3 15,-1-1-4-15,0 3-2 16,-1-1 5-16,0-1 1 15,-1-2 0-15,-1 3 4 16,0 2-6-16,-1-1 2 16,2-2-1-16,1 4 5 15,3-2 1-15,1 2 0 16,4 0-1-16,-2 0 1 16,5 0 1-16,0-2 0 15,1 2 1-15,-5 0-1 16,1 0 2-16,-1 0-1 15,0 0-1-15,-4 0-1 16,2 0-6-16,-3 2 7 0,2 6 1 16,-2 2 0-1,-1-2 0-15,2 1 0 0,3 1 2 16,-2-3-2-16,3 0 5 16,3-1-5-16,1-2-1 15,-2 2 0-15,4-3 1 16,-2 3 1-16,0 1 7 15,-4 0-8-15,0 1 0 16,-3 1 0-16,3 1-1 16,-4 3 1-16,2 0-1 15,4-3 1-15,-3 1-1 16,2 0 2-16,2-1-2 16,1 1 0-16,3-1 0 15,-5-1 0-15,5 2 6 16,-1-1 2-16,1 3-7 0,-2-4 5 15,0 1 1-15,1 0-6 16,1 0 0-16,0 3 0 16,2-4 0-16,-2 6 7 15,2-3-7-15,-2 0 0 16,0 3 0-16,-5-2-1 16,5-2 1-16,-1 2 1 15,-1 0 5-15,4-3-1 16,-3 2 6-16,4 0-1 15,3 0 1-15,0 1-1 16,0 1-4-16,0 2-6 16,0 0 5-16,0 1-6 0,0 0 1 15,0 2 0-15,0-3-1 16,0 4 1-16,0-3-1 16,0-2 1-16,0 3 0 15,0-1 0-15,0-4-1 16,0 6 0-16,3-5 2 15,5 2-1-15,0-2-1 16,1 0 0-16,1 1 0 16,1-1 0-16,-2 2 0 15,1-2 0-15,-3 2 0 16,2-2 0-16,1 1 1 16,-2-2-1-16,3 1 1 15,1-1-1-15,3-3 1 0,-3 1-1 16,1-1 1-16,1-1-1 15,-5 0 0-15,1 1 0 16,-3 0 0-16,-1 1 0 16,-1-1 0-16,-1 0 0 15,4 3 0-15,-2-3 0 16,-2 0 0-16,4-1 1 16,3 1 0-16,1-3 11 15,3 0 7-15,-1 1 9 16,-1-2 0-16,2-1-10 15,-4-1-9-15,0 2-8 16,-3-2 0-16,0 2 0 16,-2 1-1-16,-2 2 0 0,2-2 0 15,0 0 1 1,0 2-1-16,3-2 0 0,3 0 1 16,1-1 0-1,5 1 1-15,-1-4-1 0,2 4 0 16,0-5-1-16,-2 3 1 15,-1-1-1-15,-4 1-1 16,-1 1 0-16,-3 1 0 16,-2-3 0-16,-1 2 0 15,-1 1 0-15,1-3 0 16,-1 2 1-16,7-1 0 16,-4 3 0-16,4-4 0 15,3 2 0-15,2 1 1 16,-2-4 0-16,1 1 0 15,2-1 0-15,-5 0-1 0,1-2 0 16,-3 2 0-16,0 0-13 16,-4-1 1-16,1 0-14 15,0 1-20 1,2-1 10-16,5-2 4 0,-5 0 7 16,6 3 10-16,1-3 5 15,3 0-17-15,-1 0 14 16,2 0 6-16,-5 0 6 15,1 0 0-15,-2 0-12 16,-3 0-3-16,0 0 8 16,-1 0 8-16,4 0-9 15,-5-3 1-15,3 3 8 16,1-2-1-16,1 2 0 0,-1-3 1 16,2 1-1-16,0 2 1 15,-2-2 0-15,0-1 0 16,-1 3 0-16,-1-3-9 15,1 2-20-15,0-2 20 16,-2 3 3-16,5-3 5 16,-3-1-43-16,4 1 14 15,1 0 14-15,2-4 7 16,4 1 8-16,-7 2-12 16,3-2-2-16,-2 2-10 15,-2 1 2-15,-5 0 4 16,0 2 4-16,-2 1 6 0,0-3-4 15,-1 3 0 1,3-4 3-16,1-2-5 16,1 1-2-16,4-4-9 15,2-2-17-15,2 2-18 0,-3-2 15 16,0 1-5-16,-2-1 23 16,-3 1 18-16,-2 3 9 15,1-3-13-15,-7 5 5 16,2-2 8-16,-1 0-1 15,-1-3 2-15,3 1 0 16,-1 0 1-16,4-1 1 16,-1 1-2-16,1-4 0 15,0 1-15-15,1-2-14 16,1 1-30-16,-3-3 24 16,-2 6 28-16,2-4 7 0,-3 1 12 15,-2 4 12 1,3 2 17-16,-6-3-3 0,1 0-1 15,-1-3-6-15,1 3-17 16,2-3-6-16,-3 2-8 16,2 1 0-16,2-3 9 15,-2 0-8-15,1 0 0 16,-1 4 15-16,0-5 7 16,0 5 19-16,-1 1-11 15,-2-2-15-15,0 1 4 16,0-1-5-16,0 0-5 15,0 0-5-15,0 0-5 0,0 3 0 16,0-3 0 0,0 3 1-16,0-2 6 0,0 3 6 15,0-4 15-15,0 3 2 16,0 0 4-16,0-3-18 16,0 0-4-16,0 0-10 15,0 0 0-15,0 0 4 16,0 0 8-16,0 1 16 15,0-2-3-15,0 5-8 16,-2-3-7-16,-1 1 6 16,0 2 7-16,0 0-5 15,0-1-5-15,0-3-6 16,-1 3-8-16,-1-5 0 0,0 1-1 16,0-2 0-1,1 3-1-15,-1-2 0 0,0 1 0 16,4 1 1-16,-2 0 1 15,1 0 0-15,1 1 0 16,-2 2 1-16,0-3 8 16,2 3 3-16,-2-3 0 15,-2 1-4-15,1 2-9 16,-2-3 1-16,-6 0 0 16,1 1-1-16,-2-4 1 15,0 2 0-15,-4-2-1 16,-1 0 0-16,3 2 0 15,-1-2-1-15,2 1-7 16,3-1 8-16,-3 2-1 16,2 1 0-16,0 1 0 0,2-1 1 15,-4 3 1-15,1-3 0 16,0 4 9-16,-3-5-6 16,-1 2-3-16,2-1-1 15,-8 0 1-15,3-4-1 16,0-2-11-16,-2-1-18 15,-1 0-2-15,-2-1-10 16,-2 1 19-16,-6 0 9 16,-5 3-6-16,-4 2 10 15,-10-1 2-15,-7 0 7 16,-3 6-1-16,-2 0 1 16,1 2 0-16,6 3-28 15,9 2-96-15,-5 0-125 0,12 10-9 16,8-3-229-16</inkml:trace>
  <inkml:trace contextRef="#ctx0" brushRef="#br0" timeOffset="36363.8055">22197 15212 1640 0,'0'0'257'16,"0"0"-257"-16,0 0-239 16,0 0-101-16,0 0-205 0</inkml:trace>
  <inkml:trace contextRef="#ctx0" brushRef="#br0" timeOffset="36511.0759">22197 15212 333 0,'-18'17'1406'0,"16"-17"-1406"16,2-3-58-16,0-2-1122 0</inkml:trace>
  <inkml:trace contextRef="#ctx0" brushRef="#br0" timeOffset="62867.0134">13675 8590 829 0,'0'0'116'0,"0"0"222"16,0 0-175-16,0 0-118 15,0 0-23-15,0 0 53 16,30 0 51-16,-11 0 2 16,2 0-55-16,9-1-10 15,0-1 0-15,10-2-7 16,-3-3-9-16,5 2-10 16,4-2-15-16,-1-1-11 15,-2-2-4-15,-1 1-1 16,-3-1 0-16,-6 0 1 0,-4 0 3 15,0 3-2-15,-3 0-1 16,0 1-1-16,-8 0 0 16,0 1-5-16,-6 3 5 15,-2-1 1-15,-4 0 5 16,-1 3-1-16,-5-3 15 16,0 2 5-16,0-2-5 15,0 0-3-15,0-1-9 16,0-2-7-16,0 2-6 15,-5-2-1-15,-4-1 0 16,-1 0-1-16,-5 0 0 16,1 0 0-16,1 1 0 15,0 1 1-15,1-2-1 0,2 4-17 16,2 0 6-16,2 2 5 16,6 1 6-16,-3 0 1 15,3 0-2-15,0 0-4 16,0 0 5-16,0 0 1 15,0 0-6-15,0 0 0 16,3 0 5-16,8 0 0 16,5 0 0-16,6 1 1 15,5 5 0-15,-2-1 0 16,1-1 0-16,-1 5 0 16,-1-5 0-16,-4 2 1 15,-1-2-1-15,-6 2 0 0,-6-5 0 16,-2 5 0-1,-4-1-6-15,-1-2-6 0,0 3 12 16,-10 4 31-16,-9 3 15 16,-5 1 2-16,-8 1-16 15,3 2-14-15,-13 13-18 16,9-5-131-16,5-4-751 0</inkml:trace>
  <inkml:trace contextRef="#ctx0" brushRef="#br0" timeOffset="70421.7595">15555 8256 408 0,'0'0'198'16,"0"0"-107"-16,0 0-29 16,0 0 3-16,0 0 18 15,0 0-26-15,0 0-46 16,0-10-11-16,0 9 28 16,-3-1-14-16,-2 1-4 15,0-1-4-15,1-2 30 16,-3 4 19-16,1-3-4 15,0 2-18-15,0-2-8 16,0 0-15-16,-5 2-10 16,4 0 0-16,-2-1-18 0,-1 0-16 15,-2-1-3 1,-5 1 5-16,1 0 6 0,-2-2 4 16,0 2 5-16,-4-1 15 15,1-1 1-15,3 1 1 16,0 2 0-16,3-2 0 15,5 0 1-15,-2-1-1 16,2 4-1-16,0 0 1 16,3 0 0-16,-2 0-1 15,3 0-12-15,-5 0-8 16,2 0-14-16,2 0-30 16,-6 0-7-16,0 0-2 15,0-2 8-15,3 1 9 16,-2 1 43-16,0-3 14 0,3 3 40 15,0 0-1-15,3 0-13 16,-1 0 9-16,4 0 8 16,0 0 8-16,0 0-18 15,-4 0-21-15,4 0-11 16,-4 0 1-16,1 0 4 16,2 0-5-16,-5 0 0 15,3 0 0-15,-6 0 0 16,4 0 2-16,1 0-2 15,-3 0 12-15,4 0 3 16,-3 0-5-16,2 0-2 16,1 0-2-16,-1 0-6 15,3-3-1-15,-2 3-25 16,0 0-27-16,0-1 9 0,-3 1 20 16,1-2 8-16,1 2 14 15,-2 0 1-15,-1 0 0 16,0 0 13-16,3-4 5 15,-2 4-8-15,2 0-9 16,1 0 0-16,0-3 0 16,-4 3-1-16,3 0 0 15,1 0-13-15,2-1-3 16,-5-1 8-16,2 2 7 16,1-1 1-16,-4 1 0 15,1 0 7-15,1-3 3 16,2 3 9-16,-3 0 14 0,-1 0 0 15,3-3-10-15,1 3-10 16,0 0-11-16,2 0-1 16,-2 0 0-16,-1 0 0 15,1 0-1-15,-2-1 0 16,0 1 1-16,0 0 8 16,-1-2 1-16,3 2 3 15,-3 0-2-15,-2 0-3 16,4 0-7-16,-2 0-1 15,-1 0 0-15,4 0-12 16,-5 0-3-16,3 0 8 16,3 0-5-16,-1 0 5 15,0 0 6-15,0 0 1 16,0 0 0-16,2 0 0 16,-3 0-1-16,3 0 0 0,-2 0 1 15,0 0-1-15,-1 3 1 16,1 0-1-16,0 3 1 15,-1-5 0-15,3 2 0 16,1 3-1-16,0-5 0 16,0 2 0-16,2 0 1 15,-2 0 0-15,3-3 0 16,-3 4 2-16,3-1 5 16,-3 0 3-16,3-2 12 15,0 2-2-15,0 3 3 16,0-3 6-16,0 3-4 15,0 0-14-15,0-1 1 0,0 1-6 16,0 1-5-16,0-1 0 16,0-1 8-16,0 1-8 15,0 0 17-15,0-2 6 16,0 2 11-16,0-2 4 16,0 0 12-16,0 1 13 15,0-1-9-15,0 0-22 16,0-1-8-16,3 2-8 15,0 0 8-15,0-3 7 16,-2 3-6-16,3-3-7 16,-1 4-7-16,-1-2-1 15,1 2-2-15,2-2 3 16,-2 3 1-16,0 0-1 0,0-2 1 16,0 6 1-16,4-4-4 15,-4 2 4-15,3-2-6 16,-2 1-7-16,1-3 7 15,3 4-7-15,-4-2 0 16,2-3 6-16,0 5-1 16,0-4 0-16,0 2 3 15,-1-2 1-15,1-1 0 16,1 2-8-16,-1-2 5 16,0 3-6-16,1-4 1 15,-4 3-1-15,0 0-1 16,1-1 1-16,-1 0 0 15,-1-1 0-15,1 2-1 16,-2-2 1-16,1-1-1 16,-1 1 0-16,1-1 0 0,-1 0 1 15,4 1-1-15,-5-1 1 16,3 0-1-16,0 0 0 16,-3 0 0-16,3-2 1 15,-3 4-1-15,0-3 0 16,3 1 0-16,-3 0 0 15,0 0 0-15,3 0 0 16,-3-2 0-16,3 5 0 16,-3-4 1-16,3 0-1 15,0 2 0-15,-3-1 0 16,1-1 0-16,1-2 0 16,-1 5 0-16,2-4-1 0,-2 0 1 15,1 3 0-15,-2-2 0 16,1 1 0-16,1 1 1 15,-2-1-2-15,0 0 2 16,1 1-2-16,-1 0 2 16,2-2-1-16,3 2 0 15,-5-1 0-15,3 0 0 16,-3 1-1-16,0-1 1 16,3 1 0-16,-3-1-1 15,3 0 1-15,-3 0-1 16,3-2 1-16,1 1 0 15,-1 2 0-15,3-2 0 16,1 0 0-16,1 1-2 0,4-1-15 16,-3 0-7-1,0 1 1-15,-1-3 11 0,1 2 11 16,1-2-6 0,-4 0 7-16,1 0 0 0,-4 0 0 15,3 0 0-15,-5 0 0 16,4 0 1-16,-1 0-1 15,3 0 0-15,3 0 0 16,-1 0 0-16,0 0-6 16,2 0-4-16,2 0-9 15,-4 0-5-15,4 0 10 16,-4 0-2-16,2 0 8 16,-4 0 1-16,-1 0 6 0,-3 0-5 15,3 0 5 1,-6 0 1-16,3 0 0 0,1 0 0 15,0 0 0 1,2 0 0-16,1 0-1 0,-1 0 1 16,3 0-1-16,-2 0 0 15,2 0-9-15,-2 0 3 16,4 0 0-16,-5 0 5 16,0 0 1-16,-3 0 1 15,3 0-1-15,-5 0 1 16,4 0 0-16,-1 0 0 15,2-2 1-15,2 2-1 16,-2 0 0-16,0-2 0 16,4 2-1-16,-1 0 0 15,0-1 0-15,3 1-6 16,-6 0 5-16,0-2 1 0,-3 2 0 16,0 0 0-16,-2 0 0 15,2 0 1-15,1 0-1 16,-2 0 1-16,1 0 0 15,1 0 0-15,0 0-1 16,2 0 1-16,0 0-1 16,1 0-6-16,-1 0-11 15,0 0-4-15,0 0-1 16,-2 0 10-16,0 0 10 16,3 0 2-16,-4 0 0 15,3 0 1-15,-3 0 0 0,3 0 0 16,-2 0 0-16,2 0 0 15,-3 2 0-15,1-2 0 16,0 0 0-16,-1 0 0 16,-3 0 0-16,3 0 1 15,0 0-1-15,-3 0 7 16,3 0-6-16,0 0-1 16,1 0 1-16,-1 0 0 15,1 0 0-15,-1 0 0 16,2-2 0-16,-2 0 0 15,0 2 11-15,1-3-6 16,0 3 1-16,0-2-6 16,-1 1 7-16,0-4-7 15,0 3 8-15,-3 2-3 16,3-3-4-16,0-1-1 0,0 1 0 16,1 2 1-16,-1-2-1 15,3 0-1-15,-2-1 1 16,3 4-1-16,-4-3 1 15,3 0-1-15,-3 0 0 16,4 0 1-16,-4-1-1 16,1 0 0-16,1-2 0 15,-1 0-1-15,-1 3-9 16,4-3 9-16,-3 0 0 16,2 1 1-16,-3-1-1 15,3-1 1-15,-3 3 0 16,1-2 0-16,1 1 0 15,0-1 1-15,-2 0-1 0,0 2 0 16,4-5 0 0,-7 5-1-16,3-2-18 0,0-1-10 15,0 3 15-15,0-2 12 16,1 4 1-16,-1-1 1 16,0-1-1-16,0 0 1 15,-2 1 0-15,2-3 0 16,0 3 0-16,-1-1 0 15,-1-3 10-15,1 4-2 16,-1-3-7-16,3 3 0 16,0-2-1-16,-4 2 1 15,3 0-1-15,-3 0 1 0,0 2-1 16,0-1 2-16,0-2 8 16,0 3-3-16,0-2-1 15,0 0 0-15,3-1-5 16,-3-2 12-16,0 2 0 15,3-1 2-15,0-1-4 16,0-1 0-16,0 2-10 16,0 0 6-16,-2 1-6 15,1-2 0-15,-1 3 0 16,2-2 0-16,0 2 0 16,0-3-1-16,-2 3 1 15,2 0 8-15,0-1-8 16,1 0 5-16,-1-2-4 0,0 3 8 15,0-4 3 1,0 5-1-16,0-3 7 0,1 0-5 16,-1 1-1-16,0-2-11 15,1 3-1-15,-1-2 8 16,2-1-8-16,-1 2 7 16,4-2-1-16,-5 2 0 15,0-1-5-15,0 1 4 16,0 4-5-16,-3-2 6 15,0 2-7-15,0 0-45 16,0 0-250-16,-6 0-1089 0</inkml:trace>
  <inkml:trace contextRef="#ctx0" brushRef="#br0" timeOffset="78049.2317">30532 3228 927 0,'0'0'111'16,"0"0"-54"-16,0 0-7 15,0 0 195-15,0 0 33 16,0 0-101-16,0 0-44 15,0 0-1-15,0 0 4 16,0 0-28-16,0 0-31 16,0 0-33-16,0 0-11 15,0 0-18-15,-1 0-14 16,-11 0-1-16,-7 2 1 0,-6 3 0 16,-5 1 7-1,1-1-7-15,2 0 0 0,6-1 0 16,7-1 0-16,6-2 0 15,3 1 0-15,2-1-1 16,3 1 1-16,0 0 0 16,0-2-1-16,0 3-1 15,0 3-7-15,0 1 8 16,0 5 0-16,0 0 0 16,-1 3 1-16,-2-1 0 15,1 2 0-15,1-3 0 16,-2 0 0-16,0-2-1 15,1-1 1-15,-2-2 0 16,3-1 0-16,-1-1-1 16,2-1 1-16,0-2-1 0,0 0 0 15,0 1 0-15,6-4 0 16,6 2-7-16,4-2 7 16,7 0 0-16,-1 0-1 15,2 0 0-15,-2 3 1 16,2 1-1-16,1 2-5 15,1-1 5-15,-3 4 0 16,-3-1 0-16,-4 1 0 16,-5-2 0-16,-5 1-8 15,-4 0 3-15,-2 1 6 16,0-1 0-16,-8 2 6 16,-13 0 3-16,-6-1 4 15,-8-3 5-15,-6-2-9 0,-1-4-9 16,5 0-32-16,3 0-125 15,14 0-367-15,10-8-534 0</inkml:trace>
  <inkml:trace contextRef="#ctx0" brushRef="#br0" timeOffset="78492.7056">31058 3295 1045 0,'0'0'722'16,"0"0"-526"-16,0 0-54 15,0 0 16-15,0 0-23 16,0 0-67-16,0 0-44 0,5 25-8 15,1 0 51-15,2 8-12 16,2 3-31-16,2 0-11 16,-1-1-5-16,-1-4-8 15,2-5 0-15,-5-4 0 16,1-5-15-16,-1-4-88 16,1-5-155-16,-2-4-261 15,-2-4-136-15</inkml:trace>
  <inkml:trace contextRef="#ctx0" brushRef="#br0" timeOffset="79055.0929">31084 3219 1224 0,'0'0'482'16,"0"0"-380"-16,0 0 24 15,0 0 56-15,0 0-4 16,0 0-26-16,0 0-53 16,-6-37-30-16,6 37-17 15,0 0-34-15,6 0-18 16,9 0-37-16,3 3 36 16,9 7 0-16,3 0-5 15,1 2-3-15,-4 2-1 16,-3 0 3-16,-6 0 7 0,-5 2-12 15,-7 0 3 1,-4-2-9-16,-2-2-16 0,0 1 27 16,-5-2 7-16,-6-2 1 15,0-2 1-15,0-2 4 16,1 1-6-16,3 0 1 16,2 0-1-16,3 1-18 15,2 4-46-15,0 2 27 16,14 3 37-16,4 1 7 15,4 3-7-15,3-2-5 16,2 2-11-16,-3-2 8 16,2 1 8-16,-4-3 7 15,-3-2-6-15,-7-1-1 16,-6-1 0-16,-3-4-10 0,-3 1 10 16,0-4 8-16,-7 1 7 15,-11-2 5-15,-2-2-3 16,-3 1-17-16,-3-3-50 15,8 0-235-15,6 0-503 0</inkml:trace>
  <inkml:trace contextRef="#ctx0" brushRef="#br0" timeOffset="80987.2067">31779 3431 1030 0,'0'0'362'0,"0"0"-133"15,0 0-135-15,0 0 58 16,0 0 103-16,0 0-32 16,0 0-69-16,-3-10-63 15,3 10-53-15,0 0-15 16,0 0-2-16,0 6-21 16,2 4 0-16,2 4 8 15,4 1-7-15,1-1 0 16,0-3 0-16,1-3-1 15,-1-2-1-15,2-4-18 16,-1 0-14-16,-1-2 15 16,1 0 18-16,-1-3 1 15,1-7 0-15,0-2 0 16,-3-4 8-16,1-1-2 0,-2 0 1 16,-1-3 2-16,-2 4 11 15,0 3 3-15,-1 2 1 16,0 5-10-16,-1 2 11 15,-1 2 5-15,2 2-18 16,-2 0-13-16,0 0 0 16,1 0-13-16,2 4-3 15,3 8 6-15,3 8 10 16,3 5 0-16,3 6 0 16,4 4 1-16,4 3-1 15,0 2 1-15,2 1-1 16,-2-3-1-16,-3-2 1 15,-5-2 1-15,-4-8-1 0,-6-4-1 16,-2-6 0-16,-3-5-7 16,0-4 7-16,0-2-7 15,-12-5-19-15,-3 0-22 16,-6 0-61-16,-3-19-188 16,5 2-328-16,7 0-775 0</inkml:trace>
  <inkml:trace contextRef="#ctx0" brushRef="#br0" timeOffset="83053.9712">32582 3428 929 0,'0'0'111'0,"0"0"57"15,0 0 53-15,0 0-21 16,0 0-47-16,0 0-14 15,0 0-22-15,-1 0-29 16,1 0-16-16,0 0-11 16,-2 0-8-16,-1 0-11 15,-7 0-20-15,-2 3-6 0,-7 3 17 16,0 3-7-16,-1 4-15 16,4-1-10-16,5 4 1 15,5-3-1-15,6 3 0 16,0 0 0-16,6-3 9 15,12-1-10-15,5-3-7 16,6-2-26-16,-2-5 0 16,3-2-20-16,-3 0 6 15,-4 0 14-15,-4-8 18 16,-5-4 14-16,-5-1 1 16,-5-3 34-16,-4-1-13 15,-2 1 13-15,-16 0 6 16,-9 0-17-16,-5 1-17 0,-3 6-6 15,-8 6-142-15,11 3-354 16,11 0-353-16</inkml:trace>
  <inkml:trace contextRef="#ctx0" brushRef="#br0" timeOffset="83352.3489">32670 3227 1408 0,'0'0'323'16,"0"0"-213"-16,0 0 32 0,0 0 46 16,0 0-24-16,0 0-66 15,0 0-75-15,2 16 3 16,-1 12 11-16,2 8-4 15,5 8-10-15,0 1-12 16,3 2-5-16,1-3-6 16,0-5-3-16,0-5-143 15,7-2-70-15,-4-8-270 16,1-8-199-16</inkml:trace>
  <inkml:trace contextRef="#ctx0" brushRef="#br0" timeOffset="83829.667">33071 3449 1500 0,'0'0'618'0,"0"0"-583"16,0 0-28-16,0 0-7 15,0 0 43-15,-80-8 2 16,66 20-4-16,3 1-13 15,3 1-15-15,5 1-11 16,3-1-1-16,0-1 0 16,2-1 1-16,8-4 5 15,3-4-7-15,3-4-13 16,1 0-33-16,4 0-50 16,-1-7-3-16,0-9 54 15,0-2 34-15,-2-6 11 0,-2-6 10 16,-2-4 20-16,-1-5 9 15,-3-5-3-15,0-5 18 16,-3-4 14-16,0 5 49 16,-7 1-83-16,0 9-4 15,-4 8-11-15,-13 7-11 16,0 9 1-16,-1 9-4 16,-2 5-5-16,2 1-2 15,2 19 2-15,2 9 7 16,7 10 2-16,6 6 1 0,1 3 4 15,1 1-13 1,12-1 0-16,1-3 6 0,-1-2-7 16,2 6-10-16,-3-11-202 15,-3-10-442-15</inkml:trace>
  <inkml:trace contextRef="#ctx0" brushRef="#br0" timeOffset="90936.4147">4010 3816 12 0,'0'0'0'0,"0"0"-12"15,0 0 12-15,0 0 0 16,0 0 21-16,3-5-6 16,-3 5-5-16,0-1-9 15,0 1 5-15,0 0 17 16,0 0 19-16,0 0-1 16,0 0-13-16,0-2-12 15,0 2-9-15,0 0-7 16,0-1-24-16,0 0-14 15,2-1 17-15,-1 1 9 16,-1 1-5-16,0 0 15 16,0 0-64-16</inkml:trace>
  <inkml:trace contextRef="#ctx0" brushRef="#br0" timeOffset="95259.111">4565 4618 212 0,'0'0'256'0,"0"0"-177"0,0 0-62 16,0 0-8-1,0 0 28-15,0 0 85 0,0 0-44 16,-18 0-29-16,11 0-26 15,1 0 17-15,1 0 17 16,-1 0 2-16,0 0-10 16,-1 0-19-16,1 0-15 15,-3 0-14-15,3 0 1 16,0 0 4-16,-1 0 4 16,-1 0-9-16,-1 0 0 15,-1 0 0-15,1 0 0 16,-5 0 2-16,1 0-2 15,1 0 0-15,-1 0 0 16,-1 0 0-16,2 0 5 16,-1 0-5-16,2 0 0 15,2-1 24-15,-1-2 5 16,1 0-2-16,1-1-4 0,-2 0-4 16,1 1-4-16,0 2-11 15,-4 1-5-15,1 0-12 16,-3 0-4-16,0 0 15 15,4 0-5-15,-5 0 4 16,4 0 2-16,2 0 0 16,-1 0 3-16,-1 0 6 15,2 0-1-15,1 0-2 16,-2 0-5-16,-2 0 0 16,1 1 1-16,-1 1-2 0,1-2-2 15,-2 1 1-15,1-1 1 16,4 0-1-16,-2 0 1 15,-2 0-1-15,4 0 0 16,-4 1 1-16,4 1 0 16,-2-2 6-16,1 1-5 15,1-1 5-15,-3 2-4 16,2 0 6-16,-4 0-7 16,2-1-1-16,0 1 0 15,2-2 0-15,-2 0 1 16,3 0 12-16,-3 0 0 15,4 0-6-15,-2 0-7 16,4 0-2-16,0-2 2 16,0 2 0-16,-4 0 0 15,2 0-2-15,-4 0-6 0,-4 0 7 16,2 2-1-16,-2 1 2 16,-2 2 2-16,3-2 8 15,0 0-9-15,2-2 1 16,1-1 5-16,6 0-6 15,-1 0 7-15,-1 0 0 16,2 0-2-16,-3 0-6 16,-1 0-1-16,2 0 1 15,-4 3-1-15,-1-1 0 16,1 1 0-16,3 0 0 16,-3-3 1-16,3 0 1 15,0 0-1-15,2 0 10 16,1 0 10-16,0 0 6 0,-2 0-5 15,1 0-2-15,-2-1-6 16,0-1-12-16,1 2 0 16,-2-1 0-16,1 1-1 15,3-2 1-15,3 2-1 16,-4 0 1-16,4-1 1 16,0 1-1-16,0-1 9 15,0-1 13-15,0 1 2 16,1 1-3-16,-1-1 0 15,0 0 7-15,3 1 0 16,0-2-6-16,0 0 2 16,0 1 4-16,0-2-14 0,0 1-9 15,0 0 1 1,0 1-5-16,0-1-2 0,0 2-2 16,0 0-24-16,0 0-60 15,9-3-93-15,2 2-150 16,-1-2-559-16</inkml:trace>
  <inkml:trace contextRef="#ctx0" brushRef="#br0" timeOffset="104679.1968">23090 8071 990 0,'0'0'199'0,"0"0"-160"15,0 0-31-15,0 0 15 16,0 0-7-16,0 0 1 16,-49 7 35-16,43-5 8 15,3-2 155-15,2 0-141 16,-2 1-52-16,3-1-13 0,-3 0 17 16,3 0 59-1,-5 0 3-15,4 0-31 0,-2 0-32 16,-2 3-9-16,1-2-6 15,-2 0 3-15,1-1 17 16,4 2 6-16,-1-2 0 16,2 0 8-16,0 0 5 15,0 2-8-15,0-2-5 16,0 0-11-16,0 2-3 16,3-2-7-16,8 0 19 15,10 0-22-15,1 0-6 16,11 0-5-16,3 0 1 15,-1 0 5-15,3 0-6 0,-4 0 0 16,1 0-1-16,-4 0 2 16,-3 0-2-16,-4 0 1 15,-6 0 0-15,-3 0 1 16,-3 0-1-16,0 0-1 16,0 0 1-16,2 0-1 15,2 2 1-15,-2-1-1 16,3-1 1-16,-1 0-1 15,-1 2 1-15,-2-2-1 16,-2 0 0-16,-3 0 1 16,-4 0-1-16,2 0 1 15,-5 0-1-15,-1 1 0 16,2-1 1-16,-2 0 0 16,1 0 0-16,2 0-1 15,2 0 1-15,1 0-1 0,0 0 1 16,6 0-1-16,-6 0 1 15,0 0-1-15,1 0 1 16,-1 0-1-16,-2 0 0 16,-1 0 0-16,-1 0 1 15,-1 0-1-15,1 0 0 16,-1 0 0-16,6-1-1 16,-3 1 1-16,5 0 0 15,0 0-1-15,-2 0-10 16,1 0 0-16,-2 0 2 0,-3 0-2 15,-3 0 10 1,0 0 0-16,0 0-1 0,0 0-5 16,0-2-5-16,0 2 6 15,0 0 5-15,0 0 0 16,0-1 0-16,0-1 1 16,-8 2 1-16,2-4 9 15,-3 0 2-15,0-2-2 16,-2-1-1-16,-2-3-3 15,0 3-4-15,0 0 4 16,1 0-5-16,-5 2 0 16,7-1 6-16,0-1-6 15,1 6 5-15,2-2 0 16,3 0 2-16,-1 0 2 16,2 0 4-16,1 2-6 0,0-3 0 15,1 4 1 1,1 0-2-16,0 0 2 15,-2-2-3-15,2 2 0 0,0 0 1 16,0 0 1-16,0 0 1 16,0 0 3-16,0 0-3 15,0 0-8-15,0 0 5 16,0 0-6-16,0 0 1 16,0 0-1-16,0 0 0 15,0 0-1-15,0 0 0 16,0 0 1-16,7 0 0 15,2 6 0-15,4-2 0 16,3 6 0-16,0-1 0 0,4-1 1 16,-1 2-1-1,-2-1 0-15,0 0 0 0,-2-1 0 16,2-2 0-16,-7 3 0 16,1-4 0-16,-3 0 0 15,0-4-1-15,-3 2 0 16,-2 0 1-16,-2-2-1 15,1-1 0-15,-2 1 0 16,0-1 1-16,0 0 0 16,0 0 0-16,0 0 0 15,0 0 1-15,0 0 0 16,0 0-1-16,0 0 0 0,0 0 1 16,0 0-1-1,0 0 1-15,0 0-1 0,0 0 2 16,0 0 10-16,0 0 4 15,0 0 0-15,0 0 2 16,0 0-3-16,0 0-6 16,0 0-7-16,0 0 0 15,0 0-1-15,0 0 1 16,0 0-1-16,0 0 1 16,0 0-1-16,0 2 0 15,-2 7 0-15,-12 2 6 16,-8 8 8-16,-6 5-3 15,-7 5-11-15,-18 24-1 16,6-6-116-16,4-2-541 0</inkml:trace>
  <inkml:trace contextRef="#ctx0" brushRef="#br0" timeOffset="114958.0395">26173 10192 235 0,'0'0'87'0,"0"0"-87"16,0 0-71-16,0 0 71 16,0 0 82-16,-85-34 61 15,66 29 9-15,-1-2-32 16,-2 0-27-16,-4 3-80 0,1-2-11 15,2 2 9-15,1-2 96 16,0 3-53-16,2-1-54 16,-2 0-51-16,-2 2 1 15,-1-1 11-15,-2 3-135 16,-3 0 174-16,-1 0 42 16,2 0 22-16,-1 0-27 15,0 0-19-15,2 3-8 16,1-1-9-16,0 2 8 15,1-3-9-15,-3 1 2 16,1-1-1-16,0-1 0 16,4 3 25-16,-2 3 12 15,4-2-24-15,1 3-2 16,3 3 24-16,-3 0-7 0,1 2 4 16,0 5-8-16,-1 3-12 15,0 4-6-15,2-2-6 16,-3 5-1-16,-1-4 1 15,4 2 0-15,-4-1 0 16,3-1 0-16,-2-2-1 16,2-2 1-16,0-3 0 15,5 4-1-15,2-3 2 16,6 3 5-16,4 2-7 16,-4 1 1-16,6 1 0 15,-1 0-1-15,1 1 0 0,1 2 0 16,0-1 0-1,0 2-1-15,0-3-27 0,0 5-14 16,0-7 2-16,3 3 20 16,5-1 2-16,2 0 11 15,2-3-2-15,1 2-1 16,2-4 10-16,0 4-2 16,3-4 2-16,-3-1 0 15,0 4 0-15,-3-3 0 16,-2-1 0-16,2 5 0 15,-3-4 0-15,0 0-104 16,3 0 104-16,0-1 24 16,4-3 17-16,2-1-4 0,6 0-21 15,1-2-10 1,2-2 3-16,2-2 12 0,-3 1 3 16,-1-3-17-16,0 2-1 15,-1-1-5-15,-2-5 6 16,1 3-1-16,2 1 3 15,0-1 20-15,3-2 11 16,-1 2 28-16,2-3 34 16,-1 5-10-16,-1-5-35 15,-3 3-32-15,3-3-18 16,-2 0-7-16,0-2-27 16,4-1-12-16,-1 0-22 15,0 0 15-15,2 0 27 16,-1 0 12-16,-1 0 7 15,0-1 0-15,-2-2 1 0,-3 0 0 16,-2-1 0-16,-3-1 0 16,0 1 0-16,-3-3 1 15,0 1-2-15,0-1-6 16,3-3-40-16,0 1-5 16,4-2 15-16,0-2 20 15,1-1 16-15,-2 2 12 16,-2-3 11-16,-1 3-13 15,0-1-2-15,-2 0-8 16,-1 2 1-16,-3-2-1 16,2 1-2-16,-2-1-4 15,1-1 6-15,1 1 0 0,0 0-16 16,0 0-23-16,2 0-10 16,-2-4 28-16,-1 2 19 15,0-3 2-15,-3 1 3 16,-4-2 10-16,-3-1 17 15,-3 3 12-15,0-6 10 16,0 3 5-16,0 1 7 16,-2-1-22-16,-2 0-39 15,1-1-3-15,0-1-12 16,0-1 12-16,1-4 10 16,-1 3 1-16,0-1-4 15,-2-5-7-15,-2 0-19 16,-2 0 19-16,-4-6-1 15,-7 0-11-15,-5-5 2 16,-6 7 7-16,-10-3 3 0,-8 3 0 16,-7 5 0-1,-41-5-11-15,13 8-58 0,2 4-186 0</inkml:trace>
  <inkml:trace contextRef="#ctx0" brushRef="#br0" timeOffset="115746.8882">24126 10594 113 0,'0'0'841'15,"0"0"-599"-15,0 0-158 16,0 0-57-16,0 0 18 15,0 0 36-15,0 0 49 16,-6 0-27-16,18 0-61 16,4 0-17-16,9 0-12 0,7 0-7 15,8 0-6 1,9 0-25-16,8 0-55 0,6 3-85 16,2 1-47-16,22 5-87 15,-17-5-189-15</inkml:trace>
  <inkml:trace contextRef="#ctx0" brushRef="#br0" timeOffset="116052.1192">24803 10585 510 0,'0'0'348'0,"0"0"-190"16,0 0-80-16,-91-62-45 16,60 44 0-16,4 2 24 15,3 0 60-15,6 6-7 0,8 3-53 16,2 3-34-1,6 1-15-15,2 3-8 0,0 0-12 16,13 4-1-16,10 9 13 16,9 4 0-16,5 5-8 15,2-2-53-15,-3 3-29 16,-3-3 42-16,-5-3 35 16,-6-1 13-16,-5-3 17 15,-11-3 28-15,-6 0 3 16,-2-3 30-16,-26 3-27 15,-41-3-6-15,4-2-45 16,-1 0-208-16</inkml:trace>
  <inkml:trace contextRef="#ctx0" brushRef="#br0" timeOffset="127096.8396">30765 15368 360 0,'0'0'138'0,"0"0"626"0,0 0-545 16,0 0-106-16,0 0-25 15,0 0 72-15,0 0 51 16,39-17-37-16,-39 17-48 16,0 0-37-16,0 0-27 15,0 0-10-15,0 0-16 16,0 0-14-16,-8 0-13 16,-9 13-8-16,-13 7 11 15,-11 4 0-15,-11 4-11 16,-3 2 5-16,-5 1 2 15,2-6-8-15,4-1-1 16,11-4 1-16,4-5-9 16,14-3-5-16,4-3 2 15,5-3 5-15,7-2 4 16,-1-1 3-16,4-3-8 0,-1 3-7 16,3-3-6-16,-1 0-1 15,1 0 7-15,-1 0-3 16,1-3-1-16,-2-4 12 15,3-2 7-15,1-2 1 16,2 2 0-16,0-4 6 16,0-1-6-16,2-2 0 15,7 2 0-15,-2 1 5 16,2 1-5-16,-3 2 8 16,0 0 11-16,-2 3-1 0,-2 1-7 15,-2 2-2 1,1-2 7-16,-1 6 5 0,0-4 2 15,0 4-2-15,0 0-5 16,0 0-10-16,0 0-7 16,0 0-1-16,-1 4-6 15,-11 5 7-15,-3 8 0 16,-4 3 0-16,1 2 0 16,-1 2 0-16,5-4 0 15,2 0 1-15,5-4-1 16,4 0 0-16,3-2 2 15,0-1 9-15,1-3 6 16,11 0 17-16,11 0 8 0,5-4-17 16,8 0-20-1,3-5-5-15,16 5-81 0,-9-6-133 16,-10 3-555-16</inkml:trace>
  <inkml:trace contextRef="#ctx0" brushRef="#br0" timeOffset="144423.8174">1168 7697 474 0,'0'0'692'0,"0"0"-659"16,0 0-26-16,0 0 0 16,0 0 17-16,-30-25 18 15,30 22 337-15,-3 2-172 16,3-2-122-16,0 3-29 15,0 0 24-15,0 0 34 16,0 0-6-16,0 0-33 16,0 0-27-16,0 0-23 15,0 0-17-15,0 0-8 16,0 0-13-16,0 0-15 0,0 0 0 16,9 0 28-1,7 4 0-15,4 2 2 0,5 4 5 16,5 4-7-16,0 1 1 15,4 2 0-15,-1 3-1 16,0 3 0-16,-3-2-39 16,-2-2 4-16,-1 0 17 15,-5-5-4-15,-1-2-2 16,-3-4-10-16,1-3-51 16,-5-2-7-16,-1-3 15 15,-4 0-2-15,0 0 48 16,-1-5-7-16,-3 0 10 15,-3-3 25-15,1 4 3 16,-3-2 27-16,0-1 9 16,0 3 11-16,-9-2-15 0,0 0-1 15,-3 1 18-15,-1 0 12 16,1 0-13-16,0 0 0 16,0 2-16-16,3-2-11 15,0 2-1-15,5 0-2 16,2 2-3-16,1 0 0 15,1 1 1-15,0 0-10 16,0 0-6-16,0 0-12 16,0 0-10-16,0 0-11 15,0 0 16-15,7 0 16 16,2 7 1-16,3 1 1 16,6 2-1-16,-3 1 1 15,4-2 0-15,0-2 1 0,-5 3-2 16,2-1 0-1,-4-1-2-15,-4 2 1 0,-5-2-10 16,0-1 5-16,-3 0-2 16,0 0 8-16,0 2 0 15,0 0 8-15,-9-1 15 16,-5 0 11-16,-8 1-9 16,-2-2 0-16,-7 1-3 15,1-2-6-15,2-2-10 16,4-3-6-16,9 2-15 15,15-3-69-15,1 0-238 16,17 0-414-16</inkml:trace>
  <inkml:trace contextRef="#ctx0" brushRef="#br0" timeOffset="148322.8508">2936 8229 208 0,'0'0'621'0,"0"0"-509"16,0 0-105-16,0 0-7 16,0 0 0-16,0 0 11 15,0 0 7-15,-20 0-10 16,19 0-2-16,-1 0 27 15,1 0 12-15,-3 0-20 16,-1 0-19-16,2-3-5 16,-3 3 6-16,0 0-6 0,-4 0-1 15,1 0 1 1,-2 0-1-16,1 0-1 0,1-1 1 16,0 0 0-16,4-1 0 15,-3 1 1-15,0 0 0 16,2-2-1-16,0 3 0 15,-3 0-8-15,0 0-3 16,0 0 5-16,-3 0 6 16,2 0 0-16,-2 0 1 15,-3 0 11-15,0 0-11 16,2 0 0-16,-1-2 6 16,2 1-6-16,-1 1-1 0,1 0 1 15,0 0 0-15,0 0 0 16,0 0 0-16,3 0 0 15,0 0-1-15,0 0 1 16,-1 0 1-16,1 0-2 16,0 0 1-16,-4 0 0 15,-1-5 0-15,-5 3 12 16,-1 2 8-16,-4-1 12 16,-1 1 22-16,0 0 0 15,-2 0-17-15,4 0-21 16,-2 0-10-16,3 0-6 15,-2 1-1-15,7 1 0 16,-2 2-20-16,1-4 1 16,0 0 0-16,-1 1 11 15,4-1-1-15,-3 0 8 0,-3 1 1 16,2-1 0-16,-2 0 0 16,1 0 0-16,-2 2 1 15,6-2-1-15,-1 3 1 16,1-1-1-16,4 1-1 15,1-2 0-15,-2 5-10 16,4-3 11-16,0-2-1 16,0 3 1-16,2-1-8 15,-4 0 0-15,1-3-2 16,1 4 9-16,-2-2 0 16,0-1 0-16,0 0-1 15,-1-1 0-15,3 2 2 16,2-2 0-16,1 0 0 0,-2 0 2 15,2 0-2-15,-1 3 0 16,-2 0-7-16,3 1 6 16,-4 0-5-16,2 2 6 15,-1-2-2-15,3 2 1 16,0-3 0-16,0 1 1 16,3-4 0-16,2 3 0 15,-1 0-1-15,2-3-7 16,0 1 0-16,0 0-2 15,0 1 9-15,0 3 1 16,0 0 0-16,-1 3 1 16,-1-1-1-16,1 0 3 0,-1 0-2 15,2 0 0-15,0-2-1 16,0 2 0-16,0-3 0 16,2 0-1-16,2-1 1 15,2 1-13-15,0 1-4 16,0 0 8-16,0 1 9 15,0-1 0-15,0-1 1 16,1 2-1-16,-2-2 1 16,1 4 6-16,-3-6-5 15,3 5 4-15,0-4-5 16,1 3 0-16,-1-1-1 16,3-2 1-16,2 0-1 15,-1 3-1-15,-1-3-1 0,2 1 1 16,0-1-1-1,-3 0-5-15,1-2 6 0,1 2 0 16,-1 1 0-16,0-2 1 16,0 2 1-1,-3 0 0-15,0-1-1 0,0-1 1 16,0 4 0-16,0-5 2 16,0 2-2-16,0 3 0 15,-3-5 0-15,3 2 5 16,0 1 6-16,1-1 8 15,-1 0 2-15,3 1-8 16,2-1-7-16,-1 0-5 16,2 0-1-16,1-2 5 15,-2 2-5-15,-2 0-1 0,1 0 1 16,-4 0 1-16,3-2-1 16,-4 3-1-16,-1 1 1 15,2-4-1-15,-3 5 0 16,3-2 0-16,0-1 1 15,3-1-1-15,1 1 1 16,-1-2-1-16,2 4 1 16,-1-3-1-16,2 2 1 15,-3-2-1-15,0-1 0 16,0 2 0-16,0 0 0 16,-3 0-1-16,0 1 1 15,-3-1-1-15,0 1 0 16,0-1 1-16,0 0 0 15,0 1 0-15,0-2 0 0,3-2 1 16,4 0-1-16,2 0 1 16,-1 0 1-16,2 0-2 15,-4 0 0-15,4 0 0 16,-5 0 0-16,-2 0 0 16,-3 0 0-16,3 4 0 15,-3-4 0-15,1 3 0 16,-1-3 0-16,3 1 0 15,0-1 0-15,2 0 0 16,2 0-23-16,2 0-2 16,0 0 12-16,3 0 5 15,-3 0 7-15,-2 0 1 0,-1 0-6 16,-3 0 5-16,-1 0 1 16,-1 0 0-16,-2 0 0 15,2 0 1-15,-1 0 0 16,3 0-1-16,0 0 1 15,0 0 0-15,6-4-1 16,-5 0 0-16,1 4 0 16,1-3 0-16,1 0 0 15,-4 0-14-15,0 0 13 16,-1 3 0-16,-2-4 1 16,1 1 0-16,-1 3 1 15,-3-1 18-15,3-2-4 16,0 0-5-16,3 0-9 0,-3 0 0 15,6 0 0-15,0-1-1 16,0-3 1-16,0 3-1 16,1-1-1-1,2-2-7-15,-3 0 6 0,0 1-7 16,-3 1 8-16,0 0 1 16,-3 2 2-16,0 2 8 15,0-2 2-15,0 0 5 16,3 0 0-16,-2-1-7 15,4 0-9-15,-2-2-1 16,3 2 0-16,1-5-1 16,2 5-6-16,-4-1-3 15,2-2 9-15,-4 3 0 16,0 3 1-16,-3-1 8 16,-3-1 11-16,0 3-3 0,0 0 13 15,3-3 9-15,0 2-21 16,3-5-11-16,-2 3-4 15,1-4 0-15,4 1-2 16,0-1 1-16,-2-1-1 16,4-1 1-16,-5 3-1 15,0-1 1-15,1 3 4 16,-7 0-4-16,3 1-1 16,-3-2 7-16,3 3 9 15,0-3-6-15,0-1-3 16,3-1-7-16,-1 0-1 15,0 3 1-15,1-5-1 0,-1 5 1 16,1-2 1 0,-3-1 0-16,3 4-1 0,-2-1 1 15,-1 1 8-15,-3 0 1 16,3 1 29-16,-3-3-7 16,0 3-14-16,3-2-7 15,-1 1-5-15,-1 0-4 16,2 0-2-16,-1-1 0 15,-1 1 1-15,2 0 0 16,-1-1 0-16,-1 1 0 16,1-1-1-16,2-1 2 15,-1 0 5-15,0-1-6 16,0 2-1-16,0 1 0 0,-3-1 1 16,3 1 6-16,0-1-6 15,-3-2 1-15,3 2-1 16,0-2 0-16,0 3 5 15,-1 1-5-15,-2-1 7 16,0 3 8-16,0 0 34 16,0 0 10-16,0 0-12 15,0 0-20-15,0 0-3 16,0-1-6-16,2-2-8 16,-2 3-3-16,2 0 8 15,-2 0 3-15,1 0-3 16,-1 0-3-16,0 0-4 15,0 0-8-15,0 0-1 16,0 0 0-16,0 0 0 16,0 0-44-16,0 0-101 0,0 0-164 15,0 0-260-15</inkml:trace>
  <inkml:trace contextRef="#ctx0" brushRef="#br0" timeOffset="170625.2947">8847 13808 1016 0,'0'0'295'15,"0"0"-232"-15,0 0-63 16,0 0 29-16,0 0-17 15,0 0 21-15,-6 0 31 0,3-3 245 16,-6 0-174 0,-1-1-97-16,-1 1-23 0,-5-3-2 15,-2 2 26-15,-9-3-12 16,-6 1-17-16,-4-1-8 16,-9 1 0-16,-2 5 0 15,-9-2 5-15,-1 3-7 16,-3 0 1-16,-2 0 17 15,-1 10 6-15,0 4 24 16,4 5 5-16,2-2-24 16,9 2-18-16,4 1-9 15,6 0-1-15,2-3 5 16,10 0-6-16,0 0 1 0,5-5 0 16,7 1 0-1,3-3 0-15,6-2 0 0,3-2-1 16,0-3 0-1,3-3 0-15,0 0 1 0,0 0 0 16,0 0-1-16,0 0 6 16,0 0 4-16,0 0-2 15,0 0 2-15,0-3-9 16,6-7-1-16,0 0-8 16,3-4 7-16,1-1-5 15,1-5-10-15,-2 1 4 16,1 1 10-16,-1-2 2 0,-1 4 0 15,-2-1-1 1,1 0 2-16,-4 7-1 0,0-3 0 16,-3 3 1-16,3 4 1 15,-3 2-1-15,0 1 1 16,3 3-1-16,-3 0 1 16,0 0-1-16,0 0 0 15,0 0 0-15,0 0 0 16,0 6 7-16,-9 5 1 15,-1 2 5-15,-4 3-2 16,2-2-4-16,-1 3 1 16,1 0 5-16,0-2 3 15,3 2 3-15,-3-1-4 16,2-2 0-16,-1-1-5 16,2-4 8-16,-1 1 3 0,4 0-7 15,0-3-3-15,3 0-1 16,0-3-3-16,1-1-2 15,2 3-4-15,0-3-1 16,5 7 17-16,10 0 14 16,15-1-1-16,13 5-6 15,8-7-14-15,10 2-11 16,15-5-96-16,-15 1-380 16,-16-5-1082-16</inkml:trace>
  <inkml:trace contextRef="#ctx0" brushRef="#br0" timeOffset="175095.3325">1435 6427 697 0,'0'0'905'0,"0"0"-534"16,0 0-346-16,0 0-25 0,0 0 0 16,0 0 67-16,0 0 54 15,-2 3-44-15,7-3-51 16,5 2-20-16,8-1 2 16,6 2 14-16,6 0 8 15,7-1-14-15,2 0-4 16,9-2-6-16,7 0-6 15,5 0 1-15,1 0 0 16,0 0-1-16,-4-2-18 16,-5-1-7-16,-9-2 0 15,-7 4 0-15,-6-1 4 16,-8 2 6-16,-7 0-2 16,-6-1 15-16,-6 1 1 0,-3 0 1 15,0-2 10-15,0-2 8 16,-3 3-5-16,-7-3-13 15,-7-1-1-15,1 1 0 16,-4-2 0-16,-2 2-7 16,3-2 8-16,-4 2-1 15,4 0 1-15,-2 0-1 16,3 0 1-16,3 0 1 16,0 2-1-16,5-2 1 15,4 3 0-15,3-1 16 16,0 2-2-16,3-1 0 15,-2 1 1-15,2 0-5 16,0 0-5-16,0 0-5 0,0 0-1 16,0 0 0-1,0 0-17-15,2 0-3 0,7 4 11 16,4 1 7-16,8 1-23 16,3-3-3-16,3 0 12 15,1-1 1-15,-1 1-15 16,-6 1 5-16,-3 0 15 15,-6 2-2-15,-2 4 3 16,-5 0-1-16,-5 3 9 16,-2 1 1-16,-20 6 15 15,-14 2 22-15,-39 17-37 16,4-5-25-16,5-8-455 0</inkml:trace>
  <inkml:trace contextRef="#ctx0" brushRef="#br0" timeOffset="186518.3358">7734 7695 613 0,'0'0'0'0,"0"0"50"16,0 0 457-16,0 0-329 15,0 0-106-15,-12 0-8 16,12 0 70-16,0 0 10 16,0 0-9-16,0 0-25 0,0 0-34 15,0 0-22 1,0 0-11-16,0 0-10 0,0 0-10 15,0 0-5-15,0 0-8 16,0 0-4-16,0 4-4 16,15 7 4-16,6 3 4 15,10 4 0-15,2 1-2 16,3 1-7-16,3 0 0 16,-4-1 1-16,1 0-1 15,-3-4 5-15,0-2 3 16,-5-1-8-16,2-2 1 15,-9 0-1-15,-3 0-1 16,-2 0 1-16,-4 1-1 16,-4 1-1-16,1-1 1 0,1 0-2 15,2 0 2-15,1 3-1 16,4-4 0-16,5 0-18 16,-1-4 1-16,-3 0-6 15,3-5 2-15,-6 2 7 16,-2-3 14-16,-1 0-5 15,-7 0 6-15,-2 0 0 16,1 0 0-16,-4 0 0 16,0 0 12-16,0 0 24 15,0 0 17-15,-7 0-19 16,-1-3-13-16,-1-7-11 16,-4 0 11-16,1 0 0 15,-3-1-14-15,0-1 6 0,-4-1-4 16,2 2-3-16,-2-1-4 15,-1 3 13-15,4-2 3 16,0 4-1-16,5 0 4 16,2 3 1-16,0 1-13 15,5 0 6-15,1 0-3 16,3 3-3-16,0 0 16 16,0 0-5-16,0 0-8 15,0 0-3-15,0 0-8 16,0 0 0-16,0 0-1 15,0 0 1-15,0 0-1 16,0 0-1-16,0 0-6 16,0 0-1-16,7 3 7 0,2 7 1 15,8 0-1 1,-1 3 0-16,6 1 1 0,1 0 0 16,-1-1 1-16,-1-1-1 15,-3 2 0-15,0-2 0 16,-3-2 0-16,-2 0-1 15,-2-4 1-15,-1 2-1 16,-4-4 0-16,0-1-1 16,-3 0 1-16,-3-3 0 15,0 0 0-15,0 0 0 16,0 2 0-16,-6 2 1 16,-15 5 0-16,-16 2 7 15,-26 10-7-15,-25 4-2 16,-15 5-84-16,12 0-233 0,20-7-555 0</inkml:trace>
  <inkml:trace contextRef="#ctx0" brushRef="#br0" timeOffset="197048.1767">14824 15372 309 0,'0'0'52'16,"0"0"-35"-16,0 0 26 15,0 0 508-15,0 0-379 16,0 0-85-16,3-8-2 15,-3 8 55-15,0 0 9 16,0 0-50-16,-3 0-39 16,-3 0-25-16,3 0-14 15,-5 0-4-15,0-3 10 16,-3 3 3-16,-1 0 6 16,-3 0-1-16,0-3 6 15,-4 2-3-15,-1 1-10 16,-2-3-12-16,-2 3-9 15,-1 0 0-15,-2 0-6 0,-1 0-1 16,-2 0 1-16,-2 0 5 16,4 0-4-16,-2 7-1 15,-2-2-1-15,6 3 1 16,2-1 7-16,2-1 15 16,-1 1 5-16,7 0 8 15,-7 3-5-15,4-1-15 16,-1 2-4-16,3-2-6 15,2 1-5-15,-3 0 0 16,6 0 5-16,-4-3-5 16,4 3 0-16,-5-3 1 15,7 1 7-15,-2 2 3 0,-3-3 0 16,6 6-5-16,-7-3-5 16,4 4 4-16,-6-1-5 15,3 4 5-15,-3-3-6 16,3 1 1-1,-1-1 0-15,-1 2 0 0,4-6-1 16,1 3 1-16,3-6 1 16,2 2-1-16,-1-2 0 15,2-1 6-15,3 1-6 16,-3 0 1-16,0 4 5 16,-1 1 5-16,1-1-3 15,-2 1-8-15,0-1 7 16,3-2-8-16,-1 1 1 15,3-4 0-15,0 1 0 16,0-3-1-16,0 2 1 0,0-3-1 16,3 0 1-16,0 1-1 15,-3-4 0-15,3 3 0 16,0-3 0-16,0 0 1 16,0 0-1-16,0 0-2 15,0 0 1-15,0 0-7 16,0 0 7-16,0-3-10 15,0-7-11-15,0 0 13 16,6-3-1-16,-3-1-1 16,3 2-9-16,-3-1-1 15,3-1 12-15,-2-4 8 16,2 3 1-16,-2-2-1 16,3 2 1-16,-1 1 1 0,1 1-1 15,-4 0-1 1,3 2 1-16,-2 1 0 0,1-3-5 15,-1 4 5-15,3 2 1 16,-3-3 0-16,-1 2 0 16,-3 3 6-16,3 1 6 15,0 1-5-15,-3 0-7 16,0-1 11-16,0 4 5 16,0-3-2-16,3 3-9 15,-3-3 6-15,0 3 3 16,0 0-3-16,0 0-5 15,0 0-6-15,0 0 0 16,0 0 0-16,0 0-1 0,0 0 1 16,0 0-1-16,0 0 0 15,0 0 0-15,0 0 3 16,0 0-3-16,0 0 1 16,0 0 7-16,0 7 4 15,-3 2 4-15,-3 0 5 16,-1 2-5-16,-1-2-4 15,0 1-4-15,1 1-6 16,1-1 9-16,-1 0-11 16,1 0 2-16,-1-3-1 15,1 2 5-15,2 0-5 16,0-1 0-16,-2 2 13 0,3-1-1 16,-3 1-3-1,0 0-1-15,3-3-1 0,0-2-7 16,-5 3 5-16,4-1-5 15,1 0 0-15,0 3 0 16,0-4 0-16,0 3 0 16,0-2-1-16,0-2 1 15,3 0 0-15,0-1 0 16,-4-1 0-16,4 0-1 16,0 0 1-16,0-2 0 15,0 2 0-15,0 0 0 16,0-3 0-16,0 4 0 15,0-4 0-15,0 0 0 16,0 0-1-16,0 0-1 16,0 0 0-16,0 0 1 0,0 0-2 15,0 0 2-15,0 3 1 16,0-3 14-16,4 3-2 16,8 0-6-16,1-3 1 15,10 0-2-15,4 0-5 16,7 0-1-16,5 0-12 15,1-3-17-15,15 3-44 16,-9-3-162-16,-8 3-408 0</inkml:trace>
  <inkml:trace contextRef="#ctx0" brushRef="#br0" timeOffset="198585.9225">13769 15038 880 0,'0'0'873'0,"0"0"-788"16,0 0-59-16,0 0-26 15,0 0 153-15,0 0 42 16,0 0-93-16,0-7-52 16,0 7-17-16,0 0 0 15,0 0 1-15,6 0-7 16,5 10 19-16,2 3-9 15,-1 3-10-15,1 4-7 16,-3 3-11-16,4-3-8 16,-5-1 5-16,0-2-6 0,-6-4-1 15,0-3-1 1,-3-6-5-16,0-1-3 0,0 0-7 16,0-3 17-16,0 0 12 15,0-6 4-15,0-8-16 16,0-6-12-16,0-3 10 15,0 0 1-15,4-3-11 16,-1 4 5-16,-2 2 7 16,2 3 0-16,-3 4 2 15,2 2 4-15,-1 1 3 16,3 4 4-16,-4 2-6 16,3 1 4-16,-3 1 4 15,3 2-6-15,-3 0-8 16,0 0-1-16,3 0-1 15,4 5-6-15,-1 9 7 0,1 3 0 16,2 6 1-16,2-3 1 16,-2-4-1-16,-3 0 0 15,0-3-1-15,-3-3 1 16,0-6-1-16,-1-1 1 16,0-3-1-16,-1 0 0 15,2 0-1-15,4-7 0 16,-1-5-29-16,0-9 13 15,4 1 15-15,-3-2-19 16,1-1-4-16,-4 6 16 16,-1 3 9-16,2 4-1 15,-5 4 1-15,0 3 6 16,0 3 15-16,0-3-9 0,0 3-10 16,3 0-2-1,0 0-6-15,0 3-13 0,6 8 19 16,0 7 26-16,5-1-7 15,6 3-6-15,-2-3-5 16,3 0-8-16,-3-4 0 16,0-4-34-16,-3 1-66 15,4-6-140-15,-4-4-233 16,-6 0-64-16</inkml:trace>
  <inkml:trace contextRef="#ctx0" brushRef="#br0" timeOffset="199021.1653">14221 14936 1117 0,'0'0'276'0,"0"0"-208"15,0 0-43-15,0 0-4 16,79 19 48-16,-55-19-4 15,-4 0-37-15,-1 0-18 16,-2 0-8-16,-6-7 5 16,1 0-1-16,-9-3 5 15,0 0 27-15,-3 0 0 16,0-3 32-16,0 1 2 16,0 2-19-16,0 0 8 0,-6 0-6 15,-8 6-2 1,4-2 3-16,-3 6-13 0,1 0-9 15,-2 0-3-15,1 10 9 16,1 3 4-16,-2 6 21 16,7 1-4-16,2 4-18 15,4-1-11-15,1-3-3 16,0-1-9-16,10-5-5 16,7-1 3-16,5-3-18 15,4-7-14-15,3 0-84 16,13-3-141-16,-6-6-247 15,-9-4-142-15</inkml:trace>
  <inkml:trace contextRef="#ctx0" brushRef="#br0" timeOffset="199312.6355">14448 14640 33 0,'0'0'1153'15,"0"0"-973"-15,0 0-22 16,0 0 43-16,0 0 2 16,0 0-37-16,0 0-53 15,-17-29-33-15,17 38-16 16,11 8 42-16,4 7-27 16,2 9-15-16,6 4-9 15,-2 2-15-15,3 4-14 16,-1-8-19-16,3 3-7 0,-8-6 0 15,0-8-27-15,-6-1-53 16,1-11-57-16,-7-5-134 16,-3-3-313-16,-2-4-67 0</inkml:trace>
  <inkml:trace contextRef="#ctx0" brushRef="#br0" timeOffset="199510.1593">14471 14852 1230 0,'0'0'340'0,"0"0"-260"16,0 0-61-16,93 0-9 16,-63 0 5-16,-1 0-15 15,7 0-42-15,-7 2-201 16,-9-2-410-16</inkml:trace>
  <inkml:trace contextRef="#ctx0" brushRef="#br0" timeOffset="199953.3367">14840 14822 1614 0,'0'0'527'15,"0"0"-466"-15,0 0-21 16,0 0 122-16,0 0-4 0,0 0-87 16,0 0-48-16,-32-9-14 15,23 18-2-15,1 5-1 16,2-2-5-16,0 2 0 16,6 0-1-16,0-2 0 15,0-5-1-15,0-1-7 16,0-2 8-16,0-4-14 15,3 0 0-15,6 0 13 16,1-3-5-16,1-8-9 16,1-1 8-16,1-8 6 15,-1 3 1-15,0 0 0 16,-3 1 0-16,-3 7 13 0,0 2 16 16,-6 3-1-16,3 4-4 15,-3 0-6-15,1 0-18 16,5 0-3-16,3 13 3 15,2 1 9-15,5 3-9 16,0 2 0-16,7-5-11 16,-4-1-83-16,7-6-152 15,-7-2-270-15,-1-5-174 0</inkml:trace>
  <inkml:trace contextRef="#ctx0" brushRef="#br0" timeOffset="200439.1248">15252 14605 1332 0,'0'0'349'0,"0"0"-262"15,0 0-53-15,0 0 84 0,0 0 55 16,0 0-90 0,0 0-52-16,-74-4-12 0,74 11-6 15,0 0 2-15,0 3-5 16,7-1 8-16,5 1-3 15,-1 0-6-15,3 0 0 16,4-3-4-16,-3 3-3 16,6 0-2-16,-2 0 2 15,-3 0 4-15,4-1-6 16,-5 2 0-16,-4-2 1 16,2 5 0-16,-7-8-1 15,-3 4 0-15,0-4-1 16,-3 1-11-16,0-3-4 0,0 2 8 15,-12-4 7 1,-2-2-41-16,-8 0-149 0,2 0-109 16,5-2-351-16</inkml:trace>
  <inkml:trace contextRef="#ctx0" brushRef="#br0" timeOffset="200748.42">15393 14284 1508 0,'0'0'201'0,"0"0"-158"16,0 0 28-16,0 0 190 0,0 0-66 15,0 0-118-15,0 0-18 16,6 26 46-16,7 8-23 15,0 5-12-15,3 5-12 16,7 4-11-16,-3-4-30 16,6 2-6-16,-1-3-11 15,1-7-5-15,-7-6-17 16,-2-6-35-16,-4-6-19 16,-7-7-37-16,-3-5-111 15,0-3-249-15,-3-3-62 0</inkml:trace>
  <inkml:trace contextRef="#ctx0" brushRef="#br0" timeOffset="201341.9572">15444 14555 1227 0,'0'0'351'16,"0"0"-262"-16,0 0-64 15,97 6-15-15,-64-2-3 16,-6-1-7-16,-3 1-65 16,0-1-132-16,-5 0-22 15,-7-3 1-15,0 0 82 16,-6 0 78-16,0 0 58 0,-3-3 13 16,0-4 94-1,-3 0 62-15,3 1-25 0,-3 2 8 16,0-2 53-16,0 4 15 15,0 0 4-15,0 2-81 16,-3 0-35-16,-3 0-21 16,0 0-20-16,-4 0-18 15,-1 4-7-15,2 9-4 16,-1 0-11-16,4 2-15 16,3-3-11-16,3 1 0 15,0-3-1-15,3 1-11 16,7-6 9-16,3-1-11 15,4-4-25-15,-2 0-15 16,1-1 7-16,-2-12 19 16,-2 1 6-16,-2-5 5 0,-7 0 16 15,-2-1 18-15,-1 6 29 16,0 2 11-16,0 5-10 16,0 1 1-16,-1 4-1 15,-1 0-26-15,2 0-21 16,0 13-1-16,0 3 13 15,6 5-8-15,6 2-5 16,5-3-2-16,-2-4-48 16,3 0-90-16,-6-9-137 15,-2-1-229-15,-7-6-131 0</inkml:trace>
  <inkml:trace contextRef="#ctx0" brushRef="#br0" timeOffset="201845.3841">15768 14211 1200 0,'0'0'305'16,"0"0"-250"-16,0 0 8 15,0 0 75-15,0 0 14 16,0 0-14-16,0 0-47 15,60 99-11-15,-45-62-2 16,-4 2-26-16,3 1-24 0,1-1-14 16,-6-6-7-1,-2-5-4-15,-2-6-2 0,-4-5-1 16,2-7-7-16,-3-4-4 16,0-6 11-16,0 0 0 15,0-3 19-15,-4-10-10 16,1-7-3-16,3-4 0 15,0-2-6-15,0 0 0 16,0 0-7-16,8 1-7 16,2 7 4-16,-1 8 4 15,4 3 0-15,-3 7 6 16,6 0 1-16,3 3 0 16,-2 11 0-16,2 2 0 15,-3 5 8-15,-3 1 0 16,-2 1 4-16,-5 0 11 0,-3-7 7 15,-3-1-11-15,-3-6-7 16,-14-2 6-16,-2-4-5 16,-7-3-14-16,0 0-8 15,2-3-103-15,5-10-188 16,4 0-267-16,8-1-304 0</inkml:trace>
  <inkml:trace contextRef="#ctx0" brushRef="#br0" timeOffset="202150.4476">16036 14105 1197 0,'0'0'264'0,"0"0"-122"16,0 0 10-16,0 0 68 15,0 0-15-15,0 0-50 16,0 0 13-16,5 61-67 16,7-26-25-16,6 5-4 15,-2 1-22-15,7 1-29 16,-3-2-16-16,2-4-5 16,-3-3-33-16,-5-7-37 15,-1-3-53-15,-7-3-94 0,-6-10-133 16,0-3-255-16,0-5-532 15</inkml:trace>
  <inkml:trace contextRef="#ctx0" brushRef="#br0" timeOffset="202521.2942">16282 14373 1418 0,'0'0'256'16,"0"0"-154"-16,0 0 153 16,0 0-10-16,0 0-91 15,0 0-87-15,0 0-36 16,78-16-21-16,-63 3-10 0,-1 3-8 16,-5-3-19-16,-1 3 2 15,-3 3-2-15,-5 0 27 16,0 1 13-16,-3 5-12 15,-13-2 5-15,-10 3 14 16,-3 0 18-16,-4 0 17 16,0 0-9-16,5 13 4 15,5 1 2-15,10 6 3 16,10 3 12-16,3 3-13 16,13 1-24-16,17 3-6 15,4-5-15-15,11-4-9 16,21-1-60-16,-14-7-191 15,-10-7-468-15</inkml:trace>
  <inkml:trace contextRef="#ctx0" brushRef="#br0" timeOffset="205931.6022">12723 16250 522 0,'0'0'504'0,"0"0"-372"16,0 0-60-16,0 0 63 0,0 0 38 15,0 0-44-15,0 0-16 16,0 2-31-16,1-2-27 15,1 0 0-15,1 4 26 16,0-4-13-16,3 0-22 16,0 0-23-16,3 0-5 15,4-6-18-15,-3-1 0 16,6-3-19-16,0-3-25 16,-6 2 11-16,4-1 4 15,-5 2 16-15,-3 0 13 16,3 3 1-16,-1-3 0 0,2 2-1 15,-1 3 1 1,4-2 2-16,-1 4-3 16,6-1 0-16,0 4-2 0,1-3-10 15,5 3 11-15,3 0-6 16,-6 0 0-16,-1 0-1 16,-4 0-2-16,-3 0-3 15,-4 3 6-15,-5-3 5 16,-2 0-5-16,-2 0 7 15,0 0 7-15,0 0 63 16,0 0-22-16,0 0-29 16,-5-6-12-16,2-1-6 15,-1 0 0-15,1-1-1 16,-3 1-1-16,-1 3-5 16,1-2 5-16,-5 2 0 0,2 1-5 15,-1 0 6 1,1 0 0-16,0 2 0 0,6-1 5 15,-3 2-4 1,4 0-1-16,2 0 13 0,0 0 2 16,0 0-4-16,0 0 6 15,0-4 5-15,0 4-5 16,0 0-17-16,0 0 1 16,3 0 14-16,5 0-8 15,1 0-6-15,3-3 0 16,1 3-1-16,1 0 1 15,-1 0 1-15,-1 0-2 16,-5 0 0-16,4 3-2 0,-2 1 1 16,-3-2 0-1,-3 2 1-15,0-4 0 0,-3 3 1 16,0-3 7-16,0 0 18 16,0 0 17-16,0 0 3 15,-3 3 0-15,-6 4 25 16,0 0-26-16,-6 2-45 15,3 2-6-15,-10 5-129 16,1 0-469-16,3-4-836 0</inkml:trace>
  <inkml:trace contextRef="#ctx0" brushRef="#br0" timeOffset="210983.0533">14015 16709 863 0,'0'0'858'15,"0"0"-568"-15,0 0-202 16,0 0-38-16,0 0 83 0,0 0 19 16,0 0-64-16,0 13-41 15,0 9 11-15,-2 9 2 16,-5 6-23-16,1 5-7 15,-4 1-6-15,1-4-9 16,2-2-14-16,6-8 0 16,1-2-1-16,0-7-37 15,0-3-71-15,0-4-54 16,0-4-115-16,3-9-210 16,2 0-47-16,1 0-518 0</inkml:trace>
  <inkml:trace contextRef="#ctx0" brushRef="#br0" timeOffset="211401.6401">14175 16768 1211 0,'0'0'348'16,"0"0"-168"-16,0 0 5 15,0 0 14-15,0 0-20 16,0 0-64-16,0 0-27 16,-3 33-3-16,-3-4-8 15,-2 8-14-15,-2 2-10 0,4-2-24 16,0 0-14-16,6-8-6 16,0-2-9-16,0-7 0 15,12-4-8-15,6-9-22 16,4-7-4-16,5 0 11 15,0-15-4-15,3-7 4 16,-2-8 9-16,-1-2 8 16,-8-2 5-16,-5-6 1 15,-4-2 0-15,-10 2 0 16,0 1 0-16,-4 6 12 16,-11 5 14-16,-9 9-17 15,-2 6-9-15,1 6 0 16,-1 7-79-16,-3 10-132 0,2 7-331 15,5 0-252-15</inkml:trace>
  <inkml:trace contextRef="#ctx0" brushRef="#br0" timeOffset="212033.1345">14491 16347 932 0,'0'0'632'0,"0"0"-487"16,0 0-47-16,0 0 51 15,0 0 70-15,0 0-37 16,0 0-65-16,3-2-47 16,-3 19 27-16,0 5 28 15,0 5-32-15,0 7-44 16,0 1-28-16,0-4-15 0,0 2-6 16,0-4-11-1,0-4-89-15,0 0-77 0,0-5-74 16,0-1-117-1,-9-6-121-15,4-3-91 0</inkml:trace>
  <inkml:trace contextRef="#ctx0" brushRef="#br0" timeOffset="213171.4084">14649 16369 1028 0,'0'0'363'0,"0"0"-197"16,0 0-38-16,0 0 72 16,0 0 54-16,0 0-86 15,0 0-63-15,0-14-42 16,12 11-20-16,6-4-24 15,3 4 0-15,3-5-5 0,-1 6-5 16,0-3-9 0,-2 3 9-16,-4 2 0 15,-1 0 3-15,-6-3 3 0,-4 3 0 16,-6 0 3-16,0 0 3 16,0 0 2-16,0 7 6 15,0 9 51-15,-3 1-15 16,-7 7-16-16,1 4-15 15,-1 0-4-15,3 3-6 16,0-2-10-16,4 0-7 16,-3-1-5-16,3-1 5 15,0-3 0-15,-3 2-7 16,3-7 1-16,-1 1-2 16,-3-5 1-16,4-3-16 15,2-5-32-15,-1-4-32 0,2 0-69 16,0-3-73-16,0-9-296 15,2-2-229-15</inkml:trace>
  <inkml:trace contextRef="#ctx0" brushRef="#br0" timeOffset="213356.2141">14656 16507 933 0,'0'0'722'16,"0"0"-507"-16,0 0-83 16,0 0 31-16,0 0 17 0,106-35-72 15,-60 28-87 1,-1 3-21-16,3 4-142 0,-14 0-222 16,-8 0-530-16</inkml:trace>
  <inkml:trace contextRef="#ctx0" brushRef="#br0" timeOffset="214111.6836">14931 16793 1126 0,'0'0'848'0,"0"0"-607"16,0 0-169-16,0 0-20 15,0 0 52-15,0 0-10 16,0 0-57-16,-6 47-24 15,6-30-1-15,0-5-10 16,6 3-1-16,0-8-1 16,1-1 0-16,7-5-1 15,-5-1-8-15,4 0 8 16,4-11-6-16,-2-7-2 16,2 0 8-16,3-2 1 15,-5 0 1-15,-1 0 0 16,-1 2 14-16,-1 7 9 0,-5 4 11 15,-4 4-9 1,-3 3-20-16,0 0-5 0,0 16-1 16,-10 7 22-1,-9 10 1-15,2 4-11 0,-4 8-11 16,3-1 0-16,2 1 0 16,7 0-1-16,-2-6 0 15,1-6 30-15,-2-3-9 16,0-4-11-16,-8-7 8 15,0-7 3-15,-9-3 0 16,4-8-7-16,-5-1-5 16,0-1-9-16,8-13-1 15,10-8-30-15,8-5-20 16,4-7-74-16,25-18-110 16,2 5-348-16,2 8-209 0</inkml:trace>
  <inkml:trace contextRef="#ctx0" brushRef="#br0" timeOffset="214548.8038">15217 16801 1397 0,'0'0'344'0,"0"0"-246"0,0 0-38 16,0 0 58-16,0 0 30 16,94-8-68-16,-71 6-51 15,-3-1-11-15,-1-4-11 16,-3 1-7-16,-3-1 6 16,1 0-5-16,-8-2 17 15,0 2 16-15,-6 3 36 16,0-1 11-16,0 0-24 15,-3 3-21-15,-6-2-20 16,-6 4-7-16,0 0 4 16,-8 0-1-16,0 6 14 15,-1 8 8-15,3 4 3 16,-1 7-4-16,2-2 0 0,7 3 1 16,4-2-11-1,1-1-17-15,8-3-6 16,0-5-32-16,20-4-38 15,2-4-62-15,18-7-128 0,-5 0-319 16,-5-1-154-16</inkml:trace>
  <inkml:trace contextRef="#ctx0" brushRef="#br0" timeOffset="215013.2255">15564 16765 1239 0,'0'0'561'0,"0"0"-432"16,0 0 49-16,0 0 5 16,0 0-21-16,0 0-43 0,0 0-67 15,-32-13-15 1,16 29 32-16,-10 4 11 0,3 4-29 16,-3 1-21-16,7-1-20 15,2-1-1-15,7-8-8 16,4-3-1-16,6-5-2 15,0-5-18-15,3-2 8 16,13 0-27-16,10-1-54 16,1-10-42-16,1 0-4 15,2-7-18-15,-4 3-64 16,0-2 13-16,-7 0 57 16,1 2 100-16,-8 1 51 15,-5 4 71-15,-3 0 97 0,-4 1 55 16,0 5-26-1,0-1-40-15,0 4-34 0,0 1-35 16,0 0-22-16,0 0-20 16,0 6-17-16,-5 7 4 15,0 7-14-15,1 3-19 16,-2 3-11-16,0 1-48 16,3 0-55-16,0-8-57 15,3-2-145-15,0-5-166 16,-4-6-61-16,4-6-506 0</inkml:trace>
  <inkml:trace contextRef="#ctx0" brushRef="#br0" timeOffset="215346.799">15804 16751 1367 0,'0'0'509'0,"0"0"-360"16,0 0 48-16,0 0 21 15,0 0-89-15,0 0-65 16,0 0-25-16,-44 93-14 16,40-69-7-16,-3 2 3 15,7-7 0-15,-3-3 3 16,0-5-11-16,3-3-11 16,0-4-1-16,0-4 8 15,0 0 17-15,0-6 23 16,6-14-24-16,10-2-13 0,8-8-10 15,0-4 4-15,6 5-6 16,0-1-2-16,-2 7-11 16,-1 8 2-16,-4 10-30 15,0 5-37-15,-5 5-46 16,-4 13-134-16,-1-1-562 0</inkml:trace>
  <inkml:trace contextRef="#ctx0" brushRef="#br0" timeOffset="224183.8734">8763 11939 365 0,'-25'76'111'0,"5"10"-72"16,16-23-39-16,1-10-3 16,3-15-56-16,0-7 14 15,0 5 12-15,0 1 19 0,0-2 8 16,0-4 6-1,0-9 25-15,0-5-8 0,-3-7-10 16,3-10-7-16,0 0-8 16,3-10-84-16</inkml:trace>
  <inkml:trace contextRef="#ctx0" brushRef="#br0" timeOffset="226563.676">10491 9647 400 0,'0'0'391'15,"0"0"-258"-15,0 0-133 16,0 0-176-16,0 0 72 16,0 0 63-16,0 0 36 15,25 0 5-15,-14 0 28 16,-2-1 73-16,-3-2-3 16,1 0-20-16,-4 0 4 15,0-3-19-15,-3-1 20 16,0 1 9-16,0-1 73 15,0 4-27-15,0-4-13 16,0 6 9-16,0-2 7 16,0 0-14-16,0 2-45 15,0 1-23-15,0 0-23 0,0 0-11 16,0 0-9-16,0 0-14 16,0 0-2-16,-3 0-1 15,-4 7 0-15,-2 4 1 16,-3 4 1-16,-6 2-1 15,0 0 0-15,-6 3 1 16,5-1 0-16,-5-3 7 16,6-2-7-16,-1 2 7 15,5-6-6-15,1-2 5 16,4-2-1-16,3 0-5 16,0-5-1-16,1 2 1 15,4-3 0-15,1 0-1 16,0 0 2-16,0 0-1 0,-3 0-1 15,0 0 0 1,0 0-1-16,0-3-7 0,-3-4 8 16,0-2 0-16,-1-5 1 15,4 0 0-15,0 1-1 16,0-3 2-16,3 0-1 16,0-1 5-16,0 3-5 15,3-2 6-15,7 5-6 16,-4 0-1-16,-3 3 2 15,0 2 16-15,0 3 13 16,-3 3-16-16,0 0-8 16,0 0-7-16,0 0 0 15,0 0 0-15,3 0 0 16,3 6 13-16,9 4 44 16,3 1-11-16,6 4-6 0,4 2-9 15,2 2-17-15,3 1-13 16,-5 0 0-16,-1 3-1 15,1 11-86-15,-8-4-233 16,-4-11-585-16</inkml:trace>
  <inkml:trace contextRef="#ctx0" brushRef="#br0" timeOffset="227096.0952">10475 11743 679 0,'0'0'237'0,"0"0"-209"16,0 0-28-16,0 0-186 16,0 0 10-16,0-84 87 0,-5 71 89 15,-1 3 17-15,-10 0 26 16,4 3-43-16,-2 3-337 0</inkml:trace>
  <inkml:trace contextRef="#ctx0" brushRef="#br0" timeOffset="227714.1296">10433 11331 757 0,'0'0'242'0,"0"0"-25"16,0 0-5-16,0 0-35 16,0 0 26-16,0 0 8 15,0 0-45-15,12-33-49 16,-12 33-45-16,0 0-32 16,0 11-3-16,0 6 29 15,-6 5-19-15,-3 5-8 16,-3 2-18-16,3-3-14 15,-3 1-1-15,2-8-5 16,-1-2 0-16,-1-4 0 0,2 0 0 16,-2-6 5-1,0-3 0-15,3-4-5 0,0 0 0 16,0 0 0-16,2-4-1 16,4-8-10-16,0-9-12 15,-1 4 7-15,4-2 6 16,0 2 8-16,0 1-11 15,4 2 12-15,5 4-1 16,-2 4 0-16,-1-1 0 16,3 0 1-16,-3 5 0 15,3-1 0-15,0-1 0 16,0 1 0-16,4 3 0 16,-3 0 0-16,3 0 0 15,3 5 6-15,-4 9 12 16,9 3 6-16,-2 5 9 0,4 6 5 15,5-3-3-15,2-1-11 16,3-1-12-16,2-3-2 16,1-6-10-16,-3-2-19 15,-3-6-84-15,-9-5-172 16,-8-1-660-16</inkml:trace>
  <inkml:trace contextRef="#ctx0" brushRef="#br0" timeOffset="229460.9075">9517 9412 677 0,'0'0'340'0,"0"0"-225"16,0 0-61-16,0 0 39 0,0 0 88 15,0 0-28-15,0 0-43 16,0 0-13-16,0 0-6 16,0 0-15-16,0 0-22 15,0 0-1-15,0 0-8 16,0-6-27-16,0-1-12 16,0 0-5-16,-3-6 10 15,0 2-10-15,-4-7 0 16,2 1 1-16,-1-6-2 15,-3 0 1-15,0-4 1 16,-4 0-2-16,-1-1 1 16,-2-2-1-16,1 3 0 15,0 0 1-15,0 5 0 16,2 2 8-16,2 3 0 16,5 7 3-16,3 0 4 0,0 6 4 15,3 1 3-15,0-3 2 16,0 5-7-16,0-5-8 15,3 3-9-15,6-3 1 16,2 1 4-16,2-2-6 16,2 1 0-16,0 1-1 15,0-2 1-15,1 6 0 16,1-1-2-16,-1 2 1 16,-1 0-6-16,3 0 6 15,-3 0 1-15,1 2-1 16,-5 5 1-16,2 1-1 15,-4 2-1-15,0 0 1 16,-6-5-5-16,2 2 6 0,-5 1-1 16,0-3 1-1,0 1 0-15,0-2 1 0,-5 4 10 16,-7 0 0-16,0 0-2 16,2 1-9-16,-1-2 1 15,2-2 0-15,6-1 0 16,-1 0 0-16,4-2-1 15,0-1 1-15,0 5 0 16,10-2 0-16,7 2 0 16,2 1 9-16,5 0-8 15,0-1-2-15,0 1-1 16,-5-1 0-16,-4-1-6 16,-3 1 6-16,-6 1-7 15,-6-1-1-15,0-2 9 0,-3 3 0 16,-12-2 12-16,-3 3 19 15,-6-3 8-15,-1-1 5 16,1-1-24-16,3 1-13 16,0-1-7-16,6 3-4 15,5-2-121-15,4-1-262 16,6-3-327-16</inkml:trace>
  <inkml:trace contextRef="#ctx0" brushRef="#br0" timeOffset="240687.8228">9442 8932 843 0,'0'0'191'15,"0"0"-94"-15,0 0-22 16,0 0 11-16,0 0 62 16,0-8 1-16,0 6-47 0,0-1-38 15,0 1-14-15,0 2 4 16,0-3 5-16,0 3-5 16,0-1 1-16,0-1 7 15,0 1 7-15,3-2-1 16,0 0-4-16,3 0-29 15,8-4-23-15,11 0-4 16,8-3-8-16,28 0-6 16,-8 0-100-16,0-1-467 0</inkml:trace>
  <inkml:trace contextRef="#ctx0" brushRef="#br0" timeOffset="324908.3928">26534 2153 816 0,'0'0'629'0,"0"0"-459"15,0 0-85-15,0 0 42 16,0 0 53-16,0 0-20 15,-3 0-43-15,3 0-30 16,0 0-22-16,0 0 8 0,0 0 6 16,0 0 10-16,0 0-16 15,0 6-28-15,0 5-21 16,0 7 19-16,0 8-1 16,0 6-17-16,-1 3-10 15,-3 4-1-15,1 0 13 16,-3 2-5-16,0-2-2 15,0 0-14-15,-1-4 0 16,0 0-6-16,1-5 1 16,-1-1 9-16,0-2-10 15,1-4 0-15,2-6 1 16,1-3-1-16,1-4 0 16,2-5-1-16,0-2-5 15,0-2-26-15,0-1-32 16,0 0-54-16,0 0-66 0,5-12-86 15,2-3-401-15,0-1-949 0</inkml:trace>
  <inkml:trace contextRef="#ctx0" brushRef="#br0" timeOffset="325570.0269">26192 2067 599 0,'0'0'591'0,"0"0"-446"15,0 0-20-15,0 0 33 16,0 0 38-16,0 0 12 16,0 0-29-16,-3 3-34 15,3-3-66-15,0 3 5 16,3 0 18-16,10 2 12 15,10 2-12-15,7 0-26 16,10 1-39-16,11-2-16 16,7-2-12-16,12-1-3 15,0-3-5-15,0 0-1 16,-5 0-1-16,-10 0-8 0,-9 0-4 16,-9 0 1-16,-7 0 1 15,-6 0-5-15,-5 0-7 16,-2 0-15-16,-4 2-27 15,2-2-39-15,-1 1-52 16,9 5-110-16,0-1-241 16,-4-2-201-16</inkml:trace>
  <inkml:trace contextRef="#ctx0" brushRef="#br0" timeOffset="326246.6373">26872 2519 97 0,'0'0'1241'15,"0"0"-1014"-15,0 0-168 16,0 0 23-16,0 0 99 0,0 0 8 16,0 0-83-16,0 8-42 15,0-3-13-15,-2 2 20 16,-4 3 4-16,0 3-19 16,-4 3-2-16,-1 1 5 15,0 4 2-15,-2 0-6 16,-2 0 0-16,3 1-14 15,0-4-5-15,3-2-11 16,4 0-9-16,2-2-8 16,3-2-7-16,0-2 8 15,3-5-2-15,10-1 4 16,6-4-11-16,3 0-57 16,2-6-116-16,6-15-132 0,-5 0-358 15,-7 1-496-15</inkml:trace>
  <inkml:trace contextRef="#ctx0" brushRef="#br0" timeOffset="326484.7608">26966 2333 983 0,'0'0'1244'16,"0"0"-1046"-16,0 0-141 15,0 0 10-15,0 0 32 16,0 0-47-16,0 0-52 16,0 0-202-16,0 0-900 0</inkml:trace>
  <inkml:trace contextRef="#ctx0" brushRef="#br0" timeOffset="329263.6729">25644 1686 730 0,'0'0'782'0,"0"0"-659"16,0 0-70-16,0 0-30 16,0 0 11-16,0 0 2 15,0 0 14-15,-4 27 41 16,-3-10-46-16,1 1-8 16,-2 2 15-16,-2 1 6 0,-4 2-13 15,-1 0 0-15,-4 2-16 16,-2 0-7-16,3-2-10 15,0-4-3-15,6-4-1 16,4-4-6-16,3-4 7 16,4-3-8-16,1-1 5 15,0-2-5-15,4 1 8 16,12-1 4-16,4 1-5 16,2-1-2-16,4 1-6 15,0-2 1-15,1 0 0 16,-2 0-1-16,-2 0 1 15,-2 0 0-15,-3 1-1 16,-5-1 1-16,-4 0 0 0,-3 0-1 16,-3 0 1-16,-3 0-1 15,0 0 0-15,0 0 0 16,0 0-1-16,0 0 1 16,0 0-8-16,0 0 7 15,0 0 0-15,0 0 1 16,0 0 0-16,0 0 6 15,0 0 0-15,3 0 3 16,3 0 22-16,5-7 0 16,0-5-17-16,1 2-8 15,-1-2 13-15,-1 2 8 16,-2 0-12-16,-2 2-5 0,-3 1 0 16,0 0-4-1,-2 1 15-15,-1 0 0 0,3 2 1 16,-3-2 14-16,0 2 0 15,1 1-6-15,-1 0 10 16,0 1 0-16,0 2-1 16,2 0-14-16,-2 0-15 15,0 0-10-15,0 7-23 16,-7 11 10-16,-5 10 13 16,-3 5 0-16,-3 3 0 15,2 2-10-15,2 6-134 16,5-10-227-16,4-9-623 0</inkml:trace>
  <inkml:trace contextRef="#ctx0" brushRef="#br0" timeOffset="330435.8077">26020 1783 1016 0,'0'0'320'0,"0"0"-182"0,0 0-4 16,0 0 17-16,0 0 0 16,0 0-34-16,0 0-46 15,0 0-23-15,0 0-18 16,0 0-17-16,0 6 19 16,0 6 36-16,0 2-8 15,-3 5-13-15,-4 2-14 16,-3 2-18-16,-1 0-4 15,-2-3-3-15,2-1-7 16,2-3 0-16,2-2 1 16,1-4-2-16,3-3 1 15,2-2 0-15,1-1-1 0,0 2 1 16,0-1 1-16,11 1 4 16,4 1-6-16,5-1 2 15,1-2-1-15,1-1 1 16,0 0-1-16,-3-3 0 15,-2 0-1-15,-3 0-1 16,-4 0-5-16,-2 0 0 16,-4 0 5-16,-1 0 0 15,0 0 1-15,-1-1 0 16,-2-4 6-16,2 0 0 16,0-3 4-16,-1 3 6 15,1-4-10-15,1 2-4 16,-2-1 10-16,1 0 6 0,1-1 5 15,-2 2 9-15,1 0 6 16,1 1 13-16,-2 1-9 16,2 0-14-16,0 2-4 15,-1 1 4-15,1 0-2 16,-2 1-4-16,-1 1-1 16,2 0-5-16,-2 0-7 15,0 0-8-15,0 0-1 16,0 11-10-16,-8 9 10 15,-5 10 2-15,-3 6-2 16,-7 16-7-16,2-8-283 16,2-7-1105-16</inkml:trace>
  <inkml:trace contextRef="#ctx0" brushRef="#br0" timeOffset="337935.9376">26743 3109 838 0,'0'0'580'16,"0"0"-440"-16,0 0-81 16,0 0 13-16,0 0 15 15,0 0 23-15,0-2 18 16,0 2 7-16,0 0-16 0,0 0-73 16,0 0-13-16,0 0 2 15,1 0-1-15,1 0-7 16,3 9-6-16,0 3 22 15,1 6 3-15,0 6-16 16,2 6-6-16,2 4-5 16,0 6-6-16,5 0-7 15,0 3 3-15,6 1-7 16,-1 1-1-16,2-2-1 16,0-2 0-16,-2-2-6 15,2-2 6-15,-4-1-6 16,-3-5 6-16,-2-3-2 15,-5-5 2-15,-4-5-1 0,1-4-5 16,-2-4 4-16,-2-5 2 16,2 0-6-16,-3-4 6 15,3 1 0-15,-3-2 1 16,0 0 0-16,0 0 0 16,1 0 5-16,-1 0-6 15,2 0-5-15,-1 0-1 16,2-2 5-16,2-6 0 15,0 0-6-15,1-4 6 16,1 1 0-16,-3-2 1 16,2 0 1-16,-3-1-1 15,0 1 2-15,-1-1 0 16,-2 4 7-16,0-2 7 0,0 2 8 16,0 3 9-1,0 3 1-15,0 0-1 0,0 2-9 16,0 1-9-1,0 1-8-15,0 0 4 0,0 0-10 16,0 0-1-16,0 0 0 16,0 0-1-16,0 0-8 15,0 0 7-15,0 5 1 16,3 4-1-16,1 1 1 16,2 2-5-16,-1 2 0 15,-2 0 6-15,-2 3-1 16,1-1 1-16,-2 0-1 0,0-1 0 15,1-1 1 1,-1 0-2-16,2-3 2 16,-1-1-1-16,1-2 1 0,-2-3 1 15,1-2-1-15,-1-1 0 16,0-2 0-16,0 0 6 16,0 0-5-16,0 0 30 15,-3 0 7-15,-12 0 0 16,-10 0-14-16,-10-3-12 15,-6-7-10-15,-6-2-2 16,-2 0-42-16,-15-3-137 16,11 6-456-16,8 0-864 0</inkml:trace>
  <inkml:trace contextRef="#ctx0" brushRef="#br0" timeOffset="344296.099">27647 3436 383 0,'0'0'1047'0,"0"0"-823"16,0 0-116-16,0 0 35 15,0 0 84-15,0 0-24 16,0 0-49-16,0 0-44 16,0 0-43-16,0 0-33 15,0 0-11-15,-2 4-10 16,2 7-4-16,-3 11 0 15,-1 7 33-15,1 8 3 0,-2 6-21 16,-1 3-11 0,0-1 8-16,0-2-20 0,-1-8 5 15,1 0-5-15,2-7 0 16,-1-4 10-16,0-1-11 16,2-7 1-16,-1 0-1 15,1-4 1-15,2-5-1 16,1-2-41-16,0-3-91 15,0-2-88-15,3-2-168 16,8-10-257-16,-1-4-698 0</inkml:trace>
  <inkml:trace contextRef="#ctx0" brushRef="#br0" timeOffset="344696.6509">27417 3364 1099 0,'0'0'612'0,"0"0"-491"16,0 0-74-16,0 0 36 16,0 0 70-16,0 0-4 0,0 0-41 15,55 3-28-15,-19-1-31 16,9 1-25-16,4 0-11 16,5-1-5-16,1-1-7 15,-3 2 5-15,0 0-6 16,-4 0 2-16,-8 2-2 15,-7 1-11-15,-9 1-41 16,-7 0-74-16,-9 5-125 16,-5 1-130-16,-3-4-211 0</inkml:trace>
  <inkml:trace contextRef="#ctx0" brushRef="#br0" timeOffset="345127.2438">27857 3722 1482 0,'0'0'680'15,"0"0"-584"-15,0 0-77 16,0 0-3-16,0 0 57 15,0 0-23-15,0 0-10 16,-3 40-13-16,3-15-13 16,0 1-7-16,0 2-7 15,0-3 1-15,0-1 0 16,0-2-1-16,-3-4-32 16,0-2-68-16,0-3-83 15,-1 0-137-15,2-4-193 16,-1-5-310-16</inkml:trace>
  <inkml:trace contextRef="#ctx0" brushRef="#br0" timeOffset="345407.1708">28069 3818 1835 0,'0'0'471'16,"0"0"-459"-16,0 0-5 16,0 0-7-16,0 0 73 0,0 0 17 15,-46 85-42-15,37-59-25 16,-2-2-11-16,2-2-10 16,0-4-1-16,1-2-1 15,0-7-5-15,1 0-54 16,-1-5-128-16,-1-4-199 15,3 0-247-15,2 0-586 0</inkml:trace>
  <inkml:trace contextRef="#ctx0" brushRef="#br0" timeOffset="345764.7316">28093 3963 722 0,'0'0'950'16,"0"0"-763"-16,0 0-187 15,0 0 6-15,0 0 7 16,0 0 72-16,0 0-4 16,49 3-52-16,-41 3-13 15,-1 0-8-15,2 1-1 16,-6 0 6-16,0 1 18 15,-3 1 6-15,0 2-3 16,-2 1 7-16,-9 4 17 16,-5 3-2-16,-1-2-4 15,0 1-18-15,1-3-16 16,7-2-10-16,4-3-8 0,5-4-1 16,0 0-71-16,29-6-73 15,2 0-224-15,3-4-448 0</inkml:trace>
  <inkml:trace contextRef="#ctx0" brushRef="#br0" timeOffset="346401.883">28192 3269 1315 0,'0'0'157'16,"0"0"-73"-16,0 0-61 15,-56-83-7-15,35 65 22 16,-3 3 20-16,-2 7-23 16,-7 7-23-16,-5 1-12 15,-9 18-6-15,-9 16 6 0,-21 22 26 16,-22 27-19 0,-18 23 15-16,0 8-22 0,19-8-9 15,32-25-23-15,32-23-22 16,16-13 28-16,10-4 19 15,8 5 7-15,0 7 47 16,20 2-11-16,9-4-9 16,9-6-7-16,5-6 5 15,11-5-3-15,6-6 0 16,20-2-22-16,20-9 0 16,19-11-54-16,5-6-6 15,-6-6 3-15,-9-21 13 16,-13-9-40-16,-1-6-22 0,-13 1 26 15,-18 0 57 1,-16 5 23-16,-2-14 17 0,2-19 11 16,-9-24 41-1,-17-9 29-15,-22 5-17 0,-43 8-27 16,-26 12 45-16,-22 3 58 16,-19 9-18-16,-18 13-99 15,-10 17-34-15,-2 18-6 16,6 17-179-16,35 1-203 15,22 15-837-15</inkml:trace>
  <inkml:trace contextRef="#ctx0" brushRef="#br0" timeOffset="347406.6965">27004 4500 327 0,'0'0'1508'0,"0"0"-1247"15,0 0-258-15,0 0 13 16,0 0-16-16,0 0 18 16,94-24-3-16,-66 22-15 0,-1 2 0 15,-3 0-31-15,-2 0 22 16,-3 7 8-16,-5-1 0 16,-2 0 1-16,-6-1 2 15,-2 1 5-15,-2-2-1 16,-1 1 18-16,-1-1 1 15,0 0 6-15,0 2 19 16,-6-1 8-16,-1 2-27 16,-3-1-18-16,-1 1 6 15,2-2-7-15,0 1-10 16,3 1-1-16,3 0 0 16,0 3 1-16,3 0-2 15,0 3-1-15,2 1-39 0,8 0 17 16,3 0 22-16,-2-2 0 15,1 0 1-15,-3-2 0 16,-3-1-2-16,-3-1 2 16,-3 0 0-16,0-1 5 15,0 0 24-15,-11 0 3 16,-3-1-11-16,-5 0-9 16,0-3-7-16,0-1-5 15,4 1-63-15,3-3-166 16,6 0-137-16,6 0-250 15,0 0-247-15</inkml:trace>
  <inkml:trace contextRef="#ctx0" brushRef="#br0" timeOffset="347832.0746">27497 4524 146 0,'0'0'818'16,"0"0"-444"-16,0 0-206 16,0 0-85-16,0 0 35 15,0 0 37-15,0 0-4 16,-56 13-61-16,48 2-50 16,1 3-1-16,-2 2-3 0,2 1-13 15,2 0 2 1,2-1-7-16,1-3-1 0,2 1-8 15,0-2-8-15,3-2 6 16,10-2 6-16,6-6-13 16,5-3-8-16,4-3-24 15,1 0-15-15,1-7 13 16,-2-7 0-16,-4-4 34 16,-4-2 13-16,-6-1 2 15,-4-2 26-15,-7 1 18 16,-3 1 3-16,-3 2-8 15,-15 1-19-15,-2 0-22 16,-2 5-13-16,0 3-79 16,-5 7-115-16,8 3-326 15,4 0-566-15</inkml:trace>
  <inkml:trace contextRef="#ctx0" brushRef="#br0" timeOffset="348460.6759">27938 4566 363 0,'0'0'922'16,"0"0"-588"-16,0 0-231 15,0 0-87-15,0 0-7 16,0 0 82-16,0 0 35 16,-5 31-37-16,5-18-51 15,6-2-17-15,0-1-6 16,3-3 2-16,-3-2 11 15,2-1-6-15,-2-3-22 16,2-1-14-16,0 0-17 16,1 0 6-16,0 0-6 15,1-3 17-15,-1-4 14 16,2-1 6-16,0-4 25 0,0 1 0 16,-2 0 5-16,1 1 21 15,-2 0 13-15,-2 1 20 16,-3 4-10-16,2 0-32 15,-3 3-27-15,1 0-13 16,0 2-8-16,0 0 0 16,3 0-1-16,2 6-8 15,3 8 9-15,2 5-1 16,-1 3 1-16,1 3-2 16,-1 2 1-16,1 2 1 15,-2-1-1-15,-2 1 0 16,-1-4 1-16,-3-3 0 15,-4-4 0-15,-1-3 0 16,0-4 1-16,0-4-1 0,-7-3-24 16,-5-4-25-16,0 0-65 15,2-11-214-15,4-5-276 16,4-4-595-16</inkml:trace>
  <inkml:trace contextRef="#ctx0" brushRef="#br0" timeOffset="348896.2149">28372 4541 664 0,'0'0'819'16,"0"0"-705"-16,0 0-78 15,0 0 0-15,0 0 61 16,0 0 18-16,0 0-21 16,61 9-62-16,-46-9-32 15,-3 0-38-15,1-1 18 16,-4-5 18-16,-1 0 1 16,-4 1 1-16,-2 1 6 15,-2 0 31-15,0 1 2 16,0 1-11-16,-3 1-13 0,-9 1-2 15,-8 0 15-15,-2 0 7 16,-4 0-8-16,0 9-5 16,0 0 1-16,4 4 4 15,5 0 9-15,4 2-11 16,6 2-9-16,5 0-4 16,2 1-12-16,0-4 0 15,17 1-16-15,7-4-94 16,16-5-143-16,-5-3-116 15,-3-3-230-15</inkml:trace>
  <inkml:trace contextRef="#ctx0" brushRef="#br0" timeOffset="349363.5598">28624 4523 1549 0,'0'0'398'0,"0"0"-298"15,0 0-78-15,0 0 4 16,0 0 77-16,0 0-14 16,-88 8-56-16,73 8-19 15,3 1-5-15,-1 3-8 16,4-1 0-16,3-3 1 16,4 0-1-16,2-3 5 15,0-3-5-15,0-5-1 16,11 0-21-16,6-5-67 15,6 0-103-15,2-5-85 16,4-6-14-16,-2-5-43 0,-1-2 45 16,-3 0-228-16,-4 0 394 15,-4 2 122-15,-7 3 415 16,-4 5-29-16,-4 2-69 16,0 3-70-16,0 2-71 15,0 0-19-15,-1 1-14 16,-4-2-10-16,3 2-37 15,1 0-47-15,-1 0-32 16,1 11-8-16,-1 5-1 16,1 2-1-16,1 1 1 15,0-2-8-15,0-1-20 16,0-6-60-16,3 0-144 16,0-6-127-16,0-2-331 0</inkml:trace>
  <inkml:trace contextRef="#ctx0" brushRef="#br0" timeOffset="349727.0808">28852 4523 1228 0,'0'0'688'0,"0"0"-566"15,0 0-91-15,0 0-20 16,0 0 22-16,0 0 48 15,0 0 5-15,0 0-33 16,25 71-32-16,-17-49-13 16,-2-2-7-16,-1 0 0 0,-1-3 16 15,0-5-7-15,-2-4-9 16,-2-2 1-16,0-5-1 16,0-1 5-16,0 0 14 15,0-2 3-15,0-10-10 16,0-5-6-16,0-4-5 15,7-4-2-15,4-1-9 16,2 2-8-16,-2 6 11 16,-1 4 5-16,2 4-14 15,-1 3-45-15,1 4-77 16,8 3-89-16,0 0-48 16,-4 2-284-16</inkml:trace>
  <inkml:trace contextRef="#ctx0" brushRef="#br0" timeOffset="350022.8797">29282 4479 1200 0,'0'0'496'0,"0"0"-410"15,0 0-48-15,0 0-1 16,0 0 23-16,0 0 95 15,0 0-61-15,-22 27-39 16,19-16-28-16,3-1-2 16,0 2 46-16,4 2 21 0,11 2-40 15,0 1-18 1,1 0-4-16,-4-2-8 0,-1-1 3 16,-6-1-11-16,-5-3-14 15,0-2 0-15,-8-2-29 16,-31 0-50-16,5-5-392 15,-2-1-932-15</inkml:trace>
  <inkml:trace contextRef="#ctx0" brushRef="#br0" timeOffset="377316.4928">18671 11833 550 0,'0'0'772'0,"0"0"-265"16,0 0-431-16,0 0-68 16,0 0 6-16,0 0 108 15,46-59 67-15,-44 56-41 16,-1 2-53-16,-1 1-37 15,0 0-15-15,0 0-22 16,-17 14-12-16,-16 9 27 16,-25 19 29-16,-28 12-24 0,-22 12-23 15,4-7-12-15,20-12-4 16,24-15 4-16,16-12-5 16,-5 2 0-16,-1 2 0 15,-1-1-1-15,11-7 1 16,16-5-1-16,4-4 0 15,13-4 0-15,5-3 7 16,2 0 4-16,0 0-1 16,9-10-10-16,7-10-9 15,3 0-1-15,-2 1 10 16,-1-1-1-16,-7 3 1 16,-2 4 1-16,-4 0-1 0,-2 3 0 15,-1 1 0-15,0 2 1 16,0 3 6-16,0 0 5 15,0 4-6-15,-6 0-6 16,-8 5-1-16,-9 10 1 16,-6 9 26-16,-3 6-4 15,1 0-10-15,7-2-11 16,1-1 11-16,9-6-6 16,5-2 6-16,9-3 7 15,0-2 2-15,0-1 5 16,9 0-17-16,10-3 0 15,5-1-9-15,6-4 0 16,-1-3-3-16,6 1-73 0,11 1-102 16,-7 2-139-16,-7-2-504 15</inkml:trace>
  <inkml:trace contextRef="#ctx0" brushRef="#br0" timeOffset="378236.5208">19590 12708 1420 0,'0'0'321'0,"0"0"-268"16,0 0-53-16,0 0-25 15,0 0 25-15,0 0 73 16,0 0-4-16,0-3-22 16,-1 13 6-16,-14 10 71 15,-11 7 9-15,-7 8-31 16,-9 2-29-16,-8 2-25 16,-2 0-17-16,-3-1-13 15,-2-5-8-15,2 0-8 16,3-3 11-16,9-8 21 15,10-5-20-15,11-4-13 0,11-9 1 16,5 2 6-16,4-6-7 16,2 0 0-16,0 0 1 15,0 0 4-15,0 0-5 16,2-10-1-16,7-6-2 16,6-1 1-16,-3-2-1 15,2-4 1-15,2 2 1 16,-6 1-1-16,-1 4 1 15,-5 7 6-15,-2-1 6 16,-2 6-6-16,0 1 5 16,0 0-2-16,0 3-2 15,-5 0-1-15,-9 7-5 16,-12 11 14-16,-6 9 9 0,0 3-3 16,-5 4-8-16,5 1-7 15,10-4 0-15,-1-2 0 16,10-3 28-16,13-6 13 15,4-3-22-15,28-10 12 16,10-4-5-16,13-3-20 16,4 0-12-16,1-3-1 15,-7-7-81-15,-1 0-136 16,-18 0-442-16,-9 2-799 0</inkml:trace>
  <inkml:trace contextRef="#ctx0" brushRef="#br0" timeOffset="379534.8699">20514 13482 1453 0,'0'0'281'16,"0"0"-177"-16,0 0-79 16,0 0 5-16,0 0 139 15,0 0 6-15,0 0-73 16,-14 19-22-16,-11 10 42 16,-9 14-36-16,-16 4-48 15,-3 6-19-15,-3 0-9 0,-2 0-9 16,5-7 6-16,4-7-7 15,10-8 0-15,9-8 6 16,12-8-5-16,8-8-1 16,3-4 1-16,7-3 6 15,0 0-7-15,3-13 0 16,14-9-21-16,2-6-1 16,4-1 15-16,-1-3 6 15,-5 5-7-15,-4 3 8 16,-6 6 0-16,-4 7 0 15,-3 7 1-15,0 4 10 16,-7 0-10-16,-19 13 8 16,-6 11 19-16,-7 9 0 0,-4 3 8 15,5 3-6-15,10-4-5 16,16-5 5-16,12-5 10 16,9-8 26-16,38-3-7 15,30-6-33-15,24-8-26 16,-4 0-69-16,0-8-112 15,-34-6-293-15,-27 1-684 0</inkml:trace>
  <inkml:trace contextRef="#ctx0" brushRef="#br0" timeOffset="380566.5234">22789 13237 677 0,'0'0'650'16,"0"0"-644"-16,0 0-6 15,0 0-9-15,0 0 9 16,0 0 71-16,0 0-30 16,51-23-28-16,-51 23-12 15,0 0 20-15,0 0 13 16,0 0 14-16,0 0 21 15,0 0 5-15,0 0 30 16,0 0 1-16,-12 4 33 16,-3 11-10-16,-4 5-51 15,-10 4-42-15,-2 8-17 0,-5 2-5 16,-1 2 12 0,-1-3-5-16,3-3-13 0,3 0 5 15,3-4 34-15,0 0-5 16,4-2-20-16,-2-1-9 15,8-7-9-15,2-3-2 16,7-3 5-16,4-6-5 16,4-4 0-16,2 0 5 15,0 0-5-15,0-1 2 16,6-12-3-16,6-4-34 16,2-2 24-16,-7-1 8 15,2 0 2-15,-6 7-1 16,-2 0-10-16,-1 6 5 0,0 3 5 15,0 1-8 1,0 3 8-16,0 0-1 0,0 0-7 16,0 0 2-16,-4 0-5 15,-9 14 12-15,-10 6 4 16,-2 7 8-16,-4 3-6 16,2 2-4-16,5-2 4 15,9-3-6-15,4-8 7 16,9-6-6-16,4-3 10 15,17-3 1-15,11-4-12 16,2 0-21-16,3 1-80 16,-1 3-109-16,-11 2-187 0,-11-2-539 15</inkml:trace>
  <inkml:trace contextRef="#ctx0" brushRef="#br0" timeOffset="381370.3201">21018 14048 1264 0,'0'0'769'0,"0"0"-604"16,0 0-119-16,0 0-20 15,0 0 67-15,0 0 48 0,3 81-29 16,-6-31-39-16,2 7-40 15,1 1-23-15,0 5-2 16,0-4-7-16,4-3-1 16,0-9-37-16,-1-5 12 15,2-12 4-15,3-9-43 16,-2-8 16-16,1-7 11 16,0-6 12-16,2 0 19 15,0-6 5-15,2-11 1 16,-1-3 0-16,-1 0 5 0,-2 0 12 15,-2 6 42 1,-2 5 17-16,-2 3 0 0,-1 2-15 16,2 4-24-1,-2 0-25-15,0 10-11 0,0 6 0 16,0 6 0-16,0 3-1 16,0-2-1-16,5-3-11 15,-2-4 0-15,3-6-8 16,-2-1-3-16,-3-5 13 15,-1-3 10-15,0-1 0 16,0 0 9-16,-5-7 5 16,-12-6 2-16,-5-1 9 15,-7-3 13-15,-3-2-4 0,-3 4-16 16,2-3-18 0,0 2-27-16,8 5-264 0,12 2-1529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3T07:50:35.6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7579 2880 454 0,'0'0'137'0,"0"0"-50"15,0 0-6-15,0 0 86 0,0 0 418 16,0 0-371 0,-3 0-64-16,3 0-18 0,0 0-17 15,0 0 6-15,0 0-21 16,0 0-27-16,0 2-39 16,0 10-22-16,0 10-6 15,0 7 64-15,0 10-8 16,0 9-25-16,0 3-22 15,0 1-9-15,0-3-6 16,0-8 0-16,0-5 0 16,0-9-12-16,0-6-50 15,0-7-42-15,0-7-88 16,0-7-190-16,0-2-178 16,0-10-366-16</inkml:trace>
  <inkml:trace contextRef="#ctx0" brushRef="#br0" timeOffset="344.0374">7452 2806 1197 0,'0'0'549'16,"0"0"-479"-16,0 0-35 15,0 0 56-15,0 0 41 16,33-74 21-16,-5 68-61 15,5 5-39-15,9 1-24 16,4 2-12-16,-1 13-11 0,1 0-5 16,-7 2 0-1,-11 2 0-15,-4-2 0 16,-12 3-1-16,-9 1-1 0,-3 2 1 16,-6 1 0-16,-16-3 16 15,-4 1 2-15,-8-4-9 16,0-3-2-16,1-5-7 15,6-3-42-15,3-4-95 16,9-3-142-16,9 0-116 16,3-4-396-16</inkml:trace>
  <inkml:trace contextRef="#ctx0" brushRef="#br0" timeOffset="671.9104">7913 2777 1607 0,'0'0'312'0,"0"0"-225"16,0 0-60-16,0 0-8 15,0 0 26-15,0 0 68 16,0 0 2-16,42 92-33 16,-26-56-45-16,-4 1-22 15,0-6-14-15,-6-3 7 16,0-6-8-16,-3-8 1 15,-3-5-1-15,0-5 0 16,0-4 8-16,0 0 5 16,0-2 33-16,0-19-2 15,0-8-44-15,0-12-16 0,0-4-3 16,0 2-14 0,6 2 3-16,0 11 17 0,3 7-29 15,0 12-60-15,3 7-105 16,12 4-194-16,1 10-151 15,-1 2-222-15</inkml:trace>
  <inkml:trace contextRef="#ctx0" brushRef="#br0" timeOffset="1004.7886">8319 2828 1840 0,'0'0'392'0,"0"0"-302"16,0 0-73-16,0 0-16 0,-82 27 49 15,56-12 17-15,1 3-31 16,9 1-23-16,11-2-12 16,5-2 5-16,0 1 2 15,18-5-7-15,7-3-1 16,8-4-1-16,6-4-11 16,-3 0-2-16,-8-7 8 15,-1-7 6-15,-12-1 0 16,-8-3 1-16,-4-1 8 15,-3-1 7-15,-10 1 6 16,-14 3-7-16,-6 2-12 16,-4 6-3-16,0 3-10 0,4 5-45 15,7 0-147 1,16 3-189-16,7 7-247 0,0-4-432 0</inkml:trace>
  <inkml:trace contextRef="#ctx0" brushRef="#br0" timeOffset="1271.9809">8547 2773 778 0,'0'0'1233'0,"0"0"-1040"16,0 0-158-16,0 0-34 16,0 0 20-16,0 0 51 15,-10 107-8-15,10-59 13 16,13 2-23-16,5 4-30 15,6-2-4-15,-2-3-6 0,-5-4-8 16,-4-9-5-16,-7-5 0 16,-6-5 0-16,-13-6-1 15,-17-6 6-15,-9-6-6 16,-9-8-43-16,-1-2-76 16,0-43-93-16,16 3-162 15,12-6-278-15</inkml:trace>
  <inkml:trace contextRef="#ctx0" brushRef="#br0" timeOffset="1422.7762">8449 2585 1938 0,'0'0'316'16,"0"0"-245"-16,0 0-71 15,0 0-53-15,0 0-62 16,0 0-167-16,0 0-224 15,10 14-80-15</inkml:trace>
  <inkml:trace contextRef="#ctx0" brushRef="#br0" timeOffset="1780.8627">8786 2782 1438 0,'0'0'198'16,"0"0"-146"-16,0 0-34 0,0 0-11 15,97 20-5-15,-70-20 6 16,-2-2 1-16,-1-10 0 16,-5-2-8-16,-4 0 0 15,-10 0 6-15,-5 2 43 16,0 1 49-16,-14 1-14 15,-11 4-13-15,-11 5 6 16,-7 1-16-16,-5 1 3 16,-1 17-6-16,4 3-22 15,12 4-18-15,8 3-18 16,17 1 5-16,8 0 3 16,5-4 0-16,26-2-9 0,14-6-38 15,40-6-168-15,-13-5-157 16,-4-6-325-16</inkml:trace>
  <inkml:trace contextRef="#ctx0" brushRef="#br0" timeOffset="2032.887">9287 2773 1696 0,'0'0'487'0,"0"0"-439"16,0 0-36-16,0 0-5 15,-88-30 14-15,55 30 28 16,0 13 4-16,2 9-17 0,7 6-21 16,11 5-9-1,7-1 0-15,6 1-6 0,9-5 0 16,18-7 0-16,11-4-2 16,7-9-28-16,6-5-88 15,19-4-198-15,-12-12-198 16,-10-4-84-16</inkml:trace>
  <inkml:trace contextRef="#ctx0" brushRef="#br0" timeOffset="2260.553">9496 2439 1217 0,'0'0'1169'15,"0"0"-1011"-15,0 0-158 16,0 0-26-16,0 0 11 0,0 0 15 15,-21 135 30-15,21-46-5 16,0-3 5-16,9-9-12 16,0-14-12-16,-2-19-5 15,4-2-1-15,-5 0 0 16,-3-11-8-16,0-9-69 16,-3-9-189-16,0-6-291 15,-3-7-153-15</inkml:trace>
  <inkml:trace contextRef="#ctx0" brushRef="#br0" timeOffset="2418.5459">9390 2712 1936 0,'0'0'324'0,"0"0"-252"16,0 0-61-16,0 0-10 15,0 0 20-15,124 15 7 16,-27-8-28-16,-9-1-133 15,-3-6-738-15</inkml:trace>
  <inkml:trace contextRef="#ctx0" brushRef="#br0" timeOffset="3101.1997">10643 2932 1506 0,'0'0'661'0,"0"0"-568"16,0 0-64-16,0 0-12 15,108 1 6-15,-24-1 13 16,30 0 5-16,5 2-8 15,1 5 3-15,-10 0-17 16,-16 1-10-16,-16-1-8 16,-22-1-1-16,-14-2 1 15,-16-3-1-15,-3 1-6 16,-3-1-8-16,-8-1 4 16,-12 0 1-16,0 0-30 15,-26-4 38-15,-9-4-5 16,-7-5 6-16,-10 2 1 15,7-3 5-15,5 5 1 0,10 0 12 16,12 4 1 0,12 2-7-16,3 2 12 0,3 1-23 15,3 0-2-15,18 0-2 16,16 4-14-16,8 9 15 16,13 4 0-16,4 4 0 15,0 3 0-15,-7 1 1 16,-10 1 2-16,-9-4 17 15,-11-2-3-15,-10-4-7 16,-12-2-9-16,-3-3-5 16,-24-1-10-16,-37-2-4 15,3-1-199-15,2-5-556 0</inkml:trace>
  <inkml:trace contextRef="#ctx0" brushRef="#br0" timeOffset="3837.7494">13099 2591 1607 0,'0'0'495'16,"0"0"-432"-16,0 0-5 15,0 0-29-15,0 0-2 16,-122-36 23-16,65 32 14 16,0 1-6-16,5 3-24 15,11-3-10-15,12 3-17 16,11 0-7-16,12 3-10 16,3 9-1-16,3 11 11 15,0 10 7-15,10 8-1 16,7 5-5-16,-2 4 0 15,-1-1 0-15,-5-2 5 0,-5-5-6 16,-4-5 0-16,-8-4 1 16,-8-6 0-16,-2-2 12 15,0-3 7-15,6-4 11 16,6-1-13-16,2-1 2 16,4-2-9-16,4-1-10 15,14-3 6-15,15-2 4 16,6-6-11-16,7-2 0 15,3 0-61-15,8-16-98 16,-11-5-177-16,-13 2-303 0</inkml:trace>
  <inkml:trace contextRef="#ctx0" brushRef="#br0" timeOffset="3979.054">12741 2928 1395 0,'0'0'767'0,"0"0"-738"16,0 0-29-16,0 0-79 16,0 0 43-16,115-3-28 15,-51 3-33-15,-10 0-131 16,-8 0-429-16</inkml:trace>
  <inkml:trace contextRef="#ctx0" brushRef="#br0" timeOffset="4508.3755">13373 2956 1196 0,'0'0'384'15,"0"0"-199"-15,0 0-30 16,0 0 12-16,0 0 1 16,0 0-58-16,0 0-18 15,0-1-43-15,6 12-30 16,2 7 24-16,1 5-20 16,-3 3-14-16,-3 0-3 15,0-2-6-15,-3-4 2 0,0-6-1 16,0-4-1-1,0-5-1-15,0-4 1 0,0-1 9 16,0 0 4-16,0-2 4 16,7-13-17-16,7-10-42 15,8-4 18-15,-3-5 23 16,4 0-16-16,-3 3-8 16,-1 7 24-16,-6 7 1 15,-7 7 6-15,-2 5 9 16,-2 5 0-16,-1 0-15 15,-1 2 0-15,3 17 0 16,1 6 15-16,3 7 3 0,2 3-9 16,3 0-8-1,4-4 0-15,5-4-1 0,-2-8-76 16,7-5-112-16,10-10-170 16,-7-4-264-16,0 0-465 15</inkml:trace>
  <inkml:trace contextRef="#ctx0" brushRef="#br0" timeOffset="5004.6789">13918 2953 1625 0,'0'0'616'0,"0"0"-559"16,0 0-57-16,0 0 0 0,0 0 0 15,0 0 2 1,0 0-1-16,-61 63 20 0,61-46-11 15,0 0 2-15,3 0 21 16,13-3-11-16,4-1-6 16,2-4-2-16,5-3-1 15,-1-5-3-15,3-1 1 16,-4-1-4-16,1-14 4 16,-7-5 1-16,-2-5 2 15,-4-8 9-15,-9-9-2 16,-4-16 8-16,0-2-11 15,-4-3 6-15,-12-4-14 16,-4 11 7-16,1-5 23 16,-4 6 17-16,7 10-39 15,3 9-6-15,7 14 5 0,0 9 0 16,6 8-11-16,0 5-6 16,0 10-17-16,0 18 2 15,3 14 15-15,6 23 0 16,1-2 1-16,3 8-1 15,7-3 0-15,-2-13 1 16,3-1 0-16,1-7-1 16,-3-9 1-16,4-8-1 15,-1-6-78-15,20-7-96 16,-3-6-395-16,1-6-384 0</inkml:trace>
  <inkml:trace contextRef="#ctx0" brushRef="#br0" timeOffset="5391.0814">15022 2953 367 0,'0'0'1569'0,"0"0"-1343"15,0 0-161-15,0 0-44 16,0 0 22-16,0 0 31 16,0 0 27-16,-29 21-40 0,20-5-32 15,4 1-14-15,3 1-6 16,2-2-3-16,0-2 0 16,13-3-5-16,6-4 0 15,-3-3 5-15,1-3-6 16,-1-1-1-16,-4-1-5 15,-2-10 5-15,-2-5-1 16,-8-2 2-16,0 0 0 16,0-1 10-16,-11 2 7 15,-5 3 6-15,1 3-12 16,-6 4-11-16,5 3-10 16,4 4-65-16,12 0-135 15,0 3-336-15,9 3-138 0</inkml:trace>
  <inkml:trace contextRef="#ctx0" brushRef="#br0" timeOffset="5688.1113">15477 2551 1957 0,'0'0'284'15,"0"0"-176"-15,0 0-13 16,0 0-17-16,0 0-20 15,0 0-23-15,0 0-13 16,-75 13 6-16,68 46-11 16,7 25-8-16,3 0-2 15,15-8 3-15,0-11-8 16,-2-19-1-16,1 3 0 0,-4 0 5 16,-4-9-5-1,-8-11-1-15,-1-6 0 0,0-9-1 16,-10-6-42-16,-6-8-23 15,-7-4-118-15,7-12-339 16,3-5-201-16</inkml:trace>
  <inkml:trace contextRef="#ctx0" brushRef="#br0" timeOffset="5828.3828">15379 2959 1903 0,'0'0'324'16,"0"0"-188"-16,0 0-61 0,0 0-47 15,0 0-21-15,91 0-7 16,-14 2-72-16,-5-1-515 16,-11-1-860-16</inkml:trace>
  <inkml:trace contextRef="#ctx0" brushRef="#br0" timeOffset="6618.8761">16474 3008 811 0,'0'0'186'0,"0"0"-54"15,0 0 43-15,0 0-18 16,48 81 6-16,-38-69 28 15,-1-3 46-15,-6-3-28 16,-2-5-50-16,1-1-17 16,-1 0-3-16,1-8-29 15,3-12-65-15,0-7-35 0,0-7-10 16,1-10-18-16,0-15 5 16,-3-24-4-16,0-20-17 15,1 5-20-15,-1 21 7 16,0 27 33-16,0 26 14 15,-2 5 18-15,2 1 16 16,-1 4-22-16,-1 8-11 16,-1 6-1-16,2 0-10 15,-1 10-9-15,6 16 0 16,0 24 17-16,12 22 1 16,13 20 1-16,5-4-1 15,-5-19 1-15,-4-25 0 0,-5-19 0 16,4-1 0-16,2-2 0 15,-3-4 0-15,-3-7 1 16,-11-5 5-16,-6-5 3 16,-3-1 10-16,-2 0 19 15,-1-6 2-15,0-9-9 16,2-6-11-16,-2-9-7 16,0-7 4-16,0-6-10 15,0-5 3-15,0-3-9 16,0 4 5-16,0 4-5 15,0 10 0-15,0 11-1 16,0 9 0-16,0 8-14 16,4 3-72-16,2 2-88 0,5 0-37 15,15 8-170-15,0 4-117 16,-1-1-335-16</inkml:trace>
  <inkml:trace contextRef="#ctx0" brushRef="#br0" timeOffset="6988.3486">17226 2889 1582 0,'0'0'228'16,"0"0"-166"-16,0 0-21 16,0 0 14-16,0 0 9 15,0 0 12-15,0 0 8 0,59 9-14 16,-43-12-42-16,0-10-13 15,-3 0-14-15,-4-6 5 16,-5-1-6-16,-4 0 1 16,0 4 12-16,-3 2 7 15,-10 3-4-15,-6 5-9 16,-8 5-6-16,-3 1 1 16,-1 8 4-16,-2 13 1 15,6 8-5-15,7 4 4 16,9 2 0-16,8-1 5 15,3-1-10-15,6-7-1 16,16-3-34-16,8-6-101 16,0-6-144-16,15-11-98 15,-10 0-209-15,-5 0-296 0</inkml:trace>
  <inkml:trace contextRef="#ctx0" brushRef="#br0" timeOffset="7222.1148">17381 2842 1410 0,'0'0'228'16,"0"0"-95"-16,0 0-38 16,0 0 70-16,0 0 8 15,0 0-11-15,0 0-55 16,34-3-44-16,-19 14-41 16,3 6-15-16,-2 4-6 0,0 5 0 15,0-1 0 1,-2 0 7-16,1-1-7 0,2-2-1 15,-2-4 0-15,1-3 0 16,4-6-1-16,-3-4-152 16,12-5-173-16,-4-4-220 15,-2-10-454-15</inkml:trace>
  <inkml:trace contextRef="#ctx0" brushRef="#br0" timeOffset="7420.6295">17681 2802 1405 0,'0'0'667'0,"0"0"-622"16,0 0-27-16,0 0-2 15,-97 92 40-15,61-61 42 0,1 0-27 16,-2 1-18-16,5-2-26 16,2-3-20-16,5-6-7 15,9-6-8-15,9-3-118 16,10-9-204-16,10-3-231 15,13 0-410-15</inkml:trace>
  <inkml:trace contextRef="#ctx0" brushRef="#br0" timeOffset="7717.6058">17905 2648 2107 0,'0'0'275'0,"0"0"-189"0,0 0-22 16,0 0 30-16,0 0 0 15,0 0-32-15,0 0-27 16,3 25-22-16,-3 7-4 16,-6 14 84-16,-4 11-45 15,0 5-30-15,0-1-9 16,4-5-9-16,0-5 0 15,3-8 0-15,-2-7-1 16,2-7-4-16,0-9-54 16,2-8-86-16,1-12-84 0,0 0-127 15,7-10-265-15</inkml:trace>
  <inkml:trace contextRef="#ctx0" brushRef="#br0" timeOffset="7896.7079">17818 2880 1857 0,'0'0'301'0,"0"0"-229"15,0 0-48-15,0 0-11 16,0 0 14-16,0 0-2 16,122 32-25-16,-56-28-49 15,-12-4-333-15,-8 0-956 0</inkml:trace>
  <inkml:trace contextRef="#ctx0" brushRef="#br0" timeOffset="8684.0281">18714 2819 1512 0,'0'0'338'0,"0"0"-136"15,0 0-18-15,0 0-57 16,0 0-48-16,0 0-43 15,0 0-23-15,-17 54 30 16,8-18 8-16,1 4-27 16,8-2-15-16,0-5-7 0,3-5-1 15,8-7 7-15,2-7-1 16,2-7-1-16,-1-7 3 16,3 0 3-16,0-4-10 15,1-12-2-15,-1-5 0 16,-2-5 0-16,2-4 1 15,-7-2-1-15,1 2 0 16,-3 6 0-16,-1 8 36 16,-4 7 1-16,0 9-37 15,-3 0-3-15,3 12-16 0,0 10 10 16,4 3 9 0,6 3 0-16,3-2 0 0,4 0 1 15,3-8 1-15,-4-4 4 16,2-6 3-16,-3-6 3 15,-5-2 3-15,-1 0 4 16,2-11 21-16,-5-8-20 16,-5-6-10-16,-1-8 1 15,-3-7-4-15,0-7-7 16,-13-3-6-16,-8 0-3 16,3 8 3-16,-5 12 5 15,4 13-11-15,3 13-76 16,2 4-81-16,8 15-92 15,9 21-108-15,17-2-273 16,5-6-546-16</inkml:trace>
  <inkml:trace contextRef="#ctx0" brushRef="#br0" timeOffset="9065.829">19392 2955 1620 0,'0'0'244'0,"0"0"-181"16,0 0-17-16,0 0 60 16,0 0 23-16,0 0 5 15,0 0-37-15,52 15-51 16,-27-15-34-16,1 0-12 16,1 0-20-16,-9 0-13 0,-4-3 15 15,-4-5 5 1,-10-1-2-16,0-2-1 15,-5 0 10-15,-12-1 6 16,-10 3 15-16,-5 0 22 0,-8 4-3 16,-4 3-10-16,0 2-15 15,5 2-8-15,7 10 6 16,10 8-6-16,15 4 0 16,7 4 15-16,0 5-7 15,23 0 0-15,10-3-3 16,8-3-6-16,5-6-44 15,15-10-108-15,-12-5-340 16,-7-6-358-16</inkml:trace>
  <inkml:trace contextRef="#ctx0" brushRef="#br0" timeOffset="9451.5411">19654 2974 1232 0,'0'0'152'16,"0"0"-97"-16,0 0 114 16,0 0 74-16,0 0 18 15,0 0-64-15,91 43-95 16,-58-40-61-16,0-3-27 16,-1 0-13-16,-4 0-1 15,-4-4-5-15,-11-7-23 0,-3 1 7 16,-7-1 12-16,-3 1-7 15,-3-1 4-15,-17-1 5 16,-7 3 7-16,-4 0 0 16,-8 4 18-16,4 5 10 15,4 0-8-15,6 0-13 16,5 13-6-16,10 3 8 16,5 7 3-16,5 1-5 15,3 4 1-15,18 1 7 16,5-1-2-16,11-4-13 15,-1-7-46-15,19-8-145 16,-7-5-206-16,-5-4-399 0</inkml:trace>
  <inkml:trace contextRef="#ctx0" brushRef="#br0" timeOffset="9718.2394">20184 2567 1035 0,'0'0'1069'16,"0"0"-972"-16,0 0-97 16,0 0-3-16,0 0-10 15,0 0 13-15,0 0 66 16,13 104 53-16,-8-52-49 16,-1 8-26-16,3 5-11 15,3-4-11-15,-3-1 8 16,7-8-14-16,1-6-8 15,-3-7-7-15,-1-10-1 0,0-6-53 16,3-12-172-16,-4-7-258 16,0-4-136-16</inkml:trace>
  <inkml:trace contextRef="#ctx0" brushRef="#br0" timeOffset="9939.6455">20508 2845 1491 0,'0'0'203'16,"0"0"-151"-16,0 0 15 15,-100 36 99-15,63-16 6 0,5 0-37 16,8 1-44-16,8 1-35 16,10 2-14-16,6 2-18 15,11-1-8-15,20 0 5 16,10-3-21-16,9-4-59 15,27-5-181-15,-13-7-328 16,-5-6-624-16</inkml:trace>
  <inkml:trace contextRef="#ctx0" brushRef="#br0" timeOffset="10492.0819">21403 2269 1255 0,'0'0'749'15,"0"0"-636"-15,0 0-107 0,0 0-6 16,-34 82 36-1,34-7 32-15,0 25 9 0,19 9-16 16,10-1-37-16,-7-25-15 16,-9-27-8-16,-8-14-1 15,-5-9-8-15,0 17-202 16,-14-7-286-16,-1-4-335 0</inkml:trace>
  <inkml:trace contextRef="#ctx0" brushRef="#br0" timeOffset="10634.7078">21381 3251 867 0,'0'0'1290'16,"0"0"-1175"-16,0 0-115 0,0 0-13 16,0 0-384-1,-83 73-1044-15</inkml:trace>
  <inkml:trace contextRef="#ctx0" brushRef="#br0" timeOffset="15936.8348">7419 5032 121 0,'0'0'293'16,"0"0"598"-16,0 0-344 15,0 0-335-15,0 0-10 16,0 0-11-16,-16-4-2 16,16 2-25-16,0 2-50 15,0 0-30-15,0 0-22 16,0 0-20-16,0 6-24 15,0 16-18-15,-3 15 15 0,0 11 18 16,-3 10-21 0,0 1-11-16,1-1 0 0,-2-4-1 15,7-6 1-15,0-8-1 16,0-3 0-16,0-7-10 16,0-5-11-16,0-6-38 15,0-8-69-15,0-5-89 16,4-6-67-16,2-10-227 15,2-6-393-15</inkml:trace>
  <inkml:trace contextRef="#ctx0" brushRef="#br0" timeOffset="16223.4421">7373 4903 1631 0,'0'0'509'16,"0"0"-412"-16,0 0 1 15,0 0 65-15,0 0 32 16,0 0-65-16,0 0-47 16,63-8-45-16,-14 8-11 15,12 0-6-15,11 0-14 16,2 4-7-16,-2-3-29 15,-8-1-25-15,-9 0-9 16,-16 0-35-16,-15 0-19 16,-12 0-20-16,-12 2-88 15,-30 16-69-15,-7-4-225 16,-5 2-530-16</inkml:trace>
  <inkml:trace contextRef="#ctx0" brushRef="#br0" timeOffset="16468.8837">7467 5223 55 0,'0'0'1597'16,"0"0"-1259"-16,0 0-247 15,0 0-19-15,0 0 31 16,0 0 53-16,0 0-2 15,82 18-48-15,-30-16-73 0,3 0-33 16,-2-2-52 0,-7 0-46-16,-6 0-89 0,-13 0-296 15,-8 2-110-15</inkml:trace>
  <inkml:trace contextRef="#ctx0" brushRef="#br0" timeOffset="16700.2035">7949 5253 894 0,'0'0'1208'0,"0"0"-1030"16,0 0-136-16,0 0 101 16,0 0 52-16,-17 82-42 0,13-51-65 15,1-1-43-15,3 2-28 16,0-4-17-16,0-3 0 15,0-6-75-15,7-3-109 16,4-5-169-16,-2-4-398 16,1-3-246-16</inkml:trace>
  <inkml:trace contextRef="#ctx0" brushRef="#br0" timeOffset="16866.2713">8010 5198 1674 0,'0'0'291'0,"0"0"-207"0,0 0-10 16,0 0 53-16,0 0-49 15,0 0-78-15,0 0-81 16,36-13-397-16,-26 26 0 16</inkml:trace>
  <inkml:trace contextRef="#ctx0" brushRef="#br0" timeOffset="17312.6137">8195 5323 1023 0,'0'0'814'0,"0"0"-657"0,0 0 64 15,-30 72-54-15,21-46-37 16,3-2-46-16,-1 1-35 15,4-7-25-15,0-3-12 16,3-3-11-16,0-6 0 16,0 0 0-16,0-5 1 15,0-1-1-15,0 0 8 16,0-7-9-16,16-11-39 16,4-7-1-16,5-5 25 15,2-3 6-15,-2 0 3 16,-4 1 6-16,-3 7 0 15,-5 7 11-15,-5 4 12 0,-2 5 25 16,-3 5 19 0,0 3-4-16,-3 1-23 0,3 0-24 15,4 0-16-15,-1 11-6 16,3 6 6-16,-1 5 16 16,-1 2 2-16,-1 3-8 15,-3-2-9-15,-3-1-1 16,0-1-27-16,0-3-59 15,0-1-85-15,0-8-346 16,0-4-393-16</inkml:trace>
  <inkml:trace contextRef="#ctx0" brushRef="#br0" timeOffset="18073.1351">8641 5280 1679 0,'0'0'548'16,"0"0"-486"-16,0 0-49 16,0 0 60-16,0 0 59 15,-88 29-12-15,64-11-35 16,5 3-19-16,4 1-18 16,3-2-26-16,6-1-10 15,3-4-3-15,3-4-9 16,0-2 0-16,3-5 0 15,18-4-15-15,4 0-29 16,2-3-23-16,4-11-12 16,-1-4 23-16,-4-3 33 15,-1-1-4-15,-4-3 13 16,-6 3 14-16,-2 2 4 0,-7 4 38 16,-1 8 35-16,-5 2 10 15,0 3-22-15,0 3-21 16,0 0-19-16,0 0-25 15,0 0-9-15,0 14 0 16,-8 6 9-16,2 5 9 16,0 4-8-16,2-2-1 15,4-7-6-15,0 0 6 16,0-4 0-16,13-8 1 16,1-3-1-16,8-5-8 15,5-2-17-15,4-16-37 16,8-6-30-16,0-7 41 15,1-6 19-15,-1-5 9 0,-3-9 8 16,-2-17 5-16,-1-24 9 16,-10-13 1-16,-6 8 0 15,-11 23 13-15,-6 31 50 16,0 18-8-16,0 4 21 16,-6 2-18-16,-4 1-8 15,2 10-15-15,-4 8-18 16,-4 8-17-16,-8 30 0 15,-4 30 10-15,2 31 34 16,7 9-14-16,10-14-14 16,5-24-8-16,4-27 7 15,0-9 8-15,0 5 0 0,4 1-14 16,2 2-2 0,-3-8-6-16,3-5 0 0,0-5-1 15,1-7 1-15,-4-4-1 16,0-4 0-16,3-5-12 15,-1-4-43-15,4 0-71 16,13-7-111-16,-1-8-428 16,-6-5-375-16</inkml:trace>
  <inkml:trace contextRef="#ctx0" brushRef="#br0" timeOffset="19014.3095">9821 5345 33 0,'0'0'1333'15,"0"0"-1065"-15,0 0-147 16,0 0-31-16,0 0 86 16,0 0 40-16,0 0-68 15,48 4-37-15,16 0-28 16,26 1-40-16,26-3-31 15,5 1-12-15,-5-3 2 16,-17 0 5-16,-25 0-5 16,-17 0-1-16,-17 0-1 15,-10 0 0-15,-6-3-31 16,0 1 1-16,-5-1 15 0,-15 0 7 16,-4-1-11-16,0-2 12 15,-13-2 6-15,-9-3 2 16,-11-3 0-16,0-2 0 15,-4 0 5-15,6 2-4 16,2 1 8-16,10 4 8 16,4 4 1-16,9 3 1 15,6 2-6-15,0 0-14 16,3 0-7-16,15 14-6 16,10 8 7-16,8 4 12 15,6 5-6-15,4 1 0 16,-1 1-18-16,-5 0 0 15,-7-2 18-15,-5-1 0 16,-16-3 1-16,-7-2 0 16,-5-2 1-16,-21 2 7 0,-15-4-8 15,-9-1 1-15,-4-3-2 16,-2-6-94-16,11-3-436 16,19-7-1156-16</inkml:trace>
  <inkml:trace contextRef="#ctx0" brushRef="#br0" timeOffset="20983.6803">12335 5243 179 0,'0'0'1054'15,"0"0"-773"-15,0 0-127 16,0 0-51-16,0 0 30 15,0 0 72-15,0 0-52 16,0-26-40-16,0 22-33 16,-13-1-24-16,-4 2-14 15,-8 3-9-15,-5 0-6 0,-10 2 25 16,-5 14-8 0,-4 6-8-16,-2 6 15 0,2 6 3 15,7 4-8-15,13-1-12 16,15 2-5-16,14-4-14 15,0-3-15-15,27-4 6 16,16-6-6-16,5-10 0 16,10-2-74-16,0-10-100 15,14-6-127-15,-17-10-232 16,-12-2-93-16</inkml:trace>
  <inkml:trace contextRef="#ctx0" brushRef="#br0" timeOffset="21258.8132">12496 5215 1243 0,'0'0'702'16,"0"0"-605"-16,0 0 12 16,0 0 43-16,0 0-6 15,0 0-27-15,0 0-32 16,0-4-43-16,0 29 61 15,0 9 10-15,4 5-57 16,3 2-34-16,-1 1-15 16,4-3-7-16,-4-4-2 15,-3-3-7-15,3-9-49 16,-5-4-78-16,2-9-90 0,3-3-237 16,2-7-231-16,-2 0-398 15</inkml:trace>
  <inkml:trace contextRef="#ctx0" brushRef="#br0" timeOffset="21511.9112">12698 5213 1899 0,'0'0'337'16,"0"0"-237"-16,0 0-46 15,0 0 27-15,0 0 37 16,0 0-18-16,0 0-42 15,0 37 78-15,0-7-45 0,0 11-45 16,0 1-18 0,0 0-19-16,0 2-3 0,3-2-6 15,4-8-1-15,-1-4-36 16,0-4-53-16,-3-8-69 16,6-8-78-16,0-6-283 15,0-4-212-15</inkml:trace>
  <inkml:trace contextRef="#ctx0" brushRef="#br0" timeOffset="21694.0342">12574 5438 1945 0,'0'0'343'15,"0"0"-245"-15,0 0-35 0,0 0-31 16,0 0-14-16,0 0-5 15,94-4-13-15,-48 4-217 16,-7 0-401-16,-13 0-441 0</inkml:trace>
  <inkml:trace contextRef="#ctx0" brushRef="#br0" timeOffset="22256.341">13266 5263 1570 0,'0'0'640'0,"0"0"-566"16,0 0-36-1,0 0-4-15,0 0 46 0,0 0 3 16,0 0-22-16,0 0-49 16,15-22-10-16,6 22-2 15,4 0-6-15,5 0 0 16,-3 0 5-16,-3 0 1 16,-3 0 1-16,-5 2 0 15,-7 3-1-15,-6 0-7 16,-3 2 4-16,0 3 3 0,-12 0 12 15,-8 4 0-15,0 2-1 16,2-3 3-16,0-1-13 16,6 0 0-16,5-3 1 15,7 1-1-15,0 2 0 16,0 2 0-16,7-1 0 16,5 7 7-16,3-3-7 15,-3 2 0-15,0-2 1 16,-9-2-2-16,-1-1 0 15,-2-1 0-15,-5-3 8 16,-13-2-1-16,-9-2 1 16,-1-2 0-16,-2-4-8 15,6 0-51-15,19-10-145 16,5-5-199-16,2-3-596 0</inkml:trace>
  <inkml:trace contextRef="#ctx0" brushRef="#br0" timeOffset="22821.0322">13721 5385 985 0,'0'0'922'15,"0"0"-763"-15,0 0 20 16,0 0-27-16,94 0-44 15,-52 0-24-15,3-3-37 16,10 3-26-16,-2 0-9 16,1 0-12-16,-6-2-9 0,-11 1-36 15,-5-2 5-15,-12 2 15 16,-3-2 4-16,-8 1 15 16,-3 0-4-16,-3-1 10 15,0 1 1-15,-3-1 5 16,1 1-6-16,-1-1 1 15,0-2-1-15,0 0 0 16,0-1 1-16,0-2-1 16,-7 0 0-16,-5-1 0 0,-2-1 0 15,1 2 12 1,4 1 2-16,-1 0 20 0,4 4 22 16,3 1 2-16,3 1-10 15,0 1-24-15,0 0 9 16,0 0-33-16,0 0-3 15,0 0-25-15,9 4 22 16,4 10 6-16,0 2 0 16,7 2-7-16,-5 2-9 15,1-2 8-15,-2 2 8 16,-1-2-1-16,-7-2 1 16,-6-1 0-16,0-1 0 15,0-1-2-15,-16-1 1 16,-7-1 0-16,-2-1-1 15,-21 4-54-15,7-3-202 0,6-3-702 16</inkml:trace>
  <inkml:trace contextRef="#ctx0" brushRef="#br0" timeOffset="23854.8445">14581 5297 795 0,'0'0'704'16,"0"0"-541"-16,0 0-13 0,0 0 4 16,0 0-5-1,0 0 68-15,0 0-34 0,-11 51-39 16,2-29-47-16,-4 3-58 16,1-4-23-16,-5-2-10 15,7 0-5-15,-2-8 0 16,6-2 0-16,1-5-1 15,5-3-7-15,0-1-17 16,14 0-13-16,8 0 16 16,4-3-11-16,0-2-5 15,0 2 19-15,-7 3 11 16,-2 0 7-16,-7 3 0 16,0 11 15-16,-2 4 28 15,-2 4-2-15,3 3-8 16,-6 0-16-16,0-2 0 0,-3-5-4 15,0-4-1-15,0-3-6 16,-17-2-6-16,1-4 0 16,-6-3-31-16,-2-2-88 15,3-7-72-15,4-9-273 16,10-2-258-16</inkml:trace>
  <inkml:trace contextRef="#ctx0" brushRef="#br0" timeOffset="24036.8931">14667 5260 1879 0,'0'0'317'16,"0"0"-212"-16,0 0 11 16,0 0 19-16,0 0 4 15,85 0-83-15,0 7-56 16,-10 0-134-16,-1-2-638 0</inkml:trace>
  <inkml:trace contextRef="#ctx0" brushRef="#br0" timeOffset="25151.2227">16441 4735 1071 0,'0'0'314'0,"0"0"-229"15,0 0-21-15,0 0 192 16,-49 112 9-16,13-27-32 16,-12 28-61-16,-4 6-37 15,0-3-19-15,7-10-40 16,9-16-5-16,3-16-21 15,14-17 4-15,6-15-18 16,0-7 15-16,4 1-21 16,1-1-18-16,-1 1-12 15,6-11 1-15,0-9-1 16,3-6 0-16,0-5-42 16,0-5-47-16,6 0-67 15,13-11-85-15,1-4-525 0</inkml:trace>
  <inkml:trace contextRef="#ctx0" brushRef="#br0" timeOffset="26403.3933">12036 7383 1013 0,'0'0'597'0,"0"0"-410"16,0 0-4-16,0 0 23 15,0 0-1-15,0 0-19 16,0 0-16-16,0-29-46 16,0 29-41-16,0 0-32 15,2 3-29-15,3 11-21 0,-2 9 9 16,3 11 6-1,1 2-3-15,-4 3-12 0,0-6-1 16,-3-6-10-16,0-5-21 16,0-8 23-16,0-7 8 15,0-4 0-15,0-3-2 16,0 0-4-16,3 0 5 16,0-10-1-16,4-13-17 15,7-4 1-15,1-5 10 16,1-2 7-16,-2 2 0 15,-1 5 0-15,-1 7 0 16,-3 9 0-16,-5 2 1 0,4 6 8 16,-5 3-4-16,0 0-4 15,0 0-10-15,6 10 10 16,-3 7 13-16,4 6-6 16,-9 3 4-16,1 0-11 15,-2-1 1-15,0-5 1 16,0-5-2-16,0-5 0 15,-2-4-9-15,1-6 0 16,1 0 1-16,0 0 7 16,0 0-11-16,6-10 1 15,8-11-7-15,5-7 0 16,2-4 11-16,-3-3 5 16,-1 6 1-16,-1 6 0 15,-6 6 1-15,-4 7 8 16,0 9 4-16,-6 1-8 0,3 1-4 15,-3 19 0-15,0 4 12 16,1 7-3-16,2 3 0 16,2-1-8-16,4-4 0 15,0-5-1-15,6-7-47 16,-1-4-93-16,9-9-104 16,10-4-257-16,-5-14-53 15,-1 1-277-15</inkml:trace>
  <inkml:trace contextRef="#ctx0" brushRef="#br0" timeOffset="26771.7681">12607 7370 1530 0,'0'0'544'0,"0"0"-413"0,0 0-31 16,0 0-9 0,0 0 15-16,0 0-18 0,0 0-16 15,-69 37-29-15,51-13-6 16,2 1-1-16,5-1-18 15,4 2-11-15,7-7-5 16,0-5-2-16,0-4 0 16,13-7-12-16,4-3-17 15,5-3-21-15,2-11-27 16,-6-4 19-16,3-5 25 16,-5-3 24-16,-4 1 9 15,-2 3 0-15,1 5 1 0,-8 6 27 16,0 2 31-16,-3 9-5 15,0 0-26 1,0 0-27-16,0 10 7 0,-6 9 31 16,0 1-11-16,1 4-15 15,5-1-13-15,0-3-1 16,11-5-36-16,4-2-87 16,18-12-134-16,-7-1-322 15,3 0-179-15</inkml:trace>
  <inkml:trace contextRef="#ctx0" brushRef="#br0" timeOffset="27031.9875">12860 7339 1910 0,'0'0'466'0,"0"0"-389"0,0 0-19 16,0 0-11-16,0 0 22 15,0 0-12-15,0 0-1 16,23 75-18-16,-10-29-9 15,-4 13 0-15,1-2-23 16,-2 2 0-16,-5-4-5 16,-3-7 0-16,0-5 5 15,-6-8 9-15,-9-7 12 16,-7-7-8-16,0-9-7 16,-1-6-12-16,-1-6-3 15,5-8-101-15,13-37-120 16,6 5-391-16,0-6-485 0</inkml:trace>
  <inkml:trace contextRef="#ctx0" brushRef="#br0" timeOffset="27191.7392">13014 7195 2076 0,'0'0'278'16,"0"0"-263"-16,0 0-15 15,0 0-87-15,0 0-79 16,0 0-200-16,0 0-346 0</inkml:trace>
  <inkml:trace contextRef="#ctx0" brushRef="#br0" timeOffset="27523.0563">13220 7332 1850 0,'0'0'375'0,"0"0"-236"15,0 0-44-15,-80 81-31 16,69-54-15-16,8 0-22 16,3-4-14-16,14-4-1 15,11-6-3-15,4-6-9 16,3-7-21-16,2 0-27 15,-9-7 20-15,1-11 7 16,-13-6 21-16,-7-2 8 0,-6 1 30 16,0 0 9-16,-16 4-15 15,-5 2-2-15,-3 9-9 16,-5 5-21-16,6 1-20 16,8 4-108-16,4 0-423 15,11 0-499-15</inkml:trace>
  <inkml:trace contextRef="#ctx0" brushRef="#br0" timeOffset="27837.5448">13509 7318 967 0,'0'0'1258'0,"0"0"-1128"15,0 0-102-15,0 0 3 16,0 0-1-16,6 103 6 15,5-70-2-15,2-1-10 16,0-1-9-16,0-9-8 16,-3-5-6-16,-4-8 0 15,-6-5 0-15,0-4 32 16,0-3 106-16,0-14-33 16,-6-8-76-16,3-9-14 15,3-2 9-15,0-1-2 16,12 0-13-16,7 2-10 15,8 11-1-15,3 7-16 16,1 8-30-16,8 9-31 0,12 4-68 16,-5 12-178-16,-10 0-571 15</inkml:trace>
  <inkml:trace contextRef="#ctx0" brushRef="#br0" timeOffset="28854.9002">17151 5128 765 0,'0'0'539'16,"0"0"-252"-16,0 0-26 15,0 0-9-15,0 0-52 16,0 0-51-16,0 0-31 16,0-6-30-16,-2 5-29 15,-4 0-21-15,-5-1-26 16,-6 2-12-16,-8 0-1 16,-7 0-5-16,-7 10 6 0,-4 11 15 15,2 4 0 1,-1 6 7-16,12 3 11 0,7 0-10 15,19 0-8-15,4-2-5 16,27-3-4-16,15-5-6 16,14-7-48-16,12-10-101 15,16-7-147-15,-13-14-402 16,-18-6-625-16</inkml:trace>
  <inkml:trace contextRef="#ctx0" brushRef="#br0" timeOffset="29112.7934">17284 5039 2060 0,'0'0'246'16,"0"0"-184"-16,0 0-23 16,0 0 71-16,0 0 39 0,0 0-27 15,0 0-67-15,6 40 29 16,4 5 7-16,4 5-46 15,-1 7-24-15,2-2-15 16,3-5-6-16,-8-6-2 16,1-9-47-16,-1-9-36 15,-2-9-68-15,4-13-91 16,-2-4-267-16,0 0-122 0</inkml:trace>
  <inkml:trace contextRef="#ctx0" brushRef="#br0" timeOffset="29353.0262">17563 5066 1517 0,'0'0'792'0,"0"0"-701"16,0 0-75-16,0 0 16 16,0 0 108-16,-9 79 9 15,6-42-29-15,3 4-35 16,0 1-37-16,12 2-15 15,2-1-21-15,2-5-12 16,-6-4-1-16,-4-6-60 16,-2-8-71-16,-4-4-50 15,-1-12-90-15,-12-3-259 16,-2-1-416-16</inkml:trace>
  <inkml:trace contextRef="#ctx0" brushRef="#br0" timeOffset="29524.4749">17366 5232 1888 0,'0'0'374'0,"0"0"-277"16,0 0-72-16,0 0-25 16,0 0 14-16,78 16-14 15,-12-10-89-15,-7-1-458 16,-7-5-1026-16</inkml:trace>
  <inkml:trace contextRef="#ctx0" brushRef="#br0" timeOffset="30321.2694">18219 5040 1302 0,'0'0'350'0,"0"0"-150"16,0 0-1-16,0 0 7 15,0 0-23-15,0 0-63 16,0 0-38-16,-22-12-43 16,-5 34-11-16,-7 13 24 15,-2 9-21-15,-3 7-7 16,8 1-16-16,10-2-2 16,11-1-5-16,7-8 5 0,3-4 0 15,16-11-5-15,9-3 0 16,5-9 1-16,3-10-2 15,-1-4-8-15,1-1-22 16,-4-16 3-16,-8-6 7 16,-3 3 6-16,-12-3 13 15,-6 1-9-15,0 2 10 16,-17 6 0-16,-8 3 8 16,-11 4 1-16,-3 3 3 15,4 4-11-15,2 0-1 16,10 0-24-16,14 2-162 15,12 2-275-15,20 0-192 16,5-3-399-16</inkml:trace>
  <inkml:trace contextRef="#ctx0" brushRef="#br0" timeOffset="30929.0251">18534 5276 1687 0,'0'0'482'16,"0"0"-342"-16,0 0-15 15,0 0-8-15,0 0 4 16,0 0-42-16,0 0-29 0,98 0-50 15,-39-2-7-15,5-2-41 16,4 4 3-16,1 0 7 16,3 0 18-16,-11 0 19 15,-5 0 1-15,-9 0-1 16,-10 0 1-16,-5 0 1 16,-10 0 6-16,-3 0 5 15,-5-3 5-15,-4-4-4 16,-1-3-1-16,-5 3-5 15,-4 0 2-15,0 2-9 16,0 1 1-16,-9 0-1 16,-5 1-1-16,-9 0-7 15,1 0 8-15,1 2 0 0,0-1 0 16,8-1 1-16,-2 0 0 16,6 1 0-16,1-1 1 15,7 1 4-15,-2 1 4 16,3 1-5-16,0 0-5 15,0 0-9-15,7 0-21 16,7 0 12-16,7 0 12 16,2 6 5-16,3 4 0 15,-1 0 0-15,-1 2 0 16,0 2 1-16,-3 2 6 16,-3-1 16-16,-3 2-1 15,-6 0-1-15,-6 0-7 16,-3-3-13-16,-3 0-6 15,-32 0-33-15,4-2-147 0,0-7-666 0</inkml:trace>
  <inkml:trace contextRef="#ctx0" brushRef="#br0" timeOffset="31971.2087">19824 5122 1262 0,'0'0'361'0,"0"0"-149"16,0 0-29-16,0 0-35 16,0 0-38-16,0 0 11 15,0 0-24-15,-46-2-20 16,23 2-19-16,-3 0-15 16,4 0-13-1,2 0-20-15,7 2-10 0,4 1 1 16,5 7 0-16,1 0-1 15,3 5 0-15,3 3-6 16,17 2 5-16,12 3 1 0,4-3-12 16,-1-1-43-16,1 3 24 15,-6 0 19-15,-11-1 5 16,-7 2 6-16,-8-1 1 16,-4 0 0-16,-3-1 1 15,-13-2 1-15,-4-3 5 16,-5-3-5-16,2-6 14 15,0-5 35-15,3-2 1 16,6 0-12-16,6-8-7 16,8-9-8-16,0-4-5 15,19-7-20-15,10-8-5 16,7-3-16-16,4-2 0 16,-5 2-17-16,-6 3 2 0,-10 6 18 15,-9 8 12-15,-10 8 4 16,0 3-16-16,-13 3 10 15,-13 2-1-15,-3 1 0 16,3 4-22-16,13 1-104 16,6 0-390-16,7 0-385 0</inkml:trace>
  <inkml:trace contextRef="#ctx0" brushRef="#br0" timeOffset="32460.7115">20823 4758 1060 0,'0'0'269'0,"0"0"-166"16,0 0-45-1,0 0-3-15,0 0 21 0,0 0 11 16,0 0 18-16,0 1 29 15,0 7 11-15,0 2 15 16,0 5 9 0,0 7-31-16,0 11 2 0,-3 20-17 15,-17 26-29-15,-9 21 0 16,-6 15-31-16,1-2-30 16,9-15-17-16,11-21-14 15,6-21 3-15,7-16-5 16,1-8-30-16,0 2-34 15,-2 1-19-15,-3 2-32 16,-4-3-9-16,-3-6-47 16,-23 3-134-16,4-8-326 0,-1-8-715 0</inkml:trace>
  <inkml:trace contextRef="#ctx0" brushRef="#br0" timeOffset="33721.005">17524 7154 1553 0,'0'0'234'15,"0"0"-157"-15,0 0 7 16,0 0 83-16,0 0 34 15,0 0-28-15,0 0-12 16,14-57-37-16,-14 57-42 16,0 2-44-16,0 12-29 15,4 13 12-15,-4 8 3 0,0 5-13 16,3 2-11-16,-3-4 1 16,3-1-1-16,-3-9 1 15,0-7-1-15,0-5 0 16,0-5 0-16,0-5-9 15,0-3 1-15,0-3-8 16,-3 0 16-16,3-3 11 16,0-11-10-16,6-9-1 15,10-9-6-15,7-4 5 16,0-5-1-16,3 2 2 16,-10 6 0-16,1 9 2 15,-11 11 7-15,0 4 4 16,-6 8-7-16,3 1-6 0,-3 0-12 15,0 8-4 1,3 12 16-16,1 6 6 0,-1 7 0 16,0-1-6-1,-2-1 1-15,-1-5-1 0,0-6 0 16,0-8 0-16,0-5 0 16,0-1-6-16,0-5-3 15,0-1 9-15,0 0 0 16,0 0 11-16,6-14-11 15,7-8-6-15,3-4 4 16,-3-8 1-16,4 4 0 16,-2 0 1-16,-5 4 0 0,-4 12 2 15,-2 4 5 1,-1 8-5-16,-1 2-2 0,3 0-7 16,-2 9-7-1,4 12 14-15,2 8 14 0,-6 5-7 16,0 1-6-16,-2-2 0 15,-1-5-1-15,2-6-9 16,-1-2-82-16,8-7-87 16,11-11-134-16,0-2-453 15,3 0-665-15</inkml:trace>
  <inkml:trace contextRef="#ctx0" brushRef="#br0" timeOffset="34156.3219">18106 7172 1719 0,'0'0'367'16,"0"0"-252"-16,0 0-70 15,0 0 26-15,0 0 81 16,0 0-24-16,-87-5-47 16,67 17-32-16,-2 8-27 15,2 5-7-15,4 0-7 16,3 4-7-16,9-1-1 15,4-2 1-15,0-6-1 16,13-8-1-16,10-2-35 16,0-7-44-16,6-3-22 15,-4-3-3-15,-1-10 22 16,2-5 38-16,-7-7 25 16,-6 1 19-16,4-5 1 15,-8 3 37-15,-2 5 44 0,-1 2 14 16,-3 9 4-16,-2 5 3 15,1 0-29-15,-2 5-41 16,0 0-32-16,0 5 0 16,0 10-5-16,1 4 5 15,2 9 6-15,2 0-6 16,3 0 0-16,2-2-47 16,-3-5-53-16,5-6-72 15,8-2-109-15,-5-6-254 16,1-7-348-16</inkml:trace>
  <inkml:trace contextRef="#ctx0" brushRef="#br0" timeOffset="34436.2496">18412 7168 1311 0,'0'0'902'0,"0"0"-798"16,0 0-97-16,0 0 9 15,0 0 52-15,0 0 16 16,-18 99 2-16,19-62 3 16,12-1-28-16,0 2-17 15,1 1-12-15,-3-3 1 16,-5 0 6-16,-1-3 3 16,-5-3-20-16,0-3-11 0,-17-7-5 15,-2-4-6-15,-5-6 0 16,3-10-55-16,-2 0-136 15,6-17-133-15,8-6-439 16,3-4-491-16</inkml:trace>
  <inkml:trace contextRef="#ctx0" brushRef="#br0" timeOffset="34614.2036">18405 6965 2141 0,'0'0'272'0,"0"0"-199"0,0 0-64 16,0 0-9-16,0 0-30 15,0 0-87-15,0 0-82 16,25 23-198-16,-12-12-836 0</inkml:trace>
  <inkml:trace contextRef="#ctx0" brushRef="#br0" timeOffset="34945.4231">18597 7174 1470 0,'0'0'731'0,"0"0"-651"15,0 0-53 1,0 0-7-16,-36 91 7 0,36-64 4 15,0-1 0-15,7-6 0 16,14-4-13-16,2-6-6 16,2-6-3-16,2-4-9 15,0 0 0-15,-7-14-21 16,-5-7 10-16,-2-3 10 16,-6-4 0-16,-7 1 1 15,0 2 1-15,-17 4 15 16,-6 5-11-16,-7 3-5 15,-9 9-50-15,8 1-264 0,4 3-463 16</inkml:trace>
  <inkml:trace contextRef="#ctx0" brushRef="#br0" timeOffset="35314.9318">18813 7174 1866 0,'0'0'305'0,"0"0"-231"15,0 0-48-15,0 0-8 16,39 91 28-16,-26-61 25 16,-2 0-7-16,-2-3-20 15,-3-5-21-15,-1-6-14 16,-3-5-8-16,-2-5 5 15,0-4-4-15,0-2 19 0,0 0 79 16,0-6 15-16,0-11-64 16,0-5-39-16,0-4-11 15,3-6-1-15,9-6-8 16,3 3-10-16,0 4-6 16,-1 7 23-16,2 10-1 15,-4 9-4-15,5 5-47 16,6 0-53-16,2 11-21 15,2 4-83-15,15 9-95 16,-9-4-189-16,-10-8-374 0</inkml:trace>
  <inkml:trace contextRef="#ctx0" brushRef="#br0" timeOffset="36220.5397">14166 7074 613 0,'0'0'264'0,"0"0"-85"15,0 0 41-15,0 0-20 16,0 0 41-16,0 0 3 16,0 0-14-16,-10-11-33 15,10 11-25-15,0 0-20 16,0 0-43-16,0 5-30 16,0 13-31-16,0 13 21 0,3 11-6 15,-1 11-36-15,-2 3-18 16,1 7-9-16,3-6 0 15,-1-5-29-15,3-6-50 16,0-7-59-16,4-8-26 16,3-12-56-16,16-11-143 15,-6-6-216-15,0-2 170 0</inkml:trace>
  <inkml:trace contextRef="#ctx0" brushRef="#br0" timeOffset="36380.4226">14337 7565 1213 0,'0'0'560'15,"0"0"-300"-15,0 0-50 0,0 0-21 16,0 0-13-16,-88 18-26 16,57-12-48-16,-2-4-53 15,0-2-34-15,11 0-15 16,4-5-124-16,18-25-121 16,0 2-498-16,9-1-515 0</inkml:trace>
  <inkml:trace contextRef="#ctx0" brushRef="#br0" timeOffset="36569.1367">14366 7041 1748 0,'0'0'568'15,"0"0"-492"-15,0 0-47 16,-97-17-14-16,68 17 6 15,13 0-9-15,16 0-12 16,0 7-298-16,9 0-629 0</inkml:trace>
  <inkml:trace contextRef="#ctx0" brushRef="#br0" timeOffset="37354.9261">19528 7110 1602 0,'0'0'572'15,"0"0"-482"-15,0 0-11 16,0 0 11-16,0 0 35 16,0 0 13-16,0 0-45 15,17 10-23-15,-17 9-25 16,0 7 40-16,0 12-29 0,0 6-33 15,0 3-21-15,0-3-2 16,5-4-5-16,1-7-69 16,2-8-35-16,-2-7-96 15,-2-9-162-15,-1-6-412 16,0-3-487-16</inkml:trace>
  <inkml:trace contextRef="#ctx0" brushRef="#br0" timeOffset="37618.8522">19733 7124 25 0,'0'0'1924'15,"0"0"-1670"-15,0 0-145 0,0 0-13 16,0 0 41-16,0 0 31 16,0 0-30-16,0 20-35 15,2 6-3-15,-2 3-57 16,1 10-25-16,2-2-10 15,2 3-7-15,3-4 0 16,2-3-1-16,-4-3-30 16,0-5-64-16,0-4-84 15,-5-1-54-15,1-4-271 16,-2-8-351-16</inkml:trace>
  <inkml:trace contextRef="#ctx0" brushRef="#br0" timeOffset="37827.9572">19856 7556 1842 0,'0'0'400'0,"0"0"-258"16,0 0-31-16,0 0 10 15,0 0 48-15,0 0-60 16,-112 0-37-16,72-3-28 15,-6-1-26-15,1 3-18 16,9 1-75-16,9-5-184 16,11 1-471-16,13 1-958 0</inkml:trace>
  <inkml:trace contextRef="#ctx0" brushRef="#br0" timeOffset="38038.307">19937 7071 1395 0,'0'0'825'16,"0"0"-714"-16,0 0-36 15,-116 12 12-15,66-6-25 16,-14-3-62-16,8-2-67 15,18-1-794-15</inkml:trace>
  <inkml:trace contextRef="#ctx0" brushRef="#br0" timeOffset="40734.7129">22186 5132 856 0,'0'0'755'15,"0"0"-572"-15,0 0-22 16,0 0 24-16,0 0-33 15,0 0-21-15,0 0-24 0,-3-21-9 16,-7 15-30-16,-6 3-39 16,-6-1-13-16,-7 4 8 15,-9 0 1-15,-3 4 7 16,-3 8 1-16,5 3-8 16,2 5 0-16,12-1-8 15,8 4-5-15,13 0-11 16,4 0 11-16,17 3 6 15,15-2 2-15,14-1-10 16,6-5-10-16,4-5-19 16,2-7-104-16,-4-6-62 15,5 0-97-15,-11-12-276 16,-15-2-148-16</inkml:trace>
  <inkml:trace contextRef="#ctx0" brushRef="#br0" timeOffset="40988.9713">22362 4892 1795 0,'0'0'484'0,"0"0"-427"15,0 0-42-15,0 0 47 16,0 0 22-16,0 0 15 16,0 0-23-16,2 8-30 15,5 22 62-15,7 10 2 16,5 10-50-16,7 3-30 0,3-1-10 15,1-6-11-15,-1-4-9 16,-9-8-2-16,-3-7-44 16,-5-4-65-16,-5-6-45 15,-1-4-65-15,-3-8-162 16,-1-3-332-16,-2-2-127 0</inkml:trace>
  <inkml:trace contextRef="#ctx0" brushRef="#br0" timeOffset="41247.569">22634 4947 1854 0,'0'0'345'16,"0"0"-254"-16,0 0-15 16,0 0 3-16,0 0 7 0,0 0 15 15,0 0-15-15,6 38 56 16,0-1-40-16,9 7-51 15,0 1-42-15,7-1-9 16,3-1 11-16,4-4-11 16,-4-3-22-16,-2-5-55 15,-4-7-68-15,-7-4-47 16,-12-9-155-16,0-5-389 16,-3-6-336-16</inkml:trace>
  <inkml:trace contextRef="#ctx0" brushRef="#br0" timeOffset="41424.7741">22488 5132 864 0,'0'0'1159'0,"0"0"-996"16,0 0-95-16,0 0-21 15,0 0-17-15,0 0 71 16,100 16-73-16,-27-10-28 15,-12 1-374-15,-9-5-684 0</inkml:trace>
  <inkml:trace contextRef="#ctx0" brushRef="#br0" timeOffset="42018.6495">23584 4979 143 0,'0'0'1195'15,"0"0"-947"-15,0 0-113 16,0 0 48-16,0 0 0 16,0 0 3-16,0 0-51 0,-54-2-22 15,23 2-12 1,-5 0-38-16,-1 8-5 0,6 5-37 16,4 2-14-16,11 4-7 15,6 1-1-15,10 2-8 16,7-1-7-16,16-2 16 15,12-2-15-15,5-7-52 16,5-6-21-16,-3-4-17 16,-5 0 22-16,-4-4 35 15,-9-9 10-15,-5-1 17 16,-10-5 21-16,-3 3 29 16,-5 1 33-16,-1 5 51 15,0 4-8-15,0 4-26 0,-1 2-33 16,-4 3-31-16,1 15 0 15,-1 7-4-15,4 8 2 16,1 3 5-16,0 5-18 16,0-4 17-16,1 0-11 15,2-3-6-15,0-6-125 16,0-6-18-16,5-2-108 16,2-8-278-16,-1-8-352 0</inkml:trace>
  <inkml:trace contextRef="#ctx0" brushRef="#br0" timeOffset="42210.2712">24015 5228 872 0,'0'0'1369'0,"0"0"-1229"15,0 0-91-15,0 0 31 16,-40 85-31-16,22-56-20 15,0-1-19-15,5-2-10 16,4-6-42-16,9-2-209 16,0-7-374-16,3-8-413 0</inkml:trace>
  <inkml:trace contextRef="#ctx0" brushRef="#br0" timeOffset="42474.851">24372 4929 1733 0,'0'0'574'0,"0"0"-472"15,0 0-29-15,0 0 57 16,0 0 51-16,22 93-72 15,-14-49-49-15,1 1-43 16,-5-2-17-16,2-3-12 16,0-6-100-16,3-5-123 15,0-9-280-15,-2-8-346 0</inkml:trace>
  <inkml:trace contextRef="#ctx0" brushRef="#br0" timeOffset="42876.3963">24681 4932 833 0,'0'0'1406'16,"0"0"-1210"-16,0 0-124 16,0 0-55-16,0 0 33 15,-20 71 86-15,19-28-30 16,1 5-43-16,0-1-26 0,7-7-27 15,5-3-1 1,3-8-9-16,0-10-13 0,0-6 13 16,2-8 9-16,0-5-9 15,4 0-7-15,0-14-29 16,1-7-12-16,-2-8 24 16,-4-6 17-16,-2-5 7 15,-5-6-6-15,-5 0 6 16,-4 1 0-16,0 7 12 15,-4 10 4-15,-14 9 8 16,-6 9-24-16,-5 7-1 16,0 3-14-16,-1 6-97 15,3 18-150-15,9-4-350 16,9-1-273-16</inkml:trace>
  <inkml:trace contextRef="#ctx0" brushRef="#br0" timeOffset="43064.3804">25130 5175 1735 0,'0'0'248'15,"0"0"27"-15,-42 73-72 16,26-42-42-16,1-3-85 15,1-1-54-15,7-3-22 0,1-7-197 16,4-10-782-16</inkml:trace>
  <inkml:trace contextRef="#ctx0" brushRef="#br0" timeOffset="44911.8298">24472 4889 1607 0,'0'0'497'16,"0"0"-395"0,0 0 43-16,0 0-13 0,0 0 25 15,0 0 18-15,0 0-29 16,16 0-32-16,5 0-51 16,9-3-36-16,6-1-18 15,4 0-9-15,2 1 0 16,-2 3 0-16,-4 0 0 15,-3 0 0-15,-5 0-1 16,-4 2 1-16,-9 3-2 16,-3 0-7-16,-6 1-4 0,-3-1 12 15,-3 0 0 1,0 1 0-16,0 1 0 0,-2 4 0 16,-11 2 1-16,-7 4 0 15,-5 1 1-15,-5 2 8 16,1-1-7-16,0-1-2 15,4-2 7-15,7-5-6 16,5-3 0-16,7-1-1 16,6-2-1-16,0 4-9 15,7 1 10-15,18 3 0 16,8 1 1-16,9 2 5 16,-2-2-6-16,1-1 0 15,-9 1-1-15,-5-1 1 16,-8 2-1-16,-8-1 0 15,-6 3 0-15,-5 1 0 0,0 2 1 16,-17 3 12-16,-7-2 9 16,-4-3 1-16,-5-3 13 15,-4-1 7-15,-6-6-2 16,1-4-24-16,1-4-7 16,7 0-9-16,10 0-49 15,24-4-61-15,0-8-110 16,17-1-654-16</inkml:trace>
  <inkml:trace contextRef="#ctx0" brushRef="#br0" timeOffset="45760.9146">25518 4845 1851 0,'0'0'335'15,"0"0"-248"-15,0 0-69 16,0 0 41-16,0 0 64 15,-17 72 20 1,17-32-25-16,0 3-30 0,0 5-40 16,8-4-30-16,4-1-11 15,-2-5-7-15,-1-4-12 16,-2-5-76-16,-1-5-94 0,0-2-165 16,-1-5-276-16,0-9-198 15</inkml:trace>
  <inkml:trace contextRef="#ctx0" brushRef="#br0" timeOffset="46270.184">25692 4881 1674 0,'0'0'582'15,"0"0"-510"-15,0 0-33 16,0 0 7-16,0 0 9 15,0 0 27-15,0 0 72 0,0 63-52 16,2-25-51 0,7 3-24-16,-2 2-13 0,1-4-8 15,-1-3-6-15,2-7 1 16,0-4-1-16,2-5 1 16,5-6-1-16,0-2-6 15,5-6-13-15,0-6 1 16,0 0 6-16,1-2 10 15,-1-12-5-15,-3-4 5 16,-3-2 2-16,-4-3-1 16,-5 1-3-16,-3-1 4 15,-2 3 26-15,-1 4-4 16,0 4 6-16,0 2 8 16,0 3 8-16,0 4 5 15,0 1-6-15,0 1-7 0,0 1-7 16,0 0-11-16,0 0-17 15,0 1 7-15,0 14-7 16,0 9 22-16,0 11 14 16,3 9-20-16,1 4-8 15,5 1-9-15,3 2-80 16,11 7-159-16,-4-13-340 16,-1-13-556-16</inkml:trace>
  <inkml:trace contextRef="#ctx0" brushRef="#br0" timeOffset="47306.0089">26431 5302 601 0,'0'0'974'15,"0"0"-768"-15,0 0-149 16,0 0-29-16,0 0 104 16,0 0 32-16,0 0-18 15,-42 94-79-15,29-66-45 16,1-4-22-16,1-1-13 15,2-1-188-15,5-6-357 0,1-7-274 0</inkml:trace>
  <inkml:trace contextRef="#ctx0" brushRef="#br0" timeOffset="47804.4805">26784 5393 1483 0,'0'0'614'16,"0"0"-525"-16,0 0-23 15,0 0-31-15,0 0-35 16,0 0-26-16,124-27-136 15,-82 20-199-15,-6 1-600 0</inkml:trace>
  <inkml:trace contextRef="#ctx0" brushRef="#br0" timeOffset="47949.4118">27189 5356 1242 0,'0'0'344'0,"0"0"-293"15,0 0-45-15,85 0-6 16,-42 0-1-16,-7 0-172 16,-6 0-332-16</inkml:trace>
  <inkml:trace contextRef="#ctx0" brushRef="#br0" timeOffset="48108.2115">27559 5310 791 0,'0'0'850'16,"0"0"-750"-16,0 0-76 0,0 0 5 16,0 0 76-16,89-11-30 15,-44 11-75-15,-6 0-161 16,-2 0-631-16</inkml:trace>
  <inkml:trace contextRef="#ctx0" brushRef="#br0" timeOffset="48468.6778">26874 4749 1445 0,'0'0'606'0,"0"0"-528"15,0 0-38-15,0 0 36 16,0 0 5-16,0 0 33 15,0 0-10-15,7 103-61 16,2-68-43-16,-1 2-16 16,1-1-133-16,0 3-204 0,-2-10-290 15,-1-11-512-15</inkml:trace>
  <inkml:trace contextRef="#ctx0" brushRef="#br0" timeOffset="48885.7335">27035 4873 133 0,'0'0'1857'0,"0"0"-1576"16,0 0-208-16,0 0-56 15,0 0 34-15,0 0 35 0,0 0-10 16,54 47-37-16,-47-37-29 15,-4-3-10-15,-1-1-1 16,-2-3-13-16,0-3-6 16,0 1-7-16,0-1-13 15,1 0 12-15,5 0-5 16,4 0-1-16,7 0-38 16,2 0-4-16,4 3 57 15,2 6 13-15,-1 2 6 16,1 5 13-16,-2 4 11 15,-5 2 4-15,-4 0 15 16,-4-1-6-16,-6-3-12 16,-4-2-16-16,0-7-1 0,-17-1-8 15,-9-6-7 1,-7-2 6-16,-18-3-223 16,9-9-332-16,9-3-207 0</inkml:trace>
  <inkml:trace contextRef="#ctx0" brushRef="#br0" timeOffset="49054.1536">27205 4682 1761 0,'0'0'540'0,"0"0"-465"15,0 0-55-15,0 0-6 16,0 0-5-16,0 0-1 0,149 18-8 15,-81-8-278-15,-3-3-733 0</inkml:trace>
  <inkml:trace contextRef="#ctx0" brushRef="#br0" timeOffset="53115.5822">23557 7084 948 0,'0'0'787'0,"0"0"-556"15,0 0-21-15,0 0-17 16,0 0-37-16,0 0-16 15,0 0-34-15,0 0-40 16,6 4-27-16,3 9-19 16,3 6 0-16,0 4-8 15,1 1-3-15,-4 2-9 16,-2-1 1-16,-3 3-1 16,-2-6-2-16,-2-2-5 15,0-2-5-15,0-6-5 16,0-5 4-16,0-3-6 15,-2-2-4-15,2-2 17 16,0 0 5-16,0-3 1 16,0-13-1-16,5-8-4 0,3-6 5 15,1 0 9-15,0-3-3 16,2 2 0-16,-5 3 4 16,0 10-1-16,-3 6 13 15,0 5-8-15,-2 4-8 16,2 3-6-16,3 0-11 15,1 0-6-15,6 1 17 16,1 14-1-16,3 3 1 16,1 2 2-16,-3 7-1 15,-2-5-1-15,-4 4-10 16,-4-5-10-16,-2-4 4 16,-3-6 1-16,0-2 1 15,0-4-1-15,0-5 6 0,0 0 8 16,0 0-12-16,0 0 13 15,0-10 2-15,6-10-2 16,4-3-8 0,0-6 8-16,2 0-1 0,0 2 0 15,-4 4 1-15,-2 6 0 16,-3 8 14-16,-2 1 6 16,-1 8-8-16,3-1 3 15,-3 1-8-15,3 0-5 16,0 1-2-16,3 15-5 15,5 5 5-15,2 8 11 16,0 1-11-16,4-1-6 0,-7 0-69 16,2-8-96-16,1-4-76 15,10-3-122 1,-5-7-204-16,0-5-201 0</inkml:trace>
  <inkml:trace contextRef="#ctx0" brushRef="#br0" timeOffset="53557.0459">24247 7096 1262 0,'0'0'573'16,"0"0"-489"-16,0 0-48 0,-81 11 37 15,51 2 100 1,3 0-22-16,4 4-48 0,3 3-18 15,7-1-31-15,5 1-28 16,7 0-15-16,1-2-10 16,3-4-1-16,12-3 6 15,5-5-6-15,3-3-10 16,4-3-24-16,-6 0-5 16,2-13-6-16,-2-3 22 15,-4-7 14-15,-2 0 9 16,-5-4 1-16,-4 5 14 15,-1 1 23-15,-5 5 25 16,0 3 5-16,0 8-13 16,0 0-11-16,0 5-10 15,0 0-22-15,0 0-12 0,0 6-21 16,4 9 15-16,2 6 5 16,0 3-48-16,5-1-13 15,0 0-52-15,3-3-105 16,2-2-135-16,-2-4-210 15,-4-7-279-15</inkml:trace>
  <inkml:trace contextRef="#ctx0" brushRef="#br0" timeOffset="53919.3832">24448 7124 116 0,'0'0'824'0,"0"0"-649"0,0 0-145 15,0 0-30-15,0 0-130 16,0 0-30-16,0 0-64 15,25-14-141-15</inkml:trace>
  <inkml:trace contextRef="#ctx0" brushRef="#br0" timeOffset="54519.6236">24448 7124 401 0,'3'-25'531'0,"-6"23"-268"16,0 1-47-16,0 1-34 16,1-3-16-16,1 3-11 15,1 0-25-15,-3 0-34 16,3 0-45-16,0 0-21 15,0 0-20-15,0 0-9 0,0 0 0 16,0 0-1-16,0 0 0 16,0 0-7-16,0 0 5 15,0 0 1-15,0 0 1 16,0 0 1-16,0 0 5 16,0 0-6-16,0 0 7 15,0 0 1-15,0 0-7 16,0 0 0-16,0 0 2 15,0 0 3-15,0 0 10 16,0 0 9-16,0 0 0 16,0 0-1-16,0 0-2 15,0 0-4-15,0 0-4 16,0 0-7-16,0 0 11 0,0 0 1 16,0 0-3-16,0 0-1 15,0 0 12-15,0 0 4 16,0 0-6-16,0 0-11 15,0 0-4-15,0 0 2 16,0 0 8-16,0 0 6 16,0 0-3-16,0 0 8 15,0 0 0-15,0 3-23 16,3 11 5-16,1 6 11 16,1 7-14-16,-2 5-1 15,2 7-8-15,-4 0 11 16,2 0-6-16,2-4-5 0,3-2 1 15,1-3 4 1,2-5-6-16,1-3 0 16,-5-5 0-16,-2-5 0 15,-4-2-1-15,-1-1-11 16,0-4-6-16,-10-2 2 0,-7-2-11 16,-1-1-25-16,1 0-49 15,0 0-183-15,7-5-498 0</inkml:trace>
  <inkml:trace contextRef="#ctx0" brushRef="#br0" timeOffset="54797.8179">24446 6891 1600 0,'0'0'365'0,"0"0"-211"16,0 0-18-16,0 0-22 15,0 0-34-15,0 0-80 16,0 0-16-16,14 13-88 15,2-6-474-15,-2-4-893 0</inkml:trace>
  <inkml:trace contextRef="#ctx0" brushRef="#br0" timeOffset="55172.4304">24744 7146 2172 0,'0'0'304'16,"0"0"-223"-16,0 0-60 16,0 0-3-16,0 0 60 15,0 0-11-15,0 0-34 16,-66 43-17-16,57-19-11 0,4 2-5 15,5-1-1-15,0-4-17 16,12 0 18-16,9-9-16 16,4-2-20-16,2-9-51 15,2-1 5-15,-8-4 25 16,-4-12 28-16,-4-5 28 16,-7-2 0-16,-5-1-11 15,-1 1 11-15,0 4-4 16,-12 4-3-16,-9 6-55 15,5 4-305-15,-1 5-427 0</inkml:trace>
  <inkml:trace contextRef="#ctx0" brushRef="#br0" timeOffset="55536.1214">24913 7147 1857 0,'0'0'350'0,"0"0"-231"16,0 0-52-16,0 0-37 16,0 0 40-16,0 0-2 15,60 94-38-15,-43-60-18 16,1-3-6-16,-9-8-6 16,-1-7 1-16,-3-4 0 15,-4-8-1-15,-1-4 0 16,0 0 1-16,0-4 5 0,-6-12 22 15,-1-7-11-15,6-7 10 16,1-5 16-16,0 0 4 16,7 1-14-16,6 6-18 15,1 5-10-15,2 10-5 16,5 6-85-16,0 7-76 16,13 0-200-16,-4 11-334 15,-3-2-485-15</inkml:trace>
  <inkml:trace contextRef="#ctx0" brushRef="#br0" timeOffset="55821.3792">25722 6911 2125 0,'0'0'349'0,"0"0"-256"16,0 0-72-16,0 0 42 15,0 0 110-15,-65 77-30 16,42-32-49-16,4 5-47 16,4 3-32-16,12 4-9 0,3-3-6 15,13-6-12 1,11-8-32-16,9-7-38 15,7-8-78-15,21-7-80 0,-10-8-283 16,-3-7-301-16</inkml:trace>
  <inkml:trace contextRef="#ctx0" brushRef="#br0" timeOffset="56065.4369">26111 6995 2041 0,'0'0'365'0,"0"0"-274"15,0 0-50-15,0 0 16 16,0 0 87-16,0 97-26 16,5-53-42-16,4 6-47 15,3 0-13-15,-2-8-10 0,-2-2-5 16,1-11-1-16,-2-8-29 15,-1-5-99-15,3-10-99 16,1-5-276-16,-2-1-287 0</inkml:trace>
  <inkml:trace contextRef="#ctx0" brushRef="#br0" timeOffset="56286.4395">26116 6985 1854 0,'0'0'536'0,"0"0"-474"0,0 0-38 16,0 0 22-16,0 0 105 15,0 0-60-15,0 0-56 16,124-7-6-16,-72 7-14 16,-3 0-15-16,-4 0-20 15,-9 3-63-15,-6 7-65 16,-11 1-165-16,-10-3-542 0</inkml:trace>
  <inkml:trace contextRef="#ctx0" brushRef="#br0" timeOffset="56479.9012">26189 7209 1490 0,'0'0'329'15,"0"0"-160"-15,0 0 70 16,0 0-89-16,112 19-78 16,-63-19-33-16,-1 0-39 15,7 0-53-15,-11-3-323 16,-15-4-624-16</inkml:trace>
  <inkml:trace contextRef="#ctx0" brushRef="#br0" timeOffset="56705.8828">26579 7184 1156 0,'0'0'673'0,"0"0"-584"16,0 0 47-16,0 0 45 16,0 0 6-16,0 0-13 15,23 101-31-15,-17-64-58 16,-1-1-42-16,1-1-19 15,-3-7-17-15,3-6-7 16,-3-5-19-16,1-11-163 16,-1-6-391-16,0 0-520 0</inkml:trace>
  <inkml:trace contextRef="#ctx0" brushRef="#br0" timeOffset="56878.3395">26614 7027 2210 0,'0'0'296'0,"0"0"-240"15,0 0-35-15,0 0-21 16,0 0 0-16,0 0-1 16,0 0-92-16,59 70-590 0</inkml:trace>
  <inkml:trace contextRef="#ctx0" brushRef="#br0" timeOffset="57276.9947">26725 7288 1145 0,'0'0'800'0,"0"0"-692"0,0 0 59 16,0 0-65-16,18 76-10 15,-8-63 6-15,-4-6-54 16,-3-5-21-16,-1 0-16 16,-2-2 1-16,0 0-8 15,0-7-6-15,0-4-15 16,0-5 13-16,6-3 8 16,4-1 0-16,2 0-21 15,3 0 13-15,0 3 3 0,0 5 5 16,-2 4 15-16,-1 5 15 15,1 3-11-15,-4 0 2 16,0 10-2-16,2 6 4 16,-4 7-2-16,-1 4-12 15,-1-3-2-15,-1 2-7 16,-1-4-12-16,4-4-86 16,1-2-150-16,0-5-292 15,-2-6-158-15</inkml:trace>
  <inkml:trace contextRef="#ctx0" brushRef="#br0" timeOffset="57925.013">27140 7263 1763 0,'0'0'398'0,"0"0"-299"15,0 0-26-15,0 0 40 16,0 0-1-16,-96 18-40 15,81-4-21-15,3 6-11 16,8 0 9-16,4-2-13 16,0-1-15-16,4-4-21 15,9-3 6-15,4-5 3 16,1-2-9-16,-2-3 0 16,2 0-21-16,-1-7-15 0,-1-6-9 15,-1-4 15 1,0-2 21-16,-3-1 9 0,0 1 7 15,-5-2 19-15,-1 8 33 16,-1 4 10-16,-4 4-5 16,1 3-13-1,-2 2-21-15,0 0-30 0,0 0-1 16,0 11-17-16,1 5 18 16,5 3 6-16,1 1-6 15,6-2-8-15,3-4-7 16,2-1-7-16,4-6 1 15,4-7-3-15,2 0-7 16,2 0 2-16,-1-14 16 16,-2-7 5-16,-4-7 8 15,-2-8-1-15,-7-10 0 0,-1-5-5 16,-7-9 6 0,-3-4 17-16,-3-2-10 0,-2 5 4 15,-16 7 4-15,-9 10 55 16,-1 12-54-16,1 15-16 15,5 13-1-15,7 4-29 16,3 21 30-16,7 15 8 16,5 10 19-16,0 9-6 15,7 6-3 1,10 7 3-16,2-4 0 0,1-3-2 16,1-8-7-16,-2-9-11 15,-1-11-1-15,0-11-44 0,-1-9-92 16,11-13-100-16,-4 0-317 15,-2-14-388-15</inkml:trace>
  <inkml:trace contextRef="#ctx0" brushRef="#br0" timeOffset="58174.0045">27808 6604 772 0,'0'0'1239'15,"0"0"-1077"-15,0 0-83 16,0 0 41-16,0 0 94 16,37 129 22-16,1-24-87 15,2 18-38-15,-6-1-54 16,-13-16-33-16,-12-31-18 0,-9-18-6 16,0-20-6-16,-2-4-67 15,-26 9-133-15,1-1-316 16,-3-8-717-16</inkml:trace>
  <inkml:trace contextRef="#ctx0" brushRef="#br0" timeOffset="60068.6196">11016 4863 469 0,'0'0'170'0,"-87"18"-82"0,43-4-60 15,7 3-28-15,17 13-124 16,10-6-9-16,10-2-148 0</inkml:trace>
  <inkml:trace contextRef="#ctx0" brushRef="#br0" timeOffset="67238.0967">12347 8729 1476 0,'0'0'273'0,"0"0"-200"16,0 0-25-16,-116 16 111 16,77-7 12-16,0 6-42 15,-1 8-45-15,4 3 0 16,2 7 12-16,7 9-6 16,9 2-16-16,6 5-20 0,12 3-32 15,1-4-1-15,25-3-10 16,10-8-5-16,10-5-6 15,9-12-12-15,2-9-6 16,2-11-5-16,3 0 1 16,-4-17 0-16,-3-9-2 15,-3-4-6-15,-10-7 12 16,-9-7 2-16,-11-4 16 16,-8-5 0-16,-11 1 0 15,-3 5 27-15,-6 5 7 16,-15 8 26-16,-11 7-18 15,-3 7-15-15,-4 8-10 16,0 6-9-16,-1 5-8 0,7 1 0 16,12 1-34-16,5 12-94 15,16 9-127-15,0 1-372 16,6-6-233-16</inkml:trace>
  <inkml:trace contextRef="#ctx0" brushRef="#br0" timeOffset="67450.9607">12425 8999 1637 0,'0'0'352'16,"0"0"-227"-16,0 0 74 0,0 0-33 15,46 95-42 1,-27-68-45-16,-2 0-51 0,2-3-14 15,-1-4-14-15,0-7-57 16,4-7-92-16,-5-3-370 16,-4-3-457-16</inkml:trace>
  <inkml:trace contextRef="#ctx0" brushRef="#br0" timeOffset="67908.908">12795 8761 1132 0,'0'0'825'0,"0"0"-702"15,0 0 20-15,0 0 45 16,0 0 13-16,0 0-42 15,0 0-63-15,98 0-44 16,-62 3-30-16,-5 2-10 16,-1 4-10-16,-6 1-1 15,-9 9-1-15,-9 1 0 16,-6 9 0-16,-6 2 4 16,-20 3 4-16,-3-2 2 15,-7 4 14-15,3-7 2 0,2-1-14 16,10-5-2-1,6-4-9-15,9-6 6 0,6 1 8 16,3-2 2-16,18-2 11 16,9-3 7-16,7-3-11 15,0-1-11-15,2-3-7 16,-3 0-6-16,-6 0-5 16,-11-3-24-16,-7 0-41 15,-3 0-42-15,-9-4-80 16,0 0-175-16,-9 0-713 0</inkml:trace>
  <inkml:trace contextRef="#ctx0" brushRef="#br0" timeOffset="69073.1902">18449 8500 798 0,'0'0'952'16,"0"0"-755"-16,0 0-128 15,0 0 9-15,0 0 54 16,0 0 18-16,0 0-31 16,-19-32-41-16,4 32-26 0,-11 0-14 15,-5 0 5-15,-3 15 8 16,-5 5 7-16,-4 7-7 15,-1 7-10-15,7 5-15 16,5 3-7-16,10 5-11 16,15 0-7-16,7 1 5 15,7-4 2-15,22-5-8 16,6-5 0-16,10-9-6 16,6-11 6-16,3-7-17 15,1-7-4-15,0-8-12 16,-1-15 11-16,-4-4 6 15,-5-11 7-15,-6-5 8 16,-6-10 0-16,-12-3 0 0,-6-3 1 16,-6 3 5-16,-9 0 25 15,0 8 8-15,-16 9-9 16,-7 6-5-16,-7 14-5 16,-6 4-14-16,2 10-5 15,-3 5-1-15,8 0-49 16,11 16-69-16,17 11-185 15,1-4-369-15,0 0-272 0</inkml:trace>
  <inkml:trace contextRef="#ctx0" brushRef="#br0" timeOffset="69253.1541">18503 8660 1520 0,'0'0'242'15,"0"0"-52"1,0 0 32-16,28 97-24 0,-1-62-53 16,0-3-42-16,4-2-66 15,2-3-37-15,-9-4-24 16,0-5-111-16,-2-3-169 16,-5-9-378-16,-7 0-672 0</inkml:trace>
  <inkml:trace contextRef="#ctx0" brushRef="#br0" timeOffset="69819.778">18866 8506 1896 0,'0'0'497'16,"0"0"-415"-16,0 0-11 15,0 0 39-15,0 0 21 16,0 0-59-16,87-19-32 16,-45 13-19-16,-3 6-1 15,-3 0-19-15,-10 0 5 0,-3 4-6 16,-13 4 0-16,-4 2-1 15,-6 3 1-15,0 2 0 16,-6 4 9-16,-10-2 2 16,-8 3-1-16,2-4-1 15,-5 0 0-15,9-3-3 16,1-3-4-16,10-2-1 16,5-2-1-16,2 3-2 15,8 1 1-15,14 4 0 16,10 1-10-16,-1 3-8 15,2 5 5-15,-3 1 13 16,-4 1-5-16,-7-1 6 0,-5 2 1 16,-6-3-1-1,-8-3 1-15,0-3 14 0,-5-2 7 16,-12-3 11-16,-10-4 13 16,-2-4-4-16,-3-4-27 15,3 0-15-15,7 0-12 16,7-6-53-16,15-18-78 15,15 1-392-15,7-1-969 0</inkml:trace>
  <inkml:trace contextRef="#ctx0" brushRef="#br0" timeOffset="70952.963">24839 8246 1976 0,'0'0'466'15,"0"0"-416"-15,0 0-31 16,0 0-11-16,0 0 2 16,4-76 27-16,1 66 26 15,-1 3 11-15,2 0-17 16,8 4-27-16,-2 0-23 15,8 2-1-15,5 1-6 0,9 0 0 16,-2 1-1-16,6 15-6 16,-1 4 6-16,-2 4-8 15,-4 7-13-15,-7-2-14 16,-8 1 4-16,-6-1 9 16,-8-6 8-16,-2 0 14 15,-3-2-5-15,-15-6 6 16,-1 1 0-16,-7-5 22 15,-1-1 21-15,1 0 11 16,-1 0 4-16,0 0-4 16,3-2-11-16,5 4-19 15,-1-3-13-15,5 4-5 16,4 4-5-16,3-1 7 0,7 1-7 16,1-1 8-16,0 4-8 15,4 0-1-15,9-3 0 16,-1 1-14-16,0-4-20 15,2 0-42-15,2 3-68 16,-1-3-167-16,-3-6-636 0</inkml:trace>
  <inkml:trace contextRef="#ctx0" brushRef="#br0" timeOffset="71129.4308">25045 8874 1356 0,'0'0'840'0,"0"0"-726"15,0 0-48-15,0 0-9 16,0 0-57-16,0 0-6 16,0 0-286-16,13 30-607 0</inkml:trace>
  <inkml:trace contextRef="#ctx0" brushRef="#br0" timeOffset="72582.285">25895 8290 459 0,'0'0'624'16,"0"0"-442"-16,0 0-56 15,0 0 1-15,0 0 30 16,0 0-16-16,0 0 4 16,-3-21-32-16,-1 15-36 15,-4-1-29-15,-1 3-3 16,-4-2 9-16,-5-1-8 0,-1 3-12 16,-2 0-7-16,-3 2-8 15,0 2-1-15,-1 0 4 16,1 4 20-16,0 12-12 15,-1 9 4-15,1 4-13 16,3 10-14-16,1 1 5 16,7 8-10-16,6-1 9 15,5 3-2-15,2-1-8 16,9 1 8-16,13-6-8 16,5-6 1-16,5-7-1 15,5-9 0-15,9-8 4 16,3-11-5-16,8-3-15 0,3 0 4 15,-4-20 10-15,-1-3 0 16,-5-10 1-16,-6-4-13 16,-8-6 11-16,-9-5 2 15,-10 0 0-15,-10-1 9 16,-7 3 30-16,-15 7-21 16,-13 1-11-16,-11 6-6 15,-4 10 1-15,-5 4-2 16,-1 8 0-16,4 8-7 15,3 2-12-15,9 5-80 16,6 19-181-16,11-1-281 16,9-3-85-16</inkml:trace>
  <inkml:trace contextRef="#ctx0" brushRef="#br0" timeOffset="72769.7822">25826 8596 1713 0,'0'0'560'16,"0"0"-492"-16,0 0 23 0,50 99-5 16,-16-62-52-16,18 12-34 15,-10-12-108-15,-6-8-761 0</inkml:trace>
  <inkml:trace contextRef="#ctx0" brushRef="#br0" timeOffset="77766.5325">27266 8209 629 0,'0'0'691'0,"0"0"-460"16,0 0-62-16,0 0-42 15,0 0 69-15,0 0 15 0,0 0-50 16,-31-56-46-16,31 50-36 16,0 2-18-16,0-3 0 15,0 0-15-15,6-1-15 16,3 2-23-16,0 0-8 16,4 1-22-16,2 5-9 15,3 0-13-15,2 0 22 16,3 14 1-16,6 3 21 15,0 4-6-15,1 3-25 16,2 0 3-16,-4-2-7 16,-1 1 22-16,-8-3 12 15,-2-4 1-15,-8-2-1 16,-5-2-7-16,-4-1 8 0,0-1 3 16,-16 3 3-16,-10 0 21 15,-3-3 19-15,-6-2 3 16,4 1 3-16,1 1-20 15,6-1-10-15,8 2-9 16,2 4-11-16,10 3 7 16,4 2-9-16,0 5 0 15,7-1 0-15,11 3 0 16,0-4-32-16,2-3-37 16,-4-4-94-16,-7 3-209 15,-6-9-369-15,-3-2-643 0</inkml:trace>
  <inkml:trace contextRef="#ctx0" brushRef="#br0" timeOffset="77938.6472">27375 8792 408 0,'0'0'1563'0,"0"0"-1350"16,0 0-156-16,0 0-35 15,0 0-22-15,0 0-38 16,0 0-307-16,-19 22-537 0</inkml:trace>
  <inkml:trace contextRef="#ctx0" brushRef="#br0" timeOffset="78546.2999">27735 8259 1733 0,'0'0'292'15,"0"0"-224"-15,0 0-40 16,0 0 23-16,0 0 101 15,0-76-6-15,10 60-36 16,1 2-52-16,3 1-9 16,2 2-12-16,-2 2-10 15,1 4 0-15,3 4-6 16,0 1-14-16,8 3-7 16,0 13-16-16,6 8 15 15,-1 9-21-15,-1 3-26 16,-2 4 8-16,-4 3 2 0,-7-3-5 15,-4-3 28 1,-7-6 14-16,-6-6 1 0,0-3 0 16,-5-9 1-16,-14 3 7 15,-3-6 5-15,-2-3 51 16,-2 0 2-16,3-2-7 16,2 3-29-16,4-1-30 15,6 7 0-15,3 2-7 16,8 4-45-16,6 9-153 15,13-2-430-15,3-7-664 0</inkml:trace>
  <inkml:trace contextRef="#ctx0" brushRef="#br0" timeOffset="78690.6918">27955 8846 1832 0,'0'0'308'0,"0"0"-308"16,0 0-191-16,0 0-913 0</inkml:trace>
  <inkml:trace contextRef="#ctx0" brushRef="#br0" timeOffset="88405.1451">4975 11453 227 0,'0'0'1100'15,"0"0"-763"-15,0 0-102 16,0 0-9-16,0 0-18 16,0 0-24-16,-10-13-32 0,10 10-37 15,0 0-30 1,0-1-16-16,0 0-11 0,6-2-29 16,12-4-21-16,7 0-8 15,8 1-9-15,9 1 8 16,4 3-15-16,-1 5-7 15,-2 0-8-15,-6 0 8 16,-7 13 10-16,-6 3 3 16,-12 1 9-16,-6 3-12 15,-6 0 3-15,0 2 9 16,-21-2-8-16,-10 3 9 16,-5-4 6-16,-6-2 7 0,-4-3-7 15,7-1 9 1,5-6-2-16,10-1 7 0,9-3-11 15,9-2-2-15,6-1 1 16,0 3-8-16,3 4-17 16,15 2 17-16,4 5 0 15,2 3-1-15,1-1-6 16,-5 3-10-16,2 2 17 16,-8-3 0-16,-4-4 0 15,-4 3 0-15,-6-5-1 16,0-1-1-16,-3 1 2 15,-13 0 23-15,-11-2 0 16,-6-2 28-16,-4-4-20 16,-5 2-19-16,6-4-6 15,3-2-5-15,8 0-1 16,12 0-6-16,5-5-44 16,8-5-82-16,3 0-163 0,12-2-479 15,3 2-582-15</inkml:trace>
  <inkml:trace contextRef="#ctx0" brushRef="#br0" timeOffset="88975.6742">5599 11451 348 0,'0'0'114'0,"0"0"-89"15,0 0 41-15,0 0 174 16,0 0 52-16,0 0 3 16,0 0-48-16,22-8-18 15,-22 5-24-15,-10 3-34 16,1 0-26-16,-7 7-2 0,-7 13 13 16,-2 9-32-16,-8 8-43 15,0 9-32-15,0 7-16 16,5 0-15-16,7-3-9 15,12-9-9-15,6-6-6 16,3-10 6-16,15-8 0 16,12-6 1-16,9-11-1 15,7 0-6-15,8-21-41 16,1-8-20-16,0-9 13 16,-10-3 33-16,-3-10 11 15,-11-4-3-15,-10-2-4 16,-12 5 17-16,-6 5 11 15,0 11 46-15,-21 9-11 0,-7 10-19 16,-5 9-27-16,-3 8 0 16,3 0-10-16,-7 38-87 15,10 0-525-15,8-6-1046 0</inkml:trace>
  <inkml:trace contextRef="#ctx0" brushRef="#br0" timeOffset="89536.2719">6348 11684 1041 0,'0'0'748'0,"0"0"-506"15,0 0-44-15,0 0-9 16,0 0-4-16,0 0-2 15,0 0-47-15,-9-9-63 16,6 22-49-16,0 10 15 16,-7 7 3-16,-4 5-23 15,-2 5-10-15,1 0-8 16,-6 0-1-16,6-1-1 16,0-5-38-16,3-7-46 0,6-5-172 15,2-6-21-15,1-12-465 16,3-4-375-16</inkml:trace>
  <inkml:trace contextRef="#ctx0" brushRef="#br0" timeOffset="89856.3741">6300 11668 1707 0,'0'0'585'15,"0"0"-502"-15,0 0 6 16,0 0 55-16,0 0-10 15,0 0-64-15,87-83-49 16,-47 67-12-16,-1 7-8 0,1 4 0 16,-7 5-1-16,-6 0-1 15,-8 0-5-15,-10 10 6 16,-3 3-8-16,-6 1 7 16,0 3-5-16,-9 0 6 15,-6-1 6-15,-6 1 7 16,-4-1 5-16,-5-3 5 15,-1 0-6-15,-2-3-9 16,3-4-7-16,5 2-1 16,5-5-69-16,16-3-217 15,4-11-374-15,0-2-975 0</inkml:trace>
  <inkml:trace contextRef="#ctx0" brushRef="#br0" timeOffset="90205.7874">6694 11579 2031 0,'0'0'285'0,"0"0"-207"16,0 0-51-16,0 0 57 15,0 0 27-15,-61 75-38 16,61-58-27-16,7 3-30 15,10-6-1-15,5-2-13 0,8-6-2 16,6-6 0 0,-2-2-21-16,2-11-26 0,-3-10-3 15,-8 2 13-15,-7-4 24 16,-12-2 13 0,-6 3 6-16,0 1 5 0,-6 6 15 15,-15 2 7-15,-4 8-2 16,1 1-14-16,0 6-16 15,3 0-1-15,6 0-31 16,5 10-143-16,4 3-351 16,6-7-192-16</inkml:trace>
  <inkml:trace contextRef="#ctx0" brushRef="#br0" timeOffset="90430.3913">7000 11523 1463 0,'0'0'611'0,"0"0"-526"15,0 0 106-15,0 0 39 16,0 0-16 0,-6 82-46-16,6-55-67 0,-3 2-57 15,3-2-33-15,-3-4-11 16,3-4-15-16,0-5-65 15,-3-1-157-15,-3-6-287 16,2-7-362-16</inkml:trace>
  <inkml:trace contextRef="#ctx0" brushRef="#br0" timeOffset="90597.2774">7040 11380 1896 0,'0'0'585'0,"0"0"-519"16,0 0-65-16,0 0-1 16,0 0-6-16,0 0-142 15,0 0-355-15,12 46-810 0</inkml:trace>
  <inkml:trace contextRef="#ctx0" brushRef="#br0" timeOffset="91009.4741">7167 11533 933 0,'0'0'1308'0,"0"0"-1116"16,0 0-129-16,0 0 27 16,3 89-9-16,0-63-19 15,0 1-32-15,-3-4-19 16,0-4-5-16,0-8 1 15,0-4-6-15,0-5-1 16,0-2 1-16,0 0 18 16,3-12-13-16,6-12-6 15,9-9-56-15,1-6 15 0,4-1-12 16,2 0-16-16,-1 7 41 16,-5 8 20-16,-7 7 8 15,-1 9 6-15,-1 9 22 16,-4 0 9-16,-3 3-8 15,3 13 5-15,-3 11 26 16,-3 6-4-16,0 3-2 16,0 4-23-16,0 0-19 15,0-8-11-15,-3-2-1 16,-3-7-68-16,0-3-119 16,0-17-172-16,-1-3-406 15,5 0-504-15</inkml:trace>
  <inkml:trace contextRef="#ctx0" brushRef="#br0" timeOffset="91281.2547">7719 11164 2089 0,'0'0'393'0,"0"0"-308"16,0 0-58-16,0 0 128 15,-3 94 12-15,-4-45-65 16,-1 5-25-16,2 5-30 16,0-3-13-16,-1 1-7 15,4-5-15-15,3-8-6 16,-3-8-6-16,3-7-1 16,0-6-23-16,0-7-55 0,-3-5-95 15,-9-8-280-15,0-3-239 16,-3 0-634-16</inkml:trace>
  <inkml:trace contextRef="#ctx0" brushRef="#br0" timeOffset="91454.8317">7521 11493 2068 0,'0'0'494'16,"0"0"-435"-16,0 0-6 15,83-2 57-15,-41 2-38 0,1-2-72 16,11-1-90-16,-11 3-397 16,-10-3-601-16</inkml:trace>
  <inkml:trace contextRef="#ctx0" brushRef="#br0" timeOffset="91750.0121">7974 11493 2306 0,'0'0'520'16,"0"0"-465"-16,0 0-42 16,0 0 11-16,0 0 23 15,0 0-16-15,0 0-17 0,-22 53-2 16,22-30-6-16,13 2 0 15,5 3 1-15,0-2-6 16,-3-3 0-16,-2-3 11 16,-8-6-12-16,-5-2-1 15,-15-1-18-15,-39-2-23 16,2-3-179-16,0-5-649 0</inkml:trace>
  <inkml:trace contextRef="#ctx0" brushRef="#br0" timeOffset="95339.6268">25440 11391 1677 0,'0'0'587'0,"0"0"-489"15,0 0-70-15,0 0-12 16,0 0 69-16,0 0 65 0,-1-23-27 15,11 10-47-15,6 2-45 16,0-2-10-16,-2 0-11 16,-2 6-2-16,0 1 4 15,-4 2 6-15,-1 1 0 16,-1 1-8-16,1 2-4 16,-2 0 2-16,-2 0-2 15,3 0-6-15,0 0 0 16,0 5-1-16,3 5-1 15,-3 5 1-15,-3 0-1 16,-3 2 1-16,0 3-1 16,0-4 1-16,-2 7 1 15,-11-3 0-15,-4 5 6 16,-3-1 0-16,-3 0 2 0,-1 2 1 16,-1-2 4-16,1 1 1 15,5-2 2-15,-2-3-3 16,5-2-2-16,5 0-2 15,3-4-3-15,5-1-5 16,3-3 1-16,0-6 7 16,3 2 0-16,16-6 3 15,6 0-3-15,9 0 0 16,4-3-9-16,0-1 2 16,-4-2-2-16,-2 2 0 15,-8 1-1-15,-8 0 1 16,-4 3-1-16,-8 0-5 0,-2 0 6 15,-2 0-10-15,0 0-16 16,0 0-26-16,0 0-60 16,0 0-164-16,-3 0-523 15,1-3-738-15</inkml:trace>
  <inkml:trace contextRef="#ctx0" brushRef="#br0" timeOffset="96071.5509">25842 11294 1407 0,'0'0'326'0,"0"0"-163"15,0 0-12-15,0 0 8 16,0 0 19-16,0 0-12 16,0 0-27-16,4-13-31 15,-4 17-45-15,0 9 9 16,0 4-17-16,0 6-32 16,-7 3-16-16,-4 1-6 15,-1 2 5-15,2-2-5 16,-1 2 0-16,2-5-1 15,5-1 0-15,1-3 0 0,3-8-8 16,0-2-4-16,7-3 5 16,13-4-2-16,8-3-3 15,6 0-15-15,4 0-17 16,-2 0 16-16,-4-3 15 16,-6 0 12-16,-6-1 1 15,-7 4-1-15,-5-3 1 16,-5 3 0-16,-1-2 8 15,-2 2 8-15,0-5 6 16,0-1-13-16,-3 0-7 16,-4-4-2-16,1-3-1 15,1-4-14-15,2 0 5 16,3-2 9-16,0-1 1 16,0 3 6-16,0 1-5 15,5 5 14-15,-1 1 12 0,1 2-2 16,-1 1 5-16,-3 4 9 15,-1 1 6-15,2 0-2 16,-2 2-13-16,0 0-1 16,0 0-7-16,0 0-5 15,0 0-8-15,0 14-8 16,0 5 9-16,0 10 17 16,0 5-7-16,0 9-2 15,0 0-8-15,0-2-2 16,0-3-8-16,0-5-11 15,0-4-30-15,0-2-50 0,0-4-60 16,0-6-308 0,0-7-729-16</inkml:trace>
  <inkml:trace contextRef="#ctx0" brushRef="#br0" timeOffset="96587.0809">26649 11546 538 0,'0'0'709'0,"0"0"-495"16,0 0-35-16,0 0 48 0,0 0 44 16,0 0-32-1,0 0-50-15,-17-30-34 0,17 33-33 16,0 17-46-16,0 6 34 16,0 11-37-16,0 7-43 15,0 1-20-15,0-1-8 16,0-6-1-16,0-4-1 15,0-8-9-15,0-6-46 16,0-7-35-16,0-3-100 16,-3-10-133-16,-7 0-290 15,1-6-331-15</inkml:trace>
  <inkml:trace contextRef="#ctx0" brushRef="#br0" timeOffset="96941.5147">26637 11473 1960 0,'0'0'380'0,"0"0"-283"15,0 0-62-15,0 0 13 16,0 0 65-16,0 0 15 16,86-59-44-16,-61 52-31 15,1 4-17-15,-1 2-12 16,1 1-12-16,-4 0-11 15,-4 7-1-15,-2 6-1 16,-5-2 0-16,-3 4 0 16,-6 0 0-16,-2 0-6 15,0-1 7-15,-13-1 9 16,-6 4 4-16,-4-4-1 0,-5 0-3 16,-4 0-9-1,1-6 1-15,3 2-1 16,2-5-33-16,9-1-88 0,12-3-138 15,5 0-373-15,0-6-849 0</inkml:trace>
  <inkml:trace contextRef="#ctx0" brushRef="#br0" timeOffset="97333.2953">27017 11420 1453 0,'0'0'627'16,"0"0"-624"-16,0 0 4 16,0 0 8-16,0 0 143 15,0 0 39-15,0 0-56 16,-40 56-22-16,37-39-41 16,3 0-48-16,0-1-12 15,3-3-6-15,15-6-3 16,4 0 6-16,7-7-14 15,5 0-1-15,0-4 0 16,-1-5-12-16,-3-8-4 16,-5 0 7-16,-7 0 8 0,-6-3 1 15,-9 2 1 1,-3 1 12-16,-3 0 1 0,-15 4-8 16,-7 6-5-16,-4 1 9 15,1 0-9-15,3 6-1 16,7 0-7-16,4 0-17 15,8 2-114-15,6 8-125 16,2 3-215-16,12 0-94 16,3-3-297-16</inkml:trace>
  <inkml:trace contextRef="#ctx0" brushRef="#br0" timeOffset="97564.8982">27286 11393 1129 0,'0'0'961'0,"0"0"-819"16,0 0-86-16,0 0 25 16,0 0 53-1,0 0 28-15,0 0 4 0,4 31-6 16,-2-6-54-16,1 5-61 16,0-3-29-16,2 3-14 15,1-7-2-15,2-4-5 16,-2-8-26-16,-1-1-59 15,-4-7-77-15,-1-3-139 16,0-3-298-16,0-11-492 0</inkml:trace>
  <inkml:trace contextRef="#ctx0" brushRef="#br0" timeOffset="97736.842">27392 11205 2099 0,'0'0'479'0,"0"0"-426"16,0 0-53-16,0 0-1 16,0 0-15-16,0 0-48 15,0 0 23-15,1 30-111 16,-1-13-473-16,0-4-862 0</inkml:trace>
  <inkml:trace contextRef="#ctx0" brushRef="#br0" timeOffset="98186.8622">27433 11380 1855 0,'0'0'607'0,"0"0"-546"0,0 0-43 15,0 0-6-15,0 0 34 16,35 80 52-16,-28-67-12 15,-1 0-36-15,-3 0-29 16,0-9-14-16,-3 2-2 16,0-5-5-16,0-1-9 15,0 0 9-15,0 0 9 16,0 0 3-16,0-10-12 16,3-7 0-16,12-2-30 0,4-8 9 15,4-3 9-15,-1-2 11 16,1 3 1-1,-7 4 1-15,-1 5 22 0,-8 8 10 16,-2 8 8-16,-2 0-2 16,-3 4-18-16,0 0-6 15,0 16-6-15,0 5 30 16,0 9-6-16,3 5-5 16,-2-1-7-16,2 2-9 15,0-6-10-15,0-4-2 16,2-5-9-16,-4-5-54 15,1-3-113-15,-2-13-299 16,0 0-388-16,0 0-544 0</inkml:trace>
  <inkml:trace contextRef="#ctx0" brushRef="#br0" timeOffset="98454.8102">27875 10908 1986 0,'0'0'367'16,"0"0"-270"-16,0 0-71 16,0 0-20-16,0 0 37 15,0 0 158-15,-17 80-46 16,10-33-65-16,3 5-30 16,2 0-26-16,2 2-15 15,0-5-8-15,3 1-4 0,3-4-7 16,-2-4-1-16,-1-2-34 15,-3-6-53-15,0-5-121 16,-7-3-144-16,-6-9-336 16,-1-10-357-16</inkml:trace>
  <inkml:trace contextRef="#ctx0" brushRef="#br0" timeOffset="98645.1914">27777 11258 1938 0,'0'0'633'0,"0"0"-600"15,0 0-32 1,0 0 4-16,0 0 5 0,104 17-3 16,-56-13-7-16,14 6-69 15,-11-3-174-15,-11-2-560 0</inkml:trace>
  <inkml:trace contextRef="#ctx0" brushRef="#br0" timeOffset="98936.6035">28196 11292 2032 0,'0'0'542'16,"0"0"-485"-1,0 0-39-15,0 0 7 0,0 0 18 16,0 0-13-16,0 0 3 16,-60 45-2-16,78-17-13 15,6 7-9-15,0 2-9 16,-3-1 2-16,-3-3-1 16,-11-3 26-16,-5-4-2 15,-2-9-24-15,-19-2-1 16,-40-10-18-16,2-5-173 15,1 0-737-15</inkml:trace>
  <inkml:trace contextRef="#ctx0" brushRef="#br0" timeOffset="103415.3082">18694 11555 1497 0,'0'0'347'15,"0"0"-243"-15,0 0-69 16,0 0 64-16,0 0 83 16,0 0-6-16,-6 0-47 15,6-2-36-15,0 2-19 16,0-5-5-16,0 0 3 16,12-2-40-16,1 0-24 0,3-2-2 15,5 5-5-15,4 2-1 16,4-2 0-16,4 4-1 15,-1 0 1-15,3 0 1 16,-4 0-1-16,-2 9 0 16,-6-2 0-16,-8 0 0 15,-5 6-9-15,-7 0 8 16,-3 0-10-16,-3 4 1 16,-14 3 10-16,-5-1 1 15,-4-3 0-15,0-1 14 16,-3-3-9-16,5-1 9 15,3-5-14-15,11 0 13 16,0-2-9-16,10 2-5 0,0-2-12 16,0 5 12-16,16 4 9 15,2 1-7-15,6 2-1 16,-1 0-1-16,3 2-1 16,-7-1 0-16,1-2-6 15,-8 2 6-15,-2-1 1 16,-6-5 0-16,-1 2-1 15,-3-3 0-15,0-4 1 16,-4 4 0-16,-11-7 25 16,-4 3 17-16,-11-5 9 15,-3-1-24-15,0 0-21 16,2 0 0-16,4 0-6 16,8-7-42-16,-5-2-77 0,9-1-253 15,2 3-1077-15</inkml:trace>
  <inkml:trace contextRef="#ctx0" brushRef="#br0" timeOffset="103984.8352">16632 11912 1247 0,'0'0'857'0,"0"0"-704"16,0 0-90-16,0 0 52 16,-87-3 68-16,47 3-26 15,-8 0-37-15,-1 0-58 16,-2-2-35-16,6-2-17 15,5 0-4-15,11 1 0 16,10 0-6-16,8 0-18 16,8 3-60-16,3 0-74 15,0 0-91-15,11 0-325 16,4-1-71-16,2-2-227 0</inkml:trace>
  <inkml:trace contextRef="#ctx0" brushRef="#br0" timeOffset="104216.9148">16408 11735 1134 0,'0'0'811'0,"0"0"-641"16,0 0-41-16,0 0 44 16,0 0 42-16,0 0-30 15,0 0-70-15,3-7-53 0,0 29 21 16,0 4-3-1,1 9-29-15,3 0-20 0,3 2-21 16,-1-2-10-16,-3-4-12 16,-5 9-79-16,-1-8-138 15,0-12-650-15</inkml:trace>
  <inkml:trace contextRef="#ctx0" brushRef="#br0" timeOffset="105274.6269">13912 11774 1295 0,'0'0'518'15,"0"0"-304"-15,0 0-55 16,0 0 7-16,0 0 10 16,0 0-27-16,0 0-55 15,6-21-40-15,6 18-30 16,6 0-9-16,2 0-3 16,5 3-5-16,0 0-6 15,2 0 9-15,-1 0-10 16,0 0 0-16,-7 6 0 15,-2 1-2-15,-8 0-8 16,-6 0 0-16,-3 2 2 0,0 1-2 16,0 1 10-1,-15 2 8-15,-3-1 7 0,0-2 7 16,2 0 3-16,-1-3-2 16,4-1-5-16,7-1-6 15,3-5-12-15,0 2 1 16,3-2 0-16,0 3-1 15,0 1-4-15,9 3 4 16,4 2 1-16,7 0-1 16,2 3 0-16,2-3-1 15,-3 4-6-15,-5 1 6 16,1-1-8-16,-7-3 8 0,-4 3-5 16,-6-4 0-16,0 1 6 15,-3 3 0-15,-13-2 16 16,-6 2 23-16,-4-3 10 15,-7 0 6-15,1-3 2 16,3-5-13 0,2 2-13-16,5-4-2 0,9 0-1 15,5 0-11-15,8-6-17 16,0-4-25-16,8-1-57 16,24 8-86-16,-5 0-183 15,-6 0-824-15</inkml:trace>
  <inkml:trace contextRef="#ctx0" brushRef="#br0" timeOffset="109099.2152">13481 11203 1466 0,'0'0'293'0,"0"0"-189"16,0 0-38-16,0 0 130 16,0 0 57-16,0 0-39 0,-3-41-55 15,3 41-63-15,0 0-35 16,0 0-25-16,0 11-26 15,0 12-1-15,3 6 33 16,9 8-18-16,2 2-18 16,8 1-5-16,0-3-1 15,2-8-14-15,-3-2-7 16,0-7 3-16,-2-1 9 16,-7-6-19-16,0 1-20 15,-6-4-15-15,-3 0-4 16,0-4 3-16,0-2-2 15,0 2 4-15,-3-6 4 16,0 0 12-16,0 0 16 0,3 0 29 16,0-3 1-16,0-10 1 15,1-4 13-15,0 0 31 16,1-2-5-16,0 1 5 16,-2 2 1-16,0 0 8 15,0 6 2-15,-3 0 11 16,3 7-14-1,-3 0-25-15,0 3-10 0,0 0-18 16,0 0-1-16,4 0-7 16,-4 3 8-16,0 10 6 15,3 4 6-15,3 3 6 16,-3 0-16-16,6 2-1 16,3-2 0-16,0 0-1 15,3 0-30-15,-4-6-17 16,2-5 2-16,-3 0-4 0,-7-5 10 15,-3-1 9-15,0 0-19 16,-7-3 6-16,-12 0 22 16,2 0-68-16,-13 0-100 15,9 0-174-15,2 0-294 0</inkml:trace>
  <inkml:trace contextRef="#ctx0" brushRef="#br0" timeOffset="110804.6011">12386 10968 1314 0,'0'0'201'0,"0"0"-201"15,0 0 0-15,0 0 12 16,0 0 107-16,0 0 26 16,0 0-17-16,0-17-38 15,0 15-11-15,0-3 11 16,0 0-30-16,-9 1-18 16,-5-2-20-16,-2 2-9 0,-6 1-12 15,-2 3-1-15,0 0 10 16,-3 0-9-16,1 0 5 15,6 7 9-15,2 3 8 16,3 2 17-16,6 4-1 16,6-2 3-16,3 3-10 15,0-1-1-15,9-2-16 16,12-1-4-16,4-4 2 16,1-5-7-16,2-4-5 15,-4 0-1-15,-2 0-6 16,-1-10-6-16,-9-4 3 15,-3 2 2-15,-3-5 2 16,0 0 5-16,-6-3 1 0,0 5 17 16,0-3-6-16,0 6 20 15,0 1 19-15,0 8-2 16,0 0-5-16,0 3-3 16,0 0 0-16,0 0-11 15,0 0-4-15,9 6-24 16,0 8-2-16,10 8 2 15,5 8 11-15,1 0-12 16,7 2 0-16,-2-1 7 16,-2-1-7-16,-4-1 1 15,-7 1-1-15,-8-6-1 16,-5-1 0-16,-4-4 0 16,-4 1 0-16,-13-4 0 15,-12 1 0-15,1-7 0 0,-2-6-6 16,5-4-91-16,4-8-109 15,12-11-409-15,6-5-622 0</inkml:trace>
  <inkml:trace contextRef="#ctx0" brushRef="#br0" timeOffset="111257.7642">12587 10931 1356 0,'0'0'477'15,"0"0"-396"1,0 0 17-16,0 0 76 0,0 0 13 16,0 0-63-16,0 0-58 15,75-23-37-15,-66 23-11 16,-2-3-11-16,0 0 3 15,0-3-8-15,-1-2 5 16,-3-2-7-16,1 1 0 16,-4 0-6-16,0 2 6 15,0 3 6-15,-10 1-4 16,-7 0 5-16,-2 3-1 16,-10 0-6-16,0 8 1 0,2 3 1 15,1 6 10 1,10 0 10-16,7-1 15 0,9 3 10 15,0-1-12-15,6 1-14 16,18 0-9-16,7-5-6 16,2 0-6-16,3-4-83 15,0-5-53-15,-8 1-115 16,2-6-251-16,-11 0-46 16,-7-1-293-16</inkml:trace>
  <inkml:trace contextRef="#ctx0" brushRef="#br0" timeOffset="111725.7452">12775 10808 1452 0,'0'0'536'0,"0"0"-412"15,0 0-6-15,0 0 11 0,0 0 15 16,0 0-46-16,0 0-56 16,3-29-30-16,5 42-11 15,5 3 36-15,-1 7 10 16,0-1-6-16,3 3 1 15,-3-1-19-15,-2-4-10 16,-1 0-4-16,-1-5-8 16,-5-4-1-16,-3-3 0 15,0-3-1-15,0-2-17 16,0-3 3-16,0 0 7 16,0 0-5-16,0-10-7 15,0-6 3-15,0-7-3 16,0-7 11-16,0 0 4 0,3 1 5 15,0 2 1-15,1 4 0 16,-4 10 25-16,3 4-4 16,-3 4 9-16,0 3-5 15,3 2 8-15,-3 0 11 16,6 0-30-16,1 0-15 16,10 12 0-16,1 5 14 15,1 6-2-15,5 1 1 16,-5 1-5-16,1-2-7 15,-8-2-1-15,-1-4-19 16,-5-4-61-16,-2-4-120 16,-4-6-186-16,0-3-283 15,0 0-231-15</inkml:trace>
  <inkml:trace contextRef="#ctx0" brushRef="#br0" timeOffset="112072.9521">13090 10753 1437 0,'0'0'549'0,"0"0"-492"16,0 0-37-16,0 0 80 15,0 0 64-15,0 0-27 16,0 0-67-16,0 0-27 16,66 14-30-16,-50-14-13 15,-1-5-4-15,0-4-26 0,-3-4-10 16,-3-1-21-1,-2 4-13-15,-6 1 25 0,-1 2 21 16,0 1 16-16,-5 5 12 16,-10 1 1-16,-8 0 6 15,0 1 42-15,-5 12 22 16,2 3 7-16,2 4-10 16,5 0 12-16,10 3-14 15,9 5-12-15,3-6-25 16,22 2-17-16,14-5-12 15,7-2-73-15,18-8-120 16,-7-2-197-16,-12-4-377 0</inkml:trace>
  <inkml:trace contextRef="#ctx0" brushRef="#br0" timeOffset="112433.8617">13341 10710 2006 0,'0'0'291'0,"0"0"-223"16,0 0-57-16,0 0 21 16,0 0 19-16,0 0-4 15,0 0 25-15,72 52-41 16,-47-31-9-16,-3 2-4 16,-1-6-10-16,-6 0-7 15,-5-6 5-15,-6-4-4 16,-2-4 8-16,-2-2-9 15,0-1 6-15,-10 0 2 0,-8 0 9 16,0-7-3-16,0-5-8 16,5-8 5-16,3-7 2 15,7-2-13-15,3-8 1 16,0 1-1-16,10 3-1 16,6 3-6-16,-1 10-5 15,3 8-1-15,-3 7-13 16,-1 5-21-16,2 0-26 15,0 27-91-15,-7-1-221 16,-6-2-290-16</inkml:trace>
  <inkml:trace contextRef="#ctx0" brushRef="#br0" timeOffset="113162.2017">13694 10654 1018 0,'0'0'757'0,"0"0"-634"16,0 0-15-16,0 0 17 16,0 0 18-16,0 0-8 15,0 0-49-15,-55 20-15 16,39-7-7-16,7 3-14 16,2-2-19-16,7-1-19 15,0 1 3-15,7-3-3 16,9-3-11-16,-1 2-1 0,6-7-18 15,-3-3-18 1,-4 0-12-16,-1 0 7 0,-3 0 18 16,-1-9 13-16,-6-3-7 15,0-3 17-15,-2-5 0 16,-1 0 24-16,0-2 2 16,0 2 17-16,0 3 31 15,-3 4 16-15,2 6-11 16,1 3-40-16,0 4-29 15,0 0-10-15,0 1-9 16,1 12-9-16,8 4 18 16,8 3 1-16,-2-1-1 15,2 1-5-15,6-4-5 16,-5-5-12-16,3-5-14 16,-2-6 7-16,4 0-1 0,-1 0-19 15,-1-14-33 1,0-8-31-16,0-4-4 0,-2-8 46 15,-7-6 17-15,-5-6 16 16,-5-23 37-16,-2-20 1 16,-8 7 22-16,-5 8 151 15,-6 15-121-15,-2 27 15 16,-4 4 35-16,-4 2-43 16,-4 16-36-16,8 10-17 15,4 4 0-15,5 22 23 16,10 11 18-16,6 9-7 15,10 12-4-15,20 3-8 16,5 4 1-16,7-5 8 0,6-3 3 16,-3-8-16-1,-2-7-10-15,-1-8-7 0,-9-8-1 16,-8-9-6 0,-5-8 0-16,-4-2-19 0,-7-7-35 15,3 0-43-15,-6-1-135 16,0-7-305-16,-3-2-413 0</inkml:trace>
  <inkml:trace contextRef="#ctx0" brushRef="#br0" timeOffset="115473.2801">14100 10929 586 0,'0'0'907'0,"0"0"-688"16,0 0-142-16,0 0-56 15,0 0-7-15,0 0 36 16,0 0 0-16,30-21-15 15,-30 21-25-15,3 0-4 0,0 0 4 16,3 0-4-16,0 0-5 16,4 0 0-16,4 4 9 15,5-4-2-15,8 0 1 16,5 0 0-16,12-4-7 16,6-6-1-16,6-3 0 15,5 3-1-15,0 0-26 16,17 0 17-16,19 6-23 15,21 2 4-15,11-1-1 16,0 3-7-16,-1 0 13 16,-4 0-21-16,15 0-38 15,16 9-15-15,21 9-20 16,15 11-8-16,14 8 9 16,6 9 8-16,0 6 108 0,-10 5 30 15,-16 2 196-15,-23 3-31 16,-25-5-8-16,-33-8-11 15,-33-12 13-15,-22-10-18 16,-13-8-61-16,2 1-46 16,-8-4-40-16,-5-2-15 15,-12-6-9-15,-10-6-13 16,-3-2-21-16,0 0-5 16,-9 0 21-16,-3 0-26 15,-1-7 14-15,-1 4 5 16,5 0-23-16,3-1-27 0,1 4 10 15,5 0 25 1,-3-3 33-16,3 2 7 0,0-5 1 16,0-1 5-1,0-3-4-15,0 0 8 0,0-6 14 16,0 0 10-16,-6-1 10 16,-3 0-10-16,-6-2-16 15,0 1-8-15,-8 0-10 16,5 1 1-16,1 3 7 15,3 2 1-15,4 5 17 16,4 3-2-16,3 4-11 16,3 0-11-16,0 14 14 15,0 5-2-15,0-2 5 16,12 5-4-16,6-3-7 16,2 1-8-16,1-5-27 0,2 2-10 15,-4-2 18-15,-5-1 13 16,-8-1 5-16,-6 1 1 15,-6-1 13-15,-27 0 6 16,-25-4-1-16,-46-5-18 16,13 2-169-16,4-6-615 0</inkml:trace>
  <inkml:trace contextRef="#ctx0" brushRef="#br0" timeOffset="116523.5704">15416 10628 1698 0,'0'0'266'15,"97"-34"-189"-15,9 11-53 0,52-10-23 16,32-2 0-16,23 5-1 16,15 3 6-16,2 7-6 15,21 7-9-15,8 7-68 16,15 6-49-16,13 5-1 15,7 19 20-15,-6 12 74 16,-15 4 23-16,-23 6 10 16,-18-3 2-16,-19 0 31 15,-16-7 48-15,-21 0 34 16,-22-8-35-16,-20-9-55 16,-34-6-16-16,-31-6-8 15,-22-4 6-15,-15-3-7 0,-3 0 0 16,-2 0 0-16,0 0 0 15,-10 0 0-15,-8-4 0 16,-2-2 22-16,-6 6 63 16,-1-2-4-16,0 2-15 15,0 0-10-15,0 0-25 16,0 0-10-16,0 0-12 16,0-1 1-16,0-3 2 15,0-2-12-15,-1 0 17 16,-12-8-17-16,-7-5-8 15,-7-5 7-15,-7-5-19 16,-3-1-3-16,3 3 23 16,7 7 0-16,9 6 12 0,7 6-2 15,8 7-10 1,3 1 0-16,0 0 2 0,17 0 5 16,6 7 8-1,10 7-8-15,8 5-7 0,-2 8 1 16,-4 2-1-16,-2 1 8 15,-7 3-1-15,-3-1-6 16,-3-5 8-16,-7-8 23 16,-3-1 41-16,-5-8-12 15,-5-4-37-15,-16-5-23 16,-42-1-1-16,-72-7 0 16,6-6-163-16,-8-7-826 0</inkml:trace>
  <inkml:trace contextRef="#ctx0" brushRef="#br0" timeOffset="133261.1599">24518 12644 1145 0,'0'0'239'15,"0"0"-239"-15,0 0 9 16,0 0-9-16,0 0 124 16,0 0 39-16,8-9-31 15,-5 6-45-15,1 0 32 16,-1-1 11-16,0 1-12 15,-3 0-13-15,0 0-36 16,0 2-25-16,0 1-25 16,-5-3-7-16,-11 3-6 15,-6 0-4-15,-4 0 5 16,-2 3-6-16,-3 4 5 0,2 0-5 16,2 3-1-1,2-3 1-15,6 0 1 0,2-1 4 16,4 1-5-16,3-4 0 15,0 1 8-15,0 2-8 16,3 0 7-16,1 0-7 16,0-1 5-16,3 2-5 15,0 1 0-15,-2 2 1 16,5 1-1-16,0-1 0 16,5 3 1-16,7-1 4 15,10 3-5-15,6 0-1 16,5-1 0-16,3 2-15 15,1-2 0-15,1 3 5 0,-1-2 9 16,-4 2 0-16,-6 3 0 16,-3-3 0-16,-5 3 0 15,-7-5-1-15,-4 0 1 16,-4-3-1-16,-4 1-4 16,0-3 5-16,-8 0 0 15,-4-3 0-15,-5-3 1 16,-3-2 5-16,-2 2-4 15,-5-4 5-15,2 0-6 16,-1-6 7-16,4-5-5 16,2-5 6-16,5-1-7 15,7 0 0-15,5-5 6 16,3-1 2-16,4-4-9 16,14 0 0-16,4 2 0 0,3-5-1 15,-2 3 1-15,-1 1 0 16,-1 2 0-1,-6 1 12-15,-3 6 2 0,-5 1-5 16,0 3 26-16,-7 3 7 16,0 0-21-16,0 0-21 15,-10-3-6-15,-7-1-69 16,-7-1-69-16,-9-5-177 16,3 2-286-16,9 6-349 0</inkml:trace>
  <inkml:trace contextRef="#ctx0" brushRef="#br0" timeOffset="134232.7356">24650 13548 142 0,'0'0'1563'16,"0"0"-1286"-16,0 0-206 16,0 0-54-16,0 0-16 15,0 0 0-15,0 0 17 16,-44-30 33-16,26 30 29 15,-3-4-6-15,-4 1-18 16,-2 3 3-16,-1 0-1 16,0 0 8-16,1 0-20 15,6 3-21-15,1 4-4 16,10 0-12-16,7 6-8 16,3-1 5-16,4 6-5 15,14-2 1-15,9 7-2 16,3-3 0-16,1 3-12 15,1 0-18-15,-2 1 2 0,-4 2 11 16,-3-4 7-16,-7 2 3 16,-4-1 5-16,-6 1 1 15,-6 2-1-15,0-3 2 16,-6 0-1-16,-9-3 1 16,0-6 0-16,-3-2 0 15,3-4 12-15,1-3 1 16,3-5 2-16,-1 0-9 15,6 0 5-15,2-13-10 16,4-3 4-16,0-11-5 16,4-6-1-16,12-3 0 15,3-4-15-15,3-2-1 16,0 5-2-16,-2 0 18 16,1 8 0-16,-7 3 1 15,-2 5 0-15,-3 1 1 0,2 5 5 16,-10 1-4-16,1 0 9 15,-2 5-11-15,-3-1-15 16,-18-3-112-16,-24-10-195 16,6 3-228-16,4 3-439 0</inkml:trace>
  <inkml:trace contextRef="#ctx0" brushRef="#br0" timeOffset="135228.6678">24621 14644 735 0,'0'0'373'0,"0"0"-179"15,0 0-46-15,0 0-25 16,0 0 45-16,0 0 37 16,0 0 2-1,60-24-18-15,-59 19-39 0,-1 2-28 16,0 2-45-16,0-5-23 16,-6-1-33-16,-7 0-7 15,-9-3-3-15,-4 0 8 16,-2 2 5-16,0 3-10 15,2-1 2-15,2 5-5 16,5 1-5-16,4 0-5 16,3 0-1-16,5 0 1 15,2 7-1-15,3 0 7 16,1 3-7-16,1 3 0 0,0 0 0 16,0 4 1-16,4-1-1 15,7 1-10-15,5 2-4 16,2-2-7-16,3 3-7 15,3-4-4-15,0 1 9 16,-3-1 9-16,1 1 5 16,-3-1 8-16,-3 2-5 15,-3-3 6-15,-3-1-1 16,-4 2 1-16,-3-5-1 16,-3 2 1-16,0 2 0 15,-1-1 0-15,-10-1 7 16,-2 0-1-16,3-3 6 15,-6 0-10-15,0-6-2 0,-1-4 0 16,1 0 1-16,-1 0 0 16,0 0 0-16,2-10-1 15,3-4 6-15,3-6-5 16,5-5-1-16,4-5 1 16,0-4 0-16,10-2 9 15,15-4-9-15,5 5 5 16,0 1-6-16,-2 7 1 15,-5 4 32-15,-5 8 9 16,-8 5-12-16,-4 3-21 16,-6 3-9-16,0 1-74 15,-51-4-86-15,1-2-522 16,-7 0-984-16</inkml:trace>
  <inkml:trace contextRef="#ctx0" brushRef="#br0" timeOffset="168936.3965">17739 6148 907 0,'0'0'221'16,"0"0"-125"-16,0 0-57 16,0 0-16-16,0 0 25 0,0-15 59 15,0 13-17 1,0 0-42-16,1 2-26 0,4 0-22 15,8 0-95-15,1 0-182 16,-2 2-512-16</inkml:trace>
  <inkml:trace contextRef="#ctx0" brushRef="#br0" timeOffset="169417.8043">18756 6166 814 0,'0'0'138'0,"0"0"-138"16,0 0-159-16,0 0-29 15,0 0 135-15,0 0 53 16,0 0-1-16,0-4-59 15,0 4-188-15</inkml:trace>
  <inkml:trace contextRef="#ctx0" brushRef="#br0" timeOffset="169737.9693">19875 6242 1478 0,'0'0'236'0,"0"0"-236"16,0 0-201-16,0 0-791 0</inkml:trace>
  <inkml:trace contextRef="#ctx0" brushRef="#br0" timeOffset="175640.015">24857 12791 1545 0,'0'0'293'0,"0"0"-208"16,0 0-85-16,0 0-36 16,0 0 36-16,0 0 74 15,0 0 36-15,0 0-13 16,0 0-45-16,0 0-28 16,0 0-24-16,10 0-108 15,4 0-188-15,-4 0-398 0</inkml:trace>
  <inkml:trace contextRef="#ctx0" brushRef="#br0" timeOffset="176141.749">25108 13846 679 0,'0'0'626'0,"0"0"-472"0,0 0-70 16,0 0-55-16,0 0-11 15,0 0 7-15,0 0 30 16,0 0-16-16,3 0-24 16,2 0-15-16,0 0-78 15,-1 2-210-15,-2 4-536 0</inkml:trace>
  <inkml:trace contextRef="#ctx0" brushRef="#br0" timeOffset="182702.1101">5241 13389 380 0,'0'0'1216'15,"0"0"-1005"-15,0 0-111 16,0 0-56-16,0 0-2 16,0 0 68-16,-6-16 26 15,6 15-9-15,0-2-29 16,0 3-25-16,6 0-3 15,7-3-18-15,7 3-22 16,8-4-14-16,15 1-15 16,5-3 1-16,7 5-2 15,-4-1-19-15,-3 2-23 16,-11 0 0-16,-10 0 11 16,-11 0 17-16,-8 3-2 0,-7 6 3 15,-1-2 13-15,0 3 4 16,-12 1 7-16,-4 1 6 15,-1 5 24-15,-5 6 12 16,-3 0-7-16,-2 7-14 16,0 3-13-16,-4 3-5 15,1 4-5-15,-3 6-1 16,-1 0 7-16,1 4 11 16,3-4 4-16,2-6-14 15,7-7-15-15,12-7 0 16,3-9-1-16,3-10-12 15,3-4-82-15,0-3-100 16,6-13-400-16,3-4-346 0</inkml:trace>
  <inkml:trace contextRef="#ctx0" brushRef="#br0" timeOffset="182935.919">5205 13723 176 0,'0'0'1183'0,"0"0"-972"16,0 0-119-16,0 0-15 0,0 0 11 16,0 0 98-16,0 0 2 15,72-13-67-15,-42 13-74 16,8-1-47-16,4-2-10 15,19-7-144-15,-10 0-321 16,-6-3-417-16</inkml:trace>
  <inkml:trace contextRef="#ctx0" brushRef="#br0" timeOffset="183417.2105">5969 13459 227 0,'0'0'969'0,"0"0"-817"15,0 0-111-15,0 0 4 16,0 0 134-16,0 0 50 16,0 0-22-16,6-20-75 15,-6 20-42-15,-9 3-7 16,-9 13 17-16,-4 5-12 15,-4 8-30-15,-2 8-19 16,-2 5-26-16,6 1-7 16,5-4-5-16,7 1 0 15,9-6 0-15,3-5 0 16,0-6 0-16,18-3-1 16,6-10-2-16,7-10 1 15,5 0-1-15,7-10 1 0,2-16-5 16,4-5-2-16,-4-8 2 15,-2-4 5-15,-10 0-19 16,-8-3 6-16,-8 3 14 16,-14 6 5-16,-3 5 28 15,-8 5-8-15,-17 4-4 16,-8 3-14-16,-4 5-7 16,-11 4-2-16,0 4-17 15,2 4-59-15,-2 3-94 16,14 7-319-16,10 6-322 0</inkml:trace>
  <inkml:trace contextRef="#ctx0" brushRef="#br0" timeOffset="184152.703">4895 14224 692 0,'0'0'893'0,"0"0"-687"16,0 0-134-16,0 0-49 16,0 0 67-16,0 0 91 15,0 0-74-15,106-13-47 16,-38 7-40-16,26 2-8 16,27-2-11-16,15 6 6 15,0 0-7-15,-8 0 1 16,-13 0-1-16,-5 6 6 0,-25-3-6 15,-19 1 6-15,-24-1-5 16,-11-3 9-16,-1 0 26 16,-3 0 16-16,-2 0-21 15,-16 0-22-15,-3 0-8 16,-6 0-1-16,0 0-19 16,0 0-49-16,-12 0-95 15,-1-3-394-15,4-4-584 0</inkml:trace>
  <inkml:trace contextRef="#ctx0" brushRef="#br0" timeOffset="186553.1784">5502 14459 537 0,'0'0'812'0,"0"0"-676"16,0 0-97-16,0 0 9 15,0 0 56-15,0 0 27 16,-12-32-33-16,3 28-20 16,-3-1-27-16,-1 3 8 15,-1-1 7-15,-5 3-4 16,-5 0-16-16,-4 3-26 16,-5 11-8-16,2 1 2 15,-2 6 8-15,6 5-1 16,6 1-1-16,3-5-9 15,9 2-10-15,9-7 6 0,0-1-1 16,0-3-3-16,15-4 6 16,3-2-8-16,0-7 1 15,3 0 7-15,1 0-2 16,2-2-5-16,0-12-1 16,0-2 0-16,4-1-1 15,-1-6 1-15,-2 4 1 16,-5-2-1-16,-1 2 12 15,-4 9 13-15,-6 0 27 16,-6 6-1-16,-3 1-10 16,3 3-8-16,-3 0 8 15,0 0-11-15,0 0-14 0,0 3-7 16,0 11-8-16,-9 12 30 16,-1 7 33-16,-4 10-13 15,-2 6-28-15,-1 1-3 16,-2 3 10-16,4 0 13 15,-3-3-12-15,3 0 4 16,-1-5-4-16,5-8-8 16,2-5-9-16,-1-8-9 15,7-4 3-15,0-5-9 16,0-5 6-16,3-3-6 16,0-4 0-16,0 1-9 15,0-4-24-15,0 0-24 16,0 0-41-16,0 0-101 0,9-17-263 15,-3 2-324-15,4 1-272 16</inkml:trace>
  <inkml:trace contextRef="#ctx0" brushRef="#br0" timeOffset="187453.3877">6621 14234 1109 0,'0'0'281'16,"0"0"-182"-16,0 0 30 0,0 0 79 16,0 0 30-16,0 0-83 15,0 0-72-15,39-58-34 16,-26 44-9-16,2-3-12 15,0-2-9-15,0 2-4 16,1 1-6-16,1-1-8 16,-1 1 0-16,1 4 6 15,-4 3-6-15,-4 6 0 16,0 0 0-16,-6 3-1 16,0 0 0-16,1 0 0 15,1 6-1-15,-4 5 1 16,1 8 34-16,1-2-14 15,0 4-19-15,0-3 7 0,6-1-7 16,1-3 8 0,4-5-8-16,2-8 20 0,9-1 7 15,8 0 9-15,0-11-8 16,6-8-4-16,-5-4 14 16,-1-1-9-16,-6 1-17 15,-8 3-4-15,-7 3-6 16,-3 9-2-16,-7 6 2 15,-2 2-3-15,-5 10-105 16,-13 7-261-16,2 3-655 0</inkml:trace>
  <inkml:trace contextRef="#ctx0" brushRef="#br0" timeOffset="187949.1269">6673 14482 977 0,'0'0'936'0,"0"0"-787"16,0 0-99-16,0 0 102 16,0 0 83-16,0 0-106 15,0 0-86-15,58-86-29 0,-32 56-13 16,4 4 1-16,-8 4-2 16,-1 4 1-16,-9 8-1 15,-9 7 0-15,0 3-1 16,-3 0-6-16,0 7-1 15,0 10 8-15,-3 6 16 16,0 2-14-16,3-1 8 16,0-4-9-16,0-5 1 15,19-3 7-15,5-9-2 16,3-3-1-16,10 0-6 16,-1-10 0-16,3-10 1 0,0-7-1 15,-1-2 6 1,-5 0-5-16,-3-5 7 0,-6 8-8 15,-6 6-1-15,-9 7 1 16,-9 12-19-16,0 1-178 16,-3 0-875-16</inkml:trace>
  <inkml:trace contextRef="#ctx0" brushRef="#br0" timeOffset="188737.684">8022 14079 1033 0,'0'0'643'16,"0"0"-519"-16,0 0-80 16,0 0 76-16,0 0 88 15,0 0-33-15,0 0-57 16,21 11-34-16,-5-11-25 0,4 0-22 16,8 0-8-16,2 0-17 15,3-10-5-15,-2-1-7 16,-7-5-8-16,-5 2-13 15,-4 1-4-15,-10 3 4 16,-2 1 6-16,-3 2 14 16,0 1 1-16,-17 2 8 15,-5 1-2-15,-8 0 13 16,-6 3 5-16,-1 0 10 16,-6 10 6-16,-2 7-2 15,6 5 17-15,-1 8 0 16,10 0-10-16,15 2-17 15,9-2-14-15,6-1-8 0,12-2 1 16,18-8-7-16,12-1-19 16,7-11-78-1,0-4-84-15,-1-3-54 0,7-10-132 16,-13-10-228-16,-12 0-329 0</inkml:trace>
  <inkml:trace contextRef="#ctx0" brushRef="#br0" timeOffset="189174.2647">8328 14009 854 0,'0'0'1066'0,"0"0"-927"15,0 0-107-15,0 0 55 16,0 0 92-16,0 0-48 0,0 0-78 16,10-32-35-1,-13 35-17-15,-13 14 26 0,-1 5 36 16,-2 5-10-1,0 3-32-15,5-4-19 0,8-3-1 16,6-6-1-16,0-4-8 16,6-9-8-16,15-4-6 15,6 0-32-15,0-7-56 16,6-9-28-16,-5-5 47 16,-1-1 53-16,-8-2 8 15,-2 1 29-15,-4 3 1 16,-7 8 58-16,-3 5 52 0,-3 3-15 15,0 4-36 1,0 11-22-16,-15 15 32 0,-15 27 31 16,-13 25-18-16,-15 28-14 15,10-2-24-15,8-22-25 16,19-26-11-16,16-20-8 16,5 1 1-16,0 2-1 15,0 0 1-15,14-11-1 16,2-8-90-16,20-20-138 15,-8 0-247-15,-1-11-308 0</inkml:trace>
  <inkml:trace contextRef="#ctx0" brushRef="#br0" timeOffset="189633.1567">8686 13964 2022 0,'0'0'177'0,"0"0"-177"16,0 0 0-16,0 0 79 16,0 0 60-16,0 0-80 15,0 0-28-15,-3 52 62 16,-3-20-43-16,-6 6-29 16,6-5-10-16,3 0-10 15,3-10 0-15,0-3 1 16,0-11-2-16,3-5-8 15,10-4-19-15,4-4-22 16,2-16-6-16,1-8 19 0,-1-3 29 16,-3-4 0-1,1 1 7-15,-5 4 0 0,-5 4 7 16,-1 10 22-16,-3 6 21 16,0 6-5-16,-3 4-9 15,0 0-11-15,0 4-18 16,0 12-6-16,-3 8 35 15,0 5 2-15,0 1-21 16,3-1-9-16,0-6-8 16,11-3-5-16,2-10-43 15,2-3-56-15,2-7-72 16,8-3-217-16,-1-14-261 16,-8 0 8-16</inkml:trace>
  <inkml:trace contextRef="#ctx0" brushRef="#br0" timeOffset="190014.1328">9029 13954 1899 0,'0'0'468'0,"0"0"-413"15,0 0-22-15,0 0 84 16,0 0 4-16,0 0-39 16,0 0-13-16,-76 33-14 15,58-6-34-15,3 2-12 16,2 1-8-16,8-3-1 15,5-5 0-15,0-8-1 16,1-4-11-16,13-4-19 16,-5-6-11-16,6 0-18 0,0-10-13 15,3-10-17-15,-2-4 19 16,1-4 32-16,-1-3 19 16,-1 1 9-16,0 1 11 15,-3 10 21-15,-2 8 47 16,-4 6 11-16,-3 5-33 15,0 0-20-15,-2 8-17 16,3 10 28-16,-1 8-12 16,0 3-14-16,1 1-11 15,-1-3-63-15,0-3-69 16,3-6-155-16,0-7-335 16,-3-5-116-16</inkml:trace>
  <inkml:trace contextRef="#ctx0" brushRef="#br0" timeOffset="190255.011">9314 13640 201 0,'0'0'1736'16,"0"0"-1482"-16,0 0-180 16,0 0 6-16,0 0 73 15,0 0-31-15,0 0-52 16,4 33 60-16,-14 17-11 15,-2 9-66-15,3 7-32 16,-1-3-9-16,-1-4-11 16,5-6 1-16,-1-7-2 15,1-10-22-15,0-5-47 16,0-5-74-16,0-9-88 0,-3-10-333 16,6-4-182-16</inkml:trace>
  <inkml:trace contextRef="#ctx0" brushRef="#br0" timeOffset="190494.1401">9426 13620 1167 0,'0'0'1216'16,"0"0"-1081"-16,0 0-111 15,0 0-15-15,0 0 38 16,0 0 13-16,0 0 47 0,-9 100-7 15,0-41-57-15,3 7-23 16,0-3-14-16,0-7-6 16,0-6 5-16,3-5-5 15,-4-8-51-15,1-8-65 16,-5 1-108-16,5-10-350 16,-4-9-297-16</inkml:trace>
  <inkml:trace contextRef="#ctx0" brushRef="#br0" timeOffset="191058.6473">9556 14009 978 0,'0'0'1180'16,"0"0"-1051"-16,0 0-129 15,0 0 15-15,0 0 47 16,0 0-4-16,0 0 4 15,-11 91-17-15,11-75-21 16,0-3-13-16,3-3-2 16,5-7-3-16,2-3-5 15,5 0 8-15,-1-13-9 16,5-7-15-16,0-6 4 16,1-4 10-16,-1 0 0 15,-1 1 0-15,-3 5 1 16,-2 4 25-16,-7 10 24 15,-3 4 2-15,-3 6-19 0,0 0-26 16,0 3-6-16,0 14-13 16,0 9 13-16,0 13 1 15,-3 5 8-15,0 12-9 16,-4 4 0-16,4 2 0 16,0 1 6-16,-3-1-6 15,0-8 1-15,-5-5-1 16,-5-6 1-16,-6-10 14 15,-11-7 18-15,-6-6 9 16,-10-13-17-16,-2-7-1 16,2 0 18-16,10-16 25 0,15-11 15 15,15-7-28 1,9-8-30-16,27-4-24 0,30-4-43 16,31 7-32-16,-3 10-51 15,-3 16-127-15,5 11-297 16,-29 6-150-16,-6 0-264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06T07:02:41.34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3248 8140 578 0,'0'0'328'16,"0"0"-237"-16,0 0-91 16,0 0-38-16,0 0 11 15,0-19-31-15,0 18-122 16,0 1-168-16</inkml:trace>
  <inkml:trace contextRef="#ctx0" brushRef="#br0" timeOffset="1116.6858">3182 8313 485 0,'0'0'399'15,"0"0"-227"-15,0 0-96 16,0 0-42-16,0 0-13 16,0 0 0-16,0 0-7 15,43-68-7-15,-38 62-5 16,-2 0 18-16,-2-1 0 16,-1 1 22-16,0-5 11 15,0 2-1-15,0-5-25 16,2-5-27-16,1-5-5 15,3-5-29-15,4-4 18 16,2-3-52-16,4-1-1 16,-2 3 15-16,2 5 41 15,-2 3 13-15,-5 3 6 0,1 6 17 16,-4 1-8-16,0-3 31 16,0 1 14-16,3-2 11 15,-2 0 11-15,1-1-15 16,4 0-36-16,1 5-18 15,-1-1-13-15,3 7 0 16,-3 0 1-16,-1 4-2 16,-3 2 2-16,-3 2 2 15,-2 1 6-15,0 1-9 16,0 0 7-16,0 0 9 16,0 0 15-16,0 5 24 15,4 7 27-15,-4 0 19 16,3 2-19-16,-1 7 0 15,-2-2-8-15,0 1-31 0,0 3-10 16,-3 0 1 0,4 0-11-16,-4 1-10 0,0-2 3 15,0 6 15-15,-4-3-1 16,-4 1-11-16,-1 1 2 16,0-2 7-16,-1-1 5 15,1-1-17-15,1-3-7 16,0-3-7-16,3-2 6 15,-1-2-7-15,3-2 0 16,0-4-1-16,0 3 0 16,3-3 6-16,-3-1-5 0,3-2 0 15,-3-2-1 1,3 2 1-16,-4-1-1 0,4-2 0 16,0-1-28-1,0 0-131-15,-3 0-172 16,3-8-270-16</inkml:trace>
  <inkml:trace contextRef="#ctx0" brushRef="#br0" timeOffset="1434.54">3306 8070 1317 0,'0'0'502'16,"0"0"-447"-16,0 0-40 15,0 0 45-15,0 0 45 16,0 0-105-16,104-13-36 16,-68 5-115-16,-3 1-83 15,-11 0-171-15</inkml:trace>
  <inkml:trace contextRef="#ctx0" brushRef="#br0" timeOffset="1895.7883">3822 7730 1605 0,'0'0'278'0,"0"0"-205"16,0 0-11-16,0 0 93 15,0 0-13-15,0 0-44 16,0 0 9-16,-25 80-22 16,14-40-45-16,-1 3-12 15,-4-1-7-15,7-2-15 16,-6-3-6-16,6 0 6 16,0-5-5-16,-1-2 0 15,1-3-1-15,1-8-23 16,2-2-56-16,-1-11-135 0,7-6-419 15,0 0-375-15</inkml:trace>
  <inkml:trace contextRef="#ctx0" brushRef="#br0" timeOffset="2199.0853">3618 7998 1302 0,'0'0'862'16,"0"0"-720"-16,0 0-105 15,0 0-6-15,0 0 61 16,0 0-64-16,0 0-28 16,80-16-28-16,-50 13-110 15,9-2-116-15,-6 1-273 16,-5-1-396-16</inkml:trace>
  <inkml:trace contextRef="#ctx0" brushRef="#br0" timeOffset="3042.9067">3937 8042 456 0,'0'0'916'0,"0"0"-797"16,0 0-119-16,0 0 0 16,0 0 38-16,0 0 17 0,0 0-26 15,0 0-3-15,-5 9 47 16,-8 4 34 0,1 4 4-16,-7 3-10 0,2 3-10 15,1 0 1-15,4 0-14 16,6-3-41-16,4-4-36 15,2-7 11-15,6-4-12 16,11-5-7-16,7 0-27 16,1-13 4-16,0-8 30 15,-2 2 1-15,-1-5 8 16,-4-1-9-16,-6-1 0 16,-1 3 0-16,-7 5 1 0,-4 2 7 15,0 6 28 1,-12 6-21-16,-3 2-15 0,-6 2-6 15,-1 0-23 1,-2 12-84-16,3 2-183 0,5-2-372 0</inkml:trace>
  <inkml:trace contextRef="#ctx0" brushRef="#br0" timeOffset="3864.4188">4156 8039 1048 0,'0'0'631'0,"0"0"-513"16,0 0-2-16,0 0 80 15,0 0-24-15,0 0-72 16,-12 85-61-16,8-64-23 16,-2-2-14-16,3-3-1 15,-3-6 0-15,3 0-1 16,0-4 4-16,0-5-4 16,1-1-28-16,2 0-11 15,0-4 20-15,0-13-55 16,11-3 21-16,4-6-20 15,7 1 29-15,-1-2 15 0,3 3-14 16,-6 7 43-16,-2 2 22 16,-2 5 14-16,-5 3 17 15,-2 3 3-15,-1 2 12 16,-3 2-9-16,0 0-18 16,-3 6-1-16,0 8 11 15,0 4 2-15,0 2-11 16,-9-1-15-16,-1 2-17 15,2-4-10-15,1-5 0 16,-1-2 1-16,1-3-1 16,4-3-14-16,0-4-10 15,3 0-7-15,0 0 22 16,0 0-4-16,3-14-32 0,13-5-7 16,-2-4 5-16,5 2 19 15,3-1 6-15,-5 6 6 16,2 1 16-16,-5 6 2 15,-4 2 5-15,-1-2-7 16,0 8 13-16,-3-2 13 16,-2 0-7-16,1 3-4 15,-2 0 7-15,0 0 0 16,3 0-2-16,0 0 5 16,-3 7 10-16,1 3 6 15,-4 3 8-15,0 4 6 16,0 1 1-16,-7 3-29 15,-5 2 3-15,-1-1-14 0,2-1-15 16,-1-1 0-16,2-1 5 16,4-5-6-16,0-5-10 15,3-1-9-15,-2-1-63 16,2-2-30-16,0-1-57 16,-1-1-120-16,4-3-94 15,0 0-148-15,0 0-174 0</inkml:trace>
  <inkml:trace contextRef="#ctx0" brushRef="#br0" timeOffset="4180.5899">4580 7992 1498 0,'0'0'303'0,"0"0"-221"16,0 0 43-16,0 0 82 16,0 0-10-16,0 0-53 15,0 0-17-15,9 53-22 16,-15-29-24-16,-2-1-21 16,-5 0-24-16,4 0-17 15,0-4-11-15,2-2-7 16,4-5-1-16,0-1-9 15,1-4-33-15,2-4-43 16,0-1-53-16,0-2-60 0,2-2-178 16,4-5-409-16</inkml:trace>
  <inkml:trace contextRef="#ctx0" brushRef="#br0" timeOffset="4367.0212">4671 7903 1864 0,'0'0'338'16,"0"0"-251"-16,0 0-52 16,0 0-15-16,0 0-20 0,0 0-93 15,0 0-439 1,-3 9-784-16</inkml:trace>
  <inkml:trace contextRef="#ctx0" brushRef="#br0" timeOffset="4812.5453">4959 8042 1272 0,'0'0'548'15,"0"0"-343"-15,0 0-12 16,0 0 14-16,0 0-11 16,0 0-79-16,0 0-61 15,-27-10-27-15,12 10-14 16,-7 8-9-16,-5 3 0 0,0 9 1 16,-1 4 11-16,1 2 16 15,1 0 7-15,4 3-17 16,3-8-5-16,11-3-19 15,8-8-15-15,5-9 8 16,26-1-52-16,12-1-50 16,32-24-135-16,-11 5-262 15,-7-3-199-15</inkml:trace>
  <inkml:trace contextRef="#ctx0" brushRef="#br0" timeOffset="18297.037">6536 8177 449 0,'0'0'566'16,"0"0"-485"-16,0 0-62 16,0 0-6-16,0 0 69 0,-25 7 60 15,23-5-103-15,1-2-16 16,1 0-8-16,-2 0 56 15,-1 4-11-15,-3-4-24 16,0 6 8-16,-4-2 39 16,-2 3 16-16,-2 1-2 15,-2 2-44-15,4-2-21 16,2 1 1-16,2-2-3 16,5 0-11-16,0 2 4 15,3-2 7-15,0 1-15 16,0 1 1-16,0-2-6 15,0 0-9-15,6-1 0 16,5 0 1-16,-1 1-1 16,-1 0 0-16,0-4-1 15,-2 4 2-15,2-4-2 0,-1 0 0 16,-2 0-18-16,7-3-25 16,-4 0-10-16,2 0 18 15,5 0-21-15,-1-3-5 16,3-4-20-16,1-3 49 15,1-3 17-15,-1 1 14 16,-4 1-1-16,0-1-5 16,-6 2 7-16,-3 3 6 15,1 3 1-15,-7 1-1 16,3 1-1-16,-3 1-5 0,0 1 0 16,0-1 4-16,-7-1 2 15,1-2-5-15,-3 3-1 16,-2-5 1-16,1 0-1 15,-5-1 0-15,2 2-19 16,-10-2-32-16,7 0-129 16,2 4-304-16</inkml:trace>
  <inkml:trace contextRef="#ctx0" brushRef="#br0" timeOffset="32952.8635">14812 8150 808 0,'0'0'750'0,"0"0"-508"16,0 0-167-16,0 0-44 15,0 0 61-15,0 3 44 16,0 0-54-16,0 1-54 15,0 6-20-15,0 4 15 16,0 6 46-16,0 5-20 16,-4 2-22-16,1 6-17 15,0-7-2-15,3 4-7 0,-1-6 0 16,1-5 0-16,0-6 1 16,0-6-1-16,0-4 0 15,-2 0 0-15,2-3 8 16,0 0 1-16,0-3 14 15,0-12 12-15,3-9-36 16,13-6-2-16,0-6-4 16,0 4 5-16,4 0-6 15,-4 5 6-15,0 5 0 16,0 5 1-16,-3 1 1 16,-4 3 11-16,2 5-11 15,-4 2 5-15,-1 6-4 16,-6 0-2-16,0 7-7 15,0 13 7-15,0 13 31 16,0 0-7-16,0 3-14 0,0-5-10 16,-3-2-17-16,3-6-44 15,0-3-66-15,0-4-248 16,0-8-352-16</inkml:trace>
  <inkml:trace contextRef="#ctx0" brushRef="#br0" timeOffset="33181.3373">15243 8250 1833 0,'0'0'251'16,"0"0"-211"-16,0 0-26 0,-58 78-3 15,38-47 36-15,10-1-6 16,4-4-25-16,6 1-16 16,0-5-193-16,12-10-385 0</inkml:trace>
  <inkml:trace contextRef="#ctx0" brushRef="#br0" timeOffset="33633.56">15487 8265 914 0,'0'0'837'16,"0"0"-726"-16,0 0-111 16,0 0-20-16,0 0 1 15,94-79 19-15,-71 47 0 16,-2-4 0-16,3-4-1 0,-5-3-40 16,1 2 41-1,-7 3 18-15,-7 8 49 0,-3 10 59 16,-3 7-29-16,0 6-13 15,-3 7-37-15,-12 0-19 16,-9 10 0-16,-6 19 42 16,-1 7 53-16,1 7-47 15,5 4-35-15,8 2-9 16,10-3-18-16,7-6-12 16,0 0-1-16,11-3-1 15,11-8-83-15,18-2-132 16,-8-11-357-16,0-2-291 0</inkml:trace>
  <inkml:trace contextRef="#ctx0" brushRef="#br0" timeOffset="33898.8574">15931 8280 1837 0,'0'0'314'16,"0"0"-224"-16,0 0 6 16,-39 92-31-16,27-60-13 15,1-2-28-15,4-6-15 16,-1-1-9-16,4-8-118 0,-3-4-275 15,4-5-389-15</inkml:trace>
  <inkml:trace contextRef="#ctx0" brushRef="#br0" timeOffset="34592.6012">16204 8226 662 0,'0'0'1297'0,"0"0"-1131"0,0 0-79 16,0 0 18-16,0 0 19 16,0 0-35-1,0 0-29-15,9 43 40 16,-9-16-50-16,0 2-27 0,0-2-16 15,-6-4-7-15,0-6-9 16,-1-8 7-16,4-2 1 16,2-5-1-16,1-2 1 15,0 0-13-15,0-10-10 16,14-13-52-16,6-5 2 16,9-8 23-16,-3 2 7 0,-1 1-2 15,-5 8 22 1,-3 10 23-16,-8 6 0 0,-6 6 1 15,-3 3 0-15,0 0 2 16,0 0 6-16,0 6 1 16,0 8 30-16,0 5 4 15,0 2-16-15,0 1-2 16,0 1-7-16,0-7-12 16,0 0-5-16,0-5 0 15,0-4-1-15,0-4-5 16,-6-1-4-16,3-2-10 15,3 0 6-15,0-2 11 16,0-15-13-16,13-5-17 16,13-8 12-16,-1-4 13 0,5 2-5 15,-5 5 12 1,-5 7 10-16,-6 10 21 16,-6 4-12-16,-5 5 11 0,-2 1 6 15,-1 0 0-15,0 3-7 16,0 11 19-16,-3 2 15 15,-1 11-38-15,1-4-12 16,3 6-4-16,0-2-8 16,0-4 1-16,0 4-1 15,0-8-1-15,1-4-14 16,2-2-119-16,-1-5-137 16,-1-6-449-16</inkml:trace>
  <inkml:trace contextRef="#ctx0" brushRef="#br0" timeOffset="35016.9975">16687 8420 1300 0,'0'0'397'16,"0"0"-285"-16,0 0 37 16,0 0 42-16,0 0-3 15,0 0-73-15,0 0-73 16,95-12-23-16,-66-10-13 16,-3-5-5-16,0-7-1 15,-4-5-25-15,1 2-10 0,-10 3 1 16,-3 5 30-16,-3 10 4 15,-7 9 16-15,0 9-6 16,-11 1-9-16,-8 1-1 16,-8 16 7-16,-1 9 44 15,-4 5 29-15,9 4-1 16,1 0-28-16,8-1-23 16,8 0-13-16,6-6-7 15,0-4-8-15,9-7-36 16,8-1-86-16,12-3-139 15,-10-6-401-15,1-4-495 0</inkml:trace>
  <inkml:trace contextRef="#ctx0" brushRef="#br0" timeOffset="35350.9574">17251 8388 1774 0,'0'0'334'16,"0"0"-244"-16,0 0 12 16,0 0 104-16,0 0-48 15,-57 89-82-15,41-62-50 16,-4-4-26-16,0 3-81 16,5-9-173-16,1-8-537 0</inkml:trace>
  <inkml:trace contextRef="#ctx0" brushRef="#br0" timeOffset="36146.7587">17502 8239 1741 0,'0'0'221'16,"0"0"-171"-16,0 0-1 16,0 0 79-16,3 72-14 15,1-48-37-15,-3 2-38 16,-1-5-21-16,0 1-9 16,0-6-7-16,-1-5 5 15,-6-4-5-15,1-1-1 16,0-5 8-16,1-1-8 15,5 0-1-15,0-7-11 0,1-10-55 16,18-5-13 0,1-8 29-16,9-4 11 15,4 2 0-15,-7 4 27 16,0 5 12-16,-10 7 48 16,-3 6-12-16,-3 8 20 15,-7 0-14-15,-3 2-8 16,0 0-9-16,0 7-16 0,0 9 31 15,0 5 4-15,-3 2-23 16,-3 1-9-16,-1-5-6 16,3 1-5-16,1-3 0 15,2-5-1-15,1-5 0 16,0-5-15-16,0-2-8 16,0 0 7-16,1-8 7 15,16-9-47-15,3-10-17 0,5-5 46 16,3-5-2-16,-1 0-38 15,-2 5 20-15,-4 9 32 16,-9 9 15-16,-8 8 18 16,-4 6-9-16,0 3 1 15,0 14 64-15,-7 12 30 16,-5 1-43-16,-5 10-9 16,7-3-3-16,0-1-11 15,4-3-17-15,3-7-12 16,3-6-9-16,0-6-97 15,9-8-202-15,-1-3-612 0</inkml:trace>
  <inkml:trace contextRef="#ctx0" brushRef="#br0" timeOffset="36447.2214">18015 8345 770 0,'0'0'1467'16,"0"0"-1286"-16,0 0-129 16,0 0-3-16,0 0 12 15,0 0-5-15,0 0-3 16,-30 34-10-16,18-21-28 16,2 1-14-16,7 1 1 15,0 1-1-15,3 1 1 16,0 0-1-16,0 0 0 15,6-1 5-15,-2-3-5 16,-2 0-1-16,-2-6 0 0,0 2-5 16,0-8-34-16,-9-1-91 15,-7 0-159-15,3 0-465 0</inkml:trace>
  <inkml:trace contextRef="#ctx0" brushRef="#br0" timeOffset="36669.3208">18318 8419 1930 0,'0'0'534'0,"0"0"-482"15,0 0-33-15,0 0 81 0,0 0 15 16,0 0-59-16,-62 91-35 15,48-68-14-15,2-3-7 16,4-6-141-16,5-6-399 16,0-8-1163-16</inkml:trace>
  <inkml:trace contextRef="#ctx0" brushRef="#br0" timeOffset="37203.4016">18816 8140 576 0,'0'0'1400'0,"0"0"-1238"16,0 0-119-16,0 0 37 15,0 0 59 1,0 0-31-16,0 0-60 0,7 6-33 16,-7 15 18-16,-6 12 29 15,0 6-41-15,0 7-12 16,-1 1-3-16,3 0 0 16,1-5-6-16,-3-5 1 15,-2-7 0-15,3-11 0 16,-2-4 0-16,0-7-1 15,-1-7 6-15,-3-1 8 16,0 0-1-16,2-15-5 16,4-6-8-16,5-10-34 15,0-6-76-15,12-13-83 0,5 8-386 16,-4 10-256-16</inkml:trace>
  <inkml:trace contextRef="#ctx0" brushRef="#br0" timeOffset="37431.4778">18853 7975 2136 0,'0'0'259'0,"0"0"-204"0,0 0-55 16,0 0-4-16,0 0-94 16,0 0-433-16,0 0-790 0</inkml:trace>
  <inkml:trace contextRef="#ctx0" brushRef="#br0" timeOffset="37796.8549">19207 8399 1587 0,'0'0'507'16,"0"0"-436"-16,0 0 57 15,0 0 43-15,0 0-28 0,0 0-78 16,0 0-19-16,-49 58 18 15,17-30-40-15,-2 1-24 16,-5 8-40-16,8-7-192 16,8-11-648-16</inkml:trace>
  <inkml:trace contextRef="#ctx0" brushRef="#br0" timeOffset="38501.7988">19392 8209 1545 0,'0'0'549'15,"0"0"-490"-15,0 0-43 16,0 0-7-16,0 0 96 16,0 0 3-16,0 0-50 15,3 87-24-15,-3-58-4 16,0-2-15-16,0 0-14 16,-3-7 1-16,0-8-2 15,-1-2-1-15,4-7-18 16,-3-3 1-16,3 0 3 15,0-3 6-15,3-11-32 16,11-7-10-16,10-4 14 0,3-5 14 16,3 0-20-16,-6 4 3 15,-3 4 40-15,-6 5 29 16,-5 10 7-16,-6 3-17 16,-1 3 12-16,-1 1 8 15,-1 0-14-15,3 0-15 16,-1 5-8-16,0 9 10 15,1 2 2-15,-1 0-8 16,0-1 0-16,-3-4-5 16,0-1-1-16,0-6 0 15,0 2-15-15,0-5 6 0,0-1 9 16,0 0 0-16,1 0 12 16,10-11-12-1,7-4-30-15,3-7-1 16,6-6 9-16,1-1-18 0,2 2 12 15,-8 4 28-15,-5 6 3 16,-6 10 34-16,-6 3-6 16,-5 4-10-16,0 0-1 15,-5 14-6-15,-9 9 42 16,1 4-10-16,1 2-10 16,4 2-23-16,5-4-13 15,3-4-19-15,0-1-104 16,6-5-181-16,5-4-347 0</inkml:trace>
  <inkml:trace contextRef="#ctx0" brushRef="#br0" timeOffset="38762.3943">19948 8262 2096 0,'0'0'251'15,"0"0"-196"-15,0 0-18 16,0 0 43-16,-11 97-33 16,-2-55-5-16,4 5 12 15,-1-5-13-15,6 1-18 16,-2-6-14-16,0-8-8 0,-1-6 0 16,0-9-1-16,1-10-9 15,-3-4-58-15,5-20-70 16,-2-8-501-16,6-3-1159 0</inkml:trace>
  <inkml:trace contextRef="#ctx0" brushRef="#br0" timeOffset="38901.0015">19998 8061 2349 0,'0'0'172'0,"0"0"-166"15,0 0-6-15,0 0-192 0,0 0-708 16</inkml:trace>
  <inkml:trace contextRef="#ctx0" brushRef="#br0" timeOffset="66396.8533">25601 9092 1106 0,'0'0'71'15,"0"0"1"-15,0 0 178 16,8-32-157-16,-2 17-39 15,4-2 46-15,9-4 8 0,11-6 10 16,9-4-28-16,9-4-44 16,6-2-23-16,1-2-15 15,-3-1-7-15,-9-2 0 16,-7-2-1-16,-7-3-7 16,-6-2-51-16,-3-3-38 15,-2-6 5-15,1-13 56 16,3-13 17-16,-2 5 7 15,1 7 0-15,-3 12 10 16,0 17-6-16,1-3 7 16,-1-1 0-16,-2 12 9 15,-5 8 14-15,-7 7-10 16,-1 7-11-16,-3 3 5 16,0 7-6-16,0 0-1 15,0 3-14-15,-7 0-1 16,-4 0 5-16,-2 0 9 0,1 0 0 15,1 0 0-15,1 0 1 16,3 0 1-16,0 0-1 16,3 0 0-16,-2 0 1 15,2 0-1-15,1 0 0 16,1 0-2-16,1 0 1 16,1 0 0-16,0 0 1 15,0 0 0-15,7 0 0 16,8-1-26-16,3-8-6 15,3-4 14-15,3-1 17 0,-2-6 0 16,-1 1 1 0,-3 1 54-16,-5 4-33 0,-1 6 73 15,-6 2-15-15,0 6-30 16,3 0-27-16,4 0-16 16,4 7 7-1,2 8 1-15,-1 5-7 0,-4 7-7 16,-5 8-10-16,1 26-110 15,-6-5-115-15,4-8-419 0</inkml:trace>
  <inkml:trace contextRef="#ctx0" brushRef="#br0" timeOffset="69850.7365">25497 9382 643 0,'0'0'197'0,"0"0"396"15,0 0-398-15,0 0-115 16,0 0-12-16,0 0 29 16,0 0 71-16,0-52-46 15,0 42-55-15,-3 0-36 16,-7 2-12-16,-4-1 6 16,-8 3-3-16,-11 6 1 15,-12 0 9-15,-22 6 7 0,-2 11 11 16,-1 6 5-16,1 4 0 15,20-2-16-15,6 2-26 16,18 3-1-16,17 0-4 16,8 0 1-16,20-1 1 15,20-3-5 1,11-3-5-16,7-6-63 0,22-10-90 16,-16-3-205-16,-10-4-354 0</inkml:trace>
  <inkml:trace contextRef="#ctx0" brushRef="#br0" timeOffset="70449.6954">25589 9515 1164 0,'0'0'626'16,"0"0"-626"-16,0 0-34 15,0 0 34-15,0 0 152 16,0 0-6-16,0 0-88 16,-20-10-41-16,6 10 7 15,-5 6 11-15,2 1 1 16,2 6-15-16,6-4-11 0,8 2-4 16,1 1-5-1,7-3 0-15,17 2 8 16,7-7-9-16,4-1-12 0,1-3-9 15,-3 0 11-15,-7 0-12 16,-3-10-45-16,-10 0 0 16,-5 0 8-16,-8 0-27 15,-11-5-40-15,-11 5-161 16,-2-2-533-16</inkml:trace>
  <inkml:trace contextRef="#ctx0" brushRef="#br0" timeOffset="70751.758">25829 9194 1967 0,'0'0'317'15,"0"0"-269"-15,0 0-39 16,0 0-1-16,0 0 49 16,0 0 13-16,0 0-28 15,13 57 7-15,-13-15-12 16,0 5-23-16,0 5-12 16,0-5-1-16,0-8-1 0,6-4-1 15,7-6-123-15,-4-11-173 16,0-7-424-16</inkml:trace>
  <inkml:trace contextRef="#ctx0" brushRef="#br0" timeOffset="71429.2356">26037 9458 117 0,'0'0'1220'0,"0"0"-994"16,0 0-121-16,0 0 25 16,0 0 41-16,0 0-17 15,0 0-67-15,0-7-43 16,0 14-4-16,-4 3 58 15,-1 7-47-15,2-1-32 16,2-2-18-16,1 2 1 16,0-5-2-16,12-2 0 0,5-3-12 15,3 1 11-15,1-4 1 16,-1-3-2-16,0 0-8 16,-4 0 4-16,-5-10 6 15,-2-3 0-15,-8 1 0 16,-1-5 0-16,0 0-2 15,-16 3-5-15,-4-2-8 16,-4 6-59-16,-2 8-124 16,3-1-300-16,11 3-467 0</inkml:trace>
  <inkml:trace contextRef="#ctx0" brushRef="#br0" timeOffset="71869.9993">26265 9455 2006 0,'0'0'272'0,"0"0"-264"16,0 0-7-16,0 0 20 15,0 0 44-15,0 0-10 16,0 0-18-16,28 58-20 15,-25-47-10-15,1-4-5 16,-1-3-1-16,1-1 9 16,2-3-3-16,3 0-7 0,3 0-1 15,6-10-33 1,1-3-27-16,5-4-9 0,1-6-8 16,4 4 35-16,-4-1-6 15,-5 3 49-15,-7 8 28 16,-6 4 52-16,-5 5-10 15,-2 0-16-15,0 0-22 16,0 7-21-16,-6 7 34 16,-2 2-15-16,1 0-18 15,4 1-5-15,3-4-6 16,0 1 0-16,8-5-1 16,14-5-17-16,6-1-87 15,23-3-270-15,-9-10-214 16,-5-3-338-16</inkml:trace>
  <inkml:trace contextRef="#ctx0" brushRef="#br0" timeOffset="72696.8467">26716 9363 1940 0,'0'0'325'0,"0"0"-251"15,0 0-73-15,0 0 11 16,0 0 43-16,0 0-9 0,0 76-25 15,4-51-11-15,1-4-8 16,-2-1-1-16,0-7-1 16,-2-6 2-16,-1-1-2 15,0-6 0-15,0 0 0 16,0 0 1-16,2-3-1 16,5-7-6-16,6-6-19 15,7-4-6-15,7-4-3 16,1 4 4-16,2-2-12 15,-6 5 38-15,-5 7 4 16,-8 3 12-16,-5 4 9 16,-5 3 16-16,-1 0 1 15,0 0-13-15,0 10-5 16,0 6 26-16,-4 1-8 0,-1 3-17 16,-1 2-6-16,1-2-14 15,1-6 0-15,3-1-1 16,-1-6 0-16,1-4 0 15,1-3-25-15,0 0-11 16,0 0 14-16,3-9-9 16,12-9-52-16,1-5 43 15,8-4 22-15,0-5-13 16,0 2-3-16,-5 5 26 16,-3 7 8-16,-8 7 54 15,-3 3 24-15,-5 8-47 16,0 0-23-16,0 2-8 15,0 16 0-15,0 2 12 0,0 7 5 16,0 1-8-16,6-1-4 16,5-1-5-16,7-2-105 15,-1-8-201-15,-4-6-348 0</inkml:trace>
  <inkml:trace contextRef="#ctx0" brushRef="#br0" timeOffset="73183.6189">27251 9101 798 0,'0'0'969'15,"0"0"-848"-15,0 0-70 16,0 0 155-16,0 0-38 15,0 0-55-15,0 0-38 0,21 30-15 16,-15-4-20-16,-1 7-7 16,-4 7 21-16,-1 4-10 15,0 4-20-15,0 2-12 16,0-3-10-16,0-5-1 16,-3-8-1-16,2-11 1 15,-1-6-1-15,1-9 0 16,1-7-1-16,0-1-5 15,0 0 6-15,7-13-11 16,8-10-37-16,9-7 35 16,3-1 3-16,3 0-23 0,0 7 10 15,-4 8 23-15,0 9 0 16,-4 7 0-16,4 0-1 16,-4 13 0-16,0 7-1 15,-7 7 2-15,-2 2 1 16,-7 3 8-16,-4-4 8 15,-2-4-2-15,0-6-6 16,-13-8-8-16,-5-6-1 16,-17-4-86-16,5-10-388 15,5-7-673-15</inkml:trace>
  <inkml:trace contextRef="#ctx0" brushRef="#br0" timeOffset="73699.1164">28112 9190 962 0,'0'0'1202'0,"0"0"-1078"15,0 0-96-15,0 0 34 16,0 0 56-16,0 0-10 16,0 0-48-16,0 41-41 15,0-5 68-15,5 10 1 16,4 6-35-16,2 2-21 0,0-5-22 15,0-4-9 1,-1-11-1-16,-4-7-5 0,-2-7-40 16,-2-10-67-16,-1-10-119 15,1 0-367-15,-2-11-179 0</inkml:trace>
  <inkml:trace contextRef="#ctx0" brushRef="#br0" timeOffset="73937.7341">28082 9188 1422 0,'0'0'334'16,"0"0"-250"-16,0 0 26 15,0 0 57-15,81-5 14 0,-39 5-44 16,0 5-50-16,-1 1-42 15,-2 3-27-15,-5-5-17 16,-5 2-1-16,-4-5-43 16,-1 2-167-16,-6 1-419 15,-4-3-299-15</inkml:trace>
  <inkml:trace contextRef="#ctx0" brushRef="#br0" timeOffset="74152.2077">28120 9432 1445 0,'0'0'553'16,"0"0"-505"-1,0 0-27-15,0 0 110 0,0 0-23 16,95 24-39-16,-47-24-44 15,14-5-25-15,-12-7-265 16,-9-1-463-16</inkml:trace>
  <inkml:trace contextRef="#ctx0" brushRef="#br0" timeOffset="74498.4665">28537 9513 1955 0,'0'0'474'15,"0"0"-429"-15,0 0-16 16,0 0 58-16,0 0-7 16,-83 19-47-16,77-7-24 15,6 1 0-15,0 1-9 16,4-1 7-16,13-4 5 15,5-2-10-15,2-6 7 16,3-1-9-16,-2 0 0 16,-4-11-12-16,-1-7 4 0,-7 1-16 15,-7-3 14-15,-6 0 8 16,0 0 2-16,-15 3 0 16,-4 4-7-16,1 4-5 15,1 9-103-15,5 0-230 16,6 0-432-16</inkml:trace>
  <inkml:trace contextRef="#ctx0" brushRef="#br0" timeOffset="74860.7209">28714 9399 1200 0,'0'0'349'0,"0"0"-288"15,0 0-19-15,0 0 63 16,0 0 84-16,0 0 10 16,0 0-44-16,44 91-61 15,-39-66-37-15,-1-5-25 16,1-2-16-16,1-7-4 16,-2-3-6-16,-3-2-5 15,-1-6 10-15,0 0 5 16,0 0 48-16,0-15-10 15,0-6-53-15,0-6-1 0,0-4 0 16,3-2-6-16,5 4 5 16,1 5-14-1,3 8 7-15,-2 6-1 0,3 7-49 16,0 3-40-16,3 0-84 16,13 9-39-16,-4 5-81 15,-1-4-385-15</inkml:trace>
  <inkml:trace contextRef="#ctx0" brushRef="#br0" timeOffset="75153.5077">29170 9422 1491 0,'0'0'396'0,"0"0"-326"16,0 0 78-16,0 0 10 16,0 0-37-16,0 0-38 15,0 0-53-15,-85-24-2 16,54 24 6-16,4 12-2 16,4 6-19-16,10 1-5 15,9 2-7-15,4 1-1 16,11-1 0-16,15-7-100 15,23-1-139-15,-5-8-434 0,-5-4-756 16</inkml:trace>
  <inkml:trace contextRef="#ctx0" brushRef="#br0" timeOffset="75585.4459">29338 9472 1311 0,'0'0'704'0,"0"0"-625"16,0 0-40-1,0 0 94-15,0 0 30 16,0 0-81-16,0 0-48 0,45 0-21 15,-24 0-13-15,-1-4-23 16,1 0-20-16,-2-2 4 16,-7-1 14-16,-3 0 13 15,-2-1 11-15,-5 0 1 16,-2-2 9-16,0 0 29 16,-2 0 11-16,-13 0-11 15,0 1 9-15,-5 5 4 16,-3 1-14-16,2 3-1 15,-1 3-8-15,3 10 8 16,6 5-9-16,4 4-2 16,7-1-5-16,2 2-5 15,7-1-9-15,13-4-6 0,26 1-67 16,-4-6-182-16,-1-4-742 0</inkml:trace>
  <inkml:trace contextRef="#ctx0" brushRef="#br0" timeOffset="149463.4083">16162 12827 914 0,'0'0'502'16,"0"0"-410"-16,0 0-60 15,0 0 45-15,0 0 123 0,0 0 21 16,3 0-93-16,-3 0-56 15,0 0-8-15,0 0-5 16,0 0 0-16,0 0-10 16,0 0-19-16,0 0-11 15,0 0-13-15,0 11 0 16,0 8 12-16,3 2-5 16,-3 1-7-16,6 5-5 15,-2-1 0-15,6 0 0 16,0 1 0-16,-1 2 5 15,4-2 0-15,-7 3-5 16,3 3 5-16,-1 0 0 16,-1 3 9-16,-1 3 7 15,-3 2-1-15,0 4-3 16,0-2-6-16,-3 3-1 0,0-2-10 16,1-1-1-16,2-4 1 15,0-2-1-15,3-4 0 16,0 3 0-16,-1-3 1 15,1 0-1-15,-3 0 0 16,-3-3 0-16,0 3-1 16,0-3 0-16,0 2 1 15,0-1 0-15,0-1 0 16,6-1-1-16,-2-3-18 16,2-6-8-16,-2-1 6 15,2-5 8-15,-1-4 7 16,0 0 5-16,-2-4 0 15,1-2 1-15,-1 2-1 0,-3-5 1 16,3 2 0 0,0 0 0-16,0 0-8 0,0-2-22 15,-3-1 2-15,1 0 9 16,-1 0 10-16,2 0 7 16,-1 0 2-16,2 0-1 15,4-7-10-15,3-3 3 16,2-5 8-16,1 0 0 15,0-2-1-15,4-2 1 16,-2 2 0-16,1 1 0 16,-2 2 1-16,-5 1-1 15,-2 1 1-15,-3 1 0 16,-2-2 15-16,-2 0 2 16,0 3 0-16,0 0 11 0,0 0 1 15,0 3 9-15,0 1-6 16,0-3-13-16,3 5-11 15,0-2 5-15,0 5 8 16,0-2-5-16,-3 3-11 16,1 0-6-16,-1 0-1 15,0 10-8-15,0 3 8 16,0 3 1-16,-1 1 0 16,-5 3 2-16,0-3-1 15,1 2 1-15,4 1-1 16,-2 0 1-16,-1 3-2 0,-2-4 1 15,3 4-1 1,0-3 1-16,-5 0 0 0,2-1-1 16,-1-2 0-16,1 0 1 15,0-4-1-15,0 1 1 16,3-4-1-16,0-4 0 16,-1-2 0-16,4-1 0 15,0-3 2-15,-4 0 8 16,4 0 21-16,-3 0 34 15,-1-11-18-15,-4-4-32 16,-6-2-9-16,-1-7-5 16,-12 2-1-16,-6-5 0 15,-8-3-2-15,-6 1-35 16,-26-8-103-16,11 4-320 16,9 7-729-16</inkml:trace>
  <inkml:trace contextRef="#ctx0" brushRef="#br0" timeOffset="151002.4877">11928 12844 1579 0,'0'0'534'0,"0"0"-521"15,0 0-13-15,0 0 0 16,0 0 56-16,0 0 5 15,0 0-44-15,0 0-15 16,0 0-1-16,0 0 12 0,-12 7 24 16,-11 8-10-16,-6 2-12 15,-13 3-4-15,-10 4-5 16,-17 6-5-16,-22 2 0 16,6-5 1-16,9 0-1 15,6-5 0-15,13-5 8 16,-10 3 18-16,-6 6 0 15,-2 3-2-15,-12 5-13 16,-11 8-3-16,-18 15-8 16,-5 6 7-16,14-1-7 15,10 2 0-15,25-13 8 16,11-8 7-16,16-6 5 16,5-3-15-16,-2 8-5 15,-7 1 0-15,-2 7 0 16,5-4 1-16,4-7-1 15,6-8 0-15,4-3 1 0,12-11-1 16,4-3 5-16,7-8-6 16,5-5 2-16,4-1 5 15,0 0 4-15,0 0-3 16,7-11-8-16,-1-2 0 16,4-3 0-16,2-4 1 15,-3-3 0-15,3-1 0 16,0-1 0-16,4-6-1 15,1-2 0-15,5-3-6 16,-1 3 4-16,0 1 2 16,-2 11-1-16,-8 5 1 15,-8 9 0-15,1 5 0 0,-4 2 0 16,0 0 2 0,0 0-1-16,-4 2 1 0,-10 12-1 15,-2 5-1 1,-5 7 2-16,-3 8 10 0,-5 3 11 15,3 2 1-15,-4 1 2 16,5-1-4-16,5-4 3 16,4-8-8-16,7-4-8 15,6-8-8-15,3-3 10 16,3-5 5-16,19-4-6 16,8-3-10-16,6 0-29 15,2 0-82-15,6 0-115 16,-10 0-422-16,-11 0-383 0</inkml:trace>
  <inkml:trace contextRef="#ctx0" brushRef="#br0" timeOffset="161575.1043">17849 12772 1320 0,'0'0'534'0,"0"0"-473"16,0 0-9-16,0 0 150 0,0 0 4 16,0 0-83-16,11-30-29 15,-8 23-2-15,0 0-11 16,-3 1-10-16,0-1-32 15,0 4-3-15,0-4-24 16,-6 0-12-16,-11 5-7 16,-2-3 6-16,-8 3-6 15,-4 2 7-15,-5 4-2 16,-4 8 1-16,4 5-1 16,3 3 2-16,8-4-1 0,10 1 1 15,3-1-6 1,12-3-7-16,0-6 2 0,24 0 10 15,12-4-5-15,7-3-33 16,5 0 2-16,1 0 15 16,-11-4 10-16,-5-5-11 15,-7-1-10-15,-13-1 17 16,-4 2 10-16,-8-4 6 16,-1 0 21-16,0 2 1 15,0 2 17-15,-1-1-11 16,-2 6-4-16,0-2 2 15,3 5 2-15,0-2 18 16,0 3-14-16,4-3-8 0,5 3-23 16,8 0 0-16,-4 0-1 15,6 10-1-15,0 13-1 16,0 6 2-16,-2 8-1 16,0 0-5-16,-3 2 6 15,1 1 0-15,-6-3 0 16,-3-1 1-16,-2-6-1 15,-4-5-8-15,-4-5 7 16,-18-6-7-16,-7-7 7 16,-13-1-13-16,-4-6-95 15,-23-3-159-15,11-11-339 16,15-2-58-16</inkml:trace>
  <inkml:trace contextRef="#ctx0" brushRef="#br0" timeOffset="161866.6113">18090 12477 1724 0,'0'0'240'16,"0"0"-62"-16,0 0 33 15,0 0-42-15,0 0-60 16,0 0-23-16,0 0 31 16,19 76-37-16,-12-32-38 15,3 1-19-15,3 2-16 0,-1-1-6 16,-2-1-1 0,0-8-61-16,-4-3-91 0,-6 2-130 15,-3-7-366-15,-9-8-217 16</inkml:trace>
  <inkml:trace contextRef="#ctx0" brushRef="#br0" timeOffset="162215.2807">18407 12778 1480 0,'0'0'482'16,"0"0"-435"-1,0 0 33-15,0 0 109 0,-83 4 2 16,60 8-75-16,10 5-52 16,4-1-16-16,9 1-9 15,3 0-3-15,15-5-22 16,12-2 3-16,6-3-17 16,0-1-39-16,0-6-2 15,-4 0 13-15,-7 0 0 16,-8-13-1-16,-11 1 15 15,-6-5 14-15,0-3 10 16,-9 3 14-16,-11 1 6 16,1 2-12-16,-2 5-17 0,3 3-1 15,8 6-67 1,7 0-152-16,3 0-339 0,0 6-166 0</inkml:trace>
  <inkml:trace contextRef="#ctx0" brushRef="#br0" timeOffset="162731.1021">18645 12762 1667 0,'0'0'522'16,"0"0"-460"-16,0 0-1 15,0 0 26-15,0 0-31 16,0 0 34-16,0 0-44 15,4 66-28-15,-1-46-9 16,6-4-2-16,4-2-6 16,7-9 7-16,-3-2-8 0,0-3-8 15,1 0-8-15,-8-13-12 16,1-2-15-16,-1-5 16 16,-2 3 12-16,-5 3 15 15,-3 1 9-15,0 6 10 16,0 4 11-16,0 1-8 15,0 2-4-15,0 0-10 16,0 0-7-16,0 9 5 16,0 7 12-16,0-2-2 15,0 2-10-15,9-5 6 0,10 2-4 16,5-7-8 0,4-2 0-16,0-2-3 15,0-2-10-15,-3 0-1 0,-4-6 7 16,-6-10 5-16,-5-3 1 15,-6-6-5-15,-4-4 6 16,0 3 15-16,0-1-4 16,-6 7-1-16,-5 6-10 15,2 5 0-15,-4 3-6 16,2 6-11-16,0 0-164 16,4 7-211-16,-3 6-278 15,7-1-454-15</inkml:trace>
  <inkml:trace contextRef="#ctx0" brushRef="#br0" timeOffset="162987.6302">19141 12698 1189 0,'0'0'973'16,"0"0"-848"-16,0 0-16 15,0 0 35-15,0 0-12 16,0 0 11-16,0 0-64 16,3 86-43-16,8-59-21 15,4 0-15-15,4-4-7 16,-1-4-52-16,-3-6-80 16,-8-10-128-16,-1-3-380 0,-6 0-587 15</inkml:trace>
  <inkml:trace contextRef="#ctx0" brushRef="#br0" timeOffset="163135.5043">19194 12557 935 0,'0'0'1207'0,"0"0"-1167"15,0 0-29-15,0 0-11 16,0 0-10-16,0 0-215 15,0 0-403-15</inkml:trace>
  <inkml:trace contextRef="#ctx0" brushRef="#br0" timeOffset="163616.0529">19357 12673 2313 0,'0'0'277'15,"0"0"-220"-15,0 0-42 16,0 0 9-16,0 0 40 0,0 0-20 16,3 88-23-1,0-65-13-15,-1 0-7 0,1-6-1 16,-3-4 0-1,0-9 0-15,0-1-13 0,0-3-8 16,0 0-7-16,0 0 5 16,0 0 22-16,0-10-4 15,1 0-16-15,9-6-7 16,3-1 4-16,2-2 15 16,1-5 9-16,1 1 0 15,-1-1 1-15,-3 2 17 16,1 5 24-16,-7 7 13 15,1 2 14-15,-4 6-7 16,2 2-15-16,0 0-29 16,5 8-6-16,-2 4-11 0,4 11 8 15,0 3-8-15,1 1 0 16,-4-3-1-16,-2 1-50 16,-5-1-93-16,-3-3-140 15,0-9-411-15,0-5-369 16</inkml:trace>
  <inkml:trace contextRef="#ctx0" brushRef="#br0" timeOffset="164133.8152">19832 12669 766 0,'0'0'1000'16,"0"0"-848"-16,0 0 73 15,0 0 17-15,0 0-62 16,0 0-68 0,-93-23-36-16,77 23-26 0,6 4-26 15,1 8-12-15,2 5-11 16,7 0-1-16,0 2 0 16,0-2 7-16,13-5-1 15,0 2 5-15,3-10-11 16,4-1-18-16,-5-3 3 15,2-3-6-15,-1-11 6 16,1-6 9-16,2-5 6 16,0-6 8-16,3-2-2 15,-2 3-5-15,-1 4 29 0,-2 3 6 16,-9 13 36-16,-2 3-33 16,-4 7-17-16,-1 0-14 15,-1 0-8-15,0 19 0 16,0 12 19-16,5 8 9 15,2 12-19-15,10 4-8 16,11 15-1-16,3-1 0 16,4-3-34-16,-4 3 1 15,-9-16 12-15,-5 4 19 16,-13-5 1-16,-4-12-9 16,-13-7 1-16,-20-10 7 0,-12-10 1 15,-9-9 0 1,-26-8-95-16,11-15-270 15,16-2-1042-15</inkml:trace>
  <inkml:trace contextRef="#ctx0" brushRef="#br0" timeOffset="166713.7036">20398 12656 1273 0,'0'0'517'15,"0"0"-470"-15,0 0 1 16,0 0 145-16,0 0 18 16,0 0-76-16,39 6-53 15,-17-6-6-15,1 7 6 16,6-4-5-16,4 4-13 16,6-1-19-16,0 2-24 0,6-3-12 15,1 2-9 1,-5 0-7-16,-7-1-35 0,-8 1-20 15,-14-4-37 1,-6 1-21-16,-6-4-59 0,0 0 49 16,0 0 37-16,-5-4-43 15,2-6-68-15,3-15-130 16,0 4-50-16,6-1-212 0</inkml:trace>
  <inkml:trace contextRef="#ctx0" brushRef="#br0" timeOffset="166987.9693">20843 12562 576 0,'0'0'381'15,"0"0"-114"-15,0 0-11 16,0 0 15-16,-85-35-35 16,72 31-41-16,6 2-62 15,4 2-16-15,3-4-2 0,1 4 7 16,18 0-67 0,10 11-28-16,7 4-18 0,6 2-9 15,-2 0 1 1,-6-1-1-16,-9 0-1 0,-8 2-7 15,-11-1 1-15,-6 1-8 16,-2 2 4-16,-14-4 11 16,-8 1 15-16,0 0 10 15,0-7 2-15,5 0-17 16,6-4-10-16,0 1 0 16,10-5-71-16,3-2-117 15,6 0-341-15,9-12-847 0</inkml:trace>
  <inkml:trace contextRef="#ctx0" brushRef="#br0" timeOffset="167345.5939">21369 12530 1013 0,'0'0'895'0,"0"0"-852"15,0 0-30-15,0 0 102 16,0 0 92-16,0 0-41 16,-85-46-62-16,79 46-53 15,0 0-23-15,6 3-10 16,0 10 3-16,0-2 7 16,9 6-7-16,8 2-11 0,5 1-1 15,0 3-7-15,-2-1-1 16,-3 1 1-16,-4-2 7 15,-8-5-8-15,-5-3 0 16,0 0 0-16,-5-3 0 16,-12 0 0-16,-3-6-1 15,1-4 0-15,0 0-82 16,0-4-119-16,6-9-262 16,10-3-348-16</inkml:trace>
  <inkml:trace contextRef="#ctx0" brushRef="#br0" timeOffset="167655.9382">21586 12237 1702 0,'0'0'268'16,"0"0"-199"-16,0 0 4 15,17-73 107-15,-10 56 29 16,-2 4-36-16,-2 9-48 15,-2 4-62-15,1 0-45 16,-1 14-18-16,2 13 15 16,0 11 16-16,3 8 19 15,5 8-11-15,-1-1-17 16,6 2-9-16,6-2-7 16,-3-7-5-16,2-2-1 15,-9-11-5-15,-3-7-30 0,-2-6-43 16,-6-6-58-16,-1-5-110 15,0-9-231-15,-11 0-228 16,2 0-619-16</inkml:trace>
  <inkml:trace contextRef="#ctx0" brushRef="#br0" timeOffset="167836.2669">21599 12401 1938 0,'0'0'483'16,"0"0"-474"-16,0 0-9 16,0 0 10-16,91 36 5 0,-65-22-15 15,1-1-46-15,8-3-238 16,-12 0-475-16,-1-4-511 0</inkml:trace>
  <inkml:trace contextRef="#ctx0" brushRef="#br0" timeOffset="168227.9393">21973 12491 2002 0,'0'0'326'15,"0"0"-248"-15,0 0 29 16,0 0 42-16,0 0-24 16,0 0-56-16,-79-4-33 0,60 18-8 15,0 2-11-15,6 7-16 16,6-1-1-16,7 3 0 15,0-5 5-15,4-2-5 16,14-7 0-16,2-5-22 16,2-6-21-16,2 0 16 15,-2-10-5-15,-2-10 10 16,-6-2-3-16,-3-6 13 16,-7 6 12-16,-1-2 0 15,-1 9 33-15,-2 5 15 16,0 6 11-16,0 1-17 15,1 3-19-15,2 0-14 16,1 0-9-16,3 16 1 0,-1 1 8 16,1 9-3-1,2 1-6-15,-3 0-11 0,0-8-73 16,-3 0-74-16,2-10-92 16,-5-3-273-16,3-6-89 0</inkml:trace>
  <inkml:trace contextRef="#ctx0" brushRef="#br0" timeOffset="168571.7517">22164 12457 2023 0,'0'0'364'0,"0"0"-266"16,0 0-34-16,0 0 24 15,0 0-32-15,0 0-8 16,0 0 25-16,33 70-31 0,-26-41-27 15,4 0-9-15,-1-2-5 16,-1-3-1-16,-5-8 0 16,0-9 0-16,-4-4 0 15,0-3 0-15,0-3 7 16,-4-14 16-16,-3-6-9 16,2-6-8-16,5-8-5 15,0-2 0-15,3 2 0 16,13 4-1-16,-2 11-7 15,3 8-2-15,1 11-14 16,-6 3-23-16,4 0-36 16,-2 7-79-16,-1 9-91 15,3 3-235-15,-2-2-75 0,-2-4-474 16</inkml:trace>
  <inkml:trace contextRef="#ctx0" brushRef="#br0" timeOffset="168874.139">22599 12435 1534 0,'0'0'710'0,"0"0"-626"16,0 0-18-16,0 0 45 15,0 0-19-15,0 0-29 0,0 0-16 16,-70-7-29-16,62 7-17 15,8 7-1-15,0 8 0 16,0 5 3 0,14 4 11-16,0 5-5 0,1 5 0 15,-6-4 6-15,-5-2 14 16,-4-7-3-16,-1-4-17 16,-22-4-2-16,-6-7-7 15,-26-6-64-15,6 0-461 16,4-13-1506-16</inkml:trace>
  <inkml:trace contextRef="#ctx0" brushRef="#br0" timeOffset="171905.6023">22817 12596 654 0,'0'0'344'0,"0"0"-247"16,0 0-36-16,0 0 131 15,0 0 46-15,0 0 0 16,0 0-5-16,2-11-55 16,-2 9-30-16,0-1-28 15,0 3-20-15,0 0-18 16,6 0-12-16,9 0-22 15,6 0-18-15,15 0-17 16,11 0-13-16,8 7-15 16,6 3-9-16,1 0-18 15,-6-1-13-15,-3 2-9 0,-6-3 24 16,-8-7 4-16,-4-1 17 16,-10 0 11-16,-4 0 8 15,-3-7 1-15,-4-3 0 16,-1 0 0-16,-6 4 1 15,0-1 23-15,-5 1 14 16,-1 3 2-16,-1 1-16 16,0 0-25-16,-4-1-2 15,-9 0 2-15,-4-1 0 16,1 1 1-16,1 0 0 16,0-2 0-16,6 3 1 15,1-2-1-15,1-2 0 16,3-1 5-16,1 1-6 15,-2-1 1-15,2 4-1 16,0-3 0-16,1 6 1 0,1-4-1 16,1 4 0-16,-2 0-1 15,2 0 0-15,0 0 0 16,0 0 0-16,0 0-5 16,0 0 4-16,0 0-8 15,0 0 10-15,6 4 7 16,4 3 4-16,-1-2-4 15,4 2-6-15,-1 3 0 16,3-3 0-16,-5 3 1 16,6 0-2-16,3 0 1 15,0 0 0-15,-1 2 0 16,1 4-1-16,-3-5-1 0,-8 3 0 16,-7-2-9-1,-1 2-5-15,-16 1 15 16,-12-1 1-16,-6-1-1 0,-2-3 0 15,-8 4-41-15,11-4-192 16,10-1-453-16</inkml:trace>
  <inkml:trace contextRef="#ctx0" brushRef="#br0" timeOffset="173854.3417">23838 12742 1220 0,'0'0'321'15,"0"0"-234"-15,0 0-45 16,0 0 39-16,0 0 50 0,0 0-19 15,0 0-22-15,0 10-1 16,0-10 4-16,-3 0-4 16,1 0-8-16,-1 0-8 15,0-4-8-15,0-2-17 16,-1-4-11-16,0-4-20 16,1-6-11-16,0-5 0 15,3-6 1-15,0-8-7 16,0-4 5-16,0-6-4 15,9-1-1-15,-1 0 0 16,1 0 6-16,0 11 14 16,-3 9-8-16,2 10 22 15,-8 10 21-15,1 8-13 0,-1 2-21 16,2 0-11 0,-2 0-10-16,0 0-9 0,0 5-9 15,0 9 18 1,-2 9 8-16,1 10 1 0,-2 4-9 15,3 6 0-15,0 6 0 16,15 1-1-16,8-7-2 16,4 0 2-16,2-14-13 15,-1-6-5-15,-2-9 17 16,-1-8-5-16,-4-6 7 16,-2-6 6-16,-2-14-6 15,-1-7 0-15,-3-5 8 16,-2-5 11-16,-2-2 0 0,-6-1-2 15,-3 6-2-15,0 5 1 16,-3 6-8 0,-8 3-8-16,2 10 0 0,3 3-1 15,2 7-20-15,1 0-67 16,3 6-33-16,0 15-54 16,3 2-196-16,7-6-456 0</inkml:trace>
  <inkml:trace contextRef="#ctx0" brushRef="#br0" timeOffset="174517.9134">24287 12523 212 0,'0'0'1207'16,"0"0"-997"-16,0 0-132 16,0 0 92-16,0 0 51 15,0 0-28-15,0 0-44 16,0-16-29-16,0 16-14 16,0 0-56-16,0 0-24 0,0 0-7 15,-6 10 3-15,2 9 13 16,2 2-20-16,2 2-14 15,0 4-1-15,2-5-34 16,9-1-35-16,1-5-4 16,0-6 14-16,2-7 7 15,-2-3 13-15,-1 0 5 16,2-7-8-16,-1-12 12 16,1-2 30-16,-1-2 10 15,0 1-8-15,-5 2-1 16,-2 6-1-16,-5 7-43 15,0 4-283-15,-2 3-465 0</inkml:trace>
  <inkml:trace contextRef="#ctx0" brushRef="#br0" timeOffset="175116.5673">24590 12511 1000 0,'0'0'574'0,"0"0"-434"0,0 0 83 16,0 0 46-16,0 0-25 16,0 0-62-16,0 0-72 15,0-24-52-15,0 21-32 16,0 3-10-16,0 0-4 15,0-2-12-15,-11 2-20 16,-5 0 20-16,-8 0 0 16,-1 5 1-16,2 9-1 15,5 2 1-15,8 4-1 16,9 0-10-16,1 0 1 16,22 3-12-16,25-1-112 15,-5-5-176-15,-1-6-483 0</inkml:trace>
  <inkml:trace contextRef="#ctx0" brushRef="#br0" timeOffset="175412.5028">24846 12206 1642 0,'0'0'503'0,"0"0"-432"15,0 0 6-15,0 0 81 16,0 0-34-16,0 0-75 16,0 0 31-16,2 60 19 0,-2-20-60 15,0 5-29-15,0 2-5 16,1-4-5-16,5 0-20 15,-1-10-74-15,-2 0-137 16,0-7-292-16,-2-15-232 0</inkml:trace>
  <inkml:trace contextRef="#ctx0" brushRef="#br0" timeOffset="175788.0809">25031 12501 712 0,'0'0'1019'0,"0"0"-908"15,0 0-77-15,0 0-17 16,0 0 1-16,0 0 1 16,88 22 6-16,-76-24-9 15,-1-11 3-15,-1 2 11 16,-5 1 50-16,-2-3-14 15,-2 3-20-15,-1 3 0 16,0 1 13-16,-3 2-12 16,-12 1-21-16,-4 3 21 15,-7 0 21-15,-3 3-4 16,-1 10-7-16,3 1-17 0,5 3-6 16,7-1-19-16,7 0-15 15,8 4-6-15,0-3-3 16,9 0-47-16,13-1-80 15,11-2-154-15,-3-5-325 16,-6-3-491-16</inkml:trace>
  <inkml:trace contextRef="#ctx0" brushRef="#br0" timeOffset="176200.0642">25288 12461 1918 0,'0'0'277'0,"0"0"-213"15,0 0-1-15,0 0 69 16,0 0-36-16,0 0-52 0,0 0 23 16,-45 6 3-16,23 11-40 15,3 3-18-15,5-3-11 16,5-1-1-16,5-3-1 16,2-3 0-16,2-3-1 15,0-4 1-15,10-3 1 16,6 0-26-16,3 0-54 15,3-13 11-15,-1-7 8 16,3-1-3-16,-2-5 6 16,-1-3 9-16,-1 3 49 15,-4 3 0-15,-9 9 109 16,-2 4 8-16,-5 7-10 0,0 3-36 16,0 0-25-1,0 0-33-15,0 7-13 0,0 9 10 16,-3 6-2-16,1-1-8 15,2 5-2-15,0-2 1 16,5-2-102-16,9 2-81 16,0 2-81-16,0-6-130 15,-2-4-3-15,-5-3-2 16,-2-8-508-16</inkml:trace>
  <inkml:trace contextRef="#ctx0" brushRef="#br0" timeOffset="176546.6157">25606 12385 1491 0,'0'0'598'16,"0"0"-578"-16,0 0 11 16,0 0 86-16,0 0 38 15,-3 89-33-15,3-62-34 16,0 2-40-16,0-2-25 15,0-1-14-15,0-4-1 16,1-8-7-16,-1-6-1 16,0-6 1-16,0-2 12 15,0 0 23-15,0-13 33 0,0-6-33 16,5-8-24 0,4-3 1-16,4-2 2 0,5 1 1 15,0 5-16-15,1 5-1 16,1 6-28-16,-4 8-45 15,2 7-65-15,-4 0-47 16,3 9-107-16,-5 9-223 16,-1-3-120-16</inkml:trace>
  <inkml:trace contextRef="#ctx0" brushRef="#br0" timeOffset="177383.9705">26186 12461 1493 0,'0'0'681'0,"0"0"-539"0,0 0-3 16,0 0 24-1,0 0-7-15,0 0-38 0,0 0-42 16,23-20-37-16,-23 23-38 16,0 14-1-16,0 6 9 15,0 4-2-15,-2-1-5 16,-1-1-1-16,3-2-1 16,-2-5 0-16,2-9 0 15,0-2-1-15,0-7 0 16,0 0-1-16,0-3-8 15,3-10-16-15,10-7 2 16,3-6 23-16,6-3 1 16,1-2 1-16,2-2 0 0,-1 6 0 15,-3 5 1 1,-6 8-2-16,-3 5 0 0,-4 5-6 16,-2 4-7-1,1 0 4-15,0 6 9 0,2 8 1 16,-2 3 6-1,1-1-1-15,-1 0-5 0,4 1 0 16,2-4 0-16,6 0 0 16,5-6-1-16,4-6-15 15,1-1-21-15,4 0-27 16,1-7-17-16,-3-10-8 16,-6-6 3-16,-6-1 19 15,-10 2 45-15,-9 1 21 16,0 5 24-16,-11 3 13 0,-9 7 7 15,-7 6 6-15,0 0-1 16,-3 12 4-16,0 9-22 16,3 4-13-16,5 5-6 15,6 0-2-15,7 0 2 16,7-4 5-16,2-2-11 16,8-4-6-16,14-4-10 15,9-4-85-15,29-8-175 16,-8-4-511-16,-4 0-857 0</inkml:trace>
  <inkml:trace contextRef="#ctx0" brushRef="#br0" timeOffset="177650.1426">26968 12482 1580 0,'0'0'567'15,"0"0"-535"-15,0 0-27 16,0 0 107-16,0 0 3 15,0 0 4-15,0 0-1 16,-2-42-47-16,-18 37-47 16,-7 5-9-16,-5 0 34 15,3 5 1-15,2 9-13 16,9 3-19-16,6 3-12 16,10 3-6-16,2-4 0 15,17 4-1-15,12-6-38 16,10-5-121-16,21-10-183 15,-8-2-383-15,-7-4-521 0</inkml:trace>
  <inkml:trace contextRef="#ctx0" brushRef="#br0" timeOffset="177920.5134">27212 12249 1023 0,'0'0'179'0,"0"0"-89"15,0 0 180-15,0 0 119 16,26-76-85-16,-20 67-101 16,-3 2-32-16,0 4-7 15,-2 0-45-15,-1 3-42 0,0 0-61 16,0 10-10 0,0 12-6-16,0 12 27 15,0 9-11-15,0 6-10 16,0 3-6-16,0-1 0 0,0-6-1 15,3-2-26-15,2-13-69 16,-5-7-129-16,0-10-153 16,0-13-455-16</inkml:trace>
  <inkml:trace contextRef="#ctx0" brushRef="#br0" timeOffset="178266.2349">27150 12300 2036 0,'0'0'219'16,"0"0"-143"-1,0 0 89-15,0 0 25 16,0 0-53-16,0 0-80 0,104 48-47 16,-60-41-10-16,2-1-49 15,-1-2-55-15,-4-1-38 16,-6-3 35-16,-9 0 25 15,-9 0 31-15,-9 0 51 16,-4-6 38-16,-4 5 78 16,0 1-13-16,0 0-10 15,-9 4-2-15,-5 13 17 16,1 6-36-16,4 4-47 0,5 1-17 16,4-1-8-16,0 0-1 15,6-11-18-15,7-3-64 16,2-13-85-16,-2 0-117 15,-2-13-705-15</inkml:trace>
  <inkml:trace contextRef="#ctx0" brushRef="#br0" timeOffset="178423.3803">27551 12217 1607 0,'0'0'261'16,"0"0"-232"-16,0 0 87 15,0 0 62-15,0 0-107 16,0 0-49-16,0 0-22 16,-4 36-322-16,11-32-596 0</inkml:trace>
  <inkml:trace contextRef="#ctx0" brushRef="#br0" timeOffset="179217.6563">27678 12354 1646 0,'0'0'317'15,"0"0"-221"-15,0 0 72 16,0 0-18-16,0 0-21 16,0 0-23-16,0 0-45 15,-31 87-33-15,31-61-15 0,0-2-4 16,10-4-3-1,9-8 6-15,3-2-12 0,4-10-18 16,1 0-38-16,-1-5 20 16,-1-12 8-16,-4-4 2 15,-3-2-6-15,-6 0 18 16,-4 4 14-16,-3 2 33 16,-4 3-2-16,-1 8 9 15,0 0-7-15,0 2-22 16,-1 4-5-16,-7-3 0 15,0 3-6-15,2 0-6 16,3 0-14-16,1 0-10 16,2 0 5-16,0 0 24 0,0 0 1 15,5 0 6 1,5 0-5-16,7-7-1 0,2-2-1 16,0-2-26-16,2 2 4 15,-4 2 16-15,-1 1 7 16,-5 5 0-16,-4 1 1 15,-3 1 0-15,-2 14 6 16,-1 5 4-16,1 4 10 16,-1 3 4-16,1-4 3 15,-2-1-11-15,0 1-8 16,0-6-3-16,0-6 1 16,0-2-4-16,0-3-3 0,0-2 1 15,0-4 6-15,0 0 19 16,0-6 7-16,0-8 1 15,10-6-24-15,7-3-10 16,1-4-28-16,4 1-28 16,0-3-29-16,-5 6 48 15,-1 5 27-15,-7 6 9 16,-1 2 1-16,-1 3 1 16,-1 1-1-16,0 2 28 15,-1 4 12-15,-1 0-4 16,2 0-20-16,-3 4-1 15,0 15-1-15,-2 2 8 16,-1 4 0-16,0 2 2 0,0 3-1 16,0-4-16-16,0-3-7 15,0-3-5-15,0-3-61 16,0-10-89-16,2-1-186 16,2-6-309-16</inkml:trace>
  <inkml:trace contextRef="#ctx0" brushRef="#br0" timeOffset="179515.711">28419 12266 1149 0,'0'0'343'15,"0"0"-97"-15,0 0 85 16,0 0-65-16,0 0-90 0,0 0-63 15,0 0-51 1,11-4-36-16,-20 4 59 0,1 15 9 16,3 2-50-16,5 5-8 15,0 8-9-15,8-1-3 16,9 4-9-16,1 0-6 16,-5-7-9-16,-8-3 0 15,-5-9-11-15,-20-11-8 16,-65-10-71-16,3-16-165 15,-1-7-808-15</inkml:trace>
  <inkml:trace contextRef="#ctx0" brushRef="#br0" timeOffset="182231.287">20914 11975 681 0,'0'0'593'16,"0"0"-377"-16,0 0-15 16,0 0 40-16,0 0 25 0,0 0-66 15,0 0-74 1,-16-9-61-16,16-8-44 15,7-6-6-15,5-4-9 16,4-6-5-16,4-7-1 0,3-16-1 16,9-20-24-16,-3 1 1 15,-2 9 12-15,-1 12 12 16,-14 19 1-16,4 1 16 16,1-2 17-16,-3 7-10 15,1 5 0-15,5 4 8 16,-4 0-14-16,3 6-6 15,-1 5 9-15,-1 0-19 16,1 5 8-16,-6 4-4 16,-2 0 0-16,0 0-6 15,-4 0 1-15,1 7-1 0,-7 13-7 16,0 9 7-16,0 11 6 16,0 9 31-16,-4 2 1 15,4 2-11 1,0-2-7-16,4 2-3 0,2-6-5 15,2-4-11-15,-5-4 1 16,-3-4-2-16,0-3-8 16,-11-5 1-16,-8 1 5 15,-1-4-5-15,-4 1-26 16,3-4-28-16,1-1-27 16,3-4-49-16,6-6-129 15,7-9-448-15</inkml:trace>
  <inkml:trace contextRef="#ctx0" brushRef="#br0" timeOffset="182483.9557">21113 11773 1485 0,'0'0'340'0,"0"0"-247"15,0 0 71-15,96-9 36 16,-57 9-89-16,0 0-110 0,5 0-1 16,-9 0-284-16,-16 0-596 15</inkml:trace>
  <inkml:trace contextRef="#ctx0" brushRef="#br0" timeOffset="182949.3929">21663 11400 1602 0,'0'0'529'0,"0"0"-353"15,0 0-10-15,0 0-39 16,0 0-45-16,0 0-62 0,0 0 27 16,-18 83 33-1,3-33-51-15,1 2-14 0,0 5-6 16,3-5 1-16,2-2-9 15,-1-7 0-15,1-4 1 16,0-1-2-16,-5-9-1 16,2-4-36-16,3-4-90 15,-2-8-130-15,5-3-427 16,1-10-490-16</inkml:trace>
  <inkml:trace contextRef="#ctx0" brushRef="#br0" timeOffset="183148.4326">21472 11708 1810 0,'0'0'297'16,"0"0"-260"-16,0 0 13 15,86-4 21-15,-37 4-20 16,5 11-51-16,13 4-85 15,-14-1-314-15,-15-1-425 0</inkml:trace>
  <inkml:trace contextRef="#ctx0" brushRef="#br0" timeOffset="183454.1208">21872 11757 1189 0,'0'0'1018'15,"0"0"-918"-15,0 0-54 16,0 0 105-16,-81 25 3 16,61-16-74-16,10 7-41 15,6-2-31-15,4-2-8 16,11 1 0-16,15-6 5 16,7-1 6-16,1-6-11 15,2 0-16-15,-3-9-6 16,-7-5-1-16,-9-1-5 15,-7 1 0-15,-8 1 2 16,-2 1 10-16,-6 3 2 16,-10 3-3-16,-10 3-64 15,-10-4-87-15,7 7-301 16,5-4-555-16</inkml:trace>
  <inkml:trace contextRef="#ctx0" brushRef="#br0" timeOffset="184083.3815">22071 11725 1026 0,'0'0'1237'0,"0"0"-1117"16,0 0-77-16,0 0 7 15,0 0 20-15,0 0 37 16,0 0-23-16,15 69-26 0,-12-42-34 15,0 1-14-15,-1-7-8 16,-1-2-1-16,-1-9-1 16,0-2-9-16,0-5-3 15,0-3 8-15,0 0 4 16,0 0 24-16,4-11-24 16,9-8-31-16,6-2 2 15,5-9 8-15,7-5 19 16,5-5-8-16,-3 3-8 15,-4 8 7-15,-6 6 11 0,-8 9 30 16,-4 11 0 0,-8 3-2-16,0 0-10 0,-3 0-11 15,3 11 5-15,1 5 3 16,-1 7 0-16,-2 4-4 16,-1 2-4-16,0-3-7 15,0-5 0-15,-3-3-1 16,-5-7-5-16,-2 0 4 15,3-6-4-15,2-1 5 16,4-4 1-16,1 0 21 16,0-4 2-16,17-12-23 15,5-10-32-15,12-5 15 16,7-7-5-16,5-3-11 16,-4 2-3-16,-5 10 6 15,-12 11 30-15,-9 8 12 16,-8 4 6-16,-8 6 4 0,0 0-8 15,0 10-13-15,-3 13 38 16,-9 3 26-16,2 8-26 16,-2-2-24-16,1 4-15 15,4-5-8-15,-8 8-110 16,2-6-366-16,-1-9-753 0</inkml:trace>
  <inkml:trace contextRef="#ctx0" brushRef="#br0" timeOffset="184693.9257">22427 11166 1562 0,'0'0'372'16,"0"0"-254"-16,0 0 49 15,-104 39 6-15,72-15-21 0,-14 25-32 16,-11 24-6 0,-19 29 5-16,-14 10-49 0,-4-3-40 15,2-19-9-15,8-21-12 16,2-9-9-16,14-11 0 15,14-9-1-15,11-11 1 16,10-5-8-16,3-1-70 16,5-1-64-16,5-11-114 15,8-5-264-15,11-6-187 0</inkml:trace>
  <inkml:trace contextRef="#ctx0" brushRef="#br0" timeOffset="184993.8087">21752 11070 1938 0,'0'0'305'16,"0"0"-205"-16,0 0-17 16,0 0 66-16,64 129 10 15,-32-17-38-15,8 24-57 16,9 5-35-16,12-14-23 0,8-23-6 16,2-11-5-1,-5-9-61-15,-18-25-155 0,-17-14-539 0</inkml:trace>
  <inkml:trace contextRef="#ctx0" brushRef="#br0" timeOffset="204594.5201">28611 12437 1033 0,'0'0'559'0,"0"0"-476"15,0 0-58-15,0 0 60 16,0 0 108-16,0 0-11 16,0 0-42-16,4 0-32 15,9-2-41-15,7 2-37 16,7 0-15-16,4 0 1 15,3-3 14-15,5 3 0 16,4 0-9-16,4 0-7 0,3 0-8 16,2 5-5-1,1-1 0-15,4 2 4 0,-2-2-5 16,1-1-9-16,-1 0-6 16,-5-3-25-16,-3 0 28 15,-6 0 0-15,-7 0 5 16,-4-6 6-16,-3 2 0 15,-6-2-5-15,-6 2 6 16,-4 2 1-16,-4-1 5 16,-3 3 4-16,-2 0-4 15,-1-2-5-15,1 2 0 0,-1-2-1 16,-1 2-1-16,0-3-8 16,2 0-1-16,-2 2 4 15,0-3 5-15,0 2-15 16,0-1 5-1,0 3 11-15,0-1 0 0,0-2 0 16,0 0 1-16,-2 0 6 16,-2-1 1-16,-2-2 1 15,-4-1-3-15,-1 4-5 16,-1-7-1-16,-5 3 0 16,-1 1 0-16,-2-2 0 15,-3 3 0-15,2 0 0 0,0 3-1 16,4-1 1-1,6 2 0-15,3-2 1 0,5 3-1 16,3 0 0-16,0 0-1 16,0 0 1-16,0 0 22 15,0 0-7 1,2 0-7-16,2 0-7 0,4 3 1 16,1 1-1-16,6 3 0 15,2 2 0-15,3 1 0 16,2 0-1-16,1-3-5 15,-5 2-4-15,0-6 1 16,-3 4-2-16,-1-3 2 16,-1-1-2-16,0 0-8 15,-1-2 6-15,-3-1 6 16,-1 3-1-16,-3-1 4 0,-2-2 2 16,0 4-5-1,-1-3 0-15,-1 2 4 0,1 4 1 16,-1-2-7-16,1 5 8 15,-2 3-1-15,0 1-14 16,0 3 15-16,-12 0 13 16,-5 3 5-16,-3-2-9 15,-5-2 12-15,-3 2-21 16,-3-5-37-16,7-3-503 16,8-8-1279-16</inkml:trace>
  <inkml:trace contextRef="#ctx0" brushRef="#br0" timeOffset="205224.7315">30165 12266 212 0,'0'0'0'0</inkml:trace>
  <inkml:trace contextRef="#ctx0" brushRef="#br0" timeOffset="209079.4443">30283 12302 677 0,'0'0'1155'15,"0"0"-941"-15,0 0-160 16,0 0-4-16,0 0 107 15,0 0-57-15,0 0 3 16,-15-16-33-16,6 9-20 16,-4 0-18-16,-5 1-22 15,-8 6-9-15,-5 0-1 16,-3 0 0-16,0 0 8 16,2 6-8-16,10 1 0 15,7 0-9-15,9-1 0 16,6 2-15-16,0-2 22 15,12 4-21-15,7 0 17 16,3 0-14-16,4-2 5 0,0 2 5 16,0-2 9-16,1 5 0 15,1 0 0-15,-2 4 1 16,-1 0-1-16,-7-2-1 16,-2-1-5-16,-8-4 6 15,-4-1 0-15,-4-2-5 16,0-2-9-16,-4 0-30 15,-15 2 45-15,-4-4 0 16,-5 0 11-16,-2-3-11 16,3 0-55-16,6 0-136 15,14-10-152-15,5 0-200 16,2-3-125-16</inkml:trace>
  <inkml:trace contextRef="#ctx0" brushRef="#br0" timeOffset="209331.3223">30444 12265 1324 0,'0'0'767'16,"0"0"-700"-16,0 0-67 16,0 0 65-16,0 0 104 15,0 0-34-15,-9 81-33 16,9-49-14-16,10 5-47 15,3-1-29-15,-1-3-6 16,-1-6-6-16,-5-8-7 0,-1-3-39 16,-2-6-63-16,-3-6-74 15,0-2-201-15,0-2-319 16,0 0-376-16</inkml:trace>
  <inkml:trace contextRef="#ctx0" brushRef="#br0" timeOffset="209648.2903">30492 12157 1607 0,'0'0'249'0,"0"0"-216"15,0 0-19-15,0 0 7 16,95 0 12-16,-74 7 43 15,-4 0 10-15,-1 2-36 16,-2 7-35-16,-1-2-7 16,-3 3 0-16,0 3 20 15,-3-1 10-15,-6 0-5 16,-1-4-26-16,0 0-7 16,-16-5 0-16,-9-3 14 15,-5-4-14-15,-3-3-67 16,0 0-145-16,3 0-66 15,11-6-235-15,9-1-323 0</inkml:trace>
  <inkml:trace contextRef="#ctx0" brushRef="#br0" timeOffset="210018.5469">30901 12249 1358 0,'0'0'272'16,"0"0"-260"-16,0 0-5 15,0 0-6-15,0 0 8 16,80 0 1-16,-58 0-10 16,1 0-10-16,1-6-44 15,-3-4 12-15,-6 0 4 0,-5-1 38 16,-7 5 32-1,-3-4 3-15,-3 0-23 0,-16 1 43 16,-8 1 33-16,-7 0 18 16,-4 7 4-16,-2 1 12 15,1 0-19-15,8 9-29 16,8 8-22-16,7 3-1 16,10 4-24-16,6 1-11 15,0-1-15-15,14-1-1 16,9-3-3-16,25-1-183 15,-6-6-335-15,-2-6-552 0</inkml:trace>
  <inkml:trace contextRef="#ctx0" brushRef="#br0" timeOffset="210280.4883">31298 12236 1470 0,'0'0'351'0,"0"0"-332"16,0 0 24-16,0 0 154 16,0 0-46-16,0 0-85 15,0 0-45-15,-20-30 9 16,-17 30-4-16,-6 0 34 16,1 11 2-16,6 5 0 0,12-2-18 15,9 4-25 1,14-4-19-16,1 3 1 0,25-1-1 15,38 4-115-15,-5-6-370 16,-2-5-362-16</inkml:trace>
  <inkml:trace contextRef="#ctx0" brushRef="#br0" timeOffset="210547.4158">31487 11939 1294 0,'0'0'563'0,"0"0"-563"16,0 0 0-16,0 0 14 15,0 0 124-15,0 0 3 0,0 0-18 16,-3 10-9-16,6 17 33 16,7 8-48-16,-2 9-39 15,1 5-20-15,1 4-13 16,-2-4-15-16,-2-2-12 15,-2-6 0-15,2-6-111 16,-3-9-100-16,1-9-375 16,-2-7-255-16</inkml:trace>
  <inkml:trace contextRef="#ctx0" brushRef="#br0" timeOffset="210779.5333">31403 12180 1445 0,'0'0'234'16,"0"0"-181"-16,0 0 115 15,0 0 156-15,0 0-146 16,0 0-122-16,94 6-27 16,-53 1-29-16,-2 3-3 15,-5-1-18-15,-7 2-10 16,-8-4-3-16,-7 0-24 15,-3 5-208-15,-6-1-110 16,0-2-222-16</inkml:trace>
  <inkml:trace contextRef="#ctx0" brushRef="#br0" timeOffset="211166.5624">31765 12220 751 0,'0'0'834'0,"0"0"-755"16,0 0-43-16,0 0 123 16,0 0 121-16,0 0-116 15,0 0-90-15,5-31-50 16,0 45 0-16,-1 3-15 16,1 3-9-16,-1 2 1 15,0 1 0-15,0-3-1 16,0-3 1-16,-1-4 4 15,0-7-5-15,-1 1 0 0,-2-7-16 16,0 0-30 0,0-7 46-16,0-9-12 0,0-9-4 15,3-6 16-15,3-1 1 16,3-2-1-16,4 4-1 16,-2 8-7-1,-2 5 7-15,-1 10 1 0,-2 1-35 16,0 6-84-16,2 0-148 15,2 6-3-15,4 14 49 16,-3-6-62-16,0-2-367 0</inkml:trace>
  <inkml:trace contextRef="#ctx0" brushRef="#br0" timeOffset="211574.1488">32084 12117 656 0,'0'0'1055'0,"0"0"-900"16,0 0-110-16,0 0 31 15,0 0 18-15,0 0-56 16,0 0-8-16,-63 4 14 16,41 12-25-16,0 1-9 15,6 2-8-15,5 1-1 16,6-3 7-16,4 0 11 15,1-4-9-15,0-4 17 16,6-3-11-16,5-4 5 0,5-2-21 16,1 0-3-16,4-10-38 15,2-4-27-15,0-3-34 16,1-3-17-16,-4 4 43 16,-2 0 76-16,-8 6 50 15,-4 3 105-15,-3 1 5 16,-2 6-49-16,-1 0-45 15,0 0 0-15,2 0 10 16,-1 13-32-16,4 10 32 16,2 9-40-16,7 5-36 15,5 19-31-15,1-10-210 16,-4-9-525-16</inkml:trace>
  <inkml:trace contextRef="#ctx0" brushRef="#br0" timeOffset="254363.8563">3676 8506 1011 0,'0'0'793'0,"0"0"-662"16,0 0-92-16,0 0-10 15,0 0 122-15,3-6 4 16,-3 6-66-16,0 0-49 16,0 0-24-16,0 0 13 15,0 0 6-15,0 0-5 16,0 13-8-16,0 4 62 0,0 7-19 15,0 5-39-15,-6 10-13 16,-3 8-7-16,-3 5-4 16,-3 1-1-16,0 0 0 15,-1 1 5-15,5-9-5 16,1-8 0-16,7-7-1 16,3-10 0-16,0-4-1 15,0-7-14-15,0-5-21 16,0-4 1-16,0 0-12 15,7 0 26-15,-1-4-2 16,5-8-7-16,-2-1 18 16,1 0 9-16,-1-4 3 0,-3 3 0 15,2-3 2 1,0-2 22-16,-3 5 4 0,1 2 3 16,-3-1-7-16,0 6 9 15,-3 4 3-15,0 3-20 16,0 0-16-16,0 0 0 15,0 0-15-15,0 10 6 16,0 7 8-16,0 3-5 16,0 2 6-16,-3 5 0 15,0 0 0-15,0-2-1 16,0 3 0-16,0-2-7 16,3-4 7-16,-3-3 1 15,0-4-6-15,-1-6 5 0,-1-3-7 16,-1-5 8-16,0-1 18 15,-7 0 7-15,-1-1 2 16,-8-12 10-16,-5-4 1 16,-7-3-5-16,1-1-14 15,0 1 3-15,0 3-8 16,5 5-13-16,10 3-1 16,3 3-76-16,15 6-94 15,0 0-301-15,3 0-757 0</inkml:trace>
  <inkml:trace contextRef="#ctx0" brushRef="#br0" timeOffset="255972.3075">2830 9663 608 0,'0'0'714'16,"0"0"-618"-16,0 0-96 15,0 0-15-15,0 0 15 16,0 0 51-16,0 0 28 15,-27-3 9-15,24 3-3 16,3 0 26-16,0 0 6 16,0 0-2-16,0 0-23 0,0 0 11 15,0 0-2-15,0 0-30 16,6 0-28-16,13 0-19 16,8 0-23-16,6 0-1 15,3-3 0-15,3 3-26 16,-5 0 7-16,-1 0-6 15,-2 0-12-15,-7 0 9 16,-5 3 22-16,-8 0 5 16,-2 1-8-16,-2-1 8 15,-4-1 0-15,-3 2-5 16,0-1 6-16,0 1 7 0,0 3 24 16,0 0 5-1,0 3-7-15,-7 2-11 16,-2 1-5-16,-2 4 4 15,-2 0-2-15,-2 0-9 0,-1 1 11 16,-1 2-2-16,-2-1 3 16,-3 2-9-16,-1 0-8 15,-7 2 6-15,2 3-6 16,-8 4 0-16,-1-1 13 16,1 4 23-16,-1 0-16 15,1-3-11-15,0 0-9 16,6-3 0-16,3-5 0 15,8-5-1-15,7-1 2 16,6-9-2-16,6 0-1 16,0-1 1-16,9-3 15 0,10-2 0 15,1 2-7-15,2-3-8 16,-1 0 1-16,-3 0-1 16,1 0 2-16,-5 0-2 15,-1 3 0-15,-2-3 1 16,-2 0-1-16,4 0 0 15,5 0 0-15,0 0 0 16,1 0-8-16,-2 0-20 16,-4 0-26-16,-1-3-14 15,-6 3-19-15,0 0-28 16,-6 0-77-16,0-4-94 16,-3-2-86-16,-6 3-510 0</inkml:trace>
  <inkml:trace contextRef="#ctx0" brushRef="#br0" timeOffset="256325.7455">2709 9971 1187 0,'0'0'586'16,"0"0"-459"-16,0 0-23 15,0 0 62-15,0 0 26 16,0 0-68-16,0 0-50 15,49-10-43-15,-16 7-19 16,6 2-12-16,-2-2-21 16,-1 3-38-16,-3 0-93 15,7 4-84-15,-10 5-142 16,-9-2-350-16</inkml:trace>
  <inkml:trace contextRef="#ctx0" brushRef="#br0" timeOffset="256745.5579">3470 10050 1092 0,'0'0'599'0,"0"0"-481"16,0 0-68-16,0 0 93 15,0 0 82-15,0 0-35 16,0 0-65-16,-24 0-35 16,45 3-14-16,3 1-7 15,6-1-29-15,7-3-40 16,-3 2-13-16,2-2-56 16,-3 1-54-16,-2 1-77 15,-7 0-289-15,-6 0-132 0,-9 2-453 0</inkml:trace>
  <inkml:trace contextRef="#ctx0" brushRef="#br0" timeOffset="256992.7831">3871 9989 1099 0,'0'0'645'0,"0"0"-507"15,0 0-12-15,0 0 152 16,0 0-47-16,-46 84-65 16,37-52-87-16,0 2-47 15,2 0-21-15,4-5-10 16,1 0-1-16,2-5-16 0,0-8-40 16,0-3-63-16,-7-7-119 15,-1 1-340-15,2-7-214 0</inkml:trace>
  <inkml:trace contextRef="#ctx0" brushRef="#br0" timeOffset="257283.3012">3837 9969 1487 0,'0'0'795'0,"0"0"-753"16,0 0-42-16,0 0 0 15,0 0 30-15,0 0 31 0,88-77-33 16,-58 72-22-16,0 5-6 16,0 0 0-16,-5 14 0 15,-4 6 6-15,-9 7 13 16,-6-1 12-16,-6 3 10 16,0-3 15-16,-12-2-4 15,-12-4-7-15,3-7-18 16,-6 0-27-16,5-7-64 15,1-6-103-15,9-6-364 16,6-7-415-16</inkml:trace>
  <inkml:trace contextRef="#ctx0" brushRef="#br0" timeOffset="257599.8321">4137 9928 1930 0,'0'0'593'0,"0"0"-563"16,0 0-30-16,0 0-5 16,0 0 5-16,0 0 13 15,0 0-5-15,40 62-7 16,-34-39 8-16,0-3 24 16,-3 0-14-16,-3-6-12 15,0-2-7-15,0-2-6 16,0-3 4-16,-9-7 2 0,3 0 6 15,-1 0-6 1,4 0-2-16,3-17-26 0,10-5-46 16,14-7-21-16,6-6-18 15,10 3-23-15,-4 5-10 16,-3 7-10-16,-8 16-46 16,-10 4-307-16,-7 0-557 0</inkml:trace>
  <inkml:trace contextRef="#ctx0" brushRef="#br0" timeOffset="257897.7933">4322 9993 1696 0,'0'0'478'16,"0"0"-419"-16,0 0-35 0,0 0 48 15,0 0-8 1,0 0-34-16,-20 76-20 0,20-56-10 15,0-4-8-15,2-6-26 16,13-9-16-16,4-1 35 16,2-4 15-16,6-16 1 15,0-7 19-15,3-2 8 16,-5-4-9-16,-4 4-1 16,-9 6-8-16,-6 6 30 15,-6 7 5-15,0 7-45 16,0 3-33-16,-21 0-72 15,0 7-417-15,2-4-521 0</inkml:trace>
  <inkml:trace contextRef="#ctx0" brushRef="#br0" timeOffset="258158.3032">4702 9633 1914 0,'0'0'334'0,"0"0"-251"16,0 0-30-16,0 0 142 15,-25 74-6-15,16-36-87 16,0 9-55-16,3 1-6 16,6 4-2-16,0-4-11 15,0-5-19-15,3-6-9 16,3-4-16-16,1-10-50 15,-5-3-86-15,-2-8-133 0,0-1-351 16,-2-5-390-16</inkml:trace>
  <inkml:trace contextRef="#ctx0" brushRef="#br0" timeOffset="258336.7798">4574 9968 2089 0,'0'0'532'16,"0"0"-532"-16,0 0-61 16,0 0 49-16,0 0 12 15,0 0 0-15,109-21-43 0,-70 18-161 16,-8 3-344 0,-10 0-285-16</inkml:trace>
  <inkml:trace contextRef="#ctx0" brushRef="#br0" timeOffset="258633.2029">4780 9963 1714 0,'0'0'583'0,"0"0"-490"16,0 0-34-16,0 0 48 16,0 0-4-16,0 0-60 15,0 0-27-15,-12 87-16 0,12-68-18 16,0-5-43-16,15-4-61 15,6-7 41-15,1-3 51 16,1 0 3-16,-1-14 27 16,0-5 45-16,-5-4 11 15,-4 3 4-15,-7 3 1 16,-3 4 31-16,-3 4-3 16,-3 4-56-16,-9 0-33 15,-6 5-31-15,-13 0-105 16,4 0-179-16,5 7-645 0</inkml:trace>
  <inkml:trace contextRef="#ctx0" brushRef="#br0" timeOffset="259063.7443">4978 9924 1820 0,'0'0'527'15,"0"0"-473"-15,0 0-44 16,0 0 0-16,0 0 21 16,0 0-13-16,51 83 5 15,-41-57 27-15,-2-3-29 16,-2-5-15-16,-6-6-6 16,0-2 0-16,0-4 9 15,0-3-3-15,0-3-6 16,0 0-9-16,0-2-4 15,0-15-23-15,6-2-22 0,13-8 20 16,2-5 20-16,3 3-7 16,-3 1 11-16,-5 8 14 15,-4 10 27-15,-7 3 35 16,-2 4-1-16,-3 3-17 16,0 0-6-16,0 0 3 15,3 10-2-15,-3 6 16 16,3 5-32-16,1 2-16 15,-4-1 2-15,0 3-9 16,0-6-31-16,0-3-121 16,0-4-51-16,0-5-119 15,0-4-182-15,3-3-220 0</inkml:trace>
  <inkml:trace contextRef="#ctx0" brushRef="#br0" timeOffset="259304.7116">5390 9865 1045 0,'0'0'1109'0,"0"0"-867"15,0 0-101-15,-82 40-5 16,64-24 13-16,8 3-39 16,7 1-53-16,3-2-30 15,7-3-12-15,8 0-14 16,6 0-1-16,-6-5-18 0,-5 0 3 15,-10 0-27-15,-4 0-28 16,-20 2-44-16,-39 5-89 16,8-3-436-1,3 2-320-15</inkml:trace>
  <inkml:trace contextRef="#ctx0" brushRef="#br0" timeOffset="264817.6856">3670 10483 133 0,'0'0'1118'0,"0"0"-919"16,0 0-144-16,0 0-13 15,0 0 181-15,-6 0 73 16,3 0-93-16,0 0-98 0,3 0-38 16,0 0-9-16,0 0 3 15,0 0-18-15,0 6-9 16,-3 8 23-16,0 6-6 16,-4 6-27-16,-1 4-15 15,-1 5-7-15,-1 5-2 16,1 0 2-16,-5 2-1 15,1-2 0-15,1 0 0 16,-3-1 0-16,0-2 0 16,6-7 0-16,-1-5-1 15,5-11-13-15,4-4 2 16,1-7-22-16,0-3-28 16,1 0 19-16,11-6-8 0,3-8-14 15,3-3 12-15,-3-2 36 16,1 0 15-16,-1 1 1 15,-7 2 0-15,2 1 8 16,-4 1 19-16,0 1 3 16,-3-2-14-16,3 6-10 15,-2 3-5-15,-1-1-1 16,-1 4 0-16,-2 3 0 16,1 0-8-16,-1 0-7 15,0 9 2-15,0 5 1 16,0 3 12-16,0 3 16 15,-3-1-6-15,-4-2-4 16,4-4-5-16,0 0 0 16,0-6 0-16,3 0 0 15,-3-4 0-15,0 0-1 16,0 0 0-16,-7-3 0 0,-1 0 9 16,-7 0 3-16,-4 0-3 15,-5-3 10-15,-1-4 9 16,-2-6 12-16,-3 0 5 15,6 0-14-15,5-4-17 16,7 4-1-16,12-5-13 16,9-5-150-16,16 8-331 15,5 1-519-15</inkml:trace>
  <inkml:trace contextRef="#ctx0" brushRef="#br0" timeOffset="268137.4316">2599 11440 575 0,'0'0'335'16,"0"0"-234"-16,0 0-69 16,0 0 66-16,0 0 79 15,0 0-37-15,0 0-38 16,0-6 2-16,0 6 28 0,-3-4 35 16,-2 0-5-16,2 2-56 15,0-5-44-15,-3 4 2 16,3-1-16-16,-7 4-27 15,-2 0-20-15,-4 0 0 16,-7 10 0-16,-1 10 8 16,-4 7 2-16,1 2 24 15,2 8 32-15,5-5-3 16,4 1-35-16,10-5-29 16,6-8 1-16,6-2-7 15,16-7-10-15,30-11-109 16,-5 0-223-16,-1-1-478 0</inkml:trace>
  <inkml:trace contextRef="#ctx0" brushRef="#br0" timeOffset="268516.9977">2736 11520 660 0,'0'0'1427'15,"0"0"-1189"-15,0 0-238 16,0 0-19-16,0 0 19 16,0 0 19-16,0 0-9 15,-66 45-4-15,53-25-4 0,4 0 20 16,6-3 19 0,1-3-14-16,2-4 18 0,0-2-24 15,3-3-8-15,11-5-12 16,10 0-1-16,1-11-60 15,8-5-79-15,-3-7-26 16,-5-1 5-16,-3 1-7 16,-11 1 37-16,-11 5 130 15,0 4 81-15,-5 3 60 16,-14 3 27-16,-6 3 0 16,-2 1-30-16,-3 0-47 15,3 3-50-15,0 0-26 16,11 0-15-16,10 0-91 0,6 0-296 15,0 0-504-15</inkml:trace>
  <inkml:trace contextRef="#ctx0" brushRef="#br0" timeOffset="268916.3556">2999 11533 1300 0,'0'0'734'16,"0"0"-561"-16,0 0 3 0,0 0 21 15,-96 59-33-15,87-43-91 16,6-2-53-16,3-1-1 15,0-2-2-15,15-2-17 16,6-5-29-16,7-4-24 16,2 0-17-16,3-11-31 15,-5-8 13-15,-4-2 1 16,-6-5 58-16,-5-1 10 16,-8 2 19-16,-2-2 11 15,-3 6 32-15,-3 3 1 16,-15 8-13-16,-3 3-19 15,-6 7-12-15,0 0 0 16,-4 10-54-16,9 4-255 0,8-2-585 16</inkml:trace>
  <inkml:trace contextRef="#ctx0" brushRef="#br0" timeOffset="269210.4186">3222 11281 1452 0,'0'0'715'15,"0"0"-654"-15,0 0-61 16,0 0 71-16,0 0 90 16,0 0-39-16,0 0-55 15,3-13-7-15,-3 26 3 0,-10 11 69 16,1 6-39-1,1 6-45-15,-1 3-30 0,-1 0-12 16,7-2-6-16,0 0 0 16,0-5-33-16,0-5-45 15,0-3-91-15,0-1-136 16,0-6-420-16,3-4-295 0</inkml:trace>
  <inkml:trace contextRef="#ctx0" brushRef="#br0" timeOffset="269479.3151">3373 11454 1395 0,'0'0'859'0,"0"0"-745"15,0 0-84-15,0 0 34 16,0 0 88-16,0 0-14 15,-103 10-45-15,75 5-28 16,1 2-15-16,7 3-7 16,4 4-17-16,7-2-16 15,9 1-10-15,0 0 0 16,14-3 0-16,11-6-46 16,21-5-80-16,-4-1-132 15,-3-8-533-15</inkml:trace>
  <inkml:trace contextRef="#ctx0" brushRef="#br0" timeOffset="269713.0504">3504 11451 1857 0,'0'0'749'0,"0"0"-657"16,0 0-62-16,0 0 68 15,0 0 22-15,-6 79-65 16,-1-49-35-16,1 2-19 0,-3-5 6 16,6-4-7-1,-2-10-25-15,5 0-65 0,0-10-92 16,0-3-164-16,0 0-459 0</inkml:trace>
  <inkml:trace contextRef="#ctx0" brushRef="#br0" timeOffset="269871.1006">3582 11368 2326 0,'0'0'567'16,"0"0"-567"-16,0 0-108 0,0 0-2 15,0 0-79 1,0 0-629-16</inkml:trace>
  <inkml:trace contextRef="#ctx0" brushRef="#br0" timeOffset="270305.17">3731 11480 833 0,'0'0'1162'0,"0"0"-938"16,0 0-166-16,0 0 104 16,0 0-5-16,0 88-63 15,-3-64-52-15,0 2-20 0,0-8-14 16,3-8-8 0,-3-2 1-16,3-7-1 0,-3-1-26 15,3 0-16 1,0-13 8-16,3-7-72 0,12-8-14 15,6-6 64-15,4 0 14 16,2-3-51-16,-4 8 12 16,-4 3 81-16,-4 12 53 15,-3 8 24-15,-6-1-8 16,-2 7 6-16,-2 0 8 16,1 3-9-16,0 13 23 15,1 5-5-15,-1 5-44 16,-3 7-12-16,0-3-11 0,0-1-16 15,0-2-9 1,-3-1-24-16,-4-8-68 16,4-6-94-16,0-5-326 0,3-3-331 15</inkml:trace>
  <inkml:trace contextRef="#ctx0" brushRef="#br0" timeOffset="270818.053">4180 11385 134 0,'0'0'1810'0,"0"0"-1507"15,0 0-220-15,0 0-27 16,-91 45 64-16,72-28-44 0,2 3-40 16,7-1-18-16,1 1-18 15,6-3-1-15,3-4 0 16,0-3-8-16,3-7 2 15,6 1 6-15,4-4-5 16,1 0-3-16,2-10-10 16,2-7-24-16,3-3 16 15,4-3 18-15,-5-3 7 16,2 3 2-16,-1-1 8 16,-6 8 13-16,1 7 4 15,-5 2-1-15,-5 7-6 16,1 0-2-16,-1 0 2 15,0 15-8-15,-3 9 5 0,0 13 27 16,2 8-24-16,-1 5-11 16,3 9-6-16,1-2-1 15,-2-5-11-15,0 1 11 16,-6-7-1-16,-3-3 1 16,-18-6 0-16,-16-4 18 15,-8-7 20-15,-7-6 6 16,2-9 15-16,1-8-7 15,12-3-13-15,10-14-15 16,21-17-3-16,9-10-21 16,45-16-35-16,43-7-63 15,-3 10-150-15,-3 8-614 0</inkml:trace>
  <inkml:trace contextRef="#ctx0" brushRef="#br0" timeOffset="274692.4799">5102 11281 479 0,'0'0'596'16,"0"0"-298"-16,0 0-73 16,0 0 8-16,0 0 22 15,0 0-70 1,0 0-80-16,0-71-52 0,0 59-23 15,-3 0-25-15,-4 2-5 16,-4 0-6-16,-5 2 5 16,-2 0-6-16,-6 1 6 15,-4 5 1-15,-2 0-1 16,-6 2 1-16,2 0 1 16,-5 14 10-16,-4 9-2 15,7 4-8-15,0 9 9 0,8 6 2 16,1 5 15-1,5 5-18-15,8 5 3 0,2 2-3 16,8-2 1-16,4-1-10 16,4-4 0-16,14-2 0 15,9-7 0-15,9-6 0 16,7-9-7-16,5-11 5 16,10-10-13-16,6-7 2 15,5-4-24-15,2-21-2 16,-2-13 5-16,-5-8 28 15,-1-19 6-15,-5-22 8 16,-13-20-8-16,-14 7-13 16,-22 18-39-16,-39 3-76 0,-13 33-62 15,-11 5-310-15</inkml:trace>
  <inkml:trace contextRef="#ctx0" brushRef="#br0" timeOffset="307475.8705">450 12243 1498 0,'0'0'587'0,"0"0"-501"15,0 0-45-15,0 0 91 16,0 0 22-16,0 0-56 0,0 0-59 16,0 0-26-1,0 0 1-15,0 14 30 0,-4 4 70 16,1 7-47-1,-5 7-16-15,-1 4-18 0,-4 4-3 16,-5 2 3-16,2-1-26 16,-1-4-6-16,1-5-1 15,4-5-13-15,6-9-63 16,4-7-68-16,2-11-179 16,0 0-481-16,8-4-783 0</inkml:trace>
  <inkml:trace contextRef="#ctx0" brushRef="#br0" timeOffset="308102.0009">401 12253 1809 0,'0'0'502'16,"0"0"-471"-16,0 0-23 16,0 0 78-16,0 0-42 15,0 0-33-15,94-30-11 16,-58 27 0-16,1 3-8 15,2 0-1-15,-8 0-1 16,-1 3-1-16,-3 1 3 16,-11 5 7-16,-5-5-5 15,-4 3 5-15,-7 3 0 16,0-1-7-16,0 2 8 16,-16 1 31-16,-8 1-7 15,-4 1-11-15,-5-1-1 16,-3-1-12-16,8-2 6 15,5 0-5-15,5-3-1 16,8 0 0-16,7 0-2 0,3-1-12 16,0 0-4-16,4 2 6 15,8 2 0-15,6 0-34 16,-1 0 9-16,2-1 25 16,-4 1 4-16,1 0 7 15,-5 3-6-15,-5 0 7 16,1 1-1-16,-7 1 1 15,0-1 26-15,0 3 3 16,-10-2-10-16,-4 0 18 16,-5-2-4-16,-6 0-4 15,-1-4-9-15,-1-5-8 16,2-1-12-16,6-3-37 16,2-7-64-16,7-8-239 15,7-5-566-15</inkml:trace>
  <inkml:trace contextRef="#ctx0" brushRef="#br0" timeOffset="308415.5829">874 12385 1485 0,'0'0'950'0,"0"0"-837"15,0 0-87-15,0 0 9 16,0 0 99 0,0 0-63-16,-48 82-41 0,42-59-16 15,3-6-13-15,-1-1 3 16,1-6-4-16,3 0-54 15,-3-3-69-15,-2-4-75 16,1 1-329-16,1-4-229 0</inkml:trace>
  <inkml:trace contextRef="#ctx0" brushRef="#br0" timeOffset="308577.4526">980 12329 1766 0,'0'0'670'0,"0"0"-670"16,0 0-62-16,0 0 43 15,0 0-106-15,0 0-481 16,0 0-940-16</inkml:trace>
  <inkml:trace contextRef="#ctx0" brushRef="#br0" timeOffset="309154.05">1147 12359 1773 0,'0'0'268'0,"0"0"-266"16,0 0 6-16,0 0 103 15,0 0 0-15,-82 23-45 16,61-11-12-16,3 5-13 16,3 0-7-16,2-4-13 15,7 3-5-15,3-6-15 16,3 0-1-16,0-3-7 16,0-1 7-16,9-5-1 15,4-1 1-15,5 0-12 16,0 0-6-16,0-7 4 15,-3 0-8-15,-3 0-2 0,-5 1 4 16,-1 2 15 0,-3 1 5-16,-3 3 6 0,0 0 17 15,0 0 26-15,0 0-7 16,0 0-24-16,0 0-18 16,0 4-10-16,2 12 10 15,1 4 8-15,-3 6-8 16,0 7-1-16,0 1-10 15,-17 1 10-15,-7-1 1 16,-10 0 1-16,-6-5 11 16,-2 0 2-16,-7-8 17 15,4-9 37-15,3-2 8 0,8-7 5 16,7-3-17 0,14-6 6-16,11-13-67 0,2-5-3 15,24-6-76-15,15 5-13 16,7 1-23-16,5 7-13 15,22 4-118-15,-15 6-231 16,-7 2-96-16</inkml:trace>
  <inkml:trace contextRef="#ctx0" brushRef="#br0" timeOffset="310820.9451">1539 12217 722 0,'0'0'962'0,"0"0"-724"16,0 0-68-16,0 0 56 16,0 0-12-16,0 0-48 15,0 0-72-15,-4-7-46 16,4 7-24-16,-2 7-15 16,2 13 12-16,-1 5 63 15,-2 5-44-15,0 7-28 16,-6 2-1-16,3-2-10 15,0-2-1-15,0-4-11 16,0-5-37-16,0-2-58 0,3-8-51 16,0-3-79-1,-1-13-142-15,-1 0-269 0,-1 0-281 0</inkml:trace>
  <inkml:trace contextRef="#ctx0" brushRef="#br0" timeOffset="311278.3576">1526 12220 1847 0,'0'0'522'0,"0"0"-497"16,0 0-17-16,0 0 92 16,0 0-30-16,0 0-47 15,64-76-22-15,-33 66 1 0,-1 6-2 16,-2 4-1-16,-5 0 0 15,-2 10 0-15,-9 4 0 16,-2 3 0-16,-7 2 1 16,-3 1 1-1,0 0 8-15,-13-3 0 0,-5-2 4 16,-3 0-5-16,-1-6 2 16,-1-1-4-16,5-2 2 15,3-4-7-15,5 1 5 16,4-2-6-16,6 5-7 15,0 1-24-15,6 9-5 16,13 3 30-16,1 5-12 16,7 0-17-16,-5 2 1 0,-1-7-7 15,-9 1 3-15,-6-7 8 16,-6-2 11-16,0-2-5 16,-12-2 24-16,-15 2 23 15,-3-2 28-15,-4-2-27 16,1 0-24-16,3-5-76 15,8 0-125-15,14 0-356 0</inkml:trace>
  <inkml:trace contextRef="#ctx0" brushRef="#br0" timeOffset="311690.4453">1963 12346 1661 0,'0'0'374'15,"0"0"-279"-15,0 0-53 16,0 0 138-16,0 0-42 16,0 0-25-16,0 0-22 15,-91 48-36-15,79-21-28 16,5-4-23-16,4 0-4 15,3-3-2-15,0-6-49 16,3-8-42-16,10-2 26 16,2-4 9-16,7-7-23 15,-2-10-50-15,2-6 6 16,-1-4 16-16,-3 2-1 16,-2 4 29-16,-5 5 81 15,-4 6 56-15,-4 6 52 0,-3 4-37 16,0 0-8-1,0 7-18-15,0 10 101 0,0 3-48 16,0 7-61-16,0-2-37 16,3 5-31-16,3-10-326 15,-1-6-488-15</inkml:trace>
  <inkml:trace contextRef="#ctx0" brushRef="#br0" timeOffset="312113.6252">2139 12339 1101 0,'0'0'1133'15,"0"0"-1003"-15,0 0-103 0,0 0 2 16,0 0 53-16,0 78-20 16,-1-48-39-16,-4 0-11 15,-1-6-11-15,0-2 5 16,0-8-5-16,3-4 0 15,-1-4-1-15,1-3 0 16,3-3 12-16,0-3-12 16,7-17-39-16,10-6-102 15,8-10 9-15,5 0 39 0,-2-1-59 16,-1 10 109-16,-9 4 43 16,-2 11 39-16,-8 5 42 15,-8 3 32-15,0 4 16 16,0 0-37-16,0 0-16 15,0 0-30-15,0 7-21 16,0 7 54-16,0 5-17 16,3 4-33-16,0 0-17 15,0-2-6-15,-3-2-6 16,0 0 0-16,0-5-15 16,0 2-113-16,0-8-177 15,0 0-412-15,0-8-761 0</inkml:trace>
  <inkml:trace contextRef="#ctx0" brushRef="#br0" timeOffset="312701.7064">2594 12302 225 0,'0'0'1327'0,"0"0"-982"15,0 0-205-15,0 0 68 16,0 0 26-16,-91 27-66 0,66-10-74 16,4-2-48-1,3-1-31-15,9 3-15 16,9-1-9-16,0-3 8 0,0-2-10 15,9-2-17-15,6-3-2 16,0-6-8-16,1 0 8 16,1-3-16-16,-1-9 2 15,-4-8 6-15,3 0 10 16,-6-4 20-16,0 4 8 16,-3 4 48-16,-2 3 19 15,-1 6 22-15,-3 4-28 16,3 3-22-16,-3 0-32 15,3 0-7-15,0 7-16 0,2 9 16 16,-1 11 5-16,1 2-5 16,-1 11 0-16,-4-1 0 15,3 5 1-15,-3-2-1 16,0 2-6-16,-7-5 5 16,-13-6 1-1,-2-4 22-15,-11-6 31 0,-3-6 12 16,0-7-15-16,-1-6-11 15,6-4-12-15,10-4-7 16,11-22-20-16,10-5-12 16,11-8-68-16,19-4-73 15,33-4-158-15,-8 13-376 16,-7 10-557-16</inkml:trace>
  <inkml:trace contextRef="#ctx0" brushRef="#br0" timeOffset="313448.0566">3161 12460 1614 0,'0'0'628'0,"0"0"-533"15,0 0 38-15,0 0 77 16,0 0-46-16,0 0-83 15,0 0-48-15,-10 0-32 16,41 0-2-16,6 0-12 16,8 0-26-16,4 0-19 15,2 0 7-15,-2 0 14 16,-4 0 4-16,-2 0 21 16,-4 0 10-16,-6 1 1 15,-6-1 1-15,-5 0-1 0,-7 0 1 16,0 0 0-16,-9 0-2 15,-6-4-8-15,0-3 10 16,-8-6 0-16,-11 1-1 16,-5-1-1-16,-1 2 1 15,4 1 1-15,3 1 0 16,3 5 1-16,8-2 5 16,4 6 0-16,1-1 2 15,2 1 1-15,0 0-2 16,0 0 8-16,0 0 2 15,0 0-7-15,0 0-4 16,3 0-6-16,-1 0-10 16,8 1 9-16,2 9 1 15,7-4 8-15,1 4-2 0,8 3-6 16,-1-3-1 0,-3 1-24-16,-2-2 4 0,-5 4 20 15,-11 0-7-15,-6-3 2 16,0 4 6-16,-9-1 73 15,-15 4-4-15,-4-5-9 16,-5 2-18-16,0-1-36 16,-12 0-6-16,9-3-168 15,14-6-550-15</inkml:trace>
  <inkml:trace contextRef="#ctx0" brushRef="#br0" timeOffset="314454.1141">4140 12354 730 0,'0'0'634'16,"0"0"-507"-16,0 0 26 15,0 0 150-15,0 0-2 16,0 0-92-16,0 0-87 16,-3-25-28-16,3 25-9 0,0-3-27 15,0 3-30-15,0-1-16 16,-3 1 9-16,-3-3-15 16,-3 3-5-16,-1 0 0 15,-4 0-1 1,2 0 0-16,-1 7-8 0,-1 8-2 15,4 2-1-15,4 4 10 16,3 2 1-16,3-6-2 16,0 1-5-16,3-7-17 15,10-2-18-15,-2-8 11 16,1-1-2-16,1 0-1 16,2-10-13-16,3-9 0 15,-3-5 35-15,1 1 12 16,-5-1 8-16,-1 4 14 15,-4 5 36-15,-3 5 27 0,-3 6-25 16,0 4-14-16,0 0-13 16,0 0-6-16,0 0-14 15,0 0-13-15,3 7-12 16,-3 10 12-16,3 8 6 16,-3 5-4-16,0 4 4 15,0-2-6-15,0 1 0 16,0-2 0-16,-6-5 0 15,-10 3-8-15,-4-5 8 16,-5-5 1-16,-8 4 8 16,3-6-9-16,-1-4 0 15,1-6-89-15,12-7-80 0,8-3-190 16,10-11-622-16</inkml:trace>
  <inkml:trace contextRef="#ctx0" brushRef="#br0" timeOffset="314933.6556">4298 12355 783 0,'0'0'1074'0,"0"0"-895"16,0 0-119-16,0 0 122 15,0 0-6-15,0 0-48 16,0 0-40-16,6 62-32 0,-6-42-15 16,0 0-24-16,0-3-8 15,0-1-8-15,0-5-2 16,0-1-4-16,0-5-22 16,0-5-15-16,0 0 5 15,0 0 21-15,0 0 5 16,0-8 10-16,9-9-49 15,3-4 12-15,7-8 29 16,-1 3 8-16,0-1 1 16,-3 7 0-16,-6 3 0 15,0 7 0-15,-2 8 0 16,-1-1 1-16,-1 3 0 16,-2 0 9-16,1 8-9 0,-2 7 25 15,-2 4 9 1,0 5 16-16,0-1 1 0,0-1-28 15,-2-5-16 1,-1-1-8-16,2-5 0 0,1-5-54 16,0-3-90-16,9-3-207 15,4 0-403-15</inkml:trace>
  <inkml:trace contextRef="#ctx0" brushRef="#br0" timeOffset="315357.0305">4638 12372 1128 0,'0'0'551'15,"0"0"-472"-15,0 0 35 16,0 0 120 0,0 0-86-16,0 0-77 0,0 0-38 15,-24-11 45-15,2 25 29 16,-2 3-3-16,0 3-29 15,3 0-29-15,2-1-22 16,7-3-17-16,6-1-7 16,6-6-8-16,0-3 2 15,3-2-8-15,9-1-6 16,10-3-23-16,-1 0-15 16,5-13-20-16,-4-1 14 15,2-6 9-15,-6-2 15 0,-5 4 40 16,-4 3 0-16,-6 5 73 15,-1 6 12-15,-2 4-39 16,0 0-15-16,0 0-21 16,0 10-10-16,0 4 0 15,3 6-1-15,4-1 1 16,-1 1-84-16,3-4-118 16,-6-6-140-16,-3-3-229 15,0-7-147-15</inkml:trace>
  <inkml:trace contextRef="#ctx0" brushRef="#br0" timeOffset="315798.2142">4874 12134 1728 0,'0'0'386'0,"0"0"-290"16,0 0 40-16,0 0 69 15,0 0-77-15,-55 103-59 16,46-63-31-16,3-5-18 16,3 1-13-16,1-6-5 15,-1-3-1-15,3-7 0 16,0-4 0-16,0-3-1 16,0-3 0-16,-3-4 0 15,3-5-6-15,0-1 0 16,0 0-6-16,0-7 11 15,3-10-30-15,11-2-36 0,5-4 34 16,1 3 14-16,-1 0-29 16,0 3 18-16,1 8 17 15,-1 6 12-15,0 3-6 16,-2 0 7-16,-1 0 9 16,-2 10 21-16,-2 5 16 15,-5 2 30-15,-7-1-15 16,0 5-15-16,-10-1-11 15,-10-4-4-15,-8 0-19 16,-2-6-12-16,-6-3-51 0,8-4-198 16,7-3-630-16</inkml:trace>
  <inkml:trace contextRef="#ctx0" brushRef="#br0" timeOffset="317253.8992">5341 12355 1003 0,'0'0'671'0,"0"0"-506"16,0 0 16-16,0 0 20 15,0 0-72-15,0 0-72 16,0 0-27-16,-27-23-12 15,15 20-17-15,3 3-1 16,-7 0 1-16,1 0-1 16,-3 0 14-16,0 10 14 15,0-1 5-15,6 5-15 16,2-1-1-16,7 3-5 16,3-5-3-16,0-1-3 15,7-1 0-15,11-5-6 0,3-4 0 16,-3 0-40-16,3 0-17 15,-2-10 11-15,-4-3-6 16,-2-1 24-16,-5-2 12 16,-5 5 16-16,0 1 53 15,-3 3 17-15,0 2 1 16,0 5-8-16,0 0 3 16,0 0-5-16,0 0-3 15,0 0-13-15,3 7-36 16,-3 8 3-16,0 9 16 15,0 6-9-15,0 2-5 16,0 3-13-16,-9-3-1 0,3-3 0 16,-6-5-1-16,0-6 0 15,-1-3-6-15,-4-8 6 16,-5-2 1-16,0-5 9 16,-1 0-9-16,1-5-19 15,4-9-63-15,15-23-97 16,3 2-200-16,0 1-555 0</inkml:trace>
  <inkml:trace contextRef="#ctx0" brushRef="#br0" timeOffset="317502.8456">5435 12341 1874 0,'0'0'357'16,"0"0"-270"-16,0 0 81 0,0 0 50 15,0 0-55-15,-3 80-61 16,3-60-50-16,0-1-32 16,0-5-19-16,0-1 0 15,0-3-1-15,0-3-76 16,0-4-191-16,0-3-527 0</inkml:trace>
  <inkml:trace contextRef="#ctx0" brushRef="#br0" timeOffset="317668.5468">5465 12237 2027 0,'0'0'49'0,"0"0"-49"0,0 0-281 16,0 0 220-16,0 0-37 16,0 0-1164-16</inkml:trace>
  <inkml:trace contextRef="#ctx0" brushRef="#br0" timeOffset="318086.4851">5556 12091 1590 0,'0'0'959'0,"0"0"-863"15,0 0-79-15,0 0 95 16,0 0 19-16,-12 86-71 16,1-46-41-16,1 9-7 15,4 0-12-15,0-5 0 16,3-5-7-16,3-9-8 15,0-4-2-15,0-6 7 16,0-7 9-16,0-6-11 16,0-1-3-16,-3-6-4 0,3 0 7 15,0-6 11-15,0-11-7 16,6-6-41-16,16-6-15 16,1-2-5-16,7 5 0 15,-2 6-4-15,-1 8 27 16,-5 8 46-16,-4 4 1 15,-3 9 0-15,-3 12 22 16,-9 8 44-16,-3 2 28 16,0 1 2-16,-15-2-28 15,-15-3-55-15,-43-2-14 16,3-8-98-16,0-10-515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06T07:09:10.51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8125 2557 350 0,'0'0'256'16,"0"1"-181"-16,3 0-52 15,-3 2 91-15,0-1 61 16,0 0-28-16,0-1 2 16,0-1-17-16,3 0-30 15,-3 0 6-15,0 0 40 0,0 0 19 16,0 0-39-16,0 0-56 16,0 0-34-16,0 0-10 15,0 0-1-15,0 0-19 16,-3 0-7-16,-12 0 14 15,-6 0 2-15,-9 0-4 16,-13 0 18-16,-5 0-10 16,-13 0-14-16,-5-3 9 15,-5-6 1-15,-4-1 17 16,2-1-3-16,-3-2 2 16,6 1-5-16,4 1-7 15,14 1 4-15,16 0 0 16,11 7-14-16,16 0-10 15,7 3-1-15,2 0-86 16,14 13-211-16,5 2-365 0,1-3-784 0</inkml:trace>
  <inkml:trace contextRef="#ctx0" brushRef="#br0" timeOffset="757.8057">8383 4193 1773 0,'0'0'565'0,"0"0"-498"15,0 0-55-15,0 0-12 16,0 0 38-16,0 0 38 16,-85-22 2-16,24 15-7 15,-26-1-10-15,-23-5-22 16,-11-1-14-16,21 1-14 15,28 4-11-15,31 4 0 0,11 2-70 16,0 0-98 0,9 2-142-16,6 1-413 0</inkml:trace>
  <inkml:trace contextRef="#ctx0" brushRef="#br0" timeOffset="1482.3695">7676 5548 1974 0,'0'0'623'16,"0"0"-536"-16,0 0-32 15,-88-4 69-15,16 4 9 16,-34 0-54-16,-40 1-53 15,-9-1-26-15,31 0-121 16,33-4-468-16</inkml:trace>
  <inkml:trace contextRef="#ctx0" brushRef="#br0" timeOffset="6501.6958">8219 1735 816 0,'0'0'214'15,"0"0"-115"-15,0 0-49 16,0 0 30-16,0 0 20 16,0 0-33-16,0 0-24 15,3-10-23-15,-3 8 1 16,0-1 43-16,0-3-15 15,-3 1-33-15,3-4-8 16,-5-1-8-16,-1 0 0 16,-1 0-5-16,-2 2-13 15,0-2 2-15,-4 2 15 16,-1-1-5-16,-5 2 6 16,4 2 0-16,-3-1 0 0,0 2 1 15,0 1-1 1,6 0 1-16,-1-1-1 0,4 1 2 15,1-1-1-15,1-2 1 16,-2 0-1-16,0-1 0 16,-1 3-1-16,-4 0-6 15,-5 2-3-15,1 2 9 16,-6 0-1-16,-1 0 0 16,-5 3 1-16,3 4 0 15,-1-1 0-15,8 0 1 16,1-4-1-16,5 1 0 15,1-1 0-15,4-1 0 16,3 1-1-16,-3 2 0 16,0 1-18-16,-3 4 9 15,-4 2 10-15,-7 5 1 0,-8 2 0 16,-2 5 1 0,-7-2 0-16,4 0-1 0,2-4 0 15,7-4 0-15,12-5 0 16,3-2 1-16,6-4 5 15,3 0 2-15,3-1-3 16,-3 1-6-16,3 1 0 16,-3 2 0-16,0 5 9 15,-7 6 29-15,1 3-10 16,-9 5-11-16,0 6 15 16,-3 2 37-16,-1 1-38 15,4-3-15-15,0-3-10 0,6-8-6 16,3-3 1-1,5-2 0-15,1-1-1 0,0-1 1 16,-2 3-1-16,5 5 1 16,-6 3 0-16,3 5 1 15,0 3-1-15,-4 4 0 16,4 2 0-16,0 3 0 16,0-1 0-16,0 1 0 15,3-5-1-15,0-4 1 16,0-6-1-16,0-5 0 15,0-3 0-15,0-4 1 16,0 0 0-16,0-1 0 16,0 1 0-16,3 2-1 0,-3 3 1 15,6 2-1-15,1 0 0 16,5 2-6-16,2-2 6 16,8 2 15-1,2-4-15-15,1-4-10 16,2-1-9-16,-6-3 11 0,3-3 8 15,-5 0 0-15,-1-1 0 16,-3 1-1-16,-3 0 0 16,1 1-9-16,-2 0 1 15,4 4 2-15,9-2 1 16,1-2 5-16,11-2 0 16,3-3 0-16,7-3 0 15,3 0-1-15,-1-4-27 16,-2-8 10-16,-7 1 18 15,-5-2-1-15,-4-2 2 0,-5-1 1 16,-8 0 7 0,-1-4 25-16,1-2 15 0,2-3-23 15,5-7-4-15,7-10-20 16,11-19 0-16,13-23-1 16,11-23 0-16,-2-9 1 15,-15 19-1-15,-19 23-1 16,-18 29-1-16,-12 7-4 15,0-4-10-15,-12-2-1 16,-64-18-72-16,3 14-172 16,-12 7-706-16</inkml:trace>
  <inkml:trace contextRef="#ctx0" brushRef="#br0" timeOffset="10718.9421">8429 3317 98 0,'0'0'648'0,"0"0"-472"0,0 0-79 15,0 0-32-15,0 0 45 16,0 0 55-16,0 0-11 16,0-14-43-16,0 11-46 15,0-1-33-15,0-3-20 16,0 0-10-16,-3-1-2 15,-4-2-15-15,-5-2-5 16,-6 3 5-16,0 0 5 16,-6 2-25-16,-1 1 4 15,1 2 31-15,3 1 0 0,0 1 6 16,6-1 1 0,-1 0-1-16,2-2-4 0,1 2 12 15,1 0 8 1,-1 0-15-16,2 0-6 0,-8 0 0 15,1 2 0-15,-9 1-1 16,0 0 0-16,-1 0-6 16,-2 0-9-16,5 0 14 15,5 3-14-15,-2 2 5 16,8 3 9-16,-2 0-1 16,1 0 1-16,0 0 0 15,6-1 1-15,-4 2 1 16,4-1 0-16,-2 2 0 15,-2 0 9-15,-2 3-1 16,-1 1-2-16,-1 1-6 0,1-1 0 16,1 2-1-1,0-2 0-15,3 2 0 0,3-3 0 16,-3 1 0-16,0-1 1 16,-4-3 0-16,4 3 20 15,-3-3 9-15,0 2-6 16,6-2-17-16,-1 1 0 15,5 0-7-15,2 1 1 16,0 4 9-16,3-2-1 16,0 2-8-16,-3 4 0 15,0-4 0-15,0 3 1 16,0-4 0-16,-4 3 9 16,-2-2-10-16,3 1 13 0,-6-2-14 15,6-2 6 1,3-1-5-16,3-1 0 0,0-1 9 15,0 3-8-15,3 1 7 16,10 2-2-16,-5 3-7 16,1 2-1-16,-6 0 0 15,0 3 0-15,-3 0-6 16,0 1 6-16,0-1-10 16,0-4-15-16,0-1-3 15,0-3 10-15,0-4 12 16,10-1-18-16,2-2 24 15,3-1-9-15,0 0 9 16,-3 0 0-16,3 0 1 16,-6-1-1-16,1 2 0 0,-4-1-1 15,0 1 1-15,0 1 1 16,-1-2 0-16,5 2 0 16,-1-2 0-16,3-1 0 15,3 0 0-15,0-2 1 16,1 0-1-16,-2 0 0 15,2-3-27-15,-7 2-9 16,0 0 17-16,3-2 13 16,-3 3 6-16,0-2-1 15,4-1 0-15,1 1-1 16,2-1 2-16,5-1 0 16,0-1 0-16,1 0 3 15,-2 0-3-15,-1 0 1 16,-3 0 0-16,-2 0-1 15,-5 0 1-15,-2 0 1 0,-4 0-1 16,0 0 1-16,0 0 4 16,3 0 5-16,2 0 5 15,5 0-6-15,5 0-8 16,6-5-1-16,1 0-1 16,5-2-13-16,0 0-29 15,-5-2-19-15,-2 2 42 16,-4 0 19-16,-3 0 1 15,-8 0 7-15,1 0-7 16,-3 0 12-16,1-1 0 16,2-2-4-16,-3-2-2 0,2-2-7 15,5-3 0-15,-4-3-1 16,7 0-7-16,-2 0 8 16,-2 1 0-1,1 5 0-15,-4 1-1 0,-1 4 1 16,-1 0 1-16,-1 1 8 15,0-2-8-15,0 1 5 16,0-3 4-16,6-4-1 16,-3-4-7-16,7-2-2 15,-1-4-7-15,0 2 0 16,-3 2-2-16,0 2 9 16,-2 3 7-16,-5 3-1 0,-2 1 9 15,0 3-14-15,-3 0 5 16,3-3-4-1,-3 0-2-15,0-3 1 0,0-2 8 16,0-3-3 0,0-3 7-16,3-5-6 0,-3 0-7 15,3-1 0-15,-3 1 1 16,0 2 0-16,0 2-1 16,0 2 1-16,-15 0 0 15,-3 2 0-15,-13 1-1 16,-35-9-32-1,8 4-265-15,-3 2-936 0</inkml:trace>
  <inkml:trace contextRef="#ctx0" brushRef="#br0" timeOffset="15179.18">7698 4875 522 0,'0'0'563'0,"0"0"-479"0,0 0-83 15,0 0-1-15,0 0 15 16,0 0 59-16,0 0 58 16,8-20-3-16,-7 17-18 15,-1-1-7-15,0 0 5 16,0 0-22-16,0-2-26 15,-9 1-34-15,-7-4-27 16,-5 0-48-16,-3-2-49 16,-3 0-33-16,-1 0 37 15,4 0 49-15,3-1 33 16,3 2 11-16,3 3 21 16,5 0 19-16,-2 1-17 15,4 2 2-15,-5-1-3 16,1 0 0-16,-1 1-9 15,-7 2-12-15,-8 0 0 16,-8 2 0-16,-4 0 0 0,-5 0 0 16,-1 0 0-16,7 6 16 15,3 1 14-15,8 2-12 16,4 3-9-16,9 0-1 16,-1 3 0-16,5-1-8 15,2 3 8-15,-1 1-8 16,-2 1 11-16,4 3 22 15,-5 1-11-15,1 0-4 16,-1 1-3-16,-1-1-4 0,-1 0 1 16,-1 2-5-16,-2 0-2 15,3 0-5 1,-1 0 1-16,5-1-1 0,5-4 8 16,3 3-1-1,0-1-7-15,3-1 12 16,0-1-1-16,0 1-4 0,3-1-7 15,3 2 0-15,0-3 1 16,-1 2 0-16,-2-1-2 16,1-4 0-16,2 3 0 15,-3-2 1-15,3 0 0 16,0 0 0-16,4-1 5 16,1-2 3-16,1 1-1 0,-2-3-2 15,2 1-4 1,-1 0-1-16,2-1 0 0,-1 4 0 15,-2 2-1-15,-1-1 0 16,-1 5 0-16,1-2-1 16,4 0 1-16,-1-1 1 15,3-2-1-15,0-4 0 16,9-6-17-16,1 1-7 16,5-4-17-16,-2-3-45 15,2-1-10-15,-4 3 19 16,-1-3 49-16,-4 0 27 15,-2 0 1-15,-4 0 7 16,3 0 3-16,-3 0 8 16,6-3 8-16,0-6-26 15,4-4-13-15,5-7-31 16,3-4-20-16,4-5 13 0,0-2 19 16,-4-1-2-16,-3 3 13 15,-5 2 10-15,-5 3 11 16,-7 1 10-16,-7 3 44 15,-6 1 54-15,0-1 66 16,0-3-63-16,-13-3-26 16,-2-9-39-16,-3-6-29 15,-3-25-17-15,-6-28-55 16,-4-32-103-16,-2-15-79 16,6 32-267-16,5 23-628 0</inkml:trace>
  <inkml:trace contextRef="#ctx0" brushRef="#br0" timeOffset="17191.2294">7998 4721 307 0,'0'0'1280'0,"0"0"-1061"16,0 0-155-16,0 0 6 15,0 0 89-15,0 0 15 16,0 0-47-16,9 0-53 16,0-1-31-16,9-1-4 15,0 2-3-15,9-1-2 16,-2 0-12-16,5-1-13 16,3 1-9-16,-2 1-1 15,-1 0-10-15,-5 0 2 0,-7 0 2 16,-9 0 7-1,-3 0-1-15,-6 0-6 0,0 0-3 16,0 3 1-16,-6 4 9 16,-10 2 45-16,-1 4 14 15,-5 1-24-15,1 1-17 16,-3 0-5-16,-3 1-1 16,2 2-3-16,1 0 6 15,2 2-5-15,5-1 2 16,4-1-4-16,7 0 2 15,3-2-4-15,3-2 2 16,3 0-2-16,13-1-5 16,4-7 10-16,5 1-3 15,2-4-8-15,1-3-22 16,-4 0-22-16,-6-3-66 0,-3-4-78 16,-12-6-276-16,0 1-234 15,-3 1-454-15</inkml:trace>
  <inkml:trace contextRef="#ctx0" brushRef="#br0" timeOffset="17428.1254">8022 4843 1386 0,'0'0'266'0,"0"0"-207"0,0 0-58 16,0 0 55-16,0 0 91 16,0 0 14-16,0 0-18 15,70 15-51-15,-37-6-55 16,7-1-37 0,-7-2-130-16,-6-5-461 0</inkml:trace>
  <inkml:trace contextRef="#ctx0" brushRef="#br0" timeOffset="17680.5624">8468 4884 1356 0,'0'0'697'0,"0"0"-628"16,0 0-54-16,0 0 16 16,0 0 94-16,0 0 9 15,0 0-70-15,88 15-45 16,-55-12-19-16,1 0-51 16,-7-2-156-16,-5-1-539 0</inkml:trace>
  <inkml:trace contextRef="#ctx0" brushRef="#br0" timeOffset="17918.1351">8547 4824 1468 0,'0'0'690'15,"0"0"-642"-15,0 0-48 16,0 0 18-16,0 0 74 15,0 0 16-15,0 0-43 16,-7 39 21-16,7-16-45 16,0 4-25-16,0 2-15 15,0-3-1-15,0 5-118 0,0-7-239 16,0-5-664-16</inkml:trace>
  <inkml:trace contextRef="#ctx0" brushRef="#br0" timeOffset="18452.8781">8741 5094 1866 0,'0'0'432'15,"0"0"-432"-15,0 0-86 0,0 0 42 16,0 0 44-1,0 0 28-15,88-85-9 0,-70 51 6 16,3-4-7 0,-6-2-3-16,-2-3 7 0,-2 2 15 15,-5 5 38 1,1 4 3-16,-1 7 3 0,-3 7-18 16,-3 6-24-16,0 7-2 15,3 2-6-15,-3 3-8 16,0 0-13-16,0 0-10 15,3 0 0-15,-3 0-1 16,3 3 0-16,3 7 1 16,-2 2 9-16,1 5 7 15,1 4-7-15,0 4 6 16,0 4-8-16,-3 1-6 0,1 1 0 16,2-2-1-16,0-4 5 15,5-2-5-15,2-6-1 16,2-4 0-16,3-7-10 15,3-6 2-15,6 0-10 16,4-9-2-16,-4-12 14 16,3-8 6-16,-2-5 1 15,-4-8 0-15,-2-1 1 16,-5-3 0-16,-8 7 10 16,-2 7 6-16,-7 7-12 15,-7 6-5-15,-13 6-177 16,-2 5-894-16</inkml:trace>
  <inkml:trace contextRef="#ctx0" brushRef="#br0" timeOffset="22062.9">27092 2648 1982 0,'0'0'553'15,"0"0"-553"-15,0 0-26 16,0 0 10-16,0 0 15 15,0 0 1-15,0 0 14 16,28 101 18-16,-16-55 3 0,0 4-11 16,0 0-16-16,-5-4-8 15,-5-6 0-15,-2-5-58 16,0-7-95-16,-25-6-94 16,1-7-124-16,3-7-321 0</inkml:trace>
  <inkml:trace contextRef="#ctx0" brushRef="#br0" timeOffset="22501.3521">27014 2560 1610 0,'0'0'207'16,"0"0"-196"-16,0 0 106 15,0 0 59-15,63-80-67 16,-33 73-20-16,3 7 20 16,-2 0-40-16,-1 16-41 15,-3 9-22-15,-4 9 2 16,0-1-8-16,-1 2 0 16,-1-6 1-16,-2-4 5 15,-5-7-6-15,-7-7 0 16,-7-4-34-16,0-1-46 15,-16-2 40-15,-14 3 40 0,-9 2 7 16,-2 2 0-16,0 0-5 16,8 4 4-1,11-3 9-15,11 2 5 0,8 0 10 16,3 3-5-16,11 2 1 16,13 2 26-16,9 1 12 15,6 0-12-15,3 1-18 16,-3-3-22-16,-4-4-10 15,-5-2-2-15,-8-4-32 16,1-2-103-16,-7-2-156 16,-3-5-516-16</inkml:trace>
  <inkml:trace contextRef="#ctx0" brushRef="#br0" timeOffset="22877.4872">27712 2898 715 0,'0'0'1288'15,"0"0"-1065"-15,0 0-158 16,0 0 88-16,0 0 11 16,0 0-53-16,0 0-82 15,3-10-7-15,9 26 5 16,2-1-11-16,-4 2-14 15,-1-3-2-15,0-2 0 16,-1-5-13-16,-1-2-40 16,2-5-53-16,6 0 42 0,0 0-14 15,6-8-34-15,-1-3 45 16,-3 0 36-16,-4 2 28 16,-4 2 3-16,-4 7 22 15,-2 0-9-15,0 0-1 16,3 13 21-16,3 3 7 15,3 5-22-15,5 2-18 16,19-1-85-16,-4-7-492 16,-2-8-613-16</inkml:trace>
  <inkml:trace contextRef="#ctx0" brushRef="#br0" timeOffset="23195.3486">28221 2531 1884 0,'0'0'363'15,"0"0"-268"-15,0 0 1 16,0 0 27-16,0 0-36 15,0 0-69-15,0 0-6 16,6 83 34-16,5-27-9 16,-1 6-18-16,3 1-18 0,-2-5 0 15,-4-9-1-15,2-7-35 16,-4-11-76-16,-2-6-82 16,0-4-153-16,-2-7-331 15,1-6-591-15</inkml:trace>
  <inkml:trace contextRef="#ctx0" brushRef="#br0" timeOffset="23401.8551">28169 2750 626 0,'0'0'1456'16,"0"0"-1257"-16,0 0-160 0,0 0-10 15,0 0 27-15,95 49-30 16,-57-32-17-16,2-5-8 16,0-2-1-16,4-10-80 15,-10-5-307-15,-9-10-566 0</inkml:trace>
  <inkml:trace contextRef="#ctx0" brushRef="#br0" timeOffset="23877.9104">28484 2514 2031 0,'0'0'333'16,"0"0"-245"-16,0 0 9 16,0 0 60-16,0 0-48 15,0 0-49-15,0 0-21 16,18 29-12-16,-13 3 3 15,0 12-11-15,0 10-7 16,-1 3-10-16,2 2-1 16,0-2-1-16,1-9 1 15,-1-9 0-15,0-8 0 16,-3-10-1-16,0-8-6 16,-1-6-14-16,0-5 5 15,2-2 15-15,5 0 12 16,4-14-12-16,10-8-6 15,3-5-1-15,3-1 7 0,-3 1 0 16,-6 7 1-16,-5 7 19 16,-6 6-4-16,-3 3-4 15,-5 4-1-15,1 0 2 16,0 0-1-16,-1 0-12 16,5 8-10-16,0 9 9 15,3 4 1-15,0 0-1 16,2 0-14-16,-1-3-49 15,-1-2-54-15,-1-5-55 16,-3-2-65-16,-1-3-326 16,-2-6-216-16</inkml:trace>
  <inkml:trace contextRef="#ctx0" brushRef="#br0" timeOffset="24449.1079">28951 2855 1292 0,'0'0'348'16,"0"0"-246"-16,0 0 72 15,0 0 83-15,0 0-91 16,0 0-107-16,0 0-34 16,91 23-14-16,-61-23-11 15,-1 0-50-15,0-1-92 16,-7-7-38-16,-5-2 45 0,-7 1 52 16,-4 1 83-16,-6 1 27 15,0 0 44-15,-7 2-45 16,-10 1 27-16,-5 1 51 15,-5 3-1-15,0 0-21 16,1 2-5-16,3 10 1 16,5 6-15-16,6 0-11 15,9 1-19-15,3 1-20 16,4-1-9-16,20-4-4 16,7-1-32-16,22-4-164 15,-7-6-344-15,-6-4-84 0</inkml:trace>
  <inkml:trace contextRef="#ctx0" brushRef="#br0" timeOffset="24859.5816">29485 2559 879 0,'0'0'1116'0,"0"0"-956"0,0 0-109 15,0 0 48 1,0 0-11-16,0 0-16 0,0 0-21 15,-75 0 1-15,66 32-21 16,5 8 2-16,4 10-5 16,0 8-7-16,13 2-9 15,9 3-11-15,4-4 0 16,0-3 5-16,-3-5-6 16,-5-6 0-16,-12-8 0 15,-6-6-28-15,0-6-35 16,-15-7 11-16,-6-6-46 15,-13-8-191-15,5-3-284 0,6-1-273 0</inkml:trace>
  <inkml:trace contextRef="#ctx0" brushRef="#br0" timeOffset="25034.5458">29461 2914 1920 0,'0'0'323'16,"0"0"-222"-16,0 0 5 16,0 0-106-16,0 0-105 15,82-4-158-15,-46 6-270 16,-2 2-528-16</inkml:trace>
  <inkml:trace contextRef="#ctx0" brushRef="#br0" timeOffset="25315.9622">29783 2898 1631 0,'0'0'656'0,"0"0"-576"15,0 0-21-15,0 0 39 16,0 0-22-16,0 0-30 16,0 0-13-16,-37 7-24 15,35 2-8-15,2 1-2 16,0-1 1-16,16-1 0 15,3-4 6-15,4-3 2 16,0-1-7-16,-1 0 5 16,-2-4 3-16,-7-7-8 0,-5 1 0 15,-6-2-1-15,-2 1-5 16,-5 1-6-16,-13 2-41 16,-15 2-108-16,4 2-113 15,6 3-398-15</inkml:trace>
  <inkml:trace contextRef="#ctx0" brushRef="#br0" timeOffset="25647.1501">29929 2816 1765 0,'0'0'306'0,"0"0"-231"16,0 0 47-16,0 0 1 15,0 0-44-15,29 93 14 0,-13-69-30 16,2-1-35-16,-3-6-16 16,-3-6-11-16,-5-4 1 15,-4-5 5-15,-3-2 8 16,0-2 9-16,0-12-11 16,0-6-13-16,0-6 0 15,0-6 1-15,0 2 1 16,3 3 4-16,4 4 4 15,0 7 10-15,-1 8-20 16,3 6-45-16,1 2-118 0,5 0-93 16,6 12-131-1,-3 2-176-15,-3 2-186 0</inkml:trace>
  <inkml:trace contextRef="#ctx0" brushRef="#br0" timeOffset="26195.4082">30398 2898 1134 0,'0'0'973'0,"0"0"-821"0,0 0-26 15,0 0 27 1,0 0-95-16,0 0-40 0,0 0-17 15,-41-49 1-15,13 48 5 16,-2 1-7-16,4 2-7 16,3 14-2-16,10 3 0 15,7 0 2-15,6 1-1 16,4-5-5-16,17-4 2 16,11-4 11-16,6-5-1 15,6-2-27-15,3-6-54 16,3-12-41-16,0-10 21 15,-2-10-10-15,4-21 23 16,-1-21 37-16,-9-19 23 16,-9-6 29-16,-19 16 0 15,-14 25 185-15,0 28-50 0,-13 9-9 16,-7 5-25-16,-6 4-53 16,-7 7-38-16,-3 11-10 15,1 7-5-15,3 25 5 16,8 14 24-16,6 20 40 15,17 19-22-15,1-6 14 16,10-10 8-16,14-10-16 16,1-15-12-16,1 1-15 15,0 2-14-15,-6-11-7 16,-5-9-8-16,-8-7-55 16,-5-6-26-16,-2-11-194 15,-9-3-539-15,-6 0-651 0</inkml:trace>
  <inkml:trace contextRef="#ctx0" brushRef="#br0" timeOffset="26766.4718">27718 3506 863 0,'0'0'1253'0,"0"0"-1030"16,0 0-120-16,0 0 7 15,0 0 13-15,0 0-41 16,0 0-34-16,0 20 7 16,0 10 38-16,0 12-32 15,0 8-22-15,0 4-26 16,0 1-5-16,3-4-7 15,5-6-1-15,1-8-32 16,-2-9-48-16,-1-5-60 16,0-8-100-16,0-7-270 15,0-4-220-15</inkml:trace>
  <inkml:trace contextRef="#ctx0" brushRef="#br0" timeOffset="27035.1357">28020 3616 1128 0,'0'0'1138'0,"0"0"-984"15,0 0-82-15,0 0 130 16,0 0-32-16,0 0-53 16,0 0-60-16,13-4-28 15,-7 30-11-15,1 11 12 16,1 9-15-16,1 3-13 15,-3 2-1-15,0-3-1 16,-5-5 0-16,-1-7-12 0,0-6-25 16,0-8-26-16,0-6-86 15,0-15-211-15,0-1-355 16,-1-3-360-16</inkml:trace>
  <inkml:trace contextRef="#ctx0" brushRef="#br0" timeOffset="27232.4689">27909 3784 1506 0,'0'0'987'16,"0"0"-886"-16,0 0-99 16,0 0 2-16,0 0 45 15,0 0-11-15,0 0-38 16,120-5 0-16,-52 20-143 0,-9-2-491 15,-10-2-426-15</inkml:trace>
  <inkml:trace contextRef="#ctx0" brushRef="#br0" timeOffset="27536.7656">28397 3855 2051 0,'0'0'527'15,"0"0"-477"-15,0 0-48 16,0 0-2-16,0 0-15 0,99-14-82 16,-74 1-21-16,-3 1 12 15,-7-3-16-15,-4 2 1 16,-10 4 109-16,-1 0 12 16,-10 2 55-16,-13 5 82 15,-7 2 26-15,-6 0-22 16,-2 5-3-16,2 13-33 15,6 4-43-15,8 3-11 16,10 1-26-16,11 3-14 16,1-3-11-16,20-3-18 15,15-3-64-15,29-7-133 16,-8-6-336-16,-3-7-324 0</inkml:trace>
  <inkml:trace contextRef="#ctx0" brushRef="#br0" timeOffset="27801.5412">29159 3718 1335 0,'0'0'1045'16,"0"0"-918"-16,0 0-103 15,0 0-6-15,0 0 61 16,0 0 48-16,0 0 1 15,-16 63-53-15,6-30-41 16,-5 2-22-16,0 3-10 16,-3 0-2-16,-2-2 0 15,0-4-14-15,-4-5-67 0,3-5-62 16,-5-3-45-16,6-6-132 16,6-8-396-16</inkml:trace>
  <inkml:trace contextRef="#ctx0" brushRef="#br0" timeOffset="28214.2628">28968 3837 1182 0,'0'0'643'0,"0"0"-418"0,0 0 51 15,0 0-8 1,0 0-24-16,0 0-112 0,0 0-66 16,50-9-34-1,-14 12-32-15,8 4-32 0,21 1-78 16,-12-1-187-1,-11 1-620-15</inkml:trace>
  <inkml:trace contextRef="#ctx0" brushRef="#br0" timeOffset="29873.0228">29728 4126 927 0,'0'0'907'15,"0"0"-704"-15,0 0-75 16,0 0 42-16,0 0-36 15,0 0-73-15,0 0-32 16,19-82-5-16,-10 50 2 16,5-9-9-16,1-9-10 15,10-15-6-15,-1 2-2 16,4-3-6-16,2-2 7 16,-4 13 0-16,5-3 1 15,-1 8 8-15,0 10 8 16,-5 8-10-16,-3 9 22 0,-7 11 3 15,-1 7-8-15,-7 5-8 16,-2 0-16-16,-4 16-15 16,1 14 4-16,-2 11 11 15,0 8 1-15,-2 5 0 16,-7 4 6-16,0-2-6 16,-1 2 0-16,2-3 9 15,1-6-9-15,-1-3 0 16,0-7-1-16,0-8-7 15,0-4 1-15,-1-7-64 16,-5-6-110-16,1-7-439 0,3-7-333 16</inkml:trace>
  <inkml:trace contextRef="#ctx0" brushRef="#br0" timeOffset="30046.9316">29854 3853 2011 0,'0'0'528'0,"0"0"-528"15,0 0-65-15,91 0 51 16,-20 0-106-16,-12 0-534 16,-6-1-431-16</inkml:trace>
  <inkml:trace contextRef="#ctx0" brushRef="#br0" timeOffset="30383.009">30347 3807 2022 0,'0'0'561'0,"0"0"-508"15,0 0-52-15,0 0-1 16,0 0 19-16,0 0-8 15,-19 73-5-15,17-61-5 16,2-4 7-16,0-5-2 16,0-3-6-16,8 0-1 0,7 0-13 15,9-13-8-15,4-5-1 16,2-5 7-16,1-3 16 16,-4-1-1-16,-6 7 1 15,-8 8 37-15,-7 10 27 16,-3 2-45-16,-1 14-8 15,2 14 47-15,2 7-1 16,3 6-5-16,16 13-52 16,1-10-67-16,0-11-845 0</inkml:trace>
  <inkml:trace contextRef="#ctx0" brushRef="#br0" timeOffset="45794.5285">5036 7143 1267 0,'0'0'363'0,"0"0"-287"0,0 0-70 15,0 0 13-15,0-3 54 16,0 3-2-16,0 0-27 15,-2 0-4-15,-1 0 19 16,-2 0 27-16,2 0 14 16,0 0-8-16,0 4-21 15,0 1-19-15,-3 2-2 16,-1 2-20-16,-2 4-11 16,-2 4-5-16,-2 4-4 15,-2 2 3-15,-6 6-4 16,3 2-3-16,-6 1-4 15,2-3-1-15,1-3 5 16,3 1-6-16,5-4 1 16,1 0 0-16,-2-2 1 0,4-1-2 15,-2 2 1-15,0 1 0 16,0-2 0-16,-3 2-1 16,-1 1 1-16,-5-2 0 15,3 5-1-15,-6-1 1 16,2-3 0-16,2 2 0 15,4-3 0-15,1-2-1 16,3-3 1-16,3-2-1 16,0 2 1-16,2 0-1 15,-1 4-1-15,-1 0 1 16,-4 2 0-16,1 0 0 16,-2 1 8-16,-2 2 20 15,-3 0 2-15,4 1-3 16,-3-1-12-16,0 3-5 15,5-2-2-15,-1 1-2 16,2-3-6-16,-1 2 1 0,2-3 0 16,1-2-1-16,1 0-1 15,3-4-54-15,0-5-98 16,4-3-355-16,1-7-385 0</inkml:trace>
  <inkml:trace contextRef="#ctx0" brushRef="#br0" timeOffset="47284.5983">4195 7243 453 0,'0'0'267'0,"0"0"-163"16,0 0-42-16,0 0 16 15,0 0 16-15,0 0-8 16,0 0 3-16,0-7 40 16,0 6-2-16,0-1 6 15,0 1 24-15,0 1-7 16,0 0-41-16,0 0-43 15,0 0-32-15,0 0-17 16,0 0-10-16,0 0-7 0,3 0 0 16,2 4 17-16,2 3 18 15,5 4-10-15,-3 0-6 16,6-1-10-16,-3 3 5 16,4 1 2-16,-4-1-10 15,4 3 3-15,-2-2-2 16,-1-1-6-16,-1 3 2 15,-1-2-2-15,2 1 0 16,-1-1 0-16,3 0-1 16,-3 1 1-16,4-1 1 15,-4 2-1-15,2-2 0 0,-1 0 13 16,-1-1 11-16,3-1 10 16,-3-2-12-16,7 3-3 15,-2 0 1-15,2-2-7 16,-1-1-4-1,0 3 2-15,-2 1-3 0,-2-2-8 16,-5 2 11-16,1 1-1 16,-4 0 6-16,0 1 9 15,0 0-1-15,2 0 9 16,-1-2-1-16,-1 3-3 16,3-1-11-16,0-2-5 15,4-2-8-15,-2 1 0 16,2-2-5-16,2-1 6 15,-2 0-7-15,-2 0-1 0,-2 2 0 16,-3-1 0-16,1 1 0 16,-4 1 1-16,0 1-1 15,-1 0 1-15,1 1 0 16,0-1 0-16,0-4 0 16,6 1 1-16,1-2 5 15,-1 0-5-15,6-2 7 16,-3 0-2-16,0 3 4 15,3-1-1-15,-3 1 1 16,-2-1 11-16,-1 2-6 16,-3-1 5-16,2 0 14 15,-4 0-25-15,2 1-8 16,-3-2 0-16,3 1 1 0,-3-1-1 16,3-2 7-16,0-1-7 15,1 1 0-15,-4 0 0 16,6 2 0-16,-4-1 11 15,4 2 17-15,-2-4-19 16,-1 4-8-16,0 0-1 16,2 3 9-16,0-2 16 15,-3 0-14-15,1-1-11 16,0-3 7-16,-3-3-1 16,-3 0-1-16,3-2-5 15,-3-1 0-15,0 1 0 16,0-1-1-16,3 3 0 15,-3-2-1-15,0 1 1 16,0-2-11-16,0 2-13 16,4-2-31-16,-4 2-56 15,0 0-42-15,3-3-66 0,-3 0-259 16,5 0-270-16</inkml:trace>
  <inkml:trace contextRef="#ctx0" brushRef="#br0" timeOffset="47450.9856">5099 8217 1371 0,'0'0'849'0,"0"0"-741"0,0 0-74 16,0 0-31-1,0 0-3-15,0 0-517 16,0 0-1109-16</inkml:trace>
  <inkml:trace contextRef="#ctx0" brushRef="#br0" timeOffset="47577.2328">5099 8217 95 0,'-40'16'2295'15,"34"-16"-2200"-15,-3-1-95 16,4-6-1155-16</inkml:trace>
  <inkml:trace contextRef="#ctx0" brushRef="#br0" timeOffset="55267.5083">3670 8221 546 0,'0'0'849'16,"0"0"-545"-16,0 0-161 16,0 0 49-16,0 0 27 15,0 0-39-15,-9-8-70 16,9 8-43-16,0 0-15 0,0 0-11 16,0 0 6-1,0 0-10-15,0 0-3 0,0 0-8 16,0 0-10-16,9 0-8 15,7-4-2-15,4 4-6 16,5-2 1-16,5 2-1 16,3-1 0-16,-2 1-2 15,-1 0 1-15,-2 0-1 16,-4 0 1-16,-2 0 0 16,-5 0 1-16,2 0-1 15,-4 0 0-15,-3-2 0 16,-3 2 1-16,-3 0 0 15,-3 0 0-15,0 0 0 16,-3 0 0-16,0 0 0 16,0 0 0-16,0 0-7 15,0 0-1-15,0 0 1 16,0 0 1-16,0 0-2 0,0 2 8 16,0 1 1-16,-6 5 8 15,0 0-7-15,0 2 5 16,-7 1-1-16,-1 8-5 15,-5-1 9-15,-1 2-1 16,-5 5-1-16,1-1-8 16,-4 1 1-16,1-1-1 15,2 0 7-15,2-2 0 0,4-4-6 16,-2 0 0 0,3-4-1-16,3 3 6 15,3-4-6-15,-1-4 0 16,7-2 0-16,3-3 0 0,0 0 0 15,0-1 0-15,0-1 1 16,3-1-1-16,0-1 0 16,0 3 0-16,0-2 1 15,0-1-1-15,0 0 0 16,0 2 0-16,0-2 1 16,0 0-1-16,0 0 6 15,3 1 3-15,3 0-2 16,7-1 1-16,1 2 4 15,2-2-3-15,2 0 0 16,6 0-3-16,1 0-5 0,2 0 0 16,-4 0 7-1,-1 0-7-15,-6 0-1 0,-1 0 1 16,-7 0 0-16,-1 0 4 16,-4 0-5-16,0 0 0 15,-3 0-1-15,0 0 1 16,0 0 0-16,0 0 0 15,0 0 0-15,3 0-16 16,3 0-46-16,0 0-60 16,9 0-72-16,-3 0-267 15,1 0-320-15</inkml:trace>
  <inkml:trace contextRef="#ctx0" brushRef="#br0" timeOffset="55690.3509">3746 8399 605 0,'0'0'882'0,"0"0"-645"16,0 0-76-16,0 0 91 15,0 0-2-15,0 0-72 16,0 0-58-16,0-7-35 16,9 7-36-16,10 0-25 15,7 0 4-15,9 0-3 16,7 0-25-16,3 0-28 16,15 0-135-16,-8 0-442 15,-13-4-916-15</inkml:trace>
  <inkml:trace contextRef="#ctx0" brushRef="#br0" timeOffset="57492.7366">3570 7383 960 0,'0'0'372'16,"0"0"-234"-16,0 0 26 16,0 0 1-16,0 0 3 15,0 0-20-15,0 0-40 16,-3 14-13-16,3-14 4 16,0-4 11-16,0-6 4 15,0-5-72-15,0-4-29 0,9-6-12 16,0-11-1-16,6 0 0 15,-3-7 0-15,1-1-27 16,2 3-12-16,0 1 14 16,0 7 25-16,-2 6-1 15,2 2 1-15,0 3-1 16,0-1-1-16,4 0 1 16,-2 1-6-16,5 1-2 15,-1 1 2-15,-3 1 7 16,-2 8 1-16,-5 2 1 15,-2 5 3-15,-6 1-5 16,1 3 0-16,-4 0-8 16,0 3-7-16,0 10 5 15,0 5 10-15,0 4 15 16,0 4 1-16,0 1 1 0,0 0-4 16,3 3 12-16,2-4-10 15,-2 3-4-15,-2-1-4 16,-1 0-1-16,0 2 2 15,0 0 0-15,-6 0 6 16,-7 5 4-16,1-5 9 16,0-1 7-16,0-4-12 15,0-5-4-15,6-7-9 16,3-3-7-16,-1-7-1 16,4-3 8-16,0 0 1 15,0 0 1-15,0 0-11 16,0 0-21-16,0 0-26 15,4 0-82-15,-1-1-40 16,-3 0-184-16,0-2-417 0</inkml:trace>
  <inkml:trace contextRef="#ctx0" brushRef="#br0" timeOffset="58096.4641">3686 7170 170 0,'0'0'279'16,"0"0"-152"-16,0 0 17 0,0 0 110 15,0 0-6 1,0 0-37-16,0 0-44 0,0-5-19 16,0 4-15-16,0 0-12 15,-3-3-25-15,3 4 5 16,-4-2 1-16,4 1-8 16,0 1 1-16,0 0-15 15,0 0-9-15,0 0-8 16,0 0-2-16,0 0 3 15,0 0-8-15,0 0-24 16,10-2-15-16,4 2-7 16,5-1 4-16,9-2-10 15,-1 2-4-15,3-1-16 16,-6 2-8-16,-6 0 3 16,-6 0-10-16,-2 0-20 0,-5 0-36 15,-4 0-47-15,-1 2-40 16,0-1-219-16,-3-1-394 0</inkml:trace>
  <inkml:trace contextRef="#ctx0" brushRef="#br0" timeOffset="59772.8245">5108 8695 770 0,'0'0'219'0,"0"0"-164"15,0 0-32-15,0 0 109 16,0 0 130-16,0 0-27 16,0 0-25-16,14 4-25 0,-10-11-53 15,2-3-43 1,0-1-25-16,0-7-20 15,3-3-21-15,1-8 3 16,-1-3-5-16,2-9-8 0,2-6-11 16,-1-5-1-16,-1-2 0 15,-1 2 5-15,2 13-4 16,-6 7 54-16,1 13 1 16,-4 8-33-16,0 4-2 15,-1 4 11-15,-2-2-5 16,0 5-4-16,1 0 9 15,-1 0 1-15,0 0 1 16,0 0-11-16,0 0-13 16,0 0-2-16,0 0-9 15,2 0-1-15,-1 0-17 0,1 13 5 16,1 4 13-16,3 7 1 16,-3 2-1-16,7 0 0 15,-4 4 1-15,3-3 0 16,0-2-1-16,0-2 1 15,0-1-1-15,4-3 1 16,-2-3 0-16,1 2-1 16,-2-6-2-16,2 1-13 15,-3-2-1-15,0-5 8 16,-3 3-2-16,-3-5 8 16,0-3-4-16,0 1 5 15,-3-1 0-15,0-1 1 16,3 0 1-16,0 0 11 0,7-1-3 15,-1-9-8-15,2-6-1 16,2-1-1-16,2-3 0 16,0-3 1-16,-3-6 0 15,0 2 0-15,0 2 1 16,-3-2 11 0,-3 0 5-16,1 4 8 0,-4-3-6 15,-3-1 7-15,0-3 7 16,0 1 4-16,0 2 20 15,0 4-33-15,0 9-15 16,0 6-9-16,0 4-6 16,0 4-44-16,0 3-109 0,-3 9-190 15,-1-1-586-15</inkml:trace>
  <inkml:trace contextRef="#ctx0" brushRef="#br0" timeOffset="61235.301">6063 7711 932 0,'0'0'507'0,"0"0"-425"16,0 0 1-16,0 0 59 15,0 0 19-15,0 0-22 16,0 0-23-16,79 0-25 16,-39 0-34-16,7 0-31 15,8 3-17-15,9 2-8 16,3-3 0-16,6 5 7 15,-1-1-8-15,1 0 0 16,3-2 1-16,-3 2 1 0,0-5-2 16,2 2-2-16,-2-3-31 15,0 0-14-15,-6 0 3 16,-1 0 23-16,-11 0-45 16,-3-4 1-16,-13 1 27 15,-6 0 26-15,-11 3 12 16,-10 0 0-16,-4 0 9 15,-5-2 22-15,-3 2 29 16,0-2 7-16,0-2-4 16,0 2-6-16,0-2-29 15,-8-2-27-15,-4 1-1 16,-4-3-1-16,-4 1-1 16,-8-2-13-16,-5 3 7 15,-4-1 7-15,1 0 1 16,5 0 0-16,4 3 0 0,9-1 0 15,5 0 7 1,8 5-1-16,2-3 15 0,3 1 6 16,0 1 4-16,3-2-19 15,5 3-12-15,2 0-1 16,-1 0 1-16,0 0 0 16,1 0 0-16,1 0 11 15,-2 0 6-15,7 7 4 16,4 0-6-16,2 2-4 15,5-2-10-15,4 3 6 0,-4 0-7 16,0-2 1 0,-2 0-1-16,-10 2 0 0,0 0-1 15,-9 1 0-15,-3-2 1 16,-3 1 1-16,0 4 20 16,-9 0 17-16,-6 0 9 15,-7 2-18-15,-1-2-17 16,-2-1-4-16,-5-2-8 15,-4 2-65-15,4-6-174 16,6-2-659-16</inkml:trace>
  <inkml:trace contextRef="#ctx0" brushRef="#br0" timeOffset="63339.0897">8623 7124 986 0,'0'0'365'0,"0"0"-183"16,0 0 5-16,0 0 49 0,0 0-25 15,0 0-58-15,0 0-39 16,0-12-40-16,0 12-16 15,0 5 1-15,0 11 37 16,-6 7-26-16,-4 4-31 16,1 5-20-16,-6 5 4 15,-6 5 11-15,2 2-12 16,-4 2-11-16,1 1-1 16,-5-1 22-16,-2-1-8 15,3-1-2-15,-4-1-5 16,2-1-1-16,2-5-15 15,1-4 5-15,4 0-6 16,6-2 0-16,0-3-1 16,3-2-5-16,-1-6-6 15,4 3-7-15,1-6-8 0,-2-4-6 16,4-1-38-16,3-6-38 16,0-1-11-16,0-4-19 15,3-1-15-15,0-3-22 16,6-11-210-16,3-3-363 0</inkml:trace>
  <inkml:trace contextRef="#ctx0" brushRef="#br0" timeOffset="63765.1615">8277 7196 1676 0,'0'0'383'0,"0"0"-274"16,0 0 2-16,0 0 77 15,0 0 8-15,0 0-63 16,0 0-60-16,0 3-42 0,3 22-11 16,3 7 67-1,3 10-31-15,6 5-27 0,7 6-19 16,1 0-4 0,8 4-5-16,5 0 1 0,7 0-1 15,5 0 5-15,-2-2-5 16,-1 0 0-16,-2-4 0 15,-13-5-1-15,-5-6-1 16,-13-7-10-16,-4-4-19 16,-8-6-85-16,-5-9-200 15,-7-7-942-15</inkml:trace>
  <inkml:trace contextRef="#ctx0" brushRef="#br0" timeOffset="64461.8447">7731 8081 977 0,'0'0'1158'16,"0"0"-926"-16,0 0-103 15,0 0 0-15,0 0-29 16,0 0-21-16,0 0-26 16,94-7-25-16,-55 3-15 15,4 1-11-15,-1 0 4 16,0 0-6-16,-4 3 0 15,-8 0-11-15,-7 0-3 16,-10 0 2-16,-4 3-5 16,-6 4-1-16,-3 7 6 0,0 2 7 15,-6 4 5-15,-9 5 6 16,-6 3 0-16,-4 4 3 16,-5-3-3-16,-3 1 3 15,-1-2 6-15,1-1 7 16,0-5 0-16,5 1 5 15,1-3-1-15,8-4 1 16,5 2-14-16,8-6 1 16,6-1-13-16,0-5 5 15,6 0 1-15,18-2-7 0,4-1-16 16,5 0-23-16,0-3-15 16,-2 0-45-16,-4 0-98 15,-12 0-172-15,-4-6-352 16,-4-1-281-16</inkml:trace>
  <inkml:trace contextRef="#ctx0" brushRef="#br0" timeOffset="64655.1574">7755 8282 1829 0,'0'0'614'0,"0"0"-555"16,0 0-24-16,0 0 23 16,112 0-58-16,-17-8-3 15,-11-10-500-15,-8-2-598 0</inkml:trace>
  <inkml:trace contextRef="#ctx0" brushRef="#br0" timeOffset="65584.314">7728 7417 88 0,'0'0'1654'0,"0"0"-1396"15,0 0-196 1,0 0-28-16,0 0 7 15,0 0 63-15,0 0-17 0,0 3 12 16,3-15-25-16,6-5-35 16,9-6-8-16,-3-6 7 15,1-8-10-15,1-7-1 16,2-5-15-16,0-7-2 16,1-4 3-16,2 0 34 15,-1 4-22-15,0 6-13 16,3 12-2-16,-8 11 2 15,1 7 6-15,-4 9 5 16,-4 2-8-16,0 5-6 16,-3 3 1-16,-2 1-9 15,-1 0-1-15,-1 8-2 0,-2 10 2 16,0 7 6-16,0 10 12 16,0 4-8-16,0 4 5 15,-9 6 11-15,3 5-13 16,-3-3-7-16,0-1 3 15,-4-4-7-15,5-7 5 16,-1-7-1-16,3-7-5 16,2-9 0-16,1-5 0 15,3-5-1-15,0-3 1 16,0-3-1-16,0 0 0 16,0 0-36-16,0 0-62 15,0 1-110-15,0 1-82 0,-3-2-316 16,3 0-235-16</inkml:trace>
  <inkml:trace contextRef="#ctx0" brushRef="#br0" timeOffset="65772.8141">7752 7153 1190 0,'0'0'1128'0,"0"0"-994"16,0 0-110-16,0 0 56 0,0 0 23 16,85 30-58-1,-31-24-45-15,1-3-594 0</inkml:trace>
  <inkml:trace contextRef="#ctx0" brushRef="#br0" timeOffset="75532.6654">5365 8801 861 0,'0'0'335'0,"0"0"-168"16,0 0 10-16,0 0 62 16,0 0 34-16,0 0-54 15,-5-6-56-15,5 6-13 16,0 0-19-16,0 0-36 0,0 0-27 16,0 0-13-16,0 0-22 15,0 0-14-15,0 0-14 16,0 0-5-16,0 13-9 15,-1 6 9-15,1 11 8 16,0 7-8-16,0 0 1 16,0-2-1-16,3-2 0 15,0-4 0-15,3-5-6 16,-2-1 0-16,-1-6-9 16,0-8-9-16,-3-2-15 0,3-7 3 15,-3 0 9 1,3 0 17-16,3 0 9 15,0-3-12-15,1-10-20 0,-2-2 18 16,1 0 14 0,0 2 0-16,-3 2 1 0,0-1 0 15,0 3 0-15,0 2 28 16,-3 3 13-16,0-1 4 16,0 4-4-16,0 0-12 15,0 1-10-15,4 0-6 16,-4 0-13-16,3 0-17 15,0 0-5-15,-1 2-2 16,1 10 22-16,0 7 2 16,-3 7 6-16,3 1-6 15,0-1 1-15,-3 1-1 0,3 0 0 16,-3-7-1 0,0-4-5-16,0-4-6 0,0-5-5 15,-3-5 9 1,-6-2 8-16,-6 0 18 0,-3 0-2 15,-3-11 1-15,0-6 5 16,0 0-10-16,5 2-12 16,7 1-6-16,6 8-32 15,3 6-139-15,6 0-406 16,3 3-734-16</inkml:trace>
  <inkml:trace contextRef="#ctx0" brushRef="#br0" timeOffset="76238.9601">4990 9874 1376 0,'0'0'279'16,"0"0"-108"-16,0 0 6 16,0 0 34-16,0 0-43 15,0 0-59-15,0 0-11 16,-15-11-7-16,15-10-62 16,0-7-12-16,11-7-7 15,-5-9-8-15,6-5-2 16,-2-6 0-16,5 2-6 15,0-1-3-15,0 5 6 16,4 6 3-16,-2 9 16 0,-1 4 2 16,-2 5-18-16,-1 10 24 15,-4 0 4-15,4 5-15 16,-5 3-13-16,-4 3 0 16,1 4 0-16,-5 0-8 15,3 11 2-15,-3 15 6 16,0 10 15-16,0 7 5 15,0 5 1-15,-5-2-6 16,-1-4-5-16,0 1 3 16,-1-9-5-16,1-2-7 15,0-2 19-15,0-3 5 16,0-5 1-16,-3-2-16 0,0 0 10 16,3-3-8-1,0-3-3-15,-1-2-9 0,4-3 0 16,0-5-9-1,3 2-56-15,0-6-129 0,0 0-129 16,0-6-630-16</inkml:trace>
  <inkml:trace contextRef="#ctx0" brushRef="#br0" timeOffset="76495.7">5034 9663 1679 0,'0'0'500'0,"0"0"-380"15,0 0 6-15,0 0 22 16,0 0-66-16,0 0-67 15,80 0-15-15,-59 0-119 16,-6 7-198-16,-2-5-627 0</inkml:trace>
  <inkml:trace contextRef="#ctx0" brushRef="#br0" timeOffset="77131.8502">5445 9679 347 0,'0'0'542'16,"0"0"-350"-16,0 0-27 15,0 0 38-15,0 0 36 16,0 0 8-16,0 0-33 15,-19-9-31-15,19 9-27 0,0 0-4 16,0 0-45-16,0 0-43 16,0 0-28-16,6 0-22 15,15 0 27-15,4 0-35 16,11 0 5-16,0 0-10 16,5 0-1-16,-8 2 0 15,-7 4-15-15,-10-5-18 16,-4 0 8-16,-6-1-13 15,-6 0-17-15,0 0-43 16,0 0 2-16,0-10-117 16,0 0-370-16,0-3-535 0</inkml:trace>
  <inkml:trace contextRef="#ctx0" brushRef="#br0" timeOffset="77829.2681">5881 9412 1798 0,'0'0'587'0,"0"0"-509"16,0 0 3-16,0 0 72 15,0 0-28-15,0 0-78 16,0 0-10-16,67-13-26 16,-31 6-11-16,4-3-10 15,-4 4 8-15,-2 2-5 16,-7 1-3-16,-3 3 8 15,-6 0 2-15,-9 0-1 16,-2 0 1-16,-1 0-1 16,-6 9 1-16,0 2 12 15,0 5 16-15,0 4 11 16,-9 2-7-16,-1 2-10 0,1 0-13 16,-3-1-3-16,0-1-5 15,-3 1-1-15,-4 1 1 16,-5 0-1-16,-4 2 0 15,-5 0 11-15,3 0 5 16,3-3 0-16,6-3-8 16,5-3-2-16,8-6-6 15,4-2 0-15,4-5 0 16,0-1-1-16,0 0 1 16,6 0 0-16,3-2 11 15,4 1-10-15,2-2 11 16,0 0-10-16,3 0 4 15,0 0-6-15,0 0 9 16,-2-2-8-16,5-2 0 0,-6 0 5 16,4-2-5-16,-5 3 0 15,-1 3-1-15,-1 0-1 16,-4 0-1-16,-4 0-7 16,-1 0-27-16,0 0-67 15,0 0-145-15,-3 0-546 16,0 0-890-16</inkml:trace>
  <inkml:trace contextRef="#ctx0" brushRef="#br0" timeOffset="78032.7867">5984 9587 561 0,'0'0'1120'16,"0"0"-799"-16,0 0-122 16,0 0 52-16,97-3-30 15,-27 3-108-15,-12 3-113 16,-7-3-265-16</inkml:trace>
  <inkml:trace contextRef="#ctx0" brushRef="#br0" timeOffset="80827.2104">10254 7558 618 0,'0'0'798'0,"0"0"-603"16,0 0-62-16,0 0 7 0,0 0 53 15,0 0 2-15,3 0-17 16,3 0-26-16,4 0-42 16,2 0-28-16,9 0-16 15,4 0-20-15,8 0-25 16,3 0-15-16,9 0-5 15,4 0-1-15,6 8-12 16,5 2-5-16,4 3-14 16,-7 1-5-16,1-2 3 15,-11-2 2-15,-3-1-15 16,-4-4-32-16,-7-2-35 16,-9-3-31-16,-3 0-66 0,-18 0-129 15,-3-7-203-15,0 3-9 16</inkml:trace>
  <inkml:trace contextRef="#ctx0" brushRef="#br0" timeOffset="81163.94">10230 7671 1288 0,'0'0'706'16,"0"0"-603"-16,0 0-81 15,0 0 79-15,0 0 61 16,0 0-20-16,0 0-32 16,94 26-32-16,-42-19-26 15,2-3-16-15,7-2-15 16,0-2-21-16,-2 0 0 15,3 0-52-15,-5 0-7 16,-8 0-23-16,-13 0-41 16,-10 0-92-16,-9 0-125 15,-11 0 26-15,-6 0-27 16,-16 0-4-16,2 0-537 0</inkml:trace>
  <inkml:trace contextRef="#ctx0" brushRef="#br0" timeOffset="81494.7404">10727 7451 1573 0,'0'0'563'16,"0"0"-495"-16,0 0-40 15,0 0 54-15,0 0 72 16,0 0-17-16,0 0-72 15,40 9-17-15,-11 10 1 0,9 2-25 16,4 6-18 0,4 2-5-16,2-2-1 15,2-1-14-15,1 0-26 0,-1 0-28 16,-10-4 1-16,-7-1 13 16,-15-4 11-16,-15 4 1 15,-6-2 33-15,-27 1 9 16,-28 2 32-16,-5-1-7 15,-7-5-25-15,-24 3-39 16,25-4-261-16,8-6-693 0</inkml:trace>
  <inkml:trace contextRef="#ctx0" brushRef="#br0" timeOffset="84435.1417">13572 7974 1290 0,'0'0'288'16,"0"0"-211"-16,0 0-36 15,0 0 68-15,0 0 61 16,0 0-37-16,0 0-50 16,3 1-12-16,0-1 10 15,-3 0 1-15,0 0-2 16,0 0-3-16,0 0-1 15,3-5-12-15,0-7-37 16,3-1-16-16,0-8-10 0,2-7-1 16,2-3 0-16,-1-7-7 15,1-6-5 1,-1-1-6-16,-3 0 11 0,-2 1 5 16,4 8 1-16,-8 2 1 15,0 7 6-15,0 4 24 16,0 2-8-16,0-1 14 15,-8-1-23-15,4-1 8 16,2-4-9-16,2 0-4 16,0-1-2-16,0 4 0 15,0 5 0-15,0 5 0 16,0 5 1-16,0 1-1 16,0 2 6-16,0 3 4 0,0-2 13 15,0 0-8 1,0-3-12-16,-1 1-2 15,1-2 1-15,-2-2-2 16,2 5 1-16,0-3 1 0,0 3 7 16,0 6-8-16,0-1 2 15,0 2-3-15,0 0-6 16,0 0-1-16,0 0-7 16,0 0 0-16,0 0-1 15,0 0-11-15,0 2-1 16,0 8 21-16,3 1 3 15,2 9 6-15,-1 0-8 16,4 3-1-16,1 3 1 16,0 0 1-16,1 1-2 15,4-1 2-15,2 1-1 16,-3 2-1-16,3 1 1 16,3 1 5-16,1 0-5 15,2 0-1-15,1-1 0 0,0-1 1 16,-7-2 5-16,4-1-6 15,-7-3 0-15,-4 0-2 16,1-3 1-16,0 0 1 16,3 0 0-16,-4-4 1 15,7 3-1-15,1-4-9 16,3 0 9-16,3-4 6 16,-2 2-6-16,0-4-1 15,-2-2 1-15,-6 0-1 0,1-4 1 16,-8 1 1-16,-3-2 0 15,0-2 0-15,-3 0 5 16,0 0 3 0,0 0 7-16,3 0 11 0,3-9-14 15,1 0-5-15,3-4-7 16,0-1-1-16,-1 0-1 16,-2-3 1-16,2-1-1 15,-5 0-7-15,1 0 8 16,-2-3 7-16,-2-2 2 15,-1-3 5-15,0-4 4 16,0-3-5-16,0-4 2 16,0-5-6-16,0-2-7 15,0 2-1-15,0 2-1 16,0 1 0-16,0 5 0 0,0 5 0 16,0 6 0-16,0 4-1 15,0 4 1-15,0 5-1 16,0 5 1-16,-1 1-1 15,-1 0-1-15,2 0-7 16,-1-1 9-16,1-2-8 16,-2 0-4-16,2-2-12 15,0 2-6-15,0 0-4 16,0 4-30-16,0 2-95 16,0 1-221-16,-1 0-486 15,-4 0-589-15</inkml:trace>
  <inkml:trace contextRef="#ctx0" brushRef="#br0" timeOffset="85135.0364">14409 7648 912 0,'0'0'826'16,"0"0"-683"-16,0 0 58 16,0 0-24-16,0 0-13 15,0 0-26-15,0 0-47 16,15 0-25-16,-10 0-30 16,0 1-15-16,3 1-7 15,1-2-3-15,7 0-10 16,0 0-1-16,7 0-15 0,-1-6-26 15,1-1-9 1,-6-3 18-16,0 1 6 0,-5-1 16 16,-6 3 10-16,-3-2 1 15,-3-1 14-15,0 2 21 16,0-1-15-16,-6 1-12 16,-6-1 3-16,-3 5 7 15,3 1 4-15,-4 0-11 16,-4 3 5-16,4 0 6 15,-2 0-8-15,-3 3 7 16,2 4 2-16,-5 3 7 16,3 5-2-16,-2-3-4 15,3 1-1-15,-3 1 3 16,4-2-1-16,4 4-7 16,1-3-7-16,7 5-2 0,4 0-2 15,3 0 2-15,0 1 2 16,7 1-1-16,13-6-2 15,4 2-3 1,3-8-6-16,5-4-24 0,14-4-106 16,-7-3-243-16,-7-9-1147 0</inkml:trace>
  <inkml:trace contextRef="#ctx0" brushRef="#br0" timeOffset="89377.7737">13065 8025 651 0,'0'0'329'0,"0"0"-249"15,0 0-67-15,0 0-13 16,0 0-21-16,0 0-32 16,0 0 38-16,6-3 15 15,-2 3 3-15,-4-1 71 16,0 1 1-16,0-2 11 15,0 1 30-15,0 1 32 16,0-3 48-16,-4 3 6 16,1-3-18-16,0 3-31 15,3 0-16-15,0 0-17 16,0 0-25-16,0 0-45 16,0 10-35-16,0 13 43 0,-3 12 26 15,0 6-30-15,-1 5-23 16,0 1-22-16,1-5-9 15,1-2 0-15,1-4-97 16,1-6-88-16,0-6-442 16,0-11-234-16</inkml:trace>
  <inkml:trace contextRef="#ctx0" brushRef="#br0" timeOffset="90046.0634">13247 8009 827 0,'0'0'378'0,"0"0"-177"15,0 0-32-15,0 0 17 16,0 0 22-16,0 0-13 15,0 0-13-15,-24 23-42 16,18-1-21-16,-3 5-49 16,0 7-21-16,0 4-21 0,3 2-14 15,3-4-5-15,3 0-9 16,0-8-10-16,0-2 10 16,4-10-12-16,13-3 12 15,4-10-30-15,6-3 6 16,1-6-30-16,2-14 4 15,0-6 20-15,-8-11 30 16,-4-5 3-16,-3-4 7 16,-12 1-2-16,-3 4-7 15,-6 7 6-15,-21 7-7 16,-34 9-18-16,6 8-311 16,2 5-1324-16</inkml:trace>
  <inkml:trace contextRef="#ctx0" brushRef="#br0" timeOffset="125980.4779">11998 9495 728 0,'0'0'780'16,"0"0"-617"-16,0 0 14 16,0 0 59-16,0 0-15 15,0-7-86-15,0 7-52 16,0 0-28-16,0 0-13 15,0 0-9-15,0 2-9 16,0 13 17-16,-9 5 34 16,-3 5-24-16,-4 3-23 15,-3 2 3-15,2 1-22 16,2 0-7-16,-3-2 2 16,6-6-4-16,-4 1-25 15,6-4-63-15,3-7-6 16,4-3-48-16,3-4-51 15,0-2-149-15,3-4-237 16,4 0-93-16</inkml:trace>
  <inkml:trace contextRef="#ctx0" brushRef="#br0" timeOffset="126280.8557">12126 9555 54 0,'0'0'1405'16,"0"0"-1228"-16,0 0-108 16,0 0 67-16,0 0 77 0,0 0-55 15,0 0-50 1,17-20-31-16,-20 27-21 16,-5 8 74-16,-1 9-20 15,-4 2-40-15,1 0-15 0,-3 4-23 16,3-3-22-16,3-2-9 15,-4-2 0-15,7-5-2 16,-2-2-13-16,5-3-53 16,3-4-58-16,0-2-88 15,0-2-268-15,0-5-133 16,0 0-567-16</inkml:trace>
  <inkml:trace contextRef="#ctx0" brushRef="#br0" timeOffset="126553.0676">12237 9624 1077 0,'0'0'218'15,"0"0"-131"-15,0 0-38 16,0 0 125-16,0 0 93 15,-105-27-47-15,59 20-49 16,-2 1-33-16,-4 0-46 16,4-5-47-16,2 4-30 15,7-2-15-15,17 2-14 16,10 5-100-16,12 2-142 0,12 0-261 16,7 2-337-16</inkml:trace>
  <inkml:trace contextRef="#ctx0" brushRef="#br0" timeOffset="126800.2218">12150 9700 1888 0,'0'0'281'0,"0"0"-189"16,-104 0 4-16,62-1 3 0,-1-8-36 15,7 2-63-15,9-4-5 16,18 2-161-16,9 2-327 16,0 1-547-16</inkml:trace>
  <inkml:trace contextRef="#ctx0" brushRef="#br0" timeOffset="127133.1037">12450 9633 1739 0,'0'0'799'15,"0"0"-762"-15,0 0-37 16,0 0 0-16,0 0 53 16,0 0 9-16,0 84-33 15,0-52-21-15,0 2-8 16,0-2 1-16,0 1-1 15,-3 0-28-15,0-7-26 16,-3-2-29-16,3-1-177 0,0-6-316 16,0-7-650-16</inkml:trace>
  <inkml:trace contextRef="#ctx0" brushRef="#br0" timeOffset="127430.362">12507 9583 1677 0,'0'0'241'16,"0"0"-204"-16,0 0 4 16,0 0 90-16,81-41-10 15,-55 39-34-15,-4 2-28 16,1 0-17-16,-6 11-25 0,-1 2-2 15,-3 6-7-15,-10-1-7 16,-3 2 0-16,0-2 0 16,-3-4 1-16,-17 2-2 15,3-7 1-15,-7-4 1 16,0-1-2-16,-8-4-90 16,9 0-202-16,3 0-382 0</inkml:trace>
  <inkml:trace contextRef="#ctx0" brushRef="#br0" timeOffset="127729.4806">13014 9604 1182 0,'0'0'936'0,"0"0"-824"16,0 0-75-16,0 0-21 16,82 0 37-16,-52 0-4 15,3 0-25-15,-5 0-20 16,-1 3-4-16,-11 3-71 0,-7 0-212 15,-8-1-440-15</inkml:trace>
  <inkml:trace contextRef="#ctx0" brushRef="#br0" timeOffset="127960.9367">12963 9719 1352 0,'0'0'606'0,"0"0"-536"15,0 0-27-15,0 0 150 16,0 0-62 0,0 0-97-16,108 0-34 15,-65 0 0-15,18 0-185 0,-16 0-199 16,-9 3-487-16</inkml:trace>
  <inkml:trace contextRef="#ctx0" brushRef="#br0" timeOffset="128515.9677">13639 9570 392 0,'0'0'1018'0,"0"0"-839"16,0 0-108-16,0 0 131 16,0 0 95-16,0 0-61 15,0 0-52-15,-70 59-68 16,52-35-44-16,3 3-32 15,2 0-21-15,-1-2-18 16,4-1-1-16,4-4-58 0,0-1-107 16,3-2-149-16,3-8-539 0</inkml:trace>
  <inkml:trace contextRef="#ctx0" brushRef="#br0" timeOffset="128794.4823">13778 9628 29 0,'0'0'1574'0,"0"0"-1348"0,0 0-132 15,0 0 55 1,0 0 71-16,0 0-51 0,0 0-40 15,-67 42-29-15,50-17-48 16,4-1-35-16,1-1-17 16,3 1-23-16,1-5-76 15,8-3-82-15,0-3-131 16,0-3-193-16,0-6-314 0</inkml:trace>
  <inkml:trace contextRef="#ctx0" brushRef="#br0" timeOffset="129026.534">13769 9656 1400 0,'0'0'390'15,"0"0"-267"-15,-85-17 62 16,37 9 32-16,-1-2-36 15,4 0-73-15,9 3-68 16,11 3-40-16,8 4-7 16,13 0-143-16,4 8-436 15,6 8-58-15,6-3-385 0</inkml:trace>
  <inkml:trace contextRef="#ctx0" brushRef="#br0" timeOffset="129260.6049">13781 9763 1211 0,'0'0'726'16,"0"0"-624"-16,-93-11 59 15,51 8-7-15,5 0-76 16,6 3-78-16,8 0-53 16,13 0-439-16,7 3-525 0</inkml:trace>
  <inkml:trace contextRef="#ctx0" brushRef="#br0" timeOffset="129923.4552">14100 9639 1798 0,'0'0'377'15,"0"0"-257"-15,0 0 25 16,0 0 36-16,0 0-55 0,0 0-40 16,0 0-35-16,-3 44-27 15,3-24-3 1,0 2-20-16,0-1 7 0,0-2-7 16,0-2-1-16,0-4-2 15,0-2-13-15,0-5-12 16,-3-3-8-16,0 0-1 15,-1-3 28-15,4 0 8 16,0 0 7-16,0-7-7 16,13-9-50-16,8-6 3 15,0-6 35-15,6-5-1 16,1 1-5-16,-1-1 11 16,-8 4 6-16,1 5 1 0,-7 8 14 15,-7 2 28 1,-3 10-12-16,0 1 14 0,0 3-9 15,1 0-26-15,1 0-8 16,4 10 11-16,-3 7 1 16,0 6 9-16,-3 3-10 15,-3 1-12-15,0 3 0 16,-9 9-43-16,-5-3-139 16,4-12-492-16</inkml:trace>
  <inkml:trace contextRef="#ctx0" brushRef="#br0" timeOffset="132210.0734">14211 9742 1174 0,'0'0'239'0,"0"0"-239"16,0 0 0-16,0 0 25 16,0 0 146-16,0 0-43 15,0 0-9-15,0 0 17 16,0 0-23-16,0 0-10 15,0 0 5-15,0 0-15 16,0 0-18-16,4 0-4 16,8 0-16-16,1 0-13 15,13 3-26-15,5-3-4 16,6 0-12-16,5-6-16 16,-6-7-8-16,0-1-6 15,-8-3 3-15,-4 1-10 16,-12 0 7-16,-5 0 19 15,-3 6 11-15,-4-3 35 0,0 6-1 16,-1-2-13-16,-9 1-8 16,-5 1 5-16,-3 1-6 15,3 0 3-15,-7 3 1 16,1-1 8-16,3 2 1 16,-3 2 11-16,2 0 6 15,-4 0-11-15,-2 6-4 16,-5 6 9-16,0 8 16 15,2 3-4-15,-1 4-7 16,6 6-9-16,6 3-14 16,7-2-12-16,4-2 3 0,6-4-9 15,0-6 0-15,6-2-1 16,12-7 1-16,10-4 0 16,8-4-14-1,13-5-60-15,42-7-152 16,-16-10-435-16,-1-6-780 0</inkml:trace>
  <inkml:trace contextRef="#ctx0" brushRef="#br0" timeOffset="136897.4293">14879 9746 1243 0,'0'0'286'15,"0"0"-197"-15,0 0-41 16,0 0 102-16,0 0 34 15,0 0-50-15,0 0-70 16,14 0 7-16,-8 0-8 16,1 0-8-16,-1 3-22 15,4 0-11-15,3 1-13 16,13 0-3-16,5 1-6 16,12-1-29-16,10-1-106 15,5-2-102-15,-7-1 17 16,-2 0 82-16,-7 0 91 0,-16 0 33 15,-9 0 14-15,-11 0 9 16,-6 0 19-16,0-1 93 16,-12-5-23-16,-9-4 8 15,-1 3-19-15,-2-3-23 16,3-1-38-16,0 1-13 16,6-1-12-16,2 3 19 15,7 2 12-15,1 3 27 16,3 2-10-16,2-1-16 15,0 2-20-15,0 0-13 16,0 0-12-16,7 0 12 16,2 3 18-16,7 2-9 15,-3 3-9-15,7-3-46 0,-2 2 10 16,3 0 4-16,-5 0 11 16,-4 3 20-16,-5 0-6 15,0 4 6-15,-7-1 1 16,0 3 14-16,0-3 19 15,-4-3-2-15,-5 3-8 16,-1-3-15-16,-3-3-7 16,-4 2-2-16,-8-5-100 15,4 0-370-15,7-4-697 0</inkml:trace>
  <inkml:trace contextRef="#ctx0" brushRef="#br0" timeOffset="137429.8553">15765 9712 1230 0,'0'0'309'0,"0"0"-205"15,0 0 31-15,0 0 121 16,0 0-24-16,0 0-93 16,0 0-80-16,-35-22-24 0,21 21-18 15,-1 1-3-15,-6 0 1 16,3 0-4-16,-5 10 1 16,6 1-12-16,2 4 0 15,1-1-1-15,8-1-17 16,6-2-3-16,0-1-10 15,14-4-5-15,4-2-11 16,9-2-45-16,-1-2-107 16,6 0-24-16,-6-9 30 15,0-1 91-15,-7-4 54 16,1-3 48-16,-7-3 13 16,-1 2 140-16,-4 1 30 15,-5 4 50-15,0 6-22 0,-3 4-86 16,0 3-54-1,0 0-34-15,0 0-37 0,0 3 5 16,3 9-5 0,-3 6 7-16,3 2-6 0,0 2-1 15,1-5-18-15,0 0-83 16,-1-4-124-16,-3-6-250 16,0-4-49-16,0-3-389 15</inkml:trace>
  <inkml:trace contextRef="#ctx0" brushRef="#br0" timeOffset="137726.1589">16068 9405 1053 0,'0'0'153'0,"0"0"-104"16,0 0 154-16,0 0-16 15,0 0 29-15,0 0-36 16,0 0-57-16,0-16-64 16,-3 29 58-16,0 4-16 15,-1 6-25-15,4 6-8 16,0 2-11-16,0 5-32 16,7 4-9-16,-1-1-16 15,0-3-12-15,-2 1-73 16,-1-8-73-16,-3 1-154 15,0-6-41-15,0-11-382 0</inkml:trace>
  <inkml:trace contextRef="#ctx0" brushRef="#br0" timeOffset="137945.0503">15951 9643 1644 0,'0'0'362'15,"0"0"-300"-15,0 0 2 16,0 0 34-16,90 6-33 16,-50-2-65-16,15 6-45 0,-11-3-331 15,-7-1-604-15</inkml:trace>
  <inkml:trace contextRef="#ctx0" brushRef="#br0" timeOffset="138285.2902">16356 9672 725 0,'0'0'915'0,"0"0"-798"16,0 0-32-16,0 0 136 0,0 0-15 16,0 0-59-16,0 0-64 15,-77 40-38-15,77-30-31 16,0 0-13 0,10 0 5-16,9-6 10 0,0-1-16 15,10-3-35-15,-5 0-25 16,-2-7 10-16,-4-6-29 15,-3-4-11-15,-9 2 17 16,-6-2 29-16,0 0 28 16,-9 7 15-16,-14 3 0 15,-6 4 0-15,-17 3-96 16,7 10-234-16,9 0-563 0</inkml:trace>
  <inkml:trace contextRef="#ctx0" brushRef="#br0" timeOffset="139377.7251">16594 9621 666 0,'0'0'669'0,"0"0"-493"15,0 0 71-15,0 0 25 16,0 0-79-16,0 0-62 0,0 0-59 16,-29 29-26-16,29-12-22 15,0-1-11-15,0-2-5 16,0-1-8-16,3-1 0 15,0-5-25-15,0 0-24 16,0-4 6-16,-3-3 15 16,0 0 17-16,0 0 11 15,6-1-2-15,-1-9-20 16,3-1 12-16,2-3 10 16,4 0 0-16,-2-3 0 0,0 5 0 15,3-2 1 1,-6 5 0-16,-3 1 1 0,1 3 10 15,-4 5-12-15,-2 0-2 16,1 0-20-16,1 0 22 16,-2 4 13-16,1 5-2 15,-1 3-2-15,-1-1-2 16,0 5 2-16,0-3 1 16,0-2-4-16,0-3-6 15,0-4 0-15,0-1-6 16,0-3 0-16,-1 0 6 15,1 0 11-15,0 0 4 16,0-5-15-16,11-2-19 16,5-6 12-16,-1-5 6 15,6 3 0-15,-5-2 0 0,-1 1 0 16,-4 5 1-16,-4 5 18 16,-7 3 6-16,0 3-14 15,0 0-10-15,0 13 33 16,-7 3 26-16,4 8 5 15,-1 2-7-15,4-1-24 16,0 9-33-16,4-7-73 16,3-7-680-16</inkml:trace>
  <inkml:trace contextRef="#ctx0" brushRef="#br0" timeOffset="144547.7932">15683 10271 434 0,'0'0'549'0,"0"0"-429"15,0 0-43-15,0 0 30 16,0 0 96-16,0 0-22 16,0 0-19-16,37-4 4 15,-37 4-24-15,0 0-5 16,-4 0-5-16,2 0-24 16,1 0-36-16,-2 0-38 0,0 0-21 15,-3 0-5-15,-7 0-7 16,-7 0 5-16,-2 0-5 15,-2 0-1-15,3 3 1 16,4 1-1-16,8 0-1 16,5-1-5-16,4-3-35 15,0 6-22-15,0-3 21 16,13 4-7-16,7 0 42 16,-1 2-11-16,4 2-11 15,-4-2 0-15,-4 1 18 16,0 0 5-16,-6 0 4 0,-6 0-5 15,0-3 6 1,-3 0 1-16,0 0 5 0,0-4-4 16,-6 0 4-16,-10 1-3 15,-4-4-2-15,-5 0-77 16,1 0-265-16,2 0-203 16,11-4-173-16</inkml:trace>
  <inkml:trace contextRef="#ctx0" brushRef="#br0" timeOffset="144793.2806">15786 10318 1894 0,'0'0'363'15,"0"0"-274"1,0 0-67-16,0 0 17 0,0 0 19 15,0 0 13-15,0 0-29 16,6 85-27-16,0-56-15 16,1-3 0-16,1 2-122 15,-3-9-143-15,-5 1-99 16,0-7-160-16,0-9-684 0</inkml:trace>
  <inkml:trace contextRef="#ctx0" brushRef="#br0" timeOffset="145531.1009">15840 10136 897 0,'0'0'753'15,"0"0"-634"-15,0 0-67 16,0 0 126-16,0 0 76 16,0 0-69-16,0 0-90 15,-6 22-16-15,6 5 28 0,-3 9-40 16,3 0-41-1,-3 1-19-15,-1-1-7 0,0 0 0 16,-3-6-21-16,4-7-64 16,0 4-93-16,0-7-200 15,3-3-312-15,0-7-404 0</inkml:trace>
  <inkml:trace contextRef="#ctx0" brushRef="#br0" timeOffset="145761.2461">15749 10336 947 0,'0'0'897'0,"0"0"-755"15,0 0-105-15,85 0-23 16,-50 0 13-16,18 0-27 16,-12 0-198-16,-6-3-446 0</inkml:trace>
  <inkml:trace contextRef="#ctx0" brushRef="#br0" timeOffset="146179.302">16083 10307 985 0,'0'0'689'0,"0"0"-597"15,0 0 40-15,0 0 104 16,-103 23-20-16,82-13-81 15,6 3-34-15,8-3-49 16,4 5-37-16,3-6-15 16,7 0 0-16,12-2-46 15,7-6-43-15,4-1-92 16,-2 0-66-16,-1-4 32 0,-8-6 13 16,1-2 42-16,-11-3 137 15,-2 2 23-15,-7 0 141 16,0 4 60-16,0 5 31 15,0 1-45-15,0 3-58 16,0 0-40-16,0 0-64 16,0 12-23-16,0 5 6 15,0 3-2-15,0 0-6 16,0 3-134-16,0 0-199 16,0-4-302-16,3-8-512 0</inkml:trace>
  <inkml:trace contextRef="#ctx0" brushRef="#br0" timeOffset="146530.2493">16235 10284 1612 0,'0'0'567'0,"0"0"-517"16,0 0-35-16,0 0 10 15,0 0 46-15,0 0-4 16,0 0-21-16,0 83-15 16,3-70-12-16,-2-3-7 15,3-3-11-15,-4-4 0 16,0-3 0-16,0 0 8 0,0 0 11 16,0-10-20-16,7-2 0 15,2-9-12-15,0-3 4 16,5 1-11-16,5-3-14 15,-3 6 8-15,1 5 24 16,-4 6-16-16,-3 8-43 16,-4 1-67-16,-1 16-130 15,-1 3 40-15,-3 4-400 0</inkml:trace>
  <inkml:trace contextRef="#ctx0" brushRef="#br0" timeOffset="146815.8793">16623 10255 1073 0,'0'0'779'15,"0"0"-657"-15,0 0-19 0,0 0 51 16,0 0-28-16,0 0 19 15,0 0 2-15,-55 9-42 16,44 5-55-16,4-4-34 16,7 3-15-16,0 4 0 15,0 1 12-15,4-1-4 16,0 4-9-16,-4-2 0 0,0-2-10 16,-47-4-84-16,0-7-124 15,-6-6-967-15</inkml:trace>
  <inkml:trace contextRef="#ctx0" brushRef="#br0" timeOffset="148483.2542">14330 9385 772 0,'0'0'765'0,"0"0"-644"0,0 0-91 16,0 0-2-16,0 0 158 16,0 0 10-16,-94 73-56 15,55-36-2-15,-5 3-60 16,-5-1-37-16,-7 0-6 16,-2 1 2-16,-8-3-20 15,2-2-12-15,3 0-5 16,5-6-54-16,8 5-71 15,-5 6-142-15,11-6-107 16,11-7-266-16</inkml:trace>
  <inkml:trace contextRef="#ctx0" brushRef="#br0" timeOffset="148808.7077">13727 9330 1829 0,'0'0'290'16,"0"0"-237"-16,0 0-13 16,39 128 93-16,-3-26-6 15,16 10-54-15,13 1-37 16,19-13-36-16,0-22-51 16,-16-18-312-16,-12-18-695 0</inkml:trace>
  <inkml:trace contextRef="#ctx0" brushRef="#br0" timeOffset="160429.9925">12899 6810 1033 0,'0'0'323'16,"0"0"-171"-16,0 0-83 15,0 0 44-15,0 0 205 16,0 0-108-16,-22 5-81 16,22-5-45-16,0 0-27 15,0 0-14-15,0 0 4 16,0 0 1-16,0 0-11 0,0 0-1 16,0 0-5-1,0 0 1-15,0 0-7 16,0 0-12-16,0-5-12 15,0-3 0-15,6-1-1 16,7-1-1-16,-3 0 0 0,7 3-7 16,-2 0-2-16,2 0 1 15,2 2 3-15,-3 1 6 16,-4 4-6-16,3 0 6 16,-6 0-2-16,-3 0-4 15,-3 8 6-15,0 1-2 16,-3 3 1-16,0-1 1 15,0 3-1-15,0-1 0 0,0-1 0 16,0 1 1 0,-6 0-1-16,-3-2 0 0,0 5 1 15,-9-2 0-15,-1 0 0 16,-3 0 0-16,-1-3 0 16,-4 3 0-16,2-4 1 15,-5 0 1-15,3-1-1 16,6-2 0-16,2 0 1 15,8-2-2-15,8 0 1 16,0-3-1-16,3 2 2 16,0-1-1-16,7 0 5 15,9 0 0-15,3 0 6 16,2-2-11-16,0-1 5 16,3 0-6-16,-2 3 1 15,-6-2 0-15,4 2 0 0,-1 0 0 16,-2 1 5-16,-1-1-5 15,-4 0 1-15,-5-1 11 16,-1 0-2-16,2-2-10 16,-8 0 1-16,0 0 5 15,0 0-6-15,0 0-1 16,0 0-26-16,0 0-94 16,0-5-173-16,0-4-514 0</inkml:trace>
  <inkml:trace contextRef="#ctx0" brushRef="#br0" timeOffset="161460.2297">13223 6723 1033 0,'0'0'349'16,"0"0"-162"-16,0 0 12 16,0 0 38-16,0 0-14 15,0 0-42-15,0 0-56 16,0 0-39-16,0 0-26 15,0 0-13-15,0 0-11 16,0 0-14-16,7 0-11 16,3 4-5-16,10-2-6 15,2 3 0-15,4 0-1 0,1-1-15 16,-2 2-23-16,-1-2 18 16,-9 0 9-16,-3 1 2 15,-4-4 4 1,-6 3 5-16,-2-1-6 0,0 0 7 15,-5 4 6-15,-9 2 15 16,-1-1 17-16,-3 2-1 16,3-2-7-16,2 2-8 15,3-2-10-15,3 2-10 16,0 3-1-16,1-1 1 16,-3 2-1-16,3 0 1 15,-5-1-1-15,4-4 0 16,1 1 0-16,-3-2 1 0,-1-2 4 15,4-3-5 1,-1 0 5-16,4-3-5 0,0 0 0 16,3 0 9-16,0 0-9 15,0 0 5-15,0 0-5 16,0 0-1-16,0 0 0 16,0 0 1-16,0 0 0 15,0 0 0-15,0 0 7 16,0 0-7-16,5 0-1 15,3 0 0-15,1 0 0 16,4 0-1-16,-4 4 1 16,6-2-2-16,0 0 1 15,-1-1-10-15,5 0 4 16,-3 2 0-16,-4 0 5 16,3 0 1-16,-6-2 1 0,-3 3-1 15,0 1 0-15,-6 0 0 16,3 1 0-16,-3 1 1 15,0 0 0-15,0 1 2 16,-3 0 5-16,-3 1 3 16,-6-2 1-16,-3 2-1 15,0-1 1-15,-7-1 10 16,-5-1 1-16,-5 1-5 16,6-4-4-16,2 1-11 15,9-3-2-15,15-1-11 16,0-7-152-16,9-4-780 0</inkml:trace>
  <inkml:trace contextRef="#ctx0" brushRef="#br0" timeOffset="167292.7719">14688 7926 1086 0,'0'0'231'16,"0"0"-154"-1,0 0 15-15,0 0 52 0,0 0 57 16,0 0 18-16,39 0-39 16,-36 0-36-16,0 0-9 15,-3 0-18-15,4 0-14 16,-4 0-24-16,0 0-28 16,0 7-12-16,0 5-3 15,0 7 21-15,0 6-21 16,-4 8-14-16,1 3-1 15,-3 4-6-15,-2 1-14 16,0-4 1-16,0-4-1 16,2-2-1-16,3-6-21 15,0-7 4-15,0-8-36 16,3-10-80-16,3 0-143 0,3-13-487 0</inkml:trace>
  <inkml:trace contextRef="#ctx0" brushRef="#br0" timeOffset="168170.5983">14840 7930 766 0,'0'0'686'0,"0"0"-502"16,0 0-25-16,0 0 5 15,0 0 27-15,0 0-14 16,0 0-40-16,24 3-66 15,-21-4-7-15,3 1 5 16,0 0 5-16,0 0-5 16,2 0-17-16,5 0-15 15,6 0-13-15,0 0-12 16,10 3-10-16,1 2-2 16,1 1 0-16,-1 2 1 15,-3 1-2-15,-8-2 1 16,-3-2 0-16,-6 1 0 0,-3-2 0 15,-4 3-8 1,-3-4 1-16,0 4 7 0,-10 2 28 16,-9-2-10-16,-1 0-12 15,-7-3-5-15,-1-1 1 16,-2 0-1-16,5 0 0 16,8-3 0-16,5 1-1 15,5 0 0-15,7 1-1 16,0 3-19-16,10 2-10 15,8 0 29-15,9 6-1 16,-2-2 1-16,2 1 0 16,-1-1-5-16,0-1 5 15,-4 1 0-15,-2-1 0 16,-3-2 1-16,-1 5-1 16,-4-3 1-16,-1 4 0 0,-2-1 0 15,-3 3 0-15,-2-4 1 16,-4 2 8-16,0-3 15 15,-7 1 14-15,-9-2-22 16,-13-3 2-16,-3 0 12 16,-8-4 1-16,-2-2-13 15,4-1-12-15,7 0-6 16,16-20-52-16,11-4-175 16,4 0-723-16</inkml:trace>
  <inkml:trace contextRef="#ctx0" brushRef="#br0" timeOffset="176821.8623">13596 6723 211 0,'0'0'11'16,"0"0"99"-16,0 0 284 0,0 0 13 16,0 0-204-1,0 0-103-15,-6 5-23 0,6-5 19 16,0 0 27-16,3 0-4 16,0 0-22-16,-3-5-34 15,4 3-32-15,0-5-21 16,2 3-10-16,4-3-8 15,3-2 8-15,2 3-25 16,9-5-9-16,-1 1-54 16,9 4 39-16,4-1-1 15,0 0 19-15,-1 5 31 0,3 0-6 16,2 0 6-16,-1 1 9 16,0 1 19-16,7-2 5 15,-1 2-3-15,7-2-11 16,6 2-5-16,-2-1-6 15,3 1-8-15,-2 0 0 16,-2 0 0-16,-3 0 0 16,-10 0 0-16,-6 3-1 15,-8-1 1-15,-7 1-1 16,-8 0 0-16,-4-2 0 16,-6-1 0-16,-3 0-14 15,0 0 15-15,0 0 18 0,0 0 2 16,0 0-12-16,0-2-8 15,-3-5 1-15,-4-3-1 16,1 3 1-16,0-2 0 16,-3-1 2-16,-1 2 10 15,-1-1 5-15,-1 1-9 16,-1-1-9-16,0 2 0 16,-1 0 0-16,2 2 0 15,3-1 0-15,-2 2 1 16,5 1 2-16,2 0-2 15,1 1 16-15,1 0 14 16,1 2-3-16,1 0-10 16,0 0-2-16,0 0-8 15,0 0-7-15,0 0 7 16,0 0-2-16,0 0-5 0,0 0 1 16,0 0-1-16,0 0 0 15,0 0-1-15,3 0 24 16,6 0-11-16,3 4-4 15,0 1-3-15,4 0-5 16,4-1 5-16,-1 2-5 16,-3 0-1-16,4-2 1 15,-3 1-1-15,2-1 1 16,-3 1 0-16,2-1-1 16,0 0 0-16,-3-1 1 15,-2 1-1-15,-2 1 0 16,-2-4 0-16,-2 3 0 15,-4 0 0-15,0-2 0 16,-2 1 1-16,1 0 0 0,-2 0 25 16,0 1 48-16,0 2-7 15,-3 2-44-15,-13 0 22 16,-7 5 22-16,-5-2-29 16,-5 3-38-16,-13 5-7 15,7-5-326-15,9-1-628 0</inkml:trace>
  <inkml:trace contextRef="#ctx0" brushRef="#br0" timeOffset="178381.7452">15009 6483 454 0,'0'0'926'16,"0"0"-778"-16,0 0-82 16,0 0 50-16,0 0 87 15,0 0 29-15,0 0-62 16,0-5-42-16,0 5-54 16,3 0-34-16,1 0-21 15,2 1-11-15,-3 8 13 16,3 2-15-16,0 5 1 15,3 1 3-15,-6 3-4 16,0 0 4-16,3 0-10 16,-6-1 0-16,3-5 0 0,0-1 0 15,-3-6-6-15,0-5-6 16,3 3-10-16,-3-5 13 16,0 0 1-16,3 0 7 15,1-7-28-15,2-6-18 16,2-4 11-16,-2-1 35 15,-3-4-1-15,3 1 1 16,-2 0 1-16,2 0 1 16,-2 4 6-16,2 3 8 15,2 4 4-15,1 2-4 16,-3 4-13-16,0 2-2 16,0 2-5-16,1 0 5 15,3 0 8-15,0 10-7 0,-4 6 7 16,0 1-8-1,1 4 0-15,-7-1 8 0,3 2-8 16,-3-2 1-16,0-6 0 16,1-3-1-16,-1-4 0 15,2-4-7-15,-2-3-1 16,1 0 1-16,1 0-4 16,2-10-59-16,6-6 4 15,-3-4 9-15,2-3 22 16,0-4 2-16,1 3 10 15,1 3 17-15,-5 5 6 16,-3 7 34-16,3 3-4 16,-6 3 5-16,4 3 11 0,-4 0 2 15,3 0-13-15,1 0-21 16,2 0-7-16,2 9 8 16,4 5-5-16,-3 3-4 15,0 2-4-15,-5 4 4 16,-1-2-5-16,-3-2-1 15,0-6-1-15,0-3-50 16,0-7-132-16,6-3-385 16,-2-6-54-16,3-7-455 0</inkml:trace>
  <inkml:trace contextRef="#ctx0" brushRef="#br0" timeOffset="178968.1062">15542 6430 932 0,'0'0'354'16,"0"0"-214"-16,0 0-30 16,0 0 11-16,0 0 6 15,0 0-13-15,0 0-60 0,19-1-30 16,-28 1-16-16,-8 3 29 16,4 6 33-16,-6 3 36 15,3 3-38-15,6 2-7 16,0 0-28-16,7-1-13 15,0-1-11-15,3-2-9 16,0-3 0-16,12-3-6 16,2-2 6-16,6-5-12 15,1 0-11-15,-2 0-20 16,1-5-9-16,-4-9 5 16,-2 0-8-16,-1-3 2 15,-4-2 7-15,-5 3 37 16,2 1 9-16,0 3 40 0,-3 2 22 15,2 3 22-15,-2 1-3 16,0 3-14-16,-3 2-20 16,0 1-11-16,3 0-36 15,-3 4 1-15,0 15 3 16,0 0 23-16,0 2-8 16,0 3-13-16,0-2-6 15,0-6-23-15,0-3-78 16,3-12-181-16,10-1-327 15,-3 0-503-15</inkml:trace>
  <inkml:trace contextRef="#ctx0" brushRef="#br0" timeOffset="179458.7829">15853 6388 664 0,'0'0'818'0,"0"0"-612"16,0 0-57-16,0 0 26 15,0 0-24-15,0 0-24 16,0 0-52-16,-3 8-26 0,-10-4 12 16,-3-1-16-16,0 4-14 15,3-1-15-15,-1 1-10 16,5 0-5-16,5 1 0 16,2 0-1-16,2-1-6 15,0 3 6-15,12-1 0 16,8 2-29-16,-2-3 3 15,6 0 3-15,-5 1 0 16,-2-2 10-16,-4-1 4 16,-4 1-1-16,-6 1 1 15,-3-1-2-15,0 3 4 16,0-2 5-16,-9-1 1 16,0 2 1-16,-5-3-1 15,5-4-40-15,2-2-223 16,0-4-431-16,7-6-589 0</inkml:trace>
  <inkml:trace contextRef="#ctx0" brushRef="#br0" timeOffset="179959.7454">16116 6397 717 0,'0'0'701'0,"0"0"-582"16,0 0-49-1,0 0 53-15,0 0 42 0,0 0-16 16,0 0-52-16,0 0-36 16,-9 0-42-16,-8 2-3 15,1 2 24-15,-8 3 9 16,6-1-9-16,2 1-21 16,6 0-18-16,7-1 5 0,3 1-6 15,0-1 1-15,13 2 2 16,7 1 3-16,6 0-6 15,-2 1-28-15,3 1 3 16,-5 2 1-16,-5-1 12 16,-1-1 11-16,-10 2-1 15,-3-1-4-15,-3-1 6 16,0-1 0-16,-6 0 18 16,-6 0-11-16,-3-4-1 15,0-2 0-15,-7-4-6 16,4 0-149-16,6-4-495 0</inkml:trace>
  <inkml:trace contextRef="#ctx0" brushRef="#br0" timeOffset="189433.7897">18168 7724 743 0,'0'0'302'0,"0"0"-263"16,0 0 246-16,0 0-23 16,0 0-59-16,2-3-42 15,1 3-25-15,1-1-6 16,0 0-19-16,3 1-11 15,-4 0-16-15,-3 0-8 16,0 0-10-16,0 0-17 16,0 12-23-16,-17 8 9 15,-3 8 16-15,-5 3-30 16,-1 3-16-16,2-4-5 16,6-1-110-16,8-6-187 15,7-10-686-15</inkml:trace>
  <inkml:trace contextRef="#ctx0" brushRef="#br0" timeOffset="189697.359">18194 7476 1719 0,'0'0'798'16,"0"0"-701"0,0 0-70-16,0 0-27 0,0 0-59 15,0 0-215 1,0 0-807-16</inkml:trace>
  <inkml:trace contextRef="#ctx0" brushRef="#br0" timeOffset="193459.7487">21096 7514 937 0,'0'0'554'16,"0"0"-325"-1,0 0-159-15,0 0-17 0,0 0 96 16,0 0 57-16,0 0-54 16,0-6-42-16,0 6-28 15,1 0-27-15,-1 0-26 16,2 5-14-16,-1 7 8 15,2 6 30-15,0 5-15 16,0 10-13-16,1 2-15 16,-1 2 0-16,-1-1-9 15,-1-1 0-15,1-3-1 16,-1-5 0-16,1 1 0 0,-2-7 0 16,1-1 1-1,-1-4-1-15,2-6-8 16,-2-3-7-16,1-4-9 0,-1-3 9 15,0 0 9-15,0 0 6 16,0-2 0-16,0-10-1 16,4-6-11-16,-1-6 6 15,3-6 5-15,-2-2 0 16,0-6-1-16,1-4 1 16,2-1 0-16,1-2-5 15,4 1 5-15,-3 0-1 16,1 2 1-16,-1 3 0 0,-2 1 1 15,-2-1 0-15,0 4 0 16,-2 0 1 0,0 2 5-16,1 3-5 0,-1 5 16 15,1 4 10-15,1 3 2 16,1 4 7-16,0 1-9 16,1 3 2-16,4 3-17 15,-4 4-4-15,6-1-7 16,2 2 1-16,6 2-1 15,-1 0 7-15,4 3-8 16,1 9 1-16,-3 3-1 16,-1 5 0-16,0 2 0 15,-3 6 0-15,-5 0 1 16,0 3-1-16,-3 1 1 16,-3 4-1-16,-2-3 0 0,-2 7 0 15,-2-1 0-15,-1-2 6 16,0 2 2-16,0-2 4 15,0 1-2-15,0-3 5 16,0-1-1-16,0-3-8 16,0-1-5-16,0-4-1 15,0-6 1-15,0-1 0 16,0-8 0-16,0-1-1 16,0-4 0-16,0-3-38 15,0-3-62-15,0-3-80 16,2-9-168-16,7-3-710 0</inkml:trace>
  <inkml:trace contextRef="#ctx0" brushRef="#br0" timeOffset="193760.7531">21290 7586 1255 0,'0'0'672'16,"0"0"-545"-16,0 0 31 15,0 0 50-15,0 0-20 16,0 0-77-16,0 0-63 15,58-3-20-15,-28 3-16 16,3 0-12-16,-1 0-30 0,7 0-122 16,-10 0-324-16,-6 0-492 0</inkml:trace>
  <inkml:trace contextRef="#ctx0" brushRef="#br0" timeOffset="194395.6124">21721 7569 1770 0,'0'0'370'16,"0"0"-272"-16,0 0-32 15,0 0 41-15,0 0 10 16,0 0-42-16,0 0-38 16,0 22-10-16,0-9-6 15,1 3-10-15,2 2-2 0,1-2 2 16,3 5-2-16,-1-3-2 15,-2-3-5-15,4-2 4 16,2-3-5-16,-1 1 0 16,2-9 0-16,-1 2-1 15,0-4-5-15,1 0-10 16,4-6 6-16,-2-5-4 16,3-6 11-16,0 0 1 15,1-5 0-15,0 1 0 16,-1 1 1-16,-2 1 20 15,-1 3 7-15,-2 3 19 16,-2 2 7-16,-5 2 6 16,-1 2-14-16,-2 4-7 0,-1 3-4 15,2 0-11 1,-2 0-10-16,0 0-13 0,0 0 0 16,0 7 0-16,0 9 0 15,-3 4 21-15,-3 3 7 16,5 3-5-16,-2 0-2 15,3-1-5-15,0-3-1 16,7-1-4-16,6-2-4 16,10-5-1-16,25-11-6 15,-5-3-105-15,-5 0-396 0</inkml:trace>
  <inkml:trace contextRef="#ctx0" brushRef="#br0" timeOffset="196731.7557">20437 7926 126 0,'0'0'242'16,"0"0"-129"-16,0 0 162 16,0 0-203-16,0 0-28 15,0 0 67-15,0 0 18 16,0-6 36-16,0 6 32 15,0 0-21-15,0 0 24 16,0 0 31-16,0 0-28 16,0 0-45-16,0 2-52 15,4 0-38-15,5 0-20 0,7 2-26 16,7 1-15-16,3-4-7 16,3 3-29-16,-1-2-9 15,-1-2 0-15,-8 0-7 16,-2 0 17-16,-5 0 10 15,-4 0 17-15,-3 0 1 16,-1 0 13-16,-1 0 19 16,1-2 14-16,-4 2 6 15,0 0-1-15,3 0-1 16,-3 0-8-16,0 0-14 16,0 0-13-16,0 3-4 15,0 6 5-15,0 3 5 0,0 3-2 16,-7 1-5-1,3 4 2-15,-1 0 2 0,-1 3 3 16,-1 0-4-16,1 0 1 16,2-2-2-16,-2-1-1 15,-2-2-9-15,1-1-5 16,2-1 0-16,2-5-1 16,0 2 0-16,2-4 0 15,-1-2-27-15,2-3-38 16,0-1-51-16,0-3-87 15,2 0-138-15,7-4-353 16,-2-6-230-16</inkml:trace>
  <inkml:trace contextRef="#ctx0" brushRef="#br0" timeOffset="196995.9477">20561 8111 1185 0,'0'0'701'0,"0"0"-572"16,0 0 16-16,0 0 33 16,0 0-2-16,0 0-31 15,0 0-56-15,44 0-55 16,-17-3-34-16,1-1-8 15,-1-2-85-15,-1-2-142 16,-6 2-429-16,-7 0-630 0</inkml:trace>
  <inkml:trace contextRef="#ctx0" brushRef="#br0" timeOffset="197851.9013">20950 7950 1026 0,'0'0'396'0,"0"0"-239"16,0 0-16-16,0 0 45 15,0 0 13-15,0 0-74 16,0 0-49-16,0-20-30 16,-5 16-20-16,-3 4-8 15,-1 0 0-15,-2 0-2 16,-1 0 20-16,-6 0 10 16,0 6 12-16,-2 2-5 0,3 1 6 15,5-2-27-15,-1 2-14 16,5 1-12-16,5 3-5 15,3-2 1 1,0 1-1-16,0-1 5 0,8 2-5 16,5-3 0-16,0-4-1 15,5-3 0-15,0 0-13 16,0-3-20-16,0 0-4 16,0-6-10-16,-1-7 13 15,-1-3 24-15,-5-2 9 16,0 6 1-16,-5-1 19 15,-2 4 23-15,0 2 26 16,-2 2-9-16,-2 3-1 0,0 2-3 16,1 0-18-16,-1 0-16 15,0 0-10-15,4 2-2 16,-4 12 3 0,0 6 34-16,0 6-9 0,0 3-17 15,0 4-13-15,0-2-7 16,-4 1-25-16,-1-1-113 15,0-9-386-15,-1-11-1258 0</inkml:trace>
  <inkml:trace contextRef="#ctx0" brushRef="#br0" timeOffset="203909.8641">20350 6835 159 0,'0'0'150'0,"0"0"50"15,0 0-5-15,0 0 54 16,0 0-11-16,0 0-109 15,25-24-106-15,-25 23 182 16,0 0 117-16,0 1-165 16,0 0-44-16,0 0-8 15,0 0 12-15,0 0-1 0,0 0-24 16,0 0-18-16,1 0-16 16,1 0-13-16,1 9-16 15,0 6 9-15,-2 8 18 16,1 6-13-16,-1 4-22 15,-1 3-12-15,2 0-9 16,3-2 1-16,-2-4-1 16,0-5 0-16,4-7-42 15,-4-3-64-15,3-10-99 16,0-5-151-16,0 0-331 0</inkml:trace>
  <inkml:trace contextRef="#ctx0" brushRef="#br0" timeOffset="209370.243">20705 6827 905 0,'0'0'410'15,"0"0"-86"-15,0 0-203 16,0 0-38-16,0 0 34 16,0 0-1-16,15 0-53 15,-15-2 27-15,3-1 3 16,-3 3-11-16,0 0-17 15,0-2-13-15,0 0-4 0,0-3-11 16,-7 1-3-16,-3-2-14 16,0 2-10-16,-1-2-8 15,-3 6-1-15,1 0-1 16,-1 0 0-16,2 0-1 16,-3 10 1-16,3 0 1 15,3-1 1-15,4-2-1 16,4 0 0-16,1-1-1 15,0-2 1-15,0-1 0 16,0 4 0-16,3-5 0 16,4 2 6-16,4-1-5 0,4 0-1 15,-3-3 1 1,1 0-2-16,-1 0-2 16,2 0 1-16,-3 0 1 0,1 0 0 15,0-9 3-15,-1 2 3 16,-4 0 18-16,-2 1 21 15,-2 5 8-15,-2-2-3 16,-1 3-13-16,0 0-18 16,0 0-10-16,0 0-7 15,0 0-2-15,0 4-9 16,0 10 3-16,-1 5 6 16,-5 5 1-16,3 1 0 15,0 2 0-15,3 0-1 16,0-3 0-16,0-5 0 15,0-3 0-15,0-2-46 0,0-9-120 16,0-4-344-16,3-1-667 16</inkml:trace>
  <inkml:trace contextRef="#ctx0" brushRef="#br0" timeOffset="209943.2128">20921 6780 1106 0,'0'0'301'0,"0"0"-148"15,0 0 11-15,0 0 75 16,0 0-10-16,0 0-63 16,0 0-43-16,-3 0-36 15,3 0-26-15,6 0-13 16,6 2-2-16,5-1-28 15,5 4-10-15,2-4-8 16,1 1 0-16,-2 0 0 0,-6-2-26 16,-3 0-12-16,-2 0 3 15,-6 0 11-15,-6 0 13 16,0 0 5-16,0 4 0 16,-3 2 6-16,-14 6 25 15,-1 2 26-15,-3 6-4 16,1-1-14-16,5 8-18 15,0-4-3-15,4 3-3 16,5-2 4-16,2 1-2 16,1-4-1-16,1 1-1 15,1-4-8-15,1-4 1 16,0-3-2-16,-4-4-18 16,4-3-89-16,-3-2-105 0,3-2-278 15,0 0-193-15</inkml:trace>
  <inkml:trace contextRef="#ctx0" brushRef="#br0" timeOffset="210153.9488">20891 6933 1370 0,'0'0'768'15,"0"0"-660"-15,0 0 36 0,0 0-20 16,0 0-9-16,0 0-60 16,127 21-39-16,-55-14-16 15,-16-3-383-15,-11-4-1730 0</inkml:trace>
  <inkml:trace contextRef="#ctx0" brushRef="#br0" timeOffset="213763.1079">22963 7915 93 0,'0'0'0'15</inkml:trace>
  <inkml:trace contextRef="#ctx0" brushRef="#br0" timeOffset="216443.2789">22963 7915 51 0,'0'0'275'0,"0"0"-200"16,0 0 254-16,38 4-153 15,-38-4-40-15,0 0 5 16,0 0 8-16,0 0-7 15,0 0-11-15,0 0-32 16,0 0-44-16,0 0-30 16,-2 0-25-16,1 0 0 15,-4 1-8-15,-2-1 8 16,0 2 0-16,-4-2 0 16,-4 0-1-16,0 0 0 15,-4 0 0-15,1 0 1 16,-5 0 0-16,1-2 1 15,-2-2 0-15,3-3 1 16,-1 4-1-16,1-4 5 0,5 4-5 16,-5 2 0-16,0-1-1 15,1 2 0-15,-3 0-1 16,-4 0 1-16,-1 0 0 16,-4 0 0-16,2 0 0 15,4 0 1-15,-3 0 0 16,10 0 0-16,-1 0 0 15,7 0-1-15,3 0 1 16,4 0 0-16,-4 0 1 16,3 0-2-16,-3 0 1 15,-4 0-1-15,-4 0 0 16,-1 0 0-16,-4 0 0 16,1 0 0-16,6 0 1 15,2 0-1-15,5 0 1 0,5 0-1 16,1 0 1-16,1 0 19 15,2 0-4-15,0 0 3 16,-1 0-17-16,1 0-1 16,-3 0-1-16,-1 0 0 15,-2 2 0-15,-1-1 0 16,0-1 1-16,-2 0 5 16,3 0 0-16,3 3 1 15,0-3 19-15,3 0 20 0,0 0-10 16,0 0-12-1,0 0-9-15,-1 0-1 0,1 0-8 16,0 0-6-16,-2 0 1 16,1 0 0-16,-1 0-1 15,1 0 0-15,-2 0 1 16,3 3 0-16,-3-2 8 16,3-1-3-16,0 1 0 15,0 1-5-15,0-2 1 16,0 3 5-16,0 1-6 15,0-1 24-15,0 6-4 16,0-1-6-16,0 1-8 16,-6-1-5-16,4 1 4 15,1 2-5-15,-1-2 9 16,2 1-9-16,0 2 7 0,0-1-1 16,0-1 3-16,0 0-1 15,0 0-1-15,2-1 3 16,-1 1-2-16,-1-1 0 15,0 1-3-15,0 2 1 16,0-3-5-16,0 5 7 16,0-2-3-16,0 1-5 15,0 0 0-15,0-2 0 16,0 1 0-16,0-2 0 16,2 1-1-16,4-1 1 15,-3 0 0-15,0-1-1 16,-2 1 1-16,2-1 0 15,2-2 0-15,-2 1 1 16,1 1-1-16,2-2-1 16,-3 3 1-16,1-3 0 0,-1 3-1 15,2 0 0-15,0-1 0 16,-2 1 0-16,-3 0 0 16,3-4 0-16,-3-2 0 15,0-2-1-15,0 3 0 16,0-3 0-16,0-1 0 15,0-1 0-15,0 3 1 16,0-3-1-16,0 4 1 16,0-2 0-16,0-1 0 15,0 2 0-15,0-2 0 16,0 2 0-16,0-1 0 16,0-1 0-16,0-1 1 0,0 0 0 15,1 0-1 1,3 0 0-16,2 0-2 0,-1 0-7 15,-1 0 8-15,-1 0 0 16,0 0-1-16,2 0 1 16,-1 3-5-16,4-3 5 15,-2 0 1-15,4 1 0 16,2-1 0-16,2 0 0 16,0 2 0-16,1-2-7 15,5 1-34-15,-7 0-23 16,3 1 14-16,0-2 10 15,-6 4 18-15,-1-3 21 16,-2 1-1-16,-1-1 2 0,0-1 0 16,2 0 7-1,-1 1 5-15,4-1-5 0,3 3-6 16,2-1 0 0,3 2-1-16,1-3 0 0,0 5-16 15,-1-3-29-15,-2-2 9 16,1 2 22-16,-5-3 12 15,1 0 2-15,-5 0 0 16,-2 0 1-16,2 0 8 16,-3 0 10-16,0 0 6 15,2 0-5-15,3 0-4 16,3 0-15-16,4 0-1 16,1 0 1-16,2 1-1 0,1 1 0 15,-2-1-8 1,1 2 8-16,-5-3-2 0,-3 0 2 15,-2 3-2-15,-2-3 2 16,-2 0 2-16,-1 0-2 16,0 0 2-16,0 0 4 15,5 0-5-15,-4 0-1 16,4 0 0-16,3 0-1 16,0 0 1-16,2 3-1 15,1-2-6-15,1-1-2 16,-3 4-7-16,-1-4 6 15,0 0 8-15,-2 0-7 16,-3 0 2-16,0 0 6 16,-1 0 1-16,2 0-1 15,-1 0 1-15,0-4-1 0,2 3 1 16,2-1 0-16,-3 2 0 16,2-1-1-16,-2 1 1 15,4-3 0-15,-5 3 0 16,1 0 0-16,2 0 0 15,-1 0 1-15,-2 0-1 16,1 0 0-16,0 0 0 16,2-1-2-16,0 1 1 15,-1 0-1-15,-2-2 1 16,1 1 1-16,-3-1 0 16,1 1 1-16,-3 1 0 15,-1 0-1-15,-1 0 0 16,-3 0 0-16,1 0 0 15,1 0-1-15,1 0 1 0,0 0-1 16,4 0 1-16,1 0 0 16,2 0 0-16,2 0-6 15,-3 0-38-15,1 3-4 16,-5-2 10-16,0-1 26 16,-5 2 11-16,0-2 1 15,0 0 7-15,0 0 37 16,0 0 26-16,0 0-18 15,0 0-30-15,0 0-12 16,0 0 3-16,0 0-12 16,0 0 5-16,0-2-5 15,0-5-1-15,0 3-6 0,0-3 6 16,-5 1-1-16,0-1 1 16,2 2 0-16,0-1 6 15,-1 1 4-15,3-1 1 16,-1-1 1-16,1-2 1 15,1-1-3-15,0 0 2 16,-2-1-11-16,2-2 5 16,-1 1-5-16,-2-1 11 15,0-1-5-15,-2-2-5 16,1 1-1-16,-3-4 8 16,2 6-2-16,0-3 3 15,2-1 8-15,-1 4 6 16,2 0 1-16,-1 2-5 15,2-1-6-15,-1 2-4 0,1-3-8 16,-1 2-1-16,1-2 1 16,-2 0-2-16,0-1 0 15,0 2-15-15,-1-1 4 16,-4 2 10-16,2 1 1 16,-1 0 0-16,2 1 1 15,2 1 17-15,3-1 10 16,0-1-9-16,0-1-10 15,0 0-8-15,3 3-1 16,4-1 0-16,-4 5 6 16,0-2-5-16,-3 5-1 15,0-1 0-15,0 2 0 0,0-1 0 16,0 1 1-16,0 0 0 16,0 0-1-16,0 0 1 15,0 0 0-15,0 0 0 16,2 0-1-16,-2 0-5 15,1 0 5-15,-1 0 2 16,0 0-1-16,0 0-1 16,0 0-1-16,0 0 0 15,0 0-9-15,-6 0-8 16,-13 0 18-16,-11-3 1 16,-12 0-1-16,-55-4 0 15,8 3-120-15,-7-5-449 0</inkml:trace>
  <inkml:trace contextRef="#ctx0" brushRef="#br0" timeOffset="225247.6827">22427 8098 950 0,'0'0'133'0,"0"0"-111"16,0 0 7-16,0 0 81 15,0 0 38-15,0-18-95 16,0 16-18-16,0 2 224 15,0 0-80-15,0 0-15 16,0 0-12-16,0 0-15 16,0 0-19-16,0 0-16 0,0 0-5 15,0 0-25-15,0 2-37 16,3 8-20-16,-2 7 11 16,2 3 5-16,3 7-16 15,-2 5-13-15,2-1-2 16,0 2 0-16,-1-1-5 15,-1-5-72-15,4 3-112 16,-5-7-182-16,0-8-591 0</inkml:trace>
  <inkml:trace contextRef="#ctx0" brushRef="#br0" timeOffset="225702.2103">22615 8071 1751 0,'0'0'359'15,"0"0"-209"-15,0 0 6 16,0 0 13-16,0 0-18 16,0 0-78-16,0 0-48 15,0 40 10-15,1-11 21 16,5 5-35-16,0-1-15 16,1 0-6-16,-1-1-11 15,-3 2-107-15,-3-5-179 16,0-6-498-16</inkml:trace>
  <inkml:trace contextRef="#ctx0" brushRef="#br0" timeOffset="226498.1513">22949 8118 1145 0,'0'0'268'0,"0"0"-127"16,0 0 37-16,0 0 106 15,0 0-46-15,0 0-73 16,0 0-64-16,-2-24-48 16,-8 22-29-16,-4-4-10 15,-1 4 0 1,-1-1-2-16,2 3-10 0,5 0-1 15,1 0-1-15,3 0 0 16,4 0-2-16,1 9 1 16,0 1 0-16,0 1 1 15,0 3 0-15,6 0 1 16,4 1 0-16,3 5 0 16,2-4 0-16,2 3-1 0,4 4 0 15,-5-2-14 1,2 2 1-16,-3 2 1 0,0-1 6 15,-6 0 5-15,-5-2 1 16,-2-4-1-16,-2-3-7 16,0-4 7-16,0-5 0 15,-8 0-5-15,-2-6 5 16,-2 0 0-16,0 0-6 16,3-12 7-16,2-6 0 15,7-7 11-15,0-5-10 16,7-6 4-16,10-7-5 15,5-3-26-15,-1 3-29 16,-3-5-97-16,-4 14-242 16,-9 3-631-16</inkml:trace>
  <inkml:trace contextRef="#ctx0" brushRef="#br0" timeOffset="255692.6552">3225 12989 854 0,'0'0'1309'0,"0"0"-1193"15,0 0-116-15,0 0 0 16,0 0 94-16,0 0 0 15,0 0-54-15,0 0-28 16,0 0-11-16,0 0 0 16,0 0 9-16,0 0-2 15,3 0 8-15,9 0-1 16,6 3-2-16,9-2 7 16,7 2-8-16,8 1-2 15,7-4-9-15,8 0 1 16,0 0-2-16,-2 0-5 15,-3 0-10-15,-4 0 5 16,-11 2 2-16,-9-1 2 16,-11 2 5-16,-4 3-6 0,-7-6-1 15,-3 4 7-15,-3-1-10 16,0 1 10-16,0-1-8 16,0 0 9-16,0 3 1 15,0 2 18-15,-3 0 3 16,-3-1-7-16,-4 6-6 15,-2-2-3-15,-6 2 1 16,-3 4 2-16,-6-1 11 16,-6 3 7-16,-5 2-4 15,-1 2 12-15,-3 2-8 16,2-1-7-16,4-2-11 16,5-1-3-16,1-1-5 15,10-4 1-15,1-2-1 0,7 3 1 16,2-8-2-16,5 4 0 15,1-5 0-15,1 2 0 16,1-2 0-16,2-4 0 16,0 2 0-16,0-2 0 15,0-1-1-15,0 1 1 16,0 2 0-16,0-2 1 16,5 2 1-16,4-6-1 15,7 3 7-15,6-3-7 16,4 0 7-16,1 0-7 15,4-3 1-15,-1-4 5 16,0 4-7-16,-8-3-1 0,-4 5 0 16,-6-2 1-16,-6 3-1 15,-3 0 0-15,0-3-26 16,0 3-33 0,-3-4-43-16,7-2-72 0,-1 0-413 15,-3-1-431-15</inkml:trace>
  <inkml:trace contextRef="#ctx0" brushRef="#br0" timeOffset="256090.8889">3373 13184 1950 0,'0'0'341'0,"0"0"-262"16,0 0-42-16,0 0 85 15,0 0-8-15,0 0-66 16,0 0-15-16,15 0-17 16,24 3 1-16,4-2-7 15,0 2-4-15,-1-3 6 16,-8 0-6-16,-5 3-6 16,-7-3 0-16,-9 4-5 0,-5-4-67 15,-5 6-38-15,-3-2-43 16,0 2-228-16,0-4-361 0</inkml:trace>
  <inkml:trace contextRef="#ctx0" brushRef="#br0" timeOffset="257228.1536">4216 13201 613 0,'0'0'826'16,"0"0"-637"-16,0 0-73 15,0 0 124-15,0 0 15 16,0 0-92-16,0 0-57 0,-42 0-24 16,18 0 6-1,-1 0-18-15,-2 6-12 0,2-2-25 16,1 3-16-16,6-2-16 16,7 2 5-16,1-3-6 15,7 5 0-15,3-2-1 16,0 3-5-16,3 0-20 15,13 3 7-15,1-2-5 16,-1 2-4-16,-2-1 5 16,-1-2 4-16,-4 3-2 15,-6-2 6-15,0 2 14 16,-3 0-5-16,0-2 6 16,-9 1 14-16,-10-2-2 0,-1 0 0 15,-2-4-12 1,1-2 0-16,3-4-86 15,11 0-158-15,7-13-416 0,0 2-562 16</inkml:trace>
  <inkml:trace contextRef="#ctx0" brushRef="#br0" timeOffset="257992.2756">4390 13237 671 0,'0'0'1448'0,"0"0"-1208"16,0 0-177-16,0 0 19 15,0 0 12-15,0 0-41 16,-28 79-33-16,28-62-11 16,0 0-9-16,-3-5 1 15,-1-1 0-15,1-1-1 16,-2-4 1-16,4-2-1 0,-1-1 0 16,2-3-1-1,0 0-35-15,0 0-12 0,8-13-7 16,8-4-44-16,4-6 35 15,2 2 43-15,3-1 20 16,-4 5 1-16,-1 2 1 16,-4 4 14-16,-7 4 6 15,0 2 25-15,-2 3-2 16,-4 2 1-16,-3 0 1 16,2 0-13-16,-2 0-17 15,0 11 2-15,0 3 16 16,0 2-22-16,0 3 1 15,-8-3-12-15,-5 4 1 16,1-3 5-16,-6 0-7 16,6-5-1-16,2-1-12 0,4-7-9 15,3-2 10 1,3-2 3-16,0 0-9 0,13-9-12 16,8-11-34-16,9-7 34 15,3-3 23-15,4 4-3 16,-3 0 1-16,-4 9 7 15,-4 3 2-15,-7 9 0 16,-10 0 0-16,-2 5 6 16,-4 0 10-16,-3 0 2 15,0 11 16-15,0 8 28 16,0 1-8-16,-10 4-15 16,4-2 4-16,-3 1-16 15,0-3-17-15,0-3-9 16,0-3-1-16,6-2-49 15,0-8-71-15,3-1-147 16,3-3-379-16,9 0-494 0</inkml:trace>
  <inkml:trace contextRef="#ctx0" brushRef="#br0" timeOffset="258350.4766">4920 13253 1413 0,'0'0'720'0,"0"0"-651"16,0 0-14-16,0 0 81 15,0 0-14-15,0 0-64 16,0 0-27-16,-64 9 3 0,46 3-14 16,-1 4-8-1,5-3 3-15,-1 3 8 16,2-2-9-16,7-4-13 15,0 0-1-15,6-1-9 0,0-5 9 16,0-1-1-16,3-3-22 16,12 0-15-16,6-3-15 15,-2-7-16-15,4-3-4 16,-4-1 8-16,-7 4-7 16,1 0 33-16,-8 4 32 15,-2 3 6-15,-3 3 0 16,0-3-16-16,0 3-6 0,-5 0-278 15,-1 0-497-15</inkml:trace>
  <inkml:trace contextRef="#ctx0" brushRef="#br0" timeOffset="259670.7837">4917 13262 1046 0,'0'0'539'0,"0"0"-440"15,0 0 108-15,0 0 87 16,0 0-60-16,0 0-90 0,0 0-64 16,-46 0-28-16,22 0-25 15,-10 0-10-15,-11 0-16 16,-10 0-1-16,-17 6-11 15,-22-1-25-15,6 2-25 16,12-4-11-16,15 1 6 16,22-1 0-16,9 0-12 15,5-3-45-15,16 0-118 16,18 0 24-16,18-6-71 16,7-1-1110-16</inkml:trace>
  <inkml:trace contextRef="#ctx0" brushRef="#br0" timeOffset="259913.0634">4763 13343 1620 0,'0'0'872'0,"-149"0"-765"15,21 0-79-15,-12 0 5 16,22 0 49-16,37 0-39 16,35 0-36-16,24 3-7 15,4 1-91-15,18-1-96 0,0 0-413 16,7 0-300-16</inkml:trace>
  <inkml:trace contextRef="#ctx0" brushRef="#br0" timeOffset="260560.677">5475 13228 1958 0,'0'0'499'16,"0"0"-444"-16,0 0-28 15,0 0 102-15,0 0-23 16,0 0-61-16,-91-12-29 16,66 12-10-16,1 0-5 15,6 7 0-15,3 0-1 16,6 3-1-16,6 3 0 16,3 4-6-16,0-3-16 15,3 5-44-15,12-6 27 16,3 4 4-16,4 0 9 15,-2-5 11-15,-4-1 7 16,-7-1 8-16,-6 0-10 0,-3-1 4 16,0 1 7-16,-18 0 12 15,-12 0 2-15,-1 0-14 16,-6 0-32-16,7-3-46 16,9-7-123-16,11 0-340 15,10 0-420-15</inkml:trace>
  <inkml:trace contextRef="#ctx0" brushRef="#br0" timeOffset="260992.2227">5647 13264 624 0,'0'0'1391'0,"0"0"-1212"15,0 0-142-15,0 0 49 16,0 0 48-16,0 0-55 16,0 0-34-16,-60 16-15 15,48-2 10-15,3 4 5 16,-1-1-14-16,1 0-15 16,3-1-8-16,1-2-7 15,2-1 0-15,3-6-1 16,0-3-8-16,0-2-52 15,11-2 29-15,8 0-35 16,7-13-51-16,6-7-49 0,1 1 11 16,3-8 1-16,-3 1 29 15,-5 3 80-15,-7 6 45 16,-6 7 66-16,-9 3 69 16,-6 7 5-16,0 0-8 15,0 0-25-15,-3 13-12 16,-6 7 4-16,-3 1-54 15,3 4-45-15,9 2-116 16,0-11-456-16,0-2-620 0</inkml:trace>
  <inkml:trace contextRef="#ctx0" brushRef="#br0" timeOffset="261650.627">5926 13240 2225 0,'0'0'330'0,"0"0"-280"15,0 0-13-15,0 0 54 16,0 0-27-16,0 0-33 16,0 0-16-16,10 87-7 15,-10-72-7-15,0-4-1 16,-10-2 0-16,1 1-12 15,0-6 11-15,1-1-16 16,4-3-10-16,4 0-16 0,0 0 0 16,13-13-27-1,8-7-43-15,3-3 67 0,0 0 35 16,3 0 11-16,-5 6 8 16,-2 2 20-16,-7 7 22 15,-7 4 23-15,-3 1-3 16,-3 3-23-16,0 0-22 15,0 0-10-15,0 0-14 16,0 13 0-16,3 1 11 16,-3 2-10-16,0 1-2 15,0 0 1-15,0-5-1 16,0 1-1-16,0-6-10 16,-3 0-21-16,-3-3 21 0,6-4 11 15,0 0 0 1,0 0 12-16,0-4 9 15,9-9-21-15,13-8-34 16,2-4 25-16,3-2 7 0,-3 1 1 16,0 10 1-16,-8 2 0 15,-7 8 13-15,-3 5-4 16,-6 1 2-16,0 0 3 16,0 4 1-16,0 11 32 15,0 3-7-15,0 8-10 16,-6 1-5-16,0-2-11 15,-4-1-13-15,1-1 1 0,3-3-1 16,-2-9-1 0,5-3-54-16,-1-4-66 0,4-4-96 15,0 0-247 1,4-9-496-16</inkml:trace>
  <inkml:trace contextRef="#ctx0" brushRef="#br0" timeOffset="262026.6895">6354 13268 1149 0,'0'0'794'0,"0"0"-699"16,0 0-30-16,0 0 131 15,0 0-61-15,0 0-90 0,91 16-45 16,-67-27-6-16,-2-2-30 15,-2-4-26-15,-1 2-46 16,-7 1 43-16,1 1 16 16,-8 3 27-16,-2-1 22 15,-3 9 49-15,0-2 41 16,0 4-8-16,-11 0 15 16,-8 0 12-16,-6 10-6 15,-8 7-17-15,0 5-19 16,0 2-13-16,5 2-6 15,1 1 7-15,12-5-2 16,2-2-21-16,13-3-14 16,0-7-18-16,10-3-5 0,35-7-59 15,-2 0-175 1,-1-14-627-16</inkml:trace>
  <inkml:trace contextRef="#ctx0" brushRef="#br0" timeOffset="263183.3433">7276 13342 1672 0,'0'0'608'16,"0"0"-538"-16,0 0 48 16,0 0 80-16,0 0-47 15,-42 87-77-15,33-64-51 16,-4-6-23-16,4 1-17 0,1-7-147 16,5-1-399-16,3-7-993 15</inkml:trace>
  <inkml:trace contextRef="#ctx0" brushRef="#br0" timeOffset="263890.1644">7894 13544 1287 0,'0'0'913'0,"0"0"-804"16,0 0-76-16,0 0 39 15,0 0 129-15,0 0-40 16,0 0-71-16,7 24-19 15,2-41-18-15,3-6-32 16,6-8-20-16,4-8 4 16,-1-7-5-16,0-4-32 15,1-5 4-15,-2-5 1 16,-1 4-3-16,-5 10 17 16,-1 6 13-16,-7 15 16 15,-3 10 8-15,-3 8 0 0,0 4 0 16,0 3-11-16,0 0-13 15,0 0 0-15,0 17-9 16,0 11 9-16,0 6 2 16,0 6 5-16,0 0-6 15,3-1 0-15,10 1-1 16,4-6 1-16,5-8-1 16,-2 0-18-16,5-7 5 15,2-5 2-15,-5-4 5 16,2-4 5-16,-3-2 1 15,0-4 0-15,-9 0 0 16,1 0 1-16,-7 0 0 0,-1-4 23 16,-5-9 9-16,0-4-6 15,0-2 6-15,0-10 0 16,0-5-17-16,-2-2-4 16,-1-4-3-16,0 1-3 15,3 2-5-15,0 7 0 16,0 5-1-16,3 11-5 15,0 1-2-15,-1 9-16 16,-2 1-41-16,3 3-77 16,-3 0-190-16,0 0-471 15,0 0-877-15</inkml:trace>
  <inkml:trace contextRef="#ctx0" brushRef="#br0" timeOffset="264912.3446">9092 13405 658 0,'0'0'841'0,"0"0"-709"16,0 0-30-16,0 0 193 16,0 0-32-16,0 0-162 0,0 0-51 15,0-29-1 1,-8 15-19-16,-4 5-5 0,-4-1-9 16,-2 6-5-16,-6 1-4 15,0 3 20-15,5 0 6 16,1 7-6-16,3 6-11 15,6 4 3-15,6 0-8 16,3 1-10-16,0-4 8 16,12-1-8-16,6-3-1 15,4-5-1-15,4-5-5 16,-4 0-7-16,2 0-9 16,-2-15-16-16,-2-2 3 15,-7-5 12-15,-1-5 4 16,-3-6 1-16,-1-3 17 15,-1-4 1-15,-1-2 7 16,0-2 10-16,0 2 8 0,-2 5 0 16,-1 7-1-16,-3 11 28 15,0 6 32-15,0 6-30 16,0 7-36-16,0 0-18 16,0 6-5-16,0 13 5 15,-13 8 12-15,4 10 15 16,-1 2-2-16,5 5 6 15,5 1 4-15,0-4-16 16,0-2-8-16,0-6-10 16,12-6-1-16,0-8-1 15,4-6-57-15,7-10-98 16,2-3-195-16,-4 0-642 0</inkml:trace>
  <inkml:trace contextRef="#ctx0" brushRef="#br0" timeOffset="265127.1104">9329 13268 2029 0,'0'0'375'16,"0"0"-301"-16,0 0-29 16,0 0 50-16,0 0 53 15,0 0-59-15,3 78-38 16,0-55-23-16,3-2-14 0,1-3-13 15,-4-8-1-15,0-6-33 16,-3-4-110 0,0-7-138-16,0-6-574 0</inkml:trace>
  <inkml:trace contextRef="#ctx0" brushRef="#br0" timeOffset="265287.1365">9384 13109 1993 0,'0'0'487'0,"0"0"-462"16,0 0-19-16,0 0 0 15,0 0-6-15,0 0-1 16,0 0-225-16,18 28-580 0</inkml:trace>
  <inkml:trace contextRef="#ctx0" brushRef="#br0" timeOffset="265608.4218">9647 13068 1923 0,'0'0'510'15,"0"0"-461"-15,0 0 14 16,0 0 93-16,0 0-55 15,-81 0-65-15,74 17-18 16,7 6-1-16,0 6 2 0,3 5-7 16,10 6-6-1,2 2 0-15,-3-1-6 0,-3 1 1 16,-6-2-1-16,0-4 0 16,-3-6-1-16,0-3 0 15,0-5-5-15,-6-2 0 16,-3-7-3-16,-6-3-33 15,-10-6-109-15,5-4-186 16,1 0-620-16</inkml:trace>
  <inkml:trace contextRef="#ctx0" brushRef="#br0" timeOffset="265782.0259">9496 13312 568 0,'0'0'1709'15,"0"0"-1540"1,0 0-138-16,0 0 18 0,0 0-5 16,98 0-44-16,-59 0-23 15,9-9-145-15,-8 6-533 16,-10-7-866-16</inkml:trace>
  <inkml:trace contextRef="#ctx0" brushRef="#br0" timeOffset="266091.7215">9851 13048 1392 0,'0'0'943'0,"0"0"-832"16,0 0 11 0,0 0 76-16,0 0-53 15,0 0-75-15,0 0-35 0,-36-9-22 16,33 23-11-16,3 8 10 15,0 5 4-15,0 10-3 16,0 2-5-16,6 6-7 16,0 2 0-16,5-1 0 15,-4-3-1-15,-4-2 0 16,-3-3-1-16,0-7-7 16,0-5 7-16,-7-7-8 15,-7-3-27-15,-2-5-54 0,-5-8-96 16,0-3-306-16,9 0-502 15</inkml:trace>
  <inkml:trace contextRef="#ctx0" brushRef="#br0" timeOffset="266259.3316">9769 13316 2087 0,'0'0'297'0,"0"0"-263"15,0 0-28-15,0 0 0 16,97 0-6-16,-48 0-88 16,-7 0-248-16,-6 0-295 0</inkml:trace>
  <inkml:trace contextRef="#ctx0" brushRef="#br0" timeOffset="266741.3326">10066 13297 1099 0,'0'0'1013'15,"0"0"-844"-15,0 0-42 16,0 0-5-16,0 0-76 16,0 0-36-16,100 3-10 15,-64 0-87-15,3-3-115 16,-1 0-110-16,-8 0 43 15,-8 0-8-15,-2-3 149 16,-14-7 128-16,-3 3 195 0,-3 1 108 16,0 2-1-1,-12-1-60-15,-9 5-58 0,-3 0-39 16,-3 0-38-16,-4 2-46 16,4 12-28-16,0 5-18 15,8 5-14-15,10 2-1 16,9 0 0-16,0 0-14 15,19-3-65-15,29-6-88 16,-2-7-148-16,-4-7-518 0</inkml:trace>
  <inkml:trace contextRef="#ctx0" brushRef="#br0" timeOffset="267088.3999">10442 13274 2049 0,'0'0'163'16,"0"0"-137"-16,0 0-26 16,0 0 86-16,0 0-31 15,36 92-24-15,-26-69 10 16,-1-4-9-16,0-2-20 16,-6-7-11-16,-3-6 1 15,0-1-2-15,0-3 17 16,-3 0 10-16,-6-13-2 15,0-1-14-15,2-5 2 16,4-5 2-16,3-5-4 16,0 0 5-16,13 2 2 15,5 0-3-15,0 10 22 16,-3 4 12-16,2 10-18 0,-1-1-11 16,0 4-20-16,-1 0 0 15,-3 10-9-15,-6 11-64 16,0-1-99-16,-6 0-459 0</inkml:trace>
  <inkml:trace contextRef="#ctx0" brushRef="#br0" timeOffset="267458.8041">10785 13329 390 0,'0'0'1806'16,"0"0"-1652"-16,0 0-116 16,0 0 35-16,0 0-9 0,0 0-37 15,0 0-17-15,76 17-5 16,-61-17-5-16,-5 0-37 16,4-10-27-16,-5 1-21 15,-6-4-5-15,0-1 57 16,-3 4 33-16,0 0 22 15,-3 0 31-15,-6 4 27 16,-9 2 23-16,0 4 28 16,-1 0-9-16,-1 0-32 15,1 13-34-15,2 1-33 16,10 6-16-16,4 0-7 0,3 3 0 16,7-4-64-1,16-3-85-15,13-3-58 16,-5-3-263-16,-1-6-221 0</inkml:trace>
  <inkml:trace contextRef="#ctx0" brushRef="#br0" timeOffset="267875.6726">11022 13309 1557 0,'0'0'695'0,"0"0"-612"15,0 0 51-15,0 0 4 16,0 0-59-16,0 0-34 15,0 0-21-15,43 10-3 16,-40 4-2-16,-1 3-4 16,-2-1-5-16,0 1-2 0,0-2-8 15,0-5 1-15,0-3-1 16,0-4-1-16,0-3-22 16,0 0-2-16,0 0-15 15,0 0 8-15,9-10-9 16,3-5 0-16,4-2 28 15,4-7 12-15,2-5 1 16,-1 0 13-16,-3 3 13 16,-5 5 18-16,-2 7 25 15,-5 8 18-15,-3 2-29 16,0 4-27-16,-3 0-17 16,4 14-14-16,-1 3 2 0,-3 6 4 15,3 3-5-15,0 0-1 16,0-2 1-16,0-4-1 15,3-4-7-15,-2-7-86 16,19-5-123-16,-1-4-92 16,2 0-560-16</inkml:trace>
  <inkml:trace contextRef="#ctx0" brushRef="#br0" timeOffset="268458.8569">11582 13000 1603 0,'0'0'316'15,"0"0"-186"-15,0 0 158 0,0 0-64 16,-24 85-51 0,18-45-70-16,6 6-45 15,0 1-34-15,3-1-17 0,10-1-7 16,4-8-13-16,-4-7-51 16,-4-6-54-16,0-6-48 15,-9-8-46 1,0-3-261-16,0-7-193 0</inkml:trace>
  <inkml:trace contextRef="#ctx0" brushRef="#br0" timeOffset="268658.3541">11483 13187 1971 0,'0'0'612'0,"0"0"-560"16,0 0-22-16,0 0 52 16,108 10-82-16,-47-6-9 15,-12-1-300-15,-7-3-1099 0</inkml:trace>
  <inkml:trace contextRef="#ctx0" brushRef="#br0" timeOffset="272208.1436">15046 16134 204 0,'0'0'0'0</inkml:trace>
  <inkml:trace contextRef="#ctx0" brushRef="#br0" timeOffset="272538.6718">15046 16134 234 0,'-64'-27'205'0,"58"27"393"16,0 0-299-16,-3 0-95 16,3 0 37-16,-6 0 46 15,3 0-59-15,3 0-74 16,0 0-57-16,2 0-27 15,1 0-12-15,3 0 0 16,0 0-14-16,0 0-1 16,0 0 2-16,0 0-17 15,16 6-19-15,8-1-9 16,11-3-1-16,10 5-27 0,8-1 4 16,-1-2 6-1,-7-1-4-15,-3 0-9 16,-16 1 4-16,-3-1 4 15,-14-3 14-15,-6 0 9 16,-3 0 7-16,0 0 3 0,-6 0 25 16,-3 0-22-16,-5-6-12 15,10 2-1-15,5-3-109 16,19 1-219-16,2-3-837 0</inkml:trace>
  <inkml:trace contextRef="#ctx0" brushRef="#br0" timeOffset="273259.8845">17081 16130 980 0,'0'0'337'16,"0"0"-158"-16,0 0 70 15,0 0 70-15,0 0-64 16,0 0-75-16,0 0-27 16,-49-3-7-16,49 3-51 15,0 0-17-15,16 0-6 16,14 7-5-16,7 0-38 16,8-1-20-16,1-2-9 15,-6-3-9-15,-5 1-14 16,-11-2-8-16,-9 0 4 0,-11 0-7 15,-4 0 5 1,0 0-11-16,-13 0-2 0,-8 0-10 16,3 0-153-16,5 0-563 0</inkml:trace>
  <inkml:trace contextRef="#ctx0" brushRef="#br0" timeOffset="274011.6042">19284 16162 350 0,'0'0'1240'0,"0"0"-973"15,0 0-169-15,0 0 192 16,0 0-14-16,0 0-47 15,0 0-69-15,87 8-66 16,-27-8-48-16,4 0-46 0,28-10-25 16,-14-3-153-16,-21-1-729 0</inkml:trace>
  <inkml:trace contextRef="#ctx0" brushRef="#br0" timeOffset="276119.4888">14668 15913 466 0,'0'0'226'0,"0"0"-103"0,0 0 23 16,0 0-12-16,0 0-35 16,0 0-2-16,0 0-16 15,-48-14-7-15,31 14 39 16,-1 0 17-16,-3 5-5 15,-1 0-60-15,-1 5 4 16,7 0-30-16,-1 0-21 16,8 3-18-16,5 3-48 15,2-2 14-15,2 0 12 16,0 5 12-16,9-3-19 16,5 4-9-16,-2 1 11 15,4-2-5-15,1-3-35 16,-1 0-57-16,0-2 25 15,4-4 12-15,3 3-14 0,9 1-34 16,-7-1-128-16,-2-3-317 0</inkml:trace>
  <inkml:trace contextRef="#ctx0" brushRef="#br0" timeOffset="276299.066">14761 16209 15 0,'0'0'295'16,"0"0"237"-16,0 0-461 15,0 0-19-15,0 0-104 16,91-82-37-16,-70 56 5 15,-2 0 55-15,-2 2 29 16,-8 4 35-16,-2 1 5 16,-7 3 15-16,-7 4-45 15,-16 3 6-15,-8-4 43 16,-9 3 15-16,-31-6-22 16,12 3-52-16,4-1-299 0</inkml:trace>
  <inkml:trace contextRef="#ctx0" brushRef="#br0" timeOffset="277614.5097">16938 15930 729 0,'0'0'242'15,"0"0"-122"-15,0 0 21 16,0 0-28-16,0 0-62 16,0 0-31-16,0 0-10 15,-88-31-8-15,75 31 15 16,-1 0 21-16,2 7 42 15,-8 0-10-15,5 6-28 16,1-1-2-16,2 5-16 16,1 0-10-16,4 0-7 15,4 1-7-15,3 0 0 16,1 1 0-16,14 1-71 16,5 0-81-16,-1 0 7 15,2-1 29-15,-3-2 73 16,-2-3 28-16,-2-1 15 15,-1-3 2-15,-1-6 22 0,3-3 26 16,0-1 45-16,4 0-67 16,4 0-28-16,-1-10-7 15,5-2 7-15,-5-8-3 16,1-2 35-16,-7-2-5 16,-7-2 49-16,-8-1 66 15,-1 2 29-15,-13 1-31 16,-12-3-41-16,-11 1-55 15,-29-4-44-15,10 1-190 16,3 8-635-16</inkml:trace>
  <inkml:trace contextRef="#ctx0" brushRef="#br0" timeOffset="279774.9652">19181 16016 146 0,'0'0'221'0,"0"0"294"16,0 0-275-16,0 0-83 15,0 0-37-15,0 0-65 16,0 0-23-16,23-11-23 16,-20 11-8-16,3-3 8 15,-3 0-9-15,-2 0 0 16,-1 2 16-16,0-5 38 15,0 5-22-15,0-5-11 16,0 2-7-16,0 1 37 16,0-4 21-16,0 1-9 0,0-4-30 15,0 3-20-15,0 0-13 16,2-1-11-16,-1 1 2 16,-1 0 2-1,0 0-7-15,0 2-2 0,-7-3 8 16,-6-2 2-16,0 3 5 15,0 0 1-15,0 4 0 16,4-3 1-16,-5 4 0 16,4 0-1-16,-2 2 1 15,-8 0 9-15,0 0-9 16,-5 2 6-16,-1 6 5 16,-4 2 14-16,2 0 2 15,2 5-2-15,6 0-2 0,1 4-15 16,8 2-9-16,8 4-1 15,3 6 1-15,0-5 27 16,8 5-27-16,9-2 11 16,7-5-6-16,3-2 3 15,2-5-8-15,3-4-8 16,1-3 7-16,-2-6-5 16,-1-3-1-16,-4-1-8 15,-1 0-4-15,-1-10-6 16,-4-5 6-16,-2-5 9 15,2-7 10-15,-10-2 10 16,0-8 6-16,-5 2-10 16,-5 0-6-16,0 3-17 15,-28 3-101-15,-10 5-271 16,-3 6-750-16</inkml:trace>
  <inkml:trace contextRef="#ctx0" brushRef="#br0" timeOffset="281517.1045">14292 15364 1572 0,'0'0'341'16,"0"0"-227"-16,0 0 7 16,0 0 64-16,0 0-49 15,0 0-67-15,0 0-50 16,2 10 6-16,13 4-16 16,0 5-9-16,5-3-5 15,2 1-25-15,0 0 7 16,-1-1 6-16,-3-2 10 15,0-1 6-15,-6-1-1 16,1-1 1-16,-7 2-6 16,0-6-37-16,-2 2-33 0,1-5-3 15,-5-4 34-15,3 3 17 16,-3-3-11-16,0 0-13 16,3 0 22-16,0 0 12 15,6-7-63-15,-3-3 31 16,2 0 40-16,-2-3 11 15,1-2 0-15,-7 0 13 16,0 3 37-16,0-1-9 16,-8 3 1-16,-2 3 22 15,1 3 15-15,3-2-11 16,0 5-5-16,6-1-26 16,0 2-20-16,0 0 0 0,0 0-5 15,0 0-12-15,3 0-15 16,3 0 15-16,-3 9 0 15,3 2-7-15,-5 5 0 16,1-2 7-16,-1 4 6 16,2-1-5-16,0 0-1 15,3-4 1-15,2-3 1 16,4 0-2-16,1 0 0 16,0-6-13-16,1 1-20 15,-8-4 10-15,-3 1 8 16,-3 0 6-16,0-2 2 15,-12 0 7-15,-11 0 42 16,-3 0-7-16,-4 0-4 0,-2 0-31 16,12 0-52-16,5 0-255 15,11 0-702-15</inkml:trace>
  <inkml:trace contextRef="#ctx0" brushRef="#br0" timeOffset="282663.9998">16486 15450 722 0,'0'0'930'0,"0"0"-776"16,0 0-5-16,0 0 79 15,0 0-39-15,0 0-82 16,0 0-52-16,0-10-17 16,3 13-8-16,5 8 6 15,1 5 0-15,7 1-24 16,0 3-5-16,4-1-6 0,5-2-1 16,-2 1-26-16,4 0-44 15,-5-4-16-15,1-5 1 16,-13 1 26-16,-2-7 22 15,-4 0 15-15,-4-2 7 16,0-1 13-16,0 0 2 16,0 0 71-16,-4-1-13 15,-1-5-24-15,-1-1-13 16,2 1-4-16,1-5-11 16,-1 2-4-16,1-1 4 15,0 0-5-15,0-3 1 16,0 3 4-16,0 0-6 15,-1 0 6-15,1 3 8 16,2 5 2-16,-1-3 3 16,2 5 8-16,0 0 0 0,0 0-18 15,0 0 6-15,0 0-15 16,3 0 0-16,4 7 3 16,2 3-1-16,-3 4-2 15,1 5 0-15,-4-2 0 16,0 0 0-16,0-1 0 15,0-3 1-15,-2-3-1 16,-1-1 0-16,0-5-1 16,0 0-14-16,-3-1 3 15,-7-3-3-15,-12 0-6 0,-2 0-148 16,9 0-556-16</inkml:trace>
  <inkml:trace contextRef="#ctx0" brushRef="#br0" timeOffset="283937.2521">18746 15494 1149 0,'0'0'239'15,"0"0"-203"-15,0 0 63 16,0 0 128-1,0 0-6-15,0 0-83 0,0 0-50 16,-3-11-11-16,3 11 2 16,0 0-11-16,0 0-34 15,0 0-7-15,9 11-12 16,6 4-5-16,6 5-9 16,5 0 0-16,4 1-1 15,5 2-36-15,-3-4-66 16,1-2-37-16,-4-4-10 15,-9-3-2-15,-5-5 19 0,-4-3 49 16,-8-2 45 0,-3 0 18-16,0-4 20 0,0-6 18 15,-7-3 28-15,-3 3 39 16,1-3 12-16,0 6-34 16,2 0-19-16,3 0-18 15,1 2-4-15,0 1 34 16,0 1 1-16,0-1-17 15,-2 1 4-15,1 0-10 16,1-2 8-16,0 3 11 16,1-1 2-16,1 3-10 15,1 0-8-15,0 0-19 16,0 0-4-16,0 0 1 16,0 0-15-16,0 0-17 15,4 0 17-15,5 0 4 0,2 3-3 16,-2 7 0-16,-1-3-1 15,0 3 0-15,-1 3-1 16,-2-4 1-16,0 1 0 16,-2-3 0-16,-3 0 0 15,0-1 0-15,0-5-12 16,-8 5 2-16,-16-3-14 16,-35-3-87-16,4 0-361 15,0 0-945-15</inkml:trace>
  <inkml:trace contextRef="#ctx0" brushRef="#br0" timeOffset="298443.8121">16996 14248 584 0,'0'0'636'16,"0"0"-527"-16,0 0-76 15,0 0 50-15,0 0 132 16,-24 36-21-16,24-26-50 15,0 3-28-15,0-2-28 16,0-2-8-16,0 4-31 0,0-3-28 16,0 4-11-16,0-2-4 15,0 2-6-15,0 2 1 16,0-2 0 0,0-1-1-16,0 1 1 0,0-2-1 15,0-2-126-15,1 0-106 16,9-3 15-16,0-4 5 15,-1-3 6-15,0 0 66 16,-1 0 27-16,2-7 81 16,-7-3 32-16,0-3 46 0,0 1 50 15,-3 2 27 1,0 0 51-16,0 3-39 0,3 3-53 16,-3 1-13-16,0 0-11 15,0 3-14-15,0 0-14 16,0 0-30-16,3 0-13 15,-3 3 13-15,0 4 9 16,0 3 8-16,-3 0-15 16,-6 0-1-16,-2-1 5 15,-1-3 3-15,2 1-9 16,1-4 6-16,2-3 1 16,0 0-7-16,7 0-7 15,0-10-228-15,0-5-897 0</inkml:trace>
  <inkml:trace contextRef="#ctx0" brushRef="#br0" timeOffset="300544.9105">19058 14611 472 0,'0'0'241'0,"0"0"-184"16,0 0-33-16,0 0 72 16,0 0 34-16,0 0-42 15,0 0 6-15,-4-6 22 0,4 6 11 16,0-3 13 0,0 3-22-16,-1 0-23 15,1 0-22-15,0 0-25 0,0 0-45 16,0 0-3-16,5 0-23 15,7 6-62-15,5 1-89 16,2-1-18-16,0 5 37 16,-3-2 20-16,-2 0 20 15,-5 1 19-15,-3-4 80 16,2 5 8-16,-2-4-15 16,4 0-200-16</inkml:trace>
  <inkml:trace contextRef="#ctx0" brushRef="#br0" timeOffset="301426.0797">19580 14602 166 0,'0'0'616'15,"0"0"-451"-15,0 0-71 0,0 0 68 16,0 0 15 0,0 0-47-16,0 0-37 0,-40-4 1 15,28 4-2-15,-5 7-46 16,-14 13-44 0,-2-1-2-16,6 1-524 0</inkml:trace>
  <inkml:trace contextRef="#ctx0" brushRef="#br0" timeOffset="305079.1871">5487 14201 1524 0,'0'0'339'0,"0"0"-231"16,0 0 86-16,0 0 35 16,0 0-63-16,0 0-52 15,0 0-22-15,0 0-22 16,-3 0-13-16,3 0 0 15,0 0-17-15,0 0-14 16,0 0-19-16,0 10-7 16,0 7 9-16,0 6-8 15,0-3-1-15,-3 6 0 16,0-5-12-16,0-2-19 0,-3-3-28 16,6-5-41-16,-4-2-56 15,4-1-30-15,0 0-330 16,0-7-301-16</inkml:trace>
  <inkml:trace contextRef="#ctx0" brushRef="#br0" timeOffset="305425.6174">5581 14076 1119 0,'0'0'71'0,"0"0"-31"16,0 0-40-16,0 0 244 15,0 0 9-15,0 0-67 16,0 0-28-16,8-30-16 16,-8 30-5-16,0 0-27 15,0 0-37-15,0 0-24 16,0 0-28-16,0 0-21 0,2 0-132 16,6 0-554-16</inkml:trace>
  <inkml:trace contextRef="#ctx0" brushRef="#br0" timeOffset="306109.3645">5757 14204 874 0,'0'0'896'0,"0"0"-773"15,0 0-69-15,0 0 159 16,0 0-42-16,0 0-91 15,0 0-40 1,-22-28-1-16,13 27-5 0,-6-3 0 16,3 4 14-16,-3 0-9 15,0 0-20-15,0 0-2 16,2 5 2-16,5 3-9 16,2-1-10-16,6 0-6 15,0-1-8-15,5 5 0 16,10-1 7-16,4 1-22 15,5-2-27-15,1 1 17 16,-2 0-4-16,-4-5 15 16,-4 2-5-16,-6 0-10 15,-6-4 3-15,-3 4 13 0,0-1-16 16,0-2 23-16,-6 2 20 16,-6-2 16-16,-6 2 11 15,-4-6-1-15,-5 1-11 16,5-1-15-16,2 0-12 15,7 0-159-15,7 0-363 16,6-3-419-16</inkml:trace>
  <inkml:trace contextRef="#ctx0" brushRef="#br0" timeOffset="306526.2359">6039 14234 1676 0,'0'0'300'0,"0"0"-280"16,0 0 93-16,0 0 48 15,0 0-74-15,0 0-42 16,0 0-4-16,-37 34-17 15,29-18-12-15,5 0 1 0,-1-6-7 16,4 0-6 0,0 0 8-16,4-6-6 0,8-4 16 15,2 0-17-15,8 0-1 16,2-3-24-16,1-8-48 16,-2-2-50-16,-1-4 14 15,-7 4 30-15,-6-2 55 16,-9 4 23-16,0 1 25 15,-6-1 13-15,-12 5-7 16,-4 0 10-16,-4 3-19 16,4 2-22-16,-5 1-143 15,8 0-499-15,7 0-612 0</inkml:trace>
  <inkml:trace contextRef="#ctx0" brushRef="#br0" timeOffset="306843.3576">6296 14003 1003 0,'0'0'795'15,"0"0"-720"-15,0 0 64 16,0 0 139-16,0 0-79 15,0 0-93-15,0 0-38 16,0-3-8-16,-6 17-12 16,3 5 62-16,-3 11-44 0,-2 0-47 15,5 2-11 1,-4 2-7-16,4-2 5 0,-3 2-6 16,0-4-2-16,-3-1-11 15,2-6-29-15,2 0-61 16,2-6-94-16,0-5-156 15,3-5-589-15</inkml:trace>
  <inkml:trace contextRef="#ctx0" brushRef="#br0" timeOffset="307060.6276">6179 14189 983 0,'0'0'1229'0,"0"0"-1229"16,0 0 0-16,0 0 127 0,0 0 0 15,0 0-84-15,0 0-34 16,102-10-9-16,-65 15-79 16,-10 6-239-16,-3-2-474 0</inkml:trace>
  <inkml:trace contextRef="#ctx0" brushRef="#br0" timeOffset="307361.4725">6472 14236 1443 0,'0'0'830'0,"0"0"-748"15,0 0-62 1,0 0 63-16,0 0-40 0,0 0-22 15,0 0-10-15,-11 46-11 16,11-34 0-16,8-5-32 16,4-1 7-16,4-3 3 15,-2-3 7-15,5 0 5 16,-7-6 1-16,3-8 7 16,-9 1 2-16,-3-3 12 15,-3 3 9-15,0 1 1 16,-12 0-8-16,-9 3-14 15,3 5 0-15,-9 4-79 16,8 0-203-16,8 4-427 0</inkml:trace>
  <inkml:trace contextRef="#ctx0" brushRef="#br0" timeOffset="307631.9663">6709 14198 1497 0,'0'0'726'15,"0"0"-687"-15,0 0-26 0,0 0 149 16,0 0 7 0,0 0-62-16,-30 89-42 0,27-56-30 15,0 0-14-15,-4-3-10 16,4 0-10-16,0-7-1 15,-3-2-9-15,1-3-64 16,1-4-115-16,-5-7-153 16,3-1-408-16,3-6-561 0</inkml:trace>
  <inkml:trace contextRef="#ctx0" brushRef="#br0" timeOffset="307933.4693">6721 14155 1664 0,'0'0'529'0,"0"0"-515"15,0 0 65-15,0 0 122 16,0 0-85-16,0 0-84 16,0 0-20-16,85-19-11 15,-63 19 0-15,-2 0-1 16,-1 3-6-16,-1 3-16 15,-6 4 3-15,-3 1 11 16,-6 2-1-16,-3-3-1 16,0 2-1-16,-6-2 11 15,-9 0 8-15,-9-3 7 16,-7 1-15-16,-2-3-19 16,-6-1-113-16,9-1-206 15,8-3-411-15</inkml:trace>
  <inkml:trace contextRef="#ctx0" brushRef="#br0" timeOffset="308331.7046">7016 14195 745 0,'0'0'932'15,"0"0"-931"-15,0 0 31 16,0 0 141-16,0 0-26 16,0 0-98-16,90 0-34 0,-69-6-7 15,-2-1-8-15,-1-4-65 16,-6 2-62-16,-3-1 35 16,-6 0 76-16,-3 0 16 15,0 3 36-15,-6 1 29 16,-12 0 63-16,-6 2 36 15,-4 4 0-15,-5 0-39 16,-3 4-18-16,0 9-37 16,4 6-21-16,6 2-24 15,10 2-8-15,10 2-10 16,6-3-7-16,0-3 0 16,22-3 0-16,4-3-45 15,9-3-117-15,21-7-167 0,-7-3-355 16,-7 0-375-16</inkml:trace>
  <inkml:trace contextRef="#ctx0" brushRef="#br0" timeOffset="308642.0296">7416 14129 1530 0,'0'0'350'0,"0"0"-266"15,0 0 152-15,0 0-2 16,0 0-105-16,0 0-81 16,0 0-8-16,-31-10-7 15,16 10-5-15,6 7-10 0,0 6-17 16,6 0-1-16,3 4 0 16,0 3 0-16,15-4 0 15,4 4-1-15,-2 0-12 16,2-4 13-16,-7 0 1 15,-7-3-1-15,-5-3-11 16,0-3-15-16,-23 0 20 16,-26-3 4-16,4-2-264 15,-1-2-907-15</inkml:trace>
  <inkml:trace contextRef="#ctx0" brushRef="#br0" timeOffset="316870.5592">9129 14396 664 0,'0'0'741'0,"0"0"-592"0,0 0 7 16,0 0 97-16,0 0-38 15,0 0-87-15,0-7-18 16,4 4-2-16,1 3 19 16,-2 0-24-16,-3-3-35 15,0 3-27-15,0 0-25 16,0-2-15-16,-3 0-1 15,-9-1-1-15,-9-3 0 16,-3 5 1-16,-10 1 0 16,-6 0 2-16,-5 0-1 15,-7 10 5-15,-5 7 3 16,0 7 6-16,2 8 18 16,6 5 6-16,10 6-2 15,12 0-13-15,15 0-22 0,12-4 7 16,14-2-9-16,23-8 0 15,20-2 0-15,32-14-69 16,-13-10-139-16,-4-3-714 0</inkml:trace>
  <inkml:trace contextRef="#ctx0" brushRef="#br0" timeOffset="318221.2516">8426 14155 1355 0,'0'0'312'15,"0"0"-186"-15,0 0 42 16,0 0 95-16,0 0-60 15,0 0-84-15,0 0-31 16,12-19-18-16,-12 19-27 16,0 0-16-16,3 12 28 15,-2 9 8-15,-1 1-5 0,0 5-19 16,0 0-21 0,0-1-7-16,0 0-11 15,-1-3 0-15,-2-6-45 16,0-3-121-16,-3-6-166 0,-4-3-383 15,4-5-532-15</inkml:trace>
  <inkml:trace contextRef="#ctx0" brushRef="#br0" timeOffset="318592.6523">8626 14169 1075 0,'0'0'234'0,"0"0"-161"15,0 0 127-15,0 0 49 16,0 0-55-16,0 0-86 16,0 0-19-16,76-27-11 15,-70 27-10-15,0 0-11 16,-2 0-20-16,3 3-13 15,-4 4-1-15,1 3-9 16,-4 3-7-16,0 1-7 16,-4 1 0-16,-7 2 11 15,-4-2 24-15,-4 4 10 16,1-4-11-16,6 2 17 0,3 0-20 16,2-1-20-1,7-5-11-15,4 2-9 0,35-7-95 16,-2-3-184-16,2-3-784 0</inkml:trace>
  <inkml:trace contextRef="#ctx0" brushRef="#br0" timeOffset="318926.4977">9562 14578 935 0,'0'0'1498'16,"0"0"-1324"-16,0 0-122 16,0 0 136-16,-81 76-61 15,54-46-77-15,-1 2-37 16,1 2-13-16,-8 5-41 16,12-6-245-16,8-12-690 0</inkml:trace>
  <inkml:trace contextRef="#ctx0" brushRef="#br0" timeOffset="319449.4864">10575 14475 1335 0,'0'0'783'16,"0"0"-664"-16,0 0 81 16,0 0 17-16,0 0-69 0,0 0-66 15,0 0-28 1,-84-49-18-16,57 46-6 0,-4 3-9 15,-5 0-15-15,-7 17 4 16,1 8 8-16,-1 5 6 16,4 7 6-16,8-1-9 15,11 1-9-15,10-2-12 16,10-5 0-16,16-6-5 16,20-2 4-16,12-11-39 15,28-7-84-15,-15-4-149 16,-9 0-623-16</inkml:trace>
  <inkml:trace contextRef="#ctx0" brushRef="#br0" timeOffset="319874.8876">9960 14056 1287 0,'0'0'791'0,"0"0"-683"0,0 0 31 16,0 0 95-16,0 0-40 16,0 0-95-16,0 0-56 15,0 10-7-15,0 14 33 16,-3 8-41-16,0 1-19 15,-3 3-9-15,-3-2-22 16,-7 9-116-16,2-10-240 16,1-7-654-16</inkml:trace>
  <inkml:trace contextRef="#ctx0" brushRef="#br0" timeOffset="320365.8726">10179 14069 515 0,'0'0'1523'16,"0"0"-1286"-16,0 0-35 15,0 0 25-15,0 0-85 0,0 0-87 16,0 0-38-16,66-26-10 16,-45 26-6-16,3 0 0 15,-5 5-1-15,-1 3 0 16,-6-1-1-16,-3 0 0 16,-9 2-10-16,0 1-7 15,-6-1 8-15,-15 0 10 16,-1-1 0-16,-4 2 7 15,1-6 4-15,4 3-5 16,6-1-5-16,2-3 4 16,9 0-5-16,4 5-11 15,0 1-1-15,13 2 12 16,9 4 9-16,2-2-3 0,-2 4-6 16,-5-4-5-16,-7-3-2 15,-7-2-8-15,-3 1 3 16,-10 0 2-16,-13-2 9 15,-2 3-15-15,-11 0-74 16,6 3-249-16,8-5-845 16</inkml:trace>
  <inkml:trace contextRef="#ctx0" brushRef="#br0" timeOffset="320893.687">11334 14714 1891 0,'0'0'350'0,"0"0"-256"15,0 0 56-15,0 0 94 16,0 0-69-16,0 0-87 15,-97 75-49-15,68-49-27 16,6-2-12-16,-1 3-9 0,6-7-126 16,5-5-465-1,7-8-1479-15</inkml:trace>
  <inkml:trace contextRef="#ctx0" brushRef="#br0" timeOffset="321433.7068">12262 14469 1422 0,'0'0'542'16,"0"0"-481"-16,0 0 61 0,0 0 95 15,0 0-56-15,0 0-44 16,0 0-29-16,21-43-41 16,-30 37-10-16,-12-1 2 15,-4 4 4-15,-8 3-3 16,-6 0 1-16,-1 13-8 15,1 9 0-15,5 8 1 16,4 1-1-16,10 4-26 16,16 2-7-16,4-4 0 15,24-4 0-15,12-3-7 16,10-4-50-16,5-6-55 16,4-9-102-16,-16-2-284 15,-13-5-476-15</inkml:trace>
  <inkml:trace contextRef="#ctx0" brushRef="#br0" timeOffset="321776.3298">11961 13914 523 0,'0'0'1390'0,"0"0"-1208"0,0 0-66 16,0 0 79-16,0 0 6 15,0 0-71-15,0 0-9 16,-3 43-35-16,3-10-50 15,0 3-12-15,-13 1-9 16,3-2-13-16,-3-1-2 16,1-4-16-16,3-6-131 15,4-6-325-15,5-11-836 0</inkml:trace>
  <inkml:trace contextRef="#ctx0" brushRef="#br0" timeOffset="322162.6554">12175 13977 963 0,'0'0'1199'16,"0"0"-1082"-16,0 0-95 16,0 0 6-16,0 0 27 15,0 0 19-15,0 0-22 16,-48 52-18-16,34-35-13 15,2 3-14-15,6-6 5 16,6-1-4-16,0-4-7 16,6-2 16-16,13-3 8 15,7-4-16-15,5 0-9 0,2-6-9 16,-6-5 3 0,-2-5-5-16,-10 5 5 0,-3-2 6 15,-9 3 16-15,-3 7 37 16,0 0 3-16,0 3-4 15,0 0 8-15,-6 16 16 16,-3 8 19-16,0 9-22 16,3 6-28-16,3 4-30 15,-3 3-15-15,-3 10-75 16,2-13-197-16,-2-10-911 0</inkml:trace>
  <inkml:trace contextRef="#ctx0" brushRef="#br0" timeOffset="324859.6669">8371 14776 1000 0,'0'0'370'0,"0"0"-214"0,0 0-28 15,0 0 50-15,0 0-37 16,0 0-26-16,0 0-13 15,30-22 6-15,-30 18-10 16,0 1 8-16,0 2 3 16,0 1 16-16,0 0-16 15,0 0-16-15,0 0-45 16,-12 0-38-16,-6 14 4 16,-6 9 7-16,-4 7-1 15,1 3-12-15,6 7-8 16,3-1 0-16,12-2-1 15,3-2-12-15,3-5-6 16,9-9-11-16,12-6-6 0,3-5-14 16,6-10 1-16,4 0-5 15,-3-5-31-15,-5-12 38 16,-4-3 32-16,-7-4 15 16,-9 4 1-16,-6 4 38 15,-6 7 4-15,-18 8-25 16,-7 1-3-16,-5 1 0 15,-1 21-15-15,11-2-154 16,13-3-807-16</inkml:trace>
  <inkml:trace contextRef="#ctx0" brushRef="#br0" timeOffset="325968.8896">10069 14789 515 0,'0'0'830'15,"0"0"-692"-15,0 0-83 16,0 0 128-16,0 0 75 15,0 0-89-15,0 0-33 0,0-16-5 16,0 16-1-16,0-3 4 16,0 3-15-16,-3 0-37 15,-7 0-43-15,-7 0-26 16,-8 16 22-16,-8 3 5 16,-6 8-10-16,0 7-9 15,5 1-11-15,10 2-9 16,4 0-1-16,13-8-2 15,7-2 1-15,3-7-14 16,18-8-23-16,8-5-12 16,9-4-14-16,-2-3-41 15,3-3-27-15,-3-13-8 0,-11-7 42 16,-4-1 62-16,-12 1 26 16,-9 4 10-16,-6 5 22 15,-21 5-9-15,-9 9-3 16,-31 9-10-16,9 10-13 15,9-2-610-15</inkml:trace>
  <inkml:trace contextRef="#ctx0" brushRef="#br0" timeOffset="327131.5416">11901 14733 561 0,'0'0'926'0,"0"0"-714"15,0 0-12-15,0 0 132 16,0 0-65-16,0 0-91 16,0 0-59-16,-3-17-15 15,3 17-32-15,-3 0-19 16,-3 0-22-16,-6 11-22 15,-7 16 12-15,-8 5 22 16,-3 8-23-16,-1 3-17 16,4-1 0-16,9-5-1 15,9-6-2-15,9-6-16 16,0-5-33-16,24-10-19 16,6-6 0-16,7-4-21 0,4-1-3 15,0-18 16-15,-5-2 40 16,-9-6 29-16,-11-1 9 15,-10 4 13-15,-6 7 34 16,-30 7-28-16,-53 17-19 16,5 13-73-16,-4 7-550 0</inkml:trace>
  <inkml:trace contextRef="#ctx0" brushRef="#br0" timeOffset="332861.7988">9065 14905 204 0,'0'0'340'0,"0"0"-22"16,0 0-65-16,0 0 25 15,0 0-25-15,0 0-1 16,3-17-27-16,-3 15-39 16,0-1-32-16,0 2-22 0,0 1-22 15,0 0-29 1,0 0-24-16,0 0-32 16,-9 0-25-16,-6 0 0 0,-6 6 1 15,-4 11 1-15,1 3 5 16,-2 6-7-16,7 0 1 15,3 1-1-15,5 0 0 16,11-1-6-16,0-7-9 16,5 1-18-16,11-6-5 15,2-1 1-15,6-6-9 16,-2-4-24-16,2-3 9 16,-6 0 1-16,-3 0 29 15,-9-13 27-15,-6 0 4 0,0 2 15 16,-12 1 2-16,-15 7-17 15,-25 3-1 1,3 10-80-16,4 7-562 0</inkml:trace>
  <inkml:trace contextRef="#ctx0" brushRef="#br0" timeOffset="334061.8056">10527 14780 401 0,'0'0'316'0,"0"0"-154"16,0 0 53-16,0 0 84 15,0 0-62-15,0 0-51 16,0 0 5-16,-21-10-6 0,21 10-45 16,0 0-58-1,0 0-15-15,15 0 19 0,0 0-18 16,7 6-42-16,5 1-17 15,-3-3-9-15,3 2-5 16,-7-4-39-16,-3-2 7 16,-8 2 3-16,-6 1 18 15,0-3 5-15,-3 0 11 16,0 0 1-16,0 0 7 16,0 0 8-16,0 0 15 15,0 2-7-15,0 5-12 16,-6 3 27-16,-3 3 46 15,-1 3-26-15,-4 5-14 16,1 1-1-16,1 5-12 16,-5 0-11-16,7 3-9 0,-2-4-10 15,2 4-1-15,4-4-1 16,3-2-43-16,-5-1-103 16,2-4-172-16,3-9-585 0</inkml:trace>
  <inkml:trace contextRef="#ctx0" brushRef="#br0" timeOffset="334280.6291">10515 15011 1016 0,'0'0'554'0,"0"0"-448"16,0 0 128-16,124 0-2 15,-51 0-232-15,-12-3-62 16,-6-4-833-16</inkml:trace>
  <inkml:trace contextRef="#ctx0" brushRef="#br0" timeOffset="336629.602">12486 14815 464 0,'0'0'574'16,"0"0"-429"-16,0 0 75 15,0 0 12-15,0 0-36 16,0 0-76-16,0 0-3 15,24-20 1-15,-21 14 0 16,4 3 4-16,-4-3-18 16,0 2-3-16,-3 1-4 15,0 3-9-15,0-3-27 16,0-1-33-16,-13 4-27 0,-7-3 0 16,-5 0-1-1,-2 3 1-15,5 0-1 0,3 0 0 16,8 0-1-16,5 0-10 15,6 6-3-15,0 5-9 16,0 1 2-16,3 4 3 16,11 1-13-16,5 3-2 15,0 0-15-15,2 0-11 16,-3-1-5-16,-1-2-2 16,-1 3 20-16,-3 0 0 15,-1-1 25-15,-6 1 2 16,-2-3-5-16,-1 0-14 15,-3-4-3-15,0 0 11 16,0-7 9-16,-6-1 4 16,-4-3 12-16,-2 1 5 15,-1-3 9-15,-1 0-8 0,-2 0 0 16,4-10 5-16,0-2-5 16,6-5 0-16,3-3-1 15,3-6 0-15,0 0-14 16,0-4 2-16,15-1 5 15,0-1-6-15,1 2-10 16,1 4-119-16,-1 2-40 16,-7 8-12-16,-3 6-523 0</inkml:trace>
  <inkml:trace contextRef="#ctx0" brushRef="#br0" timeOffset="362962.9114">23065 13590 354 0,'0'0'1205'0,"0"0"-1000"15,0 0-95-15,0 0 138 16,0 0-71-16,1-6-56 0,-1 5-21 16,0 1-21-16,0 0-9 15,0 0-12-15,4 0-7 16,-1 0-13-16,0 1-15 16,1 12-4-16,2 8 5 15,-3 4 0-15,1 8 9 16,-1 7-12-16,0 3-5 15,0 3-9-15,2-5-6 16,-4-3-1-16,1-4 0 16,-2-7 0-16,0-4 0 15,0-4 0-15,0-3-1 16,0 0 0-16,0-5-1 16,0-1-4-16,1-2-1 15,14 0-64-15,4-4-85 16,13-4-164-16,-7 0-414 15,-1 0-713-15</inkml:trace>
  <inkml:trace contextRef="#ctx0" brushRef="#br0" timeOffset="363481.3626">23234 13548 854 0,'0'0'749'16,"0"0"-632"-16,0 0-70 15,0 0 193-15,0 0-9 0,0 0-94 16,0 0-52-16,0 5-33 15,0 7-30-15,-2 6 108 16,-1 9-44-16,0 3-17 16,0 6-17-16,2 4-21 15,-2-1-14-15,0 4-10 16,0 0-6-16,0-4 0 16,-2-1-1-16,1-9-1 15,2-2 0-15,-1-4-10 16,3-6-56-16,-1-5-81 15,1-12-122-15,0 0-395 16,0 0-480-16</inkml:trace>
  <inkml:trace contextRef="#ctx0" brushRef="#br0" timeOffset="363926.5406">23344 13832 740 0,'0'0'400'0,"0"0"-210"16,0 0 54-16,0 0 17 15,0 0-12-15,0 0-87 16,0 0-26-16,-2 62-42 15,-1-48-20-15,-3 1-25 0,-1 2-9 16,0 0-14 0,-2 3-13-16,-2 0-11 0,-2-1-1 15,4 1 1-15,-3-3-1 16,5 0 5-16,-1-4-6 16,2 0 0-16,1-7 0 15,0-1 0-15,2-3 0 16,0-2 15-16,-2 0 31 15,-1-9 30-15,-1-5-25 16,-8-3-6-16,-2-9-8 16,-4 2-10-16,-4-4-4 15,-5 1-15-15,-2 3-8 16,-4 2-10-16,-3 5-94 0,9 4-352 16,8 5-1258-16</inkml:trace>
  <inkml:trace contextRef="#ctx0" brushRef="#br0" timeOffset="372426.1376">23702 14641 224 0,'0'0'134'15,"0"0"-101"-15,0 0-21 16,0 0 27-16,0 0-25 16,0 0-2-16,14 3 3 15,-8-3-4-15,-2 0-11 0,0 0-8 16,-4 0 8-16,2 3 3 15,-2 0 162-15,0-3-56 16,0 0-12-16,0 0 19 16,0 0-11-16,0 0-28 15,0 0-10-15,0 0 22 16,0 0 1-16,1 0-24 16,1 0-5-16,1 0 20 15,-2 0 12-15,1 0 14 16,-1 0-9-16,1-3-1 15,-1 0-30-15,1 3-36 16,-2-4-3-16,0 4-6 16,0-3 0-16,0 0 5 0,0 0 1 15,0-1 12 1,0 2-5-16,-5-2-11 0,-4 3-11 16,-2-1-5-16,-2 2-7 15,0 0 0-15,3 0 0 16,2 0 0-16,4 0 0 15,-4 0 0-15,7 3-1 16,1 7 1-16,0-1 11 16,0 1-11-16,6 0 0 15,4 4-1-15,2-4-25 16,1 3-11-16,0 1-11 16,-6-5 11-16,3 4 14 15,-1-3 15-15,0 1 1 16,2 1 5-16,-1-2 1 0,1 1 0 15,-1 2-1 1,-3 0 1-16,3-4-1 0,-7 1-1 16,-3-3-20-16,0-4-26 15,0 1 12-15,-6-4 24 16,-8 0 12-16,-2 0 1 16,2 0 8-16,2 0 0 15,5-7 5-15,5-3 7 16,2-3 4-16,5-1-22 15,11-2-3-15,4-7 0 16,0 0 1-16,0 1-1 16,-5 2 0-16,-6 3-1 15,-8 2 1-15,-1 6-6 0,-1 3-7 16,-26 5-33-16,0 1-165 16,0 0-353-16</inkml:trace>
  <inkml:trace contextRef="#ctx0" brushRef="#br0" timeOffset="373576.5219">23859 15500 504 0,'0'0'376'0,"0"0"-160"15,0 0 1-15,0 0 22 16,0 0-2-16,0 0-35 16,0 0-53-16,15-20-37 15,-15 17-18-15,0-1-5 16,-3-3 9-16,-8 1-28 15,-4 0-24-15,-1-1-7 0,-3 3-19 16,-1 1-9-16,5 0-10 16,1 3-1-16,4 0 0 15,4 0-1-15,5 3-6 16,1 4 6-16,0 6-8 16,4 0 3-16,9 1-28 15,1-1-15-15,0 0 7 16,-1 0 11-16,-2 0 2 15,-5 2 3-15,-1 0 2 0,-3-3 3 16,-2 2 12 0,0 0 3-16,0 2-3 0,0-7 2 15,-3 5 5-15,-1-7-6 16,1-3-7-16,0-1 1 16,0 0-5-16,-4-3-18 15,0 0 0-15,-6 0-28 16,1-6-3-16,-2-1 30 15,4-3 36-15,7 0 2 16,3-4 9-16,0 1 3 16,13-4-3-16,8-2-8 15,3-1 5-15,1-3-6 16,-5 4 0-16,-2 1 0 16,-8 6-49-16,-4 1-91 0,-2 5-92 15,-4 3-275-15,0 0-667 0</inkml:trace>
  <inkml:trace contextRef="#ctx0" brushRef="#br0" timeOffset="374781.7551">23848 16273 548 0,'0'0'742'15,"0"0"-547"-15,0 0-104 16,0 0 18-16,0 0 32 16,0 0-26-16,0 0-49 15,-4-10-10-15,-7 7 3 16,-3 2 17-16,-3 1-5 15,-1 0-13-15,0 0-11 16,-1 0-20-16,5 0-15 16,1 4-11-16,5 2 0 15,7-2 5-15,1 3 2 16,0 0-2-16,8 3-6 0,8-1-10 16,0 3-33-16,2-1-21 15,-1 2 2-15,-4 0 32 16,-6 1 16-16,0 1 6 15,-7 0 7-15,0 0 0 16,0 2-1-16,-10-3-5 16,-3 2 6-16,1-5 0 15,-1 1 0-15,-2-2 1 16,3-3-1-16,0-1 1 16,5-2 0-16,-1-4 0 15,0 0 7-15,0 0 61 16,2-10-1-16,1-7-21 15,5-2-14-15,0-5 16 16,18-6-20-16,8 0-23 0,5-4-5 16,-1 2-52-16,-3 4-77 15,-10 0-119-15,-9 9-82 16,-7 2-436-16</inkml:trace>
  <inkml:trace contextRef="#ctx0" brushRef="#br0" timeOffset="386292.3204">22173 17429 1311 0,'0'0'487'16,"0"0"-334"-16,0 0-41 15,0 0 44-15,-16 71 34 16,14-49-40-16,1 0-31 15,1-2-20-15,0 0-41 16,0-3-33-16,0-5-17 16,0-2-8-16,0-3-42 15,0-1-91-15,0-2-68 16,-3-1-176-16,0-3-396 0</inkml:trace>
  <inkml:trace contextRef="#ctx0" brushRef="#br0" timeOffset="386561.3696">22339 17261 1400 0,'0'0'649'0,"0"0"-448"15,0 0-57-15,0 0-49 16,0 0-81-16,0 0-14 16,0 0-152-16,1 12-335 15,5-6-643-15</inkml:trace>
  <inkml:trace contextRef="#ctx0" brushRef="#br0" timeOffset="387026.6871">22601 17455 1607 0,'0'0'567'0,"0"0"-479"16,0 0 3-16,0 0 35 16,0 0 19-16,0 0-19 15,-96-14-62-15,70 21-37 16,3 3 0-16,7 1-1 15,3 0-9-15,6 1-7 16,6-2-8-16,1 0-1 16,0-2-1-16,8 2-1 0,6-3-17 15,0 3-13-15,0-3 1 16,-3 0 3-16,-2 2 8 16,-4 0 7-16,0 0 10 15,-3 1 1-15,-2-2 1 16,0 1-1-16,0-1 1 15,-12-1 0-15,-1-1 0 16,-8-2 0-16,0-1 0 16,3-3-16-16,2 0-75 15,11 0-131-15,5-10-409 16,0 0-579-16</inkml:trace>
  <inkml:trace contextRef="#ctx0" brushRef="#br0" timeOffset="387381.9867">22831 17544 1239 0,'0'0'988'0,"0"0"-784"15,0 0-113-15,0 0 19 16,0 0-4-16,0 0-26 15,0 0-29-15,-70 30-29 16,70-17-20-16,1 1-2 0,15-2-15 16,6 1-1-16,-2-4 4 15,6-4 1-15,-7-2 4 16,0-3-2-16,-4 0 3 16,-6-8 4-16,-3-4 2 15,-4-5 0-15,-2 2 16 16,0 1-1-16,0 1-7 15,0 3-3-15,-8 3-5 16,2 1-18-16,-5 2-130 16,0 2-239-16,3-3-649 0</inkml:trace>
  <inkml:trace contextRef="#ctx0" brushRef="#br0" timeOffset="387664.602">23210 17224 1761 0,'0'0'567'0,"0"0"-444"15,0 0 44-15,0 0-12 16,0 0-38-16,0 0-43 16,0 0-2-16,3 52-7 15,-3-18-14-15,0 5-12 16,0 4-6-16,0 1-9 15,0-1-9-15,0 0-3 16,0-6-10-16,-3-3-2 16,-2-7-7-16,2-4-33 15,-1-6-46-15,-4-4-38 0,-5 1-106 16,0-2-297-16,0-7-422 16</inkml:trace>
  <inkml:trace contextRef="#ctx0" brushRef="#br0" timeOffset="387875.2032">23143 17499 895 0,'0'0'1315'0,"0"0"-1064"15,0 0-173-15,0 0-34 0,0 0 2 16,82 3-16-16,-46 3-30 15,2-2-52-15,4 3-200 16,-11-2-460-16,-8 0-417 0</inkml:trace>
  <inkml:trace contextRef="#ctx0" brushRef="#br0" timeOffset="388191.9029">23520 17508 1940 0,'0'0'496'0,"0"0"-414"16,0 0 3-16,0 0 34 15,0 0-7-15,0 0-51 16,-66 79-40-16,66-60-21 0,0-2-40 16,11-4-6-16,10-6-17 15,3-7-6-15,4 0-4 16,0-3 39-16,-2-14 21 15,-4-1 4-15,-4 0-3 16,-5-5 12-16,-7 3 11 16,-6 3 34-16,0 5 25 15,-4 5-24-15,-14-1-31 16,-6 7-15-16,-1 1-6 16,-4 0-67-16,-4 1-153 15,7 8-375-15,6-1-417 0</inkml:trace>
  <inkml:trace contextRef="#ctx0" brushRef="#br0" timeOffset="388730.4374">23794 17468 183 0,'0'0'1366'15,"0"0"-1069"-15,0 0-86 16,0 0 52-16,0 0-14 16,0 0-26-16,0 0-66 15,45 59-74-15,-37-39-49 0,-4 3-24 16,1 0-8-16,-5-1-1 16,0-4 4-16,-12-1-5 15,-2-4-1 1,0-3 0-16,-2-6-16 0,3 2 2 15,4-6-10-15,3 0-6 16,6 0-4-16,0-13-7 16,15-4-34-16,14-9 3 15,11 0 10-15,1-7 2 16,4 2 8-16,-2 2 30 16,-7 6 17-16,-7 6 6 15,-10 4 1-15,-9 6 19 16,0 1 29-16,-9 5 13 0,1-2-5 15,-1 3-14-15,-1 0-14 16,2 0-4-16,-1 7-4 16,1 9 22-16,-2 8-1 15,0 0-7-15,-6 5 1 16,-7 0 4-16,-4-1-9 16,0-3-16-16,1-5-6 15,1-6-9-15,2-4-9 16,3-1-60-16,6-6-98 15,4-3-151-15,3-2-434 16,11-8-754-16</inkml:trace>
  <inkml:trace contextRef="#ctx0" brushRef="#br0" timeOffset="389077.337">24338 17448 1249 0,'0'0'290'0,"0"0"-129"16,0 0 118-16,0 0-16 15,0 0-64-15,0 0-70 16,0 0-43-16,-14-15 17 16,-14 27-3-16,-2 1-10 15,3 1-32-15,5 2-15 16,7-5-10-16,6 0-15 15,9 1-10-15,0-3-7 16,4 4-1-16,11-3-6 0,3 0-3 16,-1 3 0-1,-3-2 0-15,-4 2 3 0,-10-1 0 16,0 1 0-16,-13-2 5 16,-13-1-5-16,-12 1-1 15,-35 1-59-15,11-2-163 16,1-5-645-16</inkml:trace>
  <inkml:trace contextRef="#ctx0" brushRef="#br0" timeOffset="391516.8341">22631 18168 958 0,'0'0'1053'0,"0"0"-812"16,0 0-174-16,0 0-11 15,0 0 63-15,0 0 12 16,0 0-34-16,12-33-42 15,-12 33-25-15,-6 0-5 16,-6 0 25-16,-4 0 12 16,-4 7-6-16,-2 2-17 15,-5 0-13-15,-2 3-8 16,3 1-7-16,3-3-10 16,8 0-1-16,6 0 0 0,8-1 0 15,1-2-13 1,0 0-2-16,7 0-6 0,4 2 3 15,2 1 8-15,-2-3 2 16,-1 3 7-16,-1-3 0 16,-3 1 0-16,0 2 1 15,2-1-1-15,-5-1 1 16,-3 2 0-16,0-1 1 16,0 3 0-16,-3 1 8 15,-10 0 4-15,-4-3-4 16,-6-1-8-16,-1-2-1 15,-4-3 0-15,1-1-19 16,5 0-11-16,5-3-41 16,9 0-90-16,8-3-140 15,13-6-431-15,10-4-433 0</inkml:trace>
  <inkml:trace contextRef="#ctx0" brushRef="#br0" timeOffset="391983.0592">22859 18187 1655 0,'0'0'683'0,"0"0"-586"16,0 0-62-16,0 0 29 15,0 0 58-15,0 0-13 16,0 0-54-16,-13-2-14 0,-7 22 23 15,1 4-13 1,-4 1-8-16,3-1-13 0,1-1-12 16,6-7-12-16,4-2-6 15,6-5 0-15,3-4-10 16,0-5-12-16,14 0-13 16,10 0-26-16,4-10-24 15,5-4-36-15,-2-3-6 16,-1-6 21-16,-3-2 26 15,-4 3 36-15,-3-1 36 16,-2 4 8-16,-7 6 58 16,-5 3 46-16,-3 6 17 0,-3 1-12 15,0 3-32-15,0 0-25 16,0 10-11-16,-2 10 7 16,-2 4-11-16,1 4-23 15,3-1-14-15,0-2-35 16,0 0-55-16,0-9-83 15,0-3-113-15,0-9-342 16,-7-4-191-16</inkml:trace>
  <inkml:trace contextRef="#ctx0" brushRef="#br0" timeOffset="392593.1406">23151 18187 1833 0,'0'0'516'0,"0"0"-436"15,0 0 10-15,0 0 31 16,0 0 4-16,0 0-5 16,13 77-40-16,-21-50-35 15,-1-3-25-15,-1-4-13 16,2-2-5-16,2-4-1 16,2-9 0-16,0 0-1 15,4-5 0-15,0 0-10 16,0 0-12-16,10-13-25 15,8-6-7-15,7-4-4 16,5-6 4-16,1-3 4 16,-2 2 18-16,-7 4 13 15,-7 7 19-15,-6 9 21 16,-5 5 25-16,-4 5 2 0,0 0-12 16,0 9 0-16,-1 11 14 15,-6 6 1-15,-1 2-24 16,0 2-15-16,2-4-3 15,0-5-8-15,2-2 0 16,0-9-1-16,2-3-9 16,1-7-11-16,1 0-5 15,0-6-11-15,4-13-21 16,12-2-15-16,7-7 2 16,5-7 12-16,3 1 1 0,4 0 2 15,-7 6 17 1,-5 8 38-16,-4 8 15 15,-6 8 23-15,-1 4-1 16,-4 0 1-16,-2 12 15 0,-3 9 16 16,-3 7 4-16,0 7-9 15,-8-2-19-15,-4 3-12 16,0-5-16-16,3-3-12 16,5-8-5-16,4-8-63 15,0-4-88-15,6-8-128 16,9-10-420-16,0-9-439 0</inkml:trace>
  <inkml:trace contextRef="#ctx0" brushRef="#br0" timeOffset="392912.9921">23768 18202 1196 0,'0'0'777'0,"0"0"-676"16,0 0-72-16,0 0-14 15,0 0 35-15,0 0-3 16,0 0-28-16,80 22-19 16,-57-35-30-16,-4-3-31 15,-2-3 21-15,-4-2 35 16,-4 1 5-16,-6 1 42 16,-3 2 44-16,-5 6 28 15,-17 6 25-15,-9 5 7 16,-11 7-1-16,-6 14-35 0,-1 10-32 15,1 6-18-15,11 3-25 16,12-3-15-16,15 0-13 16,10-8-7-16,17-6 0 15,22-6-59-15,31-9-121 16,-8-8-357-16,-2 0-641 16</inkml:trace>
  <inkml:trace contextRef="#ctx0" brushRef="#br0" timeOffset="393476.5596">24357 18480 1704 0,'0'0'595'15,"0"0"-520"-15,0 0-27 16,0 0 50-16,0 0-28 16,0 0-35-16,64-79-32 15,-34 45-3-15,1-11-22 16,5-3-3-16,3-9 8 16,3-5 17-16,-5 0 0 15,-3 3 46-15,-8 8-16 16,-11 16 32-16,-5 13 41 15,-7 12-13-15,-2 8-27 0,-1 2-35 16,0 2-16 0,0 18-6-16,0 10 6 0,-4 9 8 15,-1 7-10-15,3 2-8 16,0 1-1-16,1-7 0 16,1-1-1-16,-2-8-11 15,1-6-1-15,1-8 6 16,0-3 6-16,0-5 1 15,0-6 1-15,4-2 5 16,8-3-5-16,3 0 14 16,6-12 0-16,6-8-1 15,4-9 2-15,3-8 10 16,4-10-5-16,1-8 5 0,2-7-4 16,-3-1-11-16,-6 3-2 15,-5 11 5-15,-8 12-15 16,-8 11-34-1,-10 6-85-15,-1 7-344 0,0 7-1137 16</inkml:trace>
  <inkml:trace contextRef="#ctx0" brushRef="#br0" timeOffset="399893.8193">27542 15847 682 0,'0'0'512'15,"0"0"-349"-15,0 0-68 16,0 0-11-16,0 0-17 16,0-8-34-16,0 6-18 15,0-2-14-15,0 1-1 16,-4 0 0-16,-8-1-7 0,-9 4 7 15,-6 0 0 1,-7 0 25-16,-5 0 30 0,-1 0-4 16,-2 0-14-16,2 7-24 15,4 2-6-15,6 2-6 16,3-2 1-16,8 5 4 16,4 2 2-16,3 5 25 15,5 5-10-15,4 0-8 16,1 7-14-16,2-3 5 15,0 3-5-15,8-3 1 16,8-5-1-16,5-5-1 16,7-6-7-16,8-10-39 15,9-4-56-15,7 0-53 16,9-7-54-16,3-12 39 16,2-5 108-16,-3-5 49 0,-8-5 12 15,-12 3 1-15,-15 6 99 16,-14 1 127-16,-14 2-46 15,-5 2-79-15,-23-3-54 16,-11 2-12-16,-10-1-34 16,-26-12-1-16,14 8-190 15,13 1-500-15</inkml:trace>
  <inkml:trace contextRef="#ctx0" brushRef="#br0" timeOffset="401128.4486">29962 15830 932 0,'0'0'560'16,"0"0"-492"-16,0 0-2 16,0 0 66-16,0 0 10 15,0 0-32-15,0 0-34 16,8-46-29-16,-22 39-14 15,-7 3 11-15,-5 1 12 16,-7 1 8-16,-6-1-17 16,-4 3-1-16,-4 0-4 15,-2 0-24-15,3 5-12 16,3 8-6-16,8 1 2 16,7 3-1-16,7 6 11 15,6-1-11-15,5 8 7 16,4 0-8-16,6 1 2 15,0-2-1-15,4-1 0 0,11-4-1 16,6-4 0-16,6-6 0 16,3-4 0-16,6-1-1 15,6-9-20-15,8 0-16 16,5 0-3-16,6-3-25 16,2-13-49-16,-2-4 15 15,-4-3 50-15,-14-4 38 16,-14 0 11-16,-17-3 7 15,-12-2 9-15,-17-1 2 16,-35-3-12-16,-38-4-6 16,8 8-212-16,8 5-480 0</inkml:trace>
  <inkml:trace contextRef="#ctx0" brushRef="#br0" timeOffset="402339.9244">32344 15867 1243 0,'0'0'257'0,"0"0"-186"15,0 0 68-15,0 0 42 16,0 0-49-16,0 0-41 16,0 0-29-16,-49-44-25 15,35 41-11-15,-4-3-7 16,-8 2-2-16,-7 1-4 0,-6 3-4 15,-6 0-8-15,-1 0 5 16,1 13 16-16,4 1 9 16,8 6 2-16,11 2-13 15,7 2-5-15,11 2-6 16,4 0 0-16,0 0 3 16,11 1 3-16,8-5 0 15,3 2-2-15,5-3 3 16,4-5-4-16,5 0-1 15,4-5-11-15,6-3 1 16,2-1-1-16,6-4-1 16,1-3-12-16,0 0-2 15,-4-8 2-15,-5-10 12 16,-8-5 1-16,-10-3 0 16,-13-3 10-16,-9-1-9 0,-6-1 9 15,-30 1-10-15,-55-22-29 16,3 13-189-16,0-4-649 0</inkml:trace>
  <inkml:trace contextRef="#ctx0" brushRef="#br0" timeOffset="414330.7433">28088 16327 687 0,'0'0'281'16,"0"0"-157"-16,0 0-26 15,0 0 41-15,0 0 24 16,0-2-42-1,0-1 0-15,0 3 17 0,0 0 12 16,2-3-3-16,-1 1-5 16,2 0-5-16,-1 2-12 15,-2 0-22-15,0-3-3 16,0 3-16-16,0 0-31 16,0 0-18-16,0 0-22 0,0 0-5 15,1 0-8 1,-1 0 0-16,4 0-20 0,0 0-8 15,2 0-20-15,0 0 6 16,1 0 11-16,-1 0 17 16,0 0 8-16,-3 0 4 15,-2 0-8-15,1 0 9 16,1 0-1-16,2 3 1 16,1 4-1-16,1-2 2 15,2 2-1-15,-2-1 1 16,-2-1-11-16,-5 2-11 15,0 0-5-15,-2 3 8 16,-11 0 4-16,-6 2 15 16,-4-2 0-16,4 3 1 15,1-5 0-15,7 1 0 0,3-6-1 16,8 4 1 0,0-5-1-16,10 3-2 0,14-5-57 15,14 0-136-15,-3-5-445 16,-7-4-349-16</inkml:trace>
  <inkml:trace contextRef="#ctx0" brushRef="#br0" timeOffset="414832.032">28300 16345 1046 0,'0'0'333'16,"0"0"-199"-16,0 0 72 16,0 0 83-16,0 0-33 15,0 0-83-15,0 0-57 0,64-20-34 16,-51 20-36 0,0 0-7-16,-1 0-9 15,1 0-11-15,-2 0-12 16,-1 0-7-16,0 2-1 0,-2 3 1 15,-5 0 0-15,-2 0-8 16,-1 2 0-16,-1 0 8 16,-14 2 12-16,-3 1-1 15,-3-1 0-15,5 1-2 16,2 0-3-16,8-3-5 16,6 0-1-16,6 0 0 15,21 0-16-15,30-7-125 0,-7 0-411 16,-2 0-918-16</inkml:trace>
  <inkml:trace contextRef="#ctx0" brushRef="#br0" timeOffset="416960.0816">30341 16298 211 0,'0'0'228'0,"0"0"-227"16,0 0 11-16,0 0-9 0,0 0 366 15,0 0-161-15,0 0-75 16,0 0 90-16,0 0 10 16,0 0 5-16,0 0-11 15,0-3-43-15,0 1-30 16,0 2-35-16,0-3-25 15,2 3-21-15,1-2-22 16,1 1-23-16,7 0-28 16,1-2 0-16,4 3-37 15,1 0-11-15,0 0-10 0,-3 0 18 16,-1 0 28-16,-5 0 11 16,-2 0-5-1,-3 3 5-15,-2-2-1 0,-1 5-5 16,0-2-7-16,-3 4 14 15,-11 2 3-15,-3 0 8 16,0 1-5-16,-1 5-5 16,6-3 0-16,2-3 0 15,6 3 0-15,2-2-1 16,2-2 0-16,0 1-2 16,9-3 2-16,7-1-37 15,2-5-26-15,13-1-181 16,-5-7-427-16,-2-4-579 0</inkml:trace>
  <inkml:trace contextRef="#ctx0" brushRef="#br0" timeOffset="417235.5752">30598 16260 565 0,'0'0'1030'0,"0"0"-836"0,0 0-70 16,0 0 132 0,0 0-31-16,0 0-90 0,0 0-70 15,-3 28 39 1,-3-1-53-16,0 4-33 0,-3 2-18 15,-4 2-98-15,2-8-225 16,2-7-858-16</inkml:trace>
  <inkml:trace contextRef="#ctx0" brushRef="#br0" timeOffset="420093.2171">32930 16266 476 0,'0'0'56'0,"0"0"-34"16,0 0 301-16,0 0 44 16,0 0-164-16,0 0-38 15,0 0 65-15,-5 3 22 16,5-3-72-16,0 0-24 15,0 0-33-15,0 0-19 16,0 0-19-16,0 0-27 16,0 0-22-16,3 0-23 0,3 0-13 15,5 0-10-15,-2 0-5 16,1 0-3-16,0 0-8 16,-4 0-5-16,0 0 10 15,-4 4 11-15,0 2 1 16,-2 1 1-16,0 0-9 15,0 2 17-15,-5-2 3 16,-4 3-2-16,0 3 11 16,2-3-11-16,-1 0 0 15,4 0 1-15,1 0-1 16,3-3-1-16,0 0 0 16,0 1-6-16,0-3-19 0,10 0-23 15,5-5-38 1,6 0-142-16,-2-5-413 0,-1-8-411 0</inkml:trace>
  <inkml:trace contextRef="#ctx0" brushRef="#br0" timeOffset="420493.896">33151 16273 992 0,'0'0'364'16,"0"0"-246"-16,0 0-5 15,0 0 77-15,0 0 33 16,0 0 0-16,0 0-130 15,-36 39-46-15,27-26-30 16,3 2-8-16,3 0-9 16,3-4 8-16,0 2-8 15,9-4 1-15,6-3 20 16,4-1-9-16,3-5-3 16,1 0-3-16,-4-5 6 15,-1-8-2-15,-4-3 23 16,-3-2 10-16,-3 0-22 15,-8 1-8-15,0 2-13 0,-33-3-12 16,-4 5-308-16,-5 3-1211 16</inkml:trace>
  <inkml:trace contextRef="#ctx0" brushRef="#br0" timeOffset="433776.8259">31116 16748 689 0,'0'0'743'0,"0"0"-563"16,0 0-138-16,0 0-20 15,0 0 104-15,16-5 51 16,-13 3-48-16,-2-1-45 15,1-1-34-15,-1 3-3 16,-1-1 13-16,0 0-4 16,0-2-20-16,0 2-22 15,-12-2-13-15,-5 0-1 0,-4 1 1 16,0-4-1-16,-2 1 0 16,1 2 0-16,4-5-2 15,0 2-4-15,2 0 5 16,1 0-1-16,1 1-4 15,0 2 4-15,-3 1 1 16,-2-1 0-16,-2 1-7 16,0 3 1-16,-3-2-2 15,0 2-7-15,1 0-10 16,4 0 1-16,2 0-22 16,1 0 16-16,5-3 17 15,0 1 13-15,2 1 0 16,-2 0 1-16,0 1-1 15,-1 0 1-15,-6-3 0 16,-3 3 0-16,-3-5 0 0,-1 4 0 16,-2-1 0-16,2 0 0 15,3-3 0-15,2 4-2 16,2 0 1-16,4 1 0 16,1 0 1-16,4 0 0 15,3 0 0-15,0 0 0 16,-2 0-1-16,0 1 0 15,-3 5 0-15,-2-4 1 16,0 1-1-16,-4 2 1 16,4-2 0-16,0-3 0 0,5 0 0 15,2 1 0-15,3-1 0 16,0 0 0-16,1 0 0 16,-1 1 0-16,0 1 0 15,-2 1 1-15,0-3-1 16,-1 2 0-16,0-2 0 15,-2 0 0-15,0 3 0 16,-1 1 0-16,0 1 2 16,-1 3 11-16,2-1-1 15,3 3-2-15,1-2-8 16,2 1 8-16,1 1-1 16,-1-3-9-16,1 0 1 15,-2-1-1-15,-3-1 1 16,0-1-1-16,0 1 1 15,0-3 0-15,1 1 0 0,0 0 8 16,3 0 4-16,1 1-5 16,1 0-7-16,0 4 8 15,0 0-8-15,0-1 5 16,0 3-5-16,0-3-1 16,0 3 0-16,0-2 0 15,0-1 0-15,0 1 0 16,0 1 1-16,4 1-1 15,3 0 1-15,4 3 0 16,1 1 0-16,3 1-1 16,-1-3 0-16,-3-1 0 15,-3-2 0-15,-2-1-6 16,-5-2-2-16,-1-2 2 0,0-2 5 16,0 3-1-16,0-2 2 15,0-3 1-15,0 2 5 16,-1 3-5-16,1-1-1 15,0 5 6-15,0 0-5 16,0 1 0-16,3 0 0 16,1-1-1-16,3 2 1 15,-4-2-1-15,2-1 0 16,-2 2 0-16,0-3 0 16,2-1 0-16,1 3 1 15,2 0 6-15,1-1 1 16,2 2-7-16,-1-3 0 15,-2-3 0-15,-2 2-1 16,-2-3 0-16,-1-2 0 16,-1 2 0-16,-1-3 0 0,2 3 0 15,0-3 0-15,3 3 0 16,3-2 1-16,4 5-1 16,2-3 0-16,5-2-1 15,-4 2 1-15,4 0-1 16,-5-2 0-16,-1 0 1 15,0 4-2-15,-2-2 1 16,-2-2-1-16,2 0 1 16,2 3 0-16,1-1 0 15,4-1-18-15,2 0-2 0,0 2 2 16,0-2-3 0,-1-1-11-16,-3 1-11 15,-2-1 17-15,-3 2 20 16,-3-3 6-16,2 3 1 0,-1-3-1 15,0 0 1-15,5 0-1 16,-1 0-8-16,0 0-4 16,1 0 12-16,0 0 1 15,-1-3 0-15,0 0 1 16,1 0-1-16,0 2 1 16,-3-1-1-16,0 2 2 15,-2-4 4-15,1 3 2 16,-2 0 3-16,1-1-2 15,-1-1 1-15,1 1-9 16,0-1 0-16,-3 2 0 0,2-2 0 16,-1 0 0-16,-1 1 0 15,-1 2-1-15,2-1 0 16,-2 0 1-16,2-2-1 16,0 0 1-16,-1-1 0 15,3-2-1-15,1 2 1 16,0-2-1-16,-1 2 0 15,-1-2 0-15,-1 2 0 16,-2 1 1-16,-2-1-1 16,-1 1 6-16,3-3 0 15,-3 2-5-15,1-3 1 16,1 0-1-16,2-2 0 16,1 3 0-16,2-1-1 15,-2 1 1-15,1 2-1 16,-2-2 1-16,-1 2 8 0,-3 2 7 15,2-5 12-15,-4 3 3 16,2-3-7-16,0 2-15 16,0-3-9-16,0 1 6 15,1 0-5-15,1-1 8 16,-2 4 0-16,1-4-3 16,1 1 7-16,0 2-1 15,-1-2 10-15,2-3-8 16,-3 0 2-16,-3-3 0 15,0-2-8-15,0-3-8 16,-3-4 1-16,-9 1-1 16,-3-2-1-16,-6 1-17 15,-16-5-81-15,2 6-278 0,2 3-860 16</inkml:trace>
  <inkml:trace contextRef="#ctx0" brushRef="#br0" timeOffset="437115.4531">30990 17032 1239 0,'0'0'239'16,"0"0"-230"-16,0 0-7 15,0 0 42-15,0 0 46 16,0 0 12-16,-101 0 27 16,66 0 26-16,-2 0-9 15,-6 0-25-15,-4 0-30 16,-5 0-39-16,-6 0-31 0,-3 0-15 16,0 0 1-16,0 0-6 15,1 0 0-15,5-3-1 16,6-3 0-16,7 2-1 15,6 2-30-15,18 0-129 16,8 0-434-16,10 2-992 0</inkml:trace>
  <inkml:trace contextRef="#ctx0" brushRef="#br0" timeOffset="439563.5114">28890 17538 1689 0,'0'0'635'0,"0"0"-540"16,0 0-68-16,0 0 41 16,0 0 102-16,0 0-30 15,0 0-67-15,16-7-41 16,-13 16-16-16,1 10 31 15,2 9 23-15,-1 5-28 16,1 7-20-16,0 4-13 16,-2 1-7-16,1 1-2 15,1-3 0-15,0-4-15 16,1-2-21-16,0-5-29 0,-2-5-85 16,-3-10-150-16,-2-4-493 15,0-13-874-15</inkml:trace>
  <inkml:trace contextRef="#ctx0" brushRef="#br0" timeOffset="439882.0482">29288 17818 869 0,'0'0'1081'16,"0"0"-933"-16,0 0-111 16,0 0 84-16,0 0 92 0,0 0-46 15,0 0-99-15,0-37-48 16,-2 37-19-16,-1 0-1 16,-4 0-1-16,-5 0 1 15,0 0-9-15,-6 2-30 16,2 1-52-16,-2-1-78 15,4 0-96-15,4 0-11 16,4 4 69-16,6-3 24 16,0 1-41-16,6-1-93 0</inkml:trace>
  <inkml:trace contextRef="#ctx0" brushRef="#br0" timeOffset="440141.6592">29288 17818 1265 0</inkml:trace>
  <inkml:trace contextRef="#ctx0" brushRef="#br0" timeOffset="440449.4998">29288 17818 1265 0,'75'-23'753'0,"-74"19"-652"0,-1 1-54 0,0 1 104 16,0-1 40-16,0 0-45 15,-6 2-79-15,-8-5-25 16,-5 2 21-16,0 1 10 15,-2 0-18-15,2 3-22 16,2 0-19-16,2 0-13 16,6 6 1-16,5 4-2 15,4 3-6-15,0 4-11 16,9 4-26-16,13 1-21 16,6 0-39-16,4-2-29 15,4 0 22-15,-2 0 12 16,-3-6 12-16,-5 1 49 0,-10-2 28 15,-7 1 9-15,-9-1 0 16,0 1 57-16,-9-1-11 16,-9-1 5-16,-4 0-19 15,-2 0-13-15,-3-5-9 16,-2-1-4-16,-2-6-6 16,-1 0-49-16,4 0-118 15,8-19-211-15,5 2-240 16,15 4-533-16</inkml:trace>
  <inkml:trace contextRef="#ctx0" brushRef="#br0" timeOffset="440811.991">29619 17914 1991 0,'0'0'495'16,"0"0"-495"-16,0 0 0 16,0 0 56-16,0 0 31 15,0 0-31-15,0 0-18 16,0 0-21-16,-80 66-8 0,80-43-9 16,3-2-1-1,17-3 0-15,9-4-14 16,2-7-29-16,3-7-19 15,-1 0 21-15,-3-4 18 0,-6-15 24 16,-4-6 2-16,-6 0 19 16,-6 0 20-16,-7 1 21 15,-1 3-10-15,-6 6-27 16,-13 4-25-16,-8 2-10 16,-19 4-62-16,7 5-132 15,4 0-537-15</inkml:trace>
  <inkml:trace contextRef="#ctx0" brushRef="#br0" timeOffset="441373.9075">29964 17650 1545 0,'0'0'1015'0,"0"0"-885"16,0 0-97-16,0 0 38 15,0 0 50-15,0 0-58 16,0 0-42-16,13 40-10 16,-7-1-1-16,0 5-8 15,-1 9-1-15,1-2-1 16,-2-2 0-16,-1-5 0 15,-1-4-1-15,-2-9 0 0,0-6-7 16,0-5-1-16,0-10-10 16,0-3-10-16,0-4-8 15,-2-3 11 1,1 0 9-16,1-5 11 0,0-8 0 16,0-3 0-16,4-5 6 15,12-6 1-15,5-3-1 16,0 2 1-16,2 3 5 15,-6 8 6-15,-2 7 13 16,0 4-25-16,-1 6 0 16,2 6-10-16,-1 11 1 15,0 7 8-15,-3 6 0 0,-2 8-1 16,-2-2 1-16,-4-2 0 16,-2-1 1-16,-2-11-1 15,0-2-1-15,-15-12-5 16,-6-4 1-16,-6-4 0 15,-6-3-27-15,0-12-110 16,-1-12-106-16,10 2-269 16,12 3-410-16</inkml:trace>
  <inkml:trace contextRef="#ctx0" brushRef="#br0" timeOffset="441815.3835">30483 17974 1122 0,'0'0'1132'0,"0"0"-1064"15,0 0-58-15,0 0 32 16,0 0 41-16,0 0-12 16,0 0-47-16,-33-54-17 15,18 70 2-15,0 8-1 16,-1 3 4-16,2 3 0 15,1-2 0-15,7-1-11 16,3-3 0-16,3-7 1 16,0-4-2-16,6-9-15 15,9-4-24-15,2 0 18 16,2-11-18-16,1-9 4 16,2-7 23-16,1-3 12 15,0 1 11-15,0-1 25 16,-4 5 35-16,-5 8 40 0,-5 4 14 15,-3 9-21-15,-4 0-32 16,-1 4-33-16,-1 0-36 16,0 11-3-16,0 12-1 15,0 3 0-15,0 7 0 16,0 3-7-16,5-5-64 16,4-2-107-16,3-9-145 15,-2-11-407-15,0-7-524 0</inkml:trace>
  <inkml:trace contextRef="#ctx0" brushRef="#br0" timeOffset="442183.3107">30811 17928 1128 0,'0'0'1104'0,"0"0"-880"15,0 0-203-15,0 0 0 16,0 0 57-16,0 0 30 15,3 77-37-15,-3-42-41 16,0-5-17-16,0 1-7 16,0-3-5-16,0-9 1 15,0-7 4-15,0-4-6 16,1-5 1-16,-1-3 11 0,0 0 39 16,0-11 13-16,3-8-29 15,2-6-28-15,3-10 1 16,5-3-8-16,0-2 1 15,5 2 6-15,-1 7-7 16,-1 11 9-16,-2 7 8 16,-1 6-17-16,3 7-14 15,4 0-8-15,2 10-20 16,4 4-55-16,-1 4-109 16,5 1-182-16,-7-4-322 15,-7-2-462-15</inkml:trace>
  <inkml:trace contextRef="#ctx0" brushRef="#br0" timeOffset="442475.7514">31395 17931 1560 0,'0'0'863'16,"0"0"-770"-16,0 0-72 15,0 0 82-15,0 0 38 16,0 0-51-16,-84-3-54 16,69 18-23-16,9 5-5 15,6 7-1-15,0 6 1 16,6 3-7-16,9 1 14 0,-3-3 0 16,-3-5-1-1,-9-8-7-15,-3-6-7 16,-39-15-1-16,-55-16-8 15,4-12-291-15,-2-7-2072 0</inkml:trace>
  <inkml:trace contextRef="#ctx0" brushRef="#br0" timeOffset="449996.0397">11267 17665 1976 0,'0'0'388'16,"0"0"-285"-16,0 0-68 16,0 0 70-16,0 0 20 15,12 0-24-15,-6 0-17 16,-2 9-23-16,-1 7 1 16,0-1-9-16,-3 9-8 15,-3 3-16-15,-10 3-19 16,-2-1-10-16,0-2-15 15,3-2-51-15,6-4-64 16,6-5-146-16,0-6-270 0,0-8-217 0</inkml:trace>
  <inkml:trace contextRef="#ctx0" brushRef="#br0" timeOffset="450226.4174">11416 17520 755 0,'0'0'1234'0,"0"0"-968"16,0 0-186-16,0 0-28 15,0 0-1-15,0 0-31 16,0 0-20-16,24 0-103 15,-12 9-420-15,-6-3-567 0</inkml:trace>
  <inkml:trace contextRef="#ctx0" brushRef="#br0" timeOffset="450647.4243">11668 17680 189 0,'0'0'1803'0,"0"0"-1463"16,0 0-239-16,0 0 12 15,0 0 55-15,0 0-52 16,0 0-53-16,-64 12-38 15,48-5-14-15,6 0-10 16,4 0-1-16,5 2 0 16,1 1-2-16,0 4 1 15,4 3-11-15,6 1 0 16,3 2-7-16,-7-2-7 0,0-2-2 16,-6-2 7-16,0-4 13 15,0 0 7-15,-6-2 1 16,-13 0 10-16,-5-3 15 15,-8 0 1-15,0 1-16 16,2-1-8-16,0 0-2 16,12-2-92-16,12-3-188 15,6 0-421-15,0-3-860 0</inkml:trace>
  <inkml:trace contextRef="#ctx0" brushRef="#br0" timeOffset="451024.1708">11802 17786 1672 0,'0'0'488'0,"0"0"-402"15,0 0 25-15,0 0 27 16,0 0-16-16,0 0-16 15,0 0-24-15,-46 40-39 16,33-24-23-16,10 2-13 16,3-1 1-16,0-4-8 15,16-5-6-15,7-5-20 16,5-3-17-16,2 0-32 16,0-14-4-16,-4-3 23 15,-3-3 17-15,-4 0 14 16,-10 1 23-16,-1 0 2 0,-8 6 35 15,0 3 7-15,-14 1 3 16,-5 5-11-16,-5 4-19 16,3 0-15-16,-5 5-69 15,9 10-219-15,5-3-552 0</inkml:trace>
  <inkml:trace contextRef="#ctx0" brushRef="#br0" timeOffset="451708.1072">12035 17756 80 0,'0'0'1860'0,"0"0"-1542"16,0 0-220 0,0 0 51-16,0 0 40 0,0 0-36 15,0 0-53-15,69 64-57 16,-66-36-22-16,-3 1-12 15,0-5-1-15,-3-1-7 16,-6-6-1-16,-2-4 0 16,1-4-1-16,1-5 1 15,3-4-9-15,-1 0-21 16,7 0-3-16,0-12-9 0,3-8-15 16,19-1-6-16,8-7 16 15,3 0 20-15,-2 5 12 16,-4 3 15-16,-7 4 8 15,-4 8 26-15,-6 5 5 16,-7 1-3-16,0 2-2 16,0 0-7-16,-3 0-2 15,3 9 13-15,-3 5 1 16,0 5-18-16,0-2-9 16,0-1-6-16,0 0-6 15,-6 1 0-15,0-6 0 16,-4-1-1-16,4-1-11 15,1-7-7-15,2 0-5 16,3-2 4-16,0 0 7 16,8-12-7-16,11-6-17 0,8-6 13 15,4-2 14-15,2-2 2 16,0 6 8-16,-5 5-1 16,-8 5 2-16,-4 6 7 15,-10 3 9-15,0 3-1 16,-6 0 6-16,0 0-4 15,0 6 21-15,0 8 9 16,0 5-10-16,0 8-10 16,-9-3-9-16,0 3-2 15,-4 0-16-15,-1-5 0 16,1 0-1-16,-2-4-14 16,1-1-26-16,7-7-38 15,1-3-52-15,6-7-134 16,6-5-290-16,9-7-434 0</inkml:trace>
  <inkml:trace contextRef="#ctx0" brushRef="#br0" timeOffset="452065.3896">12598 17835 1515 0,'0'0'663'0,"0"0"-578"16,0 0-18-16,0 0 23 15,0 0-21-15,0 0-22 16,84 32-25-16,-58-32-14 16,-2 0-8-16,3 0-25 0,-7-12 5 15,0-1-6 1,-5-1 12-16,-9 1 14 0,-5-1 2 16,-1 4 29-1,0 5 13-15,-13 0 15 0,-6 5 19 16,-8 0 7-16,-8 9-19 15,0 9-15-15,-1 6-26 16,0 3 5-16,4 1-7 16,9-1-7-16,5-5-14 15,12-2-2-15,6-3-17 16,0-7-43-16,18-3-57 16,7-4-106-16,8-3-266 15,-3 0-177-15,-6-8-447 0</inkml:trace>
  <inkml:trace contextRef="#ctx0" brushRef="#br0" timeOffset="452405.6635">12818 17838 690 0,'0'0'1112'15,"0"0"-815"-15,0 0-102 16,0 0-17-16,0 0-32 16,0 0-51-16,0 0-50 15,72-10-27-15,-69 30-8 16,-3 6-1-16,0 4 9 15,-3 1-8-15,-10-1-8 16,3-5-1-16,3-5 0 16,3-7 1-16,1-6-1 15,0-7 0-15,3 0 10 0,0 0 7 16,0-10 1-16,6-10-12 16,12-7-7-16,7-5-1 15,2-5 1-15,4-2 0 16,2 3 0-16,-6 6 0 15,-6 11 0-15,-7 8 1 16,-4 8-1-16,-4 3-12 16,-3 0-8-16,1 13-37 15,-4 9-56-15,0-1-201 16,0-1-648-16</inkml:trace>
  <inkml:trace contextRef="#ctx0" brushRef="#br0" timeOffset="452695.4888">13305 17826 2121 0,'0'0'376'16,"0"0"-282"-16,0 0-15 15,0 0 18-15,0 0-5 16,0 0-16-16,0 0-41 15,-82 41-25-15,79-20-4 16,3 2-6-16,0-3 0 16,10 0 6-16,-1-8-4 0,-1-2-1 15,-8-3 0-15,0-2-1 16,-16 0 0 0,-13-2 0-16,-14 4-7 0,-26 3-105 15,8 0-191 1,12 0-663-16</inkml:trace>
  <inkml:trace contextRef="#ctx0" brushRef="#br0" timeOffset="453050.3452">13529 18330 1879 0,'0'0'354'16,"-150"-13"-247"-16,7-8 60 15,-41-9-4-15,-21-5-40 16,-19-4-46-16,3 0-40 15,-7-1-9-15,9 6 16 16,14 11 5-16,26 10-16 16,21 13-26-16,27 2-6 15,37 13-1-15,30 1-10 16,25-2-48-16,9 2-84 0,5-3-223 16,4-6-760-16</inkml:trace>
  <inkml:trace contextRef="#ctx0" brushRef="#br0" timeOffset="453432.583">11167 17392 1505 0,'0'0'493'0,"0"0"-396"15,0 0 65-15,0 0 38 16,0 0 45-16,0 80 9 16,-15 2-88-16,-3 19-95 15,-3 0-46-15,2-22-25 16,7-24-6-16,1-19-66 16,4 8-80-16,1-9-317 0,0-8-840 0</inkml:trace>
  <inkml:trace contextRef="#ctx0" brushRef="#br0" timeOffset="453704.8766">11039 17434 636 0,'0'0'1262'16,"0"0"-1019"-16,0 0-169 0,74-80-27 16,-26 69 85-16,31 11 40 15,36 9 7-15,52 31-68 16,39 13-62 0,14 11-33-16,6-3-10 15,-8-5-6-15,-3-12-120 0,-52-15-258 16,-28-12-690-16</inkml:trace>
  <inkml:trace contextRef="#ctx0" brushRef="#br0" timeOffset="454274.7601">12726 17623 886 0,'0'0'909'16,"0"0"-707"-1,0 0-82-15,118 42 38 0,-11-24-36 16,32-2-60-16,15-6-62 16,-31-3-9-16,-23-4-158 15,-47 0-332-15,-25-3-197 0</inkml:trace>
  <inkml:trace contextRef="#ctx0" brushRef="#br0" timeOffset="454558.9644">13481 17723 1111 0,'0'0'1191'0,"0"0"-934"16,-14 82-22-16,5-20-57 15,5 22-78-15,-5 21-59 16,-7-1-41-16,-14-8-51 16,1-30-193-16,3-28-547 0</inkml:trace>
  <inkml:trace contextRef="#ctx0" brushRef="#br0" timeOffset="470612.4479">10767 17578 517 0,'0'0'687'16,"0"0"-555"-16,0 0-90 15,0 0 48-15,-13-4 78 16,13 4-33-16,0 0-77 16,0 0-29-16,0 0-4 15,0 0 15-15,-3 0 2 16,-2 0-21-16,-7 0-11 16,-7 0-1-16,-14 0-9 15,-10 0-8-15,-8 0-17 16,-7 0 4-16,-5 0 21 15,-1 0 0-15,3 0 47 16,1 0 59-16,8-5-7 0,1 0 0 16,5-1-23-1,1-1-50-15,5 0-18 0,6 1-7 16,10 3 5-16,6-1-5 16,7 3-1-16,10 0 0 15,-2 1-9-15,3 0-34 16,0 0-53-16,0 0-43 15,0 0 10-15,0 0 31 16,7 0 48-16,1-2 33 16,-2-1 17-16,3-4 0 15,1 0 8-15,2 2 18 16,2-5-6-16,2 0-5 0,-1 3-2 16,0-2-12-16,-3 5-1 15,-2-2-14-15,-4 5 3 16,-3 1 1-1,-2 0-9-15,-1 0-4 0,0 0 12 16,0 0 10-16,0 0 0 16,-7 0 1-16,-9 7 31 15,-11 6 35-15,-1 4-15 16,-5-2 5-16,0 2 1 16,9-4 12-16,11-4-7 15,8 0-23-15,6-3-7 16,31-1-11-16,17 0-8 15,8 0-13-15,31 4-90 0,-15-2-163 16,-19-1-418-16</inkml:trace>
  <inkml:trace contextRef="#ctx0" brushRef="#br0" timeOffset="471460.6425">10828 17994 821 0,'0'0'321'16,"0"0"-117"-16,0 0-41 0,0 0 48 16,0 0 36-16,0 0-31 15,0 0-92-15,10-7-53 16,-10 7-19-16,0 0-31 15,-14 0-15-15,-18 0-5 16,-6 7 7-16,-15 2-8 16,-5-7 1-16,-10 1-1 15,-1-3 1-15,-1 0-1 16,-2-4 1-16,1-5 0 16,2 1 1-16,2 1-1 15,7 3 0-15,8 1 0 16,10 3 0-16,8 0-1 0,13 0-14 15,9 0-22 1,12 0-8-16,0 0-26 0,0 1-1 16,15-1 8-16,3 0 7 15,0 0 19-15,1-1 15 16,-8-6-8-16,-1 1 1 16,-7 1 15-16,-3 1 6 15,0-1 8-15,0 4 15 16,0-1 3-16,0 2 19 15,0 0 5-15,0 0-1 16,-3 0 3-16,-7 0 11 16,-7 12 5-16,-5 3 4 15,-2 2-6-15,-1 4-18 0,2-3-10 16,7-3-1-16,13 0-14 16,3-5-8-16,22-6-7 15,20-4-29-15,46-4-75 16,-13-13-196-16,-7 0-535 15</inkml:trace>
  <inkml:trace contextRef="#ctx0" brushRef="#br0" timeOffset="475966.4143">8907 17362 529 0,'0'0'820'16,"0"0"-658"-16,0 0-108 15,0 0 58-15,0 0 78 16,0 0-25-16,-4-25-56 16,4 22-20-16,0 2 1 15,0-2 21-15,0 3-32 16,-1 0-24-16,-8 0-28 16,-10 7-14-16,-5 8-11 15,-4 7 5-15,2 6-6 0,-2-1 8 16,10-1-8-16,9 4 0 15,9-3 7-15,0 1-7 16,15 1 17-16,6 0 0 16,-2 0 13-16,1 2-1 15,-7 1-13-15,-10 0-16 16,-3-1 5-16,-10 2-6 16,-13-1-6-16,-5-2-17 15,-5-6-44-15,3-2-67 16,-5-12-130-16,12-9-264 15,10-1-188-15</inkml:trace>
  <inkml:trace contextRef="#ctx0" brushRef="#br0" timeOffset="476243.4308">8702 17626 1415 0,'0'0'403'15,"0"0"-290"-15,0 0-54 16,87-33 111-16,-63 28-68 15,-2 5-102-15,-10 0-104 16,-6 13-155-16,-6-1-51 16,0-2-275-16</inkml:trace>
  <inkml:trace contextRef="#ctx0" brushRef="#br0" timeOffset="476627.3562">9062 17598 1458 0,'0'0'565'16,"0"0"-530"-16,0 0-34 15,0 0 69-15,0 0 1 16,0 0-39-16,0 0-13 15,-18 38-7-15,18-21-11 0,0-5 7 16,6-1-7-16,3-4 5 16,0-6-5-16,4-1 15 15,-2-1-7-15,2-12-3 16,-1-4 0-16,-3-3-5 16,-1-2 0-16,-1-1 0 15,-4 4 2-15,-3 4 10 16,0 5 23-16,0 3-8 0,-11 7-20 15,-2 0-8-15,1 4-39 16,2 14-210-16,0 0-411 16,9-7-575-16</inkml:trace>
  <inkml:trace contextRef="#ctx0" brushRef="#br0" timeOffset="476994.3828">9235 17540 1358 0,'0'0'733'15,"0"0"-658"-15,0 0-74 16,0 0 39-16,0 0 34 16,0 0-21-16,0 0-40 0,58 65 5 15,-46-50-12-15,-6-2-5 16,-3-3 19-16,1-3 14 15,-4-4 12-15,0-2 19 16,0-1 27-16,0 0-17 16,-7 0-36-16,1-4-15 15,0-13-1-15,6-3-5 16,0-6-12-16,0-3-4 16,9-2-2-16,6 4 0 15,-3 9-2-15,1 5-5 16,-1 9-30-16,-4 4-37 15,-2 0-34-15,-3 14-105 16,-3 12-270-16,0-7-37 0,-6 1-356 16</inkml:trace>
  <inkml:trace contextRef="#ctx0" brushRef="#br0" timeOffset="477610.4458">9465 17515 624 0,'0'0'651'0,"0"0"-312"15,0 0-30-15,0 0-52 16,0 0-71-16,0 0-40 16,0 0-54-16,19 33-50 15,-13-20-30-15,-3-4-11 0,0 0 0 16,0-1-1-16,-3-7-21 15,0 2-4-15,-3-1 10 16,-6-2 2-16,0 0-4 16,3-2 8-16,2-8 8 15,4-4-6-15,0-6 6 16,4 0 1-16,11-2 0 16,-2-1 1-16,7 6-1 15,-7 7 22-15,-4 0-8 16,-3 7-1-16,-5 3 8 15,3 0-8-15,-4 0-11 16,0 6 7-16,0 4 15 16,3 2-6-16,-3 3-8 0,3-2-9 15,4-3 1-15,-4-3-1 16,0-5-1-16,0 1-14 16,-3-3-16-16,0 0-3 15,0 0-2-15,0 0-4 16,0-5 3-16,0-8-1 15,6-1 15-15,3-6 6 16,3 0 2-16,-3 1 14 16,0 4 0-16,-2 5 18 15,-4 8 17-15,0 2 8 16,-3 0-6-16,3 0-11 16,-3 10 15-16,3 1-12 15,2 4-17-15,4-2-11 0,4 1-1 16,5-4-2-16,3-6-84 15,4-4-90-15,-4 0-355 16,-6 0-341-16</inkml:trace>
  <inkml:trace contextRef="#ctx0" brushRef="#br0" timeOffset="478027.4575">9708 17413 1587 0,'0'0'594'16,"0"0"-533"-16,0 0-33 16,0 0 106-16,0 0-30 0,0 0-72 15,0 0-23 1,67 16-9-16,-63-7 1 0,-3 1 0 16,3 0 0-16,-4-6 0 15,0-1-1-15,3 0 2 16,-3-3-2-16,3 0-19 15,0 0-23-15,6-10-47 16,-3-7 7-16,4 1 19 16,-4 0 16-16,-1-1 22 15,-2 4 25-15,0 3 68 16,-3 4 49-16,0 5 2 16,3-2-21-16,-3 3-27 0,4 0-8 15,2 3-35 1,0 8-8-16,6 2 9 0,0 3-2 15,3 1-16 1,-2-5-4-16,1-1-7 16,-1-2-29-16,-4-2-99 0,-6-7-136 15,-3 0-306-15,0-7-309 0</inkml:trace>
  <inkml:trace contextRef="#ctx0" brushRef="#br0" timeOffset="478258.4946">9981 17152 1326 0,'0'0'725'0,"0"0"-541"0,0 0-40 16,0 0 62 0,0 0-49-16,0 0-71 0,0 0-11 15,42 33-29-15,-23-14-16 16,-5 4-13-16,2 1-12 15,-10 1-5-15,-3 1-30 16,-3 5-101-16,0 5-139 16,-9-6-293-16,3-6-361 0</inkml:trace>
  <inkml:trace contextRef="#ctx0" brushRef="#br0" timeOffset="478660.8604">10286 17308 1106 0,'0'0'404'16,"0"0"-255"-16,0 0 36 15,0 0 29 1,0 0-25-16,0 0-10 0,0 0-71 15,-32-12-38-15,23 21-9 16,-3 6-13-16,6-1-27 16,0 1-9-16,6-5-12 15,0-4 0-15,3-2-15 16,9-4-25-16,3 0-25 0,0-3-6 16,1-8 0-16,-2-2 2 15,-1 1 10-15,-1 2 38 16,-6 0 21-16,-2 2 61 15,4 3 48-15,-8 4-10 16,3 1-13-16,3 0-13 16,0 6-6-16,7 9-38 15,0 1-29-15,16-4-100 16,-5-1-217-16,-6-5-630 0</inkml:trace>
  <inkml:trace contextRef="#ctx0" brushRef="#br0" timeOffset="492991.9145">7352 14681 700 0,'0'0'507'16,"0"0"-507"-16,0 0-13 0,0 0 13 16,0 0 180-16,84-1 57 15,-71 2-49-15,-1 2-42 16,-2 1-24-16,-2-1 0 16,-2 0-36-16,-3 0-39 15,3-3-32-15,-6 0 0 16,0 0 10-16,0 0 34 15,-9 0-2-15,-18 0-13 16,-25 0-19-16,-38-6 13 16,-50-1-6-16,-36 0-11 0,-21 0-13 15,-12-3-7-15,9-3 21 16,-4 0 17-16,-2-1 4 16,12 5-3-16,15-1-14 15,27 4-13 1,46 2-12-16,40 1 0 0,41 3-1 15,25 0-7-15,37 0-124 16,12 0-217-16,14-2-1121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06T07:17:45.326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3943 5000 78 0,'0'0'570'0,"0"0"416"0,0 0-493 16,0 0-372-16,0 0 6 15,0 0 29-15,-9-5-7 16,9 5-43-16,0 0-54 15,0 0-26-15,0 0-19 16,0 0-7-16,0 0 0 16,0 7-6-16,0 11 6 15,3 5 17-15,0 7-16 16,0 2-1-16,-3 2 7 16,0-2-7-16,0-1 0 15,0-4-2-15,0-3-6 16,0-4 7-16,-3-4 1 15,0-6-7-15,0-4 7 16,3-4 0-16,0-2 8 16,0 0-7-16,0 0 8 0,0-13-9 15,3-8-51-15,6-5 2 16,4-4 30-16,2-3 13 16,0 1 5-16,0 1 1 15,1 1-1-15,-2 3 1 16,-2 3-9-16,-2 4 9 15,-1 5 18-15,-1 2-5 16,-2 5-7-16,1 1-5 16,-1 3-1-16,0 1 0 15,0 3-6-15,-1 0 6 16,2 0 0-16,-1 7 0 0,0 8-13 16,-3 7 13-1,3 6 1-15,-6 0 7 0,0 0-2 16,0-4-5-1,0-3 0-15,0-4-1 0,0-6-8 16,0-1 7-16,0-6 0 16,-3-1 1-16,3-1-2 15,0-2 0-15,0 0-5 16,3-5-5-16,7-9-11 16,5-7-29-16,3-4 34 15,-3-5 12-15,3 3-13 16,-3-1-6-16,3 1 24 15,-6 3 0-15,1 5 0 16,-1 3 1-16,-4 5 5 0,-4 2 16 16,2 7 16-16,-5 0-7 15,1 2-18-15,1 0-12 16,0 0 0-16,0 0 9 16,0 0-8-16,3 9 0 15,-3 7-1-15,-3 8 17 16,0 6 26-16,0 4-7 15,0 2-5-15,-9-1 6 16,-3-1 5-16,3-7 8 16,0 1-26-16,3-7-6 15,0-4-5-15,3-5-13 16,3-5-1-16,0-1-8 16,0-5-64-16,23-1-133 0,-1-10-341 15,0-4-927-15</inkml:trace>
  <inkml:trace contextRef="#ctx0" brushRef="#br0" timeOffset="727.7364">4553 5143 1510 0,'0'0'391'16,"0"0"-277"-16,0 0 31 15,0 0 49-15,0 0-75 16,0 0-87-16,0 0 1 16,85 0 3-16,-31-1-24 15,9 0-11-15,1-1-1 16,4 2 0-16,1 0-2 16,-5 0-7-16,-4 0 2 15,-8 0-9-15,-7 0-8 16,-11 0 1-16,-10 0 10 15,-12 0-9-15,-9 0 1 16,-3 0 2-16,0-2 11 0,-3 0 8 16,-9-2 10-16,-4-3-9 15,-4 1-2-15,-2-3 1 16,-2-1 0-16,3 0 0 16,0 0 1-16,2-1 0 15,4 2 7-15,3-1 5 16,3 1-12-16,3 4 13 15,3 0 8-15,3 3 9 16,0 2-8-16,0 0-14 16,0 0-8-16,0 0-2 0,3 0-4 15,9 0-9-15,4 1 13 16,5 5 2-16,5 2 12 16,2 1-12-16,5 0-1 15,-2 3-6-15,-1-1-1 16,-6 3-10-16,-5-1 16 15,-7 1-5-15,-7 2 0 16,-5-2-3-16,0 2 9 16,-17 1 38-16,-5-1 20 15,-5-2-18-15,0 0-35 16,-4 2-5-16,11-4-183 16,7-5-657-16</inkml:trace>
  <inkml:trace contextRef="#ctx0" brushRef="#br0" timeOffset="1526.8709">5893 4793 1854 0,'0'0'502'0,"0"0"-437"15,0 0 2-15,0 0 71 16,0 0 7-16,0 0-48 15,0 0-41-15,0-7-41 16,0 21-14-16,0 10 27 16,0 13 26-16,0 7-18 15,0 5-26-15,0 2-2 16,0-1-8-16,0-3-1 16,-3-7-6-16,-6-5-8 15,3-4-43-15,-3-5-68 16,8-4-138-16,1-8-358 15,0-7-188-15</inkml:trace>
  <inkml:trace contextRef="#ctx0" brushRef="#br0" timeOffset="1817.5898">6102 5012 937 0,'0'0'833'16,"0"0"-694"-16,0 0 51 16,-97 1 48-16,70 4-39 0,9 0-55 15,3 4-54-15,6 2-52 16,6 3-17-16,0 3-21 15,3 3-12-15,0 0-24 16,12-2-120-16,18-1-117 16,0-6-404-16,-2-7-521 0</inkml:trace>
  <inkml:trace contextRef="#ctx0" brushRef="#br0" timeOffset="2394.5263">6306 5014 1549 0,'0'0'841'0,"0"0"-753"16,0 0-63-16,0 0-1 16,0 0 75-16,-88-21 9 15,69 21-49-15,5 7-35 16,1 7-16-16,1 4-8 15,6 4-1-15,3-1-9 16,3-2-4-16,0-2 7 16,6-4-1-16,9-5-30 15,6-5-9-15,1-3-14 16,-2 0 14-16,2-7 7 16,-3-7 32-16,-5-5 8 15,-1-2 7-15,-4-3 2 16,2-1 6-16,-4 2 12 15,-1 3 46-15,0 8-5 0,-3 5-19 16,0 4-17-16,-3 3-32 16,3 0-6-16,3 0-4 15,1 15 10-15,1 8 2 16,1 9 4-16,-3 6 1 16,4 6-5-16,-4 1-1 15,-3 1-1-15,3-2 0 16,-3-2 0-16,-3-3-1 15,0-2-11-15,-12-6 3 16,-13-2 0-16,-8-6 9 16,-6-6 9-16,-7-6 24 15,1-5 10-15,6-6-12 16,11 0 11-16,10-18 5 0,15-11-31 16,3-2-16-1,24-3-73-15,15 2-44 0,28 3-111 16,-9 7-403-16,-3 8-436 15</inkml:trace>
  <inkml:trace contextRef="#ctx0" brushRef="#br0" timeOffset="3393.7245">7112 4995 1498 0,'0'0'611'16,"0"0"-517"-16,0 0 8 15,0 0 51-15,0 0 2 16,0 0-54-16,0 0-58 15,0-6-43-15,-3 22 0 16,-2 7 31-16,-2 1-23 16,7 3-8-16,0-1-1 15,0-3-5-15,0-6 6 16,12-1 0-16,3-4-41 0,4-7-29 16,2-5-15-16,0 0 28 15,0-5 10-15,-2-13 2 16,-7-2 14-16,-1-4 19 15,-1-2 12-15,-7 2 25 16,0 6 22-16,-3 5 44 16,0 5 31-16,0 6-37 15,0 2-34-15,0 0-30 16,0 0-21-16,0 12-30 16,0 6 18-16,3 5 10 15,9-1-8-15,3 1-6 0,3-6-2 16,4-7-17-1,-1-1 17-15,-3-6 9 0,-3-3 9 16,-6 0 1-16,-3-3 12 16,1-9 16-16,-7-5-5 15,0-6 10-15,0-4 8 16,-7-3-12-16,-5-2-17 16,-2 3-11-16,1 4-1 15,4 6-1-15,-4 11-57 16,-1 5-180-16,8 3-662 0</inkml:trace>
  <inkml:trace contextRef="#ctx0" brushRef="#br0" timeOffset="3858.9811">7452 4721 2131 0,'0'0'309'15,"0"0"-220"-15,0 0 15 16,0 0 4-16,0 0-32 16,0 0-52-16,0 0 4 15,33 60 32-15,-17-23-32 16,4 6-19-16,-1 2-8 16,-1-1-1-16,-3-5 0 15,-3 1 0-15,-2-9 0 16,-7-6-6-16,0-8-12 15,-3-7-6-15,0-8-5 16,0-2 7-16,0 0 16 16,3 0 6-16,0-15 0 0,8-9-9 15,2-5 3-15,5-4 6 16,0-1-1-16,-3 9 1 16,1 3 7-16,-7 10 4 15,0 4 4-15,-6 5 5 16,0 3 9-16,0 0-10 15,-3 0-19-15,3 13 6 16,0 7 2-16,3 4 1 16,4 3-8-16,1 2-1 15,1-5-1-15,1-4-36 0,4-5-89 16,8-7-111 0,-1-3-252-16,-6-5-223 0</inkml:trace>
  <inkml:trace contextRef="#ctx0" brushRef="#br0" timeOffset="4058.8944">7916 4927 985 0,'0'0'1261'16,"0"0"-1111"-16,0 0-90 16,0 0 27-16,0 0 93 15,0 0-32-15,0 0-83 16,9 85-41-16,1-62-22 15,4-4-2-15,2-5-90 16,2-7-174-16,-3-5-396 0,-3-2-767 0</inkml:trace>
  <inkml:trace contextRef="#ctx0" brushRef="#br0" timeOffset="4206.388">8007 4714 2150 0,'0'0'115'16,"0"0"-115"-16,0 0-303 15,0 0-211-15,0 0-361 0</inkml:trace>
  <inkml:trace contextRef="#ctx0" brushRef="#br0" timeOffset="4444.7476">8113 4638 2063 0,'0'0'472'16,"0"0"-425"-16,0 0 52 15,-3 101-8-15,3-58-12 16,12 2-33-16,6 1-29 15,1-3-16-15,2-2-2 16,-3-6-44-16,0-2-99 16,-6-1-127-16,-6-8-426 15,-3-10-519-15</inkml:trace>
  <inkml:trace contextRef="#ctx0" brushRef="#br0" timeOffset="4767.9812">8335 4946 1175 0,'0'0'973'0,"0"0"-874"15,0 0-29-15,0 0 23 16,0 0-16-16,0 0-1 0,87 36-39 16,-60-36-23-1,1 0-14-15,2 0-77 16,-8-12-33-16,-4-4-21 15,-9-4-19-15,-9 2 72 0,0 0 78 16,-9 2 11-16,-12 7 57 16,-7 6 3-16,-8 3 59 15,0 5 5-15,-4 13-14 16,6 9 23-16,7 2-47 16,9 1-67-16,16 3-30 15,2-2-20-15,47-1-68 16,2-9-247-16,2-10-851 0</inkml:trace>
  <inkml:trace contextRef="#ctx0" brushRef="#br0" timeOffset="5766.4505">9526 4940 1785 0,'0'0'382'16,"0"0"-227"-16,0 0-8 0,0 0 2 16,0 0-7-16,0 0-41 15,0 0-31-15,0-1-38 16,3 12-26-16,7 9 12 16,-1 8 3-16,2 4-14 15,-4 1-1-15,-1-1-6 16,-3-5-1-16,-3-6 0 15,0-5-6-15,0-7-5 16,0-4-21-16,0-3-9 16,0-2 15-16,0 0 27 15,0-8 0-15,0-14-6 0,6-9-39 16,12-9 24 0,3-8 21-16,3 1-1 0,1 0-15 15,-4 12 16-15,-6 9 35 16,-2 12 1-16,-10 7-4 15,0 5-5-15,-3 2-16 16,0 4-11-16,0 14-1 16,3 9 1-16,0 6 16 15,8 5-10-15,2 2-4 16,5-3-1-16,6-5-1 16,1-7-1-16,5-6-69 15,-3-8-112-15,4-8-71 16,-4-3-269-16,-12 0-250 0</inkml:trace>
  <inkml:trace contextRef="#ctx0" brushRef="#br0" timeOffset="6242.3641">9993 4923 1741 0,'0'0'609'0,"0"0"-508"16,0 0 0-16,0 0 0 16,0 0 19-16,0 0-37 15,0 0-41-15,10 1-33 16,-4 11-8-16,5 5 17 0,-1 4-1 16,2 3-16-1,2-2 0-15,2 0 0 0,-4-4-1 16,-2-5-15-16,-3-5-28 15,0-7-26-15,-4-1 5 16,4 0 44-16,-1-12-27 16,0-9 15-16,3-5 20 15,-2-4 12-15,4 0 2 16,-2 1 13-16,-3 7 22 16,-3 5 29-16,1 6 7 15,-4 7-8-15,0 1-9 16,3 3-17-16,-3 0-15 15,0 0-14-15,3 0-10 16,3 5 0-16,2 12 0 16,1 7 4-16,7 6 4 0,5 3-8 15,0 1 0-15,3-5-32 16,1-5-92-16,2-3-114 16,-5-10-136-16,-6-2-458 0</inkml:trace>
  <inkml:trace contextRef="#ctx0" brushRef="#br0" timeOffset="6503.7601">10600 4923 1835 0,'0'0'295'15,"0"0"-147"-15,0 0-25 0,0 0-25 16,0 0 13-1,0 0-13-15,-79-59-14 0,55 59-21 16,2 9-19-16,1 9 7 16,9 5-9-16,6 5-34 15,6 0-7-15,3-1-2 16,19-4-13-16,8-4-37 16,6-6-79-16,22-11-150 15,-13-2-353-15,-6 0-204 0</inkml:trace>
  <inkml:trace contextRef="#ctx0" brushRef="#br0" timeOffset="6764.4283">10724 4718 1854 0,'0'0'230'15,"0"0"-183"-15,0 0 30 16,0 0 125-16,0 0 9 15,0 0-57-15,0 0-73 16,10-22-65-16,-4 43 17 16,5 10 49-16,1 10-21 15,4 4-32-15,0 8-11 16,4 0-11-16,-1-4-7 16,-2-6 0-16,2-5-58 0,-3-10-137 15,7-8-186-15,-7-7-354 16,-2-10-537-16</inkml:trace>
  <inkml:trace contextRef="#ctx0" brushRef="#br0" timeOffset="7127.5422">11009 4926 1741 0,'0'0'326'0,"0"0"-261"15,0 0-40-15,0 0-4 16,0 0 2-16,0 0 17 16,91 33-19-16,-67-33-15 15,-2 0-6-15,-7 0-21 0,-3-13-22 16,-3-3-35-16,-6-4 60 16,-3 1 18-16,0-1 22 15,-6 4 30-15,-14 4 1 16,1 3 12-16,-5 5 11 15,-1 4 2-15,1 0-5 16,6 10-24-16,2 10 20 16,2 2-23-16,8 6-15 15,6 1-19-15,0-1-3 16,7-2-9-16,16-5-61 16,-1-3-139-16,20-10-190 15,-6-5-258-15,-9-3-271 0</inkml:trace>
  <inkml:trace contextRef="#ctx0" brushRef="#br0" timeOffset="7540.0052">11292 4852 2020 0,'0'0'315'16,"0"0"-219"-16,0 0-84 15,0 0 3-15,0 0 3 16,0 0 40-16,0 0-5 15,10 84-17-15,0-61-26 16,0-3 2-16,-1-6-11 16,0-2-1-16,-5-5-19 0,4-6-36 15,-5-1 15-15,3-3 19 16,0-12-39-16,0-6 19 16,0-6 36-1,4-4 5-15,-2-1 18 16,-2 0-1-16,0 4 29 0,-2 11 62 15,-1 8 29-15,-3 3-43 16,0 5-44-16,0 1-31 16,3 0-13-16,0 0-6 15,0 7-27-15,0 8 27 16,4 4 7-16,7 6 6 16,-2 0-12-16,1 2 1 15,4-4-2-15,-1-1-11 0,-1-6-33 16,0-2-75-1,6-12-88-15,-5-2-278 0,-2 0-531 0</inkml:trace>
  <inkml:trace contextRef="#ctx0" brushRef="#br0" timeOffset="7795.4102">11746 4741 1390 0,'0'0'775'15,"0"0"-680"-15,0 0-29 16,0 0-20-16,0 0 86 16,0 0-24-16,0 0-40 15,-39 41-38-15,39-18-20 16,0 3-1-16,18 6 5 0,7 0-2 16,4 2-6-16,0-3-5 15,0-5 6-15,-13-3-6 16,-5-6-1-1,-11-4-8-15,-27-10-61 0,-9-2-128 16,-9-1-884-16</inkml:trace>
  <inkml:trace contextRef="#ctx0" brushRef="#br0" timeOffset="30987.4419">5690 4473 1348 0,'0'0'189'0,"0"0"-125"15,0 0-10-15,0 0 80 16,0 0 62-16,0-14-83 16,-3 28-69-16,-18 13-1 15,-12 15 164-15,-25 25-14 16,-27 26-59-16,-34 29-29 15,-14 14-20-15,0-7-27 0,12-8-26 16,24-27-22-16,23-16-8 16,20-19-2-16,17-16 0 15,10-7 0-15,3 4-52 16,0-1-59-16,-1 8-108 16,8-16-162-16,7-13-549 0</inkml:trace>
  <inkml:trace contextRef="#ctx0" brushRef="#br0" timeOffset="31305.7033">4832 4408 2118 0,'0'0'301'0,"0"0"-286"16,60 119-9-16,4 6 43 0,24 28 72 15,21 12-8-15,18-11-36 16,4-24-48-16,2-11-19 15,0-13-10-15,-17-11-33 16,-31-29-229-16,-30-20-803 0</inkml:trace>
  <inkml:trace contextRef="#ctx0" brushRef="#br0" timeOffset="36152.95">4355 6403 576 0,'0'0'733'0,"0"0"-533"15,0 0-123-15,0 0-57 16,0 0 8-16,0 0 90 16,0-11 33-16,0 11-40 15,0-1-32-15,0 1 10 0,0-2-1 16,0 2-20-16,-3-1-14 15,-3 1-4-15,-2 0-25 16,-5 0-17-16,1 0-8 16,-3 8-1-16,0 5-10 15,3 1 11-15,2 6 6 16,4-2-5-16,4 0-1 16,2-1 1-16,0-1-1 15,2-3 0-15,11-5 0 16,-1-2 9-16,9-6 3 15,0 0-6-15,1-3-5 16,-1-11-1-16,-1-2-11 16,-4-2-3-16,-7 1 14 0,-3 2 0 15,-6 0 9 1,0 4 12-16,-3-1 16 0,-9 4-12 16,-9 1-8-1,3 1-10-15,-3 5-6 0,-1 1-1 16,7 0-76-16,3 0-238 15,9 1-543-15</inkml:trace>
  <inkml:trace contextRef="#ctx0" brushRef="#br0" timeOffset="37056.9864">6721 6373 702 0,'0'0'654'0,"0"0"-548"15,0 0-61-15,0 0 53 16,0 0 61-16,-88 4 30 16,73 3-44-16,-1 4-57 15,5 0-42-15,2 5-20 0,-1 1-5 16,4 1 13-16,3 2 22 15,0-2-13-15,3-1-23 16,0-1-14-16,16-5-6 16,5-4-17-16,3-6 17 15,6-1 12-15,4-4-12 16,2-11-9-16,-3-5 0 16,-3-5 8-16,-8 2 1 15,-10 1 8-15,-12 1 6 0,0 6 12 16,-21 2 6-1,-19 5-25-15,-11 4-7 0,-31 4-15 16,13 7-195-16,8 4-737 0</inkml:trace>
  <inkml:trace contextRef="#ctx0" brushRef="#br0" timeOffset="38270.5995">4298 6773 375 0,'0'0'156'0,"0"0"-94"15,0 0 57-15,0 0 84 16,0 0-17-16,0 0 8 0,0 0-4 16,43-13-17-1,-38 13 14-15,-2 0 3 0,3 0-57 16,4 0-55-1,5 0-31-15,9 0-16 0,4 0-17 16,5-1-14-16,9 1 0 16,4 0-25-16,9 0 0 15,2 0 6-15,3 0 10 16,5 4 0-16,-1 0 9 16,-1 2 0-16,4-3 0 15,-1 0 2-15,4 0-1 16,0-2 0-16,2-1-1 15,1 0-27-15,0 0-77 16,0 0-46-16,-7 0-14 16,-2 0 79-16,-9-1 47 0,-3 1 25 15,-7 0 13-15,-2 0 0 16,-4 0 13-16,0 0 22 16,0 0 22-16,4 0-31 15,2 0-26-15,1-2-9 16,-1-2-4-16,4 1-24 15,-4 0 20-15,4 0-65 16,-4-1 25-16,-2 3 35 16,-6-1 22-16,-4-1-12 15,0 2 12-15,-5-2 1 16,-1 1 0-16,-3-2-1 16,-6 0 0-16,1 1-7 0,-5-3-35 15,-1 1 14-15,-4-1 22 16,-3 3-37-16,-6-3-98 15,0 3 102-15,0 0 23 16,0 2 16-16,-9 1 13 16,-4 0 36-16,-2 0 34 15,-3 0 0-15,3-3-6 16,0-1-34-16,0-3-19 16,2 0-13-16,4-2 0 15,3 2-10-15,3 3 14 16,3 1-15-16,0 1 10 15,0 2 6-15,0 0-16 16,6 0 7-16,6 3 2 16,-2 4 1-16,2-1 15 15,3 3-13-15,-3-1-10 0,4-2-2 16,-2 2 2 0,-5-2 29-16,-2 2 30 0,-4-2-19 15,-3 2 1-15,-16 5-43 16,-11-2-53-16,-3-3-311 0</inkml:trace>
  <inkml:trace contextRef="#ctx0" brushRef="#br0" timeOffset="39014.2515">4465 6677 462 0,'0'0'621'0,"0"0"-558"0,0 0-63 16,0 0-13 0,0 0 13-16,79-31 81 15,-76 28 119-15,-3 3-32 0,0 0-24 16,0 0 24-16,0 0-4 16,0 0-30-16,0 0-22 15,0 0-18-15,0 0-19 16,-7 0-26-16,1 4-25 15,-6 9 0-15,-9 3 13 16,-1 2-13-16,-1 2-11 16,-1-1-12-16,2-5 0 15,10 1-1-15,4-5 0 16,3-2-1-16,5 0-5 0,0 0 5 16,5-1-16-16,18 0-17 15,47-2-55-15,-6-2-212 16,0-3-612-16</inkml:trace>
  <inkml:trace contextRef="#ctx0" brushRef="#br0" timeOffset="40177.6772">5332 7086 713 0,'0'0'807'15,"0"0"-645"-15,0 0-116 16,0 0 1-16,0 0 71 15,0 0 45-15,0 0-42 16,-42-12-37-16,23 12-18 16,-5 0 4-16,0 4 15 15,-3 7-18-15,3 2-21 16,2 2-11-16,4 4-17 16,3-1-7-16,9 0-11 15,6-1 10-15,0 0-4 0,24-5-6 16,9-5-24-1,10-6-51-15,9-1-128 0,14-4-307 16,-8-9-56-16,-16 0-199 16</inkml:trace>
  <inkml:trace contextRef="#ctx0" brushRef="#br0" timeOffset="40747.9015">5423 7074 909 0,'0'0'954'0,"0"0"-954"16,0 0 29-16,0 0-29 16,0 0 187-16,0 0 4 0,0 0-79 15,30 4-45-15,-27 14-6 16,0 4 3-16,0 4-8 16,0 0-30-16,4-3-19 15,-1-4-6-15,0-5 0 16,-3-5 0-16,3-5-1 15,-3-4-24-15,0 0-19 16,0 0-7-16,3-17-11 16,0-6-3-16,3-4 40 15,1-5 24-15,-2-1 13 16,-2 5 14-16,0 7 31 16,-3 7 10-16,-3 6-17 0,4 6-14 15,-4 2-22 1,0 0-15-16,6 4-17 0,-3 12 17 15,6 4 12-15,0 5 2 16,0 0-8-16,3 0-5 16,-3-4 0-16,1-6 0 15,-2-5-1-15,-2-6-15 16,-3-1-18-16,0-3-16 16,0 0 7-16,1-13 5 15,-1-6-14-15,0-7 44 16,3-2 7-16,-3-2 12 15,3 7 0-15,-1 4 30 16,-1 8 17-16,-4 6-13 16,3 5-14-16,3 0-15 15,0 3-16-15,6 10 15 16,3 6 19-16,4 1-11 16,4-4-24-16,15-2-25 0,-5-1-305 15,-6-10-1119-15</inkml:trace>
  <inkml:trace contextRef="#ctx0" brushRef="#br0" timeOffset="55560.0173">2203 6131 170 0,'0'0'792'15,"0"0"-148"-15,0 0-497 16,0 0-96-16,0 0 2 16,-7 0 143-16,7 0 19 15,0 0-55-15,0 0-60 16,0 0-50-16,0 0-30 15,0 10-20-15,0 10-1 16,-6 10 0-16,-11 9 1 16,-8 3 0-16,1 1 0 0,2-8 0 15,5-10 0-15,10-11-1 16,7-11-1-16,12-3 2 16,31-28 5-16,36-29-5 15,32-26-35-15,17-12-6 16,-3 5 10-16,-23 22-7 15,-35 31-51-15,-21 17-92 16,-1 14-18-16,-12 3-82 16,-8 3-280-16</inkml:trace>
  <inkml:trace contextRef="#ctx0" brushRef="#br0" timeOffset="55947.0905">2166 6395 1783 0,'0'0'337'15,"0"0"-269"-15,0 0-68 16,0 0-30-16,0 0 30 16,0 0 70-16,0 0 33 15,-12 88-46-15,12-59-40 16,0-9-11-16,30-14-5 15,25-12 11-15,42-41 5 16,45-28-17-16,25-22-11 16,7-16-42-16,-44 24-185 15,-33 12-720-15</inkml:trace>
  <inkml:trace contextRef="#ctx0" brushRef="#br0" timeOffset="68143.3046">2797 8976 309 0,'0'0'1'16,"0"0"68"-16,0 0 259 0,0 0-90 16,0 0-8-1,0 0-33-15,-6 32-16 0,3-27 18 16,-1-3-6-1,4 1-23-15,0-2-24 0,0-1-22 16,0 0-27-16,0 0-19 16,0 0-14-16,0 0-13 15,0 0-11-15,0 0-10 16,0-6-1-16,13-8-23 16,-4-9-6-16,6-1-12 15,-3-4-4-15,-3-3-1 16,1-2 11-16,1 0 5 15,-2 4 1-15,1 2 0 16,-1 1 0-16,3 3 1 16,0 5 0-16,-3 6 13 15,-3 1 1-15,0 5-8 0,-3 2 8 16,-3 3-3-16,4 1-3 16,-4 0-3-16,0 5-6 15,0 15 0-15,0 11 17 16,0 12 16-16,-7 6-9 15,1 5 7-15,-2 0-9 16,2 6-7-16,-2-7-1 16,0 5-5-16,2-4-8 15,0-2 0-15,0-4 7 16,-1-6-8-16,7-2 1 16,-2-8 0-16,2-5-1 15,0-7-1-15,0-3-42 0,9-8-172 16,0-9-650-16</inkml:trace>
  <inkml:trace contextRef="#ctx0" brushRef="#br0" timeOffset="69499.9537">3279 9039 811 0,'0'0'566'0,"0"0"-444"16,0 0 17-16,0 0 60 15,0 0-14-15,0 0-65 16,0 0-44-16,-6 0-15 16,6 0-5-16,-3 0-16 15,3 10 24-15,0 6-19 16,-3 1-20-16,0 2 9 0,0 4 0 16,-3 1-10-16,3 5-5 15,-1-1-11-15,1-2-2 16,3 0-6-1,0-4 0-15,0-4 0 0,10-2 2 16,2-1 4-16,9-7-5 16,-3-4-1-16,7-4 0 15,-1 0-34-15,3-14 2 16,1-6-6-16,-5-5 0 16,-4-2 1-16,0 0 17 15,-5 0 12-15,-8 2 8 16,1 1 0-16,-4 4 22 15,-3 0 17-15,0 4 4 0,0 3-13 16,3 0-11-16,-3 4 8 16,5-2-14-16,-2 1 1 15,0 3 1-15,0 4 0 16,0-1-3-16,-3 1 10 16,0 3-9-16,0 0-6 15,0 0-7-15,0 3-9 16,0 10 9-16,-5 9 48 15,-2 0-10-15,-1 7-8 16,1 2 6-16,4 1-6 16,3-3-15-16,0 1-3 15,7-3-3-15,4-4-2 16,1 0-6-16,1-7 0 16,2-1-1-16,15-9-43 15,0-6-196-15,-2 0-672 0</inkml:trace>
  <inkml:trace contextRef="#ctx0" brushRef="#br0" timeOffset="70756.8364">2263 8177 605 0,'0'0'798'16,"0"0"-620"-16,0 0-79 16,0 0 76-16,0 0 74 15,0 0-39-15,0 0-64 16,-6-1-42-16,6 1-35 15,-3 0-32-15,-6 0-20 16,-6 0-16-16,-6 0-1 16,-3 10 7-16,-4 4-1 15,-2 1 5-15,2 1-11 16,10-1 1-16,0 1 7 0,12-2-1 16,3 2 5-16,3-2-4 15,0 2 1-15,6 1-8 16,12-4 5-16,3-3-5 15,3-4 0-15,1-6-1 16,5 0-5-16,-5-6-20 16,-1-7 4-16,-3-7 4 15,0-3 9-15,-6-3 6 16,-2-1 2-16,-1 0 0 16,-4 5 8-16,-2 4 29 15,-2 2 4-15,-1 6-15 16,0 4 16-16,0 5-1 15,-3 1-18-15,0 0-23 16,0 4-5-16,0 16 5 0,0 3 9 16,0 6-2-16,0-2-6 15,0-1 0-15,0-5-1 16,0-4 0-16,0-5-57 16,3-5-149-16,6-7-156 15,0 0-355-15,-3 0-681 0</inkml:trace>
  <inkml:trace contextRef="#ctx0" brushRef="#br0" timeOffset="71063.1031">2566 7906 1827 0,'0'0'342'0,"0"0"-252"16,0 0 9-16,0 0 85 16,0 0-26-16,0 0-91 15,0 0-42-15,0 10-17 16,0 16 55-16,0 7 7 16,0 10-30-16,-3 3-17 15,0 1-13-15,3 2-8 16,-3-2-1-16,0-8-1 15,-2 0-1-15,1-11-23 16,1-9-42-16,0-2-71 16,2-7-167-16,-1-8-622 0</inkml:trace>
  <inkml:trace contextRef="#ctx0" brushRef="#br0" timeOffset="71279.5292">2433 8186 776 0,'0'0'1131'0,"0"0"-960"0,0 0-130 16,0 0 64 0,0 0 25-16,85-9-78 0,-49 6-39 15,-2 3-13-15,5 0-147 16,-9 0-363-16,-9 0-307 0</inkml:trace>
  <inkml:trace contextRef="#ctx0" brushRef="#br0" timeOffset="71631.0961">2745 8183 146 0,'0'0'1597'15,"0"0"-1321"-15,0 0-180 16,0 0 47-16,0 0-11 0,0 0-78 16,0 0-25-1,-15 21 14-15,12-8-8 0,0 3-1 16,3-3-15-16,0 1-7 16,4-4 0-16,7-4-2 15,1-6 4-15,7 0-2 16,-1 0-12-16,3-13 0 15,-2-4-30-15,-2 2-4 16,-7-7-11-16,-2 3 20 16,-8-1 16-16,0 6-3 15,-11 1 12-15,-8 3 3 16,-5 6 13-16,3 2 8 16,5 2-11-16,2 0-13 15,14 2-56-15,0 7-271 16,6-4-471-16</inkml:trace>
  <inkml:trace contextRef="#ctx0" brushRef="#br0" timeOffset="72325.0425">2985 8086 1166 0,'0'0'725'15,"0"0"-603"-15,0 0 26 0,0 0 40 16,0 0-61 0,0 0-54-16,0 0-24 0,28 97-10 15,-28-73-18-15,0 0-11 16,0-5-2-16,0-3-7 16,0-6 0-16,-1-1 0 15,-4-4 0-15,2-3-1 16,1-2 1-16,2 0 13 15,0-7-4-15,2-12-10 16,9-2-17-16,4-4 15 16,1-2-7-16,-2 1 3 15,2 6 6-15,-7 8 1 16,-1 4 7-16,-3 5 11 16,-3 0 11-16,-1 3 3 15,-1 0 2-15,0 0-8 0,2 0-15 16,-1 0-11-16,4 8 0 15,1 3-1-15,0 6 1 16,-3 0 0-16,1-1-1 16,-4 1-1-16,0-3-5 15,0-3 0-15,0-3 0 16,-4-2-3-16,1-3 0 16,0-2 3-16,3-1 6 15,0 0 9-15,0-14-9 16,13-1-31-16,1-9 16 15,5 1 6-15,-1-4 8 16,0 4 0-16,1 0 0 16,-7 8 1-16,-3 6 1 0,-4 3 15 15,-2 4-1-15,-3 2-5 16,4 0 4-16,-4 0-4 16,3 9-2-16,0 7 4 15,0 5 4-15,-3 3 2 16,0 0-16-16,0-1-1 15,0-2 5-15,0-3-6 16,0-4-9-16,0-7-68 16,9-7-113-16,6 0-146 15,-3 0-333-15</inkml:trace>
  <inkml:trace contextRef="#ctx0" brushRef="#br0" timeOffset="72563.9619">3410 8098 1640 0,'0'0'631'15,"0"0"-536"-15,0 0 36 16,0 0-5-16,0 0 22 16,0 0-56-16,0 0-49 15,0 98-23-15,0-70-4 16,0-3-10-16,0 0-5 15,-3-7-1-15,0-7-21 16,3-1-85-16,0-10-140 16,0 0-372-16,6-7-349 0</inkml:trace>
  <inkml:trace contextRef="#ctx0" brushRef="#br0" timeOffset="72730.8114">3528 7984 1232 0,'0'0'964'16,"0"0"-861"-16,0 0-67 15,0 0-14-15,0 0-22 16,0 0-85-16,0 0-407 16,30 10-542-16</inkml:trace>
  <inkml:trace contextRef="#ctx0" brushRef="#br0" timeOffset="73013.2151">3728 8092 1545 0,'0'0'636'0,"0"0"-552"15,0 0 60-15,0 0-16 16,0 0-29-16,0 0-33 16,0 0-9-16,-97 2-7 15,69 15 6-15,1 5-25 16,10 2-16-16,4 5-11 16,13 2-4-16,0-5 0 0,24-3-37 15,43-4-157-15,-3-8-410 16,-1-8-1139-16</inkml:trace>
  <inkml:trace contextRef="#ctx0" brushRef="#br0" timeOffset="73992.7524">4065 8147 1540 0,'0'0'487'0,"0"0"-369"16,0 0 86-16,0 0 14 15,0 0-30-15,0 0-62 16,0 0-46-16,6-29-42 16,-4 29-27-16,4 3-11 15,1 11 0-15,2 4 0 16,0 3 0-16,1 2 0 15,-5 1 0-15,-2-5 0 0,0 0-1 16,-3-6-7 0,0-5 7-16,0-2-10 0,0-3-4 15,0-3 9-15,0 0 6 16,3 0-2-16,6-15-10 16,9-9-27-16,1-5 8 15,5-6 10-15,0-1 9 16,1 6 2-16,-8 4 3 15,-4 10 7-15,-4 8 8 16,-6 7-2-16,0 1-6 16,-1 0 0-16,-1 9 0 15,3 10 8-15,-2 2 7 16,1 1-4-16,-3 4-11 16,0-6 1-16,0-2-1 15,3-5 0-15,-3-5 0 0,0-4-1 16,0-4-17-16,0 0-2 15,0 0-32-15,0-8-9 16,0-9-15-16,0-4 16 16,9-8 17-16,4 0-24 15,5-1 14-15,-3 5 34 16,0 6 19-16,0 7 35 16,-9 5 15-16,0 6-16 15,-3 1-5-15,-3 0-14 16,3 4-7-16,-3 10 29 15,0 6 12-15,0 3-1 16,3-1-12-16,-3 2-5 16,3-5-16-16,1 4-14 15,-1-6 0-15,-3 0-1 0,0-2-26 16,0-4-97-16,0-1-86 16,3-4-256-16,3-3-264 0</inkml:trace>
  <inkml:trace contextRef="#ctx0" brushRef="#br0" timeOffset="74432.8667">4668 8101 1448 0,'0'0'563'0,"0"0"-475"0,0 0 85 15,0 0 9 1,0 0-59-16,0 0-54 15,0 0-24-15,-9-4-17 16,-3 8-3-16,-4 9 8 0,-4 0-12 16,1 0-12-16,4 4-2 15,0-4-6-15,6 1-1 16,6-4 0-16,3-4-1 16,0 0 0-16,6-5 0 15,13-1-54-15,1 0-60 16,4-4-22-16,-2-9 39 15,-1-1 15-15,0-5 37 16,-5 2 31-16,-4-2 15 0,-4 2 17 16,-2 1 73-1,-2 3 46-15,-1 5-28 16,-3 2 3-16,3 3-20 16,-3 3-43-16,0 0-42 0,0 6-6 15,0 11-1-15,0 3 0 16,0 4 0-16,0-2 0 15,9-2-83-15,7-3-64 16,14-5-129-16,-4-5-375 16,-1-4-294-16</inkml:trace>
  <inkml:trace contextRef="#ctx0" brushRef="#br0" timeOffset="74734.3033">5053 7995 765 0,'0'0'1190'0,"0"0"-1046"15,0 0-60-15,0 0 139 16,-85 17-35-16,64-4-89 16,0 2-52-16,12-1-26 15,2 3-8-15,7 4-3 16,0-2-4-16,19 1 0 15,2-1-5-15,-3 1 0 16,3-4-1-16,-9-5 0 16,-5-2-2-16,-7-6-32 15,0 2-18-15,-10-5 18 16,-7 0-41-16,-5 0-140 0,4-5-352 16,6 0-142-16</inkml:trace>
  <inkml:trace contextRef="#ctx0" brushRef="#br0" timeOffset="75042.8634">5217 8025 1699 0,'0'0'404'16,"0"0"-280"-16,0 0-18 15,0 0-6-15,0 0-29 16,0 0-40-16,0 0 12 0,-31 26 3 16,31-7-23-16,0 1-10 15,10 1-11-15,5 4-1 16,0-1 5-16,-6-4-5 16,0 0-1-16,-9-5 0 15,0-4-6-15,-3-1 5 16,-12-3-6-16,-3-4-19 15,3-3-103-15,2 0-472 16,5-4-854-16</inkml:trace>
  <inkml:trace contextRef="#ctx0" brushRef="#br0" timeOffset="75777.9168">5699 8015 1620 0,'0'0'329'15,"0"0"-243"-15,0 0 41 0,0 0 78 16,0 0-49 0,0 0-55-16,0 0-42 0,-42 94-13 15,42-72-16-15,0-6-8 16,0 1-13-16,12-5-2 15,3-5 1-15,3-4-7 16,3-3 7-16,1 0-8 16,-1-9-12-16,0-2-25 15,1-5-5-15,-5-3-1 16,-1-1 8-16,-4 1 23 16,-4-2 12-16,-1 1 0 15,-4 4 20-15,0 0 37 16,-3 5-5-16,3 4 2 15,-3 1-5-15,0 5-3 16,3 1-25-16,-3 0-19 16,0 0-2-16,0 4-11 0,0 9 5 15,0 1 6-15,3 6 0 16,3-4 1-16,-3 4 0 16,7-4 0-16,1-4-1 15,1-3-30-15,1-3-101 16,11-5-124-16,-3-1-310 15,-5 0-414-15</inkml:trace>
  <inkml:trace contextRef="#ctx0" brushRef="#br0" timeOffset="76194.0543">6039 7985 36 0,'0'0'1695'0,"0"0"-1434"16,0 0-169-1,0 0 92-15,0 0-18 16,0 0-51-16,0 0-7 0,18 36-9 16,-15-17-34-16,0 2-32 15,-3-1-18-15,0 0-13 16,0-3-1-16,0-6 0 16,0-4 0-16,0-4-1 15,0-3 0-15,0 0 0 16,3 0-6-16,0-8 0 15,6-5-31-15,7-8 8 0,-2-5 7 16,5 0 0 0,2-4 8-16,-3 4 14 0,-5 7 1 15,-2 5 21-15,-5 8 14 16,-6 6-20-16,3 0-16 16,-3 3-5-16,0 14 5 15,3 5 16-15,4 1-5 16,-1 4-5-16,0-5-6 15,3 2 0-15,0-8 0 16,0-2-85-16,0-8-142 16,0-5-243-16,-2-1-140 0</inkml:trace>
  <inkml:trace contextRef="#ctx0" brushRef="#br0" timeOffset="76429.3604">6369 7975 1189 0,'0'0'1054'16,"0"0"-903"-16,0 0 28 15,0 0 18-15,0 0-106 16,0 0 12-16,0 0-18 16,0 76-38-16,0-46-29 15,1 3-9-15,4-7-9 16,-2-6 0-16,3-3-14 15,1-8-59-15,-4-5-44 16,6-4-144-16,-3-10-437 16,0-7-1062-16</inkml:trace>
  <inkml:trace contextRef="#ctx0" brushRef="#br0" timeOffset="76595.7586">6472 7751 871 0,'0'0'1220'0,"0"0"-1105"16,0 0-99-16,0 0 0 16,0 0 6-16,0 0-22 15,0 0-6-15,3 14-169 16,7-9-390-16,-1-4-714 0</inkml:trace>
  <inkml:trace contextRef="#ctx0" brushRef="#br0" timeOffset="76881.4917">6654 7707 1938 0,'0'0'631'0,"0"0"-561"15,0 0 5-15,0 0 26 16,0 0-14-16,0 0-11 15,0 0-22-15,25 90-27 16,-16-51-18-16,-3 2-8 0,3 4 4 16,-3-2-5-1,0 1-1-15,0-2-13 0,-3-8-36 16,0-2-28 0,1-10-40-16,-1-5-64 0,5-13-93 15,-5-1-450 1,0-3-440-16</inkml:trace>
  <inkml:trace contextRef="#ctx0" brushRef="#br0" timeOffset="77071.666">6636 7912 1463 0,'0'0'776'16,"0"0"-687"-16,0 0 74 0,0 0 53 15,0 0-110-15,91 17-106 16,-48-14-6-16,18 1-163 16,-11-1-362-16,-12-2-696 0</inkml:trace>
  <inkml:trace contextRef="#ctx0" brushRef="#br0" timeOffset="80510.7163">3143 7527 436 0,'0'0'924'0,"0"0"-741"16,0 0-116-16,0 0 36 15,0 0 99-15,0 0-1 16,0 0-49-16,11-14-35 15,-11 14-7-15,0-4-8 16,0 4-14-16,-3 0-28 16,-5-3-39-16,-7 0-16 15,-7-1-5-15,-8 2-12 16,0 2-12-16,-1 0 0 16,4 0 10-16,3 2 13 15,9 5 0-15,2 2-8 16,7 3 8-16,6 0 0 15,0 5 1-15,0 1 1 16,9-1 5-16,6-2-6 16,0-1 0-16,7-6-48 15,-1-5-39-15,0-3 13 0,-2 0 7 16,-1-10 21-16,-3-5 15 16,-3-2 22-16,-5-3 9 15,-2-1 10-15,-2 0 35 16,0 1-5-16,0 2 4 15,0 5 26-15,0 3 2 16,1 4-28-16,-1 6-9 16,-3 0-9-16,3 0-26 15,0 6 0-15,0 8 0 16,-1 6 1-16,1 4 0 16,-2 1-1-16,2 0-1 15,9 0-24-15,-3-9-157 0,0-3-491 16</inkml:trace>
  <inkml:trace contextRef="#ctx0" brushRef="#br0" timeOffset="80691.6617">3297 7579 1991 0,'0'0'594'16,"0"0"-533"-16,0 0-51 15,0 0-10-15,0 0-1 16,0 0 1-16,0 0-73 0,28 17-249 16,-19-17-919-16</inkml:trace>
  <inkml:trace contextRef="#ctx0" brushRef="#br0" timeOffset="81409.1006">3494 7490 867 0,'0'0'1285'0,"0"0"-1096"15,0 0-100-15,0 0 73 16,0 0 5-16,0 0-91 15,0 0-47 1,18 34 3-16,-12-13-17 0,0 0-13 16,4-1-2-16,-4-3 0 15,-3-5 0-15,0-3-11 16,0-5-14-16,-3-3-5 16,0-1-3-16,0 0 11 15,0 0 19-15,0-5-9 16,5-6 12-16,5-6-27 15,2-3 21-15,4 0-3 16,1-7 0-16,-1 2 9 16,-1 1 0-16,0 7 1 15,-6 5 12-15,-3 4 30 0,-3 5-13 16,-3 3-10-16,3 0-8 16,-3 0-3-16,3 0-9 15,1 11-2-15,-1 5 2 16,3 3 1-16,-4 3 0 15,-1-1 0-15,-1-1 0 16,0-3 0-16,0-4-1 16,0-6-2-16,0-4-4 15,0-3 5-15,3 0 0 16,2 0 1-16,5-10-20 16,-1-4-26-16,8-6 25 15,-1 0 20-15,-1-1-7 0,3 3 8 16,-6 2 0-16,1 6 6 15,-4 6 9-15,-3 1-5 16,-3 1-9-16,-1 2 0 16,2 0 0-16,-1 3 5 15,3 11 16-15,0 4 7 16,3 5-2-16,-2 4-9 16,4 0-4-16,-5-1-12 15,0-1-1-15,1-7-1 16,-1-5-51-16,3-7-122 15,0-6-284-15,1 0-386 0</inkml:trace>
  <inkml:trace contextRef="#ctx0" brushRef="#br0" timeOffset="81582.4564">4043 7576 2065 0,'0'0'299'0,"0"0"-220"16,0 0-15-16,0 0-31 16,0 0-33-16,0 0-35 15,0 0-298-15,33 20-876 0</inkml:trace>
  <inkml:trace contextRef="#ctx0" brushRef="#br0" timeOffset="82025.7847">4219 7443 1635 0,'0'0'843'0,"0"0"-736"16,0 0-55-16,0 0 57 15,0 0-27-15,0 0-18 16,0 0-19-16,19 64-23 16,-10-44-14-16,0-2-8 15,3-4 2-15,-3 1-1 16,0-10-1-16,0-1-11 16,0-4-4-16,-3 0 2 15,3-4-5-15,1-9 10 0,1-4 8 16,1-4 1-16,1-1-1 15,-1-4 9-15,4 3-8 16,-5 5 11-16,1 6 8 16,-5 3 26-16,-4 5-4 15,-3 4-20-15,0 0-16 16,0 7-6-16,3 8 15 16,-1 6 22-16,1 2-14 15,1 0-17-15,4-2-6 16,8-3-66-16,2-7-223 0,-3-6-1003 15</inkml:trace>
  <inkml:trace contextRef="#ctx0" brushRef="#br0" timeOffset="87963.232">4076 9251 649 0,'0'0'107'15,"0"0"524"-15,0 0-356 16,0 0-164-16,0 0 65 16,0 0 57-16,0 13-61 15,0-13-70-15,0 0-31 0,13 0-4 16,8 3 5-16,6-3-22 16,6 0-21-16,10 0-22 15,2 0-1-15,7 0-6 16,3 0 0-16,-4 0-39 15,-2-3-19-15,-13 0-11 16,-6-1-19-16,-14 1-15 16,-7 2-4-16,-6 1-44 15,-6 0-111-15,-13 0-112 16,1 0-212-16</inkml:trace>
  <inkml:trace contextRef="#ctx0" brushRef="#br0" timeOffset="88439.0425">4046 9121 1098 0,'0'0'660'16,"0"0"-556"-16,0 0 36 16,0 0 113-16,0 0-44 15,0 0-94-15,0 0-47 16,46 7 5-16,-13 2-25 15,4-2-27-15,8-3-20 0,3-4-1 16,32 0-104 0,-11 0-362-16,-8 0-523 0</inkml:trace>
  <inkml:trace contextRef="#ctx0" brushRef="#br0" timeOffset="89542.8177">5202 8818 1565 0,'0'0'619'16,"0"0"-526"-16,0 0 30 16,0 0 81-16,0 0-9 0,0 0-74 15,0 0-42-15,0 0-24 16,0 0-23-16,0 8-20 15,0 12-3-15,0 8 24 16,-9 11-15-16,-1 4-8 16,2 2-9-16,-4 2 0 15,-1-6-1-15,4 1-1 16,0-8 0-16,2-2-5 16,-1-2 5-16,5-6-15 15,0-3-34-15,0-4-36 16,3-4-35-16,0-5-79 15,0-5-74-15,6 0-335 16,6-3-218-16</inkml:trace>
  <inkml:trace contextRef="#ctx0" brushRef="#br0" timeOffset="89761.5086">5302 9190 811 0,'0'0'1445'15,"0"0"-1264"-15,0 0-132 16,0 0 58-16,0 0 27 16,0 0-73-16,0 0-61 15,-3 34-16-15,14-34-220 0,2 0-675 16</inkml:trace>
  <inkml:trace contextRef="#ctx0" brushRef="#br0" timeOffset="90417.0764">5826 8846 1219 0,'0'0'541'0,"0"0"-462"15,0 0 103-15,0 0 59 16,0 0-66-16,0 0-54 16,0 0-28-16,0-19-28 15,0 19-23-15,-3 0-20 16,-11 11-14-16,-8 7 55 15,-8 6-5-15,-3 3-27 16,-4 5-17-16,4 1-13 0,0 1 0 16,8-1 0-16,1 0 0 15,12 2 0-15,2-4-1 16,10-1-1-16,0-5 1 16,6-1-1-16,10-4-5 15,3-6-18-15,1-4-22 16,7-7-17-16,-2-3-13 15,-1 0-3-15,0-10 15 16,0-4 21-16,-8-4 27 16,-4-1 16-16,-3-2 0 15,-6 1 43-15,-3 0 34 16,0 3 5-16,-12 0-24 16,-3 6-20-16,-4 2-14 0,-2 0-14 15,3 7-10-15,-3 2-12 16,2 0-73-16,7 2-97 15,1 14-128-15,8-3-377 16,0 0-639-16</inkml:trace>
  <inkml:trace contextRef="#ctx0" brushRef="#br0" timeOffset="90995.5443">6239 8804 1211 0,'0'0'616'0,"0"0"-449"15,0 0 108-15,0 0-27 16,0 0-61-16,0 0-93 16,0 0-56-16,-27 14-4 0,3 8 9 15,-7 5-13-15,-2 9-16 16,2-2-4-16,1 5-8 15,3-2-1-15,5-4-1 16,7 0 0-16,0-4 0 16,9-6 0-16,3-2-1 15,3-5 0-15,0-3-5 16,0-6 0-16,12-2-5 16,6-4-17-16,4-1-11 15,1 0-10-15,2-12 1 16,-1-5 3-16,-2 0 26 15,-7 0 17-15,-3 1 2 0,-9 0 15 16,-3 3 23 0,0-1 0-16,-13 4-18 0,-10 0-10 15,-4 0-4-15,-1 6-5 16,1 3-1-16,2 1-19 16,4 1-125-16,9 10-317 15,6 0-395-15</inkml:trace>
  <inkml:trace contextRef="#ctx0" brushRef="#br0" timeOffset="91529.5177">6530 8874 768 0,'0'0'971'15,"0"0"-826"-15,0 0-91 16,0 0 68-16,0 0 10 15,0 0-59-15,0 0-32 0,-15 13 42 16,3 0-10 0,-3 4-15-16,-4 6 27 15,-2 3 8-15,3 5-28 16,-3 1-25-16,9 1-25 0,-1 0-14 16,7-1 5-16,6-5-5 15,0-4 0-15,3-3 5 16,13-3-5-16,5-7 0 15,0-3 1-15,6-7-2 16,1 0-6-16,-1-4-3 16,1-12 2-16,-1-3 6 15,-3-5 1-15,-6-2 1 16,-3-5 8-16,-8 5 3 16,-7-3 7-16,0 2-5 0,-7 6-8 15,-8 2 4-15,-3 0-10 16,-6 9-53-16,5 2-154 15,4 2-579-15</inkml:trace>
  <inkml:trace contextRef="#ctx0" brushRef="#br0" timeOffset="94076.1051">6982 8844 1418 0,'0'0'597'0,"0"0"-473"0,0 0 40 15,0 0 8-15,0 0-22 16,0 0-44-16,0 0-59 16,3 2-28-16,-6 9-10 15,-4 9 27-15,-7 4-11 16,2 1-13-16,-4-1-10 16,2-4-2-16,4-4 1 15,1-2-1-15,6-6 0 0,3-3 1 16,0-1-1-16,0-4 1 15,6 0 0-15,13 0 8 16,5 0-8-16,2 0-1 16,2 0 0-16,2-4-14 15,-5 2-3-15,-4 2 10 16,-6-1 6-16,-9 1-1 16,-2 0 1-16,-4 0-1 15,0 0 2-15,0 0 0 16,0 0 0-16,0 0 12 15,0 0 10-15,0 0 5 16,0 0-5-16,0 0 5 16,0 0-6-16,0 0-7 0,0 0-13 15,0 0 1 1,0 0-2-16,0 0 1 16,0 0-1-16,0 0-1 0,0 0 1 15,0 0-1-15,0 0 1 16,0 0 0-16,0 0 0 15,0 0 0-15,0 0 6 16,0 0-6-16,0 0 1 16,0 0-1-16,0 0 0 15,0 0 0-15,0 5-2 16,0 5 2-16,-4 2 1 16,-2 0-1-16,-3 5 0 15,-3-1-5-15,-6 1 4 0,-4 2 1 16,-1 1 0-1,-9-1-1-15,3-4 1 16,-1-4-11-16,5-6-1 0,9-1-72 16,16-6-96-16,1-11-279 15,17-2-1341-15</inkml:trace>
  <inkml:trace contextRef="#ctx0" brushRef="#br0" timeOffset="94460.3193">6975 8808 973 0,'0'0'834'0,"0"0"-646"15,0 0 73-15,0 0 40 16,0 0-56-16,0 0-88 15,0 0-68-15,41-1-50 16,-11 1-18-16,9 0-15 0,0 4-6 16,1 3-66-16,5-4-167 15,-8-3-417-15,-13 0-916 0</inkml:trace>
  <inkml:trace contextRef="#ctx0" brushRef="#br0" timeOffset="95126.3467">7488 8808 1066 0,'0'0'648'16,"0"0"-544"-16,0 0 149 16,0 0 20-16,0 0-72 15,0 0-66-15,0 0-54 16,13 3-7-16,-13 10 2 15,0 1-28-15,-4 4-13 16,-5 0-16-16,-2 2-8 0,-2 0-10 16,-2-1 5-16,2 0-6 15,2-2 1-15,5-3-1 16,3 2 0-16,3-4 0 16,0-1-1-16,14-4 1 15,5 1-2-15,11-7-8 16,1-1-7-16,5 0-2 15,-3-9-5-15,-2-7-6 16,-4 0 16-16,-8-1 13 16,-5-3-5-16,-8 3 5 15,-3 0 1-15,-3 5 18 16,0 2 18-16,0 3 2 0,0 3-2 16,0 1-1-16,0 0-5 15,0 0-1-15,3 3-7 16,-3 0-1-16,0 0-3 15,0 0-4-15,0 0-6 16,0 9-8-16,0 9 0 16,-9 4 14-16,-3 11 8 15,-6 2-10-15,0 2-11 16,0-3-1-16,3-5-7 16,2-2-50-16,13-1-78 15,0-8-125-15,0-9-598 0</inkml:trace>
  <inkml:trace contextRef="#ctx0" brushRef="#br0" timeOffset="95576.1564">7935 8837 136 0,'0'0'1269'0,"0"0"-933"16,0 0-74-16,0 0-1 16,0 0 9-16,0 0-48 15,0 0-95-15,-41 66-50 16,27-40-32-16,1 5-18 15,1-2-5-15,1 0-14 0,1-1-8 16,7-5 0-16,3-3 1 16,0-3-1-16,13-8 0 15,4-3 0-15,13-6-12 16,1 0-31-16,9-10-5 16,-1-7-17-16,0-8 1 15,-5-6 6-15,-7-1 1 16,-11-2 8-16,-11 5 15 15,-5 7 10-15,-18 4 14 16,-15 7 9-16,-9 3 1 0,-25 8-38 16,9 0-325-1,6 8-1050-15</inkml:trace>
  <inkml:trace contextRef="#ctx0" brushRef="#br0" timeOffset="96066.7989">8586 8866 1345 0,'0'0'718'0,"0"0"-600"16,0 0 105-16,0 0 20 16,0 0-45-16,0 0-71 15,0 0-55-15,-15 18-11 0,0 5 19 16,-1 7-31-16,-7 3-26 16,-2 3-10-16,-2-3-12 15,0 0 0-15,2 0-1 16,1-7-6-16,9-3-30 15,3-6-31-15,5-7-41 16,7-6-85-16,3-4-114 16,13 0-219-16,-1-8-468 0</inkml:trace>
  <inkml:trace contextRef="#ctx0" brushRef="#br0" timeOffset="96325.4417">8416 8843 628 0,'0'0'1444'0,"0"0"-1240"16,0 0-65-1,0 0 48-15,0 0 14 0,0 0-69 16,0 0-63-16,25 18-10 16,-10 8-12-16,3 6-13 15,-5 5-8-15,1 6-16 16,-2-4-8-16,-2 0-2 15,-1-5 0-15,2-3-28 16,-4-9-65-16,2-4-88 16,3-8-153-16,-2-8-446 0,-2-2-456 15</inkml:trace>
  <inkml:trace contextRef="#ctx0" brushRef="#br0" timeOffset="96576.6067">8805 8846 1260 0,'0'0'1114'16,"0"0"-976"-16,0 0-39 16,0 0 47-16,0 0-18 15,0 0-55-15,0 0-32 0,0 38 12 16,0-8-17-1,0 5-24-15,0-1-7 0,-3 0-5 16,0-5-53-16,3-3-105 16,0-6-124-16,0-4-302 15,3-9-451-15</inkml:trace>
  <inkml:trace contextRef="#ctx0" brushRef="#br0" timeOffset="96982.6841">8984 8751 2008 0,'0'0'348'0,"0"0"-270"0,0 0-38 16,0 0 82-16,0 0 48 15,0 0-67-15,-28 96-33 16,20-59-14-16,-2 3-25 15,1-1-14-15,3-1-10 16,3-4-7-16,3-7 0 16,0-3 0-16,0-5 0 15,12-9 0-15,0-4 1 16,9-6-1-16,1 0-1 16,5-10-37-16,3-12 5 15,-2-7 12-15,-2-9 0 16,-4-2 0-16,-8-5 0 15,-7 2 5-15,-7 6 14 16,-3 11-2-16,-21 3 4 0,-9 9 19 16,-4 4 2-16,-3 4-8 15,4 6-13-15,6 0-26 16,15 3-142-16,5 10-222 16,10-6-682-16</inkml:trace>
  <inkml:trace contextRef="#ctx0" brushRef="#br0" timeOffset="97244.382">9144 8612 1670 0,'0'0'511'16,"0"0"-347"-16,0 0 78 16,0 0-19-16,0 0-99 15,0 0-77-15,109 0-44 16,-66 0-3-16,-4 0-83 16,-3 0-121-16,-11 0-417 15,-13 0-742-15</inkml:trace>
  <inkml:trace contextRef="#ctx0" brushRef="#br0" timeOffset="97693.9857">9623 8458 2208 0,'0'0'329'0,"0"0"-160"16,0 0-9-16,0 0-58 0,0 0-66 15,0 0-27-15,0 0-9 16,98-23 0-16,-81 23-6 15,-1 0 6-15,-7 0-6 16,-9 3-3-16,0 7 7 16,0 3 2-16,-12 2 0 15,-9-1 6-15,-7 3 9 16,-2 3 12-16,2 0-3 16,-2-2-5-16,10 0 1 15,1 1-10-15,10-2-8 16,9-3 5-16,0-2-1 15,0 3-5-15,18-6 0 16,6-6-1-16,1 0-72 16,17-3-106-16,-9-10-324 0,-7-4-501 0</inkml:trace>
  <inkml:trace contextRef="#ctx0" brushRef="#br0" timeOffset="98123.5627">9899 8386 1603 0,'0'0'643'16,"0"0"-519"-16,0 0 75 16,0 0 10-16,0 0-45 15,0 0-68-15,0 0-44 16,40-15-31-16,-25 15-15 15,6 0-5-15,1 5 0 0,-2 1-1 16,-1 0-8-16,-4-4-11 16,-3 0 4-16,-3-2 7 15,-6 0 7-15,-3 0 1 16,0 3-1-16,0 2 0 16,0 6 1-16,-15 6 12 15,-3 6 19-15,-1 7 1 16,-1 3-5-16,-2 0-15 15,6 3-11-15,5-3 8 16,2-4-8-16,6-2 0 16,-3-3-1-16,3-5 0 0,3-7-1 15,-4-3-5-15,4-6-36 16,0-3-52-16,-3 0-79 16,3 0-148-16,0 0-362 15,0-7-507-15</inkml:trace>
  <inkml:trace contextRef="#ctx0" brushRef="#br0" timeOffset="98347.9699">9815 8560 1290 0,'0'0'853'0,"0"0"-710"15,0 0 64-15,0 0 34 16,0 0-59-16,0 0-62 15,0 0-43-15,45-3-38 16,-15 3-15-16,0 3-9 16,1 1-10-16,-4-1-5 15,-2 1-70-15,-5-4-102 16,-7 0-298-16,-7 0-650 0</inkml:trace>
  <inkml:trace contextRef="#ctx0" brushRef="#br0" timeOffset="98929.5454">10409 8807 1847 0,'0'0'293'16,"0"0"-108"-16,0 0-34 16,0 0 16-16,0 0-34 15,0 0-8-15,0 0 8 16,-19 87-37-16,6-44-47 16,3 3-17-16,0 0-22 0,1 0-9 15,3-4-1 1,3-1-1-16,0-5-27 0,3-6-59 15,0-3-64-15,0-7-189 16,0-8-387-16,9-8-341 0</inkml:trace>
  <inkml:trace contextRef="#ctx0" brushRef="#br0" timeOffset="99210.4359">10636 9011 1375 0,'0'0'623'15,"0"0"-545"-15,0 0 60 16,0 0 54-16,0 0-14 16,0 0-48-16,0 0-42 15,-84 8-7-15,65 5-22 16,-2 4-14-16,6 0-19 15,-1 2-14-15,6-3-5 16,7 1-7-16,3 0 0 16,2-5-18-16,22-2-63 15,24-6-158-15,-5-3-315 16,2-1-356-16</inkml:trace>
  <inkml:trace contextRef="#ctx0" brushRef="#br0" timeOffset="99782.0699">10795 9015 1536 0,'0'0'712'16,"0"0"-631"-16,0 0-47 16,0 0 80-16,0 0 19 15,0 0-59-15,0 0-11 16,-80 43-10-16,74-22-18 15,3-1-17-15,3-1-18 16,0 1 9-16,3-4-8 16,6-5 7-16,3-2-8 0,1-8-14 15,1-1-11-15,2 0-14 16,0-7-1-16,4-6 16 16,-5-4 10-16,6-4 14 15,-2-4 0-15,-1-1 7 16,3-1 13-16,-5 6 14 15,-4 4 35-15,-1 9 2 16,-8 4-8-16,-3 1-31 16,4 3-19-16,-4 0-13 15,0 13 1-15,0 6 0 16,0 11 5-16,-7 8-5 16,1 7-1-16,-5 9 0 15,5 4-1-15,-1 2 1 16,4 0-10-16,3-4-26 0,0-4 3 15,0-8 4-15,0-8 14 16,0-7 9-16,-3-8 6 16,-6-9 1-16,-9-1 5 15,0-9 7-15,-12-2 14 16,-1-2 15-16,-2-12-9 16,3-9-3-16,8 0-8 15,13-6-1-15,9-5-21 16,12-2-48-16,52-3-83 0,-5 5-459 15,0 11-1076-15</inkml:trace>
  <inkml:trace contextRef="#ctx0" brushRef="#br0" timeOffset="110642.8901">21886 7935 750 0,'0'0'620'15,"0"0"-524"-15,0 0-18 16,0 0 46-16,0 0 60 16,0 0-1-16,-11 0-52 15,11 0-35-15,-3 0-30 16,-1 0-32-16,0 0-20 16,-4 0-13-16,-3 0 0 15,-4 0 1-15,-6 0-1 16,-1 0 0-16,-3 1 0 15,-1 5-1-15,-6-2 1 16,1 0-1-16,0-1 0 16,2-2-8-16,1-1-1 0,1 0-4 15,0 0 1-15,1 0 11 16,-6 0-5-16,1-2 4 16,-4-1-18-16,0 0-17 15,0 2-14-15,-1-1 6 16,2 2 2-16,3 0 15 15,-3 0-5-15,6 0-3 16,3 0-1-16,3 0 14 16,3-1 7-16,4-1-11 15,-5-2 1-15,5 4 19 16,-2 0 5-16,-3-1 1 16,-2 1 1-16,-1 0-1 15,3 0 0-15,-5 0 1 0,5 0 0 16,-4 0-1-1,4 0 0-15,-1 0-14 0,2 0 8 16,3 0-6-16,-1 0 12 16,2 0 1-16,1 0 0 15,-2 0 0-15,-1 0 0 16,-2-2 0-16,-1-1 0 16,-2-1 1-16,-7 2-1 15,2-3 0-15,2 2 0 16,-4 2 0-16,3-1 2 15,2 1-2-15,2 1 2 16,-1 0-1-16,4 0 6 16,-1 0-6-16,5 0 5 15,1 0-4-15,-3 0-1 16,1 0 0-16,-3 1 0 0,-3 1-1 16,2-1 1-16,-7-1 0 15,6 3-1-15,-6-3 1 16,3 0-1-16,2 0 2 15,0 0-2-15,2 0 0 16,1 0 0-16,-1 0 0 16,1 0 0-16,-5 0 1 15,3 0-1-15,-5 0 1 16,3 0-1-16,-4 0 0 16,2 0 0-16,-1 0 0 15,-1 0 0-15,-1 0 0 16,-1 0 0-16,0-4 6 15,-4 1 8-15,1 0 33 0,3 0-8 16,-1 3-19-16,1 0-3 16,6 0-4-16,2 0-4 15,7 0-7-15,7 0-1 16,4 0-1-16,0 0 1 16,3 0 1-16,0 0 4 15,-4 0-6-15,-2 0 0 16,-4 0 0-16,-7 0 0 15,-5 0 2-15,-6 0-1 16,-2 0 9-16,7 0 17 16,0 0 11-16,13 0-16 15,5 0-4-15,5 0-18 0,0 0-9 16,12 0-52 0,26 0-69-16,-4 0-75 0,-2 3-350 0</inkml:trace>
  <inkml:trace contextRef="#ctx0" brushRef="#br0" timeOffset="112343.7579">21746 8663 658 0,'0'0'880'16,"0"0"-736"-16,0 0-144 16,0 0-16-16,0 0 16 15,0 0 11-15,0 0 3 16,-43 0 4-16,30 0 4 15,-4 0 24-15,1 0 14 16,1 0 24-16,-5 0-20 16,0 0-5-16,-3 0-26 0,-2 0-5 15,-4 0-7 1,-2 0-3-16,0 0-11 0,-4 0 0 16,-1 0 5-16,1 0 3 15,1 0-12-15,-2 0 6 16,3 0-2-16,5 0 1 15,1 0-1-15,5 0-6 16,3 0 1-16,2 0-1 16,1 0 0-16,-1 0 1 15,-1 0-1-15,-3 0 0 16,-4 0 0-16,-7-2 0 16,-1 1 0-16,-4-1 0 0,3 0 0 15,-1 2 0-15,5 0-1 16,7 0 0-16,5 0 0 15,3-3 0-15,3 3 0 16,-3-2 1 0,1 1-1-16,-2-4 1 0,-2 5 0 15,-4-2 0-15,-2-1 0 16,-3-1 0-16,-1 1 9 16,0 0-1-16,-2-1 1 15,4 0 11-15,4 4-3 16,3-2-1-16,3 2-9 15,3-1-7-15,0 1 0 16,-4-3 0-16,1 3-1 16,-4 0 1-16,-2 0-1 15,3 0 0-15,-5 0-1 0,2 0 0 16,-5 0 0-16,6 0 0 16,-2 0 0-16,6 0 1 15,-2 0 0-15,5 0-1 16,2 0 0-16,-3 0-18 15,1 0-4-15,1 0-9 16,-8 0 4-16,3 0 3 16,2 0 13-16,-5 0 0 15,3 0 6-15,-2 3 0 16,4-2 6-16,3 1 0 16,-2-2 0-16,4 4 0 15,4-4 0-15,-2 3 0 16,2-2 0-16,-6 2 0 0,0 0 0 15,0 0 1 1,-7 1-1-16,2-2 1 0,1 2 0 16,0 0 6-16,-1-4 12 15,8 3 8-15,-5-1-11 16,6-2-3-16,0 2 8 16,-1-2 0-16,-3 0-5 15,0 1-4-15,-3-1-11 16,2 0 0-16,1 2 0 15,2 0 0-15,4 2 1 16,0-2-1-16,7 2 0 16,0-1-1-16,17 0-109 15,9-2-380-15,0-1-1128 0</inkml:trace>
  <inkml:trace contextRef="#ctx0" brushRef="#br0" timeOffset="114362.9909">3540 9197 143 0,'0'0'659'0,"-85"17"-637"16,57-1-22-16,8-3-615 0</inkml:trace>
  <inkml:trace contextRef="#ctx0" brushRef="#br1" timeOffset="136791.2954">3521 11172 614 0,'0'0'520'16,"0"0"-374"-16,0 0-21 16,0 0 46-16,0 0-9 15,0 0-28-15,16-6-21 16,-13 6-15-16,-3 0-2 16,0 0-4-16,0 0-18 0,0 0-28 15,0 0-11-15,0 0-7 16,0 0-7-16,0 0-12 15,0 0-8-15,0 0 1 16,-3 0-2-16,-6 0 0 16,-1 0 7-16,-7 4 9 15,-5-1 8-15,-5-3 1 16,-4 0-5-16,-8 0-11 16,0 0-2-16,-7-1-5 15,4-5 7-15,-1 0-2 16,4 2 23-16,8 1 12 15,4 0-19-15,12 2-8 16,0 1 2-16,6 0-2 16,0 0 3-16,5 0-8 15,1 0 2-15,3 0-6 0,0 0-5 16,0 0 0-16,0 0 0 16,0 0 5-16,0 0 0 15,0 0-4-15,0 0-1 16,0 0 5-16,0 0-6 15,0 0 0-15,0 0-6 16,0 0-2-16,0 0 7 16,0 4 1-16,0 5 7 15,0 2-5-15,0 2-1 16,-2-1 7-16,-1 2-1 16,2 3 2-16,-2 2-7 15,0 1 5-15,-2 1-6 16,2 1 0-16,-4 5 1 15,1-1-1-15,0 1 0 16,0-1-1-16,-3 1 1 0,-3 2 0 16,-3 4-1-16,2 1 1 15,-4-2 0-15,4 1-1 16,1-2 1-16,1-3-1 16,1-4-1-16,4-1 1 15,3-6 0-15,0-2 0 16,0-4-1-16,0-1 1 15,3-7-1-15,0 3 1 16,0-5-1-16,0 1 0 16,0 2 0-16,0-2 0 0,0 0 1 15,0 1-1-15,0 1 0 16,3-1 1-16,3 0 1 16,0-3-1-16,7 2 1 15,-2-2 0-15,4 0 0 16,6 0 1-16,-2 0-1 15,6 0 5-15,1-5-5 16,4 1 0-16,1-2 1 16,-1 2-2-16,7-2 2 15,-4 3-2-15,-2-1 0 16,-1 1-1-16,-3 3 1 16,-6 0-1-16,-2 0-6 15,-8 0-4-15,-7 0-37 0,-2 0-37 16,-2 0-19-1,0 0-37-15,0 0-182 0,0 0-379 0</inkml:trace>
  <inkml:trace contextRef="#ctx0" brushRef="#br1" timeOffset="137555.7012">3057 11447 682 0,'0'0'678'0,"0"0"-500"16,0 0-4-16,0 0 74 15,0 0 23-15,0 0-92 16,0 0-69-16,-17-4-34 16,26 4-41-16,2 0 12 15,8 0-16-15,8 0-15 16,4 0-9-16,8 0-7 15,7 0-61-15,5-3-116 16,19 3-295-16,-19 0-220 0,-8-3-528 16</inkml:trace>
  <inkml:trace contextRef="#ctx0" brushRef="#br1" timeOffset="138269.8778">3825 11529 727 0,'0'0'588'0,"0"0"-470"0,0 0 40 16,0 0 124-16,0 0-20 16,0 0-92-16,0 0-56 15,0 0-23-15,13 0-17 16,7 0-17-16,4 0-27 16,4 0-30-16,8 0 0 15,0 0-99-15,8 0-109 16,-11 0-369-16,-9 0-195 0</inkml:trace>
  <inkml:trace contextRef="#ctx0" brushRef="#br1" timeOffset="138649.2509">3822 11423 1483 0,'0'0'489'0,"0"0"-410"16,0 0 92-16,0 0 47 16,0 0-61-16,0 0-81 15,0 0-49-15,112 0-27 16,-39-3-97-16,-10 0-280 15,-8 0-740-15</inkml:trace>
  <inkml:trace contextRef="#ctx0" brushRef="#br1" timeOffset="140011.3493">4611 11404 1380 0,'0'0'324'15,"0"0"-246"-15,0 0-39 0,0 0 187 16,0 0-5-16,0 0-92 16,0 0-48-16,0-10-18 15,0 13-13-15,0 7-1 16,0 3 44-16,3 7-37 16,-1 2-23-16,-1 2-16 15,1 0-11-15,-2-1-6 16,0-1 1-16,0-2-1 15,0-3 0-15,0-7 0 16,0 0 0-16,0-6-1 16,0-1 0-16,0-3-6 15,0 0-4-15,0 0 5 16,6-4-3-16,3-13-32 0,4-6-13 16,4-4 34-16,-1-5 4 15,3 2 1-15,-2 1 9 16,-4 5 6-16,-1 5 1 15,-3 2 13-15,1 7 12 16,-5 3 1-16,-2 5 18 16,0-1-9-16,0 3-18 15,0 0-6-15,3 0-12 16,4 5 0-16,-1 8 1 16,2 4 8-16,-5 3-8 15,1 4 10-15,-4-2-5 16,0 2 0-16,-3-1-5 15,0-6 0-15,0-4 0 16,0-1 0-16,-3-8-1 16,3 2 1-16,-3-3-1 0,3-3 1 15,0 0-1-15,0 0-2 16,0 0-8-16,0-9-17 16,3-1-23-16,3-6 30 15,5-4-4-15,2-3-3 16,-4 2 15-16,7-1 12 15,-2-2-1-15,-2 1 1 16,4 0 0-16,-1 4 6 16,-3 5 17-16,0 1-4 15,1 6 8-15,-2 1-11 0,-2 2-8 16,1 1-7-16,-4 0 8 16,3 3 1-1,-1 0 2-15,-1 0-4 16,-1 0-7-16,-3 7 0 15,0 9 23-15,0 7 9 0,-3 4 7 16,0 2 5-16,0 5-9 16,-3-5 6-16,-3 2-15 15,3-5-15-15,1-6-3 16,2-1-9-16,0-6 1 16,0-3 0-16,0-4-1 15,0-5-45-15,0 2-107 16,5-3-406-16</inkml:trace>
  <inkml:trace contextRef="#ctx0" brushRef="#br1" timeOffset="140699.4037">5566 11375 662 0,'0'0'534'0,"0"0"-359"15,0 0 6-15,0 0 50 0,0 0-59 16,0 0-74-16,0 0-8 16,12-17 15-16,-7 14 5 15,-2 2 7-15,-2-2 5 16,1 3-5-16,-2 0-38 15,0-3-37-15,0 1-19 16,-11 2-23-16,-7-5 29 16,-4 5-15-16,-8 0 6 15,0 0 8-15,-3 0-1 16,-1 14-10-16,1 4-2 16,0 6 7-16,3 3 2 15,5 3-8-15,6-1 4 16,10 2-8-16,7-6-6 15,2-2-6-15,14-3 1 0,14-3 11 16,15-4-12-16,5-6-56 16,31-7-129-16,-12-7-329 15,-10-6-869-15</inkml:trace>
  <inkml:trace contextRef="#ctx0" brushRef="#br1" timeOffset="141266.3837">5718 11073 1190 0,'0'0'931'0,"0"0"-813"16,0 0 12-16,0 0 95 15,0 0-54-15,0 0-113 16,0 0-46-16,42-9-11 16,-27 9-1-16,0 0-1 15,-3 0 0-15,-5 0-5 16,1 6 5-16,-7 0-1 15,-1 5 1-15,0-1 1 16,-3 3 0-16,-13 3 1 16,1 1 12-16,-6 0 4 15,3-1 10-15,0 1-2 16,6-5-6-16,5 2-8 0,7-4-10 16,3-4 8-16,21 1-9 15,31-7-14-15,0 0-230 16,-4 0-686-16</inkml:trace>
  <inkml:trace contextRef="#ctx0" brushRef="#br1" timeOffset="163738.0114">6448 11467 689 0,'0'0'609'0,"0"0"-535"16,0 0-55-16,0 0 87 15,73 0 86 1,-48 0-19-16,8 4-27 0,0-2-34 15,0 5-16-15,-2-4 0 16,5-3-15-16,0 0-17 16,6 0-34-16,-1 0-29 15,-2-7-1-15,0 0-40 16,-6 2-102-16,-3 2-151 16,-11 2-287-16,-13 1-228 0</inkml:trace>
  <inkml:trace contextRef="#ctx0" brushRef="#br1" timeOffset="164136.8595">6455 11582 1167 0,'0'0'370'0,"0"0"-236"16,0 0 0-16,0 0 140 16,0 0-36-16,81 7-107 15,-35-7-67-15,5 0-41 16,4 0-11-16,-3 0-4 16,-5 0-8-16,-1 0-63 15,-4 0-217-15,-14 0-427 16,-7 3-722-16</inkml:trace>
  <inkml:trace contextRef="#ctx0" brushRef="#br1" timeOffset="168692.8454">7562 11076 12 0,'0'0'1558'0,"0"0"-1251"15,0 0-225-15,0 0-45 16,0 0 102-16,0 0 13 15,-4-6-65-15,4 6-21 16,0 0-16-16,0 0-17 16,0 6 1-16,-3 12 58 15,0 5 17-15,-3 3-27 16,-3 7-31-16,-1 3-17 16,-1 4-14-16,2 0-14 15,-1-4-6-15,4 1 0 16,6-2 0-16,0-5-12 15,0-3-31-15,0-5-24 16,6-5-54-16,4-3-19 0,2 2-89 16,-4-6-284-16,-1-3-137 0</inkml:trace>
  <inkml:trace contextRef="#ctx0" brushRef="#br1" timeOffset="168910.3009">7734 11394 2140 0,'0'0'342'0,"0"0"-272"16,0 0-45-16,0 0 5 15,0 0-7-15,0 0-12 16,0 0-11-16,6 36-97 15,-3-29-405-15,1-4-627 0</inkml:trace>
  <inkml:trace contextRef="#ctx0" brushRef="#br1" timeOffset="169450.7197">8159 11064 986 0,'0'0'913'15,"0"0"-784"-15,0 0-73 16,0 0 99-16,0 0 25 16,0 0-68-16,0 0-32 0,-25 29 21 15,11-3-48 1,-5 5-18-16,-3 8-5 0,5 0-9 16,-2 2-13-16,7-1-7 15,3-3 6-15,6-3-7 16,3 0-1-16,0-8 0 15,12-4-1-15,6-8 1 16,1-1-14-16,5-9-15 16,4-4-11-16,2 0-30 15,-4-13 15-15,2-5 25 16,-7 0 19-16,-5-2 6 16,-10 3 6-16,-6 4 48 15,0 6 13-15,-13-2-15 0,-7 4 5 16,-8 0 15-1,-2 2-4-15,-4 3-30 16,7 0-32-16,0 0-2 0,11 8-86 16,10 6-166-16,6-1-486 15,0-3-688-15</inkml:trace>
  <inkml:trace contextRef="#ctx0" brushRef="#br1" timeOffset="169911.8152">8589 11186 1270 0,'0'0'980'0,"0"0"-861"16,0 0-70-16,0 0 119 16,0 0-1-16,0 0-84 15,-85 60-25-15,64-34-26 16,6 7-20-16,-1 0-12 16,5 4-1-16,5-5-1 15,3 1 1-15,3-6-5 16,0-5 0-16,0-8-14 0,3-3-5 15,4-5-2 1,7-6 9-16,1 0 11 0,1-10-17 16,4-7-15-16,-4-5 12 15,-2-5 9-15,-1 3-6 16,-7 4 19-16,-6 5 5 16,0 3 28-16,-6 4-21 15,-12 4-7-15,-4 4-9 16,2 0-97-16,-5 10-136 15,9 4-422-15,8-2-595 0</inkml:trace>
  <inkml:trace contextRef="#ctx0" brushRef="#br1" timeOffset="170500.1771">8920 11235 530 0,'0'0'617'0,"0"0"-334"15,0 0-37-15,0 0 18 16,0 0-8-16,0 0-65 16,0 0-50-16,-10-13-56 15,2 13-41-15,-4 0 11 16,-4 6 17-16,-5 5-6 15,0 5-29-15,2 7-12 16,-2 0-10-16,9 2-10 16,0 4-5-16,10-1-6 15,2-1 5-15,0-3 0 16,8-4 0-16,10-5-17 16,3-8-16-16,4-3 7 0,5-4-15 15,1-1-13 1,2-14-6-16,-3-6 26 15,-2-8 25-15,-7-2 9 16,-6-1 1-16,-6 2 10 0,-9 3 51 16,0 5 22-16,-6 5-17 15,-9 8-29-15,-3 1-11 16,-4 5-19-16,4 3-7 16,0 0-88-16,3 7-122 15,9 9-329-15,2-5-260 0</inkml:trace>
  <inkml:trace contextRef="#ctx0" brushRef="#br1" timeOffset="171033.8791">9368 11107 1377 0,'0'0'775'0,"0"0"-689"16,0 0-36-16,0 0 71 0,0 0 0 16,0 0-5-1,0 0-45-15,-5 57-36 0,-1-38-17 16,0-3-7-16,-1 4-9 15,-2-4-1-15,-3-2-1 16,0-5 0-16,3 2 0 16,3-5 1-16,6-3-1 15,0-2-11-15,0-1-12 16,9 0-11-16,9 0-3 16,0 0-1-16,1 0 28 15,-2-4 10-15,-4 4 0 16,-1 0 0-16,-6 0 9 15,3 0 2-15,-6 0-1 16,3 6 16-16,0 7 0 16,0 0-9-16,-2 1 1 15,-1 3-5-15,-3 0-7 16,0-1-4-16,-3-2-1 0,-16-2 0 16,-2 1 20-16,-7-3-6 15,-5 0-14-15,3-6-1 16,2-1-68-16,11-3-62 15,8 0-198-15,9-3-710 0</inkml:trace>
  <inkml:trace contextRef="#ctx0" brushRef="#br1" timeOffset="171261.6467">9364 11037 1603 0,'0'0'683'0,"0"0"-622"15,0 0-7-15,0 0 57 16,0 0 29-16,0 0-69 16,104 0-48-16,-73 4-23 15,12 2-71-15,-7 0-231 16,-9-5-774-16</inkml:trace>
  <inkml:trace contextRef="#ctx0" brushRef="#br1" timeOffset="171732.0233">9702 11047 2060 0,'0'0'500'0,"0"0"-468"16,0 0-23-16,0 0 61 16,0 0 12-16,0 0-39 15,0 79-25-15,-3-55-12 16,0-1-6-16,3-3 1 16,-3-5-1-16,3-4-1 15,0-1-20-15,0-4-5 16,9-3 11-16,3-3 0 0,5 0 0 15,6-3 3-15,-5-7 11 16,6-3 1-16,-5-1 7 16,-5-1 0-16,-1 5 22 15,-4-1 21-15,-6 2 3 16,3 5 23-16,-6-2-16 16,3 6-5-16,-3 0-19 15,0 0-12-15,0 0-14 16,0 0-10-16,0 0 0 15,0 3-13-15,0 15 13 16,0 1 7-16,-3 6-6 16,-6 2-1-16,-4 0 0 15,-1 3-1-15,2-4-50 16,-1-3-121-16,-2 4-108 0,6-8-457 16,3-9-905-16</inkml:trace>
  <inkml:trace contextRef="#ctx0" brushRef="#br1" timeOffset="172084.1165">10060 11133 985 0,'0'0'1374'0,"0"0"-1199"16,0 0-135-16,0 0 79 15,0 0-20-15,0 0-62 16,-82 86-26-16,73-56-11 16,0-1-8-16,9-6-7 0,0-3 8 15,9-3-7-15,6-7 14 16,4-7-1-16,8-3-20 16,3 0-40-16,1-10-11 15,5-10 34-15,-3-4 26 16,-2-5 12-16,-7-4 7 15,-9 3 15-15,-8 5 48 16,-7 5 48-16,0 3-61 16,-16 7-19-16,-13 6-21 15,-27 4-17-15,4 7-118 16,4 3-568-16</inkml:trace>
  <inkml:trace contextRef="#ctx0" brushRef="#br1" timeOffset="172594.7392">10709 11228 1564 0,'0'0'661'0,"0"0"-545"16,0 0 23-16,0 0 52 0,0 0-30 15,0 0-46-15,0 0-3 16,-27 50-39-16,5-19-35 15,-2 6-28-15,-3 4-8 16,0-2-2-16,3-1-54 16,2-6-46-16,7-5-41 15,0-7-119-15,9-3-406 16,3-12-338-16</inkml:trace>
  <inkml:trace contextRef="#ctx0" brushRef="#br1" timeOffset="172842.7754">10615 11222 922 0,'0'0'1490'16,"0"0"-1295"-16,0 0-137 16,0 0 70-16,0 0 23 15,0 0-61-15,0 0-38 16,-18 17-16-16,18 2 0 15,3 10-21-15,3 2-8 16,3 6-7-16,0 1-11 16,-3-1-64-16,0-3-50 15,1 5-107-15,-1-12-319 16,-2-8-356-16</inkml:trace>
  <inkml:trace contextRef="#ctx0" brushRef="#br1" timeOffset="173075.5809">10900 11208 2015 0,'0'0'362'16,"0"0"-268"-16,0 0 22 15,0 0 106-15,0 0-56 16,0 0-63-16,6 84-43 15,-6-55-33-15,0 1-22 16,0-1-5-16,0-2-60 16,0 0-125-16,0-7-347 15,0-7-558-15</inkml:trace>
  <inkml:trace contextRef="#ctx0" brushRef="#br1" timeOffset="173414.0012">11137 11156 2191 0,'0'0'545'0,"0"0"-512"16,0 0-32-16,0 0 89 16,0 0 5-16,0 0-54 15,-49 96-19-15,46-63-20 0,3-4-2 16,0-5 0-16,9-1-1 15,7-6-34-15,1-8 5 16,5-5 18-16,-1-4 6 16,3 0-24-16,0-16-11 15,-2-4 18-15,-1-7 22 16,-6-3 0-16,-2 0 1 16,-7 0 15-16,-5 2 26 15,-1 7-2-15,-1 2-18 16,-15 2-21-16,-2 7-7 15,-12 3-107-15,6 4-254 16,5 3-807-16</inkml:trace>
  <inkml:trace contextRef="#ctx0" brushRef="#br1" timeOffset="173663.3069">11312 10912 2074 0,'0'0'393'16,"0"0"-261"-16,0 0 50 16,0 0-7-16,0 0-93 15,0 0-49-15,0 0-24 0,77-4-9 16,-57 4-52-1,5-6-120-15,-7 3-395 16,-3-4-841-16</inkml:trace>
  <inkml:trace contextRef="#ctx0" brushRef="#br1" timeOffset="174030.1869">11594 10736 1728 0,'0'0'336'15,"0"0"-255"-15,0 0 14 0,0 0 85 16,0 0-25-16,82-29-55 16,-69 28-17-16,-10 1-17 15,0 0-27 1,-3 0-20-16,0 7 11 0,0 4 12 15,-6 5-12-15,-4-1-8 16,-1 3-8-16,2-5-8 16,-1 4-6-16,1-1 1 15,0 1-1-15,-2 0 0 16,4-2 1-16,4-2 0 16,0-2-1-16,3-1 1 15,0-4 6-15,3 1-7 16,15-3-36-16,13-4-72 0,-1 0-245 15,-5-1-681-15</inkml:trace>
  <inkml:trace contextRef="#ctx0" brushRef="#br1" timeOffset="174421.0303">11870 10700 838 0,'0'0'1285'0,"0"0"-1062"16,0 0-18-16,0 0 9 16,0 0-45-16,0 0-70 15,0 0-50-15,19-3-24 16,-7 3-2-16,9 0-14 16,-2-1-8-16,4-2 0 0,-4 1 5 15,-4 2-5-15,-6-4-1 16,-3 4-1-16,-6 0 1 15,0 0-6-15,0 0-1 16,0 0-1-16,0 7 8 16,-6 9 21-16,-3 10 9 15,-6 1 6-15,0 3-4 16,-1 3-7-16,5-4-11 16,-2 1-8-16,7-7-6 15,3-2 0-15,0-3-1 16,3-4-50-16,0-7-45 15,0 1-48-15,0-3-169 16,0 1-358-16,-3-6-256 0</inkml:trace>
  <inkml:trace contextRef="#ctx0" brushRef="#br1" timeOffset="174609.9147">11886 10779 1691 0,'0'0'766'0,"0"0"-656"16,0 0 82-16,0 0-17 15,0 0-88-15,0 0-43 16,0 0-35-16,97 29-9 0,-58-14-191 16,-6-7-580-16</inkml:trace>
  <inkml:trace contextRef="#ctx0" brushRef="#br1" timeOffset="176816.2767">12591 10971 1041 0,'0'0'796'0,"0"0"-621"16,0 0-87-16,0 0 22 15,0 0 78-15,0 0-31 16,0 0-25-16,-29 17 15 0,8 3-29 16,0 9-32-16,-6 7-22 15,-1 5-16-15,1 1-11 16,5 7-10-16,5-2-19 15,10-2-8-15,7-4-20 16,3-1-41-16,43-4-59 16,-4-10-189-16,1-9-586 0</inkml:trace>
  <inkml:trace contextRef="#ctx0" brushRef="#br1" timeOffset="177416.8529">12847 11080 121 0,'0'0'1547'0,"0"0"-1227"16,0 0-191-16,0 0 23 15,0 0 35-15,0 0-62 16,0 0-51-16,62-23-29 0,-36 20-24 15,-4 3 0 1,1 0-3-16,-4 0-6 0,-4 0-1 16,-6 10-10-1,-3 0 0-15,-6 6 0 0,0-2 14 16,0 1 0-16,-15 5-3 16,-6-3 5-16,-1 0-10 15,-2-4 1-15,3-1-8 16,4-2 2-16,10-3-1 15,4-3-1-15,3 5-12 0,3-2-9 16,18 6 21 0,3-3-45-16,9 4-52 0,-4 1 33 15,0-4 42-15,-8 2 11 16,-9-3 4-16,-8 0-4 16,-4 0-14-16,0-3 15 15,-16 3 10-15,-8-3 11 16,-3-4-2-16,3 0-9 15,-2-3-57-15,9 0-410 16,8 0-493-16</inkml:trace>
  <inkml:trace contextRef="#ctx0" brushRef="#br1" timeOffset="177743.2273">13572 11053 1905 0,'0'0'354'16,"0"0"-242"-16,0 0 46 15,0 0 14-15,0 0-15 16,0 0-48-16,0 0 5 15,-59 61-56-15,39-29-37 16,-6 2-19-16,7-2 3 16,-4-2-5-16,6-3-10 15,2-2-23-15,0-5-14 16,6-3-33-16,6-4-124 0,0-9-160 16,3-4-532-16,0 0-507 0</inkml:trace>
  <inkml:trace contextRef="#ctx0" brushRef="#br1" timeOffset="177981.5813">13411 11050 1655 0,'0'0'618'0,"0"0"-532"15,0 0 27 1,0 0 89-16,0 0-32 15,0 0-59-15,0 0-68 16,13 17-23-16,-2 10 33 0,2 5-18 16,-1 6-26-16,3-3-9 15,-3-2-8-15,3-3-46 16,3 5-70-16,-6-8-138 16,1-10-500-16</inkml:trace>
  <inkml:trace contextRef="#ctx0" brushRef="#br1" timeOffset="178409.6112">13848 11037 2223 0,'0'0'385'0,"0"0"-290"16,0 0-52-16,0 0 98 16,0 0-47-16,0 96-55 15,0-59-21-15,0 1-18 16,0 0-27-16,0 5-112 15,0-11-206-15,0-7-594 0</inkml:trace>
  <inkml:trace contextRef="#ctx0" brushRef="#br1" timeOffset="178807.5675">14103 11046 2189 0,'0'0'292'0,"0"0"-231"16,0 0-48-16,0 0 125 16,0 0-15-16,-32 77-62 15,25-47-37-15,4 3-10 16,3-4-14-16,0-2 0 15,7-4 0-15,9-3-6 16,4-7-6-16,6-6-16 0,-3-7-5 16,5 0-15-16,-2-11 14 15,0-8 16-15,-4-7 2 16,-5-5 16-16,-4-4 6 16,-6-2 0-16,-5 1 9 15,-2 6 2-15,-6 4 26 16,-16 7-19-16,-5 5-24 15,-1 7-25-15,-5 4-106 16,0 3-193-16,9 7-343 16,6 1-237-16</inkml:trace>
  <inkml:trace contextRef="#ctx0" brushRef="#br1" timeOffset="179346.0598">14431 10792 2039 0,'0'0'269'0,"0"0"-198"15,0 0 62-15,0 0 58 16,0 0-67-16,0 0-59 15,0 0-32-15,-65 0-31 0,65 1-2 16,10 12 0 0,6 3 7-16,10 2-7 0,1 3-18 15,-1 0-2-15,3 2-6 16,-10 1-1-16,-2-2 0 16,-8 3-3-16,-6 0 11 15,-3-2 4-15,0-4-2 16,0-2-2-16,-6-3 1 15,-4-1-22-15,0-6 4 16,-3 2-10-16,1-8 12 16,-9-1 16-16,2 0 12 15,-1-5 5-15,4-7 0 16,4-1 1-16,6-4 10 16,6-3 11-16,0-6-3 0,12-1 6 15,7-6 10-15,1 0-7 16,0 0-9-16,0 3 22 15,-8 8 12-15,-3 8-24 16,-6 1-17-16,-3 3-11 16,0 0-14-16,-2 6-6 15,-8-2-36-15,-5 6-85 16,-2 0-380-16,7 0-279 0</inkml:trace>
  <inkml:trace contextRef="#ctx0" brushRef="#br1" timeOffset="179662.6341">14700 10678 2032 0,'0'0'353'16,"0"0"-279"-16,0 0 35 16,8 85 1-16,0-36-40 15,9 14-15-15,-3 1-4 16,5 5-19-16,0-1-16 16,-5-11-16-16,-1 6 1 15,-7-10-2-15,-6-6 1 16,0-9-58-16,-10-11-51 0,-19-10-64 15,2-8-324 1,2-9-569-16</inkml:trace>
  <inkml:trace contextRef="#ctx0" brushRef="#br1" timeOffset="180132.3475">15058 10585 1403 0,'0'0'1141'16,"0"0"-1015"-16,0 0-81 16,0 0 38-16,0 0 17 15,0 0-52-15,0 0-25 16,9 7-8-16,-2 1-8 0,3 2-6 16,0 1-1-1,-1 2 0-15,-5 1-10 0,-1-1-11 16,-3 4 6-16,0 1 14 15,-13-1 0-15,-7 0 1 16,-8-1 1-16,-5-2 8 16,-3 0 27-16,7-5 3 15,9 1-7-15,7 0-12 16,13 1-2-16,7-2 1 16,23 4-19-16,41 1-25 15,0-3-180-15,-7-4-626 16</inkml:trace>
  <inkml:trace contextRef="#ctx0" brushRef="#br1" timeOffset="182484.2847">7588 11655 1064 0,'0'0'351'0,"0"0"-232"0,0 0-51 16,0 0 49-16,0 0 31 15,0 0-63-15,0 0-53 16,82-11-22-16,-63 11-1 16,-1 0 3-16,3 0 9 15,6 0 1-15,1 0-7 16,8 0 1-16,6 0 18 15,10 0 1-15,6 0-23 16,5 0-11-16,-2 0-1 16,0 4-1-16,-6 3-8 15,-7-1-2-15,-5 4-14 16,-1-3 16-16,-3 0 3 0,-3-1 6 16,4-3-1-1,-1-3 1-15,3 0-17 0,4 0 3 16,-1 0-2-1,-3 0 16-15,3 0 2 0,0 0-1 16,-3 0 1-16,0 0-2 16,-2 0 1-16,-4 0-1 15,-3 0 0-15,-2 0 1 16,-4 0-1-16,1 0 0 16,-2 0 0-16,4 0 0 15,1-6-1-15,3 0 1 16,2-1 1-16,3 3 6 15,-3-2 1-15,1 2-8 0,0 2 0 16,-4-2 0 0,0 4 0-16,-2 0 1 0,-4 0-1 15,-3 0 0-15,0 0-16 16,4 0-7-16,2 0-20 16,0-4-8-16,6 1 22 15,-2 1 21-15,-4 0 8 16,0 0 1-16,-5 2 0 15,2 0 0-15,1 0 0 16,2 0 11-16,3 0 17 16,-2 0 7-16,-4 0 4 15,3 0-12-15,-2 2-15 16,5 0-13-16,3-2-9 16,3 2 9-16,5-2-8 15,6 0-12-15,2 0 20 0,3 0 1 16,3 0 29-16,0 0-17 15,4 3-12-15,-4 1-1 16,3 2 6-16,2-2 20 16,5 2-8-16,-2-2-8 15,-2 3-10-15,0-4-10 16,-1 3 1-16,1-3 9 16,-5-3-6-16,0 4 5 15,-4-1 0-15,-1 1 1 16,-2-1-8-16,-3 0-14 15,-4 0 0-15,1-2 13 16,-1-1 8-16,-3 0 0 0,1 2 1 16,-1-2-1-16,1 0 1 15,2 0 0-15,-3 4 0 16,-2-2 0-16,-3 0 1 16,2 1 5-16,-3-3-6 15,0 2 1-15,4 3-1 16,2-3 0-16,-4 2-6 15,5-4 5-15,1 0-5 16,-1 0 3-16,-4 0 2 16,0 0-11-16,-3 0 12 15,-2 0 0-15,3 0-1 16,-1 0-10-16,0 0 4 16,0 3 1-16,4 0-19 15,3-3-22-15,2 0-19 16,1 0 5-16,0 0 12 15,2 0 10-15,-3-4 7 16,-1-2 22-16,-2-1 10 0,-1 5 0 16,-4-3 8-16,-4-1 10 15,-2 3-17-15,-1-3 7 16,0 2-8-16,1-2-18 16,5 2-33-16,0-2-10 15,3 2-47-15,1-2 36 16,-5 3 72-16,0-1 14 15,-5 1 69-15,-2 3 7 16,2 0-20-16,3 0-10 16,1 0-8-16,6 0-9 15,6 0-18-15,2 0-18 0,4 0 0 16,4 0-7-16,2 0-11 16,-1 0-6-16,-1 0 9 15,3 0 8-15,-1 0 5 16,-6 0 17-16,-1 0 26 15,-2 0 10-15,0 7 3 16,-1 0-25-16,2-4-3 16,-2 0-11-16,2 0-22 15,-1 0-35-15,-8-3-69 16,-3 4-46-16,-11-4-9 16,-10 0-144-16,-12 0-344 0</inkml:trace>
  <inkml:trace contextRef="#ctx0" brushRef="#br1" timeOffset="186726.6477">9302 11976 1852 0,'0'0'495'15,"0"0"-442"-15,0 0-31 0,0 0 109 16,0 0 58-16,0 0-72 16,0 0-64-16,0 3-32 15,0 14 8-15,-3 8 44 16,0 5-31-16,-3 9-17 15,-1 3-14-15,1-3-5 16,-2 2-6-16,2 0 0 16,0-5-1-16,2 0-44 15,4-10-36-15,0 5-68 16,7-11-200-16,5-7-476 0</inkml:trace>
  <inkml:trace contextRef="#ctx0" brushRef="#br1" timeOffset="186942.8375">9484 12266 2002 0,'0'0'385'0,"0"0"-303"15,0 0-70-15,0 0-2 16,0 0-10-16,0 0-37 16,0 0-151-16,33 19-786 0</inkml:trace>
  <inkml:trace contextRef="#ctx0" brushRef="#br1" timeOffset="187442.4551">10010 11985 1721 0,'0'0'525'0,"0"0"-516"16,0 0 15-16,0 0 94 15,0 0 50-15,0 0-36 16,-111 47-17-16,75-24-24 16,-2 4-10-16,9 1-27 15,-1 3-14-15,12-1-22 16,3 2-17-16,12-2-1 15,3-1-6-15,0-2-2 16,14-4-13-16,11-3-14 0,2-6-12 16,2-5 13-1,3-5-24-15,-2-4-14 0,-5 0-7 16,-4-4 13-16,-6-5 42 16,-9-5 24-1,-3-2 15-15,-3 2 9 0,-3-2 16 16,-15-1 11-1,-6 5-2-15,-4 2-19 0,-2 6-18 16,0 4-12-16,-1 0-119 16,10 10-354-16,9-1-585 0</inkml:trace>
  <inkml:trace contextRef="#ctx0" brushRef="#br1" timeOffset="190013.9571">10257 11996 1190 0,'0'0'529'0,"0"0"-436"16,0 0 54-16,0 0 64 15,0 0-14-15,0 0-90 16,0 0-69-16,-20 36 11 16,13-7 12-16,-2 7-25 15,3 7-10-15,3-3-13 16,3 3-12-16,0-6-1 0,9-5 0 16,7-5-3-16,4-10-15 15,-4-5-3-15,1-5-29 16,2-7 12-16,-4 0 26 15,3-9 11-15,-3-11 1 16,-2-6 10-16,-4-8 0 16,-1-2-2-16,-5-1 4 15,-3 1-11-15,0 3 10 16,0 6-5-16,-14 12-6 16,2 5-11-16,-4 9-16 15,-5 1-138-15,0 14-182 16,1 5-335-16,10-2-89 0</inkml:trace>
  <inkml:trace contextRef="#ctx0" brushRef="#br1" timeOffset="190302.0168">10958 12072 553 0,'0'0'1639'15,"0"0"-1414"-15,0 0-177 16,0 0-7-16,0 0 68 16,0 0-6-16,0 0 27 0,-49 69-53 15,23-33-42-15,4-3-23 16,-5 3-12-16,2-7-6 15,4-2-72-15,0 0-74 16,8-8-106-16,2-6-473 0</inkml:trace>
  <inkml:trace contextRef="#ctx0" brushRef="#br1" timeOffset="190527.7258">10782 12041 1315 0,'0'0'1369'15,"0"0"-1290"-15,0 0-79 0,0 0-24 16,0 0 24-16,0 0 67 16,39 108-33-16,-15-64-34 15,1-1-9-15,2-4-101 16,-5 1-149-16,-2-9-462 15,-10-12-485-15</inkml:trace>
  <inkml:trace contextRef="#ctx0" brushRef="#br1" timeOffset="190768.9276">11264 12051 1224 0,'0'0'1465'0,"0"0"-1391"15,0 0-60-15,0 0-14 16,0 0 79-16,-24 96-36 16,15-60-27-16,2 1-16 15,4-2-51-15,0 2-109 16,3-7-170-16,0-8-536 0</inkml:trace>
  <inkml:trace contextRef="#ctx0" brushRef="#br1" timeOffset="191122.9713">11428 12120 1220 0,'0'0'1323'0,"0"0"-1196"16,0 0-106-16,0 0 29 16,0 0 44-16,-38 73-27 15,34-40-41-15,1-6-26 16,3-1-6-16,0-3-6 16,6-9 4-16,8-1-11 15,8-7-21-15,2-6 10 0,1 0-6 16,5-13 14-16,-6-7-10 15,3-5 14-15,-8-6 1 16,-2-3 17-16,-7 1 0 16,-10 1 13-16,0 6 14 15,-10 6-4-15,-13 4-8 16,-8 3-15-16,-2 6-13 16,-4 7-148-16,7 0-414 15,15 0-416-15</inkml:trace>
  <inkml:trace contextRef="#ctx0" brushRef="#br1" timeOffset="191329.8381">11655 11996 948 0,'0'0'1280'0,"0"0"-1144"15,0 0-104-15,0 0 58 16,98 0 38-16,-62 0-65 16,-3 0-63-16,9 2-116 15,-11-2-430-15,-7 0-479 0</inkml:trace>
  <inkml:trace contextRef="#ctx0" brushRef="#br1" timeOffset="191578.1599">12055 11883 1631 0,'0'0'572'0,"0"0"-513"16,0 0-7-16,0 0 117 15,0 0 54-15,0 0-91 16,0 89-59-16,-6-60-45 16,0 2-28-16,-2 2-74 15,2-7-289-15,-1-6-707 0</inkml:trace>
  <inkml:trace contextRef="#ctx0" brushRef="#br1" timeOffset="192030.1192">12308 11860 1850 0,'0'0'258'16,"0"0"-185"-16,0 0-10 0,0 0 88 15,0 0-22 1,0 0-17-16,-88 6 7 0,75 4-41 16,1 4-35-16,6 1-28 15,0-1-9-15,6-1-6 16,0-1-10 0,0-1-17-16,9-7-21 0,6-4 8 15,2 0-63-15,6 0-50 16,-4-7 39-16,4-6 50 15,-4-4 49-15,-5 5 15 16,-5 0 43-16,-2 4 62 16,-4 4 56-16,-3 1-33 15,0 3-28-15,0 0-39 16,0 10-32-16,-10 9 38 0,-3 8 0 16,3 6-35-16,0 0-23 15,4 0-9-15,3 1-27 16,3 1-117-16,0-5-215 15,-3-10-1033-15</inkml:trace>
  <inkml:trace contextRef="#ctx0" brushRef="#br1" timeOffset="195272.9018">3479 13878 763 0,'0'0'914'15,"0"0"-734"-15,0 0-139 16,0 0 26-16,0 0 148 16,0 0-60-16,0 0-66 15,0 0-24-15,0 0 9 0,0 0 14 16,0 0 18-16,0 0-22 16,0 0-41-16,-8 0-29 15,-8 0-13-15,-9 0 10 16,-8 0-2-16,-12 6-9 15,-4-2 1-15,4 2 0 16,-1-5 0-16,10-1 0 16,3 0 0-16,8 0 7 15,11 0-8-15,4 0 0 16,7 0 3-16,0 0 12 0,3 0 2 16,0 0-10-1,0 0 2-15,0 0 3 16,0 0 3-16,0 0-1 15,0 0-13-15,0 0 0 0,0 0 0 16,0 6-1-16,-3 4 0 16,-3 2 5-16,-3 5 7 15,2 0-12-15,1 6 2 16,0-2-2-16,-2 4 2 16,-2 2-1-16,1 0 0 15,-3 2 0-15,-3 1-1 16,-3 0 6-16,-3-1-6 15,-1 1-1-15,-2 3 1 16,0-3-1-16,5 3 1 16,5-7 0-16,1-3 0 0,7-3-6 15,3-7 6 1,0-3 1-16,1-3-1 0,2-3-10 16,0-1 9-1,0-3-6-15,0 0 7 0,0 0 0 16,0 0 6-16,0 0-4 15,0 0 4-15,5 0-4 16,7 0 7-16,7 0-1 16,8-3-7-16,4-1-1 15,7-3-6-15,1-2-16 16,2 2-14-16,-2 3-16 16,-3 1-12-16,-8 0-20 15,-7 3-52-15,-9 0-25 0,-12 0-104 16,0 0-296-1,0 0-532-15</inkml:trace>
  <inkml:trace contextRef="#ctx0" brushRef="#br1" timeOffset="195559.8809">3063 14165 1234 0,'0'0'967'0,"0"0"-811"16,0 0-87-16,0 0 77 15,0 0 24-15,0 0-109 16,113 14-61-16,-77-4-170 16,0-4-717-16</inkml:trace>
  <inkml:trace contextRef="#ctx0" brushRef="#br1" timeOffset="195963.7155">3965 14290 1415 0,'0'0'610'0,"0"0"-513"15,0 0 118-15,0 0 44 16,0 0-79-16,0 0-104 16,105 0-49-16,-65 0-27 15,14 0-40-15,-10 0-191 16,-11 0-668-16</inkml:trace>
  <inkml:trace contextRef="#ctx0" brushRef="#br1" timeOffset="196159.2298">3943 14195 1088 0,'0'0'1125'15,"0"0"-1036"-15,91 0-82 16,-21 0 17-16,-10 0-24 15,-8 3-613-15</inkml:trace>
  <inkml:trace contextRef="#ctx0" brushRef="#br1" timeOffset="200658.2652">4923 13994 1039 0,'0'0'301'16,"0"0"-156"-16,0 0 98 15,0 0 107-15,0 0-129 16,0 0-102-16,0 0-12 16,-9-40-9-16,5 36-32 15,1 1-14-15,0 1-16 16,-6-3-7-16,-6 2-5 15,0-1-10-15,-9 1-7 0,2 3-5 16,-4 0 4-16,-2 0-6 16,-2 4 1-16,5 9 5 15,-2 1 2-15,8 2-7 16,2 1 4-16,8 3-5 16,5-5-15-16,4 2 7 15,0 0 8-15,16-4 0 16,5 0 0-16,7-6 0 15,5-5-11-15,3-2 4 16,3 0-60-16,-5-2-8 16,-1-8 0-16,-3-3 26 15,-8-1 24-15,-4-2 13 16,-6 2 12-16,-6 1 28 0,-3 4 33 16,0-1 31-16,-3 7-10 15,0-1-13-15,0 4-15 16,0-3-3-16,0 3-18 15,0 0-11-15,0 0-11 16,0 13-10-16,-12 6 19 16,1 10 25-16,-5 9-18 15,4 1-9-15,-4 2-3 16,7-2 1-16,-3 1-14 16,6-8 5-16,0-2-7 15,3-3-7-15,3-8-30 16,0-2-69-16,0 6-105 15,0-6-172-15,6-4-614 0</inkml:trace>
  <inkml:trace contextRef="#ctx0" brushRef="#br1" timeOffset="201641.6179">5172 13990 967 0,'0'0'685'16,"0"0"-532"-16,0 0 33 15,0 0 36-15,0 0-46 16,0 0-69-16,0 0 9 0,49-56-28 15,-38 52-24-15,4 1-9 16,1 1-7-16,1-2-23 16,2 4-8-16,5 0-10 15,1 0 4-15,-2 0-11 16,-4 0-1-16,-1 0 1 16,-9 6-6-16,-3 1-8 15,-6 4-6-15,0-2 3 16,-9 7 17-16,-12-2 5 15,-7 2 23-15,1 0-7 16,0-3-9-16,3-2-3 16,8-3 0-16,7 0-8 15,4-4-1-15,5-1 0 0,0 4-14 16,0 2 13-16,14 2 0 16,2 1-8-16,4 1-10 15,-1 4 4-15,0-3 3 16,-2 5 6-16,-8-5 5 15,-2 2-7-15,-4 0 1 16,-3-3 1-16,0-3-3 16,-6 0-3-16,-10-3 12 15,-5-3 36-15,-2-1 2 16,-5 0-18-16,3-3-11 16,1 0-9-16,3-3-9 15,9-7-34-15,12-2-105 16,0 0-359-16,3-1-576 0</inkml:trace>
  <inkml:trace contextRef="#ctx0" brushRef="#br1" timeOffset="202046.7249">5699 13848 1091 0,'0'0'735'0,"0"0"-565"15,0 0 50-15,0 0 20 16,0 0-69-16,0 0 17 16,0 0-6-16,-24 89-77 15,15-49-41-15,0 2-16 16,-1-1-16-16,4 1-16 16,-3-2-8-16,-2-6-8 15,4-2-2-15,-2-2-7 16,0-6-22-16,0-2-32 15,5-6-69-15,4 2-138 0,0-9-491 16,0-5-804-16</inkml:trace>
  <inkml:trace contextRef="#ctx0" brushRef="#br1" timeOffset="202357.6979">5966 14166 2379 0,'0'0'339'16,"0"0"-263"-16,0 0 71 16,0 0-1-16,0 0-80 15,0 0-55-15,0 0-11 16,0 39-92-16,0-33-221 16,0-6-975-16</inkml:trace>
  <inkml:trace contextRef="#ctx0" brushRef="#br1" timeOffset="204732.9193">6260 13968 1083 0,'0'0'541'0,"0"0"-325"16,0 0 53-16,0 0 0 16,0 0-67-16,0 0-51 0,0 0-45 15,27-34-20-15,-24 34-8 16,-3-1-14-16,0 1-20 16,0 0-14-16,0 0-5 15,0 0-14-15,0 0-11 16,0 1-13-16,-6 15 7 15,-5 5 6-15,-2 5 8 16,1 3-1-16,-1-2-6 16,7-1 0-16,4-5-1 15,2-5-9-15,3 0-8 16,18-6-7-16,7-7-3 16,8-3-18-16,3 0-25 15,4-3 9-15,-4-10 27 16,-6-3-19-16,-5 1-2 0,-10 0 4 15,-6 2 33-15,-6 3 18 16,-6-2 30-16,0 4 13 16,0 1-10-16,0 0-1 15,-3 0-7 1,0-1 8-16,0 4-5 0,3-2-2 16,0 5 1-16,0 1 3 15,0 0-9-15,0 0 7 16,0 0-25-16,0 9 4 15,0 11 5-15,-9 10 30 16,0 4-7-16,-3 2-7 16,-4 0-10-16,4 0-10 15,1-3-8-15,1-6-15 16,4-6-60-16,6-3-87 0,0-4-294 16,0-10-674-16</inkml:trace>
  <inkml:trace contextRef="#ctx0" brushRef="#br1" timeOffset="205274.6962">7027 13908 1433 0,'0'0'380'16,"0"0"-141"0,0 0 7-16,0 0-19 0,0 0-54 15,0 0-63-15,0 0-17 16,-81-17-21-16,54 20-12 16,-1 8-16-16,-2 7-20 15,5 2-7-15,4 1-17 16,6 5 0-16,9-7-7 15,2 1 1-15,4-3-11 16,4-7-5-16,11-3-18 16,6-4-26-16,0-3 3 15,7 0-13-15,-1-13-11 16,0-4 8-16,-2-5 35 0,-4-1 21 16,-3 2 23-1,-5 4 6-15,-5 1 58 16,-5 9 41-16,-3 4-17 0,0 1-24 15,0 2-12-15,0 0-22 16,-3 9-18-16,-8 11 30 16,-2 6-3-16,-6 8-24 15,5 0-3-15,-5 4-6 16,7-2-5-16,-2-6 0 16,1-3 1-16,7-5-2 15,0-5-30-15,3-7-73 16,3-4-117-16,0-4-429 15,0-2-655-15</inkml:trace>
  <inkml:trace contextRef="#ctx0" brushRef="#br1" timeOffset="205859.2499">7355 13815 880 0,'0'0'1124'0,"0"0"-984"15,0 0 10-15,0 0 146 16,0 0-91-16,0 0-85 15,0 0-53-15,-63 79-26 16,53-58-23-16,1-2-8 16,3 1-9-16,3 0 0 15,0-4 0-15,3 1-1 16,0-5 0-16,0-2-1 16,3 0 0-16,6-6-10 15,7-1-7-15,1-3 7 16,8 0-14-16,2-6-14 15,0-8 6-15,1-3 5 16,-1-2 7-16,-6 0 7 16,-3 5 14-16,-9 4 25 0,-6 6 23 15,-3-2 10-15,0 6-2 16,0 0-15-16,0 0-9 16,0 0-11-16,0 0-21 15,0 8 4-15,-3 7-4 16,-3 9 29-16,-5 3-17 15,-2 5-2-15,-2 1-4 16,0 0 2-16,0 0-2 16,-1 0-6-16,-1-7-2 15,4-3-8-15,1-9-32 16,6-1-62-16,6-9-121 16,0-1-527-16,0-3-459 0</inkml:trace>
  <inkml:trace contextRef="#ctx0" brushRef="#br1" timeOffset="206445.5747">7670 13855 1773 0,'0'0'586'0,"0"0"-470"0,0 0 111 16,0 0-27-1,0 0-95-15,0 0-75 0,0 0-6 16,52-14-8-16,-43 14-5 15,3 0-4-15,3 0-7 16,0 0 0-16,1 7 0 16,1-1-1-16,-4 1 0 15,-1-3 0-15,-2 2 0 16,-5-3-5-16,-2 1-2 16,-3 4-5-16,0 1-1 15,-15 4 3-15,-3 4 11 0,-6 1 6 16,-1-1 15-1,1-3-3-15,9 2-9 0,6-5-9 16,9 2-5 0,0-1 4-16,0-2-23 0,15 2-15 15,4 3 0-15,1-2-19 16,2 1 22-16,-7-2 26 16,-3 1 2-16,-12 1-1 15,0-4 0-15,-3 3 9 16,-18-3 6-16,-4-1 49 15,-8 2-7-15,2-4-9 16,-5-1-18-16,3 0-21 16,-6-3-76-16,8-3-302 15,10 0-1789-15</inkml:trace>
  <inkml:trace contextRef="#ctx0" brushRef="#br1" timeOffset="207383.4768">8355 14262 1330 0,'0'0'880'15,"0"0"-774"-15,0 0 29 16,0 0 14-16,0 0-2 15,0 0-62-15,0 0-34 16,-3 22 6-16,3-22-3 16,0-4 1-16,0-11-24 15,6-5-22-15,4-10-7 16,-4-6-1-16,0-7-1 16,0-4 0-16,-3-6 1 15,1-3 0-15,-4 6 1 0,5 0 7 16,-2 15-2-1,0 5 7-15,0 13 4 0,0 8-6 16,-3 5 6-16,3 4-9 16,-3 0-9-16,0 7-15 15,0 16 15-15,0 8 4 16,0 7 4-16,0 3-8 16,3-6 1-16,3-5-1 15,4-9 0-15,-1-3-1 16,6-8-8-16,0-3-10 15,6-7-5-15,0 0-12 16,3-7-16-16,4-13-14 16,-1-5-5-16,4-5 1 15,-1-9 19-15,0-2-7 16,-5 2 9-16,-1 3 49 0,-9 12 18 16,-3 11 74-16,-8 6-11 15,-4 7-27-15,0 0-17 16,0 7-22-16,0 16 11 15,0 11 41-15,0 8-24 16,-7 5-17-16,-2 3-11 16,3-4-8-16,0-4-6 15,3-2-1-15,-1-10 0 16,4-1 0-16,-3-8-33 16,3-6-41-16,0-2-72 15,0-3-123-15,0-3-346 16,0-4-178-16</inkml:trace>
  <inkml:trace contextRef="#ctx0" brushRef="#br1" timeOffset="207780.981">9032 14036 1646 0,'0'0'213'15,"0"0"-163"-15,0 0 108 16,0 0-23-16,0 0-56 16,0 0-8-16,0 0-40 15,18 47 1-15,0-44-17 16,2-3-5-16,3 0-10 16,-5-3-49-16,3-10-30 15,-5-4 13-15,-4 0-14 0,-4-3-3 16,-2 4 83-1,-6 3 14-15,0 3 59 0,-6 1 10 16,-11 2-2-16,-11 7 23 16,-5 0 30-16,-7 3 7 15,1 13-21-15,3 7-31 16,8 3-36-16,11 1-38 16,7 0-10-16,10 3-4 15,0-7-2-15,21 0-28 16,7-3-68-16,17-4-97 15,-2-7-166-15,-7-5-579 0</inkml:trace>
  <inkml:trace contextRef="#ctx0" brushRef="#br1" timeOffset="208216.7433">9332 13730 1309 0,'0'0'809'16,"0"0"-690"-16,0 0 74 15,0 0 40-15,0 0-61 16,0 0-65-16,0 0-39 16,12 13-10-16,-5 7 11 0,2 6-14 15,-1 10-16-15,-2 3-16 16,4 5-13-16,-4 2-4 15,0 0-5-15,0-7-1 16,0 1-1-16,0-6 0 16,0-5-1-16,-3-2-4 15,0-10 0-15,3-2 5 16,-6-8 0-16,3-4 1 16,0-3 1-16,4 0 16 15,3-13-1-15,10-9-15 16,5-9-1-16,8-9 1 15,6-9 6-15,0-7-7 16,0-4-1-16,1 0 1 16,-6 5-21-16,-7 12-18 15,-9 13-17-15,-15 21-22 16,-3 6-124-16,-3 3-762 0</inkml:trace>
  <inkml:trace contextRef="#ctx0" brushRef="#br1" timeOffset="212248.9409">1801 16263 1551 0,'0'0'580'0,"0"0"-493"16,0 0 58-16,0 0 64 16,0 0-39-16,0 0-65 15,0 0-46-15,4 0-8 16,8-4 24-16,7-6-26 15,2-6-22-15,3-4-18 16,3-3 0-16,-2 0-8 0,-1-4-1 16,0 2 0-16,-5 4 0 15,-5 2 0-15,-4 8 6 16,-4 5-6-16,-4 3 2 16,-2 3-1-16,0 0 5 15,0 0 3-15,0 0-8 16,0 13-1-16,0 10 0 15,-5 13 46-15,-4 9-4 16,-1 6-10-16,1 5 2 16,-2 1-6-16,-2 1-11 15,4-7-16-15,0-3 0 16,-1-4-1-16,4-11-37 16,1-5-41-16,2 4-60 0,3-10-167 15,0-5-672-15</inkml:trace>
  <inkml:trace contextRef="#ctx0" brushRef="#br1" timeOffset="213548.1337">2442 16280 540 0,'0'0'561'16,"0"0"-389"-16,0 0 21 15,0 0 69-15,0 0 24 16,0 0-54-16,0 0-42 16,13-28-34-16,-13 28-18 15,0 0-27-15,0 0-20 16,0 0-24-16,-1 0-25 15,-2 4-17-15,-3 9-13 16,0 5 21-16,-3 10 8 16,3 4-25-16,-4 5-10 15,2 1-6-15,4-8 0 0,-1 1 0 16,5-4 0-16,0-7 1 16,0-3-1-16,0-5 0 15,6-4-11-15,3-6-7 16,3-2-10-16,6 0-8 15,3-15-4-15,4-5-23 16,2-10-3-16,1-2-4 16,-5-2 16-16,2-3 6 15,-7 5 42-15,-3 5 6 16,-5 4 36-16,-4 6 15 16,-1 5 6-16,-4 1-8 15,1 2-6-15,-2 2-4 16,0 3-16-16,3-3-10 15,-3 7-6-15,0-2 5 16,0 2-12-16,0 0 0 0,0 6-6 16,0 11 6-16,-8 5 33 15,-3 8-3-15,0 0-1 16,2 3-2-16,6 1-3 16,0-8-5-16,3 0 2 15,0-3-10-15,12-3-2 16,6-3-9-16,-3-7 0 15,4-3-45-15,11-7-99 16,-7 0-179-16,-4-11-1010 0</inkml:trace>
  <inkml:trace contextRef="#ctx0" brushRef="#br1" timeOffset="215246.3428">3358 16520 1603 0,'0'0'833'16,"0"0"-713"-16,0 0-38 15,0 0 118-15,0 0-43 16,0 0-87-16,0 0-32 16,27 0-4-16,-5 2-17 15,8 0-10-15,3-2-7 16,-2 0-32-16,-1 0-84 16,-3 0-129-16,-9 0-297 15,-5 0-761-15</inkml:trace>
  <inkml:trace contextRef="#ctx0" brushRef="#br1" timeOffset="215446.8279">3316 16357 1041 0,'0'0'1227'0,"0"0"-1058"15,0 0-117-15,0 0 107 16,88 0-1-16,-37 0-146 16,31 0-12-16,-15-8-324 15,-13-1-1213-15</inkml:trace>
  <inkml:trace contextRef="#ctx0" brushRef="#br1" timeOffset="217241.8313">10513 13974 590 0,'0'0'691'15,"0"0"-536"-15,0 0-107 16,0 0 58-16,0 0 127 16,0 0 23-16,0 0-31 15,-19-3-53-15,19 3-22 0,0 0-14 16,0 0-33-16,0 0-35 15,3 0-35-15,12 0-15 16,18 0 18-16,22 0-5 16,27 0-30-16,-1-1-1 15,-3-1-14-15,-10-2 0 16,-16 4-10-16,0 0-9 16,0 0-7-16,-7 0 8 15,-15-3 1-15,-12 2-12 16,-6-5 26-16,-9-3 2 15,-3-2 15-15,0-2 0 16,-15-3 1-16,-3 2 5 16,-8-3 3-16,0 4 1 15,-1 3 5-15,2 4 6 0,5 0 8 16,7 3-9-16,7 1-5 16,6 2-1-16,0 0-13 15,3 7-1-15,13 6 21 16,1 7 10-1,8 4-1-15,-1-4-10 0,1 2-8 16,-2-5-11-16,-7-3 5 16,-4-1-6-16,-3 0-12 15,-9-3 2-15,0-1-14 16,0 4-35-16,-5-3-54 16,5 1-69-16,0-1-141 0,0-4-600 15</inkml:trace>
  <inkml:trace contextRef="#ctx0" brushRef="#br1" timeOffset="218015.3041">11893 13809 1145 0,'0'0'927'15,"0"0"-795"-15,0 0 7 0,0 0 102 16,0 0-43-16,0 0-102 16,0 0-16-16,14 27 0 15,-8-5-40-15,0 0-16 16,-3 3-8-16,-3-3-15 15,0 1-1-15,0-5-6 16,0-2 5-16,-9 0-16 16,-3-7-19-16,4-2-1 15,4-2 1-15,1-3 11 16,3-2 25-16,0 0 12 16,3-9-12-16,10-8-49 15,13-10 30-15,1-3 19 16,1-5 1-16,-1-2 5 15,-5 8-5-15,-5 6 5 16,-7 9 12-16,-4 7 10 0,-3 1 5 16,-3 6-9-16,0 0-7 15,0 0-13-15,3 3-4 16,-3 10 0-16,3 7 11 16,1 3-5-16,-1 3-6 15,0-2 1-15,-1-4-1 16,-1-1-1-16,-1-6-8 15,0-3-3-15,0-6-21 16,0 0-18-16,0-4-1 16,0 0 28-16,0 0 24 15,11-14-1-15,-2-6-41 0,8-6 29 16,2-7 12-16,3-3-8 16,2-1 9-16,-6 4 1 15,-2 10 8-15,-5 7 48 16,-5 9-12-16,-2 7-15 15,-1 0-2-15,-3 0-2 16,3 6-13-16,-3 13 24 16,3 5-1-16,-3 12-3 15,0 2 0-15,0 4-1 16,0-3-17-16,0-5-9 16,0-4-6-16,6-5 0 15,3-8-54-15,15-11-90 16,-2-5-339-16,2-1-763 0</inkml:trace>
  <inkml:trace contextRef="#ctx0" brushRef="#br1" timeOffset="218369.7467">12783 13901 1340 0,'0'0'948'16,"0"0"-848"-16,0 0-63 15,0 0 68-15,0 0 40 16,0 0-80-16,0 0-16 16,94-3 1-16,-59-1-31 15,4 1-5-15,-3 3-7 16,-3 0-7-16,-12 0-43 16,-8 0-172-16,-5 0-463 15,-8 0-791-15</inkml:trace>
  <inkml:trace contextRef="#ctx0" brushRef="#br1" timeOffset="218564.7571">12769 13765 1395 0,'0'0'1004'16,"0"0"-886"-16,0 0-55 15,0 0 104-15,0 0-57 16,105 0-67-16,-53 3-43 16,-7-2-97-16,-2 2-628 0</inkml:trace>
  <inkml:trace contextRef="#ctx0" brushRef="#br1" timeOffset="219277.4808">13845 13372 975 0,'0'0'820'0,"0"0"-715"15,0 0 59-15,0 0 102 16,0 0-70-16,0 0-71 16,0 0-42-16,9-10-47 0,-27 7-21 15,-7 3 18-15,-8-3-9 16,-6 3-6-16,-2 0-5 15,6 0-4-15,5 3 6 16,11 4 0-16,5 0-8 16,7 5 2-16,4 1 0 15,3 4 2-15,0 3-1 16,0 0 4-16,0 4-2 16,3 1-11-16,0 1 5 15,-3 5 2-15,0-5-7 16,-6 5 7-16,-6-2 5 15,3-3 1-15,0 1-7 16,4-1 0-16,5-2-7 16,0-5 1-16,6 0-1 15,17-5 0-15,2-1 0 0,8-2 0 16,6-3 9-16,1-6-9 16,-1-2-7-16,-7 0-22 15,0-2-37-15,-5-7-82 16,-12-7-74-16,-5 5-168 15,-7-2-405-15</inkml:trace>
  <inkml:trace contextRef="#ctx0" brushRef="#br1" timeOffset="219494.4457">13603 13610 2038 0,'0'0'388'0,"0"0"-321"16,0 0 80-16,0 0-23 15,0 0-43-15,108 0-59 16,-59 0-22-16,12 4-132 16,-13 6-393-16,-11-1-550 0</inkml:trace>
  <inkml:trace contextRef="#ctx0" brushRef="#br1" timeOffset="219915.9803">14215 13960 1239 0,'0'0'559'15,"0"0"-503"-15,0 0 55 0,0 0 99 16,0 0-53-16,0 0-49 16,0 0-20-16,-85 10-20 15,30-3 4-15,-27-4 2 16,-38-3-16-16,-8 0-11 16,19 0 21-16,27 0-9 15,38 0-26-15,18 0-33 16,3 0-6-16,7 0-120 15,16 0-148-15,0 0-448 16,15 0-741-16</inkml:trace>
  <inkml:trace contextRef="#ctx0" brushRef="#br1" timeOffset="220375.7158">13860 14245 1431 0,'0'0'897'0,"0"0"-814"0,0 0-12 16,0 0 94-16,0 0-16 15,0 0-74-15,0 0-15 16,3-34-8-16,-3 31-17 16,0 3-8-16,-15-3-11 15,-12 3 5-15,-8 0 10 16,-1 6 4-16,-6 8-13 15,0 6 4-15,2 3 2 16,7 3 4-16,9 0-31 16,6 1 8-16,12-4-8 15,6-3 1-15,6 0 4 0,21-7-6 16,9-3-38 0,10-3-56-16,21-7-87 15,-9-3-337-15,-10-8-571 0</inkml:trace>
  <inkml:trace contextRef="#ctx0" brushRef="#br1" timeOffset="220683.1728">14071 14159 1136 0,'0'0'1112'16,"0"0"-969"-16,0 0-15 0,0 0 115 16,0 0-60-16,0 0-102 15,0 0-9-15,23 7 4 16,-26 9-19-16,-7 0-16 16,-3 1-16-16,3-2-13 15,3 3-10-15,4-4-1 16,3-1 1-16,0-4 4 15,16-3-6-15,11-6-23 16,15 0-65-16,-3 0-80 16,-4-10-462-16</inkml:trace>
  <inkml:trace contextRef="#ctx0" brushRef="#br1" timeOffset="225395.1438">4413 16206 924 0,'0'0'700'16,"0"0"-505"-16,0 0 20 15,0 0 5-15,0 0-47 16,0 0-41-16,0 0-45 16,-3-6-25-16,3 6-6 15,-3-3-3-15,3 3-12 16,-3 0-14-16,0-5 10 0,-3 3-12 16,-1-4-17-1,-7 2-7-15,-1-2 6 0,-4 2-7 16,-2 1 0-16,1 3 2 15,-2 0-1-15,1 0 7 16,-1 5 2-16,1 5-4 16,0 5 6-16,3-1 3 15,5 5-9-15,2 3 6 16,8 5 7-16,3-4-18 16,0-3 6-16,3-2-7 15,11-6-9-15,5-7-14 16,3 0-6-16,1-5-32 15,4 0-15-15,-2-7-17 16,2-3 7-16,-5-8 19 16,-2 3 8-16,2-4 27 0,-5-1 30 15,-4-1 2-15,-1 9 33 16,-5 1 46-16,-4 2 31 16,-3 8-19-16,0-1-24 15,0 2-11-15,0 0-11 16,0 0-6-16,0 9-23 15,-10 14 11-15,-2 7 27 16,1 8-26-16,-2 4 2 16,1 3-3-16,-1 2-13 15,4-1-4-15,-2-3 1 16,1-4-11-16,4-2-1 16,0-5 0-16,0-5-7 15,6-7-38-15,-2-6-61 0,2-4-83 16,0-7-154-16,5-3-645 15</inkml:trace>
  <inkml:trace contextRef="#ctx0" brushRef="#br1" timeOffset="226011.755">4661 16209 1365 0,'0'0'386'16,"0"0"-250"-16,0 0 72 16,0 0-12-16,0 0-69 0,0 0-66 15,0 0-10-15,0-5 13 16,0 5 1-16,0 0-11 15,0 0-20-15,0 0 2 16,0 0-2-16,0 0-1 16,1 0-15-16,-1 0-9 15,0 0-3-15,0 0-4 16,0 0-2-16,0 0-6 16,0 0-5-16,0 0 1 15,0 0 4-15,0 0 0 16,0 0-11-16,0 0 7 15,0 0 8-15,0 0-5 16,0 0 6-16,0 0-1 16,0 0 2-16,0 0 0 15,0 0 7-15,0 0-6 16,0 0 0-16,0 0-1 0,0 0 0 16,0 0-15-16,0 0-71 15,0 0-72-15,-1 5-321 16,-4-1-282-16</inkml:trace>
  <inkml:trace contextRef="#ctx0" brushRef="#br1" timeOffset="226708.7716">4674 16202 694 0,'0'0'1025'16,"0"0"-706"-16,0 0-23 0,0 0 28 15,0 0-82 1,0 0-107-16,0 0-53 0,0-12-31 16,12 9-33-16,7-2-17 15,1 3-1-15,5 2-1 16,2 0-10-16,0 0-11 15,-2 0-1-15,-4 0 1 16,-3 7 13-16,-6-2 9 16,-5 4-1-16,-7 3-14 15,0 1 3-15,-3 1 12 16,-16 5 1-16,-5-3 13 16,-4 2-7-16,-5-2-1 15,3 0 0-15,9-7 2 16,3 2-8-16,9-4 1 15,2-4-1-15,7 1-1 0,0 2-5 16,0 1-4-16,12 2 10 16,0 4-8-16,4 1-8 15,2 2-15-15,-3 2 1 16,0 1 9-16,-5 0 7 16,-7-2 5-16,2 0 9 15,-5 0 0-15,0-1 0 16,-8-4 16-16,-8-2 12 15,-5-2 11-15,-3-2-9 16,-3-2-3-16,-1-4-27 16,4 0-8-16,5 0-50 15,5 0-75-15,5-4-194 0,9-3-597 16</inkml:trace>
  <inkml:trace contextRef="#ctx0" brushRef="#br1" timeOffset="227073.5038">5077 16206 1588 0,'0'0'762'16,"0"0"-628"-16,0 0 99 0,0 0-12 16,0 0-83-1,0 0-77-15,0 0-26 0,1-5-19 16,-1 15-8-16,0 12-1 16,0 11 28-16,-1 3-22 15,-11 7 1-15,0 3-13 16,-2 1 0-16,-2-2 5 15,-3-1-6-15,4-8-2 16,-3-2-47-16,3-6-64 16,0 2-74-16,3-10-298 15,9-10-550-15</inkml:trace>
  <inkml:trace contextRef="#ctx0" brushRef="#br1" timeOffset="227262.8063">5266 16517 1041 0,'0'0'1461'16,"0"0"-1269"-16,0 0-138 16,0 0-11-16,0 0-43 15,0 0-96-15,0 0-429 16,0 24-1323-16</inkml:trace>
  <inkml:trace contextRef="#ctx0" brushRef="#br1" timeOffset="228527.1835">5553 16157 1077 0,'0'0'959'0,"0"0"-738"16,0 0-43-16,0 0 55 15,0 0-46-15,0 0-72 16,0 0-45-16,3-20-24 15,-3 20-25-15,0 3-21 16,0 14 1-16,-3 6 38 16,-6 6-14-16,-2 2-19 15,1 2-5-15,1-4 7 16,6-4-8-16,3 0-1 16,0-8-19-16,12-7 4 0,12-3-10 15,7-5-7 1,5-2-25-16,7-2-18 0,-1-9 4 15,-3-2-13-15,-8-4-14 16,-7 1 1-16,-8 2 61 16,-8 1 37-16,-7-1 24 15,-1 5 53-15,0-1 23 16,0 0-9-16,-1 0-13 16,-4 4-2-16,2-1 2 15,3 1-18-15,0 5-9 16,0-2 0-16,0 3-24 15,0 0-6-15,0 0-15 16,0 0-2-16,0 14-2 16,0 9 10-16,0 9 10 15,0 7-12-15,-3 2-4 0,-10 2-5 16,1 0 4 0,3-10-5-16,0 0-6 0,6-11-34 15,0-2-57-15,3-12-95 16,0-2-308-16,6-6-738 0</inkml:trace>
  <inkml:trace contextRef="#ctx0" brushRef="#br1" timeOffset="229125.1732">6276 16157 1543 0,'0'0'378'0,"0"0"-290"16,0 0 75-16,0 0 61 15,0 0-64-15,0 0-62 16,-94-7-23-16,72 11-7 16,0 9-12-16,2 4-4 0,4 1-7 15,7 3-11-15,1-4-8 16,4 2-16-16,4-8-10 16,0 2-5-1,0-6 0-15,15-2 4 0,0-5-12 16,4 0-12-16,5 0-32 15,1-9-3-15,-2-8-9 16,2-3-1-16,-1-3 18 16,-2 1 18-16,-5 0 19 15,-1 7 15-15,-7 2 50 16,-6 9 40-16,-3 1 17 16,0 0-20-16,0 3-18 15,0 0-31-15,0 7-26 0,-3 12 15 16,-9 3 29-1,-1 9-28-15,1 2-8 0,-3 4-2 16,0-3-3-16,2 1-8 16,-1-3-6-16,-2-2-1 15,4-3 0-15,-2-6-13 16,4-3-41-16,4-6-62 16,6-3-138-16,0-3-346 15,3-6-480-15</inkml:trace>
  <inkml:trace contextRef="#ctx0" brushRef="#br1" timeOffset="229691.3281">6539 16113 1467 0,'0'0'651'0,"0"0"-517"16,0 0 69-16,0 0-4 16,0 0-33-16,0 0-45 15,0 0-45-15,-15 64-37 16,-3-39-23-16,0 2-7 16,-1-4 5-16,5 4-14 15,1-9 0-15,4 0 0 16,6-6 0-16,3 3-9 15,0-5-13-15,9-5 3 16,13 3-7-16,5-7-11 0,3-1-26 16,6 0-1-16,-5 0 2 15,2-10-20-15,-11-1 18 16,-2 0 17-16,-7-1 20 16,-7-3 27-16,-3 3 51 15,0 3 34-15,-3-2 0 16,0 2-6-16,0-1-9 15,0 0-25-15,3 4-7 16,2-5-19-16,2 5 6 16,-4 0-5-16,3 2-13 15,-3 4 10-15,0 0-5 16,-3 0-7-16,0 6-4 16,0 8 13-16,0 9 27 0,-9 7 11 15,-4 3-1-15,-1 5-6 16,5 4-15-16,-1-8-13 15,1 1-17-15,4-9-8 16,-1-3-59-16,-1-9-84 16,4-4-142-16,0-4-809 0</inkml:trace>
  <inkml:trace contextRef="#ctx0" brushRef="#br1" timeOffset="230233.1325">6961 16161 1555 0,'0'0'648'15,"0"0"-434"-15,0 0 66 16,0 0-31-16,0 0-92 16,0 0-77-16,0 0-37 15,49-21-25-15,-35 21-7 16,5 0-11-16,-1 0-1 16,0 0-5-16,-3 7 5 0,0 3-8 15,-6 0-6-15,-6 4 1 16,-3 2-1-16,0 0 3 15,-6 0 11-15,-12 1 0 16,0 0 1 0,-3-1 6-16,-1-2 0 0,7-2 1 15,1-2 2-15,4-3-7 16,7 3-2-16,3-2-11 16,0 4-16-16,0 1-1 15,13 3-5-15,4 4-24 16,-1 1 24-16,-1-2 32 15,-4 2 0-15,-4 0 1 16,-7-3 0-16,0 1 8 0,-3-5 25 16,-12-1-3-16,-7-4-17 15,-8-2-13-15,-1-1-1 16,-17-5-69-16,5 2-250 16,10-3-683-16</inkml:trace>
  <inkml:trace contextRef="#ctx0" brushRef="#br1" timeOffset="231161.6688">7549 16494 1043 0,'0'0'299'0,"0"0"-65"16,0 0 42-16,0 0 4 15,0 0-48-15,0 0-38 16,0 0-54-16,-6 53-62 16,6-51-12-16,0-2 5 15,0 0-9-15,0-8-22 16,0-6-34-16,0-9-6 16,6-4-7-16,3-7-10 15,3-5-4-15,3-10 9 16,-2-6 12-16,-1-5 0 0,-1-3-1 15,-1-1 1-15,-7 2 15 16,0 8 6-16,-3 15 42 16,0 10-21-16,0 9 7 15,0 11-4-15,0 5-9 16,0 4-13-16,0 0-23 16,0 3-3-16,3 17 0 15,0 6 3-15,0 8 0 16,0 9 2-16,7-4-2 15,-2-2 0-15,1-8-1 16,4-6-8-16,-4-6-13 16,0-7-7-16,0-7 1 15,3-3 8-15,0 0 19 0,6-6 0 16,1-11-12 0,4-6-5-16,2-4 9 0,2-6-8 15,-5 3 17-15,-2 2 0 16,-4 7 0-16,-4 8 23 15,-9 6 11-15,0 4-7 16,-3 3-10-16,0 0-7 16,0 10-10-16,0 14 0 15,-3 14 20-15,-9 9 5 16,0 3-8-16,-3 6-10 16,0-7 1-16,2-2-8 15,4-8 0-15,1-9-7 16,4-6-23-16,4-6-57 15,0-8-73-15,4-6-226 16,7-4-735-16</inkml:trace>
  <inkml:trace contextRef="#ctx0" brushRef="#br1" timeOffset="231554.1444">8134 16275 980 0,'0'0'1140'16,"0"0"-1013"-16,0 0-52 15,0 0 115-15,0 0-19 0,0 0-56 16,0 0-58-16,46 8-39 16,-31-8-18-16,1 0-14 15,1-10-38 1,-1 0-35-16,-4-3 22 0,-4 3 17 15,-5-1 27-15,-3 2 21 16,0 2 38-16,-3 5-5 16,-14 2 18-16,-5 0 43 15,-8 6 3-15,-3 10-16 16,2 3-10-16,-2 4-24 16,3 4-14-16,11-2-9 15,7 3-11-15,9-2-5 16,3-3-8-16,6-5-1 15,13-7-18-15,8-2-52 0,18-9-68 16,-6 0-183-16,-5-1-687 0</inkml:trace>
  <inkml:trace contextRef="#ctx0" brushRef="#br1" timeOffset="231976.3687">8374 16005 1744 0,'0'0'540'15,"0"0"-388"-15,0 0 44 16,0 0-14-16,0 0-53 0,0 0-41 16,30 76-18-16,-24-44-29 15,-6 5-25-15,0 3-7 16,0-1-8-16,0 1-1 15,0-7 0-15,-3 1 0 16,-3-5 0-16,3-6 0 16,3-3 1-16,0-6-1 15,0-5 0-15,0-7 1 16,3-2 0-16,6 0 12 16,7-2-1-16,4-15-4 15,2-9-7-15,8-7-1 16,1-10 1-16,5-3 0 15,-3-11 0-15,0 2 0 16,-8 2 5-16,-4 7-6 16,-9 13 0-16,-3 8-1 0,-5 12-28 15,-4 7-40-15,0 6-62 16,-10 0-147-16,-2 4-650 0</inkml:trace>
  <inkml:trace contextRef="#ctx0" brushRef="#br1" timeOffset="232403.0021">9199 15827 1609 0,'0'0'389'16,"0"0"-238"-16,0 0 115 0,-20 72-48 15,-9-16-42 1,-16 23-46-16,-4-2-61 0,4-8-14 16,-1-6-29-1,10-13-4-15,-3 4 2 0,-4 7-1 16,9-7-10-16,4-6-3 16,6-9-10-16,9-11 0 15,6-8-6-15,6-4-39 16,3-16-84-16,9 0-189 15,3 0-623-15</inkml:trace>
  <inkml:trace contextRef="#ctx0" brushRef="#br1" timeOffset="232942.2381">9484 16259 506 0,'0'0'683'15,"0"0"-326"-15,0 0 28 16,0 0-25-16,0 0-78 15,0 0-72-15,0 0-53 16,-30-26-40-16,14 26-50 16,-8 0-13-16,-6 7-4 15,-6 9-4-15,2 3 4 16,3 6-10-16,5 0-10 16,7 5-11-16,10-1-11 15,3-2 1-15,6 0-9 0,6-4 12 16,15-7-5-1,6-3-7-15,7-6-22 0,9-7-56 16,2 0-38-16,10-17-71 16,-10-2-194-16,-11-4-774 0</inkml:trace>
  <inkml:trace contextRef="#ctx0" brushRef="#br1" timeOffset="233309.9189">9663 15938 1573 0,'0'0'507'15,"0"0"-283"-15,0 0 94 16,0 0-39-16,0 0-103 15,0 0-71-15,0 0-36 16,55-9-37-16,-49 13-24 16,0 6-8-16,-5 2-1 15,1 5-5-15,-2 0-4 16,0 6 2-16,-3-1 8 16,-13 5 0-16,-2-4 0 15,-3 4 1-15,6-11 8 16,2 0 6-16,6-5-2 15,7-4-7-15,10-1 0 0,18-6-6 16,21 0-27 0,-10 0-156-16,-3-7-572 0</inkml:trace>
  <inkml:trace contextRef="#ctx0" brushRef="#br1" timeOffset="236559.3769">5114 15169 692 0,'231'64'106'0,"-26"-13"-106"0,-40-30-694 0</inkml:trace>
  <inkml:trace contextRef="#ctx0" brushRef="#br1" timeOffset="240791.1092">1768 17633 971 0,'0'0'406'15,"0"0"-199"-15,0 0 31 16,0 0-7-16,0 0-86 16,0 0-31-16,-69-20-25 0,51 20-27 15,-3 0-4-15,-4 0 27 16,-8 2-6-16,-3 9-8 15,-7 6 2-15,-3 3 11 16,-5 7-3-16,3 5 2 16,5 5-9-16,6 3-16 15,7-1-16-15,12 2-16 16,6-6-16-16,12-1-1 16,0-2-8-16,24-7 0 15,9 0 0-15,10-10-1 16,11-4-24-16,7-8-49 15,27-6-71-15,-18-10-229 16,-9-3-895-16</inkml:trace>
  <inkml:trace contextRef="#ctx0" brushRef="#br1" timeOffset="242096.4665">1023 17340 1739 0,'0'0'381'0,"0"0"-286"15,0 0 41-15,0 0 76 0,0 0-29 16,0 0-63 0,0 0-29-16,-7-13-16 0,7 13-22 15,0 0-30-15,0 8-22 16,0 9 10-16,-2 5 22 15,-4 6-15-15,-4 1-18 16,4-5 2-16,0-1-2 16,-2-2-36-16,5-3-60 15,2 0-110-15,1-2-255 16,0-3-280-16,0-3-519 0</inkml:trace>
  <inkml:trace contextRef="#ctx0" brushRef="#br1" timeOffset="242492.8036">1153 17293 1597 0,'0'0'635'15,"0"0"-545"-15,0 0 42 16,0 0 51-16,0 0-87 16,0 0-77-16,0 0-11 15,60-10-8-15,-44 10 0 16,-4 0 0-16,1 4 0 16,-4 2-6-16,-4-2 4 15,-2 1 1-15,-3 1 0 0,0-1 1 16,0 5 10-1,-3 0 27-15,-8 6 15 0,-5 7 8 16,-2-2-12-16,0 5-14 16,6-4-11-16,2-4-7 15,10 1-16-15,0-5-5 16,10-1-5-16,11-3-19 16,24-8-87-16,-6-2-239 15,-5 0-1095-15</inkml:trace>
  <inkml:trace contextRef="#ctx0" brushRef="#br1" timeOffset="243456.0971">2060 17795 861 0,'0'0'1031'0,"0"0"-837"15,0 0-54-15,0 0 63 0,0 0-59 16,0 0-70-16,0 0-26 16,103-19-18-16,-63 12-14 15,2 4-14-15,6 0-1 16,4 1 1-16,0 2-2 15,3 0-1-15,-1 0-23 16,0 5-57-16,-2-1-39 16,-7 2-45-16,-2-1-15 15,-9 0-162-15,-14-5-349 0</inkml:trace>
  <inkml:trace contextRef="#ctx0" brushRef="#br1" timeOffset="243809.911">2072 17877 1495 0,'0'0'590'0,"0"0"-450"0,0 0 41 15,0 0-4 1,104-10-63-16,-51 3-72 0,8 5-30 16,7-6-12-16,1 6-15 15,6-1 6-15,-8 3-18 16,0 0-28-16,-15 0-54 15,-10 0-41-15,-14 0-1 16,-17 0-166-16,-10 0-89 16,-1 0-172-16</inkml:trace>
  <inkml:trace contextRef="#ctx0" brushRef="#br1" timeOffset="244290.5963">2512 17608 1435 0,'0'0'358'0,"0"0"-253"16,0 0 103-16,0 0 4 16,0 0-72-16,0 0-53 15,0 0-34-15,54 15-33 16,-26-2-12-16,5 1-8 0,0-1-34 16,4 1-39-16,-1-1-34 15,-5 0 28-15,-4-3 38 16,-3 0 1-1,-6-1 16-15,-6-1 15 0,-2 1 9 16,-7-5 3-16,-3 3 25 16,0 2-14-16,0 1 23 15,-6 2 31-15,-7 5-4 16,-5 3-2-16,-6 2-7 16,-3 5 16-16,-4-3-9 15,-2 1 3-15,-3-5-4 16,2-1-22-16,4-4-22 0,9 0-17 15,5 0-157-15,13-10-532 16</inkml:trace>
  <inkml:trace contextRef="#ctx0" brushRef="#br1" timeOffset="246209.6688">3385 17593 773 0,'0'0'993'0,"0"0"-781"0,0 0-50 15,0 0 74-15,0 0-37 16,0 0-56-16,0 0-44 16,0-2-32-16,0 2-15 15,0 7 1-15,0 8 41 16,0 5-24-16,0 10-19 16,0 4-6-16,-5 4-10 15,-6 6-13-15,0-5-14 16,-1 2-7-16,-1-2-1 15,2-2 0-15,-2-2 0 16,4-2-18-16,3-6-20 16,1-8-20-16,2 1-47 15,3-8-104-15,0-2-335 16,0-8-635-16</inkml:trace>
  <inkml:trace contextRef="#ctx0" brushRef="#br1" timeOffset="247090.8593">3592 17684 831 0,'0'0'786'15,"0"0"-658"-15,0 0-40 16,0 0 117-16,0 0-30 16,0 0-52-16,0 0-37 15,-16-14-28-15,16 7-27 16,3-3-6-16,7-3 2 15,-1 0-11-15,3 1-8 0,0 1-7 16,0 0 26 0,2 5-18-16,-4 0-8 0,2 3 5 15,-3 2 0-15,-2 1-6 16,1 0 2-16,-4 1 8 16,2 9 2-16,-1 6 6 15,-1 0 4-15,-1 4-5 16,0 0-7-16,-3 3-2 15,0 0-2-15,0 6 0 16,0 2 24-16,-10 1 22 16,-5 0-15-16,-6 5-7 15,-4-3-9-15,-5 0-3 16,4 1-6-16,-2-5 1 16,1-3-1-16,9-3 3 0,3-3 0 15,5-3 5-15,7-2 1 16,3-6-7-16,0 0 0 15,13-7 5-15,17-3 19 16,9 0-13 0,16-10-25-16,6-8-3 0,5 0-34 15,10 1-98-15,-19 2-230 16,-14 5-1050-16</inkml:trace>
  <inkml:trace contextRef="#ctx0" brushRef="#br1" timeOffset="251342.1518">4083 17955 1974 0,'0'0'358'0,"0"0"-263"16,0 0-28-16,0 0-21 16,0 0-46-16,0 0-6 15,-10 8-164-15,10-1-431 16,0-4-593-16</inkml:trace>
  <inkml:trace contextRef="#ctx0" brushRef="#br1" timeOffset="251847.9101">4359 17699 825 0,'0'0'838'16,"0"0"-608"-16,0 0-109 16,0 0 49-16,0 0 43 0,0 0-47 15,0 0-51 1,-73 93-34-16,64-59-34 0,6-2-29 15,3-3-12 1,0-2-5-16,18-10-1 0,9-3-9 16,9-5-18-16,10-9-28 15,6 0-58-15,2-13-33 16,-2-8-20-16,-6-8 43 16,-10-2 60-16,-12-1 63 15,-9-5 29-15,-12 5 63 16,-3 2 26-16,-6 5 13 15,-18 8 10-15,-4 7-35 0,-8 6-10 16,0 4-28 0,0 0-38-16,5 12-30 0,7 8-68 15,8 7-101-15,16 17-139 16,0-8-317-16,0-3-316 0</inkml:trace>
  <inkml:trace contextRef="#ctx0" brushRef="#br1" timeOffset="252219.0067">4887 17769 2083 0,'0'0'315'0,"0"0"-239"0,0 0-18 16,0 0 38-16,0 0-21 15,-74 81-39-15,74-46-35 16,0-6-1-16,16 0-18 16,11-6-25-16,4-6-8 15,8-10-24-15,0-7-37 16,0-5 1-16,-2-10 34 16,-13-10 0-16,-3-4 49 15,-12-1 28-15,-9-4 65 16,0 0 5-16,-3 4 33 15,-9 8 38-15,-9 5-17 16,3 4-57-16,-3 9-37 16,-1 4-30-16,5 0 0 0,1 14-102 15,4 9-107 1,9-1-463-16,3-4-619 0</inkml:trace>
  <inkml:trace contextRef="#ctx0" brushRef="#br1" timeOffset="252583.3028">5280 17753 2257 0,'0'0'315'0,"0"0"-244"15,0 0-16 1,-100 66 50-16,83-35-44 15,10 5-38-15,7-2-16 0,12-3-7 16,16-8-25-16,11-4-2 16,10-15-40-16,2-4-68 15,7-4 9-15,-3-16 46 16,-10-10-5-16,-12-7-32 16,-6 0 52-16,-14-4 65 15,-10 1 64-15,-3 2 42 16,-6 10 25-16,-15 5-3 15,-4 9-5-15,-2 9-24 16,-1 5-39-16,5 0-56 0,1 10-4 16,9 12-84-1,8 12-136-15,5-4-360 0,0-5-390 0</inkml:trace>
  <inkml:trace contextRef="#ctx0" brushRef="#br1" timeOffset="252908.7185">5793 17709 2061 0,'0'0'475'16,"0"0"-469"-16,0 0-3 15,0 0 61-15,0 0-3 16,-82 89-42-16,82-59-19 0,0-3 0 15,18-5-1-15,4-5-21 16,5-10 11-16,1-7 10 16,-2 0-4-1,-1-20 5-15,-7-2 10 0,-6-7 5 16,-6-2 4-16,-3 1 20 16,-3-1-27-16,0 8-12 15,-6 7-24-15,-6 9-38 16,-4 7-102-16,-17 12-194 15,6 8-41-15,3 5-335 0</inkml:trace>
  <inkml:trace contextRef="#ctx0" brushRef="#br1" timeOffset="253125.6563">6091 17983 1403 0,'0'0'1009'0,"0"0"-1009"16,99-10-4-16,-44 2-5 16,24-2-19-16,-12 3-452 15,-16 2-797-15</inkml:trace>
  <inkml:trace contextRef="#ctx0" brushRef="#br1" timeOffset="256557.4262">7091 17743 1094 0,'0'0'403'0,"0"0"-287"16,0 0-26-16,0 0 95 15,0 0-5-15,0 0-85 16,0 0-34-16,0 0 1 15,0 0 3-15,0-2 11 16,0 2-8-16,0 0 2 16,0-1 6-16,0 1 27 0,3 0-8 15,18-2-29-15,10 0-20 16,15-2-22-16,10-4-18 16,8 3-6-16,9-2-6 15,-3 4 0-15,-1 0-3 16,-8 3-10-16,-9 0-16 15,-10 0-24-15,-9 3-58 16,-11 7-66-16,-9-5-282 16,-8 0-289-16</inkml:trace>
  <inkml:trace contextRef="#ctx0" brushRef="#br1" timeOffset="256812.8803">7291 17895 1418 0,'0'0'602'0,"0"0"-473"16,0 0 53-16,0 0-6 15,0 0-122-15,109-18-21 16,-51 13 13-16,5 0-34 15,1 3-12-15,-3 2-67 16,-3 0-33-16,-7 0-143 0,-17 0-310 16,-13 0-383-16</inkml:trace>
  <inkml:trace contextRef="#ctx0" brushRef="#br1" timeOffset="257113.9477">7676 17593 1538 0,'0'0'580'16,"0"0"-446"-16,0 0 14 16,0 0-40-16,0 0-2 15,82 30-45-15,-45-10-43 16,-1 7-17-16,4 2 1 0,-4 4-1 15,-6 4 2-15,-9-3-3 16,-8 1 0-16,-13-6 0 16,0-2 3-16,-13-3 19 15,-8-1 2-15,-9-9-1 16,3 1-23-16,2-5-88 16,4 0-241-16,15-10-838 0</inkml:trace>
  <inkml:trace contextRef="#ctx0" brushRef="#br1" timeOffset="257954.4114">8607 17665 1139 0,'0'0'799'0,"0"0"-664"16,0 0 38-16,0 0 64 16,0 0-29-16,0 0-68 0,0 0-76 15,-15-28-50-15,18 45 1 16,3 9 48-16,4 3 2 16,-4 5-27-16,0 2-16 15,-3-3-13-15,-1 0-8 16,-2-9 0-16,0-3-1 15,0-6-1-15,0-4-11 16,-2-3-8-16,-1-6-2 16,3-2 4-16,0 0 18 15,0-2-1-15,3-16-5 16,12-3-35-16,3-14 17 16,6 0 14-16,1-1-4 0,-1 0-1 15,-6 8 10-15,-2 6 5 16,-8 12 6-1,-2 1 12-15,-3 8 13 0,0 1-1 16,0 0-9-16,0 0-8 16,1 12-12-16,5 7 7 15,-1 6-1-15,-2 5-1 16,1-3-6-16,-1-1 0 16,-3-3 0-16,-3-6-6 15,0-4-2-15,0-6-33 16,0-2-7-16,0-5 1 15,0 0 25-15,0 0 16 0,0-8 6 16,3-9-10-16,6-7-13 16,9-5 13-16,0-1 2 15,1-1 1-15,2 6-1 16,-6 7 8-16,0 7 14 16,-9 7 10-16,-3 4 2 15,-3 0-5-15,0 0-6 16,0 19-4-16,0 5 41 15,0 9-11-15,0 3-16 16,0 2-15-16,3-1-10 16,3-3-1-16,4-1-81 15,2-7-208-15,-1-13-781 0</inkml:trace>
  <inkml:trace contextRef="#ctx0" brushRef="#br1" timeOffset="258358.5427">9923 17469 1502 0,'0'0'595'16,"0"0"-400"-16,-81 6 24 15,35 11-7-15,-6 6-35 16,4 9-51-16,-4 9-38 15,3 7-28-15,10 6-28 16,9-3-17-16,15 3-15 16,7-1 0-16,8-10-9 15,0 0-30-15,17-7-32 16,5-6-66-16,14 0-159 16,-6-13-421-16,1-5-395 0</inkml:trace>
  <inkml:trace contextRef="#ctx0" brushRef="#br1" timeOffset="258824.2508">10633 17577 576 0,'0'0'699'16,"0"0"-430"-16,0 0-20 16,0 0 28-16,0 0-32 15,-100-9-64-15,64 25-27 16,-3 5-11-16,-1 7-14 16,6 3-41-16,1 2-21 15,9-1-31-15,6-2-18 0,12-6-9 16,6-4-9-16,3-5 0 15,21-4-6-15,10-5-25 16,11-6-66-16,0 0-107 16,10 0-128-16,-12-7-450 15,-13-1-840-15</inkml:trace>
  <inkml:trace contextRef="#ctx0" brushRef="#br1" timeOffset="259195.3452">10023 17508 816 0,'0'0'865'16,"0"0"-738"-16,0 0 45 15,0 0 78-15,0 0-5 16,0 0-19-16,0 0-77 16,0-30-59-16,4 32-38 15,-4 13 9-15,0 0-2 16,0 6-31-16,0 2-17 15,0 0-11-15,0-2-7 16,0-3-59-16,0-1-104 0,0 0-170 16,0-7-406-16,6-5-283 0</inkml:trace>
  <inkml:trace contextRef="#ctx0" brushRef="#br1" timeOffset="259499.4193">10199 17458 570 0,'0'0'1345'0,"0"0"-1147"16,0 0-76-16,0 0-15 16,0 0-23-16,0 0 7 15,0 0-26-15,91-16-23 16,-78 16-24-16,-10 0-9 15,-3 0-9-15,0 6 1 16,-3 7 2-16,-15 4 61 16,-4 3 25-16,0-1-9 15,2 1-30-15,7 1-20 16,7-5-18-16,6-2-12 16,3-1-7-16,33-3-50 15,2-6-171-15,-5-4-705 0</inkml:trace>
  <inkml:trace contextRef="#ctx0" brushRef="#br1" timeOffset="259982.3286">10929 17382 882 0,'0'0'1169'15,"0"0"-944"-15,0 0-9 0,13 79 13 16,0-35-67-1,-1 2-56-15,-2 8-58 16,1 4-28-16,-8 1-9 16,-3-1-11-16,-6 0-1 0,-15-5-5 15,-11-6-22-15,-3-5-48 16,-21-2-66-16,11-11-128 16,6-12-479-16</inkml:trace>
  <inkml:trace contextRef="#ctx0" brushRef="#br1" timeOffset="260314.9833">11386 17766 1751 0,'0'0'835'0,"0"0"-736"15,0 0-59-15,0 0 52 16,0 0-23-16,98-10-44 15,-57 7-25-15,-1 1-13 0,-4 2-83 16,-6 0-114-16,-12 0-164 16,-12 0-469-16</inkml:trace>
  <inkml:trace contextRef="#ctx0" brushRef="#br1" timeOffset="260497.4893">11331 17620 1091 0,'0'0'1362'16,"0"0"-1155"-16,0 0-116 16,109 0 0-16,-42 0-91 15,-16 3-79-15,-8-3-603 0</inkml:trace>
  <inkml:trace contextRef="#ctx0" brushRef="#br1" timeOffset="263652.6907">6273 17670 362 0,'0'0'1138'16,"0"0"-830"-16,0 0-74 0,0 0 46 15,0 0-53-15,0 0-59 16,0 0-41-16,14-35-33 16,-5 27-26-16,1 1-13 15,2-2-13-15,3 2-27 16,-3-2-14-16,0 2 0 15,1 6-1-15,-5 1-2 16,1 0-4-16,-5 0-4 16,-1 1-7-16,-3 15-2 15,0 3 1-15,0 8 18 16,-13 3 0-16,-1 3 9 16,-2 3 0-16,7-6-9 0,6-6 0 15,3-7 0 1,0-2-2-16,15-8 2 15,6-4-1-15,7-3 1 16,5-7-49-16,3-13-23 0,-2-3-20 16,-1-2-38-16,-6 1 3 15,-2-6 38-15,-7 4 22 16,-6-4 29-16,-6 5 38 16,-3 3 54-16,0 4 31 15,-3 7 25-15,0 4 38 16,0 0-18-16,0 6-30 15,0 0-28-15,0 1-23 16,3 0-11-16,-3 0-13 16,0 0-10-16,0 0-9 15,0 13-6-15,0 7 12 0,0 9 30 16,0 6-11-16,0 5 6 16,4-4-20-16,10-1-14 15,5-8-3-15,8-10-26 16,27-9-72-16,-5-8-154 15,-1 0-848-15</inkml:trace>
  <inkml:trace contextRef="#ctx0" brushRef="#br1" timeOffset="269307.7147">11948 17564 481 0,'0'0'61'0,"0"0"673"16,0 0-405-16,0 0-101 16,0 0 8-16,0 0-34 15,0-10-33-15,0 10-27 16,0 0-17-16,0 0-40 0,0 0-5 15,0 0 3 1,0 0-15-16,0 0-16 0,0 0-27 16,0 5-10-1,-3 13 12-15,-1 6 11 0,-2 8-20 16,-4-1-8-16,-2 4-2 16,1-2-8-16,4-5 1 15,1 0-1-15,0-8-1 16,0-2-10-16,3-6-31 15,-1-2-40-15,1-8-36 16,3-2-84-16,0-2-177 16,10-8-628-16</inkml:trace>
  <inkml:trace contextRef="#ctx0" brushRef="#br1" timeOffset="269743.6756">12156 17544 798 0,'0'0'709'0,"0"0"-483"16,0 0 79-16,0 0-17 15,0 0-77-15,0 0-65 16,0 0-75-16,68 0-38 15,-48 0-20-15,-2 0-7 0,3 0-5 16,-3 0-1-16,3 0 0 16,-5 4 0-16,-1 2 0 15,-9-1 0-15,-5 3-8 16,-1 4-5-16,-10 4 5 16,-15 6 8-16,-8 4 16 15,-6 4 22-15,0 0 5 16,0-1-10-16,10-2-8 15,6-3-16-15,13-4-1 16,7-4-2-16,3 0 4 16,10-3 4-16,13-3-5 15,9-3-8-15,7-3-1 16,0-4-29-16,0 0-72 16,4-8-129-16,-7-4-362 15,-15 1-514-15</inkml:trace>
  <inkml:trace contextRef="#ctx0" brushRef="#br1" timeOffset="270156.9409">12874 17449 1416 0,'0'0'318'16,"0"0"-165"-16,0 0 95 15,0 0-75-15,0 0-50 16,0 0-45-16,0 0 52 15,-21 36 34-15,3-13-67 16,-2 4-24-16,0 2-22 16,0 2-8-16,-2 0-28 15,-1 1-3-15,4 0-10 16,-7-3-2-16,3 1 0 16,0 0 0-16,7-8-24 15,0-3-53-15,7-1-71 16,2-11-128-16,7-7-275 15,0 0-23-15,0-10-739 0</inkml:trace>
  <inkml:trace contextRef="#ctx0" brushRef="#br1" timeOffset="270410.0685">12705 17502 1555 0,'0'0'363'0,"0"0"-187"16,0 0 83-16,0 0-50 16,0 0-54-16,0 0-61 15,0 0-36-15,6 18 0 0,6 6 26 16,6 6-21-16,-3 7-17 16,1 2-11-16,1 1-22 15,-4-1-12-15,-1-2-1 16,-2-5-37-16,-2 5-113 15,-5-11-365-15,-3-6-755 16</inkml:trace>
  <inkml:trace contextRef="#ctx0" brushRef="#br1" timeOffset="274477.4049">13545 17458 434 0,'0'0'878'0,"0"0"-653"16,0 0-30-16,0 0 44 15,0 0-15-15,0 0-37 16,0 0-45-16,-6-10-33 16,3 10-27-16,-1 0-31 15,-2-3-8-15,-5 3 6 16,-5-3 12-16,-2 3-20 15,-9 0-16-15,-5 0-5 16,0 0-4-16,-1 6 1 0,-2 4 2 16,9 2-6-1,2 3-13-15,12 5 0 0,8-1-9 16,4 1 9-16,7 0 0 16,12-5-28-16,10-1-20 15,4-6 3-15,-1-8 0 16,3 0-7-16,-5 0 22 15,-7-6 11-15,-3-5 7 16,-5-4 12-16,-5 0 6 16,-3-1 28-16,0 2 22 15,-4 2 6-15,0 5 13 16,0 0-3-16,-3 7-14 16,0-3-16-16,0 3-15 0,0 0-16 15,0 0-11 1,0 14 1-16,0 8 10 0,0 11 11 15,0 7-8 1,0-1-2-16,-6 3-11 0,0-3-1 16,-2-2-1-16,2-7-32 15,-1-6-34-15,1-7-59 16,3-11-128-16,0-6-543 16,3 0-517-16</inkml:trace>
  <inkml:trace contextRef="#ctx0" brushRef="#br1" timeOffset="275058.1666">13857 17465 766 0,'0'0'878'15,"0"0"-607"-15,0 0 53 16,0 0-47-16,0 0-55 16,0 0-77-16,0 0-50 15,6-16-41-15,4 16-26 0,10 0-14 16,2 0-13-1,5 0 5-15,-5 4-6 0,4 2 0 16,-7 3-9-16,-6 1-3 16,-2 0-4-16,-11 1-8 15,0 5 4-15,-18-2 13 16,-7 4 5-16,-8-1 2 16,-2-3 8-16,6-1-2 15,5 0 4-15,9-6-8 16,9-2-2-16,6-1-1 15,0 2-9-15,9 1 10 16,7 3 12-16,7 1-5 16,2 5-6-16,-1-3 1 0,-6 1-2 15,-5 1-1 1,-5-4-11-16,-8 4 0 0,0-2 1 16,-11 2 10-16,-8-2 1 15,-7-4 10-15,0 2-4 16,0-2 4-16,1-2-9 15,4-4-1-15,6-2-79 16,11-1-148-16,4-4-338 16,0-10-706-16</inkml:trace>
  <inkml:trace contextRef="#ctx0" brushRef="#br1" timeOffset="275457.1634">14379 17468 765 0,'0'0'914'16,"0"0"-640"-16,0 0 0 16,0 0-17-16,0 0-24 15,0 0-52-15,0 0-61 16,0-7-44-16,0 18-31 0,0 7 12 16,-3 7-20-1,-3 0-13-15,-4 5-13 0,1 5-11 16,-4 0 1-1,2 2-1-15,-4-2 0 0,1-1-2 16,4-4-22-16,1-8-13 16,2-2-49-16,7-9-80 15,0-2-290-15,4-7-427 0</inkml:trace>
  <inkml:trace contextRef="#ctx0" brushRef="#br1" timeOffset="275657.2595">14515 17712 1967 0,'0'0'295'0,"0"0"-121"16,0 0 17-16,0 0-85 15,0 0-65-15,0 0-41 16,0 0-100-16,0 14-516 15,4-11-1151-15</inkml:trace>
  <inkml:trace contextRef="#ctx0" brushRef="#br1" timeOffset="276197.4119">14867 17465 1445 0,'0'0'640'15,"0"0"-449"-15,0 0 13 16,0 0 2-16,0 0-65 15,0 0-50-15,0 0-40 16,-6 72-34-16,-3-51-7 16,4-5-9-16,1-2-1 0,2-1 1 15,2-6-1-15,0-2-7 16,3-1 7-16,10-4 5 16,6 0 1-16,3 0-6 15,2-6-9-15,1-10-2 16,1-1-1-16,-2 0 5 15,-5 0 0-15,-7 4 7 16,-3 4 17-16,-4 2 19 16,-5 4 10-16,0 1-12 15,0 2 2-15,0 0-9 16,0 0-12-16,0 0-6 0,0 9-7 16,0 7 26-1,0 7-1-15,-5 0-3 0,-4 7-12 16,0-4 2-1,-4 2-8-15,-3-1-6 16,-1-3-2-16,2-2-28 0,-3-4-46 16,6-4-86-16,2-1-217 15,7-6-545-15</inkml:trace>
  <inkml:trace contextRef="#ctx0" brushRef="#br1" timeOffset="276701.4668">15419 17485 785 0,'0'0'738'16,"0"0"-464"-16,0 0 43 15,0 0-25-15,0 0-67 16,0 0-91-16,0 0-25 15,-26-40-24-15,0 40 2 16,-4 0-29-16,-6 8-22 16,0 7-9-16,5-1-9 15,1 3-7-15,8 1-11 16,4 0-1-16,9-2 0 16,6 0 0-16,3-5-8 15,3-1-12-15,11-3 3 0,8-4-4 16,3-3-20-1,5 0-18-15,0-7-4 0,-2-6 7 16,-1-1 5-16,-2-3 28 16,-5-1 19-16,-3 4 5 15,-6 4 49-15,-3 3 29 16,-4 4 6-16,-4 3-22 16,0 0-18-16,0 0-25 15,0 3-10-15,-4 11 0 16,-7 5 20-16,2 8-19 15,-4-4-8-15,1 4 2 16,2-2-4-16,0 0-43 16,3-3-41-16,-2 3-63 0,-1-6-175 15,2-5-662-15</inkml:trace>
  <inkml:trace contextRef="#ctx0" brushRef="#br1" timeOffset="277223.4254">15737 17403 1859 0,'0'0'379'0,"0"0"-196"15,0 0 79-15,0 0-66 16,0 0-77-16,0 0-61 15,-36 76-29 1,23-55-16-16,-1 1-11 0,2-3-1 16,-4-2 0-16,2-1-1 15,4-3 1-15,4-4-1 16,0 0-1-16,6-1-23 16,0-5-13-16,3 1 10 15,12-1 18-15,6-3-18 16,5 0-20-16,3 0 0 15,-3-7 14-15,0-3 10 16,-4-3 13-16,-2 4 10 0,-8-5 1 16,-2 5 32-1,-6 2 31-15,0 0-6 0,-4 1 4 16,0 5 9-16,0-1-30 16,0 2-17-16,0 0-12 15,0 6-11-15,-5 9 18 16,-5 5 1-16,-2 5-11 15,-3 1-8-15,0-1 5 16,0 3-6-16,2-6 0 16,-3-1-8-16,2-1-37 15,5-6-52-15,-3-1-141 16,0-5-489-16,6-3-835 0</inkml:trace>
  <inkml:trace contextRef="#ctx0" brushRef="#br1" timeOffset="277771.8046">16080 17485 380 0,'0'0'1514'16,"0"0"-1125"-16,0 0-100 15,0 0 9-15,0 0-66 16,0 0-115-16,0 0-68 0,27-10-23 16,-8 10-25-16,0 0-1 15,7 0-5-15,-3 0-18 16,0 3-8-16,-8 7 5 15,-4-3 4-15,-7-2 10 16,-4 3-2-16,0 1-5 16,-8-2 4-16,-10 4 13 15,-2-5 2-15,-7 4 10 16,5-2 14-16,2 2-3 16,4 0-9-16,7 2-11 15,6 1-1-15,3 0 0 16,0 3-1-16,6 4-6 15,7 0-7-15,-3-1 4 16,-1 2-5-16,-2-2 6 0,-4-2 3 16,-3 0-2-16,-3-3 7 15,-14 1 1-15,-2-2 9 16,-10-3 21-16,3-2 2 16,-4-4-19-16,2-2-13 15,2-2-22-15,-7 0-85 16,6 0-242-16,8 0-843 0</inkml:trace>
  <inkml:trace contextRef="#ctx0" brushRef="#br1" timeOffset="278818.9855">16547 17541 611 0,'0'0'726'0,"0"0"-567"16,0 0-3-16,0 0 44 15,0 0 46-15,0 0-38 16,0 0-39-16,70-17-5 16,-55 17-9-16,-6 0-28 15,2 0-19-15,-1 0-19 16,-1 6-30-16,4 2-22 15,2 1-23-15,3 2-14 0,1-2-26 16,1-2-84-16,-4 3-103 16,-7-3-322-16,-8 0-496 15</inkml:trace>
  <inkml:trace contextRef="#ctx0" brushRef="#br1" timeOffset="279013.5015">16560 17703 1677 0,'0'0'544'0,"0"0"-468"16,0 0 60-16,0 0-27 15,89 0-99-15,-18 0-10 0,-12 0-206 16,-2 0-473-16</inkml:trace>
  <inkml:trace contextRef="#ctx0" brushRef="#br1" timeOffset="279329.8244">17324 17359 1818 0,'0'0'508'0,"0"0"-375"15,0 0 55-15,0 0 85 16,-82 82-110-16,36-24-57 15,-8 24-34-15,2 17-27 16,11-3-28-16,24-23-17 16,17-21-64-16,29 7-56 15,10-11-107-15,6-7-512 0</inkml:trace>
  <inkml:trace contextRef="#ctx0" brushRef="#br1" timeOffset="280063.7738">19486 17314 479 0,'0'0'1001'0,"0"0"-692"16,0 0-35-16,0 0-22 16,0 0-46-16,0 0-45 15,0 0-48-15,-3 42-10 0,21-6-25 16,9 6-25 0,1 12-9-16,3 5-11 0,1 2-24 15,-7 4-3-15,-8-3-6 16,-13-2-1-16,-4-6-14 15,-12-5-3-15,-12-6-35 16,-2-8-7-16,-3-6-91 16,6-10-318-16,9-11-613 0</inkml:trace>
  <inkml:trace contextRef="#ctx0" brushRef="#br1" timeOffset="281063.4811">20199 17633 796 0,'0'0'978'0,"0"0"-817"0,0 0-60 16,0 0 44 0,0 0-11-16,0 0-3 0,0 0-19 15,-13 11-13-15,13-10-20 16,-2-1-14-16,2 0 7 16,-1 0-15-16,-2 0-9 15,0-5-3-15,0-11-29 16,0-2-7-16,-3-7-9 15,-1-8 1-15,0-5 7 16,1-7-8-16,0-1 0 16,-1-1-6-16,-3 5 6 15,3 5 0-15,3 11 2 16,1 10 8-16,1 8 32 16,2 3 0-16,0 5-19 15,0 0-22-15,0 0-1 0,0 2-12 16,5 12 12-16,3 2 0 15,-2 7 2-15,4 4-1 16,-3 0-1-16,2-2 1 16,1-3 0-16,3-2-1 15,-3-5-1-15,3-6-15 16,3-2-4-16,-2-7 14 16,4 0-4-16,5-7-17 15,-3-7-25-15,6-6 1 16,-4-2 13-16,4-1 17 15,-4-3 15-15,2-3 5 16,-8 5-6-16,-3 7 7 0,-3 8 33 16,-4 3 4-1,-6 6-10-15,0 0-21 0,0 15-4 16,-6 9 35-16,-4 9 9 16,0 6-16-16,4 4-10 15,2-4-7-15,4 0-7 16,0-2-5-16,3-6-1 15,7-5-29-15,4-7-40 16,1-4-67-16,15-10-205 16,-4-3-409-16,0-2-666 0</inkml:trace>
  <inkml:trace contextRef="#ctx0" brushRef="#br1" timeOffset="281431.3985">20749 17508 1252 0,'0'0'788'0,"0"0"-690"16,0 0-53-16,0 0 42 16,0 0-3-16,94-9-31 15,-71 8-30-15,-7-5-23 16,-1 2-24-16,-4-2-20 15,-11-1 11-15,0 0 19 16,-3 0 3-16,-17 1 11 16,-3-1 11-16,-9 0 26 15,-1 2 13-15,1 3 9 0,2 2 25 16,3 0-4-16,4 11-10 16,9 6-16-1,1 3-4-15,13 6-12 16,0 1-29-16,16-1 15 0,10 1-24 15,7-2-2-15,9-5-108 16,3-9-132-16,-6-2-325 16,-10-9-590-16</inkml:trace>
  <inkml:trace contextRef="#ctx0" brushRef="#br1" timeOffset="281881.7012">21041 17304 447 0,'0'0'893'0,"0"0"-675"16,0 0 14-16,0 0 107 16,0 0-71-16,0 0-93 15,0 0-75-15,-13 9-18 16,18 8 5-16,3 8-25 15,-2 5-12-15,-2 4-20 16,0 2-15-16,1 1-8 16,1-2-6-16,0-3 0 15,1-4-1-15,1-7-1 16,-2-6-11-16,-3-5-3 0,0-7 3 16,0-3 12-16,4 0 8 15,3-6 0-15,6-13-8 16,0-4-7-16,2-7 7 15,4-4 11-15,2-5-5 16,-3-4-5-16,-3 4 25 16,-4 5 2-16,-4 5 5 15,-4 9 4-15,-5 8-23 16,-1 4-14-16,0 1-1 16,0 7-13-16,0 0-44 15,0 3-133-15,0 11-166 0,0-1-529 16</inkml:trace>
  <inkml:trace contextRef="#ctx0" brushRef="#br1" timeOffset="282263.1756">21414 17888 1393 0,'0'0'311'16,"0"0"-28"-1,0 0 30-15,0 0-47 0,0 0-20 16,-107 7-91-16,45-7-55 15,-34 0-22-15,-41 0-18 16,-24 0-25-16,-6 0-5 16,11 0-21-16,29-4-9 15,16-1-20-15,34 4-29 16,18-3-17-16,27 4-21 16,13 0 8-16,8 0-24 15,9 4-121-15,14 6-153 16,18-1-110-16,6-2-516 0</inkml:trace>
  <inkml:trace contextRef="#ctx0" brushRef="#br1" timeOffset="282641.341">20794 18171 378 0,'0'0'1498'0,"0"0"-1177"0,0 0-225 15,0 0 21-15,0 0 25 16,0 0 18-16,0 0-72 15,-101-3-44-15,71 4-13 16,-1 15 6-16,-4 1 17 16,5 5-6-16,7 2-8 15,6 2-20-15,7-5-11 16,10-1-9-16,3-5 0 16,22-4-7-16,13-2-34 15,11-9-93-15,13 0-165 16,-7-3-450-16,-14-9-888 0</inkml:trace>
  <inkml:trace contextRef="#ctx0" brushRef="#br1" timeOffset="282918.9296">21018 18096 1945 0,'0'0'389'16,"0"0"-268"-16,0 0 89 16,0 0-35-16,0 0-57 15,0 0-57-15,81 24-19 16,-81-6-12-16,0-3 33 16,-9 3-5-16,-9-1-8 0,4 0 1 15,7-3-4 1,3-4-26-16,4-4-19 0,11 0-2 15,40-6-24 1,-2 0-136-16,-1-10-387 0</inkml:trace>
  <inkml:trace contextRef="#ctx0" brushRef="#br1" timeOffset="293792.3226">21742 17722 1416 0,'0'0'1022'0,"0"0"-781"16,0 0-99-16,0 0-3 15,0 0-33-15,0 0-54 16,6 1-49-16,0 8-3 15,4-1-98-15,-3 1-282 16,3-5-998-16</inkml:trace>
  <inkml:trace contextRef="#ctx0" brushRef="#br1" timeOffset="353693.5545">18139 7533 755 0,'0'0'231'16,"0"0"-173"-16,0 0-38 15,-18 0-10-15,15 0 23 16,0-1 9-16,-2-2-3 15,1 2-10-15,-2 0-14 16,-4-1-5-16,-6 1 7 0,-1-3 24 16,-3 4-5-16,-2-3-5 15,-4 1-20-15,4-4-2 16,2 5-9-16,3-1 1 16,2-1-1-16,-3 0 0 15,4 0-13-15,-3 0 0 16,0-1 4-16,-2 4-7 15,-7-1 6-15,0-2 3 16,-7 1 6-16,-3-2 0 16,2 1 0-16,-5-4 1 15,2 4 0-15,5-4 1 16,7 4 0-16,2 0 0 16,6 0-1-16,-2-1 0 0,0 0 0 15,3 1 1 1,-7 2 0-16,3-2 7 0,-7 0 4 15,2 3-12 1,-4 0 1-16,-1-2-1 0,-1 2 1 16,-3-2-1-16,-1 0 0 15,1-1 0-15,0 0 0 16,1-4 0-16,0 4 1 16,5-4 12-16,-2 3 6 15,3-2-9-15,2 0-9 16,-5 2 0-16,3 0 0 15,-2-2 0-15,1 6-1 16,0-3 0-16,2 3 1 16,3 0-1-16,-4 0 0 15,3-1 0-15,-3 1 0 0,-3-2 1 16,-1 1-1-16,-1-2 1 16,1 2 18-16,0-1 13 15,1 1-9-15,3 1-8 16,2 0-8-16,1 0-1 15,6 0 7-15,2 0-4 16,-2 0-1-16,6 0-7 16,0 0 0-16,-3 1-1 15,4 1-6-15,1-1-10 16,0-1 6-16,4 4 9 16,-4-1-1-16,2 0 2 15,0 3 0-15,1-2 6 16,-5 5 18-16,-2-1-5 0,1 2 9 15,-6 0 10-15,-1 2-3 16,1 4-2-16,1-2-15 16,1-1-10-16,6 0-2 15,2-2-5-15,2 2 0 16,3-2 11-16,-2 1 4 16,3 1 7-16,0 4 4 15,-1 0-8-15,1-1-9 16,0 5-9-16,-3-2 17 15,0 4-9-15,-5 0-8 16,4-1 0-16,1 1 6 16,3-2-6-16,0-1-1 0,-4-1 0 15,4 0 1 1,0-1 5-16,0-2 3 0,-4 0-8 16,3 2 5-16,-1-3-6 15,1 2 2-15,1 0-1 16,0 3 1-16,2-2-2 15,-2 0 1-15,3 1-1 16,0-2 1-16,-3 0-1 16,3-1 1-16,0-3 0 15,0 0-1-15,0 0 1 16,0-2-1-16,0 5 1 16,0-4-1-16,0 2 2 15,0 0-2-15,0 3 0 16,-3-1 0-16,-3 3 0 15,-1 3 0-15,-4-3 0 16,2 0 0-16,3-2 0 0,-4-2 0 16,7-3 0-16,0 0 0 15,3 1 0-15,0-3 0 16,0 0-2-16,0-3 2 16,0 4-1-16,0-2 0 15,0 1 1-15,3-4 0 16,-3 4-1-16,0 3 0 15,0-2-1-15,0-1 1 16,0-1-68-16,0 1 17 16,-3-3-21-16,3-1 36 0,0 0 24 15,0-1-29 1,9-3 22-16,1 4 18 0,-1-5 1 16,-2 2 1-1,4 3 1-15,-2-5 10 16,0 2-5-16,0 1-6 0,1-1 0 15,1 4-11-15,2-4-20 16,0 4-29-16,4-1-57 16,1-2-24-16,1 2 30 15,5 0-74-15,-2-1 14 16,4 1 10-16,-3-1 67 16,0-1-23-16,-10 2 117 15,0-1 106-15,-3 0 25 16,-4-4-46-16,0 5-60 0,1-5-18 15,5 2 19-15,5-3-19 16,2 3-7 0,8 1-44-16,-1-2-29 0,7-1 34 15,2 5 39-15,-2-3 39 16,-5 4-10-16,-1-3-17 16,-6 2 9-16,0-3-15 15,-9-2 4-15,1 1-8 16,-3 2-1-16,4-3-1 15,-2 0-10-15,1 1 4 16,7-2-20-16,9 3-107 16,0-3-102-16,-2 0-87 0</inkml:trace>
  <inkml:trace contextRef="#ctx0" brushRef="#br1" timeOffset="354875.2226">16920 8665 98 0,'0'0'212'15,"0"0"-147"-15,0 0-52 16,0 0-1-16,0 0-12 15,83 7-20-15,-64-4-99 16,0-3 76-16,3 0-173 16,2 0 216-16,-1 0 82 15,2 0 169-15,-5 0 16 16,0 0-48-16,-4 0-28 16,4 0-26-16,-5 0-41 15,2 0-35-15,3 0-40 16,-1 0-30-16,4 0-18 15,0 3-1-15,6-3-45 16,-4 0 7-16,4 0 3 0,-4 0 18 16,-1 0 17-16,-2 0 0 15,-5 0 8-15,-3 0 11 16,-2 3 9-16,5-2-15 16,-5 2 39-16,5-1-7 15,5 0-31-15,1 1-14 16,6-3-16-16,1 3-19 15,-1-3-17-15,3 0 30 16,-2 1 13-16,-4-1 9 16,0 0 0-16,-5 0 1 15,0 0 6-15,-6 0 6 16,1 0 2-16,1 0-9 16,0 0-6-16,2 0-6 0,4 0-44 15,1 0-22 1,1 0-9-16,1 0 53 0,-1 0 18 15,-2 0 10-15,-4 0 12 16,0 0-1-16,1 0 33 16,-4 0-1-16,1 0-12 15,0 0-8-15,1 0-4 16,2 0-11-16,0 0-8 16,3 0-8-16,-4 0-31 15,4 0 14-15,-7 0 13 16,2 0 12-16,-4 0 0 15,-1 0 8-15,-3 0 3 16,0 0 31-16,0-1-13 0,-1-2-2 16,4 3-27-16,0-4-31 15,7 1-15-15,-4-1-34 16,4-2 2-16,-2 2 29 16,1-2 13-16,-5 1 18 15,-1-2 7-15,-4 3 9 16,-5-3-15-16,1-2 17 15,-3-2 3-15,0 2 45 16,-1-2 23-16,2-2-48 16,4 0-23-16,-1 1-5 15,3-1-5-15,4-1-69 16,1 4 25-16,-4-1 34 16,0-1-70-16,-2 1 20 15,-4-1-26-15,-4-2 23 0,0-2 55 16,0 0 18-16,-4 1 83 15,-4-4-10-15,1 7-12 16,1-1-2-16,-1 2-18 16,0 0-5-16,4 5-20 15,0 0-8-15,2-1-7 16,-1 3 1-16,1-2-2 16,-4 1-55-16,-2-2-7 15,0 0-81-15,-6 0 102 16,0 0 36-16,1-2 5 15,-2 1 6-15,1-1 3 16,1 2-9-16,1 1 0 16,2 2 1-16,-1 1-1 0,3 2 6 15,3-1 16 1,-1 2-5-16,-2 0-10 0,1 0-7 16,-7-1-12-16,2-1-51 15,-4-2-100-15,2 3 60 16,-1-3 20-16,-2-1-31 15,4 1 37-15,-3-1 77 16,3 1-29-16,0-2 29 16,5 3 107-16,1-1 1 15,0 4-42-15,-1-3-43 16,2 3-23-16,0 0-27 16,-1 0-11-16,-4 0 8 0,0 0 14 15,-4 0-122-15</inkml:trace>
  <inkml:trace contextRef="#ctx0" brushRef="#br1" timeOffset="355242.621">18173 7924 196 0,'0'0'381'0,"0"0"-166"16,0 0-122-16,36-80-64 15,-22 50 7-15,2 2 17 16,-6 1-17-16,-1 2 12 16,-2 2 13-16,0 2-18 15,-4 3-12-15,-3 0-20 16,4 8 12-16,-1 0-23 16,6 0-68-16,-3 1-218 15,0 3-570-15</inkml:trace>
  <inkml:trace contextRef="#ctx0" brushRef="#br1" timeOffset="376139.1766">14961 7565 224 0,'0'0'229'0,"0"0"-64"0,0 0 434 15,0 0-367-15,0 0-90 16,0 0-14-16,-10-6 23 16,10 6 16-16,0 0-49 15,-4 0-33-15,4 0-14 16,-1 0-10-16,-1 0-5 16,2 0-4-16,-1 0-1 15,-1 0-8-15,2 0-6 16,0 0-3-16,0 0-5 15,0 0-14-15,0 0-8 16,0 0-7-16,6 7-7 16,5 3 7-16,1 5 1 15,-3 0-1-15,-1 1 0 0,2 0-1 16,-4 0 0-16,0 4-5 16,1-5 6-16,-1 0-6 15,-3-2-5-15,0-3 4 16,0-3 5-16,0-1 1 15,-2-2 1-15,1-1-2 16,-2-3-10-16,0 0 5 16,0 0 6-16,0 0 0 15,0 0 1-15,0-5 0 16,0-6-10-16,0-6 1 16,0 2 3-16,0-3 5 15,0-4-14-15,0 2 1 16,0 1 13-16,0 1 1 15,0 1-1-15,0 1 1 0,0 3 0 16,0 0 1-16,1 3 0 16,7 1 0-16,-2 0 8 15,0 2-7-15,-3 2-1 16,0 1 7-16,0 1-8 16,-2 1 1-16,-1 2 0 15,0 0 0-15,0 0 1 16,0 0-1-16,2 0-1 15,-1 0 0-15,2 0-1 16,6 5 0-16,2 4 0 16,2 5 1-16,-3 2 1 15,2 2 0-15,-1 2 0 16,-2 0 1-16,-3 5 3 0,0-1-5 16,-2-1 0-16,2-3 0 15,1-1-43-15,3-5-219 16,-4-5-626-16</inkml:trace>
  <inkml:trace contextRef="#ctx0" brushRef="#br1" timeOffset="376976.7051">15313 7431 705 0,'0'0'325'15,"0"0"-128"-15,0 0-14 16,0 0 19-16,0 0 14 16,0 0-12-16,0 0-70 15,-5-7-57-15,5 7-44 16,0 7-20-16,0 5 42 15,0 4 3-15,-1 4-23 16,1 0-4-16,0 1-8 16,0 2-12-16,1 0-5 15,12-3-5-15,3-2 1 0,-3-3-2 16,7-6 0-16,-4-2-18 16,-4-4-12-16,2-3-16 15,-1 0 6-15,-4-6-1 16,-2-6 4-16,0-6-2 15,-1-2 16-15,-2-3 22 16,-1-1 1-16,0 2 30 16,-3 2 14-16,0 3 8 15,0 1 0-15,3 5-22 16,-3 1-13-16,3 2 1 16,-3 1 4-16,3 3-10 0,-3 1-4 15,0 0-7-15,0 3-1 16,0 0-6-16,0 4-9 15,0 9 15-15,0 7 6 16,0-1 6-16,0 7-2 16,4-5-4-16,2 0-6 15,4-3-27-15,4-5-112 16,7-3-218-16,-5-3-214 16,1-4-492-16</inkml:trace>
  <inkml:trace contextRef="#ctx0" brushRef="#br1" timeOffset="377382.6951">15726 7302 1207 0,'0'0'252'0,"0"0"-89"16,0 0 14-16,0 0-13 15,0 0-28-15,0 0-50 0,0 0-20 16,-34-8-17-16,13 9 0 15,-1 10-3-15,-1 1 1 16,7 2-13-16,7 3-3 16,0 2-14-16,9 4-7 15,5 0-1-15,14 2 0 16,11-4-2-16,2-1-7 16,6-3-26-16,2-7-70 15,2-8-131-15,-6-2-250 16,-13 0-245-16</inkml:trace>
  <inkml:trace contextRef="#ctx0" brushRef="#br1" timeOffset="377708.6986">15863 7078 1363 0,'0'0'272'15,"0"0"-150"-15,0 0 48 16,0 0 46-16,0 0-86 16,0 0-65-16,0 0-19 15,14 44 43-15,-5-13-9 16,3 5-20-16,-1 4-29 15,5 3-16-15,-4 0-14 0,-1-6 1 16,1-5-2-16,2-2-56 16,-2-8-74-16,5-2-122 15,-1-8-221-15,0-4-186 0</inkml:trace>
  <inkml:trace contextRef="#ctx0" brushRef="#br1" timeOffset="378190.8395">16123 7285 1111 0,'0'0'236'15,"0"0"-143"-15,0 0 68 16,0 0 27-16,0 0-58 16,0 0-64-16,0 0-36 15,90 13-10-15,-71-16-13 16,-1-4 2-16,-6-3-8 16,-5 0-1-16,-2-1-1 15,-1-1-6-15,-4-1 7 16,0-1 10-16,0 5 19 0,-4 2 29 15,-5 1 17-15,0 3-1 16,-8 2-7-16,2 1-14 16,-2 0-15-16,-2 3-11 15,-1 10-10-15,1 4 2 16,0 4 14-16,5 1-11 16,5 4-4-16,9-5-11 15,0-1-6-15,0-3-1 16,16-5-6-16,6-2-46 15,26-4-86-15,-8-5-351 16,1-1-333-16</inkml:trace>
  <inkml:trace contextRef="#ctx0" brushRef="#br1" timeOffset="378556.9967">16493 7193 977 0,'0'0'483'0,"0"0"-387"15,0 0 41-15,0 0 28 16,0 0 37-16,0 0-77 16,0 0-39-16,-85 29-32 15,82-13-15-15,3-1 1 16,0 0-15-16,0 0-10 15,10-3-2-15,7-1-5 16,1-6-1-16,1-2-7 0,5-3-18 16,-6 0-31-16,6-5-19 15,-8-9-15-15,4 0-38 16,-8-4-8-16,-4 0 47 16,-5 1 49-16,-3 2 33 15,0 5 35-15,-14 3-6 16,-8 0 9-16,-1 7-14 15,-1 0-24-15,6 0-49 16,2 0-262-16,6 0-618 0</inkml:trace>
  <inkml:trace contextRef="#ctx0" brushRef="#br1" timeOffset="378975.0207">16693 7140 1390 0,'0'0'206'0,"0"0"-168"16,0 0-25-16,0 0 10 16,0 0 44-16,52 92 28 15,-38-68-45-15,-5-2-7 16,-1-2-18-16,-3-4-8 15,-4-6-2-15,-1-3-2 0,0-3 8 16,0-4 9-16,-1 0 27 16,-4 0-6-16,1 0-4 15,4-11 16-15,0-7-30 16,0-7-33-16,13-4 0 16,4-5-14-16,1 0 6 15,-1 3 8-15,2 4 0 16,-6 4 13-16,-3 10 24 15,-4 7 11-15,2 3 17 16,-5 3-11-16,6 0-26 16,-2 9-18-16,6 11-4 15,6 6 5-15,-3 5-5 16,14 15-6-16,-9-6-112 16,3-8-506-16</inkml:trace>
  <inkml:trace contextRef="#ctx0" brushRef="#br1" timeOffset="388638.7987">30304 7943 408 0,'0'0'123'0,"0"0"190"16,0 0-127-16,0 0-103 16,0 0-40-16,0 0 18 15,30 3 27-15,-20 0-20 16,3-2-31-16,1 1-17 15,2-2-4-15,-2 1 7 16,1 0 29-16,-2 1 17 16,-1-2-21-16,2 2-19 15,-2-1-22-15,4 1-6 16,-1 1-1-16,4-2-18 16,0 3-1-16,3-1-8 0,1 0-10 15,0 1 10-15,-1 1 12 16,-1-1-11-16,0 0 6 15,-1-1 4-15,-1-3 8 16,1 4 8-16,0-1-2 16,1-3-15-16,0 2-15 15,-2-2 18-15,2 4 13 16,0-3 2-16,-3 1 8 16,1-1-9-16,0 2-6 15,-2-3-1-15,-1 3-6 16,1-2 6-16,-1-1 6 15,-1 0 1-15,5 0 8 0,-1 0 21 16,5 0-29-16,3 0 1 16,3 0 15-16,-1 0-8 15,3 0-8-15,-2-1 0 16,-2 1-15-16,-3 0 14 16,-4 0 1-16,-3 0 6 15,0 0 1-15,-5 0 9 16,4 0 6-16,-1 0 10 15,2 0 13-15,2 0-20 16,2 0 4-16,3 0-22 16,0 0-6-16,4 0 1 15,1 0-2-15,1 0-5 16,0 0 5-16,1 0 0 16,-3 0 0-16,-3 0 0 15,0 0 0-15,-3 0 1 0,-1 0 1 16,0 0-2-16,0 0-8 15,-1 0-1-15,-2 0 8 16,2 0-9-16,0 0 2 16,-3 0 8-16,3 0 0 15,1-3 1-15,2 3-1 16,2-3 8-16,0 3 5 16,3-3-3-16,-3 2 0 15,-2-3-1-15,0 4 4 16,-3 0-13-16,1-2 9 15,1 2-9-15,-2 0-7 16,3-3-12-16,-4 2 9 16,3-2-2-16,-1 0 12 0,4-1-33 15,-1 1 22 1,2-1 11-16,-4-2 21 0,-1 3 12 16,-3 0-14-16,-5-1 0 15,0 2 28-15,-2-2-15 16,1 1-18-16,4 1-9 15,2 0-5-15,1-1-31 16,2 0 22-16,-1 0-1 16,0 0 1-16,-5 2-8 15,-1-2-31-15,-3 3 33 16,-6-1 8-16,0-1-6 16,1 2-64-16,-2 0-123 15,0 0-305-15</inkml:trace>
  <inkml:trace contextRef="#ctx0" brushRef="#br1" timeOffset="390328.5398">30467 8567 199 0,'0'0'244'0,"0"0"32"15,0 0-122-15,0 0-102 16,0 0-33-16,0 0-18 16,0 0-1-16,-17-6-1 15,17 6-14-15,0 0-20 16,0 0-1-16,0 0 36 16,0 0 8-16,0 0 42 15,0 0 32-15,0 0 28 16,-2 0 14-16,2 0 21 15,0 0-21-15,0 0-43 16,2 0-43-16,7 0-38 16,3 0-9-16,3 0-46 15,2 0-32-15,0 3-54 0,1 0 19 16,-1 0 27 0,-1-1 28-16,-4 2 6 0,-1-1-6 15,-1 1 2-15,-1 0 46 16,1-2 18-16,2 2-16 15,0-1-71-15,9 3-176 16,-4-5-22-16,-1 2 110 0</inkml:trace>
  <inkml:trace contextRef="#ctx0" brushRef="#br1" timeOffset="390805.8534">30828 8613 416 0,'0'0'245'0,"0"0"-135"0,0 0-26 15,0 0-54-15,0 0 80 16,0 0-80-16,0 0-30 16,49-7-44-16,-37 7-16 15,1 0 34-15,4 0 26 16,-4 0 36-16,2 0 47 16,-1 0-20-16,0 0-16 15,0 0 2-15,0 0-49 16,2 0 0-16,-2-3-26 15,0 3-33-15,2 0 11 16,-2 0-3-16,5 0-56 16,-1 0 11-16,6 0-39 15,0 0 7-15,-1 3 40 0,0 1 27 16,-1-2 57 0,-2-1 4-16,-5-1 78 0,-4 0 47 15,0 0-9-15,-2 0-32 16,-1 0-54-16,3 0-30 15,3 0-90-15,2 0-125 16,4 0 122-16,2 0 26 16,2 0 25-16,1 0-34 15,-1 0 121-15,-1 0-45 16,-1 0 39-16,-1 0 33 0,-2 0-2 16,1 0 11-1,-4 0 17-15,3 0-50 0,1 0-48 16,-2 0-17-16,10 0-126 15,-3 0-163 1,-2 0 152-16</inkml:trace>
  <inkml:trace contextRef="#ctx0" brushRef="#br1" timeOffset="390959.762">31796 8613 18 0,'0'0'174'0,"0"0"-152"16,0 0 38-16,0 0 7 16,87 0 19-16,-68 0 24 15,-4 0-52-15,1 0-58 16,-1 0-13-16,1 0 13 15,-2 0 26-15,2 0-26 16,1 0-140-16,2 0 124 16,2 0-30-16,7 0-67 15,-4 0 18-15,-3 0-36 0</inkml:trace>
  <inkml:trace contextRef="#ctx0" brushRef="#br1" timeOffset="391081.3012">32314 8613 150 0,'0'0'0'0,"0"0"-150"0</inkml:trace>
  <inkml:trace contextRef="#ctx0" brushRef="#br1" timeOffset="391269.2998">32615 8587 192 0,'0'0'124'0,"0"0"75"0,0 0-52 16,0 0-57 0,0 0 34-16,0 0-20 0,0 0-32 15,85-17-72-15,-75 14-11 16,5 3-51-16,-3 0 62 16,2-2 42-16,1 2-9 15,-2 0-33-15,9 0-29 16,-2 0-160-16,-5-2-419 0</inkml:trace>
  <inkml:trace contextRef="#ctx0" brushRef="#br1" timeOffset="398492.8766">30256 9498 851 0,'0'0'398'0,"0"0"-297"0,0 0-81 15,0 0 104-15,0 0 94 16,0 0-23-16,0-23-51 16,0 23 8-16,0 0-16 15,0 0-14-15,0 0-17 16,0-1-9-16,0-1-20 16,0-2-37-16,7 0-25 15,3-2-7-15,5-1-7 16,5 1-39-16,3 3 21 15,0 0 3-15,-1 3 6 16,-3 0-6-16,-5 0-8 16,-4 0 11-16,-4 0 6 15,-2 5-2-15,-4 4-1 0,0 1-1 16,0 2-2-16,0 3 10 16,0 3 0-16,-4-1-11 15,-1 1-7-15,1 0 11 16,2-1 9-16,1-1-1 15,1 0 1-15,0-5-1 16,4 1 0-16,8-5-8 16,9-4-22-16,4 0-28 15,7-3-93-15,3 0-110 16,17-9-53-16,-10-4-237 16,-6 2-608-16</inkml:trace>
  <inkml:trace contextRef="#ctx0" brushRef="#br1" timeOffset="398993.6466">30756 9481 93 0,'0'0'1139'0,"0"0"-869"16,0 0-132-16,0 0 19 0,0 0 34 16,0 0-55-16,0 0-67 15,-21-9-44-15,9 9-16 16,-4 12-3-16,1 2-5 15,-2 3 5-15,7 0-6 16,3-2 0-16,5 2-1 16,2-3-5-16,4-2-36 15,13-5-61-15,7 0 55 16,4-7-33-16,5 0-40 16,1 0 13-16,-1 0 16 15,-3-10-17-15,-5-3 39 16,-8-1 70-16,-7 0 9 15,-10-1 151-15,0-2-39 16,-13 0 10-16,-10-2 9 0,-5 2-42 16,-1 5-57-16,0-2-31 15,2 7-10-15,5 1-65 16,3 6-90-16,9 6-37 16,6 8-101-16,4-2-465 0</inkml:trace>
  <inkml:trace contextRef="#ctx0" brushRef="#br1" timeOffset="399457.3898">31030 9468 1209 0,'0'0'572'16,"0"0"-512"-16,0 0-45 16,0 0 57-16,0 0 40 15,0 0-31-15,0 0-29 16,-85 26-11-16,75-7-25 16,6 1-7-16,4 0-8 15,0-3-1-15,0-3 0 16,16-4-36-16,5-3 2 0,3-1-11 15,4-6-7 1,0 0-8-16,1 0 19 0,-2-10 9 16,-5-3-2-16,-4 0 34 15,-5-1 17-15,-7 1 55 16,-4 2 46-16,-2 0-25 16,-3-3-35-16,-13 4 4 15,-3-3-15-15,-3 3-21 16,0 0-26-16,4 3-20 15,0 5-69-15,7-1-87 16,11 3-130-16,0 0-297 16,2 0-599-16</inkml:trace>
  <inkml:trace contextRef="#ctx0" brushRef="#br1" timeOffset="399806.7068">31344 9505 1211 0,'0'0'239'16,"0"0"-184"-16,0 0 2 15,0 0 84-15,0 0 23 16,0 0-38-16,0 0-55 15,-91 48-43-15,81-34-15 16,8 2-7-16,2-2 0 0,7 0 3 16,14-4 0-1,9-2-9-15,5-4 0 0,4-4-12 16,-1 0-3-16,-2 0 1 16,-8-9 2-16,-4-4 12 15,-12-4 12-15,-9 3 36 16,-3-5-37-16,-15 2-11 15,-42 1-22-15,4 6-175 16,-2 3-296-16</inkml:trace>
  <inkml:trace contextRef="#ctx0" brushRef="#br1" timeOffset="404357.9263">28406 9580 52 0,'0'0'818'0,"0"0"-510"16,0 0-145-16,0 0 25 16,0 0 56-16,0 0 43 0,0 0-68 15,-1-6-62-15,1 6-24 16,0 0-8-16,0 0-26 15,0 0-27-15,0 0-20 16,0 0-30-16,0 0-22 16,0 0-6-16,0 10-4 15,0 7 9-15,0 3 1 16,0-1-1-16,0 4-19 16,0-3 11-16,0-3 2 15,-3-5-11-15,-2-5-1 16,2 0-1-16,0-5 8 15,2-2 6-15,1 0 5 16,0 0 0-16,0-10 0 16,6-9-25-16,6-8-11 15,3 1 25-15,-2-2 11 0,0 0 0 16,-2 2 1-16,-3 6 0 16,-1 4 10-16,-3 3-2 15,-1 3 13-15,0 7-2 16,-1-1-10-16,-1 4-8 15,4 0-1-15,-1 6-9 16,5 8 8-16,-2 3 1 16,0 1 0-16,-3 1-1 15,-1-1 0-15,-3-4-5 16,0-1 4-16,0-4-5 0,-1-2-5 16,-5-3-20-16,3-1-14 15,-2-3 3-15,3 0 7 16,2 0 15-16,0-1 5 15,0-12-2-15,7-2-24 16,6-3 20-16,5-3 17 16,-3 4 5-16,1 0 6 15,-7 7 4-15,0 0 23 16,-6 7 8-16,-2 0 13 16,-1 3-8-16,0 0-12 15,2 0-14-15,-2 0-14 16,0 3-6-16,1 13 0 15,3 3 12-15,0 5 17 16,5 2-10-16,1 0-18 16,-1-2-1-16,-1-2-38 0,-3 1-135 15,-5 0-220-15,0-5-321 16,-7-5-627-16</inkml:trace>
  <inkml:trace contextRef="#ctx0" brushRef="#br1" timeOffset="404567.4856">28794 9690 1807 0,'0'0'497'0,"0"0"-459"15,0 0-13-15,0 0 47 0,0 0 23 16,0 89-25-16,0-63-32 15,0-6-26-15,3-1-12 16,0-5-51-16,-3 0-98 16,0-8-327-16,0-1-224 0</inkml:trace>
  <inkml:trace contextRef="#ctx0" brushRef="#br1" timeOffset="404893.8476">28846 9631 1413 0,'0'0'797'15,"0"0"-706"-15,0 0-54 16,0 0 58-16,0 0-3 0,0 0-46 16,0 0-28-16,96-67-16 15,-78 67-1-15,0 0 0 16,-5 0-1-16,-1 6 1 15,-3 2-1-15,-5 1 0 16,-2 1 1-16,-2 4 0 16,0 1 11-16,-3-1-6 15,-12 6-5-15,-6-8-1 16,-6 5-77-16,-16-3-159 16,3-5-419-16,4-3-675 0</inkml:trace>
  <inkml:trace contextRef="#ctx0" brushRef="#br1" timeOffset="405409.4144">28828 9963 1585 0,'0'0'575'15,"0"0"-515"-15,0 0-42 16,0 0 6-16,0 0 14 15,0 0 41-15,0 0-21 16,0 57-32-16,0-40-12 16,0-1-13-16,0-4 1 15,0-2-1-15,0-3 0 16,0-3 0-16,0-4-1 16,0 0 1-16,0 0-1 15,10-4 0-15,6-11-14 16,3-5 5-16,1-4 8 15,0 1 1-15,-5 2 0 16,-1 3 25-16,-7 8 42 0,-2 3 19 16,-2 3-28-16,-2 4-26 15,1 0-19-15,1 0-13 16,4 10-4 0,1 3 4-16,1 7 10 0,1 0-8 15,-4 0-2-15,0 0-13 16,-5-6-119-16,-1-9-190 15,0-2-419-15,0-3-670 0</inkml:trace>
  <inkml:trace contextRef="#ctx0" brushRef="#br1" timeOffset="405945.0195">29397 9738 1290 0,'0'0'369'16,"0"0"-251"-16,0 0 115 15,0 0 29-15,0 0-81 16,0 0-77-16,0 0-21 16,28 0-42-16,-8-10-24 15,2-1-11-15,3-6-5 16,3 0 0-16,0 3 0 15,-2-2-1-15,0 6 0 16,-7 6 0-16,-4 2-1 16,-3 2-6-16,-5 3-5 15,-2 7 12-15,1 7 19 16,0-1 7-16,7 1-2 16,4 0 1-16,8-5-12 15,8-5-5-15,8-5-8 0,4-2-45 16,4-6-67-1,-2-11-31-15,11-12-81 0,-12 3-320 16,-10-1-363-16</inkml:trace>
  <inkml:trace contextRef="#ctx0" brushRef="#br1" timeOffset="407345.7396">31656 9555 952 0,'0'0'215'0,"0"0"361"16,0 0-299-16,0 0-125 15,0 0 11-15,0 0-21 16,0 0-29-16,0-13-29 16,0 13-37-16,0 0-23 0,0 0-7 15,1 9-7-15,2 4 5 16,0 10-5-16,0 1-8 16,0 2-1-16,0 3 1 15,-3-5-2-15,0-2-34 16,0-5-25-16,0-7 0 15,0-3 5-15,0-4 8 16,0-3 45-16,0 0 1 16,6-7 23-16,4-10-14 15,6-8-9-15,3-5 12 16,3-1 8-16,-4 0-13 16,0 6 6-16,-6 5 25 15,-3 7-13-15,-5 5 0 0,-2 4-16 16,-1 4-3-16,-1 0-5 15,2 0-1-15,-2 0 0 16,1 13 0-16,1 3 1 16,-1 4 7-16,-1 4-7 15,0-4 0-15,0-1 1 16,0-6-1-16,0 0 0 16,0-6 0-16,0-4-1 15,0-2 0-15,0-1 0 16,0 0 0-16,2-4 3 15,8-9-3-15,5-7-16 16,2 1 10-16,3-5 5 16,1 0-11-16,-1-2 3 0,-2 7 9 15,-5 5 13 1,0 1 4-16,-5 6-10 0,-2 1 26 16,-3 6 12-16,-3 0-12 15,0 4-22-15,0 12-10 16,0 9 7-16,0 4 13 15,0 3-8-15,-1 1-4 16,1-4-8-16,0-2-1 16,0-8-1-16,19 4-73 15,1-9-126-15,3-7-529 0</inkml:trace>
  <inkml:trace contextRef="#ctx0" brushRef="#br1" timeOffset="409112.0496">32140 9835 950 0,'0'0'324'16,"0"0"-154"-16,0 0 31 15,0 0 88-15,0 0-44 16,0 0-94-16,0 0-59 16,-4-3-37-16,4 3-21 15,10 3 3-15,6 2-7 16,4 0-14-16,4-5-16 15,3 0-4-15,-3 0-14 16,-2 0-22-16,-1-10 6 0,-6 0 17 16,-3-1 2-1,-6 2 15-15,-5-1 12 0,-1 4 16 16,-1 0-4-16,-15 2-9 16,-9 1 3-16,-8 3 6 15,-6 0 16-15,-3 7-10 16,0 5 3-16,5 8 1 15,6-1 9-15,9 2-1 16,11-1-11-16,9 2-2 16,2-1-11-16,19-1-2 15,17-1-16-15,39-5-8 16,-4-6-166-16,-5-6-456 0</inkml:trace>
  <inkml:trace contextRef="#ctx0" brushRef="#br2" timeOffset="437043.5404">22601 17650 1083 0,'0'0'403'16,"0"0"-248"-16,0 0-12 16,0 0 89-16,0 0-9 15,30 0-51-15,-21 0-61 16,0 0-35-16,3 0-10 15,-2 0 2-15,8 0 16 16,9 0-20-16,21 3-28 16,37-3-20-16,41 0-8 0,24 0-8 15,-1 0 0-15,-18 7-18 16,-43 3-8-16,-25-4-32 16,-23-2-16-16,-15-1 12 15,-1-1 22-15,-6 3-4 16,-3-3-22-16,-10-2-65 15,-5 0-181-15,0-2-409 16,-2-8-495-16</inkml:trace>
  <inkml:trace contextRef="#ctx0" brushRef="#br2" timeOffset="437530.5351">22573 17723 1234 0,'0'0'564'16,"0"0"-366"-16,0 0-4 15,0 0 3-15,0 0-25 16,0 0-45-16,100-7-35 15,-45 20-44-15,31 1-30 16,37 2-11-16,10 1-7 16,-5-7-9-16,-26-6-33 15,-37-3-28-15,-20-1-3 16,-12 0 16-16,-2 0 33 16,-4 0 17-16,-7 0 6 0,-7 0 1 15,-10 0-18-15,-3 0-90 16,0-1-159-16,0-3-367 15,1-2-698-15</inkml:trace>
  <inkml:trace contextRef="#ctx0" brushRef="#br2" timeOffset="438081.5219">23508 17495 1670 0,'0'0'398'15,"0"0"-292"-15,0 0-19 16,0 0 69-16,0 0-27 16,0 0-57-16,0 0-34 15,19 0-20-15,-1 10-9 16,0 0 1-16,5 2-9 0,2-2 5 16,2 2-6-1,0 3 0-15,1-1-10 16,-1 1-13-16,-3-2 4 15,-3 1 10-15,-11-4 3 0,-1 0 5 16,-4 0-1-16,-1 0 1 16,-4-3 1-16,0 2 0 15,0-1 1-15,0 1 0 16,-6 3 11-16,-7-1 24 16,-5 2 8-16,-3-1-8 15,-6 0 1-15,-6 1 13 16,-3 0 0-16,-2-6-2 15,2 2-13-15,1-3-14 16,7-2-6-16,12 0-14 16,1-1-1-16,13 0-41 15,2-3-115-15,17 0-207 0,2-4-777 16</inkml:trace>
  <inkml:trace contextRef="#ctx0" brushRef="#br2" timeOffset="439823.3135">24588 17468 933 0,'0'0'527'16,"0"0"-369"-16,0 0 13 15,0 0 40-15,0 0-7 16,0 0-38-16,0 0-58 16,6-20-25-16,-4 20-11 15,-1 0-17-15,2 5-4 16,2 7 17-16,1 3-12 15,0 7-19-15,1 3-19 16,-4 6-8-16,0-1-4 16,-3 2 1-16,0 1-7 15,0-3-1-15,-2-4 1 16,-6-6-8-16,-1-3-13 0,0-4 9 16,-1-6-2-16,2-4 2 15,0-3 0-15,2 0 3 16,3-10 3-16,3-8 0 15,0-1-2-15,6-10-1 16,11-1 2-16,5-3-10 16,0-2-9-16,-1 7 3 15,-3 1 23-15,-3 7 0 16,-4 8 1-16,-2 2-1 16,-3 0 15-16,1 7 7 15,-1-3-2-15,0 5-5 16,2 1-5-16,0 0-1 15,0 0-3-15,-1 0-5 16,-1 0 0-16,3 7 0 16,-4 6 14-16,-2 6-4 0,-2 5 2 15,-1 3 2-15,0 1-8 16,0-1-5-16,-3 0-1 16,-4-7-1-16,-2-3 0 15,3-5 0-15,1-2-1 16,2-6-6-16,2-2-8 15,1-1 5-15,0-1 2 16,0 0-4-16,0-4-6 16,4-13-27-16,8-2 13 15,5-4 3-15,-2-7-16 16,2 2-7-16,0 0 8 0,-1 2 17 16,-2 4 19-1,2 1 7-15,-2 3 1 16,0 6 11-16,2-1 10 15,0 3 3-15,-1 3-1 0,0 5-5 16,-3 2 12-16,-1 0 13 16,-2 0 4-16,-2 5 3 15,-4 12-2-15,-3 3-9 16,0 2 4-16,0 7 5 16,-6 1-9-16,-4 2-5 15,2 0-14-15,3-5-1 16,4 0-8-16,-1-1-5 15,2-5-6-15,0 1 0 16,0-8 0-16,0 2-37 0,2-6-51 16,-1-1-93-16,1-3-179 15,-2-4-819-15</inkml:trace>
  <inkml:trace contextRef="#ctx0" brushRef="#br2" timeOffset="440614.316">25291 17776 909 0,'0'0'506'0,"0"0"-348"16,0 0 26-16,0 0 5 15,0 0-25-15,0 0-52 16,0 0-35-16,-3-50-9 15,-3 46 0-15,-5 4 27 16,-3-3 0-16,-3 3-16 16,-7 0-22-16,-4 7 0 15,0 5-5-15,-1 6-9 16,6-1-19-16,6 1-16 16,7 0-7-16,8 1-1 15,2-5-7-15,10-1-32 16,12-3-18-16,3-6-16 15,3-4-22-15,1 0-7 16,-4-8 10-16,0-8 12 0,-2-10 43 16,-2-3 29-16,-2 0 8 15,-4 3 26-15,-3 3 66 16,-8 8 30-16,-1 8-19 16,-1 0-21-16,-2 7 0 15,0 0-22-15,0 0-32 16,0 1-26-16,0 14 5 15,0 5 13-15,0 7-4 16,-2 0-5-16,2 1-10 16,0-3 0-16,0-3-1 0,0-5 0 15,0-5-30 1,2-4-48-16,-1-3-52 0,4-5-67 16,-2-5-368-16,0-6-348 15</inkml:trace>
  <inkml:trace contextRef="#ctx0" brushRef="#br2" timeOffset="440927.1451">25503 17569 2070 0,'0'0'347'0,"0"0"-262"15,0 0-32-15,0 0 110 16,0 0 7-16,0 0-62 15,0 0-55-15,15-32-26 16,-15 43-12-16,1 10 17 0,2 8 11 16,0 6-10-16,2 6-9 15,1 4-13-15,1-1-10 16,2-2-1-16,-2-2-1 16,0-5-14-1,-4-4-15-15,-2-8-11 0,-1-6-16 16,0-5-19-16,0-5-44 15,0-4-88-15,-6-3-130 16,-2-10-355-16,-1 1-806 0</inkml:trace>
  <inkml:trace contextRef="#ctx0" brushRef="#br2" timeOffset="441112.1416">25512 17798 127 0,'0'0'1754'16,"0"0"-1406"-16,0 0-237 16,0 0-55-16,0 0 23 15,82 0-35-15,-54 10-44 16,-3 0-101-16,1 0-240 16,-10-3-312-16,-7-4-398 0</inkml:trace>
  <inkml:trace contextRef="#ctx0" brushRef="#br2" timeOffset="441463.5683">25843 17815 2000 0,'0'0'509'15,"0"0"-463"-15,0 0-34 16,0 0 27-16,0 0 14 15,0 0-16-15,0 0-22 16,-24 52-13-16,24-34 4 16,3-6 3-16,12-1-9 15,4-3 5-15,2 0-5 16,2-8-12-16,0 0-10 16,-1 0-3-16,-5-10 5 0,-3-7 14 15,-4-1 6 1,-7-2 6-16,-3-1 9 0,0 1 27 15,-13 1 3 1,-5 8-16-16,-4 2-12 0,-5 0-17 16,0 9-1-16,3 0-100 15,-3 9-146-15,9 0-385 16,8 1-291-16</inkml:trace>
  <inkml:trace contextRef="#ctx0" brushRef="#br2" timeOffset="442174.4546">26065 17761 1647 0,'0'0'610'15,"0"0"-537"-15,0 0-26 16,0 0 81-16,0 0 31 15,0 0-41-15,0 0-55 16,48 84-35-16,-37-64-16 16,-3-4-11-16,-5-3 0 15,-3-3-1-15,0-6-1 16,0 2-4-16,0-6 5 0,-1 0 1 16,-6 0 5-1,4 0-4-15,1-6-2 0,2-4 0 16,0-2-19-16,13-4-4 15,5-2 11 1,6-4 11-16,1 1 1 0,1 2 0 16,-4 2 0-16,-2 4 24 15,-7 4 12-15,-3 7-6 16,-3-1 0-16,-4 3-5 16,0 0-5-16,-2 3-5 15,1 7-3-15,-2 7 13 16,0 2-4-16,0 4-5 15,0-1-5-15,0 3-11 16,-2-5 0-16,-1-4 0 16,0-6 0-16,3-3-10 15,0-5-4-15,0-2-1 16,0 0 5-16,0 0 8 0,2-14-15 16,7-2-6-16,4-5 11 15,5-6 12-15,4 0-1 16,2-2 0-16,1 2-1 15,-4 3 1-15,-1 11 1 16,-8 3 9-16,-4 7-1 16,-3 3 5-16,-4 0 5 15,-1 0-3-15,0 4-8 16,0 15 17-16,0 5 9 16,0 6-3-16,0 3-4 15,0 3-1-15,0-5-16 16,0-3-8-16,0-7-1 15,2-5-25-15,1-7-47 0,3-9-84 16,-1 0-371-16,2-9-1106 16</inkml:trace>
  <inkml:trace contextRef="#ctx0" brushRef="#br2" timeOffset="442779.5949">27296 17451 363 0,'0'0'1606'16,"0"0"-1371"-16,0 0-191 15,0 0 20-15,104-9 57 16,-59 9-23-16,9 0-53 16,4 0-17-16,3 3 3 15,-3 1 2-15,-5 2 16 16,-7-2-4-16,-10 2-6 0,-8-6-23 16,-6 3-10-16,-5-3-6 15,-2 0-22-15,-5 0-97 16,-1 0-108-16,-1 0-345 15,-5-3-334-15</inkml:trace>
  <inkml:trace contextRef="#ctx0" brushRef="#br2" timeOffset="443109.9356">27396 17645 1360 0,'0'0'839'15,"0"0"-746"-15,0 0-44 16,0 0 114-16,0 0-41 15,0 0-74-15,120-1-24 16,-67 1-17-16,4 0-6 16,-2 0 1-16,-4 0-1 15,-8 6-1-15,-12-1-12 16,-10 3-72-16,-19-7-159 0,-2 2-433 16,-3-3-571-16</inkml:trace>
  <inkml:trace contextRef="#ctx0" brushRef="#br2" timeOffset="443441.8173">27283 17779 2083 0,'0'0'460'16,"0"0"-420"-16,0 0 0 16,0 0 57-16,0 0-6 15,136 1-55-15,-47 10-23 16,18 3-12-16,-8-1-1 15,-23-5 0-15,-25-4-16 16,-23-2-43-16,-1-2-97 16,-6 0-336-16,-8 0-472 0</inkml:trace>
  <inkml:trace contextRef="#ctx0" brushRef="#br2" timeOffset="446778.8668">28460 17469 631 0,'0'0'989'16,"0"0"-808"-16,0 0-94 15,0 0 88-15,0 0 24 16,0 0-48-16,0 0-70 15,9-8-40-15,-7 15 48 16,-2 5 2-16,2 7-28 16,0 4-9-16,1 2-24 0,-2 5-15 15,1-3-14-15,-1-5 7 16,-1-3-8-16,0-4 0 16,0-5-1-16,0-4-9 15,0-5-5-15,0-1-3 16,0 0 0-16,0 0 8 15,0-1 9-15,0-10-14 16,3-1-3-16,9-8 8 16,8 0 10-16,-1-6 1 15,2-3-1-15,-2 1 0 16,-2 3 1-16,-2 0 7 16,-3 7 15-16,-4 5-4 15,-2 5-1-15,-1 5 5 16,-4 3-1-16,1 0-7 15,-2 0-15-15,1 4-10 16,-1 12 10-16,0 5 1 0,0 5-1 16,0 0 1-16,0 1-1 15,0-1 1-15,-1-6-1 16,-2-1 0-16,1-7 0 16,-1-3 0-16,2-3-1 15,-1-3 0-15,1-3-9 16,1 0 4-16,0 0-1 15,0-3 6-15,0-10-25 16,7-1 10-16,12-5-1 0,4-1 5 16,4-3-3-1,-2 3-1-15,-1 6 15 16,-7 2 1-16,-3-1 6 0,-4 6 19 16,-4 0 9-16,-3 4-1 15,0-2 6-15,-3 4 3 16,1 0-8-16,-1 1-5 15,3 0-7-15,-2 0-10 16,-1 0-2-16,2 0-4 16,-1 1-6-16,1 12 0 15,-1 5 10-15,-1 9 10 16,0 0-4-16,0 4-2 16,0-2-5-16,0 0-2 15,0-5-6-15,0-4-1 16,0-5-25-16,0-4-89 15,0-5-183-15,0-6-582 0</inkml:trace>
  <inkml:trace contextRef="#ctx0" brushRef="#br2" timeOffset="448046.6279">29016 17722 1162 0,'0'0'547'0,"0"0"-485"16,0 0-36-16,0 0 167 15,0 0 85-15,0 0-72 16,0 0-97-16,-3-13-38 16,3 13 13-16,0 0-29 15,0 3-22-15,0 11 18 16,3 6-10-16,-1 4-26 0,1 1-14 16,-1-1 0-1,-2-1-2-15,0-4-4 0,0-3-25 16,0-7-7-16,0-4-1 15,0-2-1-15,-2-3-10 16,-1 0 28-16,1 0 14 16,1-7 6-16,1-3 1 15,0-2 2-15,4-4 5 16,13-3 1-16,1-3-7 16,3 0 0-16,-2-5 6 15,-1 4-7-15,-3 6 1 16,-6 3 23-16,-3 8 5 15,-3 0-8-15,-2 5-9 16,1 1-1-16,2 0 2 16,-1 0-5-16,1 0-8 15,3 0 0-15,-1 11 1 0,0 2-1 16,-5 4 11-16,-1 3 1 16,0 3 2-16,0-1-8 15,-1 0 4-15,-5-2-10 16,0-1 0-16,1-4 0 15,2-2-23-15,3-3-93 16,0-3-193-16,0-5-497 0</inkml:trace>
  <inkml:trace contextRef="#ctx0" brushRef="#br2" timeOffset="449248.3041">29351 17712 636 0,'0'0'692'0,"0"0"-539"16,0 0 33-16,0 0 54 16,0 0 19-16,0 0-46 15,0 0-76-15,12-38-33 16,-12 38-41-16,0 0-20 15,0 2-30-15,0 9-12 0,-5 5 18 16,-1 3-7-16,0 5-6 16,1-1-5-16,1-4 1 15,2 1-2-15,0-6-2 16,2-1-21-16,0-8-16 16,0 0-4-16,0-2-2 15,0-3 16-15,8 0-34 16,2 0 17-16,0-10 28 15,3 1 8-15,-1-2 10 16,0-2 2-16,-1-1 19 16,-1 2 13-16,0-4 7 15,0 2-2-15,0-2 0 16,0 2-11-16,1 0-4 0,-4 2-3 16,0 4 9-16,-4 3-3 15,-1 2-1-15,0 2-8 16,-2 1-10-16,0 0-8 15,0 0 0-15,0 7-4 16,-7 9 4-16,-1 4 25 16,0 1-5-16,2 5-11 15,5-2-8-15,1-2-1 16,0 1-14-16,1-6-43 16,8-2-67-16,4-8-71 15,-2-2-336-15,0-5-234 0</inkml:trace>
  <inkml:trace contextRef="#ctx0" brushRef="#br2" timeOffset="449639.4415">29708 17740 1543 0,'0'0'320'0,"0"0"-235"16,0 0 33-16,0 0 18 15,0 0-21-15,0 0-28 0,0 0-42 16,-3-35-27-16,-5 29-12 15,-4 2 3-15,-6 1 7 16,0 3 29-16,-3 0 13 16,0 0-14-16,6 7-11 15,5 7-6-15,2 5-12 16,8 2-8-16,2 5 4 16,20-2-11-16,5 1-14 15,3-5-109-15,9-3-125 16,-8-8-266-16,-7-3-157 0</inkml:trace>
  <inkml:trace contextRef="#ctx0" brushRef="#br2" timeOffset="449925.1514">29901 17527 352 0,'0'0'1043'0,"0"0"-885"16,0 0 71-16,0 0 86 16,0 0-76-16,0 0-78 15,0 0-66-15,19-22-40 16,-19 34 27-16,-2 9 42 16,-6 8-42-16,1 8-24 0,-1-1-32 15,1 4-14 1,2-1-12-16,2-2 0 0,0-5-40 15,2-2-69 1,-1-10-108-16,1-3-323 0,1-14-562 0</inkml:trace>
  <inkml:trace contextRef="#ctx0" brushRef="#br2" timeOffset="450314.059">29997 17788 1326 0,'0'0'319'15,"0"0"-290"-15,0 0-23 16,0 0 58-16,0 0 23 16,92 41 12-16,-74-41-66 15,-5 0-17-15,1 0-1 16,-2-3 13-16,-5-8-18 15,-1 1-10-15,-1 0-18 16,-5-2 9-16,0 2 8 16,0 0 1-16,0 3 2 15,-9 1 10-15,-3 2 3 16,-5 1 24-16,-2 1 15 16,-5 2 35-16,-1 0-1 0,-1 5-9 15,3 8-4-15,6 4 9 16,8 2-38-16,5 4-18 15,4 1-9-15,7 1-19 16,14-2-1-16,21 1-169 16,-6-12-352-16,-4-4-358 0</inkml:trace>
  <inkml:trace contextRef="#ctx0" brushRef="#br2" timeOffset="450775.0656">30235 17759 967 0,'0'0'806'0,"0"0"-724"0,0 0 78 16,0 0 50-16,0 0-38 15,0 0-54-15,-10 79-64 16,10-62-29-16,0-5-14 15,0 1-10-15,3-5-1 16,4-2-29-16,1-5-53 16,1-1-50-16,2 0-4 15,0-10 34-15,1-10 61 16,0-5 28-16,-2 3 13 16,-2-1 58-16,1 1 50 0,-3 8 16 15,-3 1-6 1,0 5-47-16,-2 6 0 0,1 1 2 15,-1 1-11 1,-1 0-21-16,0 0-17 0,0 0-10 16,0 0-14-16,0 8 1 15,0 8-1-15,-3 1 17 16,-1 2-11-16,1 4 3 16,3-3-9-16,0 1 0 15,0-3-1-15,7-1-60 16,12-6-102-16,-2-2-140 15,-1-9-643-15</inkml:trace>
  <inkml:trace contextRef="#ctx0" brushRef="#br2" timeOffset="451106.2279">30574 17773 719 0,'0'0'900'16,"0"0"-781"-16,0 0-73 16,0 0 181-16,0 0 7 15,0 0-60-15,0 0-91 16,-6-10-44-16,-7 10 19 16,-1 0-7-16,1 0-8 15,2 6-18-15,7 4-10 16,4 3-7-16,0 7 7 0,6 6 6 15,11 1-11 1,2-1-3-16,0-2-6 0,-6-5 8 16,-5-5-3-16,-8-7-6 15,0-4-9-15,-21-3 0 16,-43-10-3-16,4-10-296 16,0-3-1188-16</inkml:trace>
  <inkml:trace contextRef="#ctx0" brushRef="#br2" timeOffset="454523.9599">31827 17588 1448 0,'0'0'331'16,"0"0"-227"-16,0 0 89 15,0 0 79-15,0 0-65 16,0 0-71-16,7-7-60 16,-15 4-46-16,-12-1 13 15,-13-2-10-15,-8-1-5 16,-4 4-20-16,-3-4-7 16,9 5-1-16,8 2-27 15,9 0-86-15,11 0-130 0,11 9-141 16,11 0-197-16,8-6-580 0</inkml:trace>
  <inkml:trace contextRef="#ctx0" brushRef="#br2" timeOffset="454767.8395">31696 17441 1175 0,'0'0'833'0,"0"0"-785"15,0 0 5-15,0 0 109 16,0 0 62-16,0 0-57 16,0 0-76-16,2-16-39 0,-2 16-16 15,0 0-14-15,0 13 12 16,0 4 11-16,0 3-27 16,0 4-13-16,0 4-5 15,0 3-108-15,0 4-183 16,0-4-373-16,0-5-365 0</inkml:trace>
  <inkml:trace contextRef="#ctx0" brushRef="#br2" timeOffset="454977.4015">31818 17838 1971 0,'0'0'362'0,"0"0"-275"16,0 0-51-16,-107-8 38 15,78 0-2-15,6-2-72 16,5 1-6-16,9 1-299 16,9 1-785-16</inkml:trace>
  <inkml:trace contextRef="#ctx0" brushRef="#br2" timeOffset="455398.4252">32690 17131 1320 0,'0'0'212'0,"0"0"-113"0,0 0 72 15,0 0 139-15,0 0-136 16,0 0-33-16,0 0-58 16,74-9-48-16,-75 28 27 15,-16 5 51-15,-1 8-34 16,-4 8-25-16,3 3-30 16,2 2-15-16,4 2-9 15,7 0-5-15,3-5-103 16,3 5-166-16,0-15-463 15,0-8-522-15</inkml:trace>
  <inkml:trace contextRef="#ctx0" brushRef="#br2" timeOffset="455691.0058">33088 17756 1824 0,'0'0'359'16,"0"0"-359"-16,0 0 0 15,0 0 78-15,0 0 2 16,0 0 33-16,0 0-22 16,-94 49-13-16,33-59 0 15,-29-16-20-15,-23-14-13 16,-8 1-18-16,19 7-11 15,28 11-14-15,32 14-2 0,8 7-1 16,-3 0-49 0,1 5-172-16,8 10-296 15,14-2-263-15</inkml:trace>
  <inkml:trace contextRef="#ctx0" brushRef="#br2" timeOffset="456090.4096">32269 17990 2046 0,'0'0'206'16,"0"0"-198"-16,0 0 35 16,0 0 23-16,89-39-18 15,-65 39-27-15,-1 0-21 16,-3 3 0-16,-6 8 0 16,-5 1 0-16,-9 4 0 15,0-1 1-15,-18 0 0 16,-13-6 31-16,-4 2 7 0,-1 0-2 15,5-4 3-15,9 4-13 16,10-2-25-16,8 6-2 16,4-2-6-16,10 4-48 15,32-1-127-15,-3 0-425 16,-1-9-313-16</inkml:trace>
  <inkml:trace contextRef="#ctx0" brushRef="#br2" timeOffset="456440.1586">32623 17980 1699 0,'0'0'540'15,"0"0"-487"-15,0 0 34 16,0 0 32-16,0 0-48 16,0 0-44-16,0 0-6 0,-23 24 13 15,11 2-11-15,2-2-7 16,5 1-13-16,3-1-3 15,2-4 1-15,2-3 0 16,13-2 1-16,9-5-2 16,4-4-10-16,5-1-37 15,1-5-18-15,-1 0 16 16,-1-14 7-16,-6-7 29 16,-5-4 12-16,-7-3 1 15,-10 0 23-15,-4 5 24 16,-4 1-1-16,-14 7-22 15,-6 2-12-15,-3 9-12 16,3 4-1-16,4 0-57 16,4 12-166-16,9 6-348 0,5-4-138 15</inkml:trace>
  <inkml:trace contextRef="#ctx0" brushRef="#br2" timeOffset="456809.131">32986 18034 948 0,'0'0'1137'0,"0"0"-1029"16,0 0-79-16,0 0 26 16,0 0 58-16,0 0-21 15,0 0-40-15,-32 25-20 0,27-4-8 16,2 5-16-16,2-3-1 15,1-4-6-15,0-5 6 16,3-4 0-16,4-5-1 16,4-5 3-16,3 0-3 15,0-5-4-15,2-9 7 16,-1-2-9-16,2 0 1 16,-2-1 1-16,-2-1 4 15,-4 7 6-15,-4 3 11 16,-5 5-9-16,0 0-14 15,-2-3-9-15,-12 5-19 0,-2 1-75 16,3 0-104 0,-1 1-353-16,11 8-218 0</inkml:trace>
  <inkml:trace contextRef="#ctx0" brushRef="#br2" timeOffset="457155.576">33198 18116 1588 0,'0'0'560'15,"0"0"-510"-15,0 0 45 16,0 0 69-16,0 0-40 16,0 0-65-16,0 0-36 15,3 46-11-15,-9-26-3 0,-3 3-8 16,2-2 8-16,3 0-8 15,2-2 5-15,2-1-4 16,0-6 5-16,8-4 10 16,8-4-7-16,4-4-2 15,3 0-7-15,2-13 5 16,1-6-6-16,-2-6 1 16,-6-4 7-16,-5-3 2 15,-10 4 11-15,-3 4 1 16,-15 5-22-16,-31 3 0 15,0 6-174-15,2 3-687 0</inkml:trace>
  <inkml:trace contextRef="#ctx0" brushRef="#br2" timeOffset="481772.5878">19310 13419 753 0,'0'0'584'0,"0"0"-507"16,0 0-38-16,0 0 121 15,0 0 60-15,0 0-51 16,1 0-42-16,-7-1-4 0,-4-2-18 16,-8-4-19-16,-7-1-31 15,-10 4-1-15,-21-3 10 16,-32-2-11-16,-38 2-25 15,-16-4-14-15,-8 1-7 16,7-3 5-16,20 3 5 16,13-5-2-16,25 4-3 15,27-2 20-15,19 6-5 16,16 1-6-16,9 2-7 16,5-5-13-16,9 5 14 15,6 1-15-15,27 3-107 16,31 0-72-16,-6 11-200 0,-6-2-716 0</inkml:trace>
  <inkml:trace contextRef="#ctx0" brushRef="#br2" timeOffset="483046.7887">24678 13327 424 0,'0'0'202'15,"0"0"-43"-15,0 0 20 16,0 0-23-16,0 0 40 16,0 0-18-16,0 0-67 15,33-5-37-15,-33 2 28 16,0 3 40-16,0-3 19 16,0 1-21-16,0 0-33 15,-2-1-29-15,-1 1-26 16,-1-2-25-16,-2 4-16 15,-9-3 9-15,-9 0-5 16,-13-1-4-16,-23-5 5 16,-30-1-6-16,-34-4 1 0,-19-3 4 15,-6-3 1 1,5-2 14-16,17-1 9 0,7-1-7 16,25 2 6-16,26 8 21 15,26 4-20-15,13 4-9 16,8 2-14-16,9 4-16 15,11 0-20-15,30 10-136 16,17 7-65-16,6-3-559 0</inkml:trace>
  <inkml:trace contextRef="#ctx0" brushRef="#br2" timeOffset="484345.9946">29368 13491 588 0,'0'0'190'0,"0"0"-52"15,0 0-62-15,0 0 30 16,96-16 18-16,-78 10 36 16,0-1-30-16,-6 3 4 15,-6-2 24-15,-2 4-15 16,-4-3-1-16,0 5-53 16,0-3-48-16,-2 0 3 15,-6 3-26-15,-7-1-8 16,-12-2 2-16,-14-3 31 15,-27-5-1-15,-36-11 4 0,-46-15-18 16,-21-13-12-16,-5-2-1 16,16-1 3-16,35 13 0 15,34 15-9-15,22 25-9 16,33 0-97-16,21 12-671 0</inkml:trace>
  <inkml:trace contextRef="#ctx0" brushRef="#br2" timeOffset="489457.7903">30971 12430 214 0,'0'0'298'16,"0"0"-81"-16,0 0-61 15,0 0-46-15,0 0-5 16,0 0-2-16,0 0 8 16,10 0 0-16,-8 0-36 15,-2 0-14-15,0 0 3 16,0 0-22-16,0 0-27 15,0 0-15-15,0-2-6 16,0 2-3-16,0-3 9 0,-2 0 9 16,-4-2 11-1,-4 0-7-15,-2-2-5 0,0-4-6 16,0 2 6-16,2-1-7 16,0-3 6-16,0 5 0 15,1-5-6-15,-1 4-1 16,-2-1 1-16,0 3 0 15,-3-2 0-15,0 3 0 16,-6 0-1-16,-1 1-1 16,-8-2 1-16,-2 2 0 15,-1-3 1-15,1 1-1 16,1 2 1-16,1 1-1 16,4 0 2-16,3 2 6 15,-1 2 3-15,3 0-4 16,3 0-1-16,0 2 3 0,1 9 5 15,1 4 2 1,1 2-3-16,0 3-5 0,0 0-7 16,1-1 6-16,2 2-7 15,1 1-6-15,4 6 6 16,4-3 10-16,3 5-9 16,3 4 12-16,16-2 10 15,6 2-14-15,7-2-8 16,2 1 1-16,3-2-1 15,-1-1 0-15,-1-5-1 0,-5-1 0 16,-5-4 1 0,-5-5 0-16,-4-4 0 0,1-1 0 15,0-1 0-15,7-5 0 16,7-1 2-16,8-3-2 16,9 0-1-16,8-10 0 15,5-7-20-15,4-5-27 16,-3-2 0-16,-7-6 27 15,-13-2 17-15,-16-5 3 16,-19-6 23-16,-7-4-2 16,-24-4-14-16,-19-6 3 15,-51-22-10-15,10 16-33 16,4 8-454-16</inkml:trace>
  <inkml:trace contextRef="#ctx0" brushRef="#br2" timeOffset="495207.0806">30710 15542 198 0,'0'0'372'0,"0"0"-264"16,0 0-98-16,0 0-8 15,0 0 43-15,0 0 60 16,-5-20-14-16,4 20-45 15,1 0-7-15,-3-3-1 16,-2 3 20-16,1-3 17 16,-5-1 12-16,-2 1 16 15,1 1-35-15,-3-3-17 16,-1 0-9-16,-1-3-1 16,2 3-11-16,-2-2-1 15,3 3-7-15,0 1-12 16,-1-3-4-16,2 5-4 15,-4-2 5-15,3 0-6 16,-2 0 0-16,-2-1 0 16,0-2 1-16,-2 2-1 0,-1-3 5 15,-1 0-5-15,-1 1-1 16,1-1 1-16,3 1 0 16,-1 3 8-16,-1 0-8 15,1 0 12-15,-4 2-1 16,-1-2 0-16,2 0-4 15,0-1-6-15,2 1-1 16,1 0 0-16,-1 0 5 16,-1 2-5-16,-2-2-1 15,-3 1 1-15,-1-4 9 0,3 6-1 16,-2 0-1-16,3-2-7 16,1 2 1-16,2-3 4 15,-1 0-6-15,3-1 1 16,2 1-1-1,-3-1 0-15,1 1 1 0,-2-4 0 16,-1 4 0-16,0 1 13 16,-3-3 23-16,4 3-12 15,-2 2-11-15,3 0-8 16,1 0-5-16,0 0 1 16,2 0-1-16,0 0-1 15,3 0 1-15,-1 0 0 16,1 0 0-16,-1 0 2 0,-1 0-2 15,-3 0 0 1,-4 0 0-16,1-4-1 0,-4 1 1 16,1 3 0-1,1-3 1-15,1 3-1 0,4 0 5 16,1 0-5-16,4 0-1 16,3 0 0-16,-3 0 1 15,2 0 6-15,-5 0-6 16,-2 0 7-16,-2 0-1 15,0 0 5-15,-4 0-11 16,1 0 1-16,-2 0-1 16,2 0 0-16,-1 0 1 15,4 0-1-15,2 0 0 16,3 0-1-16,3 0 1 16,2 0-1-16,-3 0 1 0,2 0 0 15,-5 0 1-15,0 0 4 16,-3 3-5-16,0-3-1 15,-1 1 0-15,1-1 6 16,-1 2 10-16,1-2 4 16,3 4-8-16,-2-2 3 15,4 0-8-15,-3 1 1 16,2-1-8-16,-1 2 1 16,0 2 0-16,-1-1-1 15,-1 0 2-15,-2 2-2 16,-1-2 1-16,-2 1 1 15,1-1 0-15,3-1-1 16,2-1 0-16,2 0 1 16,3-3-1-16,3 1 0 15,1 2 0-15,1 0 0 0,-3 0-1 16,1-2 0-16,1 5 1 16,-5 1 1-16,0-2 4 15,-2 2 2-15,-2 1-7 16,0-5 5-16,-2 3-5 15,-1-2-1-15,3-1 1 16,2 0 1-16,3 1 7 16,5-4-1-16,2 0 4 15,1 3-4-15,-3 3 11 16,0 1 4-16,-2 0-11 16,-1 3-1-16,-2 0-9 15,0 2 6-15,0-2-7 16,0 3 0-16,2-2 1 0,1 2-1 15,0 0 0-15,1-3 0 16,1-1-1-16,2-2 1 16,1 0 5-16,0 0-6 15,1 2 1-15,1-2 0 16,-3 2 0-16,2-1-1 16,1 2 0-16,1 0 1 15,0-3 0-15,0 3 0 16,0-1 9-16,0 2 5 15,0 1 4-15,3 1-6 16,4-3 4-16,-1 4-4 16,3-5-12-16,-1 2 1 0,-1-2-1 15,0 1 0-15,-1-3-1 16,0 3 1-16,0-1-1 16,3 1 1-16,-1 0-1 15,1 0 0-15,4-3 0 16,3 2 1-16,5 2 0 15,1 0-1-15,1 4 0 16,-1-5-18-16,-2 0 3 16,-7 0 0-16,0 0 1 15,-5-7 3-15,-2 3 10 16,-1-1-5-16,-1 0 6 16,5-1 0-16,0 2 1 15,5-3 0-15,3 4-1 0,4-3 1 16,0 1-1-16,4 3 1 15,-1-1-1-15,-2-1-1 16,-3 1 1-16,-2-3 0 16,-5 2 0-16,-1-3-1 15,-4-1 0-15,-1 2 1 16,3-1-1-16,1-1 0 16,1 0-1-16,3 1-4 15,0-3 5-15,3 3-6 16,1-3 7-16,2 0 0 15,0 1 0-15,2-1 0 16,-1 2 0-16,-3 0 0 16,0 0-1-16,-1-2-11 15,-3 0-10-15,2 0 9 0,-2 0 0 16,0 0 7-16,-1 0 4 16,1 0 2-16,-1 0-1 15,-1 0 1-15,0 0-1 16,0 0 1-16,-2 0 0 15,1 0 0-15,0 0 0 16,0 0 1-16,0 0 0 16,3 0 0-16,0 0 0 15,2 0 0-15,3 0 0 16,-2 0-1-16,2 0 0 16,-4 0 0-16,2 0 0 15,-4 0 0-15,2 0 0 16,-1-4 0-16,-1 1 0 15,0 0 0-15,0 0 0 16,1 2 1-16,-2-2-1 0,3 3 1 16,0-3 0-16,1 3-1 15,-1 0 1-15,3 0-1 16,-1 0 1-16,2 0-1 16,0 0 1-16,-1 0-1 15,2 0 0-15,-5 0 2 16,-1 0-2-16,0 0 0 15,-2 0 0-15,0 0 1 16,0 0-1-16,1 0 1 16,1 0 0-16,3 0 0 15,2 0 0-15,3 0 5 0,2 0-5 16,1 0 0 0,-2 0 0-16,-1 0-1 15,-1 0 0-15,-3 0 1 16,0 0 0-16,-2 0-1 0,-3 0 0 15,0 0 1-15,0 0-1 16,-1 0 0-16,2 0-1 16,5 0 1-16,1 0 0 15,6 0-2-15,0 0-4 16,3 0 5-16,-3 0 1 16,-4 0 0-16,-2-2 0 15,-3 0 0-15,-4 1 0 16,-2 0-1-16,-2-2 1 0,0 3 0 15,-2-5 0 1,2 3 0-16,3 2-1 0,0-3 1 16,3-2-10-16,3 3-18 15,0 2 7-15,-5 0 13 16,2-3 7-16,-4 3 1 16,-1-5-1-16,-2 4 1 15,2 0 1-15,0-2-1 16,0 0 0-16,3 2 1 15,-1-3-1-15,1 2 1 16,1-2 1-16,2 1-2 16,-1 3 2-16,0-3-1 15,0 0-1-15,-1 2 1 16,0-2-1-16,-2 0 1 0,-2 0-1 16,-2 2 1-16,-2-2-1 15,-1-2 7-15,0 4-5 16,-2-5 8-16,0 1-1 15,2-3-8-15,2 1 0 16,2 0 0-16,6 0-1 16,0 2 0-16,3-3-13 15,0 2-2-15,-5 2-7 16,-2-2 16-16,-1 5 5 16,-4-5 0-16,-3 2 1 15,0 2-1-15,-1-3 1 16,-1 2 9-16,1-2-7 15,1-2-1-15,0-1 7 16,2 2-6-16,1-7 7 16,5 3-3-16,0-3-5 0,3 0 0 15,-2 4 0-15,0 2 0 16,-4 0 0-16,-4 0 0 16,-1 1 9-16,-3 3 1 15,0-1-5-15,0-1 1 16,0 3-6-16,0-4-1 15,0 2 1-15,0-2 12 16,0-1-5-16,0 1 8 16,0 0-3-16,0-2-5 15,0-2-7-15,0 1 7 16,0-1-8-16,0 0 1 16,0 0 0-16,0-3 0 15,-3 2-1-15,0 2 0 0,-1 0 6 16,-1 0-6-1,-2 1 0-15,-2-3-1 0,-2 0 1 16,-5-1-1-16,-2-4 0 16,-4 2 0-16,-10-11-63 15,4 4-119-15,7 2-367 0</inkml:trace>
  <inkml:trace contextRef="#ctx0" brushRef="#br2" timeOffset="499352.0684">31679 14813 466 0,'0'0'268'0,"0"0"-183"0,0 0-59 15,0 0-13-15,0 0 49 16,0 0 115-16,-1-36-47 15,1 35-5-15,0-2 1 16,0 0 3-16,0-1-6 16,0 4 8-16,0-6-16 15,0 2-23-15,0-2-31 16,0 2-7-16,0 4 9 16,0-3 5-16,0 3-23 15,3 0-31-15,6 7-13 0,6 6 30 16,4 7-21-16,5 2-8 15,0-1-2-15,-1 5 1 16,-1-5-1-16,-3 4 1 16,-1-5-1-16,0 3 1 15,-3-6-1-15,-2 0 0 16,-4-5 0-16,0-2 1 16,-2 0-1-16,0-3 1 15,0-3 1-15,-1 2-1 16,3-3 5-16,0 4-5 15,1-4-1-15,2 1 1 16,-3-1-1-16,-3 0 1 16,-3-3 0-16,-1 0 8 15,-2 0 2-15,0 0 13 16,0-6 13-16,0-4-20 0,0-3-5 16,0 2-5-16,0-5-4 15,0 4 4-15,0 1-5 16,0 1 5-16,0-3-7 15,0-1 0-15,1-2 0 16,1 2 0-16,-1-4 0 16,-1 4 0-16,0 1 0 15,0-1 0-15,0 4 0 16,0 3-1-16,0-2 1 16,0 6 0-16,-1 3 0 15,1-4-1-15,0 4 0 16,0 0 0-16,0 0-11 15,0 6 2-15,0 1 10 16,0 3 6-16,0 4 1 16,0-1-7-16,1 1 1 0,2 1 0 15,3 2 8-15,0 3-8 16,0 0 8-16,0 0-8 16,0-1 0-16,1 4 7 15,1-3-8-15,-1-3 1 16,1-3 1-16,-1-2 5 15,-4-5-7-15,-1-1 0 16,-2-6-1-16,-2 0-8 16,-16 0 9-16,-13-10 29 15,-12-6-12-15,-14-7-17 16,-37-10-29-16,15 3-342 16,12 7-1222-16</inkml:trace>
  <inkml:trace contextRef="#ctx0" brushRef="#br2" timeOffset="511557.9195">28029 12315 886 0,'0'0'406'0,"0"0"-284"0,0 0 7 16,0 0 66-16,0 0-7 15,-3-9-45-15,3 9-50 16,0 0-22-16,7 0-34 16,3 0 6-16,1 0 13 15,3 0-6-15,5 3-16 16,2 0-2-16,3 1-9 16,4-1-3-16,2 0-14 15,0 1-5-15,-5-1 0 16,-6 3 0-16,-7-5 0 15,-7 2-1-15,-5-3 1 16,0 0-1-16,0 2-5 16,-11-2 5-16,-5 5 33 0,0 0-2 15,-5-1-6 1,4 0-4-16,1-1-10 16,5 3 1-16,4-2-6 0,3 2 0 15,2 1-6-15,2 6 0 16,0-3 1-16,2 7 6 15,11-2 2-15,4 2-2 16,5 3-1-16,2 0-6 16,1-1 0-16,-4 1 0 15,-3-3 1-15,-8-3-1 16,-5-4 0-16,-5-4-1 16,0 1-5-16,-3-4 6 15,-12 1 0-15,-6-4 15 0,-3 0 0 16,-2 0-13-1,3-1-2-15,3-8-20 0,11 2-83 16,9-3-69-16,9 2-358 16,11 2-449-16</inkml:trace>
  <inkml:trace contextRef="#ctx0" brushRef="#br2" timeOffset="512044.8616">28566 12382 719 0,'0'0'694'16,"0"0"-573"-16,0 0 16 15,0 0 13-15,0 0-37 16,0 0 23-16,0 0-12 15,-82-46-37-15,59 42-28 16,5 4-19-16,2 0 9 16,4 0-9-16,2 7-10 15,5 5-14-15,5 5 2 16,0 0 16-16,0 3-14 16,15-4-8-16,-1-2-6 15,2-8-5-15,-1 0 5 16,0-6-5-16,-3 0 0 15,0-10 0-15,-1-5-1 16,0-5 0-16,-2-4 2 0,1 5 8 16,-4-4-9-1,0 6 18-15,-3 4 22 0,0 3 6 16,-3 6 2-16,0 4-11 16,0 0-35-16,0 2-3 15,0 16-5-15,-1 9 5 16,-7 9 2-16,-1 4-1 15,-2 6-1-15,-5 14-96 16,2-11-181-16,5-12-679 0</inkml:trace>
  <inkml:trace contextRef="#ctx0" brushRef="#br2" timeOffset="512361.1947">28660 12696 1395 0,'0'0'262'15,"0"0"-110"-15,0 0 148 0,0 0-21 16,-105-37-68-16,63 17-33 15,-8 0-37-15,-8 1-49 16,-3 2-37-16,-2 4-30 16,3 3-18-16,8 10-7 15,6 0-9-15,13 7-62 16,12 9-110-16,21 10-146 16,13-3-405-16,14-3-320 0</inkml:trace>
  <inkml:trace contextRef="#ctx0" brushRef="#br2" timeOffset="512607.6505">28642 12801 1721 0,'0'0'508'0,"0"0"-470"16,-87 0 4-16,38 0 94 15,-11-4 41-15,-8-9-34 16,-2-4-35-16,-4 1-34 16,6-3-29-16,10-1-19 15,13 11-26-15,18 2-12 16,27 7-92-16,0 9-386 16,23 7-839-16</inkml:trace>
  <inkml:trace contextRef="#ctx0" brushRef="#br2" timeOffset="513862.9664">29042 16200 451 0,'0'0'588'16,"0"0"-327"-16,0 0-74 15,0 0 33-15,0 0 23 16,0 0-3-16,0 0-35 16,-58-20-36-16,31 12-20 15,-3 3-27-15,-4-2-31 16,-2-1-32-16,-5-1-13 15,-2-4-18-15,0 1-14 16,0-2-13-16,9 1 0 16,8 3-1-16,8 3 0 0,10 7-42 15,7 0-51-15,1 0-65 16,0 4-37-16,15 9-89 16,1 0-279-1,-1-4-123-15</inkml:trace>
  <inkml:trace contextRef="#ctx0" brushRef="#br2" timeOffset="514149.7211">29043 16275 955 0,'0'0'907'0,"0"0"-727"0,0 0-28 16,0 0 67-16,-80-15-21 16,38 4-27-16,-9-5-44 15,-3 0-45-15,-2-4-24 16,1 0-20-16,8 0-23 16,10 6-15-16,10 5 0 15,14 5-48-15,7 4-79 16,6 7-131-16,4 6-305 15,8-2-322-15</inkml:trace>
  <inkml:trace contextRef="#ctx0" brushRef="#br2" timeOffset="514367.3849">28893 16302 758 0,'0'0'1213'0,"0"0"-958"16,0 0-113-16,-93-43 63 15,59 27-3-15,-1-4-85 16,2 3-64-16,4 3-53 16,-1 9-32-16,9 2-193 15,7 3-686-15</inkml:trace>
  <inkml:trace contextRef="#ctx0" brushRef="#br2" timeOffset="524496.0582">24779 14475 182 0,'0'0'314'0,"0"0"-133"15,0 0 96-15,0 0-108 16,0 0-54-16,0 0 14 15,-60-25-25-15,50 20-33 16,1 3-29-16,2-1-21 16,-4 3-15-16,2-4-5 15,0 1 6-15,2 3-6 16,-2-6 0-16,2 5 1 16,-6-2-1-16,-1 0 0 15,-1 1 0-15,-5 0 0 0,-2-1 0 16,-1 3 0-1,-2-3-1-15,0 3 1 0,1-3 0 16,3 2-1-16,2 1-7 16,2-3-16-1,2 3 1-15,5-3 5 0,-2 3-1 16,3-3 8-16,-2 3 9 16,0 0 1-16,-4 0-1 15,-5 0 1-15,0 0 0 16,-3 0 27-16,-1 3-2 15,0 3-25-15,4-2-6 16,1 2-13-16,0-2 18 16,3 2-1-16,-1-2 1 0,5 2 1 15,2-2-1 1,3 3 1-16,4 1 13 0,-1 2-12 16,1 0 5-16,0 1-5 15,0-2-1-15,-1 1 0 16,-5 4 0-16,2-1 0 15,-2-2 1-15,-2 4 16 16,2-2-4-16,5 2-11 16,1 0-1-16,1-4 1 15,2 4-2-15,0-2 2 16,0 1-1-16,0-2 0 16,0 3 9-16,0-2 8 15,0-3-11-15,0 2-6 16,0 3 1-16,0-3 5 15,3 1-6-15,3-3 0 16,3 4 1-16,3-5 6 16,2 2 1-16,2-2 3 0,-2-2 7 15,-1 2 4-15,-3-5-1 16,-2 3-13-16,-2-4 4 16,0 0 6-16,-3-2-3 15,-2 2-3-15,1-1 5 16,-1-2 14-16,2 4 4 15,2 0-6-15,1 2-11 16,2-2-6-16,4 1-4 16,2 0-8-16,2 1 0 15,1 0 0-15,1-1-1 16,-2 0 1-16,-4-1-1 16,-1 2-1-16,-3-3 0 0,-3 1 1 15,-1-1 0-15,-2 0 0 16,-1-2 0-16,1 2 0 15,-1 0 0-15,1 0 0 16,-1-3 1-16,4 5 11 16,4-3 12-16,-2 1 6 15,5 1-17-15,3-1-5 16,-1 1-8-16,2 2 2 16,-4-2-1-16,-2 2 0 15,-1-3 0-15,-3 3 1 16,-1-4-1-16,-4 1 0 15,-1 2-1-15,2-4 0 16,-2 2 1-16,1 0-1 0,2-3 1 16,2 3 6-16,3-2 5 15,5 2-11-15,-3 0 1 16,5 0-1-16,-3-2 0 16,0 2 0-16,-3 0-1 15,-2-3 1-15,-1 2-1 16,0-2 0-16,-2 2 0 15,1 1 0-15,0-3 0 16,4 3 0-16,2-3 1 16,3 0-1-16,4 0 0 15,1 0 0-15,4 0-20 16,0 0-26-16,0 0 16 16,-5 0 18-16,-1 0 11 0,-3 0 0 15,1 0 1-15,-3 0 0 16,-3 0 9-16,3 0 19 15,-2 0-5-15,2-3-11 16,1 0-3-16,0-1-9 16,1-3 6-16,-2 1-4 15,2-1 9-15,-4 0 4 16,2-3-2-16,0 1 11 16,-1-1 25-16,-2 0-18 15,2-2-22-15,-2-2-8 16,0 3 16-16,2 1 17 15,1-3-3-15,0 1-13 16,1-1-6-16,-1-2 4 16,0 3 2-16,-5-2 16 15,-4-3 8-15,-3-1-12 0,-4-6-29 16,-21-3-1-16,-14-8-64 16,-37-25-121-16,10 11-204 15,6 2-261-15</inkml:trace>
  <inkml:trace contextRef="#ctx0" brushRef="#br2" timeOffset="525426.2446">22525 12210 702 0,'0'0'1024'0,"0"0"-780"16,0 0-155-16,0 0-9 16,0 0 67-16,0 0 28 15,0 0-41-15,-4-17-44 16,1 17-28-16,-4 6-10 16,1 7 10-16,0 12-31 15,-2 0-13-15,2 5-12 16,0 3-6-16,0-4-1 0,1-1-21 15,-1-5-87-15,0 2-100 16,2-5-295-16,1-6-361 16</inkml:trace>
  <inkml:trace contextRef="#ctx0" brushRef="#br2" timeOffset="525989.5325">22803 12296 854 0,'0'0'1178'0,"0"0"-1014"0,0 0-123 15,0 0 15-15,0 0 79 16,0 0-22-16,0 0-44 15,-69-39-7-15,55 39-19 16,3 0-19-16,1 0-11 16,3 5-13-16,4 5 0 15,3 4 1-15,0 0-1 16,1 2-8-16,12 0-13 16,1 3-10-16,0-2 1 15,-2 3 5-15,0 0-18 0,-5 0 26 16,-2-4 4-1,-4 1 1-15,-1-4 0 16,0 0-4-16,0-3 1 0,-7 0 7 16,-2-3 7-16,-5-5-8 15,1-2 9-15,-2 0 0 16,-2 0-8-16,1 0-2 16,1-9 10-16,3-4 0 15,5 1 6-15,5-3 0 16,2-1 1-16,2 0 5 15,16-2-12-15,1 3-1 16,7-2 1-16,-4 4 1 16,2 2 10-16,-11 1-4 15,0 5-1-15,-7 0-5 16,-3 3-1-16,-3 2-63 0,0 0-101 16,0 0-226-16,0 0-327 15</inkml:trace>
  <inkml:trace contextRef="#ctx0" brushRef="#br2" timeOffset="526230.3278">22940 12277 1220 0,'0'0'698'0,"0"0"-617"15,0 0-29-15,0 0 138 16,0 0 9-16,0 0-86 16,0 0-55-16,-6 23 89 0,-9 3-29 15,1 9-64-15,0 6-54 16,0 18-20-16,2-13-206 16,2-7-678-16</inkml:trace>
  <inkml:trace contextRef="#ctx0" brushRef="#br2" timeOffset="530275.3588">25829 16034 567 0,'0'0'637'0,"0"0"-637"0,0 0 14 16,0 0-14-1,0 0 125-15,0 0 1 0,-43 0-14 16,34 0 16-16,0-5-24 15,-1 2-34-15,0-1-13 16,-4-1-16-16,-2 3-10 16,-5-4-9-16,-3 3-10 15,-6 2-4-15,-3 1-6 16,-4 0 7-16,0 0-9 16,-1 0 0-16,2 4 1 15,1-1 0-15,-1-3-1 16,3 0 1-16,2 0-1 15,1 0 0-15,3 0-6 16,-1-7 6-16,-2-2 0 16,0 5-1-16,-3-4-11 0,-4 6 10 15,-2-2 2-15,-4 4-1 16,-5 0 1 0,-1 0 0-16,0 0 1 0,4 0 6 15,2 0-7-15,5 0 1 16,7 0-1-16,1 0 1 15,5 0 0-15,1-3 0 16,1 0 0-16,-2-1 0 16,-5 1 0-16,-4-3 5 15,-5 2-6-15,-2-1 0 16,-4 0 1-16,-8-2-1 16,3-1 1-16,0 1 0 0,4-3-1 15,6 3 0-15,3-3-1 16,4 3 1-16,0-1 0 15,-1 3 18-15,3-2 24 16,-2 5 20-16,-3-6 6 16,2 5-23-16,-5-1-30 15,0 2-8-15,-1-4-6 16,4 5 1-16,1-3-1 16,3 4-1-16,2 0 1 15,1 0 0-15,3 0 0 16,0 0 0-16,2 4-1 15,0 4 2-15,1 0 8 16,0 2-4-16,5 0-5 16,4-3 5-16,0-3-6 15,2 2 0-15,2-3 2 0,1-2-2 16,-3 3 1-16,0-4 0 16,-3 2-1-16,0-2 1 15,-3 3 0-15,2-3 0 16,-4 0 5-16,4 1 2 15,1 2-7-15,1-3 11 16,4 3 3-16,4-3-5 16,2 3 4-16,1-3 5 15,0 1 0-15,1 2-4 16,1 0-6-16,-2-3 6 16,3 3-2-16,0-3 1 15,0 0-1-15,0 0 6 16,0 0-2-16,0 0 1 15,0 0 4-15,0-3 5 16,6-7-27-16,4 0-12 0,2-6 3 16,-3 2-5-16,-1 1-3 15,-5 2 11-15,-2 2 6 16,-1-1-1-16,0 0 1 16,0 0 1-16,0 1 6 15,0-5 2-15,0 4 3 16,0-2-11-16,0-2 5 15,0-6 0-15,0 1-5 16,0-2 0-16,0-1-1 16,-3-1 1-16,2 2-1 15,-7 2 1-15,2 5-1 0,-3-2 0 16,0 3-1-16,0-1 0 16,2 4 1-16,-1 0 13 15,4 4-5-15,2 2 2 16,2-2 11-16,0 3 9 15,0 2-6-15,2-4-11 16,2 2-12-16,-1 1 0 16,2 0 0-16,-5 2 0 15,0 0 0-15,0 0-1 16,0-3 1-16,0 3 0 16,0 0 0-16,0 0 0 15,0 0 0-15,0 0-1 0,0 0 2 16,3 0 5-16,-3 0 0 15,3-3-1-15,-2 2-4 16,2-3-1-16,-1 2 0 16,1-2 1-16,-2 1-1 15,1 0 0-15,-1-1-1 16,1 4 1-16,-1-3-1 16,1-1 1-16,-2 4 0 15,0 0-1-15,1-2 1 16,-1 2 0-16,0 0 0 15,0 0 0-15,0 0-1 16,4-1 0-16,1 1 0 16,2-3 0-16,4 0-1 15,5 0-5-15,1-1-1 16,-1 1 6-16,-4 3-9 0,1 0-5 16,0 0-5-16,-3 0-4 15,6 3-25-15,4 10-58 16,9 1-157-16,-4 2-306 15,1-7-327-15</inkml:trace>
  <inkml:trace contextRef="#ctx0" brushRef="#br2" timeOffset="537553.0319">17513 12262 1139 0,'0'0'818'16,"0"0"-673"-16,0 0-101 15,0 0 14-15,0 0 87 16,0 0-30-16,5-2-58 15,-5 2-35-15,0 2-6 0,0 8 47 16,0 4-12-16,0 2-10 16,0 1-8-16,0 3 3 15,0 2-15-15,-2 2-8 16,-4 3 1-16,-2-2-2 16,2-1-5-16,-4-1-6 15,6-6 1-15,2-2-1 16,2-3 0-16,0-4 0 15,13-1 0-15,10 0 7 16,9-4-8-16,4 1-16 16,1-4 5-16,-1 0-1 15,-3 0-3-15,-10 0 8 0,0 0-4 16,-11 0 10-16,-2 0 1 16,-2 0 1-16,-8 0 5 15,0 0 2-15,0-4 11 16,0-2 1-16,0-4-11 15,0 1-3-15,0-3-5 16,3 3 7-16,3-1 1 16,-3 0 7-16,0 5 11 15,0 0 9-15,-1 2 1 16,0 0-1-16,-2 3-6 16,0 0-8-16,0 0-7 15,0 0-13-15,0 13-2 16,0 7 11-16,0 4 10 15,0 10-14-15,0 7-7 16,-2 22-103-16,0-11-413 0,-4-8-1276 0</inkml:trace>
  <inkml:trace contextRef="#ctx0" brushRef="#br2" timeOffset="561250.04">22411 15669 945 0,'0'0'899'0,"0"0"-683"16,0 0-158-16,2 0-39 16,-2 0 49-16,1 0 86 15,1 0-2-15,-1 0-80 16,6 0-51-16,2 0 7 0,7 0 27 15,4 6 5 1,9-2-19-16,5 4-8 0,8 2-15 16,10-1-12-1,5 3-6-15,3-2 0 0,4 0 0 16,-7-4-14-16,-7-2-4 16,-4-4 2-16,-8 0-8 15,-5 0 3-15,-7-4 9 16,-6-6 2-16,-5-2 9 15,-9 1-5-15,-6-3 6 16,-2 1 0-16,-18-3 0 16,-12 0 12-16,-1-2 0 0,1 6 8 15,2-1-6 1,10 6-2-16,5 4-6 0,11-1-4 16,2 4 4-16,2 0-6 15,3 0-1-15,15 10-1 16,5 4 2-16,7 5 0 15,1 0 1-15,2 3-1 16,-3-2 0-16,-2-1 0 16,-6-1 0-16,-5-3 0 15,-6-3-1-15,-9-5 0 16,-2-2-10-16,-19 0 5 16,-19-2 5-16,-44-3-113 15,8 0-418-15,5 0-842 0</inkml:trace>
  <inkml:trace contextRef="#ctx0" brushRef="#br2" timeOffset="562307.4756">17058 15734 1549 0,'0'0'403'0,"0"0"-278"16,0 0-72-16,0 0 51 15,0 0-13-15,0 0-52 16,0 0-26-16,77-18-11 16,-66 18 4-16,4 6 9 15,9-2 20-15,8 4-4 16,10 2-16-16,7-3-13 15,9-1-1-15,-2-2-1 16,-2-2-10-16,-6-2-45 0,-12 2-16 16,-9-2 28-1,-15 0 30-15,-5 0 13 0,-7 0 0 16,0 0 31-16,0 0 35 16,-7-2-25-16,-8-6-20 15,-8 4-8-15,0-3 8 16,0-1 1-16,1 3-2 15,5 0-1-15,8 3 8 16,6 0 18-16,3-5-11 16,3 3-24-16,16-3-9 15,8 4-1-15,2-1-1 16,0 4 1-16,-7 0-1 16,-5 7-5-16,-8 11 6 15,-6 1 7-15,-3 3 27 16,0 2-1-16,-1-1-15 0,-11-3-11 15,-4 1-7-15,-10-2-17 16,-22-3-147-16,5-3-453 16,3-13-802-16</inkml:trace>
  <inkml:trace contextRef="#ctx0" brushRef="#br2" timeOffset="563340.127">16853 12408 1239 0,'0'0'303'16,"0"0"-201"-16,0 0-44 16,0 0 47-16,0 0 125 15,0 0-25-15,0 0-74 16,-6-23-70-16,6 23-25 15,0 0-17-15,12 0-4 0,5 6-5 16,9 1 1-16,0 6-10 16,7-3-1-16,2 1 2 15,-2-3-1-15,-1-1-1 16,0-3-6-16,-5-1-11 16,-5 0-8-16,-4-3-10 15,-3 0 25-15,-9 0 10 16,-3-6 2-16,-3-4-1 15,0 1-1-15,0-2 1 16,-9-2-1-16,-8-1 1 16,2 2-1-16,1 2 1 15,-2 3-1-15,5 3 1 0,5 2 0 16,3 2 0 0,3 0-1-16,0 0-1 0,9 9 1 15,12 8 6-15,7 6 3 16,5 4-9-16,0-1 1 15,-1 3-1-15,-3-5 6 16,-7-5-6-16,-8-5 0 16,-14-1-6-16,0-7-20 15,-51-6-14-15,-5 0-235 16,1-6-711-16</inkml:trace>
  <inkml:trace contextRef="#ctx0" brushRef="#br2" timeOffset="564473.2838">21781 11870 1330 0,'0'0'327'0,"0"0"-247"16,0 0-57-16,0 0 15 15,0 0 106-15,0 0-15 16,0 0-47-16,28 10-14 15,-3 6-12-15,8 0-4 16,3 4-27-16,1-3-16 16,3 3-8-16,-1 0 6 0,2-4-7 15,2 3 0 1,-3-5 0-16,-3-4-24 0,-4-3 3 16,-9-4 2-16,-8-3 18 15,-8 0 0-15,-5-7 1 16,-3-6-1-16,0-4 0 15,-8 0-9-15,-10-1 7 16,-4 1 3-16,3 4 6 16,-1 1 3-16,5 4 4 15,7 4 8-15,2 1 1 16,6 3 6-16,0 0-7 16,0 0-21-16,3 10 1 15,8 10 5-15,4 7 3 0,5 5-3 16,-2 4-5-1,1-5 1-15,-4-2 4 16,-2-6-5-16,-5-6 0 0,-8-7-1 16,0-5 0-16,-18-3-11 15,-33-2 5-15,-47-7-136 16,7-6-342-16,-3-4-354 0</inkml:trace>
  <inkml:trace contextRef="#ctx0" brushRef="#br2" timeOffset="569448.3988">14928 18004 1575 0,'0'0'648'15,"0"0"-546"-15,0 0-36 16,0 0 91-16,81 0 1 16,-55 0-81-16,3 0-53 15,-2 6-9-15,-2-1 9 0,2 3 39 16,-8-1-21-1,4 0-17-15,-7-2-13 0,-4 2-12 16,-5-4-7-16,0 1-65 16,-7-4-108-16,0 0-210 15,0 0-532-15</inkml:trace>
  <inkml:trace contextRef="#ctx0" brushRef="#br2" timeOffset="569857.1367">15346 17965 1305 0,'0'0'652'0,"0"0"-451"15,0 0-27-15,0 0-24 16,0 0-34-16,92-5-56 0,-60 5-60 16,-7 0-3-16,-1 0-94 15,-9 0-60-15,-5 3-70 16,-10 8-116-16,0-2-146 16,0 1 3-16</inkml:trace>
  <inkml:trace contextRef="#ctx0" brushRef="#br2" timeOffset="570242.5258">15804 18015 1634 0,'0'0'546'16,"0"0"-419"-16,0 0-4 0,0 0 16 16,0 0-43-1,0 0-26-15,0 0-43 0,79-2-27 16,-37 4-38-16,19 6-73 16,-12-1-189-16,-13-2-481 0</inkml:trace>
  <inkml:trace contextRef="#ctx0" brushRef="#br2" timeOffset="570523.8908">16174 18091 2235 0,'0'0'525'15,"0"0"-474"-15,0 0-51 16,170 0-47-16,-82 0-235 15,-1 2-1229-15</inkml:trace>
  <inkml:trace contextRef="#ctx0" brushRef="#br2" timeOffset="572136.3228">6312 14521 857 0,'0'0'1064'0,"0"0"-723"16,0 0-247-16,0 0-63 16,0 0 93-16,0 0 6 15,14 0-75-15,-1 0-40 16,2 0-15-16,6 0 2 0,4 0-2 16,2 5-1-16,1 3-36 15,2 3-73-15,-7 2-169 16,-7-6-666-16</inkml:trace>
  <inkml:trace contextRef="#ctx0" brushRef="#br2" timeOffset="572594.982">6754 14463 1086 0,'0'0'969'0,"0"0"-813"16,0 0-88-16,0 0 8 16,0 0 27-16,0 0-58 15,110 3-45-15,-62 10-39 16,-11-3-232-16,-7-1-578 0</inkml:trace>
  <inkml:trace contextRef="#ctx0" brushRef="#br2" timeOffset="573007.2888">7322 14459 1516 0,'0'0'334'16,"0"0"-274"-16,0 0-39 16,0 0-1-16,94 10-20 15,-55-10-324-15,-3 0-557 0</inkml:trace>
  <inkml:trace contextRef="#ctx0" brushRef="#br2" timeOffset="573271.4314">7709 14489 1548 0,'0'0'294'0,"0"0"-285"0,119-10-9 16,-56 6-161-16,-5-2-867 0</inkml:trace>
  <inkml:trace contextRef="#ctx0" brushRef="#br2" timeOffset="574893.2944">5675 9422 887 0,'0'0'1018'0,"0"0"-879"0,0 0-104 16,0 0-12-16,0 0 165 16,0 0-3-16,0 0-69 15,12-3-40-15,-3 0-34 16,10-3-30-16,7 2-11 16,2 0-1-16,5 4-6 15,0 0-98-15,1 0-166 16,-7 0-405-16,-9 4-815 0</inkml:trace>
  <inkml:trace contextRef="#ctx0" brushRef="#br2" timeOffset="575172.7042">6027 9415 1295 0,'0'0'608'0,"0"0"-519"15,0 0 2-15,0 0 93 16,0 0-43-16,0 0-86 15,0 0-55-15,103 7-140 16,-64-1-236-16,-6-2-492 0</inkml:trace>
  <inkml:trace contextRef="#ctx0" brushRef="#br2" timeOffset="575447.1791">6417 9444 1674 0,'0'0'551'0,"0"0"-508"16,0 0-43-16,0 0-1 16,113 0-95-1,-64 0-272-15,-4 0-362 0</inkml:trace>
  <inkml:trace contextRef="#ctx0" brushRef="#br2" timeOffset="575792.5884">7033 9478 713 0,'0'0'1009'0,"0"0"-817"16,0 0-148-16,0 0 39 15,0 0 91-15,0 0-60 16,0 0-62-16,104-6-33 0,-65 6-19 15,22 0-49-15,-9 0-461 16,-10-1-853-16</inkml:trace>
  <inkml:trace contextRef="#ctx0" brushRef="#br2" timeOffset="576146.8195">7861 9490 1662 0,'0'0'396'0,"0"0"-316"15,0 0-71-15,0 0-9 0,0 0-90 16,101 0-267-1,-68 0-318-15</inkml:trace>
  <inkml:trace contextRef="#ctx0" brushRef="#br2" timeOffset="576873.9">7513 9501 1659 0,'0'0'549'0,"0"0"-493"16,0 0-38-16,0 0 16 16,0 0-15-16,118 3-19 15,-70 1-470-15,-2-1-615 0</inkml:trace>
  <inkml:trace contextRef="#ctx0" brushRef="#br2" timeOffset="577258.2164">8237 9555 662 0,'0'0'1317'0,"0"0"-1066"16,0 0-177-16,0 0-19 15,0 0-55-15,91 8-6 16,-45-8-743-16</inkml:trace>
  <inkml:trace contextRef="#ctx0" brushRef="#br2" timeOffset="616064.4739">28273 16847 1074 0,'0'0'275'0,"0"0"-195"16,0 0 67-16,0 0 77 16,0 0 19-16,0 0-60 15,-1 0-41-15,1 0-7 16,0 0-3-16,0 0-15 15,0 0-32-15,0 0-29 16,0 0-18-16,6 0-1 16,10 0-13-16,4 0-16 15,5 0-7-15,3 0-1 16,4-7 1-16,-1 2 0 16,0-3-1-16,-1 1-1 15,-3 2 0-15,-3 1 1 16,-4-2-1-16,-6 3 1 15,-5 2 1-15,-3 1 0 16,-3 0-1-16,-3 0 0 0,0 0-2 16,0 0-4-1,0 0 0-15,0 0-3 0,0 0-1 16,0 1 9-16,-7 10 0 16,-1 3 1-16,-2 3 1 15,-4-1 0-15,1 2-1 16,-2 2 1-16,-2 1-1 15,0-2 1-15,-1 1-1 16,0 2-1-16,0-5 1 16,5-1 0-16,2 0 0 15,1-2-1-15,5-1 0 16,4-3-1-16,1-3-4 16,0-1 6-16,0-2 0 0,7-1 1 15,8-1 1-15,0-2-2 16,6 0-6-16,3 0-23 15,1-7-36-15,1-1-32 16,-1-1-73-16,3-3-151 16,-7 3-347-16,-9 1-619 0</inkml:trace>
  <inkml:trace contextRef="#ctx0" brushRef="#br2" timeOffset="617076.8159">28739 16926 918 0,'0'0'567'0,"0"0"-455"16,0 0 41-16,0 0 87 15,0 0-75-15,0 0-78 16,0 0-53-16,0 7 4 15,0 3 41-15,0 5-16 16,-2 0-8-16,-4 2-6 16,0 2-14-16,0-4-20 0,-2 3-4 15,0-8 0-15,2 2-10 16,0-3 7-16,0-3-7 16,5-4-1-1,-1 0 1-15,2-2 0 0,0 0 7 16,0 0 5-16,15-11 2 15,3-9-15-15,6-3 0 16,1-4 0-16,0-2 1 16,-2 3-1-16,-7 5 6 15,-1 6-5-15,-7 3 0 16,-2 7-1-16,-3-1 1 16,-2 5 8-16,-1 1-9 0,2 0 0 15,-2 0-2 1,0 0-14-16,0 10 7 0,0 1 9 15,0 4-1-15,0 0 0 16,0 3-1-16,-2-7 2 16,-2 2 0-16,1-6-1 15,0-1 0-15,1-4 0 16,1-2 1-16,1 0 0 16,0 0 1-16,0 0 0 15,1-2-1-15,11-14-6 16,6-1-12-16,2-3 12 15,-1 3 5-15,0 0 0 16,-5 5 1-16,-4 2 0 16,-1 4 0-16,-5 5 12 15,-2 1 1-15,0 0 4 0,-2 0-7 16,1 0-9-16,-1 0-1 16,2 0 0-16,-1 0-8 15,2 7 8-15,-1 6 0 16,1-1 0-16,-3 5 0 15,0 0 1-15,0-2-1 16,0 2 0-16,-2-2-36 16,-2-3-111-16,-1-2-201 15,4-3-251-15,1-4-211 0</inkml:trace>
  <inkml:trace contextRef="#ctx0" brushRef="#br2" timeOffset="617340.0148">29112 16937 383 0,'0'0'799'0,"0"0"-689"16,0 0-3-16,0 0 162 16,0 0 5-16,0 0-59 15,0 0-42-15,-25 68-42 16,19-44-35-16,1-1-20 15,4 4-41-15,1-2-23 16,0-1-12-16,0-4 0 16,0-6-33-16,0-2-76 0,0-1-105 15,0-8-255-15,0 3-56 16,-5-6-237-16</inkml:trace>
  <inkml:trace contextRef="#ctx0" brushRef="#br2" timeOffset="617646.9039">29264 16927 902 0,'0'0'613'0,"0"0"-505"15,0 0 43-15,0 0 120 0,0 0-76 16,0 0-136-16,0 0-40 15,52 0-3-15,-33 9-14 16,-2 1 4-16,1 0 25 16,-6 1 0-16,-5 2-9 15,-5-3-8-15,-2 2 5 16,0-5 25-16,-14 3-9 16,-5-5-23-16,-2 0-12 15,0-2-38-15,2-2-109 16,8-1-183-16,5 0-253 15,6 0-690-15</inkml:trace>
  <inkml:trace contextRef="#ctx0" brushRef="#br2" timeOffset="617972.389">29536 16966 519 0,'0'0'764'16,"0"0"-600"-16,0 0 43 15,0 0 106-15,0 0-96 16,0 0-121-16,0 0-68 16,81 2-16-16,-55-2-12 0,0 0-43 15,-4 0-119-15,-8 0-137 16,-6 0-228-16,-6 0-677 16</inkml:trace>
  <inkml:trace contextRef="#ctx0" brushRef="#br2" timeOffset="618189.2725">29689 16878 1462 0,'0'0'224'0,"0"0"-112"15,0 0 169-15,0 0-18 16,0 0-91-16,0 0-72 15,-39 99-42-15,33-70-41 16,2 1-10-16,4 7-7 16,0-8-118-16,9-6-533 0</inkml:trace>
  <inkml:trace contextRef="#ctx0" brushRef="#br2" timeOffset="621155.7919">30453 17081 41 0,'0'0'551'0,"0"0"-395"15,0 0-9-15,0 0-18 16,0 0-120-16,0 0 8 15,0 0-1-15,0-19 101 0,0 16-49 16,0-4-46-16,2 4 34 16,1-2 49-16,-3 3 10 15,0 0-9-15,0-5 30 16,0 6-8-16,0-5 5 16,0 4-1-16,0 0-8 15,0 2-15-15,0 0-28 16,0 0-18-16,0 0-16 15,0 0-18-15,0 0-12 16,0 0-12-16,0 0-5 16,0 0 0-16,0 7 11 15,1 6-5-15,1-1-5 16,-2 3 0-16,1 0-1 0,-1-1 1 16,0-1-1-1,0-4 0-15,0 2-9 0,0-7-9 16,0 2 1-16,0-6-3 15,0 0 2-15,0 0 4 16,0 0 2-16,0 0 5 16,2 0 6-16,2-6-6 15,5-7 0-15,0-1 6 16,1-1 1-16,4-3 0 16,-2 2 0-16,0-1 0 15,0 1 7-15,-2 2-5 16,-1 4 11-16,1 1 8 15,-1 2-1-15,-2 1-1 16,-3 3 8-16,0 1-3 0,-2 2 2 16,-1 0-9-16,-1 0-17 15,2 8 1-15,-2 4-1 16,0 5 2-16,0 0-1 16,0 3 5-16,0-5-5 15,-3 0-1-15,0-3 0 16,-1-5 1-16,1-3 4 15,1-2-5-15,0-1 0 16,2-1 0-16,0 0 1 16,0 0 13-16,0-4-14 15,8-9-11-15,8-3-3 16,3-4 13-16,3-3 0 16,1-1-19-16,-2 5 14 0,-4 1 6 15,-4 6 0-15,-5 3 1 16,-2 5 9-16,-3-2 10 15,0 5-1-15,-2 1-5 16,-1 0-4-16,0 0-3 16,0 4-7-16,0 8 2 15,0 9 13-15,0 1-5 16,-1 2-4-16,-5 1 2 16,1 3 1-16,-1-7-8 15,0 1 0-15,0-5 0 16,3-1-1-16,3-6-49 15,0-6-217-15,2-1-467 0</inkml:trace>
  <inkml:trace contextRef="#ctx0" brushRef="#br2" timeOffset="622346.8814">30886 17120 307 0,'0'0'1191'16,"0"0"-1007"-16,0 0-87 0,0 0 133 16,0 0 16-1,0 0-95-15,0 0-86 0,0-5-42 16,0 8-15-16,0 7 27 15,0 3 15-15,0 1-23 16,-2 3-3-16,-2-1-15 16,1 0-8-16,-4-2 1 15,2-1-1-15,-1-3 0 16,1-2 0-16,2-3 0 16,2-3-1-16,-1 0-1 15,2-2 1-15,0 0-8 16,0 0 8-16,9-4-6 0,7-9-10 15,3-1 9-15,1-5 6 16,2-4 1-16,-3 0-1 16,-1 6 1-16,-8 0 1 15,-1 7 7-15,-4 0 9 16,0 6 10-16,-3 1 14 16,-2 3-17-16,1 0-12 15,-1 0-1-15,2 0-10 16,0 0 1-16,1 7-2 15,-2 10 14-15,2 6 12 16,-1-2-8-16,1 4-9 16,0-2 2-16,-2-6-11 15,2-2-1-15,0-5-14 0,0-2-149 16,-2-8-413-16,2 0-975 16</inkml:trace>
  <inkml:trace contextRef="#ctx0" brushRef="#br2" timeOffset="623267.1224">31180 16936 1407 0,'0'0'188'15,"0"0"-139"-15,0 0 116 16,0 0 94-16,0 0-80 16,0 0-74-16,0 0-36 15,65 7-30-15,-36-4-23 16,1-2-8-16,-2 0-8 16,-1-1-3-16,-5 0-83 15,-3 0-93-15,-1 0-184 16,-4-1-161-16,-7-6-185 0</inkml:trace>
  <inkml:trace contextRef="#ctx0" brushRef="#br2" timeOffset="623504.7938">31347 16864 1637 0,'0'0'289'0,"0"0"-223"16,0 0 54-16,0 0 97 16,0 0-65-16,0 0-53 15,-30 73-29-15,25-44-38 16,2 2-19-16,2-2-12 16,1-1-1-16,0-3-70 0,0-3-150 15,0-5-363-15,6-10-259 16</inkml:trace>
  <inkml:trace contextRef="#ctx0" brushRef="#br2" timeOffset="626724.6342">30083 17155 1003 0,'0'0'123'16,"0"0"-45"-16,0 0 465 15,0 0-252-15,0 0-126 16,0 0 0-16,0 0-12 16,0 7-23-16,-2-7-33 15,1 0-17-15,-2-2-10 16,-3-7-19-16,2-4-13 16,-2-7-20-16,1-5-5 15,2 1-5-15,3-3-2 16,0-3-5-16,0 1-1 0,5 2 8 15,4 0-7-15,1 7-1 16,-2 8 7-16,-2 2-1 16,-3 7 3-16,-2 0-3 15,1 3-5-15,-2 0-1 16,0 0-1-16,0 3-9 16,0 7 2-16,0 7 7 15,0 1 1-15,1 5-1 16,4 0 0-16,3 4 1 15,1-3 0-15,1-1-1 16,0 0 1-16,-3-9-2 16,-1-2 2-16,-1-6-1 15,-2-2 1-15,-2-4 0 16,1 0 3-16,3 0 6 0,5 0-2 16,2-13-6-16,2-3 5 15,3-4 0-15,1-10-5 16,-2-4 1-16,1 2-1 15,-4-5 7-15,0 8-8 16,-5 2 8-16,-5 8-8 16,-2 5-1-16,-1 1 1 15,0 4-15-15,2 1-52 16,7 2-138-16,-2 0-377 16,2 2-1017-16</inkml:trace>
  <inkml:trace contextRef="#ctx0" brushRef="#br2" timeOffset="628220.8273">31694 16761 649 0,'0'0'345'15,"0"0"-154"-15,0 0-4 16,0 0 61-16,0 0 53 16,0 0-41-16,0 0-91 15,-3-10-34-15,2 10-6 16,1 0-4-16,0 0-29 15,0 0-19-15,0 0-27 16,3 0-29-16,9 0-2 16,6 0-8-16,1 0-10 15,-2 0 0-15,-3 0-1 0,-3 1-1 16,-2-1-9-16,0 2 1 16,-3-1 8-16,-2-1 0 15,1 3 0-15,-4-3 0 16,-1 3 0-16,0-2-8 15,0 7 2-15,0 3 6 16,0 1 1-16,-1 6 0 16,-8 1 0-16,-6 2 0 15,-2 2 0-15,1 1 1 16,-1-2-1-16,4 1 0 16,3-3 0-16,2-3-1 15,5-2 0-15,3-1 1 16,0-4 0-16,0-5-11 15,2 3 6-15,10-8 5 0,4 0 0 16,5 0-28-16,4 0-66 16,4 0-47-1,-1-3-7-15,-1-3-116 0,-5 2-218 16,-8 0-73-16,-8 1-378 0</inkml:trace>
  <inkml:trace contextRef="#ctx0" brushRef="#br2" timeOffset="628459.4445">31726 16887 1092 0,'0'0'916'15,"0"0"-821"-15,0 0-73 16,0 0 127-16,0 0-2 16,0 0-92-16,83 3-55 15,-26 1-181-15,-9-1-335 16,-11-2-404-16</inkml:trace>
  <inkml:trace contextRef="#ctx0" brushRef="#br2" timeOffset="629727.9746">32019 16831 889 0,'0'0'501'16,"0"0"-374"-16,0 0 27 16,0 0 84-16,0 0 11 15,0 0-62-15,0 0-64 16,0-4-47-16,0 4-35 15,0 3-17-15,2 4-8 16,0 7 16-16,-1 3-2 16,1 3-20-16,-2 3-5 15,0-1-5-15,0-3 0 16,0-3 0-16,-3-1 0 16,-2-5-1-16,2-4 0 15,0-3 0-15,2-3 1 16,1 0 0-16,0 0 13 15,0-3 4-15,4-6-17 16,7-8 0-16,4-4-2 0,2-2 2 16,1 0 0-16,-3 1 0 15,-1 5 0-15,-2 4 1 16,-5 3-1-16,-2 3 1 16,-1 5 5-16,-2-2 5 15,-1 4 11-15,-1 0 3 16,3 0-15-16,-3 0-10 15,0 0-1-15,0 13-10 16,0 3 11-16,0 3 1 16,-3 3 0-16,-3 0-1 15,2-7-1-15,-1 3 1 16,1-8-1-16,1-3 1 0,1-5-1 16,2 0-17-16,0-2 17 15,0 0-1-15,2-4 2 16,10-11-21-16,4-3 4 15,2-4 11-15,3-2-1 16,-2 0-14-16,-4 8 12 16,-3 2 9-16,-5 4 0 15,-4 7 2-15,-1 0 6 16,-1 3 3-16,-1 0-2 16,0 0 1-16,2 0 4 15,-2 0 1-15,0 0-8 16,0 11 4-16,0 1 20 15,0 5-10-15,0 3-8 16,-3 2-4-16,-3-1-9 16,-1-1 1-16,2-1-1 0,2-2 0 15,3-7-6-15,0-1-78 16,2-6-96-16,11-3-194 16,-1 0-465-16</inkml:trace>
  <inkml:trace contextRef="#ctx0" brushRef="#br2" timeOffset="630219.5046">32411 17009 428 0,'0'0'1333'0,"0"0"-1293"16,0 0-33-16,0 0-7 15,0 0 123-15,0 0 25 16,0 0-80-16,10 0-48 16,-4 0-6-16,1 0 30 15,5-3-4-15,-1-1-24 16,-1-3-14-16,0-2 5 15,0 3 2-15,-3-4-3 16,-2 6 11-16,-2-4 6 16,-2 6 14-16,-1-2 15 0,0 2-6 15,0 0-18-15,-3 0 3 16,-9 2-22-16,-6 0-7 16,-1 0 5-1,-5 0 5-15,2 10 0 0,-1 2 9 16,4 3 22-16,3-1-9 15,3 1 0-15,7-3 7 16,6 4 3-16,0-4-12 16,8-1-1-16,16-2-14 15,9-2-17-15,23-7-57 16,-8 0-194-16,-3 0-631 0</inkml:trace>
  <inkml:trace contextRef="#ctx0" brushRef="#br2" timeOffset="631403.4066">32879 16906 312 0,'0'0'181'16,"0"0"-114"-16,0 0-46 15,0 0-7-15,0 0-2 16,0 0-12-16,0 0-39 15,-46-12-111-15,46 9-198 0</inkml:trace>
  <inkml:trace contextRef="#ctx0" brushRef="#br2" timeOffset="632161.1402">32679 16860 228 0,'0'0'294'0,"0"0"-249"16,0 0-36-16,0 0 34 15,0 0 39-15,0 0 12 16,0 0 4-16,-3-13 41 15,2 13-6-15,-1 0 24 16,1 0-12-16,-1 0-7 0,1 0 9 16,-3 0 29-16,3-3-12 15,-2 3-30-15,3 0-44 16,0 0-28-16,0 0-5 16,0 0-4-16,0 0-7 15,0 0-13-15,0 0 3 16,0 0 5-16,0 0 3 15,0 0-10-15,4 0 0 16,7 0 20-16,7 0-15 16,3 0-14-16,4 0-7 15,4 0-9-15,-3 0 0 16,0 3-3-16,-4 0-5 16,-4-2 8-16,-4 2-7 0,-3-3 8 15,-5 3-1 1,-1-3-1-16,-2 0 11 0,-1 0 13 15,-2 0-4 1,0 0-13-16,0 0 1 0,0 0-5 16,1 0-11-16,5 0-6 15,-2 0 6-15,-1 0-1 16,-1 0-5-16,-1 0 0 16,-1 0 0-16,0 0-2 15,0 0 6-15,0 0-10 16,0 0-28-16,0 0-58 15,0 0-94-15,2 3-289 0,-1 1-640 16</inkml:trace>
  <inkml:trace contextRef="#ctx0" brushRef="#br2" timeOffset="632828.4321">33074 16649 841 0,'0'0'991'15,"0"0"-871"-15,0 0-85 16,0 0 46-16,0 0 76 16,0 0 18-16,0 0-55 15,-14 46-59-15,12-25-6 16,2 4 3-16,-1 4-8 16,-1-1-20-16,1 1-8 15,-1-2-12-15,-2-4-2 0,-1 1-8 16,1-2 1-16,-3-2 5 15,0-5-5-15,4-3-1 16,0-2-7-16,3-4-70 16,0-2-101-16,6-4-163 15,6 0-228-15,-1-3-538 0</inkml:trace>
  <inkml:trace contextRef="#ctx0" brushRef="#br2" timeOffset="633482.237">33073 16606 1113 0,'0'0'506'16,"0"0"-395"-16,0 0 120 15,0 0 54-15,0 0-97 16,0 0-65-16,0 0-67 16,7-4-19-16,7 4-13 15,1 0-11-15,2 0-6 16,0 5-6-16,-1 1-1 16,0 1-1-16,-2 0 1 15,-3 2-1-15,-4-2-6 16,-2-3-20-16,-1 4 7 15,-4-4 11-15,0 6 1 16,0-4 7-16,-3 4 2 0,-3 0-2 16,0-3 1-16,0 0-1 15,-1-1-1-15,-3 1-4 16,0-4 4-16,0 3-7 16,0-1 8-16,2 0-5 15,2-2 4-15,2 1-16 16,2 2 0-16,2 1 5 15,0 2-11-15,0 2-44 16,0-1 25-16,9 1 24 16,2 2 8-16,2-1 10 15,-1 1-9-15,0 1 10 0,-3-4 0 16,-5 3-1 0,1-3 1-16,-4 0 0 15,-1-1 0-15,0 2 0 16,0-2 1-16,0 1-1 0,-1-3 0 15,-7 0 6-15,-1-1 0 16,-2 1 5-16,-2-4 11 16,0-2 5-16,1-1-11 15,1 0-1-15,0 0-15 16,6 0-12-16,5 0-97 16,0-4-160-16,11-3-572 0</inkml:trace>
  <inkml:trace contextRef="#ctx0" brushRef="#br2" timeOffset="633693.2738">33360 16851 1348 0,'0'0'946'15,"0"0"-946"-15,0 0-106 16,0 0 81-16,0 0 19 16,0 0 4-16,0 0-255 15,14 27-467-15</inkml:trace>
  <inkml:trace contextRef="#ctx0" brushRef="#br2" timeOffset="634459.8817">33617 16573 712 0,'0'0'410'0,"0"0"-272"15,0 0 81-15,0 0 40 16,0 0 3-16,0 0-95 15,0 0-40-15,2 0-24 16,-2 0-38-16,0 0-21 16,-2 0-20-16,-3 0-19 15,-3 0-5-15,-4 0-1 16,-6 0 0-16,-1 0 1 16,-1 0 0-16,3 0 6 15,3 0-6-15,6 0 1 0,3 3-1 16,3-2-2-1,2 5-5-15,0-3 6 0,0 7 1 16,0-4 0-16,0 8 0 16,6-5 0-16,-3 3 0 15,0-1 0-15,-3 0 0 16,0 2 0-16,0-3 0 16,0 3 2-16,-5 1 8 15,-3 0 3-15,-1 1 1 16,1 1-1-16,4 2 2 0,-1 1-4 15,1 1 8 1,1-1-3-16,2 1-4 0,-1-2-4 16,0 1-7-16,1-2 6 15,-1-4 2-15,2-3-8 16,0 0 7-16,0-1-1 16,0-3 0-16,0 0-5 15,0 2 7-15,0-1 7 16,8-5 16-16,1 6-1 15,3-5-12-15,1-3-10 16,7 0-9-16,-1 0-6 16,-1 0-58-16,1-6-64 15,-2-7-122-15,-5 4-385 16,-6-2-210-16</inkml:trace>
  <inkml:trace contextRef="#ctx0" brushRef="#br2" timeOffset="634691.669">33506 16782 1415 0,'0'0'549'0,"0"0"-549"15,0 0 0-15,0 0 64 16,83 1-19-16,-56 9-45 16,-7-1-260-16,-7 0-745 0</inkml:trace>
  <inkml:trace contextRef="#ctx0" brushRef="#br2" timeOffset="635120.9946">33683 17231 1015 0,'0'0'805'0,"0"0"-736"15,0 0 29-15,0 0 115 16,0 0-6-16,0 0-94 16,0 0-47-16,3 0-31 15,-15 0-24-15,-9 0-4 16,-13 0 16-16,-15-4-7 15,-9-5-1-15,-22-1-3 16,-19-11-3-16,8 2-9 16,10-1 0-16,15 3-8 0,25 6-14 15,5 2 15-15,8 2-17 16,15 5-77 0,13 2-52-16,36 6-69 0,9 6-120 15,6 3-381-15</inkml:trace>
  <inkml:trace contextRef="#ctx0" brushRef="#br2" timeOffset="635442.8271">33814 17352 439 0,'0'0'1138'0,"0"0"-946"15,0 0-135-15,0 0 216 16,0 0 12-16,0 0-85 16,-119 2-60-16,69-4-47 15,-19-8-30-15,-22-8 4 16,3 2 2-16,12-2-22 15,13-2-17-15,22 8-24 16,5 2-6-16,11 2-12 16,25 6-79-16,9 2-154 15,21 0-399-15</inkml:trace>
  <inkml:trace contextRef="#ctx0" brushRef="#br2" timeOffset="639547.6348">32249 16527 1318 0,'0'0'199'0,"0"0"-142"15,0 0 29-15,0 0 80 16,0 0 71-16,0 0-44 16,4-10-47-16,-4 7-41 15,0 3-28-15,0 0-1 16,0 0-19-16,-8 3-27 15,-10 14 4-15,-8 8 24 16,-12 12-14-16,-7 5-15 16,-9 5-8-16,-1-1-20 15,-3-4 0-15,1 0 0 16,2-3 8-16,3-2-7 16,4-1 7-16,3 3-8 0,7-6 6 15,2-3-7-15,4 0-6 16,6-8-19-16,0-1-66 15,2-3-112-15,-7-3-142 16,6-5-222-16,5-3-154 0</inkml:trace>
  <inkml:trace contextRef="#ctx0" brushRef="#br2" timeOffset="640029.4996">31859 16431 1538 0,'0'0'503'0,"0"0"-450"15,0 0-41-15,0 0 82 16,0 0 152-16,4 79 10 16,27 13-78-16,23 44-69 15,22 20-60-15,14 2-44 16,8-9-5-16,-1-25-66 15,-24-33-258-15,-7-22-815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06T07:29:05.583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18272 1973 542 0,'0'0'378'0,"0"0"-203"16,0 0-87-16,0 0-26 16,0 0 15-16,0 0 30 15,0-13 1-15,0 13-43 16,0 0-11-16,0 0 16 16,0 0 16-16,0 0-7 15,0 0-20-15,-4 0-3 16,4 0-4-16,0 0-8 0,0 0 2 15,0 0-2-15,-1 0 1 16,1-2-5-16,-2 2-3 16,1-1-12-16,-4-2 13 15,-1 0-23-15,-5 0-9 16,2-3-5-16,-8 2-1 16,4 0 0-16,1 1 0 15,-5 0 0-15,5 2 0 16,1 1-1-16,-1 0 1 15,2-1 0-15,2 1 0 16,2 0 1-16,0 0 0 16,0 0 6-16,-7 0 1 15,-3 1-7-15,-1 6 7 16,-2 0-4-16,0 3-2 16,3-1 4-16,-5 4-5 0,5-3 5 15,1 2-5-15,-2 0 0 16,5 0 7-16,-2 1 0 15,1 1 8-15,3 0 1 16,0 0-7-16,-2 0-4 16,2 1-6-16,2 1 2 15,-1 3-1-15,3 0 1 16,0 1-1-16,0-2 0 16,-1 2 1-16,0-2-1 15,3 1 0-15,2-2 0 16,-1 1-1-16,3 1 8 15,0-2 1-15,0 1 3 16,0-2-4-16,5 3-7 0,2-1 0 16,7 1 5-1,-5-2-5-15,3-1-1 0,6-2 1 16,-3 1-1-16,1-4 0 16,5 1 1-16,-3-1-1 15,6-1 1-15,1-2-1 16,5 0 0-16,-4 0-8 15,3-3 2-15,1-2-7 16,-6-2-11-16,3-1 11 16,-5 0 11-16,2 0-14 15,-2-7 6-15,4-4 2 16,-4-3-4-16,2-3 11 0,-2-1 1 16,1-1 1-16,-1-4 11 15,-1 0-1-15,-6-1 14 16,-1-3-4-1,-1 1 16-15,-1-3 0 0,-4-2-6 16,-2 0-13-16,0-2 12 16,-4-1 6-16,-2 0-3 15,0-5-23-15,0-2-9 16,-11-3-1-16,-3-1-12 16,-5 0-24-16,-1 2-34 15,-22-3-46-15,3 10-183 16,-3 9-598-16</inkml:trace>
  <inkml:trace contextRef="#ctx0" brushRef="#br0" timeOffset="1274.4195">17193 2176 552 0,'0'0'372'16,"0"0"-256"-16,0 0-81 16,0 0 12-16,0 0 52 15,0 0 31-15,0 0-12 16,-9-1-24-16,6 1-1 16,3 0-8-16,-3 0 14 15,3 0 30-15,-3 0-12 16,3 0-42-16,-7 0-41 0,0 0 0 15,0 0-26-15,-5 0-8 16,-1 0 0-16,-6 5 1 16,2 4 0-16,-2 3 6 15,-4 4 6-15,1 0-4 16,-2 4-7-16,6-2 5 16,0 2-5-16,7-3 5 15,6-1-7-15,5-2-2 16,0-3-5-16,4 0 1 15,11-1 4-15,9-3 2 16,6-1 28-16,4-5-20 16,2-1 5-16,3 0 2 0,-6-7-15 15,-4-4 0 1,-3-4 11-16,-12-4-5 0,-3 0 17 16,-8-3 3-16,-3 2 15 15,0 2-40-15,-15 3 0 16,-28 7-1-16,4 3-167 15,-3 2-508-15</inkml:trace>
  <inkml:trace contextRef="#ctx0" brushRef="#br0" timeOffset="2380.5308">17279 2308 383 0,'0'0'1048'0,"0"0"-818"16,0 0-161-16,0 0-43 16,0 0-3-16,0 0 43 15,0 0 35-15,-1 0-16 16,1 0-44-16,7-1-22 15,8-2-4-15,5 0 4 16,10 0-1-16,2-1 1 16,10 0-9-16,3-2-10 15,5 0-4-15,2-1-40 16,-4 0-39-16,-6 2 13 16,-8 1-3-16,-9 1 14 15,-9 0-7-15,-9 3 26 16,-4-1 32-16,-3 1 8 15,0 0 28-15,0 0 23 16,0-3 20-16,-3 0-24 16,-1-2-5-16,-2-1-42 0,-4-3-6 15,-3 1 5-15,1-1-14 16,-2-1-4-16,2 2 11 16,-5-1 8-16,7 2 1 15,1 1 8-15,2 4 16 16,4 1-3-16,3 1-4 15,0 0-5-15,0 0-13 16,3 0-18-16,13 5 4 16,3 6 14-16,7 2 0 15,-3 3-6-15,3 1-1 16,-11-2 6-16,0-1-6 16,-12 2-1-16,-3-2-3 15,0 1 2-15,-56 5-50 0,5-1-176 16,-7-7-581-16</inkml:trace>
  <inkml:trace contextRef="#ctx0" brushRef="#br0" timeOffset="11255.5039">28507 5639 768 0,'0'0'774'15,"0"0"-627"-15,0 0-125 16,0 0-22-16,0 0 17 16,0 0 94-16,0 0 55 15,3 0-53-15,5 5-47 16,3 8-8-16,2 7 14 15,3 5-17-15,4 8-25 16,3 4-2-16,3 7-15 16,3 1-13-16,4 5 1 15,2-4-1-15,2-3-19 16,-2-2 5-16,-1-6 1 16,-4-6 12-16,-2-5-27 15,-6-4-101-15,1-7-125 0,-5-3-151 16,-6-4-331-16</inkml:trace>
  <inkml:trace contextRef="#ctx0" brushRef="#br0" timeOffset="11714.7295">28734 5603 1652 0,'0'0'308'0,"0"0"-308"15,0 0-20-15,0 0 20 16,0 0 104-16,0 0-24 16,0 0-54-16,0 36 8 15,3-7 30-15,5 9-1 16,4 8-10-16,4 0-11 15,7 2-12-15,3 0-17 16,4-3 2-16,3-3-14 0,-3-6-1 16,-2-4-40-16,-3-5-54 15,-3-6-99-15,1-2-92 16,-3-8-44-16,-10-5-289 0</inkml:trace>
  <inkml:trace contextRef="#ctx0" brushRef="#br0" timeOffset="12109.1212">29051 5871 1416 0,'0'0'367'0,"0"0"-279"16,0 0-76-16,0 0 65 16,0 0 42-16,0 0-35 15,0 0-24-15,-20 96-24 16,20-67-14-16,0 0-10 16,3 1-12-16,9 1 21 15,3-4-12-15,-1 1-3 0,2-4-5 16,-6-3-2-1,-1-5 2-15,-2-3-1 16,-6-7 0-16,-1-2 1 0,-9-2 7 16,-19-2 18-16,-16 0 29 15,-14-5-19-15,-8-6-20 16,-2 4-10 0,-19 7-6-16,20 0-133 0,10 5-772 0</inkml:trace>
  <inkml:trace contextRef="#ctx0" brushRef="#br0" timeOffset="15047.0455">28661 5200 674 0,'0'0'691'16,"0"0"-559"-16,0 0-87 0,0 0 98 15,0 0 117-15,0 0-38 16,0 0-86-16,3-3-59 15,-3 3-28-15,0 0 9 16,0-2 6-16,-3 2-36 16,-7-1-15-16,-7 0-5 15,-8-1 7-15,-8-1-14 16,-3 2 7-16,3 1-7 16,8 0 0-16,7 0-1 15,9 0-1-15,8 0-11 16,1 0-4-16,3 4 2 15,18 5 4-15,8 1 10 0,7 3 6 16,5-1-6 0,-1 1-15-16,-1-1-1 0,-5 4-4 15,-6-2 14-15,-6 3 5 16,-3 0 0-16,-6-2-1 16,-3-1 1-16,-2-1-5 15,-3-1 6-15,-5-5-8 16,0-2-15-16,0-2 3 15,-5-1 1-15,-7-2-27 16,-9 0-174-16,2 0-173 16,5-5-285-16</inkml:trace>
  <inkml:trace contextRef="#ctx0" brushRef="#br0" timeOffset="15301.2898">28864 5228 1023 0,'0'0'877'0,"0"0"-734"15,0 0-94-15,0 0 18 16,0 0 63-16,0 0 20 16,0 0-38-16,29 48-40 15,-18-21-34-15,3 4-20 16,0 3-11-16,2-2-7 15,-1-1 0-15,1-3-45 16,-1-3-86-16,1-6-166 16,-3-5-318-16,-6-7-373 0</inkml:trace>
  <inkml:trace contextRef="#ctx0" brushRef="#br0" timeOffset="15603.5109">28937 5135 772 0,'0'0'1268'0,"0"0"-1115"16,0 0-113-16,0 0-15 16,0 0 50-16,0 0 11 0,0 0-40 15,37-7-31-15,-13 18-14 16,2 4 8-16,-2 2-3 15,-3 2-5-15,-3-1 6 16,-5-1-1-16,-4-1-6 16,-6-3 0-16,-3-1-7 15,0-4-5-15,-11-2-9 16,-9 0-14-16,-16-3-122 16,4-3-233-16,6 0-315 0</inkml:trace>
  <inkml:trace contextRef="#ctx0" brushRef="#br0" timeOffset="16128.2135">29204 4930 1669 0,'0'0'392'0,"0"0"-295"15,0 0-17-15,0 0 25 16,0 0-27-16,0 0-45 16,0 0-14-16,21 52 32 15,-13-18-17-15,-1 4-12 16,3 0-14-16,-2-2 1 16,0-5-2-16,-4-5-1 15,0-4-6-15,-4-4-1 16,0-6-10-16,0-1 5 0,0-6-15 15,0-4-10 1,0-1 31-16,0 0 0 0,0 0 11 16,3-7-11-16,9-9-54 15,6-5 11-15,3-4 19 16,2-1 9-16,-1 2 15 16,-4 1 0-16,-5 6 12 15,-5 4 23-15,-4 6 5 16,-2 3 17-16,-2 3-8 15,0 1-18-15,0 0-14 16,0 0-17-16,0 5-12 16,0 11 12-16,0 5 29 15,3 2-11-15,1 2-2 16,2-1-6-16,2-3-8 0,2-2-2 16,3-6-54-16,1-1-51 15,11-7-99-15,-4-2-378 16,-1-3-330-16</inkml:trace>
  <inkml:trace contextRef="#ctx0" brushRef="#br0" timeOffset="16498.6387">29658 5153 1107 0,'0'0'622'0,"0"0"-539"15,0 0-40 1,0 0 1-16,0 0-30 0,0 0-3 16,0 0-1-16,83-11-10 15,-63 4 0-15,-2 1 1 16,-5-1 6-16,-1-1 2 16,-7 3 10-16,-4 1 64 15,-1 1 28-15,0 0-73 16,-12 2-17-16,-9 1-2 15,-4 0 33-15,-6 0 26 16,-2 1-23-16,1 8-16 16,9 1-1-16,6 4-12 15,7 2-16-15,8 0-10 16,2 4 0-16,16 0-2 16,13 0-57-16,7-3-149 0,22-2-148 15,-12-5-278-15,-4-6-317 0</inkml:trace>
  <inkml:trace contextRef="#ctx0" brushRef="#br0" timeOffset="16847.6694">29997 5139 1207 0,'0'0'775'0,"0"0"-688"15,0 0-66-15,0 0-21 16,0 0 0-16,0 0 71 15,0 0-24-15,-2 64-3 16,7-43-32-16,2-2-11 0,2-3 7 16,-5-5-7-16,-1-4 6 15,-3-4-5-15,0-3 6 16,0 0-7-16,0-6 23 16,0-9-15-16,0-8 1 15,0-3 1-15,0-3 17 16,2 0 6-16,5 2 19 15,3 7 11-15,0 6 14 16,-1 4-38-16,1 4-36 16,4 2-4-16,1 3-34 15,4 1-9-15,3 0-33 0,-1 0-108 16,8 5-197-16,-7 4-257 16,-4-2-249-16</inkml:trace>
  <inkml:trace contextRef="#ctx0" brushRef="#br0" timeOffset="17060.7072">30270 5114 1099 0,'0'0'740'16,"0"0"-619"-16,0 0 35 15,0 0 65-15,0 0-84 16,0 0-72-16,0 89-32 15,3-72-33-15,4-2-11 0,1-3-116 16,2-6-66-16,-3-5-123 16,-2-1-290-16,0 0-235 0</inkml:trace>
  <inkml:trace contextRef="#ctx0" brushRef="#br0" timeOffset="17222.4822">30423 4947 1871 0,'0'0'211'0,"0"0"-169"15,0 0 12-15,0 0-8 16,0 0-46-16,0 0-212 16,0 0-341-16,25 7-671 0</inkml:trace>
  <inkml:trace contextRef="#ctx0" brushRef="#br0" timeOffset="17513.7232">30721 5135 542 0,'0'0'1260'0,"0"0"-1052"16,0 0-169-16,0 0 11 16,0 0 18-16,0 0 37 15,-99-30-2-15,66 30-39 0,3 6 6 16,3 8-15-16,9 4-31 16,7 3-24-16,11 2-5 15,0 0 5-15,44 8-67 16,-2-6-149-16,2-7-486 0</inkml:trace>
  <inkml:trace contextRef="#ctx0" brushRef="#br0" timeOffset="18231.0846">30953 5150 827 0,'0'0'869'16,"0"0"-720"-16,0 0-92 16,0 0 44-16,0 0 7 15,0 0-25-15,0 0-18 16,-88 7-16-16,68 3-3 16,0 0-3-16,5 1-9 15,4 1-14-15,7-1-20 16,2-1-5-16,2-2 5 15,0-1-1-15,12-2-30 16,8-3-35-16,3-2-88 16,2 0 42-16,1 0 14 15,0-8 32-15,-6-4 29 0,-3-1 37 16,-4 0 81-16,-5 1 93 16,-5 5-19-16,0 2-20 15,-3 0-26-15,0 4-36 16,0 0-27-16,0 1-28 15,1 0-18-15,1 0-10 16,2 1-37-16,5 10-1 16,2 4 39-16,5 2-18 15,2 0-26-15,3-3 2 16,2-1 19-16,0-4-8 16,2-2-18-16,2-7-34 15,0 0 11-15,1 0-1 16,2-14 50-16,2-8 5 0,0-9-12 15,6-23-92-15,-2-28 131 16,0-28 27-16,-10-7 8 16,-14 18 88-16,-10 30 40 15,-2 31-54 1,-17 10-16-16,-2 1-36 0,-5 1-10 16,-1 8-8-16,-1 13 7 15,4 5-31-15,1 22-8 16,2 13 8-16,3 13 45 15,6 9 2-15,10 15 7 16,0 16-6-16,13-8-11 16,7-7-21-16,4-12-20 15,0-16-11-15,6 1 1 0,2 1-1 16,3-10-68-16,7-8-86 16,-8-9-99-16,-7-10-436 15</inkml:trace>
  <inkml:trace contextRef="#ctx0" brushRef="#br0" timeOffset="38588.2642">30451 8407 1573 0,'0'0'621'16,"0"0"-544"-16,0 0-43 15,0 0 85-15,0 0 14 16,0 0-19-16,-10-28-46 16,10 28-36-16,0 0-12 15,0 0-2-15,0 0 6 16,0 0 2-16,0 0 5 16,0 0 3-16,0 0 13 15,0 0-11-15,0 0-11 16,0 0-11-16,0 0 3 15,0 0-5-15,0 0-10 16,3 0-2-16,3 0 1 16,3 6-1-16,3 5 1 15,6 0 0-15,3 3 1 16,0 0-1-16,6-1 0 0,1 3 0 16,0 1-1-16,2-2 0 15,1 3 0-15,-1 1 0 16,2 1 0-16,-1 2 0 15,0-1 0-15,1 5 0 16,-1 1 0-16,2-1 0 16,3 3 0-16,2 3 0 15,4-1 0-15,2 0 0 16,2 2 1-16,2 0-1 16,1-3 0-16,0 2 0 15,-3-2 0-15,0 0 0 16,-4-5 0-16,-1-1 0 15,-6-3-1-15,-1-1 1 16,1-1-1-16,-3 1 0 0,4 0 0 16,0 0 1-16,0 0-8 15,0-2-4-15,-3 0-4 16,-3-2 0-16,-5 0 14 16,-4-6-5-16,-8-2-2 15,-3-5 9-15,-5 0-1 16,-3-1 1-16,-1 0 0 15,1-1 1-15,2 3-1 16,5 2-1-16,6 4-1 16,2 1 1-16,5 5-12 15,0-2-14-15,-1-2 16 0,-3-1 10 16,-2-2 0 0,-1-2 0-16,0 0 1 0,-3 1 0 15,-1-3 0-15,0-1 2 16,0-1-1-16,2 3 0 15,2-1-1-15,6 3 2 16,-1-1-1-16,2 0-1 16,-4-1 0-16,-5-5 1 15,-4 2 0-15,-3-3 0 16,-3 0 11-16,-3 0 0 16,1 0 11-16,-1 0-4 15,0 0 0-15,0 0-10 16,0 0-7-16,0 0-1 15,0 0 0-15,2 0-1 16,-2 0 1-16,0-3-1 0,0-1 0 16,0-3-7-16,0-2-4 15,0-2 11-15,0-5 1 16,0-1-1-16,-3-2 2 16,-6-1-2-16,3 1 8 15,2 4-7-15,-1 3 8 16,2 5-3-16,2 3-4 15,1 1-1-15,0 3 1 16,0 0-1-16,0 0-1 16,0 0-6-16,0 0-2 15,0 0-2-15,0 0-9 16,1 7 8-16,5 6 11 16,3 4 2-16,3 0-2 0,2 6-5 15,0-4-5-15,-2 1-4 16,-1-2 2-16,-2-2 5 15,-6-3 5-15,-3-3 1 16,0-1-5-16,-9-2 4 16,-8-4-13-16,-5 0 9 15,-6-3-7-15,-14-7-105 16,6-8-256-16,8-5-1072 0</inkml:trace>
  <inkml:trace contextRef="#ctx0" brushRef="#br0" timeOffset="39556.1844">31445 8404 365 0,'0'0'380'15,"0"0"-253"-15,0 0-59 16,0 0 86-16,0 0 85 16,0 0-15-16,0 0-20 0,-1-8 4 15,1 7-28-15,0 1-32 16,-2 0-28-16,2 0-38 16,-1 1-45-16,-2 11 34 15,-2 7 17-15,-2 2-39 16,1 7-17-16,-2 0-12 15,2 2-12-15,0-1-7 16,-1-3 5-16,1-2-5 16,0-1-1-16,2-6 1 15,-1-5-1-15,-1-5 0 16,3-4 0-16,3 0 0 16,0-3 11-16,0 0 1 0,0-3 10 15,3-9 20-15,11-6-30 16,1-1-6-16,2-1-5 15,-1-3 8-15,0 7 1 16,-4-1 8-16,-2 3-7 16,1-2-4-16,-2 3 4 15,1 3 5-15,0 0-8 16,1-2-7-16,1-2-1 16,0 4 1-16,1-3-1 15,-1-1 1-15,2-2-1 16,-1 3 0-16,-4 0 0 15,-1 3 0-15,-3 6 0 16,-2 1 1-16,-1 0-2 16,1 3 1-16,0 0-1 15,3 0-6-15,3-1 7 0,3-1-1 16,3 1 1-16,-1-3 1 16,0 4 0-16,-1 0 5 15,-5-2-6-15,-2 2 0 16,-3 0 0-16,-3 0-29 15,0 0-61-15,0 2-142 16,0 6-305-16,-15 9-16 16,0-4 173-16,3-4-376 0</inkml:trace>
  <inkml:trace contextRef="#ctx0" brushRef="#br0" timeOffset="39666.5493">31672 8420 992 0,'0'0'209'0,"0"0"-209"15,0 0-201 1,0 0-59-16,0 0-428 0</inkml:trace>
  <inkml:trace contextRef="#ctx0" brushRef="#br0" timeOffset="40087.4068">31672 8420 1007 0,'9'-48'518'15,"-8"45"-363"-15,1-1 78 16,1 1 18-16,1-1-48 16,3-2-104-16,3 5-33 15,3-1-25-15,3 2-24 16,1 0-11-16,2 0-6 0,-4 10 2 16,-1 0-1-16,-5 3 5 15,-5 0-5 1,-1 0-1-16,-3 3 2 0,0 2 4 15,0-3-5-15,-1-1-1 16,-8 2 0-16,-4-6 6 16,-3 0-6-16,-3 0 1 15,-2-3 0-15,-4-4 0 16,-4 0 5-16,0-2-6 16,0-1 8-16,2 0-7 15,4 0 0-15,4-1 0 0,5-5 7 16,5-1-7-16,4 3 6 15,2 1 1-15,3 0-7 16,0 3-1-16,0 0-12 16,0 0-45-16,0 0-65 15,0 0-102-15,-3 0-260 16,-1 0-135-16,-2 0-408 0</inkml:trace>
  <inkml:trace contextRef="#ctx0" brushRef="#br0" timeOffset="40281.407">31493 8522 998 0,'0'0'233'0,"0"0"-156"15,0 0 108-15,0 0 29 16,0 0 60-16,3 98-11 16,-2-67-85-16,4 3-58 0,4 2-40 15,6-3-41-15,6 1-22 16,10-4-17-16,23-5-73 15,-7-7-252-15,-5-12-1047 0</inkml:trace>
  <inkml:trace contextRef="#ctx0" brushRef="#br0" timeOffset="41904.9866">11631 5686 671 0,'0'0'827'16,"0"0"-684"-16,0 0-44 16,0 0 69-16,0 0 51 15,0 0-53-15,0 0-53 0,-8-9-17 16,1 7-5-1,-11 2-22-15,-9-2-17 0,-12 2-1 16,-7 0 7-16,-9-2-13 16,-6-1-13-16,3-1-6 15,1 0-14-15,17-2-5 16,7 2-6-16,12 0 0 16,12 2-1-16,9 2-11 15,0 0-74-15,10 0-99 16,13 9-6-16,20 6-129 15,-10 1-303-15,-2-3-272 0</inkml:trace>
  <inkml:trace contextRef="#ctx0" brushRef="#br0" timeOffset="42097.6153">11620 5775 892 0,'0'0'1364'16,"0"0"-1157"-16,-91 0-110 16,11 0 44-16,-5 0 6 15,3 0-55-15,15 0-56 16,4 0-36-16,11 6-133 16,10-3-576-16</inkml:trace>
  <inkml:trace contextRef="#ctx0" brushRef="#br0" timeOffset="44570.3793">12496 5774 1007 0,'0'0'315'0,"0"0"-199"16,0 0-5-16,0 0 27 16,0 0 47-16,0 0-30 15,0 0-49-15,0-6-17 16,0 5-2-16,0 1-7 15,0-1-4-15,0 1-21 16,0 0-27-16,11-1-10 16,11 1 7-16,8 0-11 15,4-2-5-15,6 2-9 16,2 0 2-16,0 0-2 0,-3 0 0 16,-6 0 1-16,-7 0-1 15,-3 0 0-15,-8 0-1 16,-4 0 1-16,-5 0-1 15,-2 2 0-15,-1-2-7 16,-3 1-4-16,3-1-19 16,0 1-43-16,0-1-104 15,1 0-313-15,-4 0-326 0</inkml:trace>
  <inkml:trace contextRef="#ctx0" brushRef="#br0" timeOffset="44926.0493">12623 5855 758 0,'0'0'604'0,"0"0"-401"16,0 0 7-16,0 0 18 15,0 0-22-15,0 0-83 16,0 0-48-16,45 0-9 16,-21 0-32-16,1 0-19 15,-1 2-9-15,-6 2-6 0,-2 2 1 16,-2-2-1-16,-4 0-21 15,-4-1-25-15,3 0-42 16,0-3-94-16,3 0-208 16,-3 0-321-16</inkml:trace>
  <inkml:trace contextRef="#ctx0" brushRef="#br0" timeOffset="53160.8018">13226 5684 750 0,'0'0'700'0,"0"0"-570"16,0 0-63-16,0 0 39 16,0 0 89-16,0 0-11 0,0-7-83 15,0 7-38-15,0 0-15 16,0 0-10-16,0 0-11 16,0 0-15-16,0 0-12 15,-3 9 12-15,0 4 27 16,3 3-17-16,-3 1-7 15,3 5-8-15,0 1-6 16,0 0 5-16,9 5 2 16,-1-1-7-16,2 3 1 15,-4 3-1-15,4-1 1 16,-7 2-1-16,3-1 0 16,1 2 0-16,7-1-1 0,1 0 0 15,1-2-5-15,4-2 5 16,-1-5 1-1,-3-4 0-15,4-4 0 0,-8-4-1 16,-1-3-1-16,-1-3-24 16,-4-4-20-16,-3 1 14 15,0-4 21-15,-3 0 10 16,0 0 8-16,0 0 4 16,0-4 8-16,0-7-5 15,0-4-3-15,0-2 6 16,0-1-9-16,0 0-9 15,0 0 8-15,0 2 2 16,0 3 4-16,0 3 11 16,-3 3-16-16,0 1 13 15,0 5 5-15,3 0-12 0,0 1-14 16,0 0 1-16,0 0-2 16,0 0 0-16,0 0-1 15,0 0-20-15,0 4 4 16,0 7 9-16,3 3 7 15,3 5-10-15,-2-2 10 16,-1 2-10-16,0-2 10 16,-3-1-6-16,0-2 7 15,0-4 0-15,0 0 0 16,0-3 0-16,0-4 0 16,0 1 0-16,-3-4 13 15,0 0 5-15,-4 0 16 16,-2 0-10-16,1 0-24 0,2 0-50 15,-1 1-91 1,1 3-397-16,3-1-417 0</inkml:trace>
  <inkml:trace contextRef="#ctx0" brushRef="#br0" timeOffset="53631.45">13711 6463 540 0,'0'0'361'0,"0"0"-297"16,0 0-64-16,0 0-58 15,0 0 0-15,0 0-44 16,-81-10-132-16</inkml:trace>
  <inkml:trace contextRef="#ctx0" brushRef="#br0" timeOffset="54376.309">13445 6397 1298 0,'0'0'519'15,"0"0"-392"-15,0 0 26 16,0 0-49-16,0 0-12 16,0 0-2-16,0 0-23 15,12 33-24-15,-11-16-22 16,2 2-11-16,-3-2 2 15,2 2-3-15,-2-3-9 16,0-1-5-16,0-3 4 16,0-5 1-16,0-3 1 0,0-3 0 15,0-1 7 1,0 0-7-16,0 0-1 0,3-8 0 16,6-5-7-16,0-7 1 15,3-4 6-15,-1 0-1 16,2-1-1-16,-1 4-7 15,1 2 8-15,-6 7 0 16,2 2 0-16,-1 4-4 16,-2 3 5-16,-3 2 11 15,0 1 5-15,0 0-15 0,-3 2-1 16,3 10 1-16,-3 3 0 16,0 2 15-16,0 2 3 15,0-2-10-15,0-2-8 16,0-2 0-1,0-5-1-15,0-2 0 0,0-3 0 16,0-3 0-16,0 0-1 16,0 0 0-16,0 0 0 15,9-12 0-15,1-2-29 16,7-5 20-16,-1-1 4 16,-3 3-1-16,1 1 6 15,-5 7 0-15,-6 3 1 16,0 4 11-16,-3 2 2 15,0 0-3-15,0 0-4 16,0 0-6-16,0 6-4 0,0 8 4 16,0 9 22-16,0 1 9 15,-3-2-11-15,3-2-7 16,0 0-12 0,0-3-1-16,0-3-19 0,0-4-84 15,14-7-217-15,-1-3-313 16,-1 0-318-16</inkml:trace>
  <inkml:trace contextRef="#ctx0" brushRef="#br0" timeOffset="54813.9545">13866 6412 942 0,'0'0'1107'16,"0"0"-940"-16,0 0-115 0,0 0 2 15,0 0 70 1,0 0-23-16,0 0-64 0,-27-13-28 16,19 23 16-16,1 3-6 15,-2 1-11-15,2-1-8 16,1-3 0-16,6-2 2 16,-3-3-2-16,3 0 0 15,0-4-8-15,0 0-14 16,0-1-8-16,3 0-2 15,10 0 30-15,0-2-21 16,7-8-17-16,1 0 16 16,0-4 18-16,-5 4 0 15,-1 0 6-15,-5 0 7 0,-2 4 14 16,-8 2 27-16,0 4-11 16,0 0-7-16,0 0-11 15,0 0-8-15,0 0-10 16,0 9-1-16,0 2 1 15,0 2-1-15,0 0-5 16,3-2-42-16,9-1-60 16,4-1-154-16,-2-3-226 15,-2-3-83-15</inkml:trace>
  <inkml:trace contextRef="#ctx0" brushRef="#br0" timeOffset="55105.4434">14172 6356 1167 0,'0'0'844'0,"0"0"-725"15,0 0-87-15,0 0 24 16,0 0 79-16,0 0-22 16,0 0-55-16,-62 1-21 15,62 8-22-15,0 0-15 16,0 4 0-16,0 1 0 15,11 1 1-15,1 1 15 16,-6-2-10-16,0 0-5 16,-3-4-1-16,-3 0-1 15,0-3-6-15,0-3-5 0,-6 3-15 16,-3-4-68-16,0-3-144 16,-3 0-281-16,7 0-431 0</inkml:trace>
  <inkml:trace contextRef="#ctx0" brushRef="#br0" timeOffset="55434.8578">14357 6356 601 0,'0'0'1162'16,"0"0"-966"-1,0 0-144-15,0 0 16 0,0 0 74 16,0 0 6-16,0 0-68 16,-75-13-40-16,72 20-24 15,3 4-16-15,0 1-8 16,6 3-5-16,3-1-2 16,3 1 4-16,-3 0 11 15,-3-1-2-15,-3-1 1 16,-3-2-14-16,0-2 8 15,-3 0 7-15,-9-2 1 16,-3 0-1-16,3-1-67 16,-10-2-200-16,2 0-304 15,7-2-460-15</inkml:trace>
  <inkml:trace contextRef="#ctx0" brushRef="#br0" timeOffset="56194.82">14755 6320 1360 0,'0'0'320'16,"0"0"-125"-16,0 0 22 0,0 0-32 16,0 0-34-1,0 0-67-15,0 0-39 0,-12-4-23 16,2 18 60-16,-2 6-13 16,-6 2-16-16,3 2-20 15,-3 0-16-15,3-1-8 16,-1 1-9-16,4-5 0 15,-5-3-9-15,10 0-28 16,-2-3-36-16,3-4-37 16,3 0-63-16,3-4-121 0,0-3-283 15,3-2-78-15</inkml:trace>
  <inkml:trace contextRef="#ctx0" brushRef="#br0" timeOffset="56470.7248">14843 6327 990 0,'0'0'1042'15,"0"0"-856"-15,0 0-38 16,0 0-20-16,0 0 23 16,0 0-46-16,0 0-65 15,0 6-33-15,-6 11 22 16,-4 4 16-16,-2 3-8 15,-4 3 0-15,2-2-16 16,-1-1-6-16,-3-3-6 16,3-4-8-16,5-1 0 0,0-3-1 15,6-4-65-15,4 0-109 16,0-6-179-16,3-3-472 16,8 0-693-16</inkml:trace>
  <inkml:trace contextRef="#ctx0" brushRef="#br0" timeOffset="56924.4365">14909 6423 895 0,'0'0'929'15,"0"0"-719"-15,0 0-71 16,0 0 16-16,0 0 24 16,-105-28-30-16,67 21-58 15,-4 0-55-15,-3 1-24 16,2 2-12-16,4 3-24 15,6 1-30-15,14 0-69 16,6 5-152-16,9 4-293 16,4-2-211-16</inkml:trace>
  <inkml:trace contextRef="#ctx0" brushRef="#br0" timeOffset="57153.0425">14906 6512 1595 0,'0'0'550'0,"0"0"-459"16,-121-3 32-16,53 0-41 15,-35-1-82-15,15 4-48 16,13-2-1097-16</inkml:trace>
  <inkml:trace contextRef="#ctx0" brushRef="#br0" timeOffset="63413.4139">17350 7699 570 0,'0'0'657'0,"0"0"-405"16,0 0-70-16,0 0 28 0,0 0 15 15,0 0-26-15,-5-9-36 16,5 9-29-16,0 0-6 16,0-1-19-16,0 1-18 15,0 0-13-15,0 0-26 16,0 0-15-16,0 0-5 15,0 0-17-15,0 0-14 16,-2 6 1-16,-2 13-1 16,-1 9 14-16,-1 4-15 15,2 3 9-15,0 0-9 16,-2-2 0-16,3-4-1 16,0 0 1-16,-4-8-15 15,4-3-2-15,0-7-11 16,2-1-20-16,1-3-24 15,0-5-67-15,1 2-110 0,9-3-298 16,-1-1-191-16</inkml:trace>
  <inkml:trace contextRef="#ctx0" brushRef="#br0" timeOffset="63652.0187">17457 7879 1800 0,'0'0'516'0,"0"0"-437"15,0 0-4 1,0 0 25-16,0 0 35 0,0 0-18 16,0 0-17-16,3 27-64 15,0-17-28-15,0 0-8 16,0-1-59-1,3-2-139-15,-1-3-370 0,-2-1-648 0</inkml:trace>
  <inkml:trace contextRef="#ctx0" brushRef="#br0" timeOffset="64183.9862">17687 7734 1766 0,'0'0'366'16,"0"0"-193"-16,0 0-22 15,0 0-5-15,0 0-28 16,0 0-57-16,0 0-39 16,46-26-7-16,-39 25-6 15,1-2 3-15,-4 3-6 0,2 0 4 16,-3 0-10 0,2 0 0-16,-2 0 0 0,0 4-1 15,3 2-8-15,-3 7 9 16,0 0-1-16,-3 1 0 15,0 6 1-15,0-1 0 16,0 4 6-16,-9 1 3 16,-4-1-9-16,-1-1 6 15,-1-3-5-15,2 1 7 16,0-5-8-16,4-1 6 16,2-4-4-16,3-2 7 15,4-4-8-15,0 0-2 16,0 1 2-16,4-4-1 15,12 2 1-15,4-2-1 16,1-1-44-16,3 0-88 0,-2 0-155 16,-2 0-416-1,-7 0-412-15</inkml:trace>
  <inkml:trace contextRef="#ctx0" brushRef="#br0" timeOffset="65008.8669">18012 7874 580 0,'0'0'806'0,"0"0"-548"16,0 0-29-16,0 0-6 15,0 0-37-15,0 0-52 16,0 0-46-16,-3-9-39 16,3 9 2-16,10 0-50 15,13 0 19-15,0 0-20 16,6 2-16-16,-1 1 4 15,1 2 6-15,-3-1 0 0,1 3 4 16,-1-4 1-16,0 1 0 16,0-1-6-16,-1-3-7 15,1 0-20-15,-6 0-10 16,-4 0 17-16,-3 0 12 16,-10 0 14-16,-2 0 1 15,-1 0 0-15,0 0 12 16,0-3 8-16,0-1-5 15,-4 1-8-15,-5-1-6 16,-6-1-1-16,1 0 1 16,-3-2-1-16,0 1 0 15,-1 1 12-15,5 0 9 16,-1 0-2-16,4 1-4 0,4 0-3 16,0 4-2-1,5 0 2-15,1 0 5 0,0 0-4 16,0 0-13-16,0 0 2 15,0 0 14-15,0 0 1 16,0 0-5-16,0 0-5 16,0 0 11-16,0 0 3 15,0 0-18-15,0 0-3 16,7 0 0-16,0 3 1 16,5 4 7-16,5 1-7 15,-2 2 0-15,3 0 0 16,0-2-1-16,-5-1 0 15,0 3-1-15,1-3-1 16,-8 3-5-16,0-1 5 16,-3-2-4-16,-2 0 0 0,-1 0 5 15,0 3 0 1,0-3 1-16,0 1 1 0,-6-1 0 16,-1-1-1-16,-3-1 0 15,0 0-35-15,-3-1-96 16,0 0-173-16,4-4-515 0</inkml:trace>
  <inkml:trace contextRef="#ctx0" brushRef="#br0" timeOffset="65370.0391">18645 7728 1453 0,'0'0'326'16,"0"0"-181"-16,0 0 38 16,0 0 33-16,0 0-48 15,0 0-61-15,0 0-40 16,0-4-30-16,-3 18 48 15,-1 2 22-15,1 7-44 16,-1 1-31-16,1-1-22 0,0 3 4 16,1-4-14-1,1-1 0-15,1-1-1 0,0-3-22 16,0-2-41-16,0-4-69 16,0-2-85-16,7-2-356 15,-1-4-215-15</inkml:trace>
  <inkml:trace contextRef="#ctx0" brushRef="#br0" timeOffset="65585.0646">18794 7839 1549 0,'0'0'678'0,"0"0"-573"0,0 0 6 15,0 0 8-15,0 0 13 16,0 0-72-16,0 0-60 16,7 35-12-16,-3-30-110 15,-1 1-137-15,-1-5-390 16,-2-1-801-16</inkml:trace>
  <inkml:trace contextRef="#ctx0" brushRef="#br0" timeOffset="66130.697">18959 7707 1532 0,'0'0'861'0,"0"0"-733"15,0 0 4-15,0 0-12 16,0 0-10-16,0 0-38 16,0 0-48-16,53-25-9 15,-37 25-8-15,0 0-5 16,4 0-2-16,-8 3-1 16,2 2 1-16,-1 0-1 15,-3 3 0-15,-4-1 0 16,-3 0-7-16,-2 0 1 15,-1 0-2-15,0 4-2 16,-4-2 11-16,-12 4 0 16,0-2 1-16,-1 0 8 0,5-1-8 15,0-2-1-15,6 1 0 16,4 2-1-16,2-1-7 16,0 2-14-16,0-1 5 15,9 2 11-15,2-1 5 16,1 1 0-16,-5-2-5 15,2-1 6-15,-5 0-1 16,-2 0-1-16,-2 0-4 16,0-3 5-16,0-1-5 15,-9 0-1-15,-4 3 7 16,1-4 1-16,-6 1-1 0,3-2-10 16,-2-1-27-16,5 0-62 15,-1-3-127 1,6 0-440-16,1 0-959 0</inkml:trace>
  <inkml:trace contextRef="#ctx0" brushRef="#br0" timeOffset="69197.6349">19690 7538 1304 0,'0'0'305'0,"0"0"-212"16,0 0-57-16,0 0 24 15,0 0 79-15,0 0-38 16,0 0-57-16,0-2-7 0,6 2 6 16,-3 0 34-1,2 0 3-15,-2 0-17 0,3 0-20 16,-2 0-18-16,6 0-13 16,1 0-10-16,6 0-1 15,0 0 0-15,6 2-1 16,2-1-17-16,-2 2-6 15,0-3-14-15,0 0 20 16,-4 0 4-16,-1 0 6 16,-4 0 5-16,-3 0 1 15,-2 0 1-15,-1 0-1 16,4 0 1-16,0 0 2 16,1-3-1-16,0 3-1 15,7-1 0-15,-7-1 0 16,5 2 1-16,-3-1 0 0,1-1 0 15,-1 2-1 1,2 0 1-16,-7 0 0 0,2-1-1 16,-1 1 16-16,1 0-2 15,-1-3-4-15,1 3-1 16,8-1-3-16,-5 0-6 16,2-1 0-16,0 1 0 15,1-3 0-15,-1 4-1 16,0 0-5-16,-2 0 4 15,2 0 1-15,-2 0 1 16,1 0 0-16,1 0 0 16,-4-1 1-16,0-1-1 15,1 0 2-15,-2 1-2 0,1 0 0 16,0 1-2 0,0-4 2-16,1 4 2 0,0 0-2 15,1-1 0-15,-3 0-2 16,1 1 2-16,-3 0 0 15,3 0-1-15,-5 0 1 16,3 0-1-16,1 0 1 16,3-1 0-16,-3 1-1 15,2-2 1-15,2 1-1 16,1-2 0-16,0 3-9 16,-2-1 1-16,-3 1 0 15,-1 0 1-15,-2 0 1 16,-1 0 6-16,0 0-1 15,-1 0-5-15,-3 0 1 0,2 0 6 16,2 0 1-16,-1 0 7 16,7 0-8-1,-5 0 1-15,1 0-1 0,3 0 1 16,3 0-1-16,-5 0 0 16,1 0 1-16,0 0-1 15,-1 0-1-15,-5 0 1 16,0 0 8-16,-3 0-1 15,2 0 3-15,-2 0 5 16,2 0-6-16,-1 0-7 16,1 0-2-16,6 0 0 15,-3 0 1-15,4 0-1 16,3 0 0-16,-1 0-1 0,-4 0 1 16,2 0 0-16,-2 0 0 15,0 0 0-15,-3 1 1 16,0-1 0-16,1 0 1 15,-1 0-2-15,4 0 1 16,-1 0-1-16,1 0 0 16,2 0-3-16,1 0-7 15,-3 3-1-15,0-2-1 16,1 1 11-16,0-1 0 16,-3 0 0-16,-2-1 1 15,2 1 0-15,-3-1 0 16,0 0 1-16,2 0 0 15,-2 0 7-15,2 0 2 0,0 0 11 16,1 0-8-16,1 0-5 16,1 0-7-16,-4 0 1 15,2 0-1-15,1 0 0 16,-2 0 0-16,0 0-1 16,-2 0 1-16,-2 0 7 15,0 0 5-15,1 0-3 16,1-1-2-16,0 1-7 15,0 0 11-15,3 0-3 16,-3 0 0-16,-2 0 0 16,4 0-3-16,0 0 1 15,0 0-6-15,-1-1 1 16,3 1-1-16,-2 0 5 0,1 0-5 16,0-1-1-1,1 1 1-15,0 0-1 0,-4 0 1 16,0 0-1-16,-2 0 0 15,3 0 0-15,-1 0-1 16,4 0 1-16,-4 0 0 16,4 0 0-16,-3 0 0 15,1 0 1-15,1 0-1 16,3 0 0-16,-3 0 1 16,4 0 4-16,0 0-5 15,5 0 0-15,2-2 1 16,1-2 0-16,-5 3-1 15,2-1 0-15,-4 1 0 16,-1 1 0-16,-3 0 0 16,0 0-6-16,0 0-6 15,2 0-73-15,1 0-186 0,-3 0-493 0</inkml:trace>
  <inkml:trace contextRef="#ctx0" brushRef="#br0" timeOffset="71700.3819">19953 7781 601 0,'0'0'791'0,"0"0"-614"0,0 0-39 16,0 0 48-16,0 0 19 15,0 0-52-15,0-6-56 16,0 6-35-16,0-1-13 16,0-2 16-16,0 2 1 15,0-1-4-15,0 2-13 16,0-1-11-16,0-1-5 15,-3 1-10-15,0-2-14 0,0-1-8 16,-7-2-1-16,2 3-2 16,-3-1 2-16,-3 2 0 15,2 0 5-15,-5-2 10 16,4 2 6-16,0 2 13 16,3 0 2-16,4 0-11 15,2 0-2-15,1 0-14 16,0 0 4-16,-3 8-2 15,3-2-5-15,0 3 0 16,-1-1 4-16,4 1-8 16,-3-2-2-16,0 2 2 15,3 4 4-15,-3 0-6 16,-1 1 0-16,4 2 0 16,0 1 0-16,0-1 0 15,0 1 0-15,0 2-7 0,4-2 1 16,-1 1 4-16,3-3 2 15,0 4-1-15,-2-4 0 16,3 1 0-16,-2 1-1 16,-1-4 2-16,-1 3-1 15,4-2 1-15,-4 1 0 16,0-1 0-16,4 2 0 16,-4 0-1-16,-2 1 1 15,1-3-1-15,-2 5 1 16,0-5-2-16,0 0 1 15,0-3 0-15,-6-1 0 16,-1-3 0-16,4-3 1 16,0 2-22-16,-4-5-61 0,-5-1-108 15,1-1-103 1,2-8-640-16</inkml:trace>
  <inkml:trace contextRef="#ctx0" brushRef="#br0" timeOffset="72135.3586">19716 7981 811 0,'0'0'1291'15,"0"0"-1071"-15,0 0-122 16,0 0 38-16,0 0 61 15,0 0-52-15,0 0-76 16,-6-10-21-16,19 9-33 0,6 1-14 16,5 0 0-16,8 0-1 15,-3 0 0-15,4 0-1 16,-1 0-6 0,-3 0-13-16,-3 0-19 0,-7 2-27 15,-2 1-69-15,-11 7-104 16,-3-3-371-16,-3-1-298 0</inkml:trace>
  <inkml:trace contextRef="#ctx0" brushRef="#br0" timeOffset="73132.4371">20087 7975 1117 0,'0'0'509'16,"0"0"-258"-16,0 0 50 0,0 0-26 16,0 0-41-16,0 0-79 15,0 0-73-15,0-10-54 16,0 10-19-16,3 10 9 15,4 4-6-15,-2 1-11 16,1 3 8-16,-2 2-8 16,-1-2 0-16,1 0 1 15,-1-1-2-15,0-3 0 16,1-2 1-16,-4-4-1 16,3-4 0-16,-3-1 0 15,0-3-12-15,0 0-1 16,1 0 1-16,1 0-2 15,4-10 4-15,1-2 1 0,5-5 8 16,2-3 0 0,3-3 1-16,2 1-1 0,-3 1 1 15,-1 2 1-15,0 5 11 16,-3 1 0-16,-5 6-3 16,0 3-8-16,-2 0 22 15,-1 3-1-15,-2 1-4 16,-1 0-9-16,1 0-9 15,-1 3-5-15,2 9 4 16,1 2 1-16,-1 3 0 16,0 3-1-16,-3 0 1 15,4-4 0-15,-4 0 0 16,1-5 0-16,-1-3 0 0,0-2 0 16,0-3 0-16,0-3-7 15,0 0-8-15,0 0-5 16,3 0-2-16,2 0 8 15,2-5-1-15,5-5-21 16,5-3 8-16,0-3 19 16,5-3 2-16,-3-1 5 15,5 0 2-15,-9 2 0 16,1 3 1-16,-6 5 5 16,0 3 14-16,-6 4 6 15,-4 0 10-15,0 3-4 16,0 0-7-16,0 0-5 15,0 0-19-15,0 10 0 0,0 5 14 16,0 3 5-16,0 5 1 16,0-3 0-16,0 3-4 15,0-4-4-15,0 1-2 16,0-3-1-16,3-3-8 16,1-3 4-16,1-2-6 15,-2-4-9-15,0-5-78 16,0 0-201-16,-2 0-1068 0</inkml:trace>
  <inkml:trace contextRef="#ctx0" brushRef="#br0" timeOffset="74097.974">21690 7827 10 0,'0'0'1581'15,"0"0"-1301"-15,0 0-132 16,0 0 9-16,0 0 13 15,0 0-11-15,0 0-50 16,-71-63-51-16,68 63-26 16,0 0-9-16,-4 3 32 15,-3 9-24-15,-3 8 13 16,-1 5-4-16,2 1-1 0,3 9-14 16,0 0 1-1,9 4-14-15,0 4-6 0,15 0-6 16,5-2 0-16,5 0-19 15,-2-4-16-15,0-4 8 16,-7-8 11-16,-1-4-23 16,-8-5-31-16,0-6-20 15,-4-5-23-15,-3-3-41 16,0-2-142-16,-11-1-190 16,-1-8-432-16</inkml:trace>
  <inkml:trace contextRef="#ctx0" brushRef="#br0" timeOffset="74331.0801">21548 8027 204 0,'0'0'1799'16,"0"0"-1512"-16,0 0-152 15,0 0 18-15,0 0-30 16,0 0-92-16,90-6-31 16,-51 6-52-16,-1 1-59 15,1 9-65-15,-9-3-347 16,-10-4-413-16</inkml:trace>
  <inkml:trace contextRef="#ctx0" brushRef="#br0" timeOffset="74724.303">21848 8051 1862 0,'0'0'267'0,"0"0"-214"15,0 0-34-15,86-2-11 16,-57 0-8-16,0 0 0 15,-2 2-28-15,-2-3-47 16,-6 1-19-16,-3-3 50 16,-7-1 44-16,-3-2 34 0,-6-1 83 15,0-1 6-15,0 0 1 16,-8 2-38-16,-5-2 18 16,-3 1 14-16,-7 3-21 15,4 3-32 1,-5 3-33-16,5 0-17 0,0 0 11 15,3 8-5-15,6 3-13 16,4 9-8-16,3 0 0 16,3 5-1-16,3-1 1 15,12 4-21-15,7-5-58 16,5-2-90-16,9-7-173 16,-5-4-476-16,-4-4-548 0</inkml:trace>
  <inkml:trace contextRef="#ctx0" brushRef="#br0" timeOffset="75355.2264">22190 8004 1174 0,'0'0'1089'0,"0"0"-954"16,0 0-37-16,0 0 73 16,0 0-18-16,0 0-65 15,0 0-82-15,10-3 8 16,-6 14-14-16,2 6 1 15,0-1 5-15,1 3 1 16,-2-3-7-16,-2-2-1 16,-2-4 1-16,-1-3 0 15,0-1 0-15,0-5-1 0,0-1-20 16,0 0-14 0,0 0-9-16,0 0 20 0,5-9-9 15,3-3-10-15,0-4 27 16,3-4 9-16,4 1 7 15,1-4 1-15,1 2 17 16,-1 1 11-16,-4 5 14 16,0 5-7-16,-5 3-12 15,-4 7 2-15,0 0-9 16,-1 0-10-16,1 8-7 16,-2 8 0-16,1 2 0 15,-2 3 0-15,2-1 0 0,-2 0 0 16,4-5 1-1,-1-2-1-15,-3-6 0 16,3-3-14-16,-3-4-21 16,3 0 9-16,0 0 10 0,4-7-32 15,3-5-1-15,1-6 28 16,3-1 20-16,2-1 0 16,-3 3 1-16,1 1 1 15,-7 7 23-15,-2 4 28 16,-2 4-20-16,-2 1-17 15,-1 0-6-15,3 6 6 16,1 6 0-16,1 5 17 16,1 5-11-16,5-1 0 0,0-2-12 15,3 1-8 1,4-4-1-16,0-6-58 0,4-6-87 16,-4-1-163-1,-6-3-549-15</inkml:trace>
  <inkml:trace contextRef="#ctx0" brushRef="#br0" timeOffset="75627.921">22699 7790 1575 0,'0'0'756'16,"0"0"-670"-16,0 0-11 15,0 0 91-15,0 0 30 16,0 0-71-16,0 0-71 15,4-29-30-15,0 39-14 0,3 8 8 16,1 9 14-16,-1 6-1 16,-1 4-14-16,2 3-10 15,1 3-6-15,-5-8-1 16,2 3 0-16,-1-9-10 16,1-2-44-16,1-7-61 15,-3-7-77-15,-1-5-143 16,0-8-456-16</inkml:trace>
  <inkml:trace contextRef="#ctx0" brushRef="#br0" timeOffset="75816.8495">22703 7936 1315 0,'0'0'748'0,"0"0"-642"16,0 0 1-16,0 0 38 15,0 0-16-15,0 0-50 16,84 17-79-16,-51-9-9 16,8 2-143-16,-8-3-478 15,-8-3-550-15</inkml:trace>
  <inkml:trace contextRef="#ctx0" brushRef="#br0" timeOffset="76095.4761">22982 7988 1588 0,'0'0'748'0,"0"0"-668"0,0 0-35 16,0 0 34-16,0 0 7 16,0 0-31-16,0 0-22 15,0 83-20-15,25-64-2 16,3-5-11-16,7-4-2 15,-6-4-19-15,-2-6 5 16,-5 0 16-16,-6-9 0 16,-12-5 37-16,-4-5 8 15,-1-1 25-15,-26 2-44 16,-40 7-26-16,-1 4-127 16,3 3-413-16</inkml:trace>
  <inkml:trace contextRef="#ctx0" brushRef="#br0" timeOffset="96477.8461">25004 7886 1064 0,'0'0'592'16,"0"0"-454"-1,0 0 73-15,0 0 25 0,0 0-57 16,0 0-50-16,-4-11-25 15,4 11-14-15,0 0-17 16,0 0-15-16,0 0-24 16,0 0-7-16,0 0-18 15,0 0-9-15,0 8-9 16,0 5 9-16,0 6 0 16,4 2 0-16,0 1 0 15,-1 2 0-15,-2-2-1 16,-1-1 0-16,0-1-5 0,0-1 5 15,0-5 1 1,-1-2-6-16,-2-5 5 16,-1-3-7-16,1-1 8 0,3-3 1 15,0 0 0-15,0-3 11 16,0-8-12-16,10-8-4 16,3-5-7-16,3-2 5 15,2-6 6-15,0 1-1 16,-2-1-9-16,-2 2 8 15,-1 4 1-15,-2 2-1 16,-1 2 0-16,-1 5-5 16,0 5 5-16,-3 2 1 15,-1 3 1-15,-1 3 11 16,-2 1 5-16,-1 3-16 16,2 0 0-16,-2 14-16 0,1 7 16 15,-2 6 9 1,0 5-8-16,0-1 7 0,0 2-8 15,0-4 0-15,0-3 1 16,-3-6-1-16,0-2 0 16,2-5-1-16,-1-6-7 15,2-4-53-15,0-3-70 16,0 0-45-16,2 0-97 16,11-7-334-16,1-6-608 0</inkml:trace>
  <inkml:trace contextRef="#ctx0" brushRef="#br0" timeOffset="97167.5526">25343 7850 1264 0,'0'0'310'16,"0"0"-76"-16,0 0 66 15,0 0-64-15,0 0-56 16,0 0-45-16,0 0-35 15,24-24-42-15,-23 37-29 16,2 5-10-16,-1 11 18 16,-2 1-1-16,0 3-13 15,0-7-11-15,0 1-11 16,-3-7 5-16,0-4-6 16,0-5 0-16,-1-6-1 15,2-1 1-15,2-4 0 16,0 0 0-16,0 0 1 0,0-7-1 15,12-9-23-15,3-7-4 16,4-1 9-16,2-3 0 16,-3 2 8-16,-2 5 9 15,-5 3 1-15,-2 3 1 16,-2 4 1-16,-2 0 12 16,1 2 7-16,-2 1-4 15,1 1-2-15,-1 2-5 16,-1 3-1-16,0 1-7 15,0 0-2-15,-1 4-11 16,-1 10 10-16,-1 8 0 16,0 3 1-16,0 3 0 0,-4-2-1 15,-8-2 1 1,3-5 0-16,1-5 0 0,3-4-1 16,2-3 1-16,1-4 0 15,2-3 0-15,0 0 12 16,7-10 3-16,10-7-15 15,7-9-8-15,7-7 1 16,5-7-13-16,0-2-7 16,0 4 12-16,-8 4 14 15,-6 10 0-15,-10 10 1 16,-5 7 12-16,-5 7-11 16,-2 0-1-16,0 11 0 15,0 13 6-15,0 8 21 16,-7 8-10-16,2 2-9 15,4 1-8-15,1 0-7 0,0 12-171 16,6-10-338-16,4-9-482 16</inkml:trace>
  <inkml:trace contextRef="#ctx0" brushRef="#br0" timeOffset="97628.9111">26037 8217 620 0,'0'0'933'16,"0"0"-780"-16,0 0 18 15,0 0 96-15,0 0-55 16,0 0-101-16,0 0-15 0,-143-2 1 15,44-4-13-15,-36-6 10 16,-18 1-8-16,8-5-14 16,31 3-37-1,39 6-34-15,30 4 4 0,17 3-5 16,4 0-6-16,8 0-57 16,5 3-88-16,11 4-68 15,36 3 23-15,6-1-183 16,1-2-420-16</inkml:trace>
  <inkml:trace contextRef="#ctx0" brushRef="#br0" timeOffset="97882.4065">26028 8382 1637 0,'0'0'316'16,"0"0"-199"-16,0 0 99 16,0 0 66-16,-133 0-80 15,27-10-58-15,-37-4-40 16,-14-2-25-16,13 2-36 16,41 6 2-16,44 3-40 15,30 5-5-15,23 5-113 16,6 4-473-16,0-3-1620 0</inkml:trace>
  <inkml:trace contextRef="#ctx0" brushRef="#br0" timeOffset="99864.1337">25491 7420 85 0,'0'0'1069'0,"0"0"-509"15,0 0-392-15,0 0 18 16,0 0 32-16,0 0-44 15,0 0-34-15,0-16-30 16,0 16-24-16,-3 0-27 16,-7-1-32-16,-9-1-13 15,-6 2-13-15,-8 0 0 16,-3 0-1-16,4 7 0 16,3 5 0-16,8 1 0 15,9 3-2-15,8-1-6 0,4 0 2 16,6-1 6-16,12-4 0 15,7-4-12-15,5-2 5 16,2-4-23-16,-1 0-25 16,-3-7 4-16,-4-9 21 15,-6 2 18-15,-3-2 12 16,-8-1 10-16,-2 3 14 16,-4 2 24-16,-1 3 22 15,0 5-8-15,0 1-17 16,0 3-7-16,0 0-20 15,0 0-18-15,2 6-5 16,1 8 4-16,4 3 1 16,1 1 0-16,2 0 1 15,3-2 0-15,-2-3-1 16,-3-7-1-16,-2 2-54 0,-1-6-48 16,6-2-64-16,-1 0-322 15,2-10-464-15</inkml:trace>
  <inkml:trace contextRef="#ctx0" brushRef="#br0" timeOffset="100127.3017">25755 7106 2056 0,'0'0'276'0,"0"0"-173"15,0 0 66-15,0 0 29 16,0 0-62-16,0 0-74 15,0 0-47-15,0-3-14 0,0 36 42 16,0 8-10-16,0 6-10 16,5 1-11-16,3-2-6 15,1-1-6-15,0-8 2 16,2-6-2-16,-4-8-45 16,-2-3-67-16,-1-8-80 15,-2-4-91-15,-2-5-290 16,1-3-311-16</inkml:trace>
  <inkml:trace contextRef="#ctx0" brushRef="#br0" timeOffset="100306.1841">25716 7358 1307 0,'0'0'758'0,"0"0"-649"16,0 0-41-16,0 0 49 15,105-6-21-15,-65 6-63 16,-1 0-33-16,1 1-88 16,-9 4-437-16,-11 0-232 0</inkml:trace>
  <inkml:trace contextRef="#ctx0" brushRef="#br0" timeOffset="100635.7343">26040 7374 1805 0,'0'0'597'0,"0"0"-520"15,0 0-22-15,0 0 20 16,0 0-23-16,0 0-27 16,0 0 8-16,7 44-6 15,4-29-8-15,4-1-3 16,4-1-7-16,8 1 0 15,4-8-1-15,4 0-8 16,-1-6-9-16,-4 0-20 16,-3 0-13-16,-8-9 10 15,-8-4 24-15,-8 0-1 16,-3-2 9-16,-6 0 0 16,-17 3 1-16,-7 1 1 0,-2 3-2 15,0 2-1 1,1 5-131-16,10 1-214 15,8 0-379-15</inkml:trace>
  <inkml:trace contextRef="#ctx0" brushRef="#br0" timeOffset="101273.1875">26392 7371 1422 0,'0'0'961'0,"0"0"-830"16,0 0-3-16,0 0-4 0,0 0-54 16,0 0-46-1,0 0-5-15,45 50-3 0,-33-24-10 16,-3-3-5-16,0 1 0 16,-2-5-1-16,-4-5 0 15,-2-8-2-15,-1-3-15 16,0-3-16-16,0 0-14 15,0 0 26-15,2-9 20 16,4-5-12-16,8-5 2 16,3-1 11-16,7-3 0 15,1 1 0-15,0 2 0 16,-5 5 0-16,-5 5 25 16,-6 6 6-16,-6 1-5 15,-1 3-20-15,-2 0-6 0,0 0-8 16,0 9 2-16,0 6 5 15,0 4 1-15,-3-1 5 16,-2 0-5-16,2-4 0 16,2 0-1-16,-1-4 1 15,1-4 0-15,1-6-14 16,0 0 2-16,0 0 2 16,1 0 9-16,11-14-26 15,3-2 6-15,6-3 12 16,0-3 3-16,0-3-3 15,0 1-4-15,-5 2 11 16,-5 5 2-16,-4 8 0 16,-4 2 13-16,-1 7-4 0,-2 0-9 15,0 0-12 1,0 13 4-16,0 3 8 0,0 8 29 16,0 2 9-16,0 1-18 15,8 1-5-15,0-4-14 16,2-3-1-16,7-3-56 15,-5-5-230-15,1-9-712 0</inkml:trace>
  <inkml:trace contextRef="#ctx0" brushRef="#br0" timeOffset="110502.9477">21486 8293 415 0,'0'0'238'15,"0"0"-157"-15,0 0-54 16,0 0 9-16,0 0 107 16,0 0-75-16,45 6-25 15,-28-4 44-15,-5 0 20 16,5 1-26-16,2-1 4 16,0 1-30-16,3-1-20 15,4-2-21-15,4 2-14 16,-1-2-13-16,6 0-25 15,5 0-9-15,0 0-11 16,2 0 2-16,0 0 34 0,0 0 22 16,-8 0 2-16,0 0 6 15,-2 0-7-15,-1 0 6 16,0 0-5-16,5 0 4 16,3 0-6-16,3 0 1 15,4 0 0-15,2 0-1 16,4 0 0-16,1 0-5 15,-2 0 5-15,-2 0 7 16,-4 0-1-16,-3 0 18 16,-3 0 16-16,0 0-11 15,-2 0 1-15,6 0-2 16,2 6-17-16,4-2-11 0,5-1-14 16,-2-3-19-16,5 0-25 15,15-3-38-15,-14-7-109 16,-11 4-171-16</inkml:trace>
  <inkml:trace contextRef="#ctx0" brushRef="#br0" timeOffset="112755.0146">23440 8022 935 0,'0'0'359'0,"0"0"-246"0,0 0-26 15,0 0 82-15,0 0 65 16,0 0-23-16,0 0-86 15,-14-7-60-15,14 7-16 16,0 0-10-16,4 0-11 16,9 0-1-16,-2 0 8 15,3 0-12-15,4 0-4 16,-5 0-18-16,1 0-1 16,2 0-12-16,-2 4-85 15,0-1-104-15,9-3-135 16,-8 3-170-16,-1-3-114 0</inkml:trace>
  <inkml:trace contextRef="#ctx0" brushRef="#br0" timeOffset="113030.4374">23474 8126 380 0,'0'0'1098'0,"0"0"-922"0,0 0-130 15,0 0 15-15,0 0 40 16,91 1-66-16,-38-1-35 15,-6 0-301-15,-7-1-843 0</inkml:trace>
  <inkml:trace contextRef="#ctx0" brushRef="#br0" timeOffset="114059.7619">24344 7664 80 0,'0'0'1209'16,"0"0"-981"-16,0 0-105 15,0 0 52-15,0 0 10 0,0 0-88 16,0 0-6-16,-2 27 29 16,2-4-21-16,2 5-49 15,0 0-8-15,0 1-21 16,-1-1-14-16,-1-1-7 15,0-2-7-15,0-1-91 16,0-2-83-16,-1 3-176 16,-5-4-254-16,2-7-484 0</inkml:trace>
  <inkml:trace contextRef="#ctx0" brushRef="#br0" timeOffset="114366.2951">24620 8115 1122 0,'0'0'345'16,"0"0"-256"-16,0 0 30 15,0 0 128-15,0 0-18 16,-103 0-63-16,56 0-52 16,-9 0-15-16,-19-7-21 15,7 0-34-15,-6-2-25 0,4 1-19 16,18 2 0 0,0-1-48-16,10 5-108 0,15-3-383 15,11 2-333-15</inkml:trace>
  <inkml:trace contextRef="#ctx0" brushRef="#br0" timeOffset="114792.0699">24196 8215 1232 0,'0'0'614'15,"0"0"-499"-15,0 0 26 16,0 0 46-16,0 0-46 0,0 0-56 16,0 0 16-16,-20 65-43 15,11-36-34-15,-1 4-15 16,3-6-9-16,4 0-12 15,0-3-118-15,3-6-168 16,0-2-396-16,0-6-790 0</inkml:trace>
  <inkml:trace contextRef="#ctx0" brushRef="#br0" timeOffset="115232.1456">24393 8246 905 0,'0'0'893'16,"0"0"-768"-16,0 0-45 16,0 0 119-16,0 0-10 15,0 0-86-15,0 0-66 16,-2 3-30-16,-8 11-6 15,-5 8 13-15,1 2-4 16,0 2-3-16,2 4-6 16,3-5 0-16,1-4 4 15,5-1-5-15,2-4 0 16,1-6-1-16,0-3 1 0,4-3-8 16,11-4-12-1,5 0-27-15,4 0-12 0,1-11-8 16,2-8 11-16,-2-2 18 15,-1-4 8-15,-6 1 20 16,-3-2 10-16,-12 6 37 16,-3 6 29-16,-3 2-38 15,-17 1-20-15,-3 1-8 16,-4 1-1-16,0 8-10 16,-3-1-172-16,10 2-348 15,7 0-288-15</inkml:trace>
  <inkml:trace contextRef="#ctx0" brushRef="#br0" timeOffset="115665.9419">24711 8126 935 0,'0'0'388'15,"0"0"-286"-15,0 0-60 16,0 0 78-16,0 0 49 16,0 0-2-16,0 0-35 0,-30 17 3 15,19-4-52-15,-1 1-21 16,1 6-26-16,1 3-23 15,4-1-7-15,2-1-5 16,1 2 0-16,3-3-1 16,0-4-1-16,0 0-11 15,6-5-3-15,5-4 1 16,3-4-6-16,3-3-9 16,1 0-32-16,-2-1-11 15,0-8-20-15,-5-4-11 16,-6 3 53-16,-5 0 16 15,-3 4-7-15,-35 4-58 16,4 2-169-16,-4 0-742 0</inkml:trace>
  <inkml:trace contextRef="#ctx0" brushRef="#br0" timeOffset="133066.2951">14955 5336 1149 0,'0'0'849'0,"0"0"-703"16,0 0-97-16,0 0 16 15,0 0 58-15,-15 0 16 16,15 0-45-16,0 0-60 16,6 0-22-16,12 2 0 15,10 5 15-15,9 1 7 16,15 4-17-16,25 1-8 15,20 2-8-15,30 3-1 16,7-1 0-16,-7 0-18 16,-11-4-14-16,-32-3-5 0,-19-3 19 15,-16-1 6-15,-4-2-4 16,4-1-3-16,7 0 2 16,2-1 4-16,-10-2-4 15,-2 0 16-15,-7 0-6 16,-11 0-7-16,-4 0 13 15,-11-2-7-15,-6-3 8 16,-7 0 6-16,0-1-6 16,-7-3-8-16,-9-1 1 15,-11-1-4-15,-4-2 10 0,-2-1 0 16,-6 0 1 0,-1-1 1-16,4 1 0 0,5-1 15 15,1 4-1 1,12 1 1-16,1 5-5 0,8 2 1 15,8 3 1-15,1 0-6 16,0 0-7-16,0 10-2 16,15 4 2-16,6 4 0 15,7 1 0-15,3-1-9 16,4 1-19-16,-2 0 0 16,-1 1 14-16,0 0 1 15,-2-1-9-15,-8-1 8 16,-6-2 8-16,-5 3 5 0,-8-4-5 15,-3-2 0 1,-7-1 5-16,-18-2 0 0,-5 0 1 16,-14 0-28-1,7-2-210-15,10-6-446 0</inkml:trace>
  <inkml:trace contextRef="#ctx0" brushRef="#br0" timeOffset="134099.8229">17376 5699 660 0,'0'0'850'0,"0"0"-693"15,0 0-37-15,0 0 3 16,0 0 48-16,0 0 10 16,0 0-36-16,-3 0-55 15,9-15-49-15,6-5-16 16,-1-5 16-16,1-7-13 16,-4-4-19-16,0-4-8 15,-4-7 1-15,3-5-1 16,-4-2 7-16,1 0-1 15,-4 0 26-15,0 9 16 0,0 4 23 16,0 2-20-16,3 6 3 16,0 0-23-16,3 4-7 15,-2 4-7-15,2 5 0 16,-1 7-16-16,-1 7 7 16,-3 5-9-16,1 1-6 15,-2 0-7-15,0 14-4 16,0 9 16-16,0 5-4 15,0 7 5-15,1 4 1 0,2 1 0 16,7 3 0 0,6 0-1-16,7 4 0 0,2-2 0 15,5-2-11-15,1-4-16 16,-1-2 5-16,-3-5 2 16,-2-2 5-16,-1-6 2 15,-6-3 7-15,3-3 6 16,-3-4-1-16,-4-4 1 15,2 0 0-15,-3-7 0 16,-4-2-1-16,4-1 1 16,1 0 1-16,-2-3 1 15,4-11 4-15,1-5-5 16,0-8 0-16,2-6 26 16,0-6-5-16,-5-9-14 15,-2-7 2-15,-2 0 5 0,-3-3-9 16,-4 2 5-16,-3 5 5 15,0 7 11-15,0 6-19 16,0 7-7-16,0 7 9 16,0 8-10-16,0 8 0 15,0 3-11-15,0 5-54 16,0 0-86-16,0 14-167 16,0 7-371-16,3-1-192 0</inkml:trace>
  <inkml:trace contextRef="#ctx0" brushRef="#br0" timeOffset="134681.4437">18259 5455 1655 0,'0'0'287'16,"0"0"-220"-16,0 0-47 15,0 0-12-15,0 0 18 16,0 0 8-16,0 0-15 0,48 0-8 16,-28 0-9-16,-4 0 7 15,0 0-9-15,1-1 8 16,-5-5 1-16,-2-1 4 16,-1 0 15-16,-4-2 71 15,-2 2-27-15,-3-1-29 16,0 1-11-16,0 0 9 15,0 1-5-15,-11 2-24 16,-1 3-11-16,-4-2-1 16,-4 3-1-16,-3 0 0 15,-3 3 0-15,1 8 0 16,-4 3 1-16,3 4 6 16,-3 2 15-16,5 4 7 15,4 2 21-15,5 0-11 16,5 0-6-16,9-2-14 0,1-3 5 15,3-6-14-15,18-4 3 16,15-5-12-16,28-6-71 16,-3-11-217-16,-1-6-632 0</inkml:trace>
  <inkml:trace contextRef="#ctx0" brushRef="#br0" timeOffset="135866.6507">16867 4679 1217 0,'0'0'207'0,"0"0"438"16,0 0-418-16,0 0-56 0,0 0-6 15,0 0-23-15,0 0-42 16,3-1-45-16,-3 2-30 15,0 13-16-15,0 7 12 16,0 7 26-16,0 4-15 16,-7 3-11-16,-3-3-10 15,4 0-10-15,-4-6-1 16,2-3 0-16,3-3-42 16,4-7-70-16,1-4-120 15,3-3-321-15,8-6-355 0</inkml:trace>
  <inkml:trace contextRef="#ctx0" brushRef="#br0" timeOffset="136408.3147">17074 4686 1478 0,'0'0'498'0,"0"0"-326"15,0 0 42-15,0 0-24 16,0 0-11-16,0 0-60 16,0 0-47-16,13 0-38 0,-6 0-34 15,8 0 1 1,5 0 4-16,2 0-5 15,5 0-1-15,-1 1-10 16,-1 5-19-16,-2 0 5 0,-3 0 4 16,-8 0 0-16,-6 3-9 15,-6 0 2-15,0 0 19 16,-5 2 9-16,-8 1 6 16,-10-1 4-16,0 1 4 15,-2-3 13-15,5 0-5 16,0-2-7-16,10-2-9 15,4 1-6-15,4-2 0 16,2 3-9-16,0 3 0 16,6 4 9-16,10 2 1 0,-3 0-1 15,2 4 0 1,-1-3 0-16,-1 1 0 0,-4-5 0 16,-5-1-1-16,-4-4 1 15,0-1 0-15,-7-1 8 16,-18-5-1-16,-4 2-7 15,-28-3-73-15,11 0-289 16,6-4-992-16</inkml:trace>
  <inkml:trace contextRef="#ctx0" brushRef="#br0" timeOffset="138320.3859">16765 4755 993 0,'0'0'90'0,"0"0"646"15,0 0-476-15,0 0-71 16,0 0-7-16,0 0-28 16,0 0-43-16,0-20-54 15,3 16-27-15,4 0-18 16,0-2-12-16,6 2 0 16,-3-2 0-16,3 2 6 15,2 0-4-15,-1 0-1 16,2 0 5-16,-6 2-4 15,-1 1-1-15,-2 1 1 16,0 0 4-16,-4 0-6 16,0 1 6-16,3 9 3 0,-3 1-3 15,1 4-5-15,-1-2 0 16,-1 2 0-16,-2-1 0 16,0-1 0-16,0 0 0 15,0-3 0-15,0 1 0 16,-2 0 0-16,-5-2 7 15,-2 3-8-15,-8 1 0 16,-1-1 1-16,-2 0 1 16,-7 3 4-16,5-3-5 15,-3 0 6-15,5-2-6 16,3-2 8-16,8-2-7 16,5-1 5-16,4-1-1 0,0-3-4 15,0 2 4 1,13-2 6-16,10 1 6 0,2-1-3 15,2-1-6-15,-1 0-8 16,-4 0-1-16,-5 0 0 16,-4 0-61-16,-9 0-147 15,-4 1-343 1,0 1-758-16</inkml:trace>
  <inkml:trace contextRef="#ctx0" brushRef="#br0" timeOffset="139233.3449">16980 5667 1713 0,'0'0'346'16,"0"0"-220"-16,0 0 5 16,0 0 20-16,0 0-2 15,0 0-39-15,0 0-43 16,0 15-22-16,-4 3 31 15,-3 8 28-15,-1 3-39 16,-3 7-32-16,2-1-15 16,-2 0-6-16,2-5-11 15,2 0-1-15,2-8-23 16,4-6-65-16,1-5-73 0,0-7-157 16,6-4-378-16,7 0-154 0</inkml:trace>
  <inkml:trace contextRef="#ctx0" brushRef="#br0" timeOffset="139597.7062">17123 5726 1949 0,'0'0'486'15,"0"0"-400"-15,0 0 31 16,0 0-18-16,0 0-43 15,0 0-33-15,0 0 10 16,-13 76 10-16,5-42-25 16,2-2-12-16,4-2-6 0,2-5 1 15,0-3-1-15,0-7 1 16,11-5 0-16,4-6 5 16,3-4-6-16,1-1-13 15,5-15-2-15,-4-5 6 16,-1-5 9-16,-2-6 7 15,-5-1-7-15,-2 0 1 16,-3 5 11-16,-7 4 18 16,0 6-1-16,-3 5-18 15,-9 0-11-15,0 3-7 0,-1 4-68 16,1-2-143 0,1 2-488-16,7-1-1076 0</inkml:trace>
  <inkml:trace contextRef="#ctx0" brushRef="#br0" timeOffset="140330.1746">19119 5380 1213 0,'0'0'408'16,"0"0"-246"-16,0 0 55 16,0 0-7-16,0 0-32 15,0 0-46-15,0 0-30 0,56 0 9 16,-12 0-20-16,9 2-36 16,12-2-22-16,2 4-21 15,2-4-12-15,-4 4 0 16,-8-1 0-16,-14 0 0 15,-10 0-1-15,-18-2-11 16,-5-1-37-16,-9 0-48 16,-1 0-68-16,0 0-48 15,-22 2-143-15,-2-1-311 16,-1 0-575-16</inkml:trace>
  <inkml:trace contextRef="#ctx0" brushRef="#br0" timeOffset="140550.4212">19210 5462 1425 0,'0'0'275'15,"0"0"-142"-15,0 0 33 16,0 0 35-16,0 0-58 16,0 0-14-16,109 22-34 15,-49-18-53-15,-2-1-26 16,1-3-14-16,-5 0-2 15,-11 0 0-15,-11-5-28 16,-12-2-66-16,-18-7-103 16,-2 1-292-16,-3 2-278 0</inkml:trace>
  <inkml:trace contextRef="#ctx0" brushRef="#br0" timeOffset="140862.3474">19450 5311 1190 0,'0'0'821'16,"0"0"-711"-16,0 0-57 15,0 0 45-15,0 0 5 16,0 0-12-16,0 0-42 16,72 2-25-16,-47 10-11 15,2 5-12-15,0 4 1 0,3 2-1 16,-3 7-1-16,-2-1 0 15,-1 0 1-15,-11-3-1 16,-1-1 1-16,-9-3 13 16,-3-2-8-16,0-6 3 15,-8 0-3-15,-6-5 0 16,-7 0-5-16,4-2-1 16,3-6-91-16,3-1-276 15,9 0-651-15</inkml:trace>
  <inkml:trace contextRef="#ctx0" brushRef="#br0" timeOffset="141447.8072">20087 5335 1508 0,'0'0'603'15,"0"0"-457"-15,0 0 14 16,0 0-19-16,0 0-3 15,0 0-41-15,0 0-44 16,6 10-41-16,0 7-3 0,1 6 7 16,1 5-3-16,3 4-4 15,-1 2-8-15,-1 2 0 16,0-4 0-16,-1-4-1 16,-1-5 0-16,-4-6-1 15,-3-6-11-15,0-6 2 16,0-2 2-16,0-3 7 15,0 0 1-15,-6-8 5 16,-5-9 5-16,7-6-4 16,1-8-4-16,3-4 5 15,0-4 16-15,4-1-2 0,10 3 4 16,-2 5-8-16,-1 7-4 16,0 5-4-16,3 6-3 15,-3 4-5-15,3 3 0 16,4 1-1-16,1 5 0 15,3 1-6-15,4 0 4 16,-3 0-25-16,-1 0-12 16,-2 4-46-16,-3 13-103 15,-5-3-282-15,-6 1-403 0</inkml:trace>
  <inkml:trace contextRef="#ctx0" brushRef="#br0" timeOffset="141805.4198">20708 5510 856 0,'0'0'1001'16,"0"0"-800"-16,0 0 16 16,0 0-13-16,0 0-33 0,0 0-56 15,0 0-61-15,86 6-36 16,-51-5-17-16,2 2-1 15,-5-2-47-15,-6 2-57 16,-5 0-67-16,-10-2-174 16,-7 1-316-16,-4-2-713 0</inkml:trace>
  <inkml:trace contextRef="#ctx0" brushRef="#br0" timeOffset="142023.0903">20713 5402 1467 0,'0'0'574'0,"0"0"-409"16,0 0 33-16,0 0-80 15,0 0-65-15,0 0-33 16,80 3-20-16,-30-3-42 15,-6 4-337-15,-7-4-707 0</inkml:trace>
  <inkml:trace contextRef="#ctx0" brushRef="#br0" timeOffset="144113.3378">21328 5142 1096 0,'0'0'100'15,"0"0"-3"-15,0 0 457 16,0 0-339-16,0 0-31 16,0 0-12-16,0 0-43 15,5 6-38-15,-2 9-9 16,3 7 13-16,1 7-30 15,1 5-21-15,1 2-14 16,-3 3-19-16,-3-2-10 0,-2-1 5 16,-1-1-6-16,0-5-1 15,0-6-17-15,0-6-25 16,0-5-33-16,2-5-63 16,4-7-74-16,2-1-311 15,1 0-216-15</inkml:trace>
  <inkml:trace contextRef="#ctx0" brushRef="#br0" timeOffset="144320.2997">21592 5424 1631 0,'0'0'657'0,"0"0"-547"16,0 0-9-16,0 0 9 15,0 0 35-15,0 0-48 16,0 0-56-16,0 52-29 16,4-40-12-16,-1-4-71 15,0-4-181-15,-3-2-608 0</inkml:trace>
  <inkml:trace contextRef="#ctx0" brushRef="#br0" timeOffset="144756.4909">21733 5270 1751 0,'0'0'527'0,"0"0"-397"16,0 0 26-16,0 0-13 15,0 0-53-15,0 0-54 16,0 0-24-16,90-16-7 0,-64 15-4 16,0 1-2-1,-10 0 1-15,-3 0 0 0,-3 0-1 16,-3 0-1-1,-4 7 2-15,-3 6 0 0,0 3 0 16,-3 4 8-16,-15 5-1 16,0 1 1-16,-2 4-8 15,4-4 5-15,6-3-4 16,7-3-2-16,3-3 1 16,0-5-1-16,16-2-9 15,7-6-53-15,15-4-92 16,-5 0-165-16,-2 0-387 0</inkml:trace>
  <inkml:trace contextRef="#ctx0" brushRef="#br0" timeOffset="145246.8933">22171 5280 228 0,'0'0'1905'0,"0"0"-1649"16,0 0-136-16,0 0-4 16,0 0-19-16,0 0-43 15,0 0-34-15,3 19-14 16,-3-1 15-16,0 1-1 16,0 3-11-16,-1-4-8 0,-2-2 0 15,-2-4 0-15,2-1 1 16,-1-6-2-16,4-1 0 15,0-3-39-15,0-1-14 16,0 0 9-16,3 0 12 16,9-9-3-16,5-2-20 15,3-1 34-15,-1 1 9 16,0 2 12-16,-2 4-1 16,-2 3 0-16,0 2 1 15,0 0 1-15,3 4-1 16,0 6 6-16,0 6 12 15,0 1 2-15,-6 2 12 16,-3 1-11-16,-5 0-6 16,-4 0 1-16,0-3-5 15,-6-5-4-15,-6-2-5 0,-6-1 4 16,2-5-6-16,-3-3-10 16,0-1-66-16,5-4-77 15,5-7-365-15,3-3-310 0</inkml:trace>
  <inkml:trace contextRef="#ctx0" brushRef="#br0" timeOffset="145447.5488">22231 5229 918 0,'0'0'1377'0,"0"0"-1202"16,0 0-112-16,0 0-13 0,0 0-27 16,105 0-23-16,-46 0-60 15,-5 0-453-15,-14 0-1390 0</inkml:trace>
  <inkml:trace contextRef="#ctx0" brushRef="#br0" timeOffset="147979.5949">22979 5059 514 0,'0'0'1470'0,"0"0"-1257"16,0 0-151-16,0 0-14 16,0 0 45-16,0 0 38 15,7-5-24-15,-10 22-34 16,-14 11 31-16,-9 12 28 0,-9 19-57 15,-5 22-23-15,4 18-10 16,8 2-21-16,14-19-8 16,13-19-7-16,1-24-4 15,3-7-2-15,16 2-12 16,7 2-29-16,28-4-53 16,-5-13-111-16,-3-10-594 0</inkml:trace>
  <inkml:trace contextRef="#ctx0" brushRef="#br0" timeOffset="149511.2528">23201 5341 797 0,'0'0'7'16,"0"0"3"-16,0 0 8 15,0 0 8-15,0 0 260 16,0 0-15-16,0 0-104 0,-63-5 14 15,63 5-7 1,0 0-45-16,0 0-6 0,0 0-3 16,5 0-15-1,2-1-13-15,2-3-19 0,3-2-10 16,3-2-32-16,1 1-20 16,4-1-11-16,2 2 2 15,-2 0-2-15,2 5 0 16,-1-1 0-16,-6 2-1 15,-1 0 0-15,-1 0 1 16,-6 0 0-16,0 0 0 16,-2 6 0-16,-2 1 7 15,-3 4-5-15,0 3 10 16,0 3-2-16,-6 3-2 16,-7 0-7-16,-4 2 5 0,-1-1-5 15,5-1 0-15,-5-3 0 16,4 0-1-16,1-3 1 15,-1 2 0-15,0-4 0 16,-1 1 6-16,0-2 5 16,6-2-4-16,1-2-7 15,5 0 5-15,3-4-6 16,0 1 1-16,0-1 0 16,6 0 10-16,6-3 4 15,8 0 15-15,3 0 21 16,3 0-15-16,1 0-15 15,0-3-3-15,0-1-5 16,-4 1-4-16,0-1-1 16,-8 2-7-16,-2 1 7 15,-4-2-7-15,-5 3-1 0,0 0 0 16,-4 0 0-16,0 0 0 16,0 0-15-16,0-1-56 15,0 1-67-15,3-3-93 16,3 0-289-16,2-1-212 0</inkml:trace>
  <inkml:trace contextRef="#ctx0" brushRef="#br0" timeOffset="150281.7606">23608 5300 924 0,'0'0'301'0,"0"0"-117"15,0 0 26-15,0 0 58 16,0 0 6-16,0 0-69 16,0 0-72-16,6-1-47 15,-5 1-12-15,1 0-8 16,1 0-20-1,5 0-9-15,2-2-17 0,3 1-10 16,7-1-9-16,-4 1 0 16,3 1 0-16,-2 0 0 15,1 0 0-15,-3 0-1 16,-2 1 0-16,-2 2 0 16,-2 0-1-16,-1 1 1 15,-2-1 0-15,1 0 0 0,-7 0-1 16,0 0 1-16,0 1-6 15,0 1 5-15,-10 4 1 16,-7-1 6-16,-1 3-4 16,-8-1 4-16,6 0-6 15,3-1 1-15,4-1-1 16,5-2 0-16,7 3 0 16,1 1-1-16,0-1 0 15,3 1 0-15,9 0 0 16,4 1 1-16,3-1-8 15,-1 0 1-15,0 0-10 16,-3-3 1-16,-3 0 2 16,-3-1 13-16,-5-1-6 15,0 1 5-15,-1-2-5 16,-3 1 7-16,0 1-1 0,-3 1 1 16,-11-4 2-16,-4 6 23 15,-4-4-7-15,-1 0-11 16,-2-4-7-16,1-1-28 15,3 0-73-15,9 0-149 16,6-6-496-16</inkml:trace>
  <inkml:trace contextRef="#ctx0" brushRef="#br0" timeOffset="150666.4971">23999 5006 1378 0,'0'0'694'0,"0"0"-616"15,0 0-62-15,0 0 3 16,0 0 116-16,0 0 41 16,55 85-55-16,-31-45-51 15,0 4-23-15,0 8 1 0,-2 0-11 16,-3 1-19-16,-5 0-9 16,-6-3-8-1,-8 0 1-15,0-7-1 0,-2-3-1 16,-13-8-1-1,-3-5-36-15,0-8-68 0,-3-10-94 16,8-5-412-16,4-4-337 0</inkml:trace>
  <inkml:trace contextRef="#ctx0" brushRef="#br0" timeOffset="151147.9889">24257 4689 1433 0,'0'0'306'0,"0"0"-154"15,0 0 38 1,0 0 21-16,0 0-30 0,0 0-47 15,0 0-28-15,-2-4-39 16,2 4-34-16,0 4-23 16,0 9-8-16,2 5 26 15,2 4 12-15,1 6-23 16,0 1-10-16,1 1-5 16,-2 2-1-16,2 0-1 15,-5-1 0-15,-1-2-65 16,0-3-88-16,0-3-85 15,0-5-149-15,0-10-381 16</inkml:trace>
  <inkml:trace contextRef="#ctx0" brushRef="#br0" timeOffset="151497.1401">24512 4831 1425 0,'0'0'616'0,"0"0"-513"0,0 0 33 16,0 0 2-1,0 0-37-15,0 0-34 0,0 0 40 16,3 47-10-1,-12-18-27-15,-4 4-27 0,-4 2-20 16,-2-2-13-16,1-2-9 16,-4-3 0-16,1-6 5 15,4-2-6-15,3-5 0 16,1-5-15-16,5-3-53 16,5-5-88-16,3-2-140 15,5 0-353-15,6-9-745 0</inkml:trace>
  <inkml:trace contextRef="#ctx0" brushRef="#br0" timeOffset="152037.7598">24590 4979 1420 0,'0'0'387'16,"0"0"-198"-16,0 0 42 15,0 0-45-15,0 0-40 16,0 0-48-16,85 0-40 16,-66 0-32-16,1 0-13 0,-2 0-5 15,-1 0-8-15,-5 6 0 16,-3-2 0-1,-1 4-1-15,-7-3-8 0,-1 2 7 16,0 2 1-16,0-2 0 16,0 0 1-16,-9 4 1 15,-1-2-1-15,-1-1 1 16,0 0 0-16,0 1 1 16,3-4-1-16,0 1 1 15,3 0-1-15,4-2-1 16,1 0-1-16,0 2 1 15,0 0-1-15,7 4 0 16,8-2 1-16,2 2 0 16,2-2-1-16,-1 1 0 15,-6-2 1-15,-2 0-1 0,-3-2 1 16,-5 1-1-16,-2 0 0 16,0 1 1-16,-9 1 10 15,-9 2 13-15,-9-1 27 16,-4-1-10-16,-3-3-19 15,1 1-21-15,-9-2-67 16,9-3-242-16,7-1-1205 0</inkml:trace>
  <inkml:trace contextRef="#ctx0" brushRef="#br0" timeOffset="154370.5797">25121 5395 637 0,'0'0'977'15,"0"0"-609"-15,0 0-207 0,0 0 48 16,0 0 10-1,0 0-44-15,0 0-68 0,33 1-35 16,-15-1-12-16,4 0-12 16,2 0-19-16,1-1-12 15,-2-1-13-15,-1 1-4 16,-4 1-46-16,-3 0-39 16,-3 0-81-16,-2 0-90 15,-2 0-310-15,-4 0-206 0</inkml:trace>
  <inkml:trace contextRef="#ctx0" brushRef="#br0" timeOffset="154584.3474">25148 5468 1431 0,'0'0'683'15,"0"0"-556"-15,0 0-3 16,0 0 20-16,0 0-38 16,79 0-58-16,-43 0-48 15,4 0-12-15,11-2-149 16,-7-5-448-16,-9-2-1006 0</inkml:trace>
  <inkml:trace contextRef="#ctx0" brushRef="#br0" timeOffset="154884.7398">25819 5159 2070 0,'0'0'546'0,"0"0"-482"16,0 0-12-16,0 0 33 15,0 0 32-15,0 0-29 16,-75 91-55-16,55-44-23 16,6 1-3-16,10 0-7 15,4-2-40-15,1-4-81 16,38-3-145-16,-3-11-381 0,1-8-754 15</inkml:trace>
  <inkml:trace contextRef="#ctx0" brushRef="#br0" timeOffset="155253.7302">26494 5060 2043 0,'0'0'490'0,"0"0"-446"15,0 0-44-15,0 0 27 16,0 0 85-16,41 108-24 16,-18-56-42-16,1 1-22 15,-4 2-13-15,-5-1-10 16,-6-5 6-16,-9-5-7 0,0-9-35 16,-15-5-61-16,-8-9-25 15,-19-4-63-15,6-7-199 16,4-7-369-16</inkml:trace>
  <inkml:trace contextRef="#ctx0" brushRef="#br0" timeOffset="155719.1523">27068 5043 804 0,'0'0'979'15,"0"0"-819"-15,0 0-14 16,0 0 12-16,0 0-23 16,-81-33-40-16,68 33-57 15,0 16-23-15,1 7 0 16,2 7 31-16,2 3-1 0,3 5-21 16,5 2-11-16,0 1-5 15,0 1-7-15,5 1-1 16,5-1 8-1,-1-1-7-15,-1-5 1 0,0 0-1 16,-2-8 0-16,-3-4-1 16,-1-6 1-16,-2-4-1 15,0-4-31-15,0-4-42 16,0-6-60-16,-6 0-117 16,1 0-445-16</inkml:trace>
  <inkml:trace contextRef="#ctx0" brushRef="#br0" timeOffset="155924.8726">26916 5318 2008 0,'0'0'299'16,"0"0"-268"-16,0 0-21 15,0 0-8-15,83 7-2 16,-46 0-96-16,-8-1-247 16,-5-2-505-16</inkml:trace>
  <inkml:trace contextRef="#ctx0" brushRef="#br0" timeOffset="156546.0358">27127 5310 1862 0,'0'0'490'15,"0"0"-442"-15,0 0-31 16,0 0 29-16,0 0 52 16,0 0-4-16,0 0-34 15,50 63-30-15,-44-47-15 16,-5-2-9-16,-1-2-6 15,0-4 1-15,0-3-1 16,0-2-9-16,0-3-36 16,0 0-25-16,0 0 18 15,0 0 27-15,2-6 9 16,8-4-16-16,2-5 22 16,6-3 10-16,0 1 0 0,-3 1 12 15,0 2 40-15,-6 6 18 16,-2 2-25-16,-2 3-22 15,-2 2-11-15,0 1-12 16,1 0 0-16,-1 0-1 16,3 0 0-16,0 4 1 15,-1 4 0-15,1 2 0 16,-2 1 8-16,-3 1-2 16,-1-2-6-16,0 0 1 0,0-3 0 15,0-3 0 1,0-2-1-16,0-1 0 15,2-1 6-15,2 0 0 16,4 0 5-16,4-10-11 0,3-3 0 16,4-2-1-1,-1-2 0-15,-2 0 1 0,-4 4 0 16,-3 5 10-16,-3 4 30 16,-4 4-6-16,-2 0-13 15,1 3-20-15,-1 12 1 16,0 4 26-16,0 7-3 15,2 1-13-15,1 0-12 0,9 1-66 16,-1-8-303 0,0-8-1801-16</inkml:trace>
  <inkml:trace contextRef="#ctx0" brushRef="#br0" timeOffset="161101.3289">18028 6526 484 0,'0'0'601'0,"0"0"-419"16,0 0-49-16,0 0-78 15,0 0-55-15,0 0-19 16,9-18 19-16,-9 18 0 16,0-2 2-16,0 2 9 15,0 0 7-15,0 0-5 16,0 0 1-16,0 0 33 16,0 0 85-16,0 0-50 15,0 3 17-15,0 6 41 0,0 6-22 16,0 5-45-16,-6 5-35 15,3 4-22-15,0 2-8 16,2 1-8 0,-1-4 1-16,1-3 1 0,-1-5-1 15,-1-4-1-15,2-5 0 16,1-5 1-16,0-3-1 16,0-2 0-16,0-1 9 15,0 0 8-15,0-7 17 16,0-9-20-16,0-5-12 15,3-5-2-15,4-7 1 16,3-1 0-16,3-5 11 16,-1-2-11-16,1 0 5 0,1 4-4 15,2 4 5 1,-3 3-4-16,2 4-2 0,-1 5 20 16,-1 3 12-16,0 2-5 15,0 5 5-15,-3 1 1 16,-1 3 10-16,-3 1-9 15,0 5-13-15,1-1-12 16,-2 2-4-16,1 0 2 16,0 0-7-16,-2 11-1 15,2 7 15-15,-2 9 21 16,1 2-8-16,-4 4-5 16,1 1-4-16,-1-4-11 15,2 0-7-15,-3-1-1 16,2-3 2-16,-2 0-2 15,0-2 1-15,0-2-1 0,-9 1 1 16,0-1 1-16,-1-3-2 16,1-3 1-16,1 0 0 15,2-6-1-15,3-3-39 16,2-4-88-16,1-3-57 16,0 0-175-16,8 0-315 0</inkml:trace>
  <inkml:trace contextRef="#ctx0" brushRef="#br0" timeOffset="161335.9656">18128 6595 1234 0,'0'0'634'15,"0"0"-475"-15,0 0 19 16,0 0-18-16,0 0-47 16,0 0-60-16,0 0-36 15,66-7-17-15,-45 4-85 16,0 2-399-16,-4 1-376 0</inkml:trace>
  <inkml:trace contextRef="#ctx0" brushRef="#br0" timeOffset="161800.6373">18427 6604 1540 0,'0'0'704'16,"0"0"-621"-16,0 0-53 15,0 0-29-15,0 0 0 16,0 0 18-16,0 0 5 16,0 52-3-16,0-37-5 15,0 0 8-15,-3-4 9 16,3-4-4-16,0 2-12 16,0-8-16-16,0 2 8 0,0-3-3 15,6 0-6 1,5-3-13-16,8-7-16 15,-3-4 1-15,4-3 15 16,-1-2 1-16,-2 3 6 0,-5 0 6 16,-2 2 17-16,-3 6 33 15,-4 5 29-15,-3 0 5 16,0 1-13-16,0 2-22 16,0 0-14-16,0 0-8 15,0 0-14-15,0 6-13 16,0 8 0-16,4 2 1 15,2 3 8-15,3 0-9 16,1-4-2-16,6-2-87 0,-3 0-161 16,-4-9-545-16</inkml:trace>
  <inkml:trace contextRef="#ctx0" brushRef="#br0" timeOffset="162573.648">17419 6168 1007 0,'0'0'665'15,"0"0"-429"-15,0 0 25 16,0 0-81-16,0 0-43 16,0 0-44-16,0 0-27 15,0 24 17-15,0-5 5 16,0 8-12-16,0 2-22 15,0 0-19-15,0 2-25 16,0-1-8-16,0-2-2 16,0-3-38-16,0-5-120 0,0-3-164 15,0-5-433 1,0-8-725-16</inkml:trace>
  <inkml:trace contextRef="#ctx0" brushRef="#br0" timeOffset="163120.6277">17681 6152 1350 0,'0'0'320'0,"0"0"-127"0,0 0 66 15,0 0-33-15,0 0-60 16,0 0-56-16,0 0-54 16,-17-6-39-16,4 19-9 15,-2 3 8-15,-3 1 2 16,3 6-7-16,2-4 1 16,4-3-11-16,-1-2 0 15,6-3 0-15,3-4-1 16,1-3-8-16,0-2-19 15,5 1 2-15,11-3-5 16,0 0-10-16,2 0-12 16,3 0 19-16,-8-6 0 15,4-1 5-15,-8 1 15 0,0 1 13 16,-5 0 0 0,-3 1 28-16,1 2 20 0,-2-2-5 15,0 2 30-15,0 0-6 16,0 1-17-16,0-1-6 15,0 2-2-15,0 0 1 16,0 0-13-16,0 0-30 16,0 3 0-16,0 10-7 15,0 4 7-15,-7 2 1 16,1 4 0-16,0-3-1 16,3-3-39-16,0-2-93 15,3-2-111-15,0-6-274 16,0-4-154-16</inkml:trace>
  <inkml:trace contextRef="#ctx0" brushRef="#br0" timeOffset="163518.7723">17836 6150 1317 0,'0'0'289'0,"0"0"-170"16,0 0 99-16,0 0 14 16,0 0-46-16,0 0-92 0,0 0-48 15,17-2-12 1,-7 2-13-16,2 1 0 0,-4 2 3 16,3-3-4-1,0 0-6-15,-1 0-8 16,0 0-5-16,-1 0 0 0,0 0-1 15,-1 0-1-15,-5-2 1 16,-3 2 0-16,0 0 0 16,0 0 0-16,0 5 0 15,-7 11 10-15,-3 5 50 16,1 3-17-16,2 2-12 16,4 0-13-16,-3 2-12 15,2-4-6-15,1 0 0 16,-4-1-13-16,-2 3-133 15,2-6-356-15,0-3-381 0</inkml:trace>
  <inkml:trace contextRef="#ctx0" brushRef="#br0" timeOffset="163715.788">17866 6297 2051 0,'0'0'329'15,"0"0"-213"-15,0 0-107 16,85 0-9-16,-27 3-217 16,-6 1-839-16</inkml:trace>
  <inkml:trace contextRef="#ctx0" brushRef="#br0" timeOffset="165428.217">18996 6549 841 0,'0'0'708'0,"0"0"-611"16,0 0-37-16,0 0 11 15,107 0 35-15,-69 0-20 16,5 0-28-16,2 0-31 15,0 0-18-15,-3 0-9 16,-6 0-20-16,-3 0-127 16,-10 3-161-16,-10-3-385 0</inkml:trace>
  <inkml:trace contextRef="#ctx0" brushRef="#br0" timeOffset="165651.6097">19054 6663 1573 0,'0'0'351'0,"0"0"-189"16,0 0-16-16,0 0-42 15,81 0-43-15,-35 0-30 16,5 0-31-16,0 0-37 15,6 0-134-15,-15 0-178 16,-13 0-429-16</inkml:trace>
  <inkml:trace contextRef="#ctx0" brushRef="#br0" timeOffset="165983.5974">19316 6477 1545 0,'0'0'525'0,"0"0"-459"16,0 0 10-16,0 0 23 16,0 0-27-16,0 0-29 0,0 0-18 15,82 45-12 1,-49-26-13-16,-2 1-13 15,-1-3-33-15,-3 3 6 16,-6-3 18-16,-7 0 21 0,-8-2-5 16,-6 1 6-16,0-2 0 15,-15 0 15-15,-5-1 16 16,-3-3-8-16,1-1-23 16,2 2 0-16,6-6-275 15,9-1-544-15</inkml:trace>
  <inkml:trace contextRef="#ctx0" brushRef="#br0" timeOffset="166676.7441">20063 6475 1249 0,'0'0'809'16,"0"0"-673"-16,0 0-13 0,0 0-42 15,0 0-29-15,0 0 25 16,0 0-14-16,43 70-23 16,-20-50-25-16,-2 3-3 15,3-5-6-15,-7-2-5 16,-3-3 0-16,-3-5 0 15,-7-1 0-15,-1-3-1 16,-3-2 1-16,0-2-1 16,0 0 12-16,0 0 24 15,-3-3 9-15,-7-10 14 16,3-5 1-16,1-7-20 16,2-5-10-16,2-4-15 15,2 0-7-15,0 5-8 16,0 2 11-16,9 11-10 15,4 5-1-15,1 8-35 0,7 3-20 16,27 4-76 0,-6 11-90-16,-1-4-475 0</inkml:trace>
  <inkml:trace contextRef="#ctx0" brushRef="#br0" timeOffset="168372.7888">20915 6489 785 0,'0'0'743'0,"0"0"-507"16,0 0-113-16,0 0 17 16,0 0 11-16,0 0-1 15,0 0-27-15,49 7-33 16,-22-7-37-16,3 0-33 16,0 0-20-16,-3 0-24 0,8-7-112 15,-7 1-168-15,-9-2-355 16</inkml:trace>
  <inkml:trace contextRef="#ctx0" brushRef="#br0" timeOffset="168573.6586">20973 6403 1655 0,'0'0'602'0,"0"0"-529"0,0 0-57 16,0 0-16-1,97-1-53-15,-49-1-213 0,-5-1-561 0</inkml:trace>
  <inkml:trace contextRef="#ctx0" brushRef="#br0" timeOffset="169450.9621">21508 6257 1137 0,'0'0'598'16,"0"0"-486"-16,0 0 43 15,0 0 25-15,0 0-12 16,0 0-36-16,0 0-28 0,0-7-23 16,0 18-37-16,0 6 37 15,0 8 9-15,-3 3-34 16,0 4-15-16,-1-2-28 15,1 0-11-15,0-3-1 16,0-5-1-16,2-2-20 16,-1-1-49-16,2-8-59 15,0 3-124-15,0-5-294 16,6-5-167-16</inkml:trace>
  <inkml:trace contextRef="#ctx0" brushRef="#br0" timeOffset="169663.9152">21624 6438 1877 0,'0'0'341'16,"0"0"-257"-16,0 0-42 15,0 0 29-15,0 0-22 16,0 0-33-16,0 0-16 15,24 61-31-15,-14-58-144 16,0 1-328-16,-4-4-518 0</inkml:trace>
  <inkml:trace contextRef="#ctx0" brushRef="#br0" timeOffset="170007.7953">21822 6310 1461 0,'0'0'694'16,"0"0"-604"-16,0 0-16 16,0 0 28-16,0 0-14 15,99-25-38-15,-81 24-27 16,-2 1-11-16,-8 0-5 15,-5 0-6-15,-3 11-1 16,-3 4 15-16,-16 5 13 0,-4 0 0 16,-4 2 9-1,0-1 14-15,5-4-18 0,7-1-18 16,4-4-9-16,10-3-6 16,1 0 0-16,1-2 0 15,19-4-54-15,16-3-128 16,-7 0-461-16,0-10-537 0</inkml:trace>
  <inkml:trace contextRef="#ctx0" brushRef="#br0" timeOffset="170429.0439">22085 6288 910 0,'0'0'1099'16,"0"0"-930"-16,0 0-12 15,0 0-22-15,0 0-34 16,0 0-43-16,0 0-37 16,3 16 7-16,-3-3 8 15,0 4-23-15,0-4-11 16,0-3-1-16,0 0 0 16,-2-5 1-16,-1 0-1 15,2-3 0-15,1-2-1 16,0 0-25-16,0 0-33 15,0 0 0-15,9 0 15 0,9-1-19 16,0-4 4-16,3 4 13 16,-1 1 24-16,-3 0 11 15,-2 3 10-15,-5 8 23 16,-2 6 14-16,-4 0 4 16,-3 2 13-16,-1-1 1 15,0-3-21-15,-7-1-13 16,-6-2-12-16,-4-4-3 15,-1-5-6-15,-2-3-31 16,-1 0-86-16,4-9-175 16,5-5-424-16,3-2-612 0</inkml:trace>
  <inkml:trace contextRef="#ctx0" brushRef="#br0" timeOffset="170610.3213">22135 6262 134 0,'0'0'1746'0,"0"0"-1425"15,0 0-155-15,0 0-79 16,0 0-60-16,0 0-27 16,99-4-98-16,-65 3-435 15,-5-4-704-15</inkml:trace>
  <inkml:trace contextRef="#ctx0" brushRef="#br0" timeOffset="170896.161">22598 6139 1892 0,'0'0'291'0,"0"0"-151"16,0 0 12-16,0 0-17 16,0 0-32-16,0 0-58 15,0 0 52-15,-52 86 0 16,24-43-40-16,4 5-35 16,7 0-11-16,9-2-11 15,8-3 0-15,7-1-28 16,18-5-53-16,24-2-97 0,-3-10-280 15,-4-9-484-15</inkml:trace>
  <inkml:trace contextRef="#ctx0" brushRef="#br0" timeOffset="171435.2912">22911 6261 765 0,'0'0'567'0,"0"0"-386"16,0 0 26-16,0 0 40 16,0 0-24-16,0 0-78 15,0 0 17-15,-14 41-19 16,9-16-43-16,1 2-47 15,-3 3-30-15,4-4-17 16,2 0-6-16,1-3-47 16,0-1-117-16,0-5-178 0,0-6-486 15</inkml:trace>
  <inkml:trace contextRef="#ctx0" brushRef="#br0" timeOffset="171946.4013">23129 6292 1023 0,'0'0'529'0,"0"0"-418"15,0 0 109-15,0 0 15 16,0 0-37-16,0 0-47 15,0 0-56-15,-89-24-16 0,74 24-20 16,-3 0-23-16,3 9-22 16,2 2-13-16,3 3-1 15,4 0 1-15,6 1-1 16,0-2-8-16,3-1-25 16,13-4-10-16,3-2-12 15,5-5-12-15,-2-1-6 16,4 0 1-16,-4-4 14 15,-2-7 30-15,-4-1 17 16,-4-1 11-16,-4-1 34 16,-2 7 41-16,-3 0 28 0,-3 1-5 15,4 6-3 1,-4 0-27-16,0 0-31 0,0 0-24 16,0 0-12-1,0 7 1-15,0 9 5 0,0 4 1 16,0 6-3-1,0-1-4-15,-4 1-1 0,3-3 0 16,-1-3-53-16,2-8-58 16,0-1-67-16,0-9-131 15,0-2-289-15,10 0-460 0</inkml:trace>
  <inkml:trace contextRef="#ctx0" brushRef="#br0" timeOffset="172334.6997">23387 6196 1793 0,'0'0'344'0,"0"0"-236"16,0 0 6-16,0 0-16 15,0 0-24-15,0 0-7 16,0 0 9-16,45 15-30 15,-27-8-22-15,1-4-13 16,1-3-4-16,-4 0-1 16,-3 0-6-16,-4 0-12 15,-2 0 3-15,-4 0 9 16,-3 0-1-16,0 0-7 16,0 0 7-16,-3 9 1 0,-10 8 23 15,-1 4 16-15,0 6-12 16,1 1-11-16,4-1-4 15,3 1-6-15,1-6-5 16,4 0 0-16,1-6-1 16,0-7-7-16,0-3-67 15,0-3-78-15,0-3-143 16,0 0-262-16,0-4-193 0</inkml:trace>
  <inkml:trace contextRef="#ctx0" brushRef="#br0" timeOffset="172502.6603">23459 6343 1330 0,'0'0'516'0,"0"0"-348"16,0 0 93-16,0 0-52 16,0 0-114-16,0 0-95 15,0 0-52-15,110-16-295 16,-80 9-602-16</inkml:trace>
  <inkml:trace contextRef="#ctx0" brushRef="#br0" timeOffset="172785.1628">23674 6129 1681 0,'0'0'341'15,"0"0"-167"1,0 0-2-16,0 0-53 0,0 0-9 16,0 0 1-16,0 0-26 15,101 88-20-15,-76-47-28 16,-1 4 0-16,-9 2-14 16,-4 3-13-16,-5-3-4 15,-6-6-5-15,-6-4-1 16,-9-8 0-16,-1-5-47 15,0-7-90-15,2-8-66 0,5-6-406 16,4-3-350-16</inkml:trace>
  <inkml:trace contextRef="#ctx0" brushRef="#br0" timeOffset="173813.7313">23904 5900 601 0,'0'0'751'0,"0"0"-549"15,0 0 76-15,0 0 11 16,0 0-76-16,0 0-63 16,0 0-27-16,0-9-14 15,1 18-35-15,2 11 15 16,2 1 5-16,-1 5-57 0,-1 3-22 15,-2 0-15-15,-1-1-1 16,0-1-41-16,0-3-88 16,0-1-165-16,0-8-381 15,0-5-313-15</inkml:trace>
  <inkml:trace contextRef="#ctx0" brushRef="#br0" timeOffset="174064.9636">24095 6011 234 0,'0'0'1636'16,"0"0"-1418"0,0 0-125-16,0 0 95 0,0 0 27 15,0 0-61-15,0 0-54 16,-19 86-39-16,6-63-34 15,0-2-17-15,-1-1-10 16,4-6-23-16,2-1-83 16,-1-6-114-16,2-3-363 15,3-3-448-15</inkml:trace>
  <inkml:trace contextRef="#ctx0" brushRef="#br0" timeOffset="174481.1032">24183 6133 773 0,'0'0'1358'16,"0"0"-1159"-16,0 0-44 15,0 0-2-15,0 0-59 16,0 0-54-16,0 0-16 15,88-8-11-15,-76 8-5 16,-2 3-8-16,-4 2-1 16,-3 3 1-16,-3 0-1 15,0 2 1-15,0-1 6 16,-6 4 0-16,-7-2-4 0,1-1-1 16,-1-1 0-16,3 1-1 15,6-1 0-15,2-1-1 16,2-1 1-1,0 0-8-15,8 2 2 0,3-2 5 16,2 3 0-16,-4-3 0 16,-2 1 0-16,-7-1-5 15,0-1 0-15,-2 1 1 16,-15-3 5-16,-4 3 0 16,-12-1-116-16,5-2-220 15,5 0-768-15</inkml:trace>
  <inkml:trace contextRef="#ctx0" brushRef="#br0" timeOffset="175037.8363">24757 6549 1822 0,'0'0'475'0,"0"0"-410"16,0 0 46-16,0 0 23 16,0 0-67-16,0 0-46 15,106-10-20-15,-62 9-1 16,0 1-15-16,-8 0-31 15,-8 0-100-15,-13 0-177 16,-11 0-235-16,-4-2-195 0</inkml:trace>
  <inkml:trace contextRef="#ctx0" brushRef="#br0" timeOffset="175213.603">24827 6450 1348 0,'0'0'557'0,"0"0"-424"16,0 0 23-16,0 0-57 15,91-11-84-15,-36 10-15 16,-10 1-256-16,-3-2-544 0</inkml:trace>
  <inkml:trace contextRef="#ctx0" brushRef="#br0" timeOffset="175702.0078">25549 6215 1262 0,'0'0'514'16,"0"0"-344"-16,0 0 70 15,0 0-26-15,0 0-40 16,0 0-40-16,0 0-52 15,-39 63 70-15,15-20-48 16,-6 11-48-16,5 4-35 16,6 0-21-16,13 0-47 0,24 1-151 15,9-11-385-15,13-16-1136 16</inkml:trace>
  <inkml:trace contextRef="#ctx0" brushRef="#br0" timeOffset="176313.9226">26971 6139 1575 0,'0'0'512'0,"0"0"-352"15,0 0 26-15,0 0-18 16,0 0-59-16,0 0-15 16,51 72 28-16,-23-33-41 15,5 8-45-15,4 3-21 16,-3 5-9-16,-7-4-6 0,-9-4 0 15,-9-4-22-15,-9-9-54 16,0-5-59-16,-27-10-103 16,0-6-396-1,2-8-431-15</inkml:trace>
  <inkml:trace contextRef="#ctx0" brushRef="#br0" timeOffset="176801.0813">27626 6095 965 0,'0'0'733'16,"0"0"-584"-16,0 0 120 15,0 0 39-15,0 0-55 16,0 0-83-16,0 0-67 15,-42-25-57-15,39 27-32 16,-4 14-13-16,1 7 11 0,3 8-1 16,1 8-4-16,2 2-5 15,0 2-1-15,2-1 1 16,7 1 0-16,1-4-1 16,1-2 0-16,-2-3-1 15,2-6-1-15,-3-5-12 16,-2-5-15-16,-2-6-37 15,-2-4-44-15,-2-4-24 16,0-4-38-16,0 0-124 16,0 0-311-16,-3-6-488 0</inkml:trace>
  <inkml:trace contextRef="#ctx0" brushRef="#br0" timeOffset="176984.4233">27505 6323 1722 0,'0'0'517'15,"0"0"-460"-15,0 0-34 16,0 0-12-16,83 0-11 16,-44 3-49-16,-7 2-194 15,-7-2-460-15</inkml:trace>
  <inkml:trace contextRef="#ctx0" brushRef="#br0" timeOffset="177565.1874">27753 6278 191 0,'0'0'1799'0,"0"0"-1539"16,0 0-188-16,0 0-29 15,0 0 33-15,0 0 22 16,0 0-12-16,55 68-42 16,-46-57-26-16,-3-1-17 15,-3-2 0-15,-3-5-1 16,0-3-12-16,0 0-12 16,0 0-3-16,0 0 4 0,-3-3 0 15,3-2-1-15,0-2-1 16,0-3-25-16,6 0 4 15,4-3 41-15,2 0 5 16,0 3 22-16,-3 0 32 16,-1 5 16-16,-4 1-14 15,2 4-5-15,-5 0-17 16,1 0-23-16,-1 5-10 16,2 5 7-16,-1 4 1 15,1-1-3-15,0 0-5 16,0-3-1-16,-2-2 0 15,2-2 0-15,-1-3-13 16,0-2-28-16,-2-1-6 16,4 0 13-16,0-1 22 0,4-9-2 15,1-3 14 1,5-1 1-16,0-4 12 0,1-1 6 16,-3 1 8-16,-3 7 16 15,0 2 7-15,-6 7-3 16,0 2-30-16,0 1-17 15,0 14 12-15,0 6 23 16,3 3-20-16,1 6-8 16,5 7-7-16,0-8-201 15,-2-6-747-15</inkml:trace>
  <inkml:trace contextRef="#ctx0" brushRef="#br0" timeOffset="186445.6376">25313 5759 494 0,'0'0'128'15,"0"0"510"-15,0 0-562 16,0 0-75-16,0 0 11 15,0 0 38-15,33-39 46 16,-19 31 16-16,-1 2-33 16,-2 3-22-16,2 2-18 15,-1-1-20-15,3 2-11 16,1 0-8-16,6 0-9 16,2 0-48-16,2 0-29 15,2-1-7-15,-1-1 37 16,-2-3 39-16,-1-1 10 0,-6 5 7 15,0-2 2 1,-4 0 6-16,-1 3-6 16,-1 0-1-16,3 0-1 0,-2 0-18 15,5 0-90-15,-1 0-21 16,2 0-1-16,-1-4 77 16,0-3 42-16,-6-1 11 15,-1-2 12-15,-4 3 50 16,-4 0 26-16,-2 1-34 15,-1 2-12-15,0-1-12 16,0 4-2-16,0-2-11 16,0 2-1-16,0-2 13 15,0 0 52-15,0 0-21 16,0-4-31-16,2 4-10 16,2-3 1-16,2 1-5 0,-3 3-3 15,0-1 2-15,-2 3 7 16,-1-2 6-16,0 2-3 15,0-1 24-15,0 1 18 16,0-1-8-16,0-2-15 16,0 0-6-16,0 0 27 15,0 0-41-15,0-1-15 16,0 4-8-16,-1-1 0 16,1 1 0-16,-2 0-7 15,2 0 5-15,-1 0-5 16,-1 0-2-16,-2 0 0 15,-2 0 3-15,-1 0 6 0,0 0 0 16,0 1-9-16,3-1 0 16,1 0 9-16,3 0 0 15,0 0 15-15,0 0 0 16,0 0-11 0,0 0-4-16,4-3-12 0,5-1 7 15,-1 0 5-15,-2 2 2 16,-2 2 4-16,-1 0-5 15,1 0 8-15,-1 0 1 16,2 0 14-16,-1 2 1 16,5 6-16-16,9 12-9 15,-1-1-76-15,-3-5-464 0</inkml:trace>
  <inkml:trace contextRef="#ctx0" brushRef="#br0" timeOffset="187579.5282">25333 6876 905 0,'0'0'378'16,"0"0"-378"-16,0 0-46 16,0 0 46-16,0 0 71 15,0 0 3-15,82 10-33 16,-63-7-1-16,-1-3 20 15,0 2 13-15,1 0 11 16,1-2 5-16,2 0-19 16,2 0-24-16,3-2-21 15,1-6 1-15,2-2 55 16,1-1-35-16,2-2-30 16,-2 3-15-16,-2 2 0 0,-5-1 5 15,-5 4-6 1,-5-1 1-16,-4 1-1 0,-4-1 8 15,-3-1 21-15,0 0 29 16,-3-2-17-16,2-2-12 16,-2-2-12-16,0 3-8 15,1 0-9-15,-1-1 0 16,0 2 0 0,0 0-1-16,0 5-6 0,0 1-4 15,-1 0-5-15,-7 3 4 16,-1 0 5-16,-6 0 1 15,0 4 5-15,-4 5-6 16,1-2 7-16,0-1 1 16,2-3-1-16,5 2 0 15,4-4-12-15,2 1 10 16,5-2 2-16,0 0-8 0,0 0-15 16,11-8-41-16,6 2 1 15,2-7 33-15,3 3 14 16,-1 0 4-16,-6 3 5 15,-3 3 7-15,-4 2 23 16,-3 2 25-16,-2 0-11 16,-1 6-8-16,1 10-20 15,4 8-9-15,2-3-246 16,0-6-746-16</inkml:trace>
  <inkml:trace contextRef="#ctx0" brushRef="#br0" timeOffset="195098.4313">17839 4156 542 0,'0'0'859'0,"0"0"-606"16,0 0-95-16,0 0 85 16,0 0-10-16,0 0-45 15,0 0-27-15,11-57-14 0,-1 50-32 16,-7 2-19-16,3 3-33 16,-6 2-27-16,3 0-18 15,-3 2-18-15,0 17 0 16,0 9 0-16,-6 11 9 15,0 5-3-15,-1 3-5 16,3 0 0-16,0-3-1 16,2-7-5-16,2-4-46 15,0-5-16-15,0-4-20 16,0-4-67-16,0-4-138 16,6-8-369-16,5-5-357 0</inkml:trace>
  <inkml:trace contextRef="#ctx0" brushRef="#br0" timeOffset="195431.3589">18115 4064 1629 0,'0'0'200'0,"0"0"-72"16,0 0 103-16,0 0-54 16,0 0-34-16,0 0-58 15,0 0-45-15,4 17 78 16,-13 15 18-16,2 8-54 16,-2 2-34-16,5 2-17 15,1-2-7-15,-1-4-14 16,4-2-8-16,0-3-1 0,-1-3-1 15,-2-3-13-15,-3-2-47 16,-2-2-46-16,-6-2-130 16,0-7-268-16,1-6-340 0</inkml:trace>
  <inkml:trace contextRef="#ctx0" brushRef="#br0" timeOffset="195685.4733">17863 4309 967 0,'0'0'662'0,"0"0"-562"15,0 0 84-15,0 0 11 16,91 4-77-16,-63-3-118 16,5-1-31-16,-6 0-464 15,-9 0-638-15</inkml:trace>
  <inkml:trace contextRef="#ctx0" brushRef="#br0" timeOffset="196146.138">18292 4348 1099 0,'0'0'837'15,"0"0"-684"-15,0 0 9 16,0 0-44-16,0 0-58 16,0 0-31-16,0 0-12 0,87 1-10 15,-68-1-7 1,4 0 0-16,-4-6-30 0,-2-2 6 16,-4 1 11-16,-4-3 7 15,-6 1 6-15,-3-1 14 16,0 0-13-16,-2 1 8 15,-11 2 13-15,-7 2-1 16,0 5 9-16,-10 0 7 16,2 1 14-16,-2 12-7 15,2 3 7-15,5 0 9 16,0 5-11-16,8-1-7 16,7 0-21-16,8 0-11 0,0-1-10 15,8-2-8-15,21-6-73 16,16-8-115-1,0-3-300-15,-9 0-586 0</inkml:trace>
  <inkml:trace contextRef="#ctx0" brushRef="#br0" timeOffset="196866.3509">17236 4007 929 0,'0'0'97'0,"0"0"-64"16,0 0 35-16,0 0 142 0,0 0-4 15,0 0-28-15,0 0 8 16,36-36 4-16,-33 36-13 16,-3 0-23-16,0 0-33 15,0 0-17-15,0 0-45 16,0 0-32-16,0 8-12 16,-3 6-6-16,-6 4-7 15,-3 0-1-15,4 1 5 16,2 0-6-16,2-4 0 15,4 1-7-15,0-5-10 16,0-2 10-16,10-1-16 16,6-5-33-16,6-3 36 15,5 0 14-15,1 0-14 0,2-8 0 16,-7-2 2 0,2-3-8-16,-9 2 14 0,-2-1 12 15,-7 1 0-15,-4 4 13 16,-3 0 35-16,3 1-10 15,-3 0 17-15,0 2 13 16,0 1 12-16,0 2 7 16,3 1-20-16,-3 0-29 15,0 2-30-15,0 18-7 16,3 5 8-16,-3 7-3 16,0 3-6-16,0 13-52 15,1-8-191-15,1-9-655 0</inkml:trace>
  <inkml:trace contextRef="#ctx0" brushRef="#br0" timeOffset="197936.6112">19343 4431 1175 0,'0'0'292'0,"0"0"-180"15,0 0-15-15,0 0 49 16,0 0 91-16,0 0-33 16,0 0-41-16,-33-23-33 15,43 23-60-15,7 0 0 16,8 0-16-16,11 0-3 16,10 0-26-16,22 0-10 15,19-1-15-15,-3-2 0 16,-5 1-16-16,-17 2-28 15,-15 0-2-15,2 0-39 16,-3 0-20-16,-11 0 11 16,-11 0-11-16,-11 0 25 0,-12-4 55 15,-1-3 2-15,0-3 23 16,-11-3 14-16,-5 2 27 16,0-1 1-16,0-1-2 15,-1 3-2-15,4 0-16 16,0 3 12-16,3 1 4 15,4 2-10-15,2 2-6 16,4 1-7-16,0 1-5 16,0 0-10-16,4 0-18 15,12 10-5-15,4 0 23 16,9 3 21-16,-3 3-20 16,4-2 11-16,2-1-11 0,-7 6 7 15,-5-4-7 1,-7 2 16-16,-9 0 7 0,-4-1-15 15,-3-2 13 1,-15-1-12-16,-7-2-10 0,-2-4-53 16,-1-4-136-16,1-1-377 15,8-2-1010-15</inkml:trace>
  <inkml:trace contextRef="#ctx0" brushRef="#br0" timeOffset="198547.4131">20469 4332 874 0,'0'0'1126'16,"0"0"-936"-16,0 0-77 16,0 0-17-16,0 0-5 15,0 0 45-15,0 0-27 16,27 67-33-16,-20-42-38 16,2-1-22-16,-1-1-8 15,0-3-7-15,-1-3-1 16,-1-4 1-16,-3-4 0 15,-3-7-1-15,0 0 1 16,0-2 8-16,0 0 9 16,0-7 15-16,0-9-6 0,0-5-18 15,0-6 0 1,4-2 0-16,11-3-9 0,2 1-1 16,2 6 1-16,-3 7 0 15,4 4-6-15,0 6-2 16,2 4 2-16,3 4-6 15,3 0-24-15,2 0-43 16,10 4-140-16,-7 9-409 16,-4-1-409-16</inkml:trace>
  <inkml:trace contextRef="#ctx0" brushRef="#br0" timeOffset="198827.4733">21187 4449 1594 0,'0'0'510'0,"0"0"-383"15,0 0 25-15,0 0-37 16,0 0-53-16,0 0-19 0,95 8-43 16,-60-8-15-16,10 0-150 15,-7 0-323 1,-11-2-321-16</inkml:trace>
  <inkml:trace contextRef="#ctx0" brushRef="#br0" timeOffset="199002.7335">21125 4379 506 0,'0'0'1161'16,"0"0"-930"-16,0 0 1 16,0 0-115-16,91-4-23 15,-40 4-46-15,30 0-48 16,-12 0-312-16,-10 0-940 0</inkml:trace>
  <inkml:trace contextRef="#ctx0" brushRef="#br0" timeOffset="199607.0243">21725 4342 1460 0,'0'0'392'0,"0"0"-184"16,0 0 31-16,0 0-45 15,0 0-35-15,0 0-50 16,0 0-24-16,8 3-34 15,-5 9 7-15,0 8 2 16,0 5-26-16,0 5-23 16,-2 1-11-16,-1 2 0 15,0-2 0-15,0-3-25 16,-1-4-59-16,-1-6-106 16,2-6-197-16,0-7-360 0,5-5-513 0</inkml:trace>
  <inkml:trace contextRef="#ctx0" brushRef="#br0" timeOffset="199796.4123">21904 4474 1420 0,'0'0'771'15,"0"0"-675"-15,0 0-10 16,0 0-5-16,0 0-12 15,0 0-50-15,0 0-19 0,23 26-116 16,-14-23-250-16,-1-3-513 16</inkml:trace>
  <inkml:trace contextRef="#ctx0" brushRef="#br0" timeOffset="200115.5503">22060 4366 1461 0,'0'0'752'16,"0"0"-666"-16,0 0-39 16,0 0-4-16,88-10 11 15,-69 10 14-15,-7 0-32 0,-6 1-23 16,-6 10-13-16,0 5 22 15,-6 2 1-15,-11 1-13 16,-2 2-3-16,-2 0 7 16,5 0 2-16,-1-2 1 15,7-4-11-15,5-1-6 16,5-1 0-16,0-5-22 16,12-2-56-16,21-6-67 15,-1 0-323-15,-6-6-326 0</inkml:trace>
  <inkml:trace contextRef="#ctx0" brushRef="#br0" timeOffset="200515.87">22309 4356 1898 0,'0'0'233'15,"0"0"-181"-15,0 0 33 16,0 0 56-16,0 0-33 15,0 0-29-15,0 87-34 16,0-67-30-16,0-4-14 16,0-4 1-16,0-1-2 15,0-6 0-15,0-2-1 16,0-3-17-16,0 0 12 16,0 0 6-16,1-3 0 0,12-8-27 15,4-1-18-15,4-2-1 16,3 3 21-16,-6 4 10 15,3 4 14-15,-4 3 1 16,-5 0 19-16,-1 4 9 16,-2 7 2-16,-9 4 31 15,0 2 43-15,0 1-59 16,0-1-26-16,-12-1-13 16,1-4-6-16,1-2 0 15,-3-5-28-15,2-2-54 16,-4-3-64-16,5-4-348 15,4-7-391-15</inkml:trace>
  <inkml:trace contextRef="#ctx0" brushRef="#br0" timeOffset="200698.3093">22379 4295 1684 0,'0'0'478'15,"0"0"-326"-15,0 0-27 16,0 0-88-16,0 0-37 16,106-3-3-16,-59 3-175 15,-8 0-459-15,-9 1-685 0</inkml:trace>
  <inkml:trace contextRef="#ctx0" brushRef="#br0" timeOffset="200955.0501">22846 4214 1994 0,'0'0'348'0,"0"0"-246"15,0 0-17-15,0 0 8 16,0 0 76-16,0 0-24 15,-62 99-72-15,45-57-52 16,5 1-21-16,-2 1-24 16,10-2-24-16,4-2-70 0,0-5-111 15,21-2-99 1,5-11-294-16,0-7-447 0</inkml:trace>
  <inkml:trace contextRef="#ctx0" brushRef="#br0" timeOffset="201488.5307">23043 4239 1425 0,'0'0'341'16,"0"0"-155"-1,0 0 20-15,0 0-19 0,0 0-54 16,0 0-26-16,0 0 26 16,0 49-71-16,0-26-33 15,-6 2-19-15,-6 0-9 16,-3 1-1-16,4-4 0 16,1 0-18-16,4-6-16 15,6-4-4-15,0-3-85 16,0-4 5-16,15-2 53 15,4-3 47-15,7 0 17 16,4-5-25-16,-4-6-23 16,0-2 22-16,-4-2 19 15,-5 0 8-15,-10 0 28 16,-1 1 47-16,-5 3 8 0,-1 1 13 16,0 3 12-16,0 0-20 15,0 2-20-15,0 2-8 16,0 0-27-1,0 3-3-15,0 0-14 0,0 0-16 16,0 3-6-16,0 12 6 16,0 5 26-16,0 5 1 15,-7 4-21-15,3-3-6 16,1-2-2-16,-1-2-70 16,4-7-82-16,0-5-129 0,0-6-421 15,7-4-620-15</inkml:trace>
  <inkml:trace contextRef="#ctx0" brushRef="#br0" timeOffset="201783.0401">23375 4174 1309 0,'0'0'229'0,"0"0"-73"16,0 0 70-16,0 0-25 16,0 0-28-16,0 0-59 15,0 0-46-15,5 37 56 16,-4-8 2-16,1 10-18 16,-2 1-49-16,0 4-35 0,0-2-13 15,0 1-10-15,0-5-1 16,-3-6-48-16,-3-7-59 15,-3-5-157-15,0-9-376 16,5-6-364-16</inkml:trace>
  <inkml:trace contextRef="#ctx0" brushRef="#br0" timeOffset="202132.1809">23596 4082 1490 0,'0'0'535'15,"0"0"-416"-15,0 0 40 16,0 0-12-16,0 0-24 16,0 0-32-16,0 0-33 15,0 17 3-15,0 0-19 16,0 5-21-16,0 4-19 16,0-1-2-16,0 2-36 15,-4-4-158-15,-5-1-102 16,-5-6-374-16,7-8-627 0</inkml:trace>
  <inkml:trace contextRef="#ctx0" brushRef="#br0" timeOffset="202380.1017">23772 4087 142 0,'0'0'1436'0,"0"0"-1267"16,0 0 46-16,0 0 28 16,0 0-29-16,-22 73-77 15,13-49-60-15,-2-1-38 16,0 2-24-16,-5-3-15 16,0-2-12-16,3-2-137 15,-7-5-194-15,7-5-304 16,3-3-617-16</inkml:trace>
  <inkml:trace contextRef="#ctx0" brushRef="#br0" timeOffset="202746.4122">23850 4223 1774 0,'0'0'468'0,"0"0"-308"16,0 0 14-16,0 0-54 16,0 0-51-16,0 0-33 15,0 0-24-15,55-4-12 16,-50 4-1-16,-4 4-11 16,-1 5-3-16,0-1-19 15,-1 2 6-15,-8-1 20 16,-4 0 8-16,2 2-1 15,3-4 1-15,4 2 0 16,4 1 0-16,0-1 0 16,0 3 1-16,7-1 0 0,2 0 9 15,0-2-4-15,-5 0-6 16,-4-2-8-16,0 1-1 16,-16-1 0-16,-27 4-51 15,4-2-292-15,-3-3-777 0</inkml:trace>
  <inkml:trace contextRef="#ctx0" brushRef="#br0" timeOffset="204396.3873">24482 4504 1061 0,'0'0'805'16,"0"0"-685"-16,0 0-47 16,0 0 21-16,0 0 1 15,0 0-30-15,99-13-45 16,-74 13-20-16,6 0-30 15,-5 0-168-15,-8 0-453 0</inkml:trace>
  <inkml:trace contextRef="#ctx0" brushRef="#br0" timeOffset="204580.1985">24482 4394 1633 0,'0'0'577'16,"0"0"-523"-16,0 0-54 15,97-10-64-15,-48 10-273 16,-2-3-532-16</inkml:trace>
  <inkml:trace contextRef="#ctx0" brushRef="#br0" timeOffset="204832.6177">25296 4152 1803 0,'0'0'311'0,"0"0"-248"15,0 0-19-15,0 0 150 16,-78 78-2-16,56-37-64 0,8 7-65 16,11 4-47-1,3 2-16-15,48 17-92 16,-1-17-164-16,6-10-469 0</inkml:trace>
  <inkml:trace contextRef="#ctx0" brushRef="#br0" timeOffset="205196.1098">26507 4174 1258 0,'0'0'650'16,"0"0"-574"-16,0 0 53 15,43 85 59-15,-21-42-40 16,-2 8-25-16,-1 3-50 15,-1 0-50-15,-7-1-14 16,-8-5-9-16,-3-8-54 16,-3-10-60-16,-35-4-66 0,2-11-322 15,0-9-94-15</inkml:trace>
  <inkml:trace contextRef="#ctx0" brushRef="#br0" timeOffset="205566.4162">26990 4226 1393 0,'0'0'186'16,"0"0"-27"-16,0 0 69 0,0 0-21 16,0 0-56-16,0 0-70 15,0 0-51-15,-57-48-12 16,44 77 25-16,4 10 66 16,6 4-38-16,3 5-23 15,0 0-29-15,6-1-2 16,5-3-7-16,0-6 5 15,-1-4-15-15,-4-8-24 16,-2-6-28-16,-2-7-63 16,-2-4-23-16,0-7-37 0,0-2-207 15,0 0-347-15</inkml:trace>
  <inkml:trace contextRef="#ctx0" brushRef="#br0" timeOffset="205750.9733">26884 4408 1817 0,'0'0'387'16,"0"0"-242"-16,0 0-2 16,0 0-80-16,0 0-63 0,105 9-25 15,-64 1-217 1,-6-5-540-16</inkml:trace>
  <inkml:trace contextRef="#ctx0" brushRef="#br0" timeOffset="206286.9187">27146 4399 1024 0,'0'0'1128'15,"0"0"-993"-15,0 0-127 16,0 0 54-16,0 0 20 16,0 0-32-16,22 85-23 15,-13-69-9-15,-2-2-17 0,-2-4-1 16,-4-3 0 0,-1-4-19-16,0-3 0 0,2 0 19 15,1 0 13-15,1-6-3 16,4-5-9-16,5-2 0 15,-1-3-1-15,4-1 1 16,-1-1 0-16,2 0 5 16,-4 4 17-16,-3 2 21 15,-4 5 10-15,-3 7 5 16,-3 0-59-16,0 0-3 16,0 12-6-16,0 8 9 15,-3 1 0-15,-1 0 1 16,-2-3-1-16,3-2 0 15,0-5-13-15,2-4-20 16,1-5-16-16,0-2 28 16,0 0 20-16,3-7-1 15,10-8-20-15,1-2 15 0,2-3 7 16,-1 1 1-16,0 1 2 16,-5 2 12-16,-2 9 22 15,-5 5 8-15,-2 2-45 16,1 13-14-16,2 13 13 15,0 6-21-15,10 19-87 16,1-9-251-16,-3-8-540 0</inkml:trace>
  <inkml:trace contextRef="#ctx0" brushRef="#br0" timeOffset="217769.4588">12451 9025 130 0,'0'0'865'15,"0"0"-711"-15,0 0-71 16,0 0 184-16,0 0-91 16,0 0 17-16,8 3-5 15,-5-3-26-15,3 0-39 16,3 0-55-16,0 0-28 15,2 0-14-15,5 0-11 16,-3 0-8-16,2-2 0 16,3-5-6-16,0 3 0 0,-4-3-1 15,2 0 0-15,0-1-9 16,-3 1-3-16,4-3 5 16,-2 0 5-16,-2-3 2 15,1 3-1-15,-4 0 0 16,-1 1 1-16,0-2 1 15,-2-1-1-15,4 1 0 16,-2-5 0-16,0 5 0 16,1-5 0-16,0 4-2 15,0-5-11-15,-4 3-3 16,1-2-4-16,-1-1 13 16,-3 0 6-16,0 1 1 0,-3-3 0 15,0 1 0-15,0-1 6 16,0 0 1-16,0 1-6 15,0 3 0-15,0-2 0 16,0 3 5-16,0 2-5 16,0 0 0-16,-3 1-1 15,0 0 1-15,-3 0 0 16,3-4 0-16,-4 5-1 16,4-1-1-16,-3-2 1 15,1 3-9-15,0-2-6 16,1 5-6-16,-3-3 12 15,-2 4 9-15,0 0-1 16,3 1 0-16,-8-1 1 16,7-1-1-16,-5-2 0 15,-1 2 1-15,-1-1 0 0,1 0 0 16,-2 2 0 0,0 1 0-16,3-1 0 0,-1 0 0 15,1-1-1-15,-1 4 0 16,2-2-12-16,2 3-2 15,0-1 6-15,-3 2-1 16,3-2-11-16,-3 0 12 16,-4 0 3-16,-1 2 5 15,-5-2 0-15,-2 0 1 16,-1 2-2-16,-5-2 2 16,-2-3-1-16,3 5 1 0,-1-5 1 15,0 4-1 1,6 0-1-16,-2 2 1 0,3 0-1 15,0 0-11 1,4 0 6-16,-2 0 5 0,2 0 0 16,1 0 0-16,-3 2 0 15,-1 0 0-15,-5 4 0 16,3-5 0-16,-6 2 0 16,-3 1 0-16,-4-1 1 15,3-3-1-15,1 0 1 16,1 0 0-16,6 0 1 15,0 0 0-15,1 0 0 16,1 0-1-16,2 0 0 16,2 0 0-16,-2 0 0 0,2 0 0 15,4 0 0-15,-7 0 0 16,3 0 0-16,-7 0 0 16,3 0 0-1,-6 0 1-15,2 0-1 0,-2 0 1 16,3 0-1-16,2 0 1 15,-1 0 9-15,7 0 12 16,-4 0 3-16,3 0-10 16,2 0-4-16,0 0-10 15,-1 0 8-15,2 0-8 16,1 0 0-16,1 0 0 16,0 0-1-16,3 0 1 15,0 3-1-15,-1-3 1 0,2 0 0 16,5 3-1-16,-1-3 1 15,1 0 0-15,3 0 6 16,-3 0-6-16,-3 0 1 16,-2 0-1-16,1 0-1 15,-6 0 0-15,-4 0-1 16,-2 0 1-16,-1 0 0 16,1 0 0-16,-1 0 1 15,6 0 10-15,-1 0 0 16,3 0-2-16,3 0-7 15,3 0-1-15,-1 0 10 16,3 0-1-16,0 0 2 16,-3 0-5-16,-2 0-6 15,-4 1 0-15,2 2-1 16,-5 0 1-16,-1 1-1 0,1-1 1 16,4-1 0-16,0 2-1 15,3-4 1-15,-1 1-1 16,4-1 1-16,1 0 0 15,-1 0 0-15,2 0 0 16,-2 2 0-16,3-1-1 16,-8 2 0-16,4 4 0 15,-9-2 0-15,0 4 0 16,2 0-1-16,-1-3 1 16,0 3 0-16,6-4 0 15,-1 1 0-15,3 0 0 16,6-3 0-16,-2 1 0 15,-1-1 0-15,4 2 0 16,-3-2 0-16,0 3-1 16,0 0 2-16,-5 2-1 0,4 1 0 15,1 0 0-15,-3 4 6 16,2-2-4-16,-2 2 5 16,2 0 4-16,3 1-10 15,-2-1 6-15,-1-2-6 16,4 1 0-16,0-2 0 15,0 3 0-15,3-3 1 16,-3 0-1-16,-3 0 0 16,3-1 5-16,0 2-5 15,3-2 5-15,-5 4-5 16,4-2 5-16,1 2 0 0,0 1-5 16,0-1 0-16,0 0 1 15,0-4-1-15,0 4 0 16,0-3 8-16,-3-3-8 15,3 0 6-15,0 0-6 16,0-1-1-16,0 0 0 16,0-2 1-16,0 2 0 15,0-2-1-15,0 1 1 16,0 0 0-16,0 2 0 16,3 1 0-16,-2 0 1 15,7-1-1-15,-5-1 7 16,0-1-8-16,0 0 1 0,0 2 0 15,0-4 0 1,0 4 0-16,-3-1 0 0,3-2 1 16,1 2 4-16,-1-2-5 15,-3 1 0-15,3 0 1 16,0-3-2-16,0 3 2 16,0-3-1-16,2 5 1 15,4-1-1-15,-2-2 0 16,2 2 0-16,0 0 0 15,3-2 0-15,-6 2-1 16,0 1 0-16,0-3 0 16,0-1 0-16,1 3 1 15,0-5-2-15,3 3 2 16,3 0-1-16,2-2 0 16,6 1 1-16,1-2-1 0,1-1 1 15,-1 1-1-15,-1-1 1 16,-3 0 0-16,1 2-1 15,-8-1 1-15,2 1-1 16,-4-2 0-16,-3 0 0 16,0 2 0-16,-2 0-1 15,7-2 0-15,1 1 1 16,4-1 0-16,4 0 0 16,2 0 0-16,2 0 1 15,1 0 0-15,-5 0-1 16,2 0-1-16,-4 1 0 15,-3-1 1-15,-2 0 0 16,-3 0 0-16,3 3 0 16,0-3 0-16,2 0-1 0,0 0 1 15,3 0 0-15,-2 0 0 16,4 0 0-16,2 0 0 16,2 0 0-16,1 0 0 15,-1 3 0-15,0-3 1 16,0 1 0-16,-5-1-1 15,1 2 1-15,-4-1-1 16,-3-1 0-16,1 0 1 16,1 3-1-16,-2-3 1 15,-3 0 0-15,7 0 0 16,-5 0-1-16,0 0 0 0,6 0 0 16,-3 0 1-1,-1 0-1-15,5 0 1 0,3 0 0 16,-1 0 0-1,1 0 0-15,-2 0 1 0,5 0-2 16,-4 0 1-16,0 0-1 16,0 0 1-16,-5 0-1 15,-1 0 0-15,-6 0 0 16,3 0 0-16,0 0 0 16,1 5 0-16,-1-4 0 15,6 0 1-15,0-1-1 16,6 0 1-16,-2 0-1 15,4 0 1-15,0 0-1 0,3 0 1 16,-5 0-1 0,1 0 0-16,2 0 0 0,-6 0 1 15,0 0-1-15,1 0 1 16,-4 0-1 0,3 0 1-16,-1 3 6 0,6-3 3 15,-4 3 1-15,7-2 4 16,-2 1-8-16,4-2-1 15,-1 0-6-15,0 0 1 16,-2 0-1-16,-1 0 0 16,-5 0 1-16,-5 0 6 15,-1 0-6-15,-7 0-1 16,-3 0 0-16,-2 0 1 16,1 0 5-16,1 0-6 15,-3 0 0-15,3 0-1 0,0 0 0 16,10 0-82-16,-6 0-215 15,3 0-572-15</inkml:trace>
  <inkml:trace contextRef="#ctx0" brushRef="#br1" timeOffset="267568.4776">5284 12656 772 0,'0'0'743'15,"0"0"-613"-15,0 0-91 16,0 0 60-16,0 0 78 16,0 0-64-16,0 20-47 15,0-13 26-15,0-1-23 16,0 3-4-16,3-2-13 16,3 3-6-16,0 0-7 15,3 0-14-15,3-1 1 16,-3 2-15-16,7-4 0 15,-1-4-4-15,3-3 1 0,0 0 2 16,3 0 5-16,1-13 10 16,1-4 5-16,5-6 15 15,-1-6 3-15,0-2-4 16,1-6-15-16,-1-2-14 16,1-1-8-1,-5 4-6-15,-4 0 8 0,-1 7-3 16,-6-1 12-16,-6 7-5 15,0-5-2-15,1 0-4 16,-4-2 14-16,-3-1 8 16,2-7-20-16,-1-3-8 15,1-1 5-15,1-2-5 16,3-1 5-16,0 4-5 16,1 3-1-16,2 1 1 15,-3 8-1-15,6 2 5 0,-3 3-4 16,0 1-1-16,0 3 0 15,6 1 0-15,-3 4 0 16,1-3 0-16,-1 7 0 16,-1 2 0-16,-1 0 0 15,2 4-6-15,1 0 5 16,1 5-13-16,5-2 4 16,4 2-5-16,-1 0 1 15,5 0-2-15,-2 7 2 16,-5 6 14-16,-1-2-11 15,0 6 10-15,1-1 0 16,-1 4-6-16,2-1 5 16,0-2-26-16,-2 4 6 0,-5-2-2 15,-1-3 15 1,-4 3 8-16,-6-1-13 0,-3-2-18 16,0 1 9-16,-15 3 23 15,-10 0 18-15,-11-1 21 16,-7 1 3-16,-8-3-2 15,-4 0 3-15,-5-8-5 16,8 1-13-16,4-7-14 16,15-3-11-16,33-13-27 15,0-3-129-15,26-11-747 0</inkml:trace>
  <inkml:trace contextRef="#ctx0" brushRef="#br1" timeOffset="269013.5898">6682 11896 646 0,'0'0'561'0,"0"0"-390"16,0 0 53-16,0 0 91 15,0 0-52-15,0 0-93 16,0 0-42-16,-12-6-20 15,12 6-23-15,0 0-36 16,9 0-31-16,5 0 15 16,8 0 1-16,8 0-16 15,4 0-10-15,2 6-8 16,0-3-11-16,-2 1-39 16,-7 2-47-16,-3-3-11 0,-2-3-16 15,-5 4-91-15,-4-4-85 16,-4 2-81-16,-3-2-227 0</inkml:trace>
  <inkml:trace contextRef="#ctx0" brushRef="#br1" timeOffset="269381.6948">6636 12061 907 0,'0'0'538'0,"0"0"-460"16,0 0 134-16,0 0 83 16,0 0-71-16,95 4-122 0,-47-4-87 15,31 0-15 1,-10 0-234-16,-11-7-570 0</inkml:trace>
  <inkml:trace contextRef="#ctx0" brushRef="#br1" timeOffset="274260.3844">7610 11910 1807 0,'0'0'334'16,"0"0"-231"-16,0 0 33 15,0 0 47-15,0 0-9 16,133 2-84-16,-18 5-54 16,18-1-27-16,4-2-9 0,-4 3-18 15,-17 1-26 1,-1 0-18-16,-6 2-17 0,-24-3-32 16,-21 0-47-16,-22-1 2 15,-12 1 7-15,-2 0-122 16,-4-2-87-16,-5-1-214 0</inkml:trace>
  <inkml:trace contextRef="#ctx0" brushRef="#br1" timeOffset="274957.6478">7955 12141 1610 0,'0'0'672'16,"0"0"-581"-16,0 0-3 16,0 0 78-16,0 0-2 15,0 0-78-15,0 0-52 16,0 32 20-16,0-2-30 16,0 4-12-16,0 6-11 15,0-2 8-15,0-2-9 16,0 1 0-16,0 0 0 0,0-2-1 15,3-4 1-15,1 1-1 16,-1-5 0-16,0-4-7 16,-3-6 7-1,3-4-5-15,0-7-3 0,0-3 9 16,0-3 0-16,8 0 50 16,2-3 18-16,5-13-23 15,9-10-7-15,3-5-2 16,4-11-2-16,3-5-5 15,2-6-7-15,0 3-8 16,-3-2-7-16,-2 9-6 16,-7 6-1-16,-8 14-15 15,-1 5-29-15,-9 8-46 16,-6 6-100-16,0 4-511 0</inkml:trace>
  <inkml:trace contextRef="#ctx0" brushRef="#br1" timeOffset="278832.2786">7946 11760 692 0,'0'0'117'0,"0"0"72"0,0 0-137 16,0 0-10-16,0 0 89 15,0 0 112-15,-3 22 15 16,9-17-14-16,-3-1-59 15,0 2-30-15,0-2-30 16,-3-1-38-16,0 0-21 16,0-3-5-16,0 0-21 15,0 0 30-15,7 0 35 16,-1-13-5-16,6-10-61 16,3-11-30-16,6-9-8 15,-3-7-1-15,1-2 1 16,-4 8-1-16,-7 5 1 15,-1 6 0-15,-4 11 17 16,-3 2 13-16,0 3-7 16,0 3-6-16,0-2 10 0,0 0 4 15,0 0-7-15,3 5-11 16,0 1-14-16,0 4 11 16,0 3-2-16,-3 3-9 15,0 0-1-15,3 0-11 16,0 12-1-16,0 6 11 15,4 7-3-15,-2-1 5 16,1 5 0-16,0-5 0 16,0-1 0-16,4-3-1 15,-1-4 0-15,2-3 0 16,2-6-12-16,2-3 2 16,3-4 4-16,0-1-4 0,4-15-1 15,2-4-1-15,3-7 5 16,-2-5 8-16,1-5 0 15,-1 1-1-15,-4 2 0 16,-3 2 1-16,-2 6 0 16,-5 9-1-16,-4 4 1 15,-4 6 17-15,0 4-5 16,-3 3-6-16,0 0-5 16,0 0-1-16,0 13-6 15,-3 7 6-15,-7 15 8 16,-1 6 4-16,2 11 3 15,-1 2-7-15,4 2-7 16,3-4 0-16,0-2 0 0,0-7-1 16,0-4 0-1,0-12-58-15,3-7-81 0,0-8-197 16,0-8-706-16</inkml:trace>
  <inkml:trace contextRef="#ctx0" brushRef="#br1" timeOffset="279412.6625">9326 11890 1346 0,'0'0'275'16,"0"0"-128"-16,0 0 124 15,0 0-26-15,0 0-80 16,0 0-47-16,0 0-14 16,100 17-32-16,-61-14-26 15,7-3-28-15,2 2-8 16,-5-2-10-16,-5 0-37 15,-6 0-95-15,-2 0-103 16,-14 0-303-16,-4 0-164 0</inkml:trace>
  <inkml:trace contextRef="#ctx0" brushRef="#br1" timeOffset="279631.7726">9341 12072 1646 0,'0'0'535'0,"0"0"-477"0,0 0 33 16,0 0 50-16,118 6-62 15,-44-2-79-15,-13-1-83 16,-11-1-537-16</inkml:trace>
  <inkml:trace contextRef="#ctx0" brushRef="#br1" timeOffset="281728.8226">10712 11782 598 0,'0'0'30'0,"0"0"21"15,0 0 186-15,0 0 155 16,0 0-157-16,0 0-56 16,0 0 12-16,-6 39 4 15,6-39-65-15,0 0-29 16,0 0-8-16,0 0-11 16,0 0 7-16,0 0 11 15,0-10-54-15,9-7-32 16,0-3-13-16,4-7 0 15,-6-5-1-15,3-5-5 16,-4-6-9-16,1-7 8 0,-1 1-3 16,0-1 8-16,-3 4 0 15,3 6 1-15,-5 5 9 16,5 4 20-16,-1 1-1 16,4 1-6-16,-3 2-1 15,7 1-4-15,-3 0-7 16,6 3-1-16,0 3-9 15,-4 6-1-15,3 1 1 16,-6 4-1-16,-3 4 1 16,1 3 0-16,-7-1 0 15,3 3-1-15,-3 0-5 16,0 5-2-16,3 6 8 16,0 5 0-16,0 3 1 15,2 4 1-15,1 4 4 16,-3 3 3-16,1 1-3 15,-1 4-5-15,-3 2 1 0,0 0-1 16,0 2 9-16,0-2-8 16,-7 0 5-16,-2-2 5 15,1-1-4-15,-1-2-1 16,2 1 1-16,-2-4-7 16,3-1 25-16,-5-2-1 15,4-4-7-15,1 2-4 16,0-4-5-16,3-4 1 15,0-5-3-15,0-1-6 16,3-5 0-16,0 0-1 16,0-5 2-16,0 0-1 15,0 0-1-15,0 0-17 16,0 0-18-16,0-2-44 16,9-10-99-16,0-1-195 0,0 3-698 0</inkml:trace>
  <inkml:trace contextRef="#ctx0" brushRef="#br1" timeOffset="282067.4157">10789 11599 1185 0,'0'0'402'0,"0"0"-284"15,0 0 49-15,0 0 106 16,0 0-32-16,0 0-87 15,0 0-47-15,11-10-38 16,13 10-39-16,6 0-30 16,7 0-2-16,11-4-139 0,-10-2-347 15,-6 2-576-15</inkml:trace>
  <inkml:trace contextRef="#ctx0" brushRef="#br1" timeOffset="282979.0138">11231 11569 1166 0,'0'0'727'16,"0"0"-638"-16,0 0 108 15,0 0 56-15,0 0-34 16,0 0-79-16,0 0-56 15,0-14-40-15,0 14-15 16,3 0-19-16,0 13 1 16,0 4-1-16,0 6-1 15,-3 4-8-15,0 2 8 16,-3 1-3-16,-6-3-6 16,-4-4 1-16,2-6 0 15,5-4 0-15,-4-3 0 0,7-7 0 16,0 1-1-16,3-4 0 15,0 0 7-15,0 0 7 16,9-15-14-16,12-7-5 16,4-7-5-16,8-8-2 15,3-5-3-15,-2-2 1 16,-1 4 2-16,-3 4 11 16,-11 9-1-16,-6 8 2 15,-2 10 0-15,-8 2 1 16,-3 7 14-16,3 0-8 15,-3 0-1-15,0 9-6 16,0 11 0-16,0 7 9 16,0 2-3-16,0 7-5 0,0-3 0 15,-3-5 0-15,0-3-1 16,-4-2 1-16,2-9-1 16,-1-5-1-16,0-1 1 15,3-3-1-15,0-5 0 16,3 0-8-16,0 0 9 15,0-9-1-15,3-11-14 16,13-6-4-16,10-7-7 16,1-3 7-16,7-1 1 15,-1 4 5-15,0 7 11 16,-5 7-3-16,-4 4 5 16,-5 6 6-16,-5 4 21 0,-5 3 4 15,-5-1 7-15,-1 3-2 16,-3 0-15-1,0 10-11-15,-3 12 9 0,-10 8 41 16,-4 6-6-16,1 7-6 16,1-2-13-16,3-2-8 15,6-2-18-15,3-8-8 16,3-3-1-16,6-5-30 16,9-8-113-16,0-7-356 0</inkml:trace>
  <inkml:trace contextRef="#ctx0" brushRef="#br1" timeOffset="287264.7946">10078 12062 960 0,'0'0'75'15,"0"0"-32"-15,0 0 15 0,0 0 303 16,0 0-125-16,0 0-148 16,0 3-22-16,16-1 49 15,1-2-8-15,8 5-21 16,-1-5-24-16,1 3-18 15,2-3-11-15,-2 0-12 16,4 3-11-16,1-1-4 16,1 0-6-16,-1 1 1 15,6-1-1-15,-3 1-1 16,5-2-18-16,1-1 2 16,0 3 10-16,1-3 5 15,2 3 1-15,0-3 1 16,1 4 0-16,-5-1 0 15,0 0 0-15,1 0 0 16,1 1 0-16,-4-1 0 0,3 4-1 16,-1-4-7-16,4 4 0 15,0-1 1-15,1-2 1 16,-1-1 5-16,3 1 1 16,4-4-1-16,0 3 1 15,5-3 0-15,6 0-12 16,1 0-34-16,0-3-3 15,-1-1 34-15,-5 1 14 16,0 3 0-16,-7 0 1 16,1 0-8-16,-1 5 8 15,1 3 2-15,3-4-1 16,5 1 0-16,4 2 0 16,3-3-1-16,2-1 0 0,1 3-1 15,2-2 1-15,-2 2 0 16,0 1 0-16,-3 0 0 15,17 3 1 1,13 3-1-16,19-3 0 0,8 0 1 16,-4-6-2-16,-4-4-22 15,-15 0-17-15,-4 0-11 16,0-4-50-16,-19-2-28 16,-11 6-2-16,-18-1-9 15,-7 1 80-15,-3 0 40 16,10 0 19-16,-8 0-95 15,-12 1-671-15</inkml:trace>
  <inkml:trace contextRef="#ctx0" brushRef="#br1" timeOffset="290452.3416">10351 12388 332 0,'0'0'1468'0,"0"0"-1175"15,0 0-150-15,0 0 35 16,0 0-25-16,0 0-32 16,0 0-63-16,6-10-54 15,-6 14-4-15,-6 12-1 16,-9 3 1-16,0 5 0 15,3 2 1-15,-1-2-1 16,7-1 1-16,-1 0-1 16,6-3 0-16,1-1-1 0,1-5 1 15,15-4-1-15,6-3 1 16,5-5-10-16,4-2-13 16,2 0-9-16,3-4-15 15,-6-11 7-15,-2-2 21 16,-4 0 9-16,-9-2 10 15,-5-1 0-15,-3 7 9 16,0 0 14-16,-4-1 26 16,3 4 12-16,-6 3-1 15,4 1-1-15,-1 3 11 16,-3 2-11-16,0 1-22 16,0 0-24-16,0 1-13 15,0 15 0-15,-3 4 0 16,-7 7 22-16,-4 6-7 15,1 0-8-15,-2-1-6 0,1 0 0 16,4-4-1-16,-2-2 0 16,2-6-48-16,-3-3-61 15,6 3-143-15,-3-8-399 16,7-1-394-16</inkml:trace>
  <inkml:trace contextRef="#ctx0" brushRef="#br1" timeOffset="290752.2649">10796 12903 1347 0,'0'0'247'16,"0"0"-150"-16,0 0 184 15,0 0-3-15,0 0-117 16,-98 0-39-16,52-7-4 16,-15-6-26-16,-18-3-23 15,3 3-21-15,0-4-32 16,2-2-10-16,21 8-6 16,-1 1-13-16,14 7-55 15,9 3-94-15,11 0-132 16,7 13-334-16,13-3-543 0</inkml:trace>
  <inkml:trace contextRef="#ctx0" brushRef="#br1" timeOffset="291270.5232">10254 12986 960 0,'0'0'1445'16,"0"0"-1271"-16,0 0-130 15,0 0 31-15,0 0 8 0,0 0-50 16,82-17-25 0,-61 14-7-16,1 3 0 0,-1 0 0 15,-6 0 0-15,0 3-1 16,-6 5-1-16,-3-2 0 15,-3 4-8-15,-3 3 7 16,0-3-3-16,-6 3 5 16,-12-3 6-16,0-1 1 15,-4 1 1-15,-2-6-1 16,3 2-6-16,3-2 0 16,6-1-1-16,9-3 0 15,0 3 0-15,3-1 0 16,0 3-17-16,3 2 4 15,6 3 4-15,0 0 7 16,3 3 1-16,-3-4-1 0,0 4 1 16,-3-3 0-16,-2-3 0 15,-4 0 1-15,0 0 6 16,-7-1 24-16,-11-3 1 16,-6-2 14-16,-6-1-21 15,2 0-18-15,-2-4-6 16,5-9-52-16,8-4-169 15,4 2-550-15,10-2-845 0</inkml:trace>
  <inkml:trace contextRef="#ctx0" brushRef="#br1" timeOffset="291947.0669">11116 12767 970 0,'0'0'492'16,"0"0"-393"-16,0 0 84 15,0 0 163-15,0 0-58 16,0 0-86-16,0 0-53 16,-58 94-34-16,39-69-54 15,3-1-24-15,2 1-19 16,-1-1-12-16,-2-4-5 15,7-3 0-15,-2-1-1 16,6-5-53-16,-1-2-78 16,7-2-115-16,0-7-260 15,0 0-121-15,7 0-715 0</inkml:trace>
  <inkml:trace contextRef="#ctx0" brushRef="#br1" timeOffset="292228.9499">11231 12834 234 0,'0'0'1812'15,"0"0"-1563"-15,0 0-142 16,0 0 66-16,0 0-1 16,0 0-95-16,0 0-53 0,-3 20-3 15,-7-3 19 1,-1 5-16-16,2 5-9 15,-4 0 2-15,1-2 1 16,-2-1-9-16,4-1-3 0,-2-3-5 16,2-6-1-16,-1 1 0 15,5-8 0-15,0-2-42 16,6-5-91-16,0 0-120 16,0-8-404-16,0-3-1110 0</inkml:trace>
  <inkml:trace contextRef="#ctx0" brushRef="#br1" timeOffset="292553.7306">11009 12650 1631 0,'0'0'317'0,"0"0"-209"16,0 0 109-16,0 0 11 16,0 0-66-16,0 0-68 15,0 0-45-15,37 19-1 16,-7-5 12-16,8 1-15 16,7 2-17-16,4-7-13 0,4 0-5 15,-8-3-9 1,-10-1-1-16,-6-6 1 0,-13 0-1 15,-10 0-9-15,-5 0-23 16,-1 0-31-16,-7 0-71 16,-9 0-122-16,1 0-517 0</inkml:trace>
  <inkml:trace contextRef="#ctx0" brushRef="#br1" timeOffset="293607.725">11840 12742 963 0,'0'0'994'0,"0"0"-845"16,0 0 11-16,0 0 83 15,0 0-17-15,0 0-100 16,0 0-77-16,0-4-34 16,0 18-14-16,4 6 11 15,-1 2 0-15,-3 8-2 16,0 0-4-16,0-4-5 15,-3 4-1-15,-7-3 1 16,1-5-1-16,-3-2 1 16,0-6-1-16,3-1 0 15,3-7 0-15,3 1 0 16,-1-7 0-16,4 0 1 16,0 0 14-16,4-7 1 0,11-12-16 15,9-2-6-15,2-8 4 16,9-4 1-16,-2 1 1 15,-2 2 0-15,-1 3-5 16,-6 7 5-16,-6 9 1 16,-5 3 0-16,-2 4-1 15,1 4-1-15,4 0-5 16,-3 0-12-16,7 4-61 16,0 8-145-16,-1-2-478 15,-3 0-905-15</inkml:trace>
  <inkml:trace contextRef="#ctx0" brushRef="#br1" timeOffset="294111.7313">12359 12609 179 0,'0'0'1578'15,"0"0"-1302"-15,0 0-41 16,0 0-23-16,0 0-84 16,0 0-64-16,0 0-39 0,66-6-15 15,-50 6-4-15,-6 6-6 16,1 1 0-16,-5-1 0 15,-3 1 1 1,-3 0-1-16,0 1 0 0,0 0 1 16,-9-1 5-16,-9 0-5 15,-4 3 7-15,0-1-7 16,2 2 1-16,0-2-1 16,10 1-1-16,7 0 0 15,3 3 0-15,0 1 0 16,10 1 0-16,10 5 0 15,-2-3 1-15,0 0-1 16,-2-1 0-16,-4-5 0 0,-6-1 0 16,-6-4-1-1,0-3 1-15,0 1 8 0,-9-2 2 16,-4 2 13-16,-4-4-12 16,-8 0-11-16,1 0-148 15,6-11-622-15</inkml:trace>
  <inkml:trace contextRef="#ctx0" brushRef="#br1" timeOffset="294959.5333">14172 12335 1582 0,'0'0'286'0,"0"0"-167"16,0 0 72-16,0 0 32 15,0 0-13-15,100 6-94 16,-39-6-76-16,9 0-21 16,-3-5-18-16,-15-2-1 15,-13 0-87-15,-19 1-69 16,-13-1-140-16,-7 4-497 0</inkml:trace>
  <inkml:trace contextRef="#ctx0" brushRef="#br1" timeOffset="295168.9236">14121 12147 1906 0,'0'0'393'0,"0"0"-285"16,0 0-25-16,0 0-22 15,90-7-37-15,-32 7-24 16,33 4-33-16,-14 3-232 16,-11-1-710-16</inkml:trace>
  <inkml:trace contextRef="#ctx0" brushRef="#br1" timeOffset="296144.8975">15883 12035 1283 0,'0'0'346'0,"0"0"-166"16,0 0 107-16,0 0-2 15,0 0-76-15,0 0-5 0,0 0-114 16,-3-50-21-16,15 17-20 16,-3-3-16-16,4-4-5 15,1-7-10-15,2-8-16 16,-3-4-2-16,7-2 1 16,-5-1-1-16,6 6-4 15,-6 6 4-15,-2 8 6 16,-1 12-6-16,3 1 1 15,-3 2 0-15,2 6 0 16,5 2 0-16,-3 5-1 16,0 4-1-16,1 5-5 15,-5 5 5-15,-6 0-13 16,1 9 4-16,-4 11 2 16,-2 13 7-16,-1 7 1 0,0 3 0 15,0 6 1-15,0 4-1 16,0 0 2-16,2 0-1 15,6-7-1-15,-5 1 0 16,0-8 1-16,-3-2 0 16,0-7 8-16,-3-5-8 15,-11-1 7-15,1-4-7 16,1-4 5-16,-4-3-6 16,3-3-1-16,4-3 1 15,5-1-23-15,0-6-57 16,4 0-43-16,0 0-78 15,11-3-117-15,1-7-526 0</inkml:trace>
  <inkml:trace contextRef="#ctx0" brushRef="#br1" timeOffset="296346.0236">15989 11735 1744 0,'0'0'476'16,"0"0"-377"-16,0 0 54 16,0 0-12-16,0 0-110 15,95-5-31-15,-37 5-89 16,-9 0-166-16,-11 0-532 0</inkml:trace>
  <inkml:trace contextRef="#ctx0" brushRef="#br1" timeOffset="297299.751">16509 11728 1355 0,'0'0'267'0,"0"0"-122"16,0 0 96-16,0 0-35 0,0 0-33 15,0 0-57-15,0 0-15 16,29 39-20-16,-25-24-20 16,-2 2-27-16,-2 0-16 15,0-3-11-15,0 2-5 16,0-6-1-16,-6 0 0 16,3-6 0-16,0-1-1 15,0-3 0-15,3 0 0 16,0 0 7-16,3-7 5 15,12-9-11-15,6-8-1 16,4-1 0-16,2-5 1 16,2-4 0-16,-4 5 7 0,-3 6 10 15,-4 6 12-15,-9 8 7 16,-5 4-18-16,-1 5-11 16,-1 0-8-16,-1 0-1 15,2 14 1-15,0 6 6 16,0 6 0-16,-3 1 5 15,1-1-10-15,-1-2 4 16,0-1-4-16,0-7-2 16,0-3 1-16,0-3 0 15,0-7-11-15,-1 0 2 16,1-3 8-16,0 0 0 16,0-6-5-16,8-6-15 15,7-8-1-15,4-7 11 16,8-3 11-16,-2-4-1 15,2-2 1-15,-1 3-1 0,-6 7 1 16,-4 9 1-16,-6 8 8 16,-4 8 0-16,-3 1-8 15,0 1-1-15,-3 18 18 16,0 4 20-16,0 8 2 16,0 4-4-16,0 1-3 15,0-2-9-15,0-5-9 16,0-2-14-16,-3-6-1 15,3-6 0-15,0-5 0 16,0-3-40-16,0-7-111 16,0 0-367-16,0 0-838 0</inkml:trace>
  <inkml:trace contextRef="#ctx0" brushRef="#br1" timeOffset="297998.5026">15307 12240 892 0,'0'0'405'16,"0"0"-195"-16,0 0 16 15,0 0 105-15,0 0-63 16,109 9-91-16,-22-5-39 16,43 0-33-16,26-1-46 15,15-1-20-15,11 5-15 16,10 1-12-16,15 4-10 15,11 5-2-15,-1 2 2 16,-15-3 4-16,-17-3-6 0,-17-6-9 16,-5-7 9-16,0 0-1 15,-8-2-27-15,-9-11-49 16,-16-4-92-16,-35 7-57 16,-28 0-42-16,-26 7 117 15,-6-1-20-15,-10 2-313 16,-8-2-517-16</inkml:trace>
  <inkml:trace contextRef="#ctx0" brushRef="#br1" timeOffset="298757.7344">15610 12425 1650 0,'0'0'548'0,"0"0"-414"16,0 0 35-16,0 0 6 16,0 0-49-16,0 0-64 0,0 0-43 15,-3 16-12-15,-7 7 17 16,-1 4-1-16,6 3-17 15,5-1-6-15,0-2 1 16,6-1-1-16,17-7 0 16,3-5-1-16,9-8-25 15,4-6-12-15,3 0-31 16,-2-6-19-16,-1-11 34 16,-2-5 18-16,-3-2 28 15,-2 1 8-15,-9 1 1 16,-3 5 19-16,-8 6 39 15,-8 5 46-15,-2 3-30 16,-1 3-17-16,-1 0-3 16,0 0-23-16,0 6-20 0,0 13-4 15,0 5 15 1,0 9-10-16,-1 1-13 0,1 1 0 16,0-4 0-16,0-1-72 15,0-8-76-15,3-3-153 16,2-2-450-16,0-11-803 0</inkml:trace>
  <inkml:trace contextRef="#ctx0" brushRef="#br1" timeOffset="298998.7576">16235 12811 1375 0,'0'0'487'15,"0"0"-247"-15,0 0 40 16,-96 13-40-16,31-10-64 16,-29-3-58-16,-21 0-40 15,9-3-14-15,21-4-29 16,30-2-23-16,19 5-12 16,8-3-36-16,1 1-68 15,12 2-131-15,9 1-311 16,6 3-542-16</inkml:trace>
  <inkml:trace contextRef="#ctx0" brushRef="#br1" timeOffset="299479.3211">15756 12966 2172 0,'0'0'643'0,"0"0"-575"16,0 0-10-16,0 0 51 16,0 0-51-16,0 0-40 15,0 0-10-15,78-16-8 16,-56 16-6-16,2 3 4 16,-6 6-5-16,-2-2 1 0,-5 3 4 15,-5 0-5 1,-3-3-2-16,0 3 7 0,-3-4 1 15,0 1-18-15,-3 0 7 16,-9 0 11-16,-2-1 1 16,-2 1-1-1,4-2 1-15,-3-1 0 0,7 3 0 16,5-1-1-16,3 1-15 16,0 0 10-16,5 3 5 15,13 3 0-15,0 1 1 16,6 1-2-16,1 2-7 15,-6 0 8-15,1-5 0 16,-11 2 0-16,-5-4 0 16,-4 0-5-16,-3-3-1 15,-16 0 7-15,-11-5 6 0,-12-2-6 16,2 0-63 0,-4-12-128-16,12-5-354 0,9-4-637 0</inkml:trace>
  <inkml:trace contextRef="#ctx0" brushRef="#br1" timeOffset="299893.6056">16668 12696 684 0,'0'0'1248'15,"0"0"-960"-15,0 0-53 16,0 0 21-16,0 0-66 16,0 0-78-16,0 0-70 0,0 19-30 15,0 7 16-15,0 5-11 16,-3 4-10-16,-3 2-7 16,-4-3 0-1,2-6-32-15,2-7-81 16,3-4-98-16,3-8-158 0,0-5-484 15,0-4-621-15</inkml:trace>
  <inkml:trace contextRef="#ctx0" brushRef="#br1" timeOffset="300130.4297">16829 12705 1568 0,'0'0'747'0,"0"0"-653"15,0 0 80-15,0 0 17 0,0 0-63 16,-24 79-59 0,24-46-22-16,0 4-10 0,0-4-15 15,6-3-11-15,0-7-11 16,-2-4 0-16,-1-6-20 16,-3-8-54-16,0-5-55 15,0 0-124-15,0-11-369 16,0-2-459-16</inkml:trace>
  <inkml:trace contextRef="#ctx0" brushRef="#br1" timeOffset="300330.6263">16470 12562 1035 0,'0'0'1059'16,"0"0"-906"-16,0 0-35 15,0 0 95-15,0 0-21 16,121 23-74-16,-63-11-63 16,7 0-34-16,2-2-21 15,19 0-25-15,-15-3-186 16,-19-7-665-16</inkml:trace>
  <inkml:trace contextRef="#ctx0" brushRef="#br1" timeOffset="301504.8264">17199 12728 1290 0,'0'0'750'16,"0"0"-579"-16,0 0 73 16,0 0-10-16,0 0-66 15,0 0-89-15,0 0-32 16,35 24 4-16,-26 2-11 15,0 0-15-15,-2 2-7 16,-3 1-7-16,-1-3-11 16,-3-1 0-16,0-4 0 15,0-7 0-15,0-2 0 16,0-5-2-16,-3-4-4 16,-4 0 6-16,3-3 1 15,1 0 0-15,3-8 7 16,0-6-7-16,0-9 0 0,14-4 0 15,4-2-1-15,2-4 0 16,3-1 0-16,-4 5 1 16,1 6-1-16,-8 3 1 15,1 6 1-15,-2 4-2 16,1 5 1-16,-2 0-1 16,2 5-8-16,3 0-19 15,1 0-27-15,10 17-52 16,-7 0-203-16,-6-5-537 0</inkml:trace>
  <inkml:trace contextRef="#ctx0" brushRef="#br1" timeOffset="301807.5123">17527 12972 1916 0,'0'0'398'15,"0"0"-304"-15,0 0-48 16,0 0 12-16,0 0-23 16,0 0-16-16,0 0-10 15,-2 71-2-15,22-63 2 16,-2-4-1-16,6-4 1 16,-4 0 5-16,-1-7 3 0,-3-6 39 15,-7-6 21 1,-5-4-16-16,-4 2-18 0,0 2-7 15,-6-1-22-15,-10 4-14 16,-10 5-41-16,-5 2-94 16,6 5-166-16,5 4-639 0</inkml:trace>
  <inkml:trace contextRef="#ctx0" brushRef="#br1" timeOffset="302437.1844">18024 13075 1235 0,'0'0'327'0,"0"0"-55"16,0 0-15-16,0 0-52 16,0 0-79-16,0 0-30 15,0 0 10-15,-12-3-35 16,12-11-47-16,0-5-17 15,4-4-6-15,1-7-1 16,-2-2 1-16,0-5 5 0,0-7 2 16,2-5-7-1,2-3 0-15,5-5 19 16,2 4 2-16,5 0-4 0,1 10 30 16,1 7-35-16,-1 13-4 15,-4 10 15-15,-3 6-11 16,4 4-1-16,-8 3-3 15,-2 0-7-15,-1 17-2 16,0 9 0-16,-5 7 9 16,-1 10 5-16,0 6-8 15,0 2 1-15,-1-2-6 16,-6 0-1-16,-2-2 0 0,0-8 0 16,-4-3 0-1,2-2 0-15,-1-8 0 0,2-3 0 16,-2-3 0-1,4-5 0-15,2-5 0 0,0-6-1 16,5-1-7-16,1-3-44 16,0-3-97-16,11-9-155 15,2-2-750-15</inkml:trace>
  <inkml:trace contextRef="#ctx0" brushRef="#br1" timeOffset="302633.7099">18035 12844 1320 0,'0'0'662'0,"0"0"-536"16,0 0 81-16,0 0-27 16,0 0-51-16,0 0-62 15,123 17-67-15,-72-14-143 16,-5-3-656-16</inkml:trace>
  <inkml:trace contextRef="#ctx0" brushRef="#br1" timeOffset="305765.4242">18443 12616 350 0,'0'0'819'0,"0"0"-536"0,0 0-174 15,0 0 1 1,0 0 117-16,0 0 35 0,0 0-66 15,0-7-70-15,0 7-24 16,0 0-3-16,0 0-11 16,-3 0-20-16,-9 10-30 15,-9 10-13-15,-13 7 59 16,-18 10-24-16,-23 12-34 16,3 0-11-16,-2-2-8 15,-5-2-7-15,18-11-15 16,-5 8-95-16,22-11-229 15,18-15-701-15</inkml:trace>
  <inkml:trace contextRef="#ctx0" brushRef="#br1" timeOffset="306517.1256">16522 11380 743 0,'0'0'1040'16,"0"0"-839"-16,0 0-147 0,0 0 30 15,0 0 136-15,-65 77-14 16,3-20-33-16,-32 18-27 16,-39 18-25-16,-13 1-48 15,4-6-47-15,21-8-26 16,31-9-49-16,31-14-250 15,23-15-912-15</inkml:trace>
  <inkml:trace contextRef="#ctx0" brushRef="#br1" timeOffset="307866.7766">19395 12220 1230 0,'0'0'0'16,"0"0"756"-1,0 0-585-15,0 0-33 0,0 0 29 16,0 0-18-16,0 0-28 16,48 0-32-16,-11 0-26 15,11 0-32-15,1 0-20 16,-1 0-11-16,-8 0 0 16,-12 0-71-16,-8 0-141 15,-10 0-260-15,-6 3-398 0</inkml:trace>
  <inkml:trace contextRef="#ctx0" brushRef="#br1" timeOffset="308082.4247">19371 12444 1925 0,'0'0'307'16,"0"0"-211"-16,0 0 42 16,95 3-42-16,-39-3-96 15,20 0 0-15,-9 0-194 16,-15-3-607-16</inkml:trace>
  <inkml:trace contextRef="#ctx0" brushRef="#br1" timeOffset="309092.1858">21021 11767 211 0,'0'0'1004'0,"0"0"-835"15,0 0-15-15,0 0 97 16,0 0 45-16,0 0-91 16,0 0-52-16,-3-13-36 0,16 9-44 15,7 1-45-15,1-1-8 16,6 2-4-16,2-2-1 15,4 4-3-15,3 0-2 16,4 0 1-16,-2 0-10 16,-3 6 0-16,-6-2 0 15,-7 2 0-15,-10-2-1 16,-7 0 0-16,-5 2-17 16,-5 1 16-16,-17 3 0 15,-9 3 1-15,-7 1 2 16,-4-4-1-16,-1 2-1 15,7-2 1-15,10-3 0 16,6-1-1-16,10 2-1 16,10-3-8-16,0-1-1 15,14 6 10-15,15-3 0 0,4 6-1 16,4 0-6 0,0 0-12-16,-1 2 10 0,-4 0 8 15,-9 2 0-15,-3-2 0 16,-10 3 1-16,-7-6 0 15,-3 1 0-15,0-3 6 16,-10 1 8-16,-11-1 0 16,-4-4-5-16,-7-5-3 15,-4-1-6-15,2 0-35 16,3-5-105-16,10-4-158 0,12-5-396 16</inkml:trace>
  <inkml:trace contextRef="#ctx0" brushRef="#br1" timeOffset="309803.1046">21602 11790 1863 0,'0'0'235'0,"0"0"-138"16,0 0 100-16,0 0-40 16,0 0-56-16,0 0-41 0,62 83 0 15,-55-57-19-15,-4 4-18 16,0-4-16-16,-1-5-6 16,-2-6 0-16,0-5 1 15,0-2-2-15,0-6 0 16,0-2 1-16,0 0 0 15,1-6-1-15,6-8-6 16,6-5-24-16,3-9 4 16,7-4-6-16,3 0 6 15,1-5 8-15,-3 5-7 16,-4 8 19-16,-7 7 6 16,-3 8 27-16,-7 5-8 15,0 4 1-15,-3 0-15 0,2 0-5 16,3 16 0-16,-2 2 29 15,0 7-7-15,-2 2-12 16,2 0-9 0,-3-1 5-16,1-3 0 0,-1-6-6 15,0-4 0-15,0-7 0 16,0-5 0-16,0-1-9 16,0 0 3-16,0 0 6 15,5-14 1-15,2-2-1 16,7-7-8-16,5-4 7 15,5-3-17-15,1-2 5 16,-1 2-10-16,0 3 4 0,-6 11 18 16,-4 5 1-1,-8 9 7-15,-2 2 1 16,-3 0-1-16,1 7 11 0,-2 11 36 16,0 5 6-16,0 5 13 15,0 4 0-15,0 2-18 16,0 1-28-16,1-4-9 15,4-2-10-15,1-5-8 16,1-8-12-16,3 0-91 16,-3-9-189-16,-3-3-768 0</inkml:trace>
  <inkml:trace contextRef="#ctx0" brushRef="#br1" timeOffset="310381.8736">20551 12316 1560 0,'0'0'271'0,"0"0"-141"15,0 0 68-15,0 0-11 16,0 0-48-16,90 19-29 16,-22-10-26-16,37 2-25 15,31 5-20-15,26-2-23 16,8-5-7-16,5-9-9 15,-5 0-6-15,10 0-15 16,10-9-13-16,7-1-11 0,1 0-3 16,5 0-16-16,-1 3-70 15,-13 5-45-15,-11 2-134 16,-22 0 61 0,-27 9 117-16,-31-2 84 0,-33-1 48 15,-23-2-4-15,3-1-3 16,-11-3-62-16,-8 3-230 0</inkml:trace>
  <inkml:trace contextRef="#ctx0" brushRef="#br1" timeOffset="311904.5016">21272 12685 309 0,'0'0'709'0,"0"0"-586"16,0 0 464-16,0 0-309 15,0 0-66-15,0 0-14 16,0 0-25-16,0-9-29 16,0 9-42-16,-5 0-38 15,-4 9-37-15,-3 11 12 16,-2 7-3-16,-5 3-24 0,6 2-11 15,6 2 0 1,5-1-1-16,2-7-14 0,6-6-20 16,13-4-1-16,8-6 2 15,5-6-2-15,5-4 11 16,0 0 10-16,1-4 7 16,-1-9 6-16,-4-7 1 15,-7 3 1-15,-4-2 23 16,-6 3 10-16,-7 2 20 15,-2 4 6-15,-4 3-14 16,-1 1-1-16,0 2 13 16,-2 4 2-16,4 0-22 0,-4 0-17 15,0 0-18-15,0 10-3 16,3 11 0-16,3 5 0 16,-2 3 1-16,4 1-1 15,2-3-13-15,-3-5-57 16,-1-5-26-16,1-6-39 15,0-8-116-15,-3-3-275 16,1 0-310-16</inkml:trace>
  <inkml:trace contextRef="#ctx0" brushRef="#br1" timeOffset="312135.6798">21778 12787 1726 0,'0'0'317'0,"0"0"-190"15,0 0 102-15,0 0 22 16,0 0-57-16,0 0-89 16,0 0-30-16,16 45 5 15,-13-19-35-15,0 3-27 16,3 1-12-16,0-4-6 16,0-3-2-16,-1-3-71 15,2-6-95-15,-4-8-182 16,-3 0-441-16,1-6-203 0</inkml:trace>
  <inkml:trace contextRef="#ctx0" brushRef="#br1" timeOffset="312363.4385">22060 12794 1073 0,'0'0'1135'0,"0"0"-993"15,0 0 32-15,0 0 51 16,0 0-54-16,0 0-87 15,0 0-15-15,7 50 0 16,-11-17-27-16,-2-3-29 16,2 3-5-16,4-4-8 15,0-2 0-15,0-7-31 16,0-4-40-16,0-7-32 16,0-4-102-16,0-5-116 15,-1-3-374-15,-7-8-855 0</inkml:trace>
  <inkml:trace contextRef="#ctx0" brushRef="#br1" timeOffset="312596.8003">21676 12652 1652 0,'0'0'383'0,"0"0"-261"16,0 0 30-16,0 0 86 15,0 0-40-15,0 0-82 16,115 17-38-16,-53-1-41 16,6 2-26-16,2 0-11 15,-1-4-31-15,-8-1-123 0,4 0-165 16,-16-7-436 0,-14-1-762-16</inkml:trace>
  <inkml:trace contextRef="#ctx0" brushRef="#br1" timeOffset="312987.6806">22397 12744 2121 0,'0'0'317'15,"0"0"-163"-15,0 0 24 16,0 0-62-16,0 0-44 0,0 0-15 15,53 83-16 1,-39-49-26-16,1 2-7 0,-2-3-8 16,0-4 1-16,-4-5-1 15,-2-7-14-15,-4-8-21 16,-3-6-1-16,0-3 12 16,0 0 18-16,-3 0 6 15,-8-16 1-15,5-1 8 16,1-5 1-16,5-2 23 15,0-6 7-15,8-2-4 16,10 2 9-16,6 0-18 16,1 6-12-16,2 9-13 15,-3 8-2-15,-2 4-18 16,-1 3-33-16,0 5-43 16,-4 12-40-16,-11 6-126 15,-2-2-359-15,-4-1-249 0</inkml:trace>
  <inkml:trace contextRef="#ctx0" brushRef="#br1" timeOffset="313296.1364">22784 13023 1837 0,'0'0'373'15,"0"0"-237"-15,0 0 94 16,0 0-53-16,0 0-83 16,0 0-53-16,0 0-25 0,-35 75-6 15,50-65 1-15,10-3-1 16,8-3-2-16,6-1-7 16,1-3 1-16,-1 0-1 15,-7-10 0-15,-6-4 8 16,-11-4-1-16,-11 0 17 15,-4-5 11-15,-13 0-36 16,-39-10 0-16,4 7-124 16,0 2-467-16</inkml:trace>
  <inkml:trace contextRef="#ctx0" brushRef="#br1" timeOffset="314136.323">21031 11407 208 0,'0'0'999'16,"0"0"-438"-16,0 0-407 16,0 0 2-16,0 0 30 15,0 0-6-15,0 0-57 16,0-7-56-16,0 21-19 15,0 2 29-15,0 8-26 16,0 1-29-16,0-1-13 16,0-4-8-16,3-3 0 15,10-8 11-15,4-5 19 16,15-4 8-16,21-5-12 16,30-23-17-16,33-16-2 15,15-12-8-15,9-3-15 16,-16 7-112-16,-40 15-382 15,-25 17-965-15</inkml:trace>
  <inkml:trace contextRef="#ctx0" brushRef="#br1" timeOffset="314848.5929">22209 11491 894 0,'0'0'390'0,"0"0"-230"16,0 0 39-16,0 0 114 16,0 0-12-16,0 0-93 15,0 0-79-15,3 12-42 16,-3 1-20-16,0 4 0 0,-2 3-31 16,-8 2-20-16,-5 5-1 15,3-3-3-15,3-2-11 16,2-2 5-16,5-3-5 15,2-4 10-15,10-6 7 16,19-1 13-16,9-6 5 16,31 0-13-16,30-17-22 15,36-12-1-15,16 0-50 16,-11 8-120-16,-37 5-401 16,-44 16-961-16</inkml:trace>
  <inkml:trace contextRef="#ctx0" brushRef="#br1" timeOffset="315886.5258">22468 10799 1655 0,'0'0'313'15,"0"0"-188"-15,0 0 27 16,0 0 22-16,0 0-50 16,0 0-66-16,0 0 59 15,15 72-12-15,-13-35-48 16,-1 4-35-16,-1 4-12 0,0-4-8 16,0-2-2-1,0-3-23-15,2-4-119 0,4-5-145 16,-1-7-392-16,3-11-259 0</inkml:trace>
  <inkml:trace contextRef="#ctx0" brushRef="#br1" timeOffset="316049.6298">22661 11146 628 0,'0'0'1425'0,"0"0"-1230"15,0 0-132-15,0 0-27 0,0 0-33 16,0 0-3 0,0 0-135-16,32 14-463 0</inkml:trace>
  <inkml:trace contextRef="#ctx0" brushRef="#br1" timeOffset="316460.2838">23066 10865 1038 0,'0'0'1060'16,"0"0"-944"-16,0 0-75 15,0 0 121-15,0 0 15 0,-84 63-63 16,60-37-36-16,4 8-27 15,5-1-15-15,8-1-16 16,5-1-8-16,2-1-4 16,3-3-7-16,17-4 5 15,1-6-6-15,9-5-5 16,2-6-39-16,5-2-25 16,-1-4-22-16,-6-4 12 15,-5-12 21-15,-9-3 16 16,-9-2 31-16,-7-3 11 15,0 4 43-15,-15-3 5 16,-9 11 13-16,-4-2-3 16,1 11-33-16,4 3-25 15,6 0-30-15,17 17-171 16,0-1-371-16,7 1-199 0</inkml:trace>
  <inkml:trace contextRef="#ctx0" brushRef="#br1" timeOffset="316780.3112">23407 10929 1773 0,'0'0'313'15,"0"0"-232"-15,0 0 21 16,0 0 45-16,-87 38-19 0,71-8-24 15,5 3-39 1,10 4-33-16,1 3-20 0,16-5-2 16,11-4-8-16,4-8-2 15,7-7-9-15,2-6-27 16,2-10 7-16,-5 0 0 16,-6-14 18-16,-5-8 11 15,-16-8-1-15,-10 3-1 16,0 2-4-16,-24 5-6 15,-35 10-4-15,5 9-127 16,-1 1-533-16</inkml:trace>
  <inkml:trace contextRef="#ctx0" brushRef="#br1" timeOffset="317728.5544">20842 13075 205 0,'0'0'104'0,"0"0"431"16,0 0-457-16,0 0-56 15,0 0-15-15,0 0 102 16,0 0 83-16,-6 20 18 0,7-15-5 16,4 0 26-16,-2-1-17 15,-2 5-47-15,-1-2-35 16,0 5-31-16,-10 2 13 15,-5-1-14-15,1 3-50 16,4-2-25-16,10-4-16 16,7-3-8-16,38-7 14 15,36 0-15-15,33-3-38 16,23-14-69-16,-8-3-63 16,-33 3-402-16,-33 8-1008 0</inkml:trace>
  <inkml:trace contextRef="#ctx0" brushRef="#br1" timeOffset="318235.572">22040 13211 221 0,'0'0'550'16,"0"0"-306"-16,0 0-105 15,0 0 62-15,0 0 16 16,0 0-13-16,0 0-23 15,-25-10-2-15,5 25-6 16,-2 2-28-16,1 3-23 16,2 1 11-16,10 2-30 15,9-4-39-15,4-2-13 0,31 2-15 16,23-9-36-16,31-3-11 16,24-7-147-16,-14 0-340 15,-20-7-533-15</inkml:trace>
  <inkml:trace contextRef="#ctx0" brushRef="#br1" timeOffset="318663.5344">22895 13398 489 0,'0'0'976'0,"0"0"-805"0,0 0-96 15,0 0 94 1,0 0 137-16,0 0-95 0,0 0-55 16,-52 57-32-16,44-40-41 15,8-5-26-15,11-1-20 16,18-2-17-16,30-5-20 15,26-1-48-15,33-3-110 16,-14 0-224-16,-17 0-779 0</inkml:trace>
  <inkml:trace contextRef="#ctx0" brushRef="#br1" timeOffset="319813.0451">19610 15243 618 0,'0'0'496'15,"0"0"-211"-15,0 0-83 16,0 0 48-16,0 0 43 16,0 0-4-16,0 0-39 0,62 41-64 15,-18-33-63-15,11-5-46 16,6 0-44-16,5-2-33 15,-2 2-21-15,-5-3-53 16,-11 3-59-16,-15 0-85 16,-26 1-119-16,-7 2-428 15,-1-3-488-15</inkml:trace>
  <inkml:trace contextRef="#ctx0" brushRef="#br1" timeOffset="320040.1536">19752 15493 1842 0,'0'0'752'15,"0"0"-653"-15,0 0 24 16,0 0 73-16,117 16-105 15,-29-13-91-15,15-3-14 16,-15 0-146-16,-26 0-486 0</inkml:trace>
  <inkml:trace contextRef="#ctx0" brushRef="#br1" timeOffset="322440.2532">20862 15186 760 0,'0'0'1059'0,"0"0"-791"15,0 0-20-15,0 0 34 16,0 0-55-16,0 0-69 16,0 0-47-16,-3 3-45 15,6-13-45-15,13-3-15 16,4-1 4-16,5-1-9 16,2 5-1-16,-1 3 0 0,3 3-8 15,-1 4-5-15,-1 0-4 16,-4 0 2-16,-3 9 3 15,-7 5 6-15,-11 4 0 16,-2 1-3-16,-15 9 8 16,-15 1 1-16,-9 6-1 15,-3-4 1-15,0 2 0 16,6-7 0-16,4 0 1 16,12-9-1-16,6-2 1 15,8-4-1 1,6-2 1-16,0-2 7 0,17-3-1 15,8 3-1-15,8-4-4 16,6-3-2-16,1 0-31 16,-3 0-78-16,13-10-144 15,-9-1-420-15,-7-2-623 0</inkml:trace>
  <inkml:trace contextRef="#ctx0" brushRef="#br1" timeOffset="322605.9669">21300 15361 1603 0,'0'0'538'15,"0"0"-431"-15,0 0 88 16,0 0-100-16,0 0-95 0,0 0-70 16,0 0-289-1,12 37-764-15</inkml:trace>
  <inkml:trace contextRef="#ctx0" brushRef="#br1" timeOffset="323084.2908">21690 15104 1280 0,'0'0'1115'16,"0"0"-977"-16,0 0-32 16,0 0 49-16,0 0-37 0,0 0-78 15,108-31-26-15,-73 31-8 16,-6 0-6-16,-3 0-2 16,-8 3 1-16,-6 4-7 15,-6 3 2-15,-6 1 5 16,0-2-7-16,0 1 8 15,-18 0 0-15,-2 0 0 16,-4 1 18-16,-2-2 3 16,2 4-12-16,6-3-7 15,5 3-2-15,6 1-1 16,7 2 1-16,0 4-1 16,4 0 1-16,9 3 0 15,0 0-1-15,-1-1 1 0,-1-2-1 16,-8-3 0-1,-3 0 0-15,-7-4-1 0,-12 1 2 16,-7-1 0-16,-6-4 1 16,-7-2-1-16,-4 0-13 15,1-7-53-15,3 0-101 16,13 0-163-16,13-4-580 0</inkml:trace>
  <inkml:trace contextRef="#ctx0" brushRef="#br1" timeOffset="323414.4132">22368 15182 1950 0,'0'0'276'0,"0"0"-169"15,0 0 157-15,0 0-24 16,0 0-116-16,0 0-68 16,0 0-35-16,23 7-11 15,-39 23 38-15,-6 6-8 16,-8 7-10-16,-2 0-15 16,-6 0-1-16,1-4-13 0,1-5-1 15,7-8-1 1,2-7-27-16,9-8-59 15,7-5-90-15,11-6-167 16,8 0-373-16,5-7-868 0</inkml:trace>
  <inkml:trace contextRef="#ctx0" brushRef="#br1" timeOffset="323645.7009">22312 15127 2177 0,'0'0'330'0,"0"0"-202"16,0 0 77-16,0 0-68 15,0 0-78-15,0 0 18 0,-3 85-6 16,3-42-38-16,0 4-21 16,1-2-6-16,5-1-6 15,-3-9-11-15,-2-4-62 16,-1-1-128-16,0-13-329 15,0-5-567-15</inkml:trace>
  <inkml:trace contextRef="#ctx0" brushRef="#br1" timeOffset="323882.8304">22749 15147 1624 0,'0'0'1006'16,"0"0"-917"-16,0 0-56 15,0 0 113 1,-26 89-32-16,12-47-44 0,-2 5-34 16,2-6-24-16,-3 0-12 15,1-8-14-15,2 0-112 16,4-12-199-16,3-8-540 0</inkml:trace>
  <inkml:trace contextRef="#ctx0" brushRef="#br1" timeOffset="324243.961">22996 15193 2170 0,'0'0'380'16,"0"0"-354"-16,0 0 53 16,0 0 33-16,-82 75-22 15,59-38-35-15,0 2-22 16,5 1-21-16,8-1-11 16,4-8-1-16,6-5 0 15,0-6-11-15,9-11-5 16,9-6 8-16,9-3-11 15,5-5-48-15,6-18-15 16,2-7 44-16,-1-8 31 16,-3-6 6-16,-7-7 1 0,-5 2 0 15,-10 6 15-15,-11 3 33 16,-3 10-8-16,-14 8-19 16,-11 5-21-16,-17 7-98 15,8 6-185-15,4 4-674 0</inkml:trace>
  <inkml:trace contextRef="#ctx0" brushRef="#br1" timeOffset="324530.215">23368 14641 1410 0,'0'0'694'0,"0"0"-603"15,0 0 53-15,0 0 47 16,0 0 39-16,0 0-83 16,-29 92-55-16,25-49-50 15,1 0-23-15,3 1-19 16,0-6 0-16,0-3-90 15,3-10-125-15,3-7-338 16,2-10-558-16</inkml:trace>
  <inkml:trace contextRef="#ctx0" brushRef="#br1" timeOffset="324900.7228">23639 14664 1521 0,'0'0'962'16,"0"0"-863"-16,0 0-51 15,0 0 89-15,0 0-56 16,114 6-42-16,-68-5-17 16,-1-1-15-16,-1 0-5 0,-8 0-1 15,-9-1 0 1,-10-3 1-16,-10 2-1 0,-7 2-1 15,0 0-15-15,-6 6 15 16,-10 11 17-16,-5 7 10 16,0 5 15-16,1 4-8 15,1 3-7-15,6-2-14 16,-2 2-1-16,4-2-10 16,1-2-1-16,-3-2 1 15,-3-4-2-15,-1-6 0 16,-4-4-11-16,-2-5-68 15,-5-2-99-15,6-5-201 16,5-4-618-16</inkml:trace>
  <inkml:trace contextRef="#ctx0" brushRef="#br1" timeOffset="325082.9731">23650 14832 2083 0,'0'0'386'16,"0"0"-286"-16,0 0 101 16,0 0-17-16,0 0-106 15,121 37-78-15,-50-18-35 16,-9-2-272-16,-15-4-757 0</inkml:trace>
  <inkml:trace contextRef="#ctx0" brushRef="#br1" timeOffset="325870.4229">24429 15159 806 0,'0'0'644'16,"0"0"-474"-16,0 0 108 0,0 0 86 16,0 0-74-16,0 0-64 15,0 0-53-15,11-22-55 16,-11 22-47-16,0 0-29 15,0 6-20-15,-4 13-11 16,-8 11 32-16,-1 7-11 16,-8 4-19-16,2 7-12 15,0-5-1-15,0 0-10 16,3-7-41-16,-1-6-44 16,5-7-23-16,2-4-118 15,7-9-147-15,3-6-448 16,0-4-609-16</inkml:trace>
  <inkml:trace contextRef="#ctx0" brushRef="#br1" timeOffset="326143.8678">24660 15281 1751 0,'0'0'603'16,"0"0"-538"-16,0 0 48 15,0 0 56-15,0 0-64 16,0 0-32-16,0 0-12 16,-60-26-7-16,32 26-6 15,-2 7-11-15,0 10-11 0,5 3 1 16,4 6-14 0,11-4-5-16,6 3-8 0,4-3 0 15,14-1-17-15,16-3-71 16,27-8-162-16,-7 1-565 15,-5-11-996-15</inkml:trace>
  <inkml:trace contextRef="#ctx0" brushRef="#br1" timeOffset="326666.5006">24901 15281 1996 0,'0'0'376'15,"0"0"-247"-15,0 0 50 16,0 0-62-16,0 0-48 16,0 0-3-16,-86 8-20 15,62 2-20-15,3 3-11 16,8 2-14-16,4-1 5 16,3-1-5-16,5-1-1 15,1-1 0-15,0-4-1 16,14-3-10-16,4-1-11 15,6-3-7-15,3 0 5 16,1-10 14-16,1-5-1 16,0-2 10-16,1-5 1 15,-3 0 1-15,-3-4 23 16,-4 8 18-16,-7 2 31 16,-7 9 1-16,-3 5-31 0,-3 2-30 15,0 0-13-15,0 7-15 16,-2 18 7-16,-11 9 8 15,-4 13 0-15,-2 5-1 16,0 4-1-16,1 0-5 16,2 0 6-16,4-10 0 15,-4-4-5-15,2-11 4 16,-6-5 1-16,-2-12-8 16,-7-8 8-16,-2-6 1 15,-2 0 1-15,0-10 5 16,5-10-6-16,6-7-1 15,14-2-36-15,8-1-50 16,42-16-109-16,7 7-281 16,8 3-471-16</inkml:trace>
  <inkml:trace contextRef="#ctx0" brushRef="#br1" timeOffset="326936.5008">25478 15057 1039 0,'0'0'1207'0,"0"0"-1049"15,0 0-39-15,0 0 61 16,0 0-68-16,0 0-63 0,0 0 48 16,-16 63 6-16,-3-20-55 15,-5 7-6-15,-1 5-21 16,-4 2-7-1,-2-4-14-15,-2-4 0 16,-4-6-18-16,3-9-51 0,3-6-71 16,8-8-151-16,11-9-473 15,11-5-910-15</inkml:trace>
  <inkml:trace contextRef="#ctx0" brushRef="#br1" timeOffset="327613.0855">25516 15687 1302 0,'0'0'359'0,"0"0"-174"15,0 0 107-15,0 0-29 16,0 0-61-16,0 0-87 16,0 0-85-16,23-39-17 15,1 13-11-15,4-3-1 16,3-5-1-16,4-6 0 16,2-6-1-16,-1-4-1 15,-1 1 2-15,-5 2 0 0,-7 9 5 16,-7 7 15-1,-5 9 34-15,-5 5-9 0,-2 7-2 16,-3 3-5-16,-1 7 1 16,0 0-17-16,0 0-20 15,0 0-2-15,0 14-9 16,0 8 9-16,0 5 1 16,-1 3 0-16,-2 2 0 15,3-5 0-15,0 0-1 16,0-7-1-16,0-8 0 15,0-2-5-15,7-6-8 16,1-4 13-16,4 0-8 16,3-4 3-16,1-8 0 15,3-5 5-15,2-3 1 0,-4 3-1 16,-1 4 1-16,-7 3 1 16,-3 3 0-16,-3 7 5 15,-1 0-5-15,-2 0-1 16,0 0-6-16,0 5-2 15,0 12 8-15,-9 8 17 16,-3 2-2-16,-5 5 3 16,-2 1 7-16,-1 1-3 15,0-2-1-15,-2-5-10 16,3 0-10-16,2-5-1 16,4-8-14-16,4 2-75 15,5-9-127-15,4-4-622 0</inkml:trace>
  <inkml:trace contextRef="#ctx0" brushRef="#br1" timeOffset="328411.545">26250 15073 1038 0,'0'0'625'16,"0"0"-402"-16,0 0 91 15,0 0-41-15,0 0-80 16,0 0-68-16,0 0-51 16,24 0-19-16,-8 8-19 15,1-3-21-15,4 2-9 16,1 4-5-16,-4-2 0 0,-2 1 0 16,-3 0 0-16,-6 1-1 15,-1-1-1-15,-6-2 0 16,0-1-1-16,0-3-4 15,-4 2-4-15,-7-3 10 16,-1-2 10-16,-1 5 3 16,1-3 5-16,4 1 0 15,4 6-9-15,4 0-7 16,0 10 10-16,4 5-1 16,7 2 0-16,-1 3-5 15,0-1 9-15,-7-2 10 16,-3-7-8-16,-11-10-17 15,-21-6 0-15,-48-8-14 16,4-16-226-16,2-3-1320 0</inkml:trace>
  <inkml:trace contextRef="#ctx0" brushRef="#br1" timeOffset="330828.8232">27245 15420 836 0,'0'0'768'16,"0"0"-479"-16,0 0-106 0,0 0-3 15,0 0-16-15,0 0-8 16,0 0 4-16,-58 34-17 15,72-25-20-15,5 1-26 16,6-3-21-16,8 2-25 16,22 2-16-16,29 1-22 15,37-2-11-15,13 0-1 16,-1-6-1-16,-17-1-6 16,-37-3-9-16,-16 0-2 15,-18 0 2-15,-8-7 5 16,3 1 2-16,-1-1 2 0,-2 0 6 15,-10 2 0 1,-12-2 0-16,-7 1 0 0,-7 5-2 16,-1-5-14-16,0 2 4 15,-9-5-14-15,-10 1-8 16,-5-1 19-16,-8-1 13 16,0-1 1-16,-2 6 0 15,2-3-5 1,5 5-6-16,5-1 0 0,7 3 11 15,8 1-5-15,4 0 5 16,3 0-9-16,0 0 1 16,6 0-6-16,11 5 2 15,9 6 13-15,5 2 0 16,2 6-1-16,0-2 1 0,-5 3-1 16,-4-1 0-16,-5 4 1 15,-4-5 0-15,-7 1 0 16,-5-3 7-16,-3-3 2 15,0 1 6-15,-17-4 4 16,-7-4-7-16,-6-2-12 16,-5-1-31-16,2-3-55 15,2 0-144-15,11 0-411 16,10 0-548-16</inkml:trace>
  <inkml:trace contextRef="#ctx0" brushRef="#br1" timeOffset="331135.5652">29115 15377 1866 0,'0'0'325'15,"0"0"-251"-15,0 0 40 16,0 0 56-16,-92-20-25 16,53 20-55-16,-3 9-36 15,2 12-17-15,4 3-16 16,6 2-14-16,10 1-5 16,9-2-2-16,11-2-24 0,8-3-49 15,22-3-57-15,29-7-146 16,-6-3-496-1,-2-7-265-15</inkml:trace>
  <inkml:trace contextRef="#ctx0" brushRef="#br1" timeOffset="331898.5239">29343 15444 1371 0,'0'0'747'0,"0"0"-640"15,0 0 105-15,0 0-11 16,0 0-71-16,0 0-48 15,0 0-52-15,-3-11-30 16,-7 21 1-16,-1 7-1 16,2 3 0-16,3 0 1 0,6 2 0 15,0-5 1 1,0 0-1-16,12-4 6 0,7-3-5 16,4-3-2-16,2-5-7 15,4-2-3-15,-4 0 1 16,-4 0-14-1,-8-12 2-15,-2-4 9 0,-8-2 0 16,-3-2 11-16,0-2 1 16,-8 2 1-16,-7 3 17 15,-4-2 6-15,1 6 2 16,5 2-4-16,2 4-12 16,7 5-8-16,1-2-1 0,3 4 7 15,4 0-8-15,14-3-18 16,6 3-10-16,4 0 9 15,1-3 13-15,-4 3 5 16,-4 0 1-16,-2 0 0 16,-3 0 1-16,-5 10 15 15,0-1 5-15,-4 4-3 16,-1 1-5-16,-2 5 1 16,-2 4-1-16,-2 0 7 15,0 4-2-15,0-5-6 16,0-2-11-16,-3-2-1 15,0-9-1-15,-1-2 0 16,1-4-5-16,3-2-13 16,0-1 7-16,0 0 1 15,0 0 4-15,10-7-11 16,10-5-40-16,5-5 13 0,5-5 2 16,3 0-11-16,1-5 32 15,-1-1 14-15,-3 4 7 16,-8 7 1-16,-6 7 28 15,-8 8 20-15,-5-2-10 16,-3 4-15-16,0 0-22 16,0 6 7-16,0 8-1 15,0 2 22-15,0 5-11 16,-5 2-4-16,1 2-5 16,0-5-1-16,2 0-7 15,1-4-1-15,-1-5 0 16,2-5-20-16,0-6-77 15,0 0-137-15,0 0-435 16,0-6-862-16</inkml:trace>
  <inkml:trace contextRef="#ctx0" brushRef="#br1" timeOffset="332237.0301">30194 15433 1800 0,'0'0'366'0,"0"0"-194"16,0 0 24-16,0 0-74 16,0 0-28-16,0 0-21 0,0 0-28 15,-17-49-26 1,8 49-18-16,0 0-1 0,3 3-1 16,0 11 1-16,5 3 0 15,1 5 1-15,0 4 6 16,3 5-6-16,9-5 5 15,1 3-6-15,-2-5 0 16,-2-7 0-16,-2-5 0 16,-4-2 0-16,-3-6 0 15,0-1-2-15,-5-3-7 16,-12 0 9-16,-7 0-1 16,-3-7-43-16,-3-8-140 15,7 3-189-15,9 3-439 0</inkml:trace>
  <inkml:trace contextRef="#ctx0" brushRef="#br1" timeOffset="332601.476">30564 15048 879 0,'0'0'778'16,"0"0"-623"-16,0 0 167 16,0 0-70-16,0 0-108 15,0 0-40-15,0 0-15 16,13-10-5-16,-12 19-8 0,-1 5-3 16,0 6-7-16,0 9 1 15,0 11-20-15,0 9-14 16,0 10-9-16,0 2-8 15,0 4-10-15,0-5-5 16,9-2 0-16,3-11-1 16,-4-8-5-16,-4-9-25 15,-1-14-35-15,-3-5-36 16,0-8-91-16,-6-6-158 16,-3-10-391-16,1-7-815 0</inkml:trace>
  <inkml:trace contextRef="#ctx0" brushRef="#br1" timeOffset="332802.0622">30510 15341 1091 0,'0'0'1182'15,"0"0"-970"-15,0 0-65 16,0 0 40-16,116 23-99 15,-62-9-57-15,1 2-31 16,-3-2-4-16,-5 4-77 16,-13-4-193-16,-13 0-679 0</inkml:trace>
  <inkml:trace contextRef="#ctx0" brushRef="#br1" timeOffset="333020.1357">31120 15704 2564 0,'0'0'306'16,"0"0"-244"-16,0 0-62 15,0 0-91-15,0 0-805 0</inkml:trace>
  <inkml:trace contextRef="#ctx0" brushRef="#br1" timeOffset="339354.4638">24303 11033 681 0,'0'0'195'0,"0"0"97"15,0 0-68-15,0 0-28 16,0 0-31-16,3-62 14 16,-3 52 14-16,-3 0-19 15,0 3-33-15,3-2-41 16,-1 3-14-16,1-1 14 0,0 4-12 16,0-1-19-16,-3 4-16 15,-2 0-29-15,-5 0-23 16,-8 10 0-16,-9 9-1 15,-7 8 27-15,-4 9-12 16,-2 0-3-16,2 1-6 16,3-3-6-16,4-6 5 15,6-4-5-15,2-7-38 16,5-1-35-16,3-5-42 16,3-2-128-16,3-3-268 15,2-6-257-15</inkml:trace>
  <inkml:trace contextRef="#ctx0" brushRef="#br1" timeOffset="339603.7634">23981 10888 1825 0,'0'0'370'0,"0"0"-283"15,0 0-44-15,0 0 87 16,0 0 38-16,-9 83-57 16,15-43-31-16,7 2-23 15,4-1-30-15,-1-6-18 16,1 0-9-16,-5-9-24 16,-3-4-169-16,-2-6-291 0,-6-6-361 0</inkml:trace>
  <inkml:trace contextRef="#ctx0" brushRef="#br1" timeOffset="339877.0264">24451 10925 2051 0,'0'0'282'15,"0"0"-104"1,0 0 35-16,0 0-67 0,0 0-92 16,0 0-18-1,0 0 46-15,6 93-34 0,-6-54-29 16,-1 1-17-16,1-4-2 16,0-5-5-16,0-3-77 15,7-5-115-15,3-6-273 16,-2-10-335-16</inkml:trace>
  <inkml:trace contextRef="#ctx0" brushRef="#br1" timeOffset="340249.1981">24810 10905 552 0,'0'0'1525'15,"0"0"-1321"-15,0 0-76 16,0 0-15-16,0 0-28 16,0 0 49-16,0 0-35 15,-59 83-28-15,46-50-35 16,7 0-13-16,1-3-16 16,5 0 2-16,1-8-7 15,13-2 4-15,5-3-6 16,4-7 1-16,-1-1-1 15,4-8-10-15,-3-1-13 16,0-7 7-16,-4-7 10 16,1-12-2-16,-8-1 7 15,-2-5 0-15,-6-1-8 0,-4 3 7 16,0 3-5-16,0 6 6 16,-10 6-11-16,-3 5-78 15,-1 8-154-15,2 0-362 16,6-1-100-16</inkml:trace>
  <inkml:trace contextRef="#ctx0" brushRef="#br1" timeOffset="340513.6104">25001 10733 1572 0,'0'0'534'15,"0"0"-410"-15,0 0 74 16,0 0 4-16,0 0-88 16,80 0-80-16,-40 4-31 15,2-1-3-15,0 1-109 16,4-2-147-16,-15-2-425 15,-9 0-846-15</inkml:trace>
  <inkml:trace contextRef="#ctx0" brushRef="#br1" timeOffset="340896.5817">25436 10618 1403 0,'0'0'585'15,"0"0"-475"-15,0 0 144 16,0 0-8-16,89-4-100 16,-62 4-85-16,1 0-38 15,-4 0-11-15,0 7-5 0,-5 0-6 16,-6-1-1-1,-7 1-1-15,-5 3 1 0,-1-3-10 16,-6 6 10-16,-12-4 23 16,-7 7-7-16,-4-5 18 15,3 5 4-15,0-2-1 16,10-1-8-16,4 0-19 16,9 3-2-16,3 1-7 15,4 1-1-15,20-3-1 16,6-1-54-16,19-6-119 15,-8-4-213-15,-7-4-530 0</inkml:trace>
  <inkml:trace contextRef="#ctx0" brushRef="#br1" timeOffset="341233.1174">25956 10542 1994 0,'0'0'302'16,"0"0"-57"-16,0 0 5 16,0 0-110-16,0 0-83 15,0 0-34-15,87-7-13 16,-56 4-9-16,-1 3 0 16,-6 0 0-16,-8 0 4 15,-8 0-5-15,-8 0-9 16,0 14-7-16,-20 8 16 0,-7 7 9 15,-4 2 18 1,0 8 10-16,2-3 0 16,9-2-25-16,6-2 0 0,8-5-11 15,5-1-1-15,1-9-1 16,0-6-50-16,0-6-69 16,0-5-150-16,0 0-386 15,0-12-1012-15</inkml:trace>
  <inkml:trace contextRef="#ctx0" brushRef="#br1" timeOffset="341401.0375">25953 10644 1877 0,'0'0'506'0,"0"0"-410"15,0 0 111-15,0 0-79 16,116 23-104-16,-60-12-24 15,-10 2-209-15,-12-8-528 0</inkml:trace>
  <inkml:trace contextRef="#ctx0" brushRef="#br1" timeOffset="343147.3732">22840 12501 624 0,'0'0'676'16,"0"0"-584"-16,0 0-62 15,0 0 586-15,0 0-312 16,0 0-99-16,0 0-37 16,12-1-68-16,-2-2-29 0,2 3-4 15,-3 0-15 1,2 0-13-16,0 0-24 0,4 0-15 15,6 0 0-15,1 0-29 16,0 7-15-16,0 3 4 16,-4-3 2-16,-8 2 16 15,-2-2 4-15,-7-1 0 16,-1 1 11-16,0-4-1 16,-6 1 8-16,-4 1 2 15,-5-5 10-15,4 5-2 16,2-5-2-16,4 3 5 15,2-3 0-15,1 0-4 16,2 3 5-16,0 1-13 16,0 4 0-16,0 3 0 0,6 0 5 15,7 4 5-15,-1 2-4 16,2-3 7-16,-5 5 1 16,-5-6 1-16,-4 0-1 15,0-3-14-15,-7 0 7 16,-20-7-8-16,-27-3-13 15,6 0-157-15,2-13-799 0</inkml:trace>
  <inkml:trace contextRef="#ctx0" brushRef="#br1" timeOffset="344545.3359">17599 12471 1154 0,'0'0'332'0,"0"0"-230"15,0 0-22 1,0 0 124-16,0 0 59 16,0 0-71-16,0 0-38 0,0-7-11 15,0 7-19-15,1 0-8 16,5 0-29-16,4 0-27 15,10 0-33-15,2 0-26 16,10 0 1-16,1 0 5 16,0 0-7-16,-5 0-12 15,-6 3-1-15,-4 1-4 16,-11 2 2-16,-4-1 3 16,-3-3 0-16,0 4-3 15,-3 1 9-15,-10 0 6 16,-10 0 6-16,3-2-5 15,-4 2 1-15,6-2-1 16,5-3 0-16,5 1-1 16,5 1 1-16,3-1-1 15,0 3-1-15,0-2 1 0,4 6 0 16,10 0 1-16,-2 0 1 16,-2 3-1-16,0-3 0 15,0-4-1-15,-7 1 1 16,-3-1 0-16,0-1-1 15,-18-3 6-15,-9-2-6 16,-35 0-50-16,9 0-294 16,1-7-1174-16</inkml:trace>
  <inkml:trace contextRef="#ctx0" brushRef="#br1" timeOffset="350715.3626">20223 17073 490 0,'0'0'0'0</inkml:trace>
  <inkml:trace contextRef="#ctx0" brushRef="#br1" timeOffset="350987.1324">20223 17073 504 0,'-90'45'132'0,"90"-45"-38"15,0 0 641-15,0 0-247 16,0 0-231-16,0 0-29 16,0 0-29-16,0 0-23 15,0 0-43-15,0 0-49 16,2 2-44-16,14 3-16 15,14 5-8-15,16-4-16 16,14 1-3-16,9 0-49 16,-1-3-15-16,0-1-7 15,-15 0-18-15,-12 0-37 16,-16-3-22-16,-14 1 2 16,-11 0-55-16,-14 1-163 0,-11 0-12 15,-8-2-818-15</inkml:trace>
  <inkml:trace contextRef="#ctx0" brushRef="#br1" timeOffset="351243.5115">20213 17276 1408 0,'0'0'833'15,"0"0"-638"-15,0 0-54 0,81 4 31 16,-25 2-23-16,6-5-50 16,7 2-72-16,26-3-27 15,-17 0-175-15,-12 0-657 0</inkml:trace>
  <inkml:trace contextRef="#ctx0" brushRef="#br1" timeOffset="351999.3233">21719 16847 481 0,'0'0'1346'0,"0"0"-1041"16,0 0-104-16,0 0 17 15,0 0 13-15,0 0-58 16,0 0-65-16,14 0-39 0,-18 23 1 16,-9 15 14-16,-3 10-30 15,-4 2-24-15,1 6-18 16,6-6-12-16,-4 0-13 16,7-4-58-16,2-7-60 15,5 1-101 1,3-7-301-16,0-11-436 0</inkml:trace>
  <inkml:trace contextRef="#ctx0" brushRef="#br1" timeOffset="352392.5081">22091 16908 1922 0,'0'0'326'0,"0"0"-172"0,0 0 21 16,0 0-18-16,0 0-33 15,0 0-9-15,-94 82-48 16,66-36-33-16,1 6-17 16,6 1-1-16,6-6-1 15,7-1-14-15,7-7 1 16,1-8 4-16,6-5-6 15,15-9 0-15,1-8-2 16,4-6-8-16,0-3 1 16,4-5 3-16,2-16 4 15,-4-7-5-15,0-4-5 0,-1-7-3 16,-5-4 3 0,-7 3 6-16,-7 0 5 0,-8 1-9 15,-6 0-21-15,-22 3-71 16,-17-11-162-16,6 14-360 15,7 3-302-15</inkml:trace>
  <inkml:trace contextRef="#ctx0" brushRef="#br1" timeOffset="353157.4784">22361 16404 1716 0,'0'0'388'16,"0"0"-267"-16,0 0 42 16,0 0 42-16,0 0-61 15,0 0-92-15,0 0-34 16,55 10-9-16,-31-2-3 15,1 1 0-15,1-2-5 16,-4 3 7-16,-6-6-8 16,-7 1 1-16,-4-1-1 0,-4-3 0 15,-1 2-7 1,0 2-2-16,-4-1 9 0,-9 3 13 16,-3 2 8-16,-1-2 0 15,3 3-2-15,-1-5-18 16,6 5 1-16,3-2-1 15,2-1 0-15,2 3 0 16,2-1-1-16,0 2 0 16,9 2-1-16,11 3-7 15,-4 4 7-15,6-3 0 0,-2-2-2 16,-7 2 2 0,-5-6 0-16,-5-1 0 0,-3-1 1 15,-8-2 7 1,-14 0 11-16,-9-4-7 0,-7-3-11 15,-14 3-100-15,10-3-275 16,9 1-958-16</inkml:trace>
  <inkml:trace contextRef="#ctx0" brushRef="#br1" timeOffset="354064.4259">18619 17445 1901 0,'0'0'609'15,"0"0"-530"-15,0 0 11 16,0 0 77-16,0 0-61 15,92 4-69-15,-64-15-23 16,-2-5-2-16,3-7-5 16,-7-4 1-16,2-5-7 15,-6-6 0-15,0-8-1 16,-9-6-7-16,-3-7-5 0,-2-5 0 16,-1 2 12-16,-2 1 0 15,2 7 9-15,2 10 6 16,6 6-5-1,2 7 5-15,6 3-9 0,7 6-5 16,6 3 1-16,7 3 4 16,4 5-6-16,1 6 0 15,-1 1-1-15,-6 4-1 16,-8 0-7-16,-10 0 1 16,-9 13-3-16,-10 7 10 15,0 2 1-15,-10 7 0 16,-6 3 7-16,-8 1-5 15,2-8-1-15,0-4-1 16,2-5-6-16,-7-5-31 16,-1-6-78-16,-14-1-102 0,3-4-294 15,7 0-427-15</inkml:trace>
  <inkml:trace contextRef="#ctx0" brushRef="#br1" timeOffset="354553.3077">19164 17201 2014 0,'0'0'484'15,"0"0"-402"-15,0 0 71 16,0 0-20-16,0 0-52 15,-77 85-53-15,77-69-18 0,6 2-10 16,14-5-18-16,-1-6-22 16,7-7-27-16,-1 0-7 15,2-10 1-15,1-7 14 16,-1-3 23-16,-4 0 36 16,-7 3 0-16,-4 8 39 15,-8 2 35-15,-4 7 7 16,0 0-12-16,-1 8-16 15,-11 11 6-15,0 4-13 16,1 0-28-16,8-1-12 16,3-1-6-16,10-5-1 15,15-5-9-15,11-4 0 16,7-7 2-16,-1 0-8 0,-3-11-1 16,-3-9 12-16,-4-2 5 15,-9-5 1-15,-7-3 15 16,-7 4 2-16,-8-4 9 15,-1 7-2-15,-4 7-25 16,-8 0-6-16,2 12-77 16,3-1-241-16,7 5-939 0</inkml:trace>
  <inkml:trace contextRef="#ctx0" brushRef="#br1" timeOffset="355620.7697">23395 16775 669 0,'0'0'1474'16,"0"0"-1141"-16,0 0-163 15,0 0 0-15,0 0-40 16,0 0-26-16,-36 79 7 15,12-27-43-15,-3 9-25 16,0 4-5-16,4-4-4 16,-1-2-18-16,7-7-10 15,4-8-6-15,2-9-23 16,2-8-30-16,-1-10-30 16,4-7-34-16,2-5-107 15,4-5-248-15,0 0-243 16,0 0-135-16</inkml:trace>
  <inkml:trace contextRef="#ctx0" brushRef="#br1" timeOffset="355853.0211">23454 17141 1287 0,'0'0'938'16,"0"0"-756"-16,0 0-45 15,0 0 42-15,0 0 3 16,0 0-77-16,0 0-47 15,-22-50-30-15,-2 52-4 16,-3 13 11-16,2 5 2 0,5 3-14 16,4 0-17-1,9 1-6-15,7-4-23 0,0-1-31 16,13-7-71-16,27-3-208 16,-5-4-499-16,-1-5-588 0</inkml:trace>
  <inkml:trace contextRef="#ctx0" brushRef="#br1" timeOffset="356312.0143">23765 17120 1215 0,'0'0'1154'16,"0"0"-965"-16,0 0-110 16,0 0 64-16,0 0 0 0,0 0-47 15,-90-45-50 1,75 51-26-16,6 6-8 0,3 7-3 15,3 1 4-15,3 3-3 16,0-8-10-16,3 0-15 16,8-6-13-16,4-4-15 15,-3-3-7-15,4-2-1 16,1 0 20-16,-1-7 17 16,2-6 14-16,0 1 1 15,-2 1 8-15,0 1 21 16,-3 4 10-16,-3 6 7 15,-4 0-10-15,0 13-16 16,-3 12-8-16,-3 12 1 16,0 7-13-16,-12 8 0 15,-11 4-1-15,-3-3 0 16,-6-3-1-16,-1-7-1 0,-2-10-3 16,-4-11 5-16,-1-5 1 15,1-16 11-15,3-1 9 16,6-4-5-16,9-16 1 15,15-7-7-15,6-5-10 16,20-11-37-16,20-5-68 16,39-31-124-16,-4 11-536 15,-7 9-993-15</inkml:trace>
  <inkml:trace contextRef="#ctx0" brushRef="#br1" timeOffset="356575.8543">24348 16791 1859 0,'0'0'560'15,"0"0"-444"-15,0 0 47 16,0 0 6-16,0 0-43 16,0 0-65-16,0 0-36 15,-19 39 35-15,-10 8 3 16,-4 12-16-16,-2 4-4 15,0 1-26-15,2-2-17 16,5-6-5-16,4-6-50 16,2-11-52-16,4-7-87 0,0-1-280 15,6-12-361 1,3-8-720-16</inkml:trace>
  <inkml:trace contextRef="#ctx0" brushRef="#br1" timeOffset="357187.2814">24494 17122 2385 0,'0'0'375'15,"0"0"-289"-15,0 0-75 16,0 0 14-16,0 0 33 15,-21 95-19-15,13-64-24 0,2-3-9 16,3-8-6-16,-4-8 1 16,4-5-1-16,0-2-1 15,3-5 1-15,0 0-1 16,0 0 1-16,3-10-1 16,16-7-24-16,6-3-13 15,9-2 19-15,5-2-2 16,0-4-4-16,-5 8 14 15,-7 6 11-15,-11 7 11 16,-5 4 12-16,-8 3 1 16,-3 0 2-16,0 3-11 15,0 9 7-15,-11 8 10 16,1 4-14-16,-2-4-9 16,0-3-9-16,5-1 1 0,-1-7-1 15,3-5-1-15,4-1-15 16,1-3-11-16,0 0-3 15,3-3 6-15,14-10-30 16,6-3 24-16,7-6 20 16,5-3 4-16,3-5 6 15,2-2 0-15,-2 2 0 16,-7 6 9-16,-7 9 9 16,-7 11 19-16,-9 4-5 15,-5 3-14-15,-3 18 13 16,0 9 1-16,-10 6 8 15,-5 2-6-15,-3-6-20 16,2-3-13-16,-1-7-1 0,4-6-39 16,1-10-106-16,6-3-204 15,3-3-592-15</inkml:trace>
  <inkml:trace contextRef="#ctx0" brushRef="#br1" timeOffset="357603.0476">25224 16778 745 0,'0'0'1311'0,"0"0"-1110"15,0 0-43 1,0 0 27-16,0 0-8 0,0 0-40 15,97-35-53-15,-75 44-37 16,-3 7-25-16,-3 1-9 16,-7 0-12-16,-6 1 1 15,-3-3-2-15,0-3 0 16,-5 1 0-16,-7-6-1 16,-4-4 1-16,1 1-2 15,-2-1-8-15,7-3-4 16,2 2 7-16,5 6-2 15,3 3 8-15,0 8 1 16,0 7 1-16,2 6 1 16,2 5 6-16,-2-3 15 0,-2-1-1 15,0-11 1-15,-8-8-17 16,-14-9-6-16,-33-7-35 16,3-15-123-16,2-5-846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08T07:04:03.8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5681 12858 378 0,'0'0'179'0,"0"0"433"16,0 0-381-16,0 0-164 15,0 0-39-15,0 0 87 16,6-30 39-16,3 26-59 15,-3-3-13-15,0 1 24 16,-6 2-2-16,3 1 8 16,-3 3-4-16,0-3-17 15,0 3-18-15,0 0-18 16,0 0-28-16,0 0-14 0,0 6-13 16,0 8 6-16,4 6 30 15,5 3-8-15,-1 3-12 16,5 1-8-16,-1 6 1 15,2 0 4-15,-1 7 8 16,-1-1-15-16,-2 1 1 16,-1-1-6-16,-1-2 0 15,-2-1-1-15,-3-7 1 16,0-4-1-16,4-6-1 16,-7-3-72-16,0-3-175 15,0-2-269-15,0-9-144 0</inkml:trace>
  <inkml:trace contextRef="#ctx0" brushRef="#br0" timeOffset="671.3658">5809 12742 36 0,'0'0'780'0,"0"0"-556"15,0 0-90-15,0 0 95 16,0 0 13-16,0 0-16 16,0 0-31-16,0-17-45 15,-3 17-32-15,3 0-45 16,0 3-42-16,0 13 21 16,0 11 61-16,8 0-55 15,1 9-10-15,0 1-18 16,4 2 4-16,-1 1 6 15,-3 2-8-15,0 1-8 16,-3-3-8-16,-3 0 2 16,0-4-9-16,0-3-8 15,3-6 5-15,-2-1-6 0,5-6 0 16,-1 0 1-16,-2-3-1 16,4-2-1-16,-1-5-6 15,-3 0-7-15,3 0-47 16,0-3-97-16,-6-1-84 15,0-5-304-15,-3-1-95 0</inkml:trace>
  <inkml:trace contextRef="#ctx0" brushRef="#br0" timeOffset="1176.4117">6008 13161 515 0,'0'0'871'0,"0"0"-682"16,0 0-133-16,0 0 127 15,0 0 88-15,0 0-104 16,0 0-86-16,-6-10-44 15,6 10-14-15,0 0 11 16,0 10 15-16,0 3-17 16,0 4-9-16,3 3 9 15,0 2 3-15,0 2-9 16,0 2-12-16,0-2-2 16,-3-2-6-16,3 1-5 15,1-6 0-15,-4-1 0 16,3-3-1-16,-3-3 0 0,0-3 1 15,0 0-1-15,0-4 1 16,0 0 21-16,-10-3 12 16,-2 0 22-16,-9 0 3 15,-7 0-8-15,-5-3-17 16,0-4-1-16,0-3 9 16,2 0-13-16,4 2-7 15,6 1-3-15,9 3-11 16,6 1-7-16,3 3-1 15,3 0-18-15,0 0-70 0,0 4-121 16,6 9-333 0,0-1-635-16</inkml:trace>
  <inkml:trace contextRef="#ctx0" brushRef="#br0" timeOffset="1639.1371">6057 13789 1440 0,'0'0'560'16,"0"0"-495"-16,0 0-27 16,0 0 129-16,0 0 12 15,0 0-82-15,0 0-46 16,-104-24-7-16,71 34 28 15,0 4-11-15,-3 9-7 16,8-1-11-16,4 5 2 16,6 0-24-16,8 0-12 0,8-5-9 15,2-2-12-15,12-3-6 16,16-1-55-16,11-5-59 16,3-3-85-16,4-1-144 15,5-7-141-15,-8 0 99 16,-13 0-169-16</inkml:trace>
  <inkml:trace contextRef="#ctx0" brushRef="#br0" timeOffset="2398.6495">6115 13950 557 0,'0'0'844'15,"0"0"-500"-15,0 0-50 16,0 0-14-16,0 0-43 16,0 0-61-16,0 0-77 0,0-35-51 15,-7 35-37 1,4 3-10-16,-5 6 10 0,-1 9-2 15,2-2-9-15,7 3-8 16,0-2-8-16,4-3 4 16,13-2-31-16,5-5 10 15,2-1-10-15,4-6-16 16,-2 0-9-16,-4 0 8 16,-7-7 35-16,-6-1 3 15,-6 1 5-15,-3-4 17 16,0 5 20-16,-9-4-7 15,-9 0-4-15,-4 3 10 16,-4-3-1-16,4 0-1 16,-2 3-10-16,9-2 1 15,5 2-1-15,7 1-7 0,3-4-10 16,9 2-32-16,10-1 12 16,8-1 18-16,3 0 2 15,-2 0 9-15,2 1 1 16,-5 2 0-16,-5 0 5 15,-4 5 10-15,-7-1 25 16,-3 3-7-16,-3 0 1 16,-1 12 21-16,-2 5 13 15,0 4-13-15,0 1-7 16,0 0-13-16,0-2-20 16,0-2-13-16,0-6-1 15,0 2 5-15,0-7-6 16,0-1-6-16,0-4-12 0,0-2-5 15,0 0 0-15,0-2 1 16,4-15-16-16,8-3-9 16,0-7 36-16,6-2 5 15,-3-5 0-15,4 8 5 16,-5 4 1-16,2 5 6 16,-7 4 4-16,1 9 10 15,-4 1 2-15,-1 3-3 16,-2 0-13-16,0 10 8 15,0 10 20-15,3 3-4 16,-2 4-15-16,2-1-9 16,-3-2-6-16,0-4 0 15,0-5 0-15,0-5-1 16,-3 0-9-16,6-3-58 0,-4-3-64 16,5 2-64-16,-1 0-102 15,-3 0-209-15,0-4-73 16</inkml:trace>
  <inkml:trace contextRef="#ctx0" brushRef="#br0" timeOffset="2717.0042">6770 13752 1313 0,'0'0'697'0,"0"0"-609"0,0 0-49 15,0 0 153-15,0 0-22 16,-100 56-71-16,81-42-45 16,8 0-23-16,4-2-10 15,7 1-12-15,0 0-8 16,7-1-1-16,10 0 20 16,5 1-5-16,2-3 6 15,-3 2 2-15,0-2-9 16,-9-3-5-16,-5 0-9 15,-7-3-12-15,0 5 3 16,-10 1 9-16,-13-3 0 16,-5 3 0-16,-5 0-42 15,3-1-90-15,2-6-162 16,7-3-438-16,12 0-489 0</inkml:trace>
  <inkml:trace contextRef="#ctx0" brushRef="#br0" timeOffset="3038.7167">7024 13435 970 0,'0'0'1242'16,"0"0"-1100"-16,0 0-114 15,0 0 64-15,0 0 76 16,-57 93-49-16,57-53-49 16,0 6-6-16,0-1-20 0,12-1-4 15,-3-1 1-15,-3-4-23 16,0-2-5-16,1-1-12 16,-7 0 5-16,0-5-5 15,0-3-1-15,0-7-6 16,0-1-16-16,0-5-77 15,0-5-128-15,-4-6-339 16,1-4-332-16</inkml:trace>
  <inkml:trace contextRef="#ctx0" brushRef="#br0" timeOffset="3233.5561">6881 13733 2239 0,'0'0'342'16,"0"0"-336"-16,0 0 51 15,0 0 56-15,113-4-65 16,-64 1-48-16,17 3-57 16,-11 0-232-16,-13 0-618 0</inkml:trace>
  <inkml:trace contextRef="#ctx0" brushRef="#br0" timeOffset="3840.6608">7248 14179 1303 0,'0'0'585'0,"0"0"-509"15,-105 0 69-15,14 0 75 0,-36 0-54 16,-28 0-56-16,-13 0-40 16,-4 0-15-16,2 0 53 15,-2 0-26 1,4 0-30-16,23 10-13 0,36-4-19 15,39 3-15-15,37-5-5 16,20 3 0-16,10-1-9 16,16 3-82-16,18 2-187 15,11-7-419-15</inkml:trace>
  <inkml:trace contextRef="#ctx0" brushRef="#br0" timeOffset="11940.5136">23687 15844 332 0,'0'0'709'0,"0"0"-460"15,0 0-146-15,0 0-6 16,0 0 66-16,0 0 39 16,0 0-66-16,0 0-54 15,0 0-23-15,-3 0-12 0,-3 0-16 16,-1 0-7-16,-10 0-8 16,-3 0-7-16,-5 0-3 15,-8 0-5-15,-8 6 1 16,-5 3-2-16,-10-1 0 15,-2 1-15-15,-4 1 5 16,0 0 4-16,4-2 5 16,5-3 1-16,6-4 0 15,3 5 1-15,3-3-2 16,5-2 2-16,1 2-1 16,-1 0 0-16,-1 1-1 15,-1 2 1-15,-2 1 0 16,-6 0-1-16,-2 1-16 15,-3 2 4-15,2-3-2 16,0 0 8-16,7-1 6 0,3-2 1 16,10-1-1-16,4-2 0 15,5-1 1-15,0 0 0 16,4 0 0-16,-7 0 0 16,-2 1 0-16,-6 4 0 15,-7-2 0-15,-3-2 0 16,-9 5-1-16,1-3 0 15,3-2 0-15,4 5 1 16,4-6 0-16,2 3 0 16,7-3-1-16,7 0 1 15,-1 0 1-15,1 0-1 16,0 1 0-16,-5 0 0 16,-2 3-1-16,-6-1 1 0,-2-1 0 15,-5 3 0-15,-1-5 0 16,-2 3 0-16,3-2 1 15,3-1-2-15,5 0 2 16,6 0-1-16,-2 0 0 16,3 0 6-16,0 0 1 15,-3 0-6-15,-2-1 0 16,0 1 0-16,-2 0-1 16,1-3 0-16,2 3 1 15,-1 0-1-15,1-3 0 16,3 2 0-16,-2-2 0 15,5 3 1-15,3-3 0 0,2-2 0 16,-4 4 0-16,3-2 5 16,-8-3-6-16,-4 2 0 15,1-1 1-15,-4 0-1 16,-1-2 1-16,4 0-1 16,5-3 0-16,2 0 6 15,4-3-4-15,2 1 5 16,5-2 2-16,1-2 1 15,4 3 26-15,3 2 17 16,2-2-21-16,1 4-17 16,1-2-1-16,2-1-7 15,-2-2-5-15,0-2-1 16,0-1 0-16,-3-3 0 0,-5 0 2 16,2-3-3-1,-1 0-1-15,1 0 1 0,-6 3 0 16,4-6 0-16,1 2 1 15,3 1 1-15,-2-3-1 16,-2-4 0-16,7 0 0 16,1-5-1-16,1-2 0 15,2-2 0-15,0-2-1 16,0-1 1-16,0-3 0 16,0 7 1-16,2-2-1 15,1 0 1-15,1 8 0 16,0 2-1-16,3 1 1 15,-4 5 0-15,3-2 0 16,-3-1-1-16,1 4-1 16,3-2-12-16,2-3 12 0,4 2-17 15,0 0 18-15,2-4-19 16,3 4 9-16,0 2 10 16,-2 2 1-16,-2 1 1 15,-3 6 5-15,-2 4-6 16,-1 1-1-16,-1 0 0 15,4 0-1-15,-5-1 1 16,4-1 0-16,2-2-1 16,5-1-2-16,-1-2-12 15,3 0-3-15,2-2 10 16,1 5-13-16,1 1-53 16,-7 4 50-16,0 2 15 15,0-1-16-15,0 2 25 0,1 0 0 16,-1-1 0-1,0 0 0-15,7-2 0 0,-1-1-1 16,5 0-13-16,0 1-1 16,1-1 3-16,4 0-13 15,-3 3 13-15,1 0-4 16,-1 0-15-16,-6 1 30 16,3 2-9-16,-8 1-15 15,1-3 0-15,-1 5 8 16,-3-5 16-16,3 5-6 15,0-5 7-15,5 4 0 16,4-3-1-16,5-1 1 0,2 5-1 16,3-2-12-1,5 1 12-15,-2-1-6 0,2 1 7 16,-2 2 0-16,-2 0-5 16,-4-2-15-16,-4 2-18 15,0-4-3-15,-5 1 16 16,-1 0 25-16,0 0 1 15,1-1 0-15,3 1-1 16,2-4 0-16,3 4 2 16,5-4-8-16,3 1 6 15,-1 2-6-15,2 1-4 16,1 0-5-16,-2 0 15 16,-4 3-9-16,-2 0 7 15,-3 0 1-15,0 0-18 16,-2 0-4-16,-1 0 22 0,1 3-5 15,2-3 6-15,0 0-9 16,4 0-4-16,-3 0 6 16,3 0-8-16,-4 0-18 15,3-3-7-15,-2 3 8 16,-1 0 12-16,0 0 0 16,-5 0 20-16,-4 0 2 15,-1 0-1-15,-2 0 1 16,3-1-1-16,2 1 0 15,1 0-1-15,3 0-29 16,5 0-20-16,-1-3 5 16,-1 3 12-16,-3 0-1 15,-3-3 16-15,-4 3 11 0,-1-3 6 16,-4 2 12-16,-1 1 3 16,-2 0-9-16,2 0 2 15,0 0 7-15,5 0 5 16,4 0-7-16,4 0-13 15,4 0-1-15,2 0-11 16,3 0-10-16,-4 0-1 16,-2 1-12-16,-6-1 1 15,-8 0 18-15,-6 0 6 16,-4 0 10-16,-4 0 13 16,-3 0 45-16,-1 0 8 15,0 0-37-15,0-1-21 16,0 1-1-16,0 0-6 15,2 0 0-15,1 0-1 16,3 0-1-16,3 0-15 0,3-3-8 16,0 3 3-16,2 0 13 15,-1 0 7-15,-1 0-17 16,-1 0 18-16,-2 0 0 16,-1 0 10-16,-2 0 19 15,1 0 9-15,-2 0-1 16,1 0-3-16,0 0-4 15,6 0-11-15,-2 0-18 16,5 3-1-16,8 1 6 16,-1 2-6-16,5 1 2 15,1 0-2-15,0 3-12 16,-2 0-4-16,-2-4 15 0,-7 1-6 16,-3-1 7-16,-6-2 1 15,-3-4 5-15,-2 2-5 16,-3-2 8-16,3 5 0 15,2-3-8-15,2 8 11 16,7 0-3-16,-1 0 2 16,3 4-3-16,1 2-8 15,-1-2 2-15,1 1-1 16,-1 2-1-16,-1-3 1 16,1-2 0-16,0 2 0 15,-3-5 0-15,-6-1 0 16,-1-1 0-16,-4 0 1 15,-2 1 28-15,0 2 1 0,0 0-9 16,0 5-6-16,0 0 6 16,0 4-8-16,0-2-5 15,0 3-8-15,0 0 0 16,0 0 0-16,0-3 1 16,0 2-1-16,0-2 1 15,0-1-1-15,0 1 0 16,0-5 0-16,0 6 6 15,0-5 6-15,0 0 6 16,-3 2-4-16,0 0-8 16,-2 2 2-16,2-1-9 15,2 4 8-15,-1 0-8 16,2 0 1-16,0 0 11 0,0-1-11 16,0-4 1-1,0 0-1-15,0-2 1 0,0 0 5 16,0-2-6-16,0 2 11 15,0-1-4-15,0 1-2 16,0 1-6-16,0 0 0 16,-1 2 0-16,-1 0 1 15,2 4-1-15,0-2 0 16,0-1 1-16,0 0 1 16,0 0-1-16,0-2 0 15,2-1 0-15,-2 0-1 16,0-4-1-16,0 0 0 15,0-3 1-15,-7 2 1 16,2-2 12-16,1 3-4 0,-1 0-8 16,3 1-1-16,2 1 0 15,0 1-1-15,0 3 2 16,0 2-2-16,0-5 1 16,0 3 0-16,2 1 0 15,-2-5-2-15,0 1 1 16,0 1 0-16,0-4-6 15,0-3 0-15,0 2 7 16,-2-2 0-16,-1-2-1 16,0 0-14-16,0-1-2 15,-1 2-2-15,0-3-6 16,-1 1 23-16,-1 0 2 16,0 2 0-16,-4-1 2 0,2 3-1 15,-1-5 1 1,2 4-1-16,0-1 5 0,2-2-6 15,1 2 0-15,0-3 1 16,0 1 0-16,1-2-1 16,1 2 1-16,-1-3 0 15,-1 2-1-15,3 0 1 16,-4-3-1-16,1 3 1 16,-2 1-1-16,-2 1 1 15,-1 0-1-15,2 1 0 16,1-2 0-16,1 1 0 15,1-1 2-15,1 2-2 16,1-5 1-16,2 2-1 0,-2 0 1 16,2 0-1-16,-2-1 1 15,1 0 0-15,-1 1 5 16,-1-2-5-16,-1 5 0 16,-7-2 13-16,-5 5 16 15,-2 1 15-15,-9 0-2 16,-8 0 56-16,-9 1-58 15,-22 4-29-15,-34 2-12 16,11-4-179-16,2-3-642 0</inkml:trace>
  <inkml:trace contextRef="#ctx0" brushRef="#br0" timeOffset="15640.9829">21668 15891 403 0,'0'0'358'0,"0"0"-118"16,0 0-61-16,0 0 18 16,0 0-21-16,0 0 3 15,2-10-3-15,-2 9-37 0,0 0-50 16,0-2-36-1,0 3-13-15,0 0-15 0,0 0-11 16,-7 0-13-16,-4 0 8 16,-7 0-8-16,-3 4 11 15,-6 5-11-15,-1 2 10 16,-2 2-5-16,4 0 1 16,-1-1 9-16,9 2 2 15,-2 2-2-15,7 0 4 16,0 2-4-16,2 5-6 15,3-1-1-15,3 3 2 16,2 1-2-16,3-1-8 16,-2 2 9-16,1 3-9 15,-2-1 1-15,-2 2-1 16,1 2 5-16,1-1-6 0,-2-1 0 16,-1-1 1-16,3-2-1 15,2-4-1-15,-1-1 1 16,2-7 0-16,0-3-19 15,0-6-39-15,0-1-18 16,0-5 23-16,0-1 23 16,0 0 23-16,0 0 7 15,0 0 0-15,0 0-1 16,0 0 1-16,5-4-2 16,2-3-37-16,1 2-2 15,1-2 19-15,0-3 21 16,2 0 0-16,2-3 1 15,-2-1 1-15,1 1 6 0,-1-2 3 16,1 4 1-16,-6 2-5 16,-3 5 11-16,-2-1 4 15,-1 4 1-15,0 1-3 16,0 0 1-16,0 0-10 16,0 0-4-16,0 0 0 15,0 0 0-15,0 0-5 16,0 0 7-16,0 0-8 15,0 1 9-15,0 7 6 16,-4 2 2-16,-2-4-5 16,-3 7 0-16,1-2 7 15,-1 6-2-15,2-1 1 0,0-2-5 16,-3 4-1-16,3-4-6 16,1 2-5-16,-1-6 10 15,2 0-4-15,1-3-6 16,1 0 1-16,1-4-1 15,1 0 5-15,-2-3-4 16,3 0 14-16,-7 0 18 16,0 0 20-16,-6 0 8 15,-6-6-26-15,-6-4-13 16,-5-7-10-16,-1 0-6 16,1-3-7-16,0-8-37 15,8 8-121-15,8 2-595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08T07:04:48.4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19119 1352 624 0,'0'0'413'16,"0"0"-256"-16,0 0-114 0,0 0 37 15,0 0 46 1,0 0-13-16,-33-13-24 0,28 11-32 15,0 2-32-15,-1 0-15 16,-3 0-9-16,-5 0 0 16,-2 0 5-16,-3 2-5 15,-6 1 15-15,-3 0 10 16,-3-1 6-16,-9-2 11 16,-2 0-2-16,-4 0-5 15,1 0-2-15,-3 0-2 16,5 0 0-16,1 0-7 15,2 0-7-15,6 0-11 16,1 0-6-16,1 0 1 0,2 0-1 16,1 0-1-16,-3 0 1 15,1 0 0-15,-3 0 5 16,-2 0-6-16,-2 3 2 16,-3 0-1-16,2-1-1 15,-2-2 2-15,6 0-1 16,-2 0 13-16,4 0 3 15,2-3-8-15,-2-3-8 16,-2 2 0-16,1-1-1 16,0 1 6-16,1 1 4 15,-3 3-1-15,-1 0-3 16,3 0-5-16,-5 0 1 16,3 0-1-16,-3 2-1 0,2 2 1 15,6-1 6-15,5 0-7 16,4-3 1-16,4 0 5 15,3 0 0-15,-1 0 6 16,-3 0-1-16,-1 0-3 16,-3-3-1-16,-3 0-6 15,-3 2 0-15,-5-1 6 16,0 2-5-16,1-1-1 16,-3 1-1-16,1-2 1 15,6 2 1-15,-4-3-2 16,1 2 2-16,3-2-1 15,-1 3 0-15,-2-1 0 0,3-1-1 16,-1 2 0-16,-2-1 0 16,0 1 0-16,-1 0 0 15,-5 0-1-15,0-2 1 16,-3 2-1 0,-1-1 0-16,-4-2 1 0,0 0 0 15,-3 1 0-15,-2-1 0 16,2 1 0-16,0 0 0 15,4 0 0-15,2 1 0 16,4-2 1-16,2 2-1 16,4-1 1-16,1 2 0 15,6 0-1-15,-1 0 0 16,0 0 1-16,2 0-1 16,2 0 0-16,1 0 0 15,-5 0 0-15,2 0 0 16,-1 0 0-16,1 0 1 0,-4 0-1 15,2 0 0-15,1 0-1 16,-4 0 1-16,2 0 2 16,-2 0-1-16,-2 0 1 15,0 0-2-15,-4 0 1 16,0 0 0-16,-4 0-1 16,2 0 1-16,0 0-1 15,2 0 1-15,-4 0-1 16,1 0 0-16,-2 0 0 15,2 0-1-15,-1 0 1 16,5 0 0-16,-4 0 0 16,3 2 2-16,0-1-1 15,-3 0-1-15,4 1 0 16,-4-2-1-16,0 0 1 0,-1 0 1 16,-1 0 0-16,1 0-1 15,-2 0 0-15,1 0 1 16,-1 0-1-16,-1 0 1 15,4 0-1-15,0 0 1 16,-3 0-1-16,6 0 0 16,1 0 0-16,2 0 0 15,-3 0-1-15,3 0 0 16,2 0 0-16,-2 3 1 16,0-2-1-16,5 2 0 15,1 0 1-15,-2-1 0 0,6 1 0 16,-1-1 0-1,3 0 0-15,-3 0-1 0,-1-1 1 16,-1-1 0-16,0 0 1 16,-4 0-1-16,-2 0 1 15,3 0-1-15,-7 2 0 16,1 0 0-16,0 1 0 16,-1 0 0-16,0 0 0 15,-1 0 0-15,2-2 1 16,3-1 0-16,-1 0 1 15,3 0-2-15,2 0 1 16,1 2 0-16,3-2-1 0,3 0 0 16,5 0 0-16,-1 0 1 15,6 0 7-15,0 0 0 16,2 0-2-16,0-3-5 16,-2 0 5-16,1 2-5 15,1-1-1-15,2-1-1 16,-2 0 1-16,2 2 2 15,3 0-2-15,1-2 11 16,1 0 24-16,1-1 15 16,-3-3-19-16,1-2-13 15,-3-2-3-15,0-1-3 16,3-2-3-16,-6-3-1 16,1 5 4-16,1-5-10 15,1 5 3-15,-3-2-4 16,2-1 0-16,-2 0 0 0,2-2 0 15,1-3-1-15,1-1 12 16,-1-4-11-16,0 0 5 16,-3-1-4-16,-5-5-2 15,4 1 0-15,-2-4-1 16,2-2-5-16,4 2 1 16,-1 0 5-16,6 4 2 15,1 2 4-15,0 1-6 16,0 2 0-16,0 1 0 15,0 1-1-15,1 2 1 16,-1-1 1-16,0 3 0 16,0-1-1-16,0 1 0 15,0-1 0-15,0-2 2 0,0 1-2 16,7 1-2 0,2-3-14-16,1 2-17 0,0 1 15 15,1 0 5-15,1 3 13 16,-6 4 1-16,3 3-1 15,-6 3 0-15,4 3-1 16,-6 0 1-16,4 0-19 16,3-1-6-16,1-1-9 15,1 0 7-15,2 0-5 16,3 1 32-16,-3 1 9 16,3 1-8-16,-2 0 0 15,4 0-1-15,5-1 0 0,8 1 6 16,3-1-4-1,2-2-2-15,8 0 0 0,1 1 0 16,2-1-1-16,-1 0 1 16,2 0 1-1,-2 1-1-15,3-2 1 0,-2 1 0 16,2 0-1-16,-2 3 0 16,0-1 1-16,1 1-1 15,-1 0 0-15,0 0-1 16,2 2 1-16,0-2 0 15,2-2 0-15,3 3 0 16,1-3 1-16,1 2-1 16,-2-1 2-16,4 3-2 15,0 1 0-15,0 0-1 16,-2 0 1-16,3 0-1 0,-1 0 1 16,-2 0 0-16,0 0 0 15,-4 1 0-15,1 1 0 16,1-2 0-16,-2 0 0 15,5 2 0-15,2 0 1 16,-2-1-1-16,5 1 0 16,4 1 0-16,-4-2 0 15,-2 2 0-15,0-3 0 16,-5 4 0-16,-5-2-11 16,0 0 1-16,-4 0-20 15,1-1 4-15,2-1 12 16,1 2 14-16,-3-2 0 15,2 0 0-15,-5 0 1 0,-1 0 0 16,-3 0 0-16,-3 0 0 16,-1 0 0-16,4 1-1 15,4 1 1-15,-1 0 0 16,3 0-1-16,0-2-22 16,-6 1-6-16,4-1 17 15,-7 0 4-15,-4 0 7 16,3 0 0-16,-5 0 0 15,-2 0 0-15,2 1 1 16,-4 0 5-16,3 1-6 16,1-2 1-16,-1 2-1 15,7-2 0-15,3 0 0 16,5 0 1-16,2 0-1 0,-1 0 0 16,1 0 0-1,-1 2 0-15,-2 2 0 16,-1-1 0-16,-6 0 0 0,-4 1 0 15,0-1 0-15,-2 0 0 16,-1 1 1-16,6 0-1 16,2 1 0-16,5-1 0 15,7 0 1-15,2 1-1 16,2-1 1-16,-1-1-1 16,-5 0 1-16,-3-2-1 15,-3 2 0-15,-5-1 1 16,-8 0-1-16,-1 1-1 0,-11-2 0 15,1-1 1 1,-8 0 0-16,1 0 2 0,2 0-1 16,6 0 1-16,4 0-2 15,10 0 0-15,1 0 0 16,-1 0 0-16,2 0 0 16,-2 0-1-16,-4 0 0 15,-1 0 1-15,2 0-1 16,-4 0 1-16,2 3 0 15,-5-1-1-15,-2 0 1 16,-3 0 0-16,-3-1 1 16,4 1-1-16,1-2 1 15,4 0-1-15,5 1 0 16,5-1 1-16,0 0-1 16,-2 0 0-16,-1 0 0 0,0 1 0 15,-2 2 0-15,-1 0 0 16,-1 0 0-16,0 0 0 15,-8 1 0-15,3-2 0 16,-5 2 0-16,0-2 0 16,7 1 1-16,-1 1-1 15,4 0 1-15,1 2-1 16,1 0 0-16,-4-2 0 16,-1 2-1-16,-1 1 1 15,0-1 0-15,5 1 0 16,-4 1 0-16,3-1 0 15,-11-1 0-15,-5 0-1 16,-3-1-8-16,-3-1 1 0,-1 0 2 16,0 2 6-1,0 1-1-15,0 1 1 0,1 2 0 16,3 2 0-16,2 1 0 16,0 0 0-16,5 3 0 15,-1 1 0-15,5 0 1 16,2 1 0-16,-4 1-1 15,1-1 1-15,-3-2-1 16,-3 2 1-16,-4-1-1 16,0-3 0-16,-4 0 0 15,-3 0-1-15,0-1 1 16,0 0 0-16,0 1 0 16,0-2 0-16,0 2 0 15,0 0 0-15,0 0 0 0,0 1 0 16,0-1 1-16,0 3-1 15,7-1 0-15,-1 0 1 16,0 1-1-16,-2-1 0 16,0-1 0-16,-2 3 0 15,-2-2 0-15,0 1 1 16,0 1-1-16,0 0 0 16,0 0 0-16,0-2 1 15,3 4-1-15,0-4 0 16,0 1 0-16,0-3 0 15,-2 0 0-15,2 0 0 16,1-1 0-16,-4-1 0 16,0 0 1-16,0-1-1 0,0 1 0 15,0 1 0-15,0 0 0 16,0 0 0-16,0-2-1 16,0 1 0-16,0-2 1 15,0-2-1-15,0-2 1 16,0-1-1-16,0-1 1 15,-5-1-1-15,2 0 1 16,-3 1-11-16,-6-3 11 16,-1 3 1-16,-14-4 12 15,-11 0-1-15,-11 0 3 16,-22 0 0-16,-20 0-1 16,0 0-5-16,-17 2-9 15,28 8 0-15,28 1-548 0</inkml:trace>
  <inkml:trace contextRef="#ctx0" brushRef="#br0" timeOffset="12464.6065">26984 8200 593 0,'0'0'539'15,"0"0"-400"-15,0 0-102 16,0 0-16-16,0-4 66 15,0 2 25-15,0 1-42 0,0 1 16 16,0 0-13-16,0-3-16 16,0 3-32-16,0 0-25 15,-7-4-19-15,-1 4-116 16,-3-2-258-16</inkml:trace>
  <inkml:trace contextRef="#ctx0" brushRef="#br0" timeOffset="12676.0772">26660 8008 1467 0,'0'0'144'15,"0"0"-144"-15,0 0-170 16,0 0 6-16,0 0 64 15,0 0 52-15,-88-26-27 16,74 19-185-16,0 3-534 0</inkml:trace>
  <inkml:trace contextRef="#ctx0" brushRef="#br0" timeOffset="12844.2356">26232 7902 1015 0,'0'0'179'16,"0"0"-131"-16,0 0-48 16,0 0-23-16,0 0-32 15,0 0-45-15,-82-25-137 16,67 23-473-16</inkml:trace>
  <inkml:trace contextRef="#ctx0" brushRef="#br0" timeOffset="13005.4005">25840 7814 796 0,'0'0'611'0,"0"0"-517"0,0 0-71 16,0 0-23 0,0 0-22-16,-89-31-39 0,70 29-91 15,3 0-107-15,3 1-569 0</inkml:trace>
  <inkml:trace contextRef="#ctx0" brushRef="#br0" timeOffset="13164.7285">25394 7761 1174 0,'0'0'156'15,"0"0"-156"-15,0 0-65 16,0 0-65-16,0 0-3 15,0 0 14-15,0 0 8 16,-75-7-199-16</inkml:trace>
  <inkml:trace contextRef="#ctx0" brushRef="#br0" timeOffset="13321.5062">25036 7719 834 0,'0'0'130'15,"0"0"-91"-15,0 0-27 16,0 0-11-16,0 0-1 16,0 0-14-16,0 0-142 15,-79 1-351-15</inkml:trace>
  <inkml:trace contextRef="#ctx0" brushRef="#br0" timeOffset="13486.6946">24678 7738 1410 0,'0'0'205'15,"0"0"-205"-15,0 0-36 16,0 0-53-16,-93 61-52 16,65-36-62-16,5-6-106 0</inkml:trace>
  <inkml:trace contextRef="#ctx0" brushRef="#br0" timeOffset="13675.4557">24215 8012 1189 0,'0'0'204'0,"0"0"-152"16,0 0-41-16,-95 80-11 15,71-55-3-15,9-3-58 16,6-4-10-16,2 1 16 15,4-2 17-15,-3 5-66 16,1-2-250-16,-1-3-271 0</inkml:trace>
  <inkml:trace contextRef="#ctx0" brushRef="#br0" timeOffset="13826.4829">23890 8421 631 0,'0'0'123'0,"0"0"17"16,0 0-88-16,0 0-52 15,0 0 6-15,0 0-6 16,0 0 7-16,-43 56-7 16,43-37-111-16,0-5-209 15,1-2-179-15</inkml:trace>
  <inkml:trace contextRef="#ctx0" brushRef="#br0" timeOffset="13965.8831">23684 8619 859 0,'0'0'122'0,"0"0"-85"0,0 0-37 16,0 0-58-16,0 0-77 15,0 0 48-15,-50 73 9 16,58-59-281-16</inkml:trace>
  <inkml:trace contextRef="#ctx0" brushRef="#br0" timeOffset="14118.0642">23547 8940 734 0,'0'0'225'0,"0"0"-126"15,0 0-99-15,0 0-3 16,0 0-116-16,-61 82-12 16,61-66-21-16,10 12-60 15,4-5-22-15</inkml:trace>
  <inkml:trace contextRef="#ctx0" brushRef="#br0" timeOffset="14319.3134">23517 9340 451 0,'0'0'229'0,"0"0"-41"15,0 0-88-15,0 0-60 16,-10 89-18-16,10-69-12 16,3 3-10-16,8 0 1 15,2 0 0-15,-4 2 5 16,4-4 4-16,-3 2 7 15,0 1 19-15,0-4-11 16,-3-1-25-16,-1 0-29 16,6 7-67-16,-3-4-91 15,-1-4-128-15</inkml:trace>
  <inkml:trace contextRef="#ctx0" brushRef="#br0" timeOffset="14476.3597">23681 9824 340 0,'0'0'284'15,"0"0"18"-15,0 0-121 16,0 0-47-16,31 70-18 15,-24-54-42-15,-3-5-30 16,3 2-5-16,1 0-4 16,1-2-19-16,3 0-16 15,3-1-10-15,-2 0-70 16,6 4-130-16,-5-1-64 16,-4-1-238-16</inkml:trace>
  <inkml:trace contextRef="#ctx0" brushRef="#br0" timeOffset="14643.1331">23844 10255 593 0,'0'0'584'0,"0"0"-336"15,0 0-145-15,69 92-37 16,-55-66 36-16,-5-5 0 16,-1-5-35-16,1-3-45 15,-2-4-22-15,1 1-167 16,-1-3-235-16,0-1-664 0</inkml:trace>
  <inkml:trace contextRef="#ctx0" brushRef="#br0" timeOffset="14801.1588">24300 10902 2006 0,'0'0'169'0,"0"0"-169"15,0 0-333-15,99 20-8 16,-69-17 30-16,-3 1-457 0</inkml:trace>
  <inkml:trace contextRef="#ctx0" brushRef="#br0" timeOffset="14976.3628">24852 11173 2056 0,'0'0'370'16,"0"0"-370"-16,0 0-212 15,0 0-73-15,0 0 76 16,0 0-181-16,0 0-637 0</inkml:trace>
  <inkml:trace contextRef="#ctx0" brushRef="#br0" timeOffset="15141.4649">25293 11351 2013 0,'0'0'491'0,"0"0"-491"0,0 0-264 16,0 0-39-1,0 0 113-15,0 0-50 0,0 0-68 16,94-7-458-16</inkml:trace>
  <inkml:trace contextRef="#ctx0" brushRef="#br0" timeOffset="15293.9209">25667 11393 1478 0,'0'0'558'15,"0"0"-527"-15,0 0-30 16,0 0-1-16,0 0 0 0,0 0-93 15,104-13-64-15,-78 11-71 16,-5-1-296-16</inkml:trace>
  <inkml:trace contextRef="#ctx0" brushRef="#br0" timeOffset="15410.2622">26062 11417 1046 0,'0'0'368'15,"0"0"-368"-15,0 0-529 16</inkml:trace>
  <inkml:trace contextRef="#ctx0" brushRef="#br0" timeOffset="15559.7042">26456 11275 1111 0,'0'0'152'0,"0"0"-152"16,0 0-770-16</inkml:trace>
  <inkml:trace contextRef="#ctx0" brushRef="#br0" timeOffset="15725.572">26781 11097 1190 0,'0'0'199'15,"0"0"-199"-15,0 0-268 16,0 0-137-16,94-72-131 0</inkml:trace>
  <inkml:trace contextRef="#ctx0" brushRef="#br0" timeOffset="15879.891">27013 10878 1328 0,'0'0'202'0,"0"0"-202"16,0 0-141-16,0 0 35 0,0 0-56 15,0 0-147-15,89-75-487 16</inkml:trace>
  <inkml:trace contextRef="#ctx0" brushRef="#br0" timeOffset="16048.4083">27214 10647 601 0,'0'0'537'0,"0"0"-468"16,0 0-69-16,0 0-26 15,0 0 17-15,0 0-158 0,72-86-90 16,-55 71-325-16</inkml:trace>
  <inkml:trace contextRef="#ctx0" brushRef="#br0" timeOffset="16195.9278">27378 10360 78 0,'0'0'990'0,"0"0"-891"15,0 0-99-15,0 0-38 16,0 0 38-16,0 0 0 16,0 0-16-16,48-60-227 15,-44 48-133-15</inkml:trace>
  <inkml:trace contextRef="#ctx0" brushRef="#br0" timeOffset="16378.9754">27496 10108 740 0,'0'0'370'0,"0"0"-347"16,0 0-23-16,0 0-12 15,0-75 12-15,0 61 0 16,5 1-20-16,-1 4-96 16,-1 2 28-16,2 0 34 15,-2 5-44-15,-1-5-251 0</inkml:trace>
  <inkml:trace contextRef="#ctx0" brushRef="#br0" timeOffset="16534.0791">27536 9806 542 0,'0'0'501'16,"0"0"-374"-16,0 0-44 16,0 0-2-16,0 0 39 15,0 0-1-15,0 0-119 16,2-77-68-16,-1 63-137 15,4 2-109-15,2-1-669 0</inkml:trace>
  <inkml:trace contextRef="#ctx0" brushRef="#br0" timeOffset="16679.9722">27571 9521 1145 0,'0'0'266'0,"0"0"-266"15,0 0-112-15,0 0-76 16,0 0 40-16,0 0-125 0</inkml:trace>
  <inkml:trace contextRef="#ctx0" brushRef="#br0" timeOffset="16833.8409">27538 9303 173 0,'0'0'542'16,"0"0"-484"-16,0 0-58 15,0 0-49-15,0 0-84 0,0 0 6 0</inkml:trace>
  <inkml:trace contextRef="#ctx0" brushRef="#br0" timeOffset="17015.6795">27521 9079 1614 0,'0'0'182'16,"0"0"-182"-16,0 0-80 16,0 0 39-16,0 0 40 15,0 0-53-15,0 0-148 16,-16-60-105-16,16 49-804 0</inkml:trace>
  <inkml:trace contextRef="#ctx0" brushRef="#br0" timeOffset="17150.2784">27356 8797 1380 0,'0'0'0'0,"0"0"-211"15,0 0-289-15</inkml:trace>
  <inkml:trace contextRef="#ctx0" brushRef="#br0" timeOffset="17312.102">27336 8633 472 0,'0'0'845'15,"0"0"-754"-15,0 0-91 16,0 0-68-16,0 0-91 16,0 0-779-16</inkml:trace>
  <inkml:trace contextRef="#ctx0" brushRef="#br0" timeOffset="17464.4277">27046 8280 1840 0,'0'0'0'0,"0"0"-411"16,0 0-546-16</inkml:trace>
  <inkml:trace contextRef="#ctx0" brushRef="#br0" timeOffset="31042.4999">26817 8972 130 0,'0'0'247'16,"0"0"-247"-16,0 0 0 15,0 0 15-15,0 0 396 16,-10 0-177-16,8 0-152 16,1 0-61-16,-1 0-14 15,2 0-6-15,0 0 0 16,0 0 44-16,-1 0 30 16,1 0-8-16,-2 0-2 15,-1 0 5-15,0 0 13 16,2 0-12-16,1 0-15 0,0-6-30 15,0-4-26-15,18-6-38 16,7-3-22-16,10-8-7 16,8-3 2-16,5-7 37 15,5-2 20-15,2-7-7 16,-1-1-56-16,-1-3 10 16,-4-2 61-16,-6 5 26 15,-2-2 39-15,-2 3 4 16,-1 1-24-16,3-2-31 15,3 1-14-15,5-1 0 16,0 3-48-16,3 2-3 16,-4 9 34-16,-9 11 17 15,-11 6 0-15,-11 8 14 0,-11 4 5 16,-5 1 0-16,-1 3-12 16,0-2-7-16,0 2 45 15,-6 0 7-15,-1 0-21 16,1 0-24-16,1 0-6 15,0 0 1-15,1 0-1 16,1 0 1-16,-1 0-1 16,-5 0 1-16,-3 0 8 15,-3 0-3-15,-3 0-6 16,5 3 0-16,2-1 0 16,4-1 0-16,4-1 5 15,3 2 3-15,0-2 4 16,0 0 4-16,0 0 33 15,1-2-15-15,10-4-17 0,-1-2-12 16,4 1-6-16,2 1-16 16,-1 4 7-16,1 0 0 15,0-1 9-15,-2 3-7 16,0 0 7-16,2 0 0 16,1 0-9-16,0 0-19 15,0 7 6-15,-2 0-13 16,-3 1-14-16,-4 6-60 15,-8 7-49-15,0-2-55 16,-13 1-439-16</inkml:trace>
  <inkml:trace contextRef="#ctx0" brushRef="#br0" timeOffset="32143.7035">24970 8125 150 0,'0'0'653'15,"0"0"-653"-15,0 0-264 16,6-80 134-16,-4 47 130 16,-2-1 335-16,0-5-34 15,-2-4-115-15,-11-3-116 16,-11-3-30-16,-6-1 23 15,-6 2-63-15,-4-1-22 16,0 4 22-16,1 2-1 16,-1-1-21-16,5 1-65 15,6-5 70-15,4 0 8 16,6 0 9-16,5 1 84 16,4 8-53-16,3 12-17 0,1 8 2 15,1 11 3 1,4 2-9-16,-2 6-10 0,3 0-6 15,-1 0-27-15,-2 6-13 16,-2 5 9-16,1 5 37 16,-7 1 9-16,2 2-7 15,0-3 5-15,2-5-7 16,-1-2 6-16,1-8 1 16,4 2 67-16,0-3-1 15,1 0 27-15,2-6-26 16,0-8-50-16,0-6-24 15,0-3 0-15,3-3 15 16,3 0-14-16,2 0 0 16,-4 2 1-16,1 7 69 15,-2 4-4-15,-2 6-37 0,1 4-11 16,-1 3-19-16,2 0-1 16,4 0-22-16,9 10 23 15,3 11 0-15,30 18-54 16,-1-3-166-16,-5-2-438 0</inkml:trace>
  <inkml:trace contextRef="#ctx0" brushRef="#br0" timeOffset="33254.2069">24818 10793 61 0,'0'0'709'0,"0"0"-608"16,0 0-71-16,0 0 70 16,-107 103 117-16,69-60-32 15,-4 6-13-15,-4 6 44 16,0 1-149-16,-5 3-45 15,-1-2-16-15,0-3-6 16,-3-5 1-16,0-2 0 16,-1-8-1-16,7 1-1 15,0-5 1-15,5-4 1 16,3-1-1-16,4-5 0 16,4-1 0-16,3-5 0 15,5-5-15-15,3-4-4 16,6-3 12-16,7-7 1 0,5 0 6 15,4-10 1-15,1-10 5 16,16-7 4-16,7-2-9 16,2-4 5-16,1 6 26 15,-7 7 52-15,-6 9 24 16,-7 6-5-16,-7 5-36 16,-7 5-45-16,-15 15-6 15,-8 7 23-15,-5 4-8 16,-4 4-1-16,-3 2-11 15,5-1-13-15,1 0-6 16,8-6 1-16,5-7 1 16,11-7-1-16,11-5-1 15,1-11 1-15,12 0 6 0,16 0-7 16,6 0-19-16,8-10-29 16,1-3-52-16,19-3-91 15,-12 6-171-15,-9 0-313 0</inkml:trace>
  <inkml:trace contextRef="#ctx0" brushRef="#br0" timeOffset="40658.1766">22696 8174 717 0,'0'0'528'0,"0"0"-438"16,0 0-49-16,0 0-12 15,0 0 35-15,0 0 55 16,-1-7 6-16,1 7-37 16,0 0-11-16,0 0-9 15,0 0-14-15,8 0 4 16,8 0-34-16,10 0-23 16,10 0 5-16,11 9-6 15,8-1 0-15,6 5 0 16,6 7-2-16,6 5-8 15,0 5-11-15,4 4-8 16,-4 5 7-16,-3 2 3 0,-7 3 13 16,-5 0 6-16,-5 2 0 15,-5-1 1-15,0 0 0 16,-3-2 5-16,-2-4-6 16,-4-2 1-16,-7-5 0 15,-3-5 1-15,-5-4-1 16,-9-7 1-16,-1-5-1 15,-6-2 0-15,-3-3-1 16,-2-5 1-16,-3-1 6 16,0 0 2-16,0 0 27 15,-7-7-12-15,0 0-13 16,1-2-2-16,-3-4-7 0,5 3 5 16,-1 0-6-16,4-1-1 15,-1-1-12-15,1 1-3 16,1-2 14-16,0 4-1 15,0 2 1-15,0-2 1 16,-2 1 0-16,1 1 1 16,-2-2 6-16,-5 2-6 15,2 0 5-15,0 1 0 16,0 2 4-16,0 1-2 16,-1 0-7-16,6 3 0 15,-1 0-1-15,2 0-15 16,0 0 0-16,0 3 15 15,6 4 8-15,6 3-2 0,-2 4-6 16,4-1 1-16,-7 0 0 16,2 4 1-16,-1-1-1 15,0 3-1-15,0 1 1 16,1 1 0-16,3-4 0 16,-3-2 0-16,-3-5-1 15,-3 0 1-15,-3-6-1 16,-11-4-11-16,-54 0 4 15,-1-9-209-15,-8-6-762 0</inkml:trace>
  <inkml:trace contextRef="#ctx0" brushRef="#br0" timeOffset="49191.4778">26028 10003 250 0,'0'0'105'0,"0"0"-105"0,0 0-4 16,0 0-19-16,0 0 10 16,0 0 13-16,-24 57 11 15,23-50-10-15,-1 2 0 16,-2 4 1-16,-2 0 26 16,-2 1 39-16,-4 2-11 15,3 1 3-15,0 2 19 16,2 3-53-16,3 0-24 15,1 1-1-15,3-3-172 16,0 3-89-16,0-4 95 16,0 5 121-16</inkml:trace>
  <inkml:trace contextRef="#ctx0" brushRef="#br0" timeOffset="49287.7298">26024 10561 67 0,'0'0'90'0,"0"0"-85"15,12 73-5-15,-5-53-111 0</inkml:trace>
  <inkml:trace contextRef="#ctx0" brushRef="#br0" timeOffset="49520.3471">26644 10816 385 0,'0'0'0'15</inkml:trace>
  <inkml:trace contextRef="#ctx0" brushRef="#br0" timeOffset="49788.0574">26936 10552 793 0,'0'0'263'0,"0"0"-263"15,0 0-28-15,0-106-53 16,0 65 71-16,0-1-117 16,0 3 77-16,0 2-131 15,5 5 83-15,0 2-13 16,-4 7 111-16,-1 3 68 16,-1 3-58-16,-14 1 115 15,-5-4 15-15,-8-1 0 16,-8-1-15-16,-22-7-82 15,-39-15-43-15,10 9-48 16,1 1-106-16</inkml:trace>
  <inkml:trace contextRef="#ctx0" brushRef="#br0" timeOffset="60078.1209">24051 9095 12 0,'0'0'0'0</inkml:trace>
  <inkml:trace contextRef="#ctx0" brushRef="#br0" timeOffset="76526.9599">22262 4738 760 0,'0'0'583'0,"0"0"-487"15,0 0-67-15,0 0-14 16,0 0 20-16,6-1 62 16,-3-2-34-16,0 0-4 0,-3 2-3 15,0 1-24-15,0 0-16 16,0 0-14-16,0-1-2 15,0 1-7 1,-3 0 7-16,-7-2 14 0,-3 2 0 16,-1-2-4-16,-2 1-1 15,2 0 7-15,0-1-9 16,1 1-5-16,0-1-1 16,0 2 6-16,-4-1-6 15,1 1 0-15,-3-1 0 16,0-1 5-16,-1 1-6 15,-3-1 0-15,-2 0 0 16,-7-1 0-16,1 2 2 0,0-1-2 16,2 1 7-1,4 1-7-15,3 0-2 0,3 0 0 16,3 0 1-16,4 0 1 16,1 0 0-16,-2 0 1 15,4 0-1-15,-4 0 1 16,0 0-1-16,-7 0-1 15,-3 0 1-15,-7 0 0 16,-5 0 0-16,-2-6-5 16,0 2 5-16,-1-2 1 15,4 2 7-15,1 1-8 16,9 3-9-16,3 0 9 16,5 0 0-16,3 0 1 15,-1 0 0-15,1 0-1 16,-1 0 0-16,0 0 1 0,-6 0 0 15,-2 0 0-15,-4 0 6 16,0 0-7-16,-3 0 1 16,1 0-1-16,2-4 6 15,-1-2-5-15,4 5-1 16,-4-3 0-16,2 2-1 16,-1-1 0-16,0 2 1 15,1-2 1-15,0 0 0 16,0 0 0-16,-2-1 0 15,-1 0-1-15,-1-1 1 0,-2 1 1 16,0-1-1 0,1-1 6-16,-2-1-6 0,7 2 9 15,-4-1 2-15,6 2-5 16,-1-1-6-16,2 1 0 16,-1 1 0-16,1-2-1 15,-4 3 1-15,3-2 0 16,-6 0-1-16,1-1 1 15,4 0-1-15,-5 0 0 16,3 0 0-16,-1 1 0 16,-2-1 0-16,3 1 0 15,-3 0 0-15,3 1 0 16,-2 1 0-16,1 0 1 16,-1 1-1-16,1 1 8 15,1 0-7-15,-1 0-1 16,2 0-6-16,-2 0 6 0,2 0 7 15,0 0-6-15,0 0-1 16,1 0 1-16,4 0 5 16,0 0-4-16,1 0-2 15,0 0 2-15,2 1-2 16,-4 1 1-16,3-1 1 16,-1-1 7-16,-1 1-8 15,-2 1-1-15,-1 0 0 16,0 1 0-16,-6 0 0 15,3 0 1-15,0 0 0 16,-1 1 0-16,2-1 5 16,-4 1-5-16,3 0-1 0,3 0 0 15,1 2 0 1,-1 0 0-16,7-3 1 0,-4 4 0 16,1-2-1-16,3 0 0 15,-2-1 0-15,0 2 0 16,-2-2 0-16,1 1 1 15,-1 1 0-15,-2 1 0 16,2-2 1-16,-3 1-2 16,1 0 2-16,-1-2-2 15,3 2 0-15,0-2 1 16,1-2 0-16,-1 3 0 16,-2-2 5-16,-2 1-6 15,-1 2 11-15,-7-1-4 16,3 3 5-16,-4-1 4 0,1 0-4 15,6 0-5-15,-1 0-6 16,5-1-1-16,2-3 0 16,1 0 0-16,0 1 0 15,2-1 1-15,-5 0 6 16,2 1 2-16,-3-1-3 16,-3 0-6-16,-3 0 0 15,-3-2-7-15,-7-1 6 16,-3 0 2-16,-1 0-2 15,1 0 7-15,1 0-6 16,1-4 2-16,1 1-1 16,4-4 0-16,2 3 0 15,0-2 1-15,5 2 9 0,-1 0-10 16,5 1 0-16,1-1-1 16,5 0 2-16,0-1-1 15,3 1 5-15,5-3-5 16,-1 0 12-16,2-4 12 15,3-2 0-15,-1-3-3 16,-2-2-10-16,-2-1-4 16,-1-1-8-16,0 0 0 15,2 1-4-15,-5 4 4 16,4 0 7-16,1 2 6 16,6-1-2-16,-2 0 15 15,6-2 0-15,0-2-6 16,0-2-2-16,0-1-2 0,9-2-5 15,1 1 5 1,0-2-4-16,3-2-11 0,-3 1 0 16,2-3-1-16,-1-1 1 15,5 0-1-15,-6-2-2 16,5 1 1-16,-1-1 1 16,-4 2-1-16,-1-1 1 15,-2 1 1-15,-2 0-1 16,-2-3 0-16,-2 0 1 15,2 0 0-15,-3-1-1 16,1 3 1-16,2 1 0 16,1 5-1-16,-1 3 1 15,3 3 0-15,-3 3-1 16,4 1-1-16,5-1-22 16,2 1 21-16,2 0 2 0,-1 0-1 15,3 4 0-15,-6 2 1 16,-2 2-1-16,-1 2 0 15,-2 1 0-15,3-1-1 16,0 1-4-16,2-2 6 16,4 0-2-16,4 0 1 15,5 0-5-15,6 0 0 16,7 1-3-16,5 1-4 16,6 2-1-16,3 0 7 15,3 1 5-15,0 0-4 16,0 0 6-16,-3 1-1 15,0 6 0-15,-4-1 0 0,4 1 0 16,1-1-1-16,0 1-4 16,4-2 5-16,1 1-5 15,1 1 6-15,22 2-1 16,13 0 1-16,-3 1-2 16,-13-2-20-16,-7 1 10 15,-16-2 6-15,11 0 6 16,7 3 0-16,-3 0 1 15,3 0-1-15,0 0 1 16,4 0-1-16,-2-1 0 16,0 0 0-16,0 1 0 15,-4-2 0-15,0 1 0 16,-2 1 1-16,-1 1-1 0,-4-1 0 16,-5-2 0-1,-4-1-6-15,-3-1-5 0,-6-3 9 16,-6-2 1-16,0 0 1 15,0-1-1-15,1 0 1 16,1 3 0-16,4-1-1 16,2 2-14-16,4 0-6 15,3 0-11-15,2 2-5 16,-1 0 19-16,-2 1 12 16,-2 0 6-16,-1 1 0 15,-3 1 1-15,-2-1-1 16,-3-1 1-16,2 2-1 15,-5-4 1-15,1-1 0 16,-2-1 0-16,1-1-1 16,-3-2 0-16,2 0 0 0,0 0-1 15,2-3 1-15,-2-3 0 16,2 2-15-16,-1 0-28 16,-6 3 15-16,2 0-1 15,-3 1 12-15,-2 0 15 16,-1 0 2-16,1 1-9 15,-1 6 2-15,0 1-1 16,0 0 7-16,-4 0 0 16,-2-1-1-16,-4 0 2 15,-1-1 0-15,-7-2 1 16,0 0 0-16,-5 2 0 16,-1 1-1-16,1 3 0 0,-3 3 0 15,2 4 1-15,-3 5-1 16,1 3 0-16,-1 2 0 15,-3 1 0-15,0 2 0 16,0-2 1-16,0 2-1 16,0-1 0-16,-1 1 1 15,-4 0-1-15,1-1 0 16,0 0 0-16,1-1 0 16,3-1 0-16,0-1 0 15,0 0-1-15,0 1 1 16,0 1 0-16,1 0 1 15,1 0-2-15,-2 0 0 16,0 0 0-16,0-2-1 0,-6 2-4 16,-1-5 6-1,1-1-1-15,0-2 0 0,2-3-1 16,-5-1 1-16,-1-3 0 16,-10-2 0-16,-9-6-10 15,-13-2-4-15,-27-3 14 16,-31-5-23-16,13-6-207 15,7-5-389-15</inkml:trace>
  <inkml:trace contextRef="#ctx0" brushRef="#br0" timeOffset="77494.5264">19405 3912 734 0,'0'0'830'15,"0"0"-708"-15,0 0-89 16,0 0-22-16,0 0-4 15,0 0 21-15,0 0 100 16,0-48 16-16,0 40-47 16,0 1-23-16,-1 1-18 15,-5 1-32-15,0-1-24 16,-7 2 0-16,-3 0 0 0,-1 1 6 16,0 1-5-16,1 2 0 15,4 0-1-15,6 0-7 16,-1 0 6-16,7 0-9 15,0 8 2-15,0 0 7 16,0 3-1-16,0 0-13 16,3 2-19-16,10 1 34 15,5-2 0-15,6 4 0 16,2-3 0-16,4 0 1 16,-1 1-1-16,-1-3 1 15,-4 1-1-15,-8-1 0 16,-3-2 0-16,-3-1-9 15,-7 0-32-15,-3-3 23 0,0 0 12 16,0-1 6-16,-10 0-1 16,-4-3-6-16,-4 0 5 15,-3-1 2-15,2 0 0 16,4 0-32-16,4 0-82 16,11-10-75-16,0 2-127 15,0-2-530-15</inkml:trace>
  <inkml:trace contextRef="#ctx0" brushRef="#br0" timeOffset="77832.9241">19606 3705 1099 0,'0'0'200'0,"0"0"-144"15,0 0-8-15,0 0 47 16,0 0 31-16,0 0-11 16,0 0 2-16,4-9-39 15,-4 15-46-15,3 9 21 16,0 5 26-16,6 7-2 16,-2 7-8-16,3 5-10 15,2 0-35-15,2 2-17 16,-1-2-6-16,-1-3 1 15,5-5-1-15,-8-2-1 16,2-9 0-16,0-1-1 0,0-7-45 16,-1-3-127-16,0-9-120 15,-1 0-214-15,-4-1-768 0</inkml:trace>
  <inkml:trace contextRef="#ctx0" brushRef="#br0" timeOffset="78043.4821">19537 3961 849 0,'0'0'262'16,"0"0"-213"-16,0 0-30 16,99-2 31-16,-70-1 82 0,-5 0 0 15,-3 2-36-15,-8-5-35 16,-3 3-43-16,-2 3-18 15,-4 0-132-15,3 0-181 16,-4 0-510-16</inkml:trace>
  <inkml:trace contextRef="#ctx0" brushRef="#br0" timeOffset="78402.4347">19850 3942 1534 0,'0'0'350'15,"0"0"-269"-15,0 0-81 16,0 0-29-16,0 0 16 0,0 0 13 16,0 0 13-16,31 34 29 15,-17-22-6-15,-4-1-18 16,2-3-17-16,-6-2 1 16,-2-3 4-16,-2-2-6 15,-2-1 12-15,0 0 0 16,0 0 16-16,0-1 31 15,0-10-18-15,0-3-20 16,0-5-11-16,0 2-1 16,0 0-2-16,0 3 1 15,0 2-8-15,5 3-1 16,5 2-12-16,2 4-11 0,7 0-35 16,4 3-12-1,4 0-3-15,-2 0-57 0,-1 5-9 16,-1 13-64-16,-6-2-122 15,-2-3-249-15</inkml:trace>
  <inkml:trace contextRef="#ctx0" brushRef="#br0" timeOffset="79177.0746">20196 3935 728 0,'0'0'542'16,"0"0"-488"-16,0 0-18 15,0 0-14-15,0 0 27 16,0 0 44-16,0 0-15 16,-57-6-37-16,51 16-26 0,2 3-5 15,4 1 2-15,0 2 4 16,0 0 55-16,12-3-37 16,7-4-17-16,1-4-6 15,2 0-11-15,-1-4 0 16,-2-1 0-16,1 0-26 15,-7-6-14-15,-1-6-15 16,-6-2 26-16,-5-3 20 16,-1-1-9-16,0 2 18 15,-10 3 9-15,-5 3 12 16,2 3-10-16,-2 5-9 16,3 0 6-16,6 2-8 15,3 0-10-15,3 0 1 0,0 0-34 16,7 0 19-1,14 0 22-15,6 0-76 0,2 0-57 16,-6-2 90-16,0 0 39 16,-13 2 6-16,-2 0 22 15,-3 0 8-15,-2 0 25 16,0 0-7-16,0 0-7 16,3 6 26-16,1 5-12 15,3 5-17-15,0 3-6 16,2 0-4-16,2-1-9 15,-5-1-3-15,-3-4-14 16,-2-5 4-16,-1-3-6 0,-3-3 0 16,0-2 7-16,0 0 16 15,0 0 67-15,0-6-45 16,0-7-32-16,4-5-13 16,1-3-13-16,1-2-18 15,2 1-52-15,2 0 11 16,-4 8 57-16,0 2 15 15,0 6-1-15,-3 3 1 16,-2 1 6-16,1 2 8 16,-1 0 14-16,5 0 9 15,2 0-12-15,2 0-11 16,3 0-8-16,2 3-5 16,-2 8 5-16,0 6-6 15,-4 2 1-15,-3 2-1 16,-2 2 0-16,4-1 0 0,-5-3-1 15,6-2-58-15,8-3-75 16,2-2-190-16,-2-8-414 0</inkml:trace>
  <inkml:trace contextRef="#ctx0" brushRef="#br0" timeOffset="79741.6759">20760 3907 1311 0,'0'0'90'16,"0"0"-90"-16,0 0-9 15,0 0 9-15,0 0 39 0,0 0 2 16,0 0 10-16,-48 27 13 16,39-18 1-16,3 1-22 15,2-2-17-15,1-1-10 16,1-3 10-16,2-1 52 15,0 0-8-15,0 0-51 16,2-2 6-16,7-1-13 16,1 0-5-16,4 0-5 15,-4 0 6-15,3-6 1 16,-1-4-8-16,1-1 0 16,0-2 9-16,0 2-1 15,1-1-1-15,-1 3 4 16,-1 0 13-16,-2 3 19 15,0 1-4-15,-4 4 9 16,-2 1-31-16,2 0-17 0,0 7-1 16,1 11 1-16,5 6 1 15,2 4 8-15,-4 6-1 16,8 1 0-16,-1 2 7 16,3 0 13-16,3 0 8 15,-1 2-13-15,-2-2-5 16,-7-5-5-16,-7-5-8 15,-6-6-6-15,0-9 0 16,-13-5 2-16,-12-7 11 16,-6 0 12-16,0-13-3 0,2-10-7 15,12-5 2 1,11-6-7-16,6 2-10 0,45-9-90 16,4 9-439-16,1 9-613 15</inkml:trace>
  <inkml:trace contextRef="#ctx0" brushRef="#br0" timeOffset="117959.6189">30283 9333 544 0,'0'0'59'15,"0"0"188"-15,0-3-148 16,0 3-38-16,0-1 26 15,0 1 30-15,0 0 12 16,0 0-23-16,0 0-38 16,0 0-11-16,0 0 0 15,0 0-1-15,0 0 4 16,5 0-25-16,6 0 6 16,8 0-36-16,6 1-4 0,5 9 5 15,7 3-5 1,4 2-1-16,1 2 0 0,3 3-9 15,-2 3 9-15,-2-2-9 16,2 1 9-16,-4 1 0 16,1-2-13-16,0-1-2 15,-2 2 10-15,-1-1 4 16,-1 1-5-16,-2-1 6 16,1-2 0-16,0 4-5 15,-1-3 5-15,1 3 0 16,-2-4-12-16,-2-2 12 15,-4-3-8-15,-5-4 1 0,-4 0 7 16,-6-4 0-16,-5-5 1 16,-5 1 0-16,-2-2 1 15,0 0 25-15,0 0 30 16,-10-9-17-16,-1-1-39 16,-3-1 11-16,-2-2 7 15,1 0-4-15,-3 1-15 16,1-2 0-16,0 1-1 15,-1-1-9-15,2-2 9 16,-2 3 1-16,0-1-1 16,-1 2 0-16,-1-2 0 15,2 1 0-15,-1 0-4 16,4 3 5-16,0 2 1 0,5 0 0 16,3 4 0-1,4 3 0-15,1-2 0 0,2 3 0 16,0 0-1-16,0 0-12 15,0 0-15-15,0 8 27 16,5 4 0-16,5 1 12 16,0 4-3-16,5-3-9 15,3 4 0-15,4-1 0 16,2 0 1-16,1-1-1 16,-2-2 0-16,-2 0-6 15,-5-3 5-15,-5-4-7 16,-7-3 0-16,-4-1-1 15,0-3-35-15,-6 0-9 16,-15 0 53-16,-5 0 9 16,-7 0-7-16,-3 0-2 0,-15 0-58 15,12 0-192-15,6 0-271 16</inkml:trace>
  <inkml:trace contextRef="#ctx0" brushRef="#br0" timeOffset="119369.4171">31787 10010 472 0,'0'0'370'0,"0"0"-265"16,0 0-60-16,0 0 7 16,0 0 19-16,0 0 25 15,0 0-7-15,0-14-15 16,-2 8-29-16,-2 2-24 15,-4-1-3-15,-3-2 7 16,-4-4 7-16,-5 2 7 16,-2-5 2-16,-2 2-7 15,-4-5-10-15,-2 3-13 0,-3-5-9 16,0-1-1 0,-1 0 1-16,-2 0-1 0,2 1 5 15,-1-4 0-15,0 2 5 16,0 1 15-16,4 2 26 15,1 1-9-15,3 0-6 16,4 4-15-16,1 3-9 16,3 0 2-16,3 0 8 15,4 7 15-15,4-3-5 16,4 6-16-16,1-2-11 16,3 2-5-16,0 0 0 15,0 0-1-15,0 0 1 16,0 0-1-16,0 0 10 15,0 0-10-15,0 0 1 16,0 0 5-16,0 0-5 0,0 0 10 16,0 0 4-16,0 0 6 15,0 0-1-15,0 0 0 16,0 0-9-16,0 0-11 16,0 0 0-16,0 0 8 15,0 0 9-15,0 0 4 16,3 0-18-16,0 0 4 15,1 0-14-15,2-1-9 16,2-1 16-16,3 0-5 16,2 2 5-16,3 0 12 0,-1 0-12 15,-2 0 2 1,-2 0-2-16,-5-3 1 0,-3 3-1 16,-2 0 0-16,-1 0-1 15,0 0 1-15,0 0 0 16,0 0 7-16,0 0-5 15,0 0 0-15,0 0-1 16,0 0 0-16,0 0 0 16,0 0 1-16,0 0-2 15,0-2-10-15,0 2 1 16,0 0 3-16,0-1 6 16,0 1 4-16,-3-1 4 15,-3-3-8-15,-3 4 10 16,-4-2 0-16,-1 2-1 15,-2 0 6-15,4 0-6 0,3 0-8 16,2 0 9 0,5 8-10-16,2 4-6 0,0 0 0 15,2 5 4-15,13-1-4 16,3 1-45-16,4 2-106 16,9 4-139-16,-4-9-236 15,-6-1-328-15</inkml:trace>
  <inkml:trace contextRef="#ctx0" brushRef="#br0" timeOffset="143284.3542">18947 5534 221 0,'0'0'271'0,"0"0"-63"15,0 0-137-15,0 0-50 16,-6 0-12-16,6 0-3 0,0 0-5 16,0 0 0-16,0 0 11 15,0 0-11-15,0 0 0 16,0 0 6-16,0 0 11 15,0 0 35-15,-3 0-1 16,-1-3 19-16,-2 3-16 16,-4-1-13-16,2 1 0 15,0-2 19-15,1 1-24 16,0 1-18-16,1-2-10 16,0 2-8-16,-2-1 1 15,1 0-1-15,-1-1 14 16,2 1-1-16,-1-1-5 15,-3 1-8-15,-1 0 8 0,0 0-9 16,0 1 1 0,-1-2 0-16,-3 2 5 0,4 0-5 15,2-2 6-15,2 1-6 16,-3 0 0-16,-1-1 0 16,2-1 10-16,-4 1 2 15,1-1-1-15,-3-1-2 16,0 0 2-16,-1 1 5 15,-1 0 2-15,-2 0-9 16,0 2-10-16,0-1 1 16,2 2-1-16,-3-1 1 15,4 1 0-15,-3-2-1 16,5 1 0-16,2 0 1 0,-1-1 0 16,-1 0 0-1,1 0 0-15,1-1 0 0,-4 0-1 16,-1 0 0-16,-2 0 2 15,-3 2-2-15,-1-2 1 16,-3-1 0-16,3 1-1 16,-3 0 1-16,3-1-1 15,1 1 1-15,2 0 0 16,0 0-1-16,4-1 1 16,-3 3-1-16,5-2 2 15,2 2-1-15,-1-1 0 16,2 0 0-16,-1 2-1 15,-1 0 0-15,-4 0 0 16,-2 0 0-16,0 0 0 0,-6-1 1 16,1-3 0-16,-1 3-1 15,5-4 2-15,-6 4-2 16,7-1 1-16,-2 0-1 16,3 1 1-16,-2 1-1 15,6 0-1-15,-1 0 1 16,0 0 0-16,3 0 0 15,3 0 0-15,-4 0 0 16,-1 0 0-16,-1 0 0 16,2 0 1-16,-8 0 5 15,3-3-5-15,-8 3-1 16,3-1 0-16,0-1 0 16,1 1 0-16,-1-1 0 0,3 2 0 15,-6-1 1 1,7 1-1-16,-2 0 0 0,3 0 0 15,2 0 0-15,2 0 0 16,2 0-1-16,2 0 1 16,1 1-1-16,-6 2 0 15,3 0 1-15,-4-3 0 16,0 4 0-16,0-1 1 16,0-2-1-16,-5 0 1 15,2-1-1-15,-4 5 1 16,1-2 0-16,-2 0-1 15,2-3 0-15,0 4 1 16,2-3 6-16,1 1-7 0,0-1 1 16,-1 0 0-16,-1-1 0 15,0 3 1-15,-3-2-1 16,-1 1-1-16,-5 1 2 16,0-2-2-16,5 2 1 15,-4 0-1-15,7 0 0 16,1-2 0-16,2 2 0 15,1-2 0-15,-2 0 0 16,4 3 1-16,-2-3-1 16,3 2 0-16,-1 0 0 15,-4 0 0-15,4-1 0 16,-5 3 2-16,3-4-2 16,-1 2 0-16,-1-2 0 15,4 1 0-15,-5-1 0 16,4 1 1-16,0-2 0 0,0 0-1 15,1 0 0-15,1 0 0 16,-5 0 0-16,3 0 0 16,-2 0 0-16,0 0 1 15,-1 0-1-15,0 0 1 16,-2 0 0-16,-2 1-1 16,3 1 0-16,0-2 6 15,2 0 9-15,2 1-14 16,-1-1 6-16,2 1-6 15,-2-1 0-15,3 2 35 16,-1-1 8-16,-1 2-30 16,1 0-13-16,-7 0 0 0,4-1 0 15,-3 0 0-15,-5 0-1 16,0-2 0-16,2 0 0 16,2 0 2-16,1 0-2 15,-2 0 1-15,2 0 0 16,2 0 5-16,-2 0-4 15,3 0-1-15,-3 0 0 16,5 0 0-16,-2 0-1 16,2 0 1-16,2 0 0 15,0 0 0-15,3 0 1 16,-1 0-1-16,0 0-1 16,3 0 1-16,6 0 0 15,1 0-1-15,0 0 7 16,3 0 1-16,0 0 3 15,0 0 10-15,-3 0 11 0,0 0 2 16,-3 0-15-16,0-2-18 16,2-1 1-16,-4-1-1 15,2 1 5-15,-2-1 6 16,4 1-12-16,-3 0 2 16,1 0 109-16,3 0-28 15,3-1-59-15,-3 2-18 16,-1-4-5-16,3 0 0 15,-2 0 0-15,1-2 1 16,-1-1-2-16,2-2 1 16,-2 0-1-16,3-3 0 15,0-3-1-15,0 0 0 16,0-1-5-16,0-4 6 0,3 2 1 16,0 1-1-16,-2 0 0 15,-1 2-1-15,2 3 0 16,-2 1 1-16,0 0 0 15,1 0 1-15,2 0-1 16,1 0 6-16,-1-1-5 16,3-1-1-16,-3-2 1 15,0 3 0-15,1-2 0 16,-4 0 1-16,0 0-1 16,0 1 0-16,0-1-1 15,0 4 1-15,0 1-1 16,0 2 1-16,0 1 1 0,0 0 8 15,0-1-9 1,0 2 0-16,0-2 0 0,0-1 0 16,0-2 1-16,0 1-1 15,3-2-1-15,-2 0 2 16,1-1-1-16,-1 1 0 16,-1-2 0-16,0 1 0 15,0 1-1-15,0 2 0 16,0 1-1-16,0 3 0 15,0 3 0-15,0 2-8 16,0-2-3-16,0 3 11 16,0-2-6-16,0 1 6 15,0 0-7-15,0-2 8 0,0 0-1 16,0-2 0-16,0-1-1 16,0 0-5-16,0 2 6 15,0 0-5-15,2 2-28 16,1 0-8-16,-2 3 8 15,2-2 0-15,-1 2 1 16,1 0-1-16,2 0 34 16,2 0 2-16,2 0-1 15,-3 0 1-15,1 0-2 16,3 0 0-16,3 0 0 16,-4 0 0-16,7 0 0 15,2 0-2-15,0 0-8 16,6 0-21-16,-6 0-4 15,4 0-10-15,-1 0 17 16,-6 0 27-16,3 0-5 0,-6 0 6 16,-2 0 1-16,-3 0 0 15,-1 0 0-15,4 0 0 16,-3 0 0-16,2 0-1 16,1 0 1-16,2 0-1 15,5-1 0-15,-1-2-7 16,3 2 7-16,4-2 6 15,4 2-5-15,-4 1-1 16,-1 0 1-16,0 0-1 16,-5 0 1-16,-1 0 0 15,0 0 1-15,-3 0-1 16,4 0-1-16,-2 2 1 16,2 0-1-16,5-2 1 0,1 1 0 15,6-1-1 1,4 0-1-16,-2 0-8 0,5 0 9 15,1 0 1-15,-1 0 0 16,-4 0 0-16,0 2-1 16,-5-1 1-16,-1 0 2 15,2 1-2-15,-5-2-1 16,6 1 1-16,1-1 0 16,-4 2-1-16,6-1 1 15,-2 1 0-15,2 0-1 16,3 1 0-16,1 0 0 15,-3 3 1-15,2 0-1 0,-1-1 1 16,-2 1-1 0,-1 0 0-16,-1-4 0 0,-3 1 0 15,-2-3 1-15,1 2-1 16,-6-2 1-16,-1 0 0 16,-2 0-1-16,2 0 1 15,0 1-1-15,3 0 0 16,5 3 0-16,-1-2 1 15,7 1 0-15,5 0-1 16,1 1 0-16,4-2 0 16,-1 1 0-16,0-3 0 15,-1 3 0-15,-5-3 1 16,-3 1-1-16,-3-1 0 0,-10 0 0 16,-2 2 1-16,-1-2-1 15,-7 0 0-15,4 0 2 16,4 0-1-16,1 0-1 15,8 1 0-15,1 1 0 16,8-1 0-16,3-1-1 16,0 3 1-16,0-1 0 15,-4-1 0-15,-1 0 0 16,1 2 0-16,-7-3 0 16,0 3 0-16,1-2-2 15,-2 1 2-15,3-1 0 16,4-1-1-16,0 0 0 15,0 0-20-15,1 0-11 16,-9 0-12-16,1 0 12 16,-5 0 25-16,-5 0 6 0,-5 0 1 15,-2-1 2-15,-3 1 8 16,-1-2 7-16,0 2-1 16,5 0-16-16,4 0-4 15,8 0 4-15,3 0 0 16,3 0-7-16,1 0-12 15,-5 0 10-15,4 2 7 16,-9-2-9-16,0 0 11 16,-7 1 1-16,-4-1 5 15,-2 0-5-15,3 0 6 16,-4 0-5-16,6 0-2 16,5 0 1-16,6 0-1 0,-4 0 0 15,7 0-12 1,-6 0-27-16,3 0 8 0,-5 0 21 15,-4 0 10-15,-1 0-1 16,-7 0 1-16,-6 0 2 16,0 0-1-16,0 0 53 15,0 0-13-15,0 0-17 16,4 0-24-16,2 0-1 16,0-3-18-16,-2 2-16 15,1-2 34-15,-4 3 1 16,1 0 0-16,-2 0 0 15,0 0 0-15,0 0 2 16,0 0-1-16,0 0 8 16,0 7-2-16,0 0-4 0,0 0 9 15,0 2 11-15,0-3-10 16,0 1-1-16,0-2-4 16,0 4 3-16,-2-1 3 15,-2 5 1-15,-1 2-1 16,-1 2 8-16,1 2-9 15,0 0 9-15,4 2-3 16,-2 1-7-16,0-1 1 16,3-1-1-16,0-1 1 15,-3 0-3-15,3-2 6 16,0-3 6-16,0 1-6 16,0-1-7-16,0 0-2 0,0 2 1 15,0 0-7 1,0 1 0-16,0-1 1 0,0 0 6 15,0 1-2-15,3-3-4 16,0-1 4-16,0 0 1 16,1-4-7-16,-2 1 1 15,2 0 0-15,-3 1 0 16,-1 1 0-16,2 0 7 16,-2 3 0-16,0-5 4 15,0 6-4-15,0-5-1 16,0 1-6-16,0-1 5 15,1 0-5-15,2-1 8 16,2 2-9-16,-1-2 0 16,-1-3 0-16,4 4 11 15,-3-4-5-15,-4 1 2 0,3-1-5 16,0 0 4 0,-3-2-6-16,0 2-1 0,0-3 2 15,0 2-2-15,0-3 0 16,1-2-32-16,2 2-107 15,-1-3-166-15,-1 0-718 0</inkml:trace>
  <inkml:trace contextRef="#ctx0" brushRef="#br0" timeOffset="145694.2471">12250 5368 515 0,'0'0'393'0,"0"0"-254"16,0 0-95-16,0 0-26 15,0 0 18-15,0 0 42 16,-16 7 2-16,13-6-11 15,3-1-6-15,0 0 24 16,0 0 28-16,0 0-17 16,0 0-9-16,3 0-12 0,7 0-44 15,8 0-32-15,3 0 4 16,4 0-5-16,8 0 0 16,0 3 0-16,6 0-6 15,-1 1-27-15,7-1 8 16,1 0-7-16,0-2 5 15,-4 2 16-15,-1 0-4 16,-4 0 15-16,-4-1 0 16,-5-1 2-16,-2 4-1 15,-1-2 0-15,5 0 0 16,3-3 0-16,7 0 0 16,0 0-1-16,3 0 1 15,3 0 0-15,-1 0 0 16,0 0-1-16,-6 0 2 0,-6 0-1 15,-3 4-1-15,-5-1-1 16,-4-1 0-16,-3 4 0 16,-1-2 1-16,5-1 0 15,-3-2 0-15,8 1 0 16,-2-2 0-16,5 0 1 16,6 0-1-16,0 0 0 15,-1 0 0-15,8 0 1 16,1 0 0-16,-2 0 0 15,4 0-1-15,-1 0 0 16,-2 1 1-16,-1-1-1 0,-3 2 0 16,-7-1 0-1,1-1 0-15,-1 3 0 0,2-1 0 16,-2 2 1-16,3-2-1 16,1 0 0-16,3 1 0 15,-4-2 1-15,1 1-1 16,3-2 1-16,-3 0-1 15,-7 0 1-15,3 0 1 16,-8 0-1-16,-3 0 18 16,-7 0 6-16,2 0-3 15,-3 0-1-15,-3 0-11 16,4 0-3-16,1 0 2 16,-5 0 7-16,3 1 5 15,0-1 13-15,-4 1 18 16,4 1-3-16,-1 0-8 0,3-1-21 15,-3 2-11-15,4-2-7 16,1 2-1-16,-1-2 7 16,0 1-7-16,4-2 5 15,-4 1 3-15,4-1 1 16,-4 0 3-16,-3 0-4 16,0 0-3-16,-6 0-4 15,-4 0-1-15,0 0-1 16,-3 0 0-16,0 0-16 15,0 0-2-15,0 0 18 16,0 0-12-16,0 0-91 16,0 9-55-16,6-4-108 15,0-1-354-15</inkml:trace>
  <inkml:trace contextRef="#ctx0" brushRef="#br0" timeOffset="147652.9563">21440 1808 388 0,'0'0'1102'0,"0"0"-895"16,0 0-146-16,0 0-22 15,0 0 58-15,0 0 37 16,0 0-26-16,0-50-23 16,0 41-2-16,0-1-12 0,0 2-14 15,-1-2-8-15,-2 2 0 16,-2 1-9-16,-1 0-15 16,-2 0-2-16,-3 5-12 15,-4 2-11-15,-10 0 0 16,-10 5 0-16,-6 13 0 15,-6 7 0-15,0 9 6 16,3 4 0-16,8 4 7 16,10 2-12-16,5 0-1 15,13-2-1-15,8-2 0 16,0-5 1-16,22-4 6 16,10-4-6-16,10-7 0 15,10-7-4-15,6-8-57 16,1-5-100-16,18-1-117 15,-14-13-230-15,-16 1-231 0</inkml:trace>
  <inkml:trace contextRef="#ctx0" brushRef="#br0" timeOffset="148021.4339">21557 2053 1175 0,'0'0'556'0,"0"0"-480"16,0 0-44-16,0 0 9 15,0 0 31-15,0 0-21 16,0 0-43-16,-6-4-8 16,3 9-15-16,-3 8 15 15,3 1 1-15,3 1 7 16,0 1-2-16,0-3 3 0,3-3 16 16,12-3-12-16,0-3 15 15,5-4-5-15,4 0-23 16,2-4-48-16,-4-10-3 15,1-5 10-15,-9-2 22 16,-3-2-3-16,-8 0 22 16,-3 3 85-16,0 1-27 15,-8 5 17-15,-6 5 23 16,-6 3-26-16,-1 3-35 16,3 3-18-16,3 0-19 15,5 2-46-15,7 6-200 16,3 0-104-16,1 1-162 0,11-5-322 15</inkml:trace>
  <inkml:trace contextRef="#ctx0" brushRef="#br0" timeOffset="148563.4052">21875 1926 864 0,'0'0'810'16,"0"0"-661"-16,0 0-56 15,0 0-2-15,0 0 16 16,0 0-37-16,0 0-42 16,0 5 10-16,0 10 20 15,3 2-2-15,-2 1-28 16,3 2-16-16,2-2-5 16,0-1 5-16,2-3-11 15,-1-4-1-15,4-3-8 16,-4-4 8-16,1-3 1 15,2 0 1-15,-1-5-2 16,2-8-30-16,2-6 12 0,-4-1 9 16,0 3 9-16,-3 4 10 15,-2 7 20-15,-3 2 6 16,3 2-5-16,-4 2-15 16,0 0 0-16,0 0-16 15,0 0-4-15,3 11 4 16,4 5 6-16,4 1-6 15,3 0-7-15,2-1-49 16,1-2-162-16,-2-9-283 16,-1-1-58-16,-8-4-599 0</inkml:trace>
  <inkml:trace contextRef="#ctx0" brushRef="#br0" timeOffset="148826.6162">22121 1698 1294 0,'0'0'764'0,"0"0"-668"15,0 0-84-15,0 0-11 16,0 0 36-16,0 0 111 16,0 0-9-16,6 103-48 15,1-66-38-15,0 5-26 16,3-2-18-16,-4-2 0 15,4-2-9-15,-3-5-2 0,1-6-62 16,0-2-55-16,2-5-89 16,-3-1-147-16,1-6-199 15,0-5-195-15</inkml:trace>
  <inkml:trace contextRef="#ctx0" brushRef="#br0" timeOffset="149173.5375">22385 2002 25 0,'0'0'1667'15,"0"0"-1411"-15,0 0-196 16,0 0-40-16,0 0-9 0,0 0 45 16,0 0 16-16,-52 44-15 15,52-26-21-15,0-2-2 16,0-2-9-16,6-5 2 15,2 0-14-15,3-6 21 16,-1-2-6-16,4-1-4 16,-2 0 3-16,1-13-22 15,-3-1-5-15,3-2-25 16,-6-1 0-16,-1 1 8 16,-5 2 11-16,-1 3 6 15,0 3-2-15,-3 4 0 16,-11 4 1-16,-2 0-13 15,-4 0-52-15,-3 4-169 16,5 4-140-16,7-3-458 0</inkml:trace>
  <inkml:trace contextRef="#ctx0" brushRef="#br0" timeOffset="149831.3754">22552 1974 1292 0,'0'0'754'0,"0"0"-677"15,0 0-57-15,0 0-20 16,0 0 0-16,0 0 53 16,0 0 40-16,28 59-23 0,-20-35-14 15,-1-1-25 1,-1-4-22-16,-2 0-8 0,0-6 0 15,-1-5-1-15,-3-2-1 16,0-5-27-16,0-1 0 16,3 0 24-16,1-8-5 15,6-11-11-15,2-4-10 16,1-2 30-16,0 0 2 16,-3 4 13-16,-1 5 22 15,-5 6 25-15,-1 5-13 16,-1 3 0-16,-1 2-15 15,1 0-26-15,-2 0-2 16,1 0-6-16,3 0-15 0,-1 3 9 16,1 9 5-16,0 1-5 15,-2 2 4-15,-2-1-4 16,0 0-4-16,0-4 4 16,0-2 6-16,0-2 0 15,0-4 0-15,0-2 1 16,0 0 11-16,6 0-11 15,3-1 7-15,1-11-8 16,5-5-10-16,0-3 9 16,0-2-9-16,-1 6 4 15,-7 2 6-15,-3 7 10 16,-2 3 6-16,-2 2-6 16,0 2-1-16,0 0 3 15,0 0 0-15,0 0-3 16,0 11-9-16,1 7 48 0,5 5 5 15,0 1-27-15,8 2-17 16,-5-4-9-16,3-1 0 16,2-2-76-16,10-2-103 15,-4-7-198-15,-1-4-501 0</inkml:trace>
  <inkml:trace contextRef="#ctx0" brushRef="#br0" timeOffset="150440.4909">23454 1820 690 0,'0'0'1090'0,"0"0"-833"16,0 0-143-16,0 0 50 15,0 0 3-15,0 0-17 16,0 0-53-16,-5 18-53 16,15 11 60-16,2 7-29 0,3 11-42 15,-5 2-21 1,2 2-6-16,-2-2-6 16,-2-3 1-16,0-9 0 0,-7-5-1 15,4-8 1 1,-2-7-1-16,2-6-1 0,-2-4-45 15,2-5-53-15,1-2-17 16,3-5-20-16,4-33-230 16,-1 4-417-16,0-4-540 0</inkml:trace>
  <inkml:trace contextRef="#ctx0" brushRef="#br0" timeOffset="150699.1763">23502 1894 814 0,'0'0'932'0,"0"0"-808"0,0 0-75 15,0 0 109-15,0 0 31 16,0 0-47-16,0 0-35 16,28-34-31-16,-5 34-36 15,7 0-15-15,5 5-16 16,4 0-9-16,3-1 0 15,-2-1-22-15,-4-2-62 16,-5 2-74-16,-8-1-19 16,-11 9-68-16,-6-3-110 15,-6 0-304-15</inkml:trace>
  <inkml:trace contextRef="#ctx0" brushRef="#br0" timeOffset="150908.7563">23548 2105 1940 0,'0'0'366'16,"0"0"-366"-16,0 0-22 15,0 0 13-15,109-4 9 16,-61 4-90-16,12 0-86 15,-12 7-180-15,-14-2-700 0</inkml:trace>
  <inkml:trace contextRef="#ctx0" brushRef="#br0" timeOffset="151394.0583">24214 2078 182 0,'0'0'1140'0,"0"0"-951"0,0 0-144 16,0 0-31-16,0 0 78 15,0 0 107-15,0 0 6 16,7 0-74-16,13 0-13 16,6 0-62-16,6 0-50 15,2 0-6-15,5 0-177 16,-9-1-336-16,-8-3-307 0</inkml:trace>
  <inkml:trace contextRef="#ctx0" brushRef="#br0" timeOffset="151558.4945">24151 1985 1540 0,'0'0'233'15,"0"0"-233"-15,0 0-57 16,94 0 41-16,-43 0-194 16,-1 4-665-16</inkml:trace>
  <inkml:trace contextRef="#ctx0" brushRef="#br0" timeOffset="152497.9557">24699 1680 1275 0,'0'0'575'16,"0"0"-495"-16,0 0-54 15,0 0 6-15,0 0 44 16,0 0 2-16,0 0-1 15,3 32 50-15,6-6-22 16,2 5-44-16,3 2-20 16,1-1-25-16,1-1-15 15,1 0-1-15,-2-1-8 0,2-5-60 16,-1 0-82-16,-2-7-126 16,1-3-80-16,-3-4-208 15,-3-6-282-15</inkml:trace>
  <inkml:trace contextRef="#ctx0" brushRef="#br0" timeOffset="152751.0177">24984 1769 1416 0,'0'0'264'16,"0"0"-193"-16,0 0-1 15,-94-6 69-15,70 6-2 16,4 3-27-16,6 7-26 0,6 5-2 16,5 2-32-16,3 2-20 15,3 4-12-15,18-1-5 16,7 1-2-16,6-4-11 16,5-3-61-16,16-6-144 15,-10-4-331-15,-9-6-261 0</inkml:trace>
  <inkml:trace contextRef="#ctx0" brushRef="#br0" timeOffset="153846.9241">25398 1709 209 0,'0'0'414'16,"0"0"-152"-16,0 0-74 15,0 0-22-15,0 0-38 16,0 0-36-16,0 0-19 16,-43-23 32-16,21 23 29 15,-4 0 2-15,2 0 18 16,4 0-51-16,3 0-40 15,4 4-27-15,5 4-17 16,5 0-9-16,2 3-10 16,1 0-6-16,0 2 6 15,10-1 11-15,5 0 7 16,2-2-11-16,0-2 14 16,-1-3-21-16,0-2-14 15,-3-2-11-15,2-1 2 16,-3 0 2-16,0-1 0 0,-3-9 2 15,-3-2 0-15,-4-2 19 16,-1 1 10-16,-1 1 43 16,0 2-20-16,0 2-2 15,0 2 13-15,0 3-8 16,0 3-20-16,-1 0-16 16,-2 0-1-16,-2 6-5 15,0 10 6-15,-1 3 12 16,2 8 4-16,3 1 6 15,1 3-16-15,0 1 6 16,1-2-6-16,9-3-6 16,0-4 0-16,2-2-11 15,-1-6-35-15,-2-4-64 0,0-4-61 16,-1-2-143-16,-4-5-214 16</inkml:trace>
  <inkml:trace contextRef="#ctx0" brushRef="#br0" timeOffset="154042.4428">25288 1860 660 0,'0'0'954'0,"0"0"-752"15,0 0-159-15,0 0-1 16,0 0-41-16,83 0-1 0,-48 0-9 15,-8 2-227-15,-8 1-329 16</inkml:trace>
  <inkml:trace contextRef="#ctx0" brushRef="#br0" timeOffset="154240.9701">25486 1848 939 0,'0'0'844'16,"0"0"-755"-16,0 0-81 16,0 0 39-16,0 0 51 0,0 0-25 15,9 88-23-15,2-70-29 16,2-1-21-16,4-1-173 16,-3-5-174-16,-1-6-442 0</inkml:trace>
  <inkml:trace contextRef="#ctx0" brushRef="#br0" timeOffset="154778.9809">25754 1672 849 0,'0'0'539'16,"0"0"-492"-16,0 0-31 16,0 0 53-16,0 0 58 15,0 0 35-15,0 0-29 16,-87-34-48-16,78 34-38 16,1 7-1-16,2 5 5 15,-1 1 8-15,3 3 15 16,1 0-34-16,1-4-28 15,2 0-12-15,0-4 1 16,0-4-1-16,0-3 1 16,3-1 0-16,9 0 2 15,3 0 27-15,6-2-30 16,3-8-21-16,-2-3-7 0,1-2 12 16,-6 1 16-16,-5 2 1 15,-4 4 15-15,-7 1 38 16,-1 4-13-1,0 1-7-15,0 2 0 0,0 0-5 16,0 0-20-16,-3 7-8 16,-1 13-1-16,-1 6 25 15,2 7 7-15,0 1-19 16,3 1-1-16,0-5-12 16,0-3 0-16,2-5 0 15,2-6 0-15,2-3-57 16,0-2-93-16,6 0-133 15,-4-1-228-15,-2-2-85 0</inkml:trace>
  <inkml:trace contextRef="#ctx0" brushRef="#br0" timeOffset="154977.0067">25716 1820 1775 0,'0'0'153'0,"0"0"-146"15,0 0-14-15,0 0-18 16,90 18-192-16,-62-8-121 16,-4-6-224-16</inkml:trace>
  <inkml:trace contextRef="#ctx0" brushRef="#br0" timeOffset="155285.5942">25913 1815 1232 0,'0'0'774'0,"0"0"-704"16,0 0-61-16,0 0 11 15,0 0-18-15,0 0-1 16,0 0 32-16,73 16 5 0,-71-7-5 16,-2 1-11-16,0 0-6 15,-6 1 14-15,-8 0 27 16,2-1 10-16,-1-1-30 16,6 0-10-16,2 0-11 15,5 0-16-15,0 1-13 16,12 3-27-16,21 1-111 15,-3-2-397-15,-5-6-641 0</inkml:trace>
  <inkml:trace contextRef="#ctx0" brushRef="#br0" timeOffset="155629.4554">26254 2092 652 0,'0'0'736'15,"0"0"-673"-15,0 0-4 16,0 0 31-16,-95 27 37 16,47-23 6-16,-20-4 24 15,-26 0-40-15,-33-4-15 16,-12-12-9-16,-5 0-13 15,6 0-2-15,14 5-4 16,7 3-28-16,3 5-12 16,13 3-13-16,19 0-9 0,19 5-11 15,23 4 0-15,8-1-1 16,4 3-6-16,4-1-36 16,12 0-65-16,17 0-131 15,19-4-137-15,8-3-222 0</inkml:trace>
  <inkml:trace contextRef="#ctx0" brushRef="#br0" timeOffset="156184.0775">25458 2351 1463 0,'0'0'341'0,"0"0"-257"16,0 0-76-16,0 0 1 16,0 0 0-16,0 0 60 15,0 0 5-15,10 53-13 16,0-31-14-16,1 0-1 0,1 2-14 16,0 0-13-16,0-1-4 15,-1-3 0-15,-4-2-8 16,0-4-6-16,-4-4-1 15,-3-4 0-15,0-4-9 16,0-2-2-16,0 0 11 16,0 0 51-16,0-6 41 15,0-9-34-15,0-5-30 16,0-9-11-16,0-2-7 16,10-2-1-16,0 5-3 15,0 4-6-15,-1 7-1 16,-1 7-5-16,1 3-5 15,0 2-27-15,1 4-44 0,5 1-69 16,12 0-137-16,-2 1-233 16,-1 5-214-16</inkml:trace>
  <inkml:trace contextRef="#ctx0" brushRef="#br0" timeOffset="156470.5195">25832 2307 1750 0,'0'0'364'15,"0"0"-314"-15,0 0-17 0,0 0-14 16,0 0 6-16,0 0-10 16,0 0 10-16,60 3 5 15,-54 2-21-15,-4 1-4 16,-2 1-4-16,0 3-1 15,-11 1 38-15,-4 4 19 16,3 1-4-16,2 0-29 16,9 0-14-16,1-1-10 15,10-1 0-15,36 0-14 16,0-6-219-16,-2-5-800 0</inkml:trace>
  <inkml:trace contextRef="#ctx0" brushRef="#br0" timeOffset="158093.6389">27770 1907 378 0,'0'0'491'0,"0"0"-357"16,0 0-54-16,0 0 24 16,0 0 57-16,0 0 6 15,0 0-6-15,-31-11 33 16,28 11 28-16,2 0-41 15,-2 0-43-15,3 0-16 16,0 0-18-16,0 0-22 16,0 0-37-16,0 0-35 15,0 0-10-15,0 0-30 16,0 9-37-16,3 5 54 16,3 5 2-16,0 6 10 0,3-1-45 15,1-1 19 1,1 0-24-16,-2-3 13 0,-2 0 20 15,-1-4 3-15,-5 1 14 16,1-2 1-16,-2-3 1 16,0-4-1-16,0-4 0 15,0-3 0-15,0-1 1 16,0 0 44-16,0 0 17 16,0-15 5-16,0-7-62 15,7-6-5-15,1-5-17 16,4-3-6-16,-3 2-9 15,-2 4-14-15,-1 5 6 16,1 9 2-16,4 3-26 16,6 2-161-16,8 5-86 15,9 0 100-15,28 2-3 0,-10 2-90 16,-3 2-416-16</inkml:trace>
  <inkml:trace contextRef="#ctx0" brushRef="#br0" timeOffset="159159.6286">28299 1988 831 0,'0'0'976'0,"0"0"-783"16,0 0-129-16,0 0 16 15,0 0-40-15,0 0-40 16,0 0-140-16,6 19-100 15,-2-10-17-15,1 1-332 0</inkml:trace>
  <inkml:trace contextRef="#ctx0" brushRef="#br0" timeOffset="159316.1307">28291 2118 679 0,'0'0'538'0,"0"0"-460"0,0 0 19 15,0 0 80-15,0 0-13 16,0 0-80-16,0 0-84 16,30 34-144-16,-15-26-554 0</inkml:trace>
  <inkml:trace contextRef="#ctx0" brushRef="#br0" timeOffset="160059.2533">28748 1888 550 0,'0'0'705'16,"0"0"-583"-16,0 0-96 16,0 0-16-16,0 0 36 0,0 0 56 15,-85-8 0-15,65 16-19 16,0 9 3-16,0 3-11 16,2 5-18-16,3 3-8 15,5 1-22-15,5 1-16 16,5 0-10-16,0-2 13 15,3-2-14-15,14-5 0 16,1-3 1-16,6-7-2 16,4-4-4-16,2-7-15 15,0 0-64-15,-1-5-42 16,-2-12 23-16,-6-6 21 16,-7-5 21-16,-7-3 52 15,-5-1 6-15,-2 2 3 0,-5 3 91 16,-9 6 3-16,-5 7-34 15,3 5-41-15,-2 8-19 16,0 1-98-16,6 2-283 16,4 7-396-16</inkml:trace>
  <inkml:trace contextRef="#ctx0" brushRef="#br0" timeOffset="160832.7993">29176 1936 1228 0,'0'0'627'0,"0"0"-558"16,0 0-59-16,0 0 84 15,0 0-56-15,85 6-17 16,-37-4-14-16,4 2 2 0,9-2-8 15,6 1 5-15,5 1-5 16,13-1-1-16,13 5-6 16,12-2-32-16,1 1-17 15,-20-1 24-15,-22-4-19 16,-22 1-39-16,-5-1 8 16,4-2 81-16,2 0 5 15,3 0 8-15,-12 0 6 16,-6 0 22-16,-9-5-15 15,-9-1-11-15,-5 0 26 16,-7-3 42-16,-3 1-48 16,-8-2-13-16,-14 0-22 15,-6 0-86-15,-8 0 7 0,-4 0 31 16,-1 1 31-16,3 2 17 16,2 1-23-16,4 1-23 15,7 3 26-15,7 1 19 16,9 1 0-16,6 0 0 15,3 0-18-15,2 0-48 16,14 1 50-16,8 6 17 16,6 3-8-16,1 0-17 15,-1-1 18-15,-2 1 7 16,-5-1 11-16,-7-1-10 16,-4 1 12-16,-6-2 6 15,-4 6 8-15,-2-3 55 16,0 3 9-16,0 1 1 15,-5 1-16-15,-1-1-41 16,-4-1-23-16,-2-3-11 0,-3-1 15 16,-2-2-16-16,-12-3-52 15,5-1-224-15,6-3-351 0</inkml:trace>
  <inkml:trace contextRef="#ctx0" brushRef="#br0" timeOffset="161441.756">31063 1988 1001 0,'0'0'863'15,"0"0"-863"-15,0 0-3 16,0 0-42-16,0 0 2 16,0 0 43-16,0 0 9 15,-74 34 7-15,41-29-4 16,-4-2 6-16,-1-3-10 16,5 0-7-16,5 0 12 15,9-3 50-15,10-4 18 16,7-1 5-16,2-3-55 15,6-3-31-15,12-3-44 0,3-2-50 16,4 1 46-16,2 1 23 16,-5 2-15-16,-3 2 33 15,-5 5 7-15,-8 2 21 16,-3 4-1-16,0 2-20 16,-1 0-31-16,1 2 23 15,0 11 8-15,3 2 2 16,0 6 20-16,1 4 26 15,2 1 5-15,3 2 11 16,0 0-20-16,4-4-25 16,1 0-7-16,2-6 4 15,1-4 6-15,2-2 1 16,3-6 11-16,5-6-12 0,3 0-22 16,1 0-2-1,1-13-51-15,-4-4 9 16,-3-4-21-16,-8 0-51 0,-10-2 116 15,-10 5 28-15,-3 4 42 16,-27 7-25-16,-58 7-45 16,8 13-68-16,-7 6-766 0</inkml:trace>
  <inkml:trace contextRef="#ctx0" brushRef="#br0" timeOffset="181444.7225">27405 10324 436 0,'0'0'120'16,"0"0"-81"-16,0 0-9 15,0 0 29-15,0 0 156 16,0 0-99-16,0 0-44 16,0 0-10-16,0 0 2 0,0 0 1 15,0 0 13-15,0 0-2 16,0 0-2-16,0 0-3 16,0 0 6-16,0 0-10 15,0 0-17-15,0 0-18 16,0 0-1-16,0 0 0 15,0 0-9-15,0 0 1 16,1 0 22-16,1 0-3 16,1 4-11-16,2-2 3 15,-2 4-4-15,1-2-11 16,3 2-7-16,-1-2-2 16,2 2 0-16,-2-2-4 0,1 2-4 15,-1-5-1-15,0 5 0 16,-1-3 1-16,1-1 5 15,-2 0-7-15,5 2 2 16,0-1-1-16,2 4 1 16,2-4 4-16,-1 3-6 15,1-2 1-15,-2-1 0 16,-4 0 0-16,1 1-1 16,-3-2 1-16,-3 2-1 15,1-3 0-15,-3 0-1 16,1 0 1-16,3 2 0 15,-1-3 0-15,0 4 0 16,1-1 1-16,2 0-1 0,0 0 0 16,-2 1 0-16,1-4 1 15,-4 0 0 1,1 0 0-16,-2 0 5 0,0 0 1 16,0 0 25-16,0 0 25 15,0 0 12-15,0 0-29 16,0 0-13-16,0 0-9 15,0 0-12-15,0 0-5 16,0-3-1-16,0-1 0 16,0 1-7-16,0-4 1 15,0 4 5-15,0-4 1 16,0 1 0-16,0 0 0 16,-2-1 0-16,-1 3 1 15,-1-2 8-15,1 0-7 16,0 0-1-16,0 1 7 0,3-1 0 15,0 2-7-15,0-2 8 16,0 2 5-16,0-2 1 16,0 5-5-16,0-2 2 15,0 0-2-15,0 3-2 16,0-3 1-16,0 2 1 16,0-2-9-16,-1-2 0 15,1 3 0-15,0 0 0 16,0 2 5-16,0-3-5 15,0 3 0-15,0 0 0 16,0 0 0-16,0 0-1 16,0 0 0-16,0 0-1 15,0 0 0-15,0 0-1 16,0 0-4-16,0 0-1 16,0 0 1-16,0 0 5 0,0 3-5 15,0 1 6-15,0 1 0 16,0 2 0-16,0-4 0 15,0 4 0-15,0-1 0 16,1-2 0-16,2-1 0 16,-3 1 0-16,1 2 1 15,2-1-1-15,-1 0 0 16,1-1 1-16,0 2-1 16,0-2 0-16,0 2 0 15,0-2 0-15,0 1 0 0,0 0 0 16,1-3 0-1,-1 4 0-15,2-2 0 0,-2-1-1 16,0 0 1-16,0-2 0 16,-2 2 0-16,-1-3 0 15,2 3 0-15,-2-3 0 16,0 0 1-16,0 0-1 16,0 0 0-16,0 0 1 15,0 0 0-15,0 0 0 16,0 0 0-16,0 4 5 15,0-1-3-15,-12 3-2 16,-11 4-1-16,-9 1-15 16,-39 12-93-16,9-4-389 0,-3-2-453 15</inkml:trace>
  <inkml:trace contextRef="#ctx0" brushRef="#br0" timeOffset="194403.7505">28000 10508 763 0,'0'0'269'0,"0"0"-201"16,0 0-55-16,0 0 10 15,0 0 40-15,-4-25-45 16,1 21-18-16,0-2 22 0,-2 2 331 16,2-2-228-1,-1 1-86-15,0 2-12 0,-2-3 58 16,0 3 10-16,-4-4-24 16,0 3-22-16,0-2-11 15,-2 6-14-15,-3 0-7 16,0 0-5-16,-6 0 24 15,-4 17 9-15,-4 2 9 16,0 2-23-16,0 5-12 16,3 3-7-16,4-1-5 15,6-3 2-15,7-1 0 16,6-4 1-16,3 0-1 16,0 0-1-16,17-2-7 15,5-4-1-15,6-1-31 16,2-6-105-16,7 0-146 0,-5-1-95 15,-7-5-240-15</inkml:trace>
  <inkml:trace contextRef="#ctx0" brushRef="#br0" timeOffset="194759.5076">28014 10720 1128 0,'0'0'366'16,"0"0"-278"-16,0 0-62 15,0 0 45-15,0 0 44 0,0 0-39 16,0 0-18 0,-60 0-28-16,53 6-19 0,4 5-5 15,3-2-6 1,0-2 0-16,13-3-20 0,4-1-4 15,3-3-4-15,1 0-38 16,-1 0 9-16,-1-7 12 16,-4-6 14-16,-3 3 12 15,-6 0 19-15,-5 0 3 16,-1 0 19-16,0 4-6 16,-9 3-15-16,-5-1-1 15,-3 4-37-15,1 0-216 0,5 0-467 16</inkml:trace>
  <inkml:trace contextRef="#ctx0" brushRef="#br0" timeOffset="195327.6379">28176 10658 1122 0,'0'0'360'15,"0"0"-273"-15,0 0-64 16,0 0 30-16,0 0 15 16,0 0-18-16,0 0-9 15,-19 55-21-15,18-48-10 16,-1-1-9-16,2-2 5 15,0-1 0-15,0-3 3 0,5 0-9 16,6 0-13-16,1 0-39 16,2-7-10-16,-2-2 10 15,-2 5-8-15,-1-2 24 16,-5 2 36-16,-1 1 13 16,-3 3 26-16,0 0-3 15,0 0 2-15,0 0 3 16,0 6 18-16,-3 5 6 15,0 2-34-15,2 4-18 16,1-4-13-16,0 1-13 16,0-5-99-16,1-3-77 15,5-2-171-15,-1-4-842 0</inkml:trace>
  <inkml:trace contextRef="#ctx0" brushRef="#br0" timeOffset="195582.9401">28409 10562 1636 0,'0'0'237'0,"0"0"-214"15,0 0-11-15,0 0 139 16,0 0 18-16,0 0-22 15,0 0-43-15,-18 76-42 16,9-46-32-16,-1-4-21 0,1 3-9 16,3-5-22-16,4 3-82 15,2-5-212-15,0-10-393 0</inkml:trace>
  <inkml:trace contextRef="#ctx0" brushRef="#br0" timeOffset="195913.3428">28475 10755 763 0,'0'0'689'0,"0"0"-605"15,0 0-61-15,0 0 3 16,0 0 36-16,0 0-7 15,0 0-24-15,-36 51-14 16,36-43-5-16,10-3-12 16,4-1-9-16,2-4-3 15,-1 0 4-15,3 0-26 16,-4-7 2-16,0-6-4 16,-5 2 22-16,-3-2 14 15,-4 1 27-15,-2 2 22 16,0 3-20-16,0 3-29 15,-15 4 0-15,0 0-107 16,3 0-288-16</inkml:trace>
  <inkml:trace contextRef="#ctx0" brushRef="#br0" timeOffset="196514.8766">28631 10744 1342 0,'0'0'178'15,"0"0"-134"-15,0 0-26 16,0 0 35-16,0 0 41 0,0 0 11 16,0 0-13-1,36 70-35-15,-34-65-36 16,-2 2 6-16,0-4 15 0,0-3-16 15,-2 2-2-15,-2-2-13 16,1 0-11-16,3 0-15 16,0 0-33-16,0 0-30 15,10-5-42-15,7-5 7 16,4-3 78-16,-1 2 29 16,-1-2 6-16,-3 3 0 15,-6 4 20-15,-4 3 91 16,-2 0-13-16,-4 3-39 15,0 0-10-15,0 0-18 16,0 0-25-16,0 6-5 16,0 7 14-16,-7 0-8 0,1 1 1 15,0-1-8-15,3-3 1 16,0-3-1-16,2-4-13 16,1-3-36-16,0 0 0 15,0 0 8-15,0 0-6 16,9-10-22-16,3 0 41 15,3-3 21-15,-2 2 7 16,2-2 0-16,-5 3 6 16,1 3 37-16,-7 5 16 15,-2 2-49-15,-2 0-1 16,0 14 1-16,-2 1 45 16,-6 4-35-16,1-1-20 15,4 2-66-15,3-6-161 0,0-5-254 16,3-3-233-16</inkml:trace>
  <inkml:trace contextRef="#ctx0" brushRef="#br0" timeOffset="196933.6889">29092 10562 1435 0,'0'0'211'16,"0"0"-178"-16,0 0-18 16,0 0 18-16,-11 82 77 15,5-52-22-15,0 2 26 16,-1-1-27-16,-1 1-30 0,0-2-29 16,1-3-13-16,1-4 11 15,1-7-14-15,1-2-6 16,1-5-5-16,1-5-1 15,2-4 1-15,0 0-1 16,0 0 0-16,14-10-22 16,7-3-24-16,9-5 34 15,4 0 11-15,3 1-15 16,-3 4 1-16,-2 6 14 16,-9 7 1-16,-4 0 1 15,-6 3 17-15,-9 12 19 16,-4 4 18-16,-1 1 34 0,-18 0-30 15,-10-1-27-15,-7-3-32 16,-26-5-1-16,7-5-189 16,5-6-601-16</inkml:trace>
  <inkml:trace contextRef="#ctx0" brushRef="#br0" timeOffset="206334.6778">27587 10003 126 0,'0'0'207'16,"0"0"-78"-16,0 0 27 16,0 0-6-16,0 0-6 0,0 0-12 15,-2-3 5-15,2 3-11 16,-1-1-29-16,1 1-33 16,0-2-64-16,0 1-8 15,0 1 8-15,0 0 12 16,0 0 1-16,0 0 5 15,-2 0 9-15,1 1 87 16,-5 12 27-16,2 7 26 16,-4 6 0-16,2 4-67 15,3 23-64-15,3-10-36 16,0-7-555-16</inkml:trace>
  <inkml:trace contextRef="#ctx0" brushRef="#br0" timeOffset="233825.0827">3849 8232 929 0,'0'0'156'16,"0"0"33"-16,6-6 6 15,-3 4-46-15,0-1-1 16,-3 2 21-16,3-2-25 15,-3 3-20-15,0 0-27 16,0 0-26-16,4 0-25 16,-4 4-17-16,0 14 8 15,3 9 59-15,-3 10-12 16,0 5-20-16,0 8-27 16,0-3-18-16,0-4-11 15,0-4-2-15,-3-3-5 16,-1-6 5-16,1-4-6 0,0-2 0 15,0-4 0-15,0-5 0 16,3 2-7-16,0-7-74 16,0 0-99-16,0 0-297 15,0-10-271-15</inkml:trace>
  <inkml:trace contextRef="#ctx0" brushRef="#br0" timeOffset="234169.449">3849 8246 1627 0,'0'0'380'16,"0"0"-285"-16,0 0-64 16,0 0 107-16,0 0-14 15,0 0-87-15,82-13-21 16,-42 11-5-16,4 2-10 16,5 0 8-16,-4 0-8 15,-4 0-1-15,-5 5 0 0,-9 4-1 16,-12-4-24-1,-9 1-105-15,-6 4-206 0,-12-1-143 16,-7-2-143-16</inkml:trace>
  <inkml:trace contextRef="#ctx0" brushRef="#br0" timeOffset="234425.657">3849 8497 339 0,'0'0'978'0,"0"0"-772"0,0 0-138 15,0 0 44-15,0 0 40 16,106 0-70-16,-72 0-68 15,-3-1-14-15,-5 1-157 16,-5 0-129-16,-9 0-374 0</inkml:trace>
  <inkml:trace contextRef="#ctx0" brushRef="#br0" timeOffset="234792.4178">4210 8530 1423 0,'0'0'504'0,"0"0"-450"16,0 0-16-16,0 0 121 16,0 0-29-16,0 0-33 15,0 0-46-15,-63 73-33 16,66-54-5-16,14-1-5 15,5-2-7-15,5-3 6 16,-2-7-6-16,2-2 5 16,-6-4-5-16,0 0 1 15,-9-4-1-15,-2-10 0 0,-7-2 6 16,-3 0-1-16,0-3-5 16,-6-1 0-1,-10 4-1-15,1 2 0 0,-3 4-6 16,6 4-7-16,-1 6-97 15,5 0-211-15,2 2-305 16,6 3-466-16</inkml:trace>
  <inkml:trace contextRef="#ctx0" brushRef="#br0" timeOffset="235152.405">4431 8544 1003 0,'0'0'876'0,"0"0"-786"16,0 0-71-16,0 0-5 15,0 0 57-15,0 0 5 16,0 0-26-16,76 75-19 16,-60-58-13-16,-5 0-3 15,-1-1-5-15,-4-6-1 16,-6-1 1-16,0-5 10 15,0-4 31-15,0 0-3 16,0 0 31-16,0-3 8 16,0-14-27-16,0-4-29 15,3-8-19-15,14-1-7 16,2-5-5-16,3 5-42 16,1 3-19-16,-1 8 25 0,-1 5-14 15,-6 8-35 1,4 3-68-16,5 3-95 0,-6 9-65 15,0 1-430-15</inkml:trace>
  <inkml:trace contextRef="#ctx0" brushRef="#br0" timeOffset="238380.6203">6075 8101 454 0,'0'0'796'15,"0"0"-693"-15,0 0-54 16,0 0 238-16,0 0 13 16,0 0-109-16,0 0-78 15,0-9-37-15,0 9-24 16,0 0-18-16,3 0-16 15,-3 0-12-15,0 9-6 16,0 10 9-16,0 7 29 16,0 8-4-16,0 7-10 0,-3 4-6 15,-3 4-4-15,-3 1-7 16,3-4-7-16,2-6 0 16,-1-3 1-16,2-5-1 15,3-5 0-15,0-4 1 16,0-6-1-16,0-1 1 15,5-3-1-15,2-3 0 16,2-3 1-16,0 0 0 16,4-2 0-16,1-5 0 15,2 0 0-15,2 0 0 16,0 0-1-16,-3-2-12 16,-2-5-34-16,1 1-42 15,8-4-84-15,-4 2-302 16,0-2-171-16</inkml:trace>
  <inkml:trace contextRef="#ctx0" brushRef="#br0" timeOffset="238651.1728">6339 8481 1356 0,'0'0'523'0,"0"0"-438"15,0 0 66-15,0 0 50 16,0 0-18-16,0 0-85 16,0 0-67-16,0-6-30 0,0 18 5 15,3 1 17 1,0 4 2-16,3 6-1 0,-3 0-14 16,4-3-8-16,-4 0-1 15,3-4-1-15,-1-3-85 16,1-6-122-16,0-3-326 15,1-4-141-15</inkml:trace>
  <inkml:trace contextRef="#ctx0" brushRef="#br0" timeOffset="238830.6885">6409 8331 927 0,'0'0'1000'0,"0"0"-962"16,0 0-38 0,0 0-25-16,0 0 15 0,0 0-18 15,0 0-171-15,9 45-325 0</inkml:trace>
  <inkml:trace contextRef="#ctx0" brushRef="#br0" timeOffset="239342.5016">6582 8465 1367 0,'0'0'631'0,"0"0"-572"15,0 0-38-15,0 0 61 16,-97 22 69-16,78-13-49 15,4 2-65-15,9 2-25 16,3 0-10-16,3 1-1 16,0 2 5-16,16-4-6 15,1-4 1-15,5 1 0 16,-1-8-1-16,0-1-23 16,-3 0-5-16,1-3 0 15,-7-11 1-15,-3 1 14 16,-4-7 12-16,2-1 0 15,-4 2 1-15,3 3 12 16,-6 0 21-16,3 9 13 0,0 1-9 16,0 5-21-16,3 1-15 15,4 0-1-15,1 8-1 16,1 14 0-16,4 7 1 16,-2 8 1-16,-1 3 1 15,-1 3-1-15,-2-1 1 16,-4-4-1-16,-4-5 0 15,-2-5-1-15,-8-7 1 16,-14-2-1-16,-11-9 2 16,-7-2-2-16,-2-8-32 15,5 0-76-15,4-20-131 16,12-3-160-16,12-8-466 0</inkml:trace>
  <inkml:trace contextRef="#ctx0" brushRef="#br0" timeOffset="239867.6217">6727 8170 867 0,'0'0'226'0,"0"0"-12"16,0 0-31-16,0 0-68 15,0 0-44-15,0 0-8 0,0 0 153 16,21 47-26-16,-12-11-88 16,4 4-5-16,-1 2 7 15,0 2-28-15,0-3-41 16,-3-3-18-16,-3-6-7 16,1-5-8-16,-5-2-1 15,-1-10 0-15,-1-1-1 16,0-6 1-16,0-4-1 15,0-4-1-15,0 0 0 16,5 0-10-16,1-12-21 16,7-9-34-16,2-5 32 15,3-5-19-15,0-1 5 16,0 2 19-16,-6 6 18 16,-2 5 11-16,-1 3 1 15,-6 9 0-15,0 3 30 0,0 4 13 16,0 0-19-16,-1 7-25 15,1 13 24-15,0 3 6 16,4 4-14-16,-1 2-4 16,0-6-4-16,3 0-7 15,-2-6 0-15,-2-3-1 16,-2-5-58-16,0-5-117 16,-3-4-174-16,0 0-144 15,0 0 83-15</inkml:trace>
  <inkml:trace contextRef="#ctx0" brushRef="#br0" timeOffset="240174.5746">7192 8094 1023 0,'0'0'586'16,"0"0"-519"-16,0 0-21 15,0 0 153-15,0 0 11 16,0 0-79-16,0 0-23 16,-16 66 7-16,16-32-31 15,0 7 7-15,0 3-28 16,3 2-5-16,3 1-27 16,-3-5-19-16,4-5-10 15,-1-7 4-15,-1-4-6 16,1-2-1-16,0-8-27 15,1 0-75-15,2-8-76 0,5-4-126 16,2-3-270-16,-4-1-309 0</inkml:trace>
  <inkml:trace contextRef="#ctx0" brushRef="#br0" timeOffset="240380.2011">7140 8342 1415 0,'0'0'346'15,"0"0"-262"-15,0 0-5 0,0 0 148 16,85 0-69-16,-52 3-100 16,1-3-58-16,5 0-39 15,-6 0-290-15,-9 0-519 16</inkml:trace>
  <inkml:trace contextRef="#ctx0" brushRef="#br0" timeOffset="241317.3613">7719 8404 1098 0,'0'0'729'16,"0"0"-571"-16,0 0-94 15,0 0 37-15,0 0 45 16,0 0-48-16,0 0-42 16,6-15-25-16,0 15-6 15,3 7 2-15,4 8 10 16,-2 5-13-16,-2 3-4 15,4-1-12-15,-4 2-7 16,-4-4 1-16,1-3-2 16,-6-3 0-16,4-5 0 15,-4-5-20-15,0-3-16 16,0-1 14-16,0 0 22 0,0-8-1 16,0-9-13-16,6-3-7 15,0-4 19-15,3-4-5 16,-3 2-14-16,3-1 3 15,-3 4 8-15,3 2 8 16,-6 2 2-16,4 5 0 16,-1 4 5-16,0 4 13 15,0 3 2-15,-1 3-4 16,2 0-1-16,-1 1-2 16,0 17 5-16,0 6 9 15,-3 6-5-15,0 3-6 16,-3 0-7-16,7-4-8 15,-2-6 0-15,1-3-1 0,3-7 0 16,4-5-31-16,10-8-69 16,-1 0-177-16,-1-11-463 15</inkml:trace>
  <inkml:trace contextRef="#ctx0" brushRef="#br0" timeOffset="241744.28">8079 8332 1273 0,'0'0'391'0,"0"0"-317"15,0 0-44-15,0 0 142 16,0 0 94-16,0 74-76 0,3-53-79 16,4 0-62-1,2 2-22-15,0-4-11 0,4-3-7 16,-5-5-7-16,-2-4-1 15,0-4 1-15,1-3-1 16,-1 0-1-16,0-10-30 16,2-7-32-16,1-6 19 15,1-3 20-15,-1-4-3 16,0 1 8-16,3 5 11 16,-6 1 7-16,0 7 23 15,-3 6 12-15,0 2 7 16,0 3-5-16,-3 5 5 15,0 0-8-15,0 0-18 16,0 7-16-16,4 11 9 0,-4 5 32 16,6 5-9-16,0 1-9 15,2-2-14-15,2 0-8 16,2-7-1-16,3-5-64 16,12-5-103-16,-5-3-316 15,-1-7-351-15</inkml:trace>
  <inkml:trace contextRef="#ctx0" brushRef="#br0" timeOffset="242030.3895">8543 8313 1490 0,'0'0'313'16,"0"0"-219"-16,0 0-2 0,0 0 84 15,0 0-6-15,0 0-60 16,0 0 0-16,-87 2-15 16,66 18-19-16,2 4-18 15,7 2-23-15,4-1-17 16,8-1-9-16,0-1-9 16,11-5 1-16,11-3 0 15,8-5-1-15,3-3-67 16,4-7-121-16,8 0-171 15,-5-10-370-15,-10-2-709 0</inkml:trace>
  <inkml:trace contextRef="#ctx0" brushRef="#br0" timeOffset="242297.2615">8650 8127 846 0,'0'0'290'15,"0"0"-94"-15,0 0 68 16,0 0 15-16,0 0-34 16,0 0-93-16,0 0-65 15,0 8 24-15,0 14 42 16,0 11-35-16,0 8-40 0,0 3-36 16,6 0-21-1,6-1-11-15,6-5-10 0,-2-7-1 16,-1-4-79-16,0-8-86 15,0-8-128-15,-6-3-394 16,3-7-322-16</inkml:trace>
  <inkml:trace contextRef="#ctx0" brushRef="#br0" timeOffset="242653.1097">8822 8339 1035 0,'0'0'629'16,"0"0"-560"-16,0 0-12 16,0 0 58-16,0 0 9 0,0 0-50 15,98 49-43-15,-77-49-19 16,0-2-12-16,-2-12-12 16,-7-6-93-16,-4 0-10 15,-5-1 21-15,-3 0 43 16,0 1 22-16,0 3 29 15,-11 6 3-15,-4 2 39 16,-1 7 68-16,-8 2 35 16,-1 0-28-16,-5 14-13 15,0 7 2-15,-1 6-11 16,8 2-13-16,10 7-34 16,10-4-11-16,3-2-18 15,13-3-17-15,13-6-2 0,5-6-52 16,26-10-133-1,-8-3-298-15,-7-2-169 0</inkml:trace>
  <inkml:trace contextRef="#ctx0" brushRef="#br0" timeOffset="242931.8868">9150 8279 1362 0,'0'0'263'0,"0"0"-112"16,0 0 101-16,0 0-30 16,0 0-88-16,0 0-53 15,0 0 31-15,-3 50-14 16,3-21-47-16,0-1-26 0,0-3-13 16,9-1-4-16,7-5-2 15,4-2-5-15,2-7 8 16,2-3-8-16,-2-5-1 15,1-2-4-15,-4 0-57 16,11-9-58-16,-8-4-126 16,-5 2-412-16</inkml:trace>
  <inkml:trace contextRef="#ctx0" brushRef="#br0" timeOffset="243285.6002">9102 8018 1003 0,'0'0'1050'0,"0"0"-922"15,0 0-63-15,0 0-1 16,0 0-45-16,0 0-19 15,0 0-179-15,9 11-422 0</inkml:trace>
  <inkml:trace contextRef="#ctx0" brushRef="#br0" timeOffset="244299.0831">9663 8401 829 0,'0'0'401'16,"0"0"-288"-16,0 0-78 0,0 0 7 15,0 0 364-15,0 0-72 16,0 0-208-16,-6-2-58 16,6 4 2-16,-4 11 31 15,-2 7-5-15,-8 4-40 16,-2 6-33-16,-6 4-23 15,5 0-3-15,5 3-137 16,5-8-242-16,7-8-417 0</inkml:trace>
  <inkml:trace contextRef="#ctx0" brushRef="#br0" timeOffset="245131.2382">9848 8332 1350 0,'0'0'393'0,"0"0"-291"15,0 0-77-15,0 0 0 16,0 0 97-16,0 0-5 16,0 0-3-16,39 74 2 15,-36-50-18-15,3 0-34 16,1-2-30-16,-1-1-17 15,-3-4-11-15,0-4-6 16,2-3 1-16,-5-3-1 16,0-5-6-16,0-2-7 15,0 0-3-15,0 0 2 16,0-9-30-16,0-6-48 16,3-4 26-16,3-7 0 15,4-3-7-15,-1 0 3 16,3-4 31-16,0 5 32 0,-3 5 7 15,-3 9 40-15,-3 6 45 16,0 3 1-16,1 5-33 16,-1 0-19-16,0 0-16 15,3 14-2-15,5 6 19 16,-4 6 5-16,2-2-6 16,-3 3-15-16,0-4-11 15,-3-4-8-15,-3-4 1 16,0-3 0-16,0-4-1 15,0-4-13-15,0 2-19 16,0-5-3-16,0-1 19 16,0 0 15-16,9-4 1 0,3-11-56 15,4-2 9-15,1-3 5 16,5-4-52-16,-4-3 39 16,0-1 27-16,-2 7 16 15,-7 2 12-15,-2 9 20 16,-3 3 26-16,-4 5 1 15,0 2-11-15,0 0-8 16,0 7-15-16,0 8 29 16,0 9 17-16,0 5-6 15,0 0-23-15,0-1-14 16,6-2-10-16,4-7-6 16,2-2-5-16,2-7-53 15,14-7-87-15,-1-3-167 16,-5 0-276-16</inkml:trace>
  <inkml:trace contextRef="#ctx0" brushRef="#br0" timeOffset="245514.7179">10426 8376 1257 0,'0'0'215'0,"0"0"-130"16,0 0 57-16,0 0 24 16,0 0-25-16,80 21-77 0,-59-21-40 15,-6 0-21 1,1-9-3-16,-2-7-53 0,-4 3-28 16,-7-1 5-16,0 1 50 15,-3 2 20-15,0 3 4 16,-10 3 2-16,-6 3 19 15,3-1 35-15,-6 3 9 16,-2 0 15-16,3 10-21 16,-6 5 12-16,5 5 7 15,1 4-1-15,6 1-17 16,6-1-27-16,6 3-13 16,0-7-12-16,10 0-6 15,13-8-32-15,20-5-122 16,-4-1-212-16,0-6-392 0</inkml:trace>
  <inkml:trace contextRef="#ctx0" brushRef="#br0" timeOffset="246002.3738">10773 8379 1672 0,'0'0'262'15,"0"0"-203"-15,0 0-39 16,0 0 37-16,0 0 2 15,0 0-30-15,0 0-14 16,-73 13-6-16,67 3 3 16,3 0 9-16,3-2-7 15,0 2-2-15,0-5-3 0,15-2-2 16,3-6 4 0,1-3-2-16,1 0-2 0,5 0-7 15,-4-16-15-15,4-3-16 16,-5-8-15-16,-4-6 1 15,-3-10 21-15,1-7-20 16,-5-18-63-16,-6 1 13 16,0-1 88-16,-3 4 6 15,-6 21 30-15,-9 0 80 16,-6 13-15-16,2 10-51 16,-1 11-1-16,1 4-3 15,3 5-21-15,5 2-18 16,2 17-1-16,3 8 9 15,6 11 63-15,0 6-5 16,0 5-9-16,9 1-14 0,7 2-18 16,4-2-13-16,0-7-4 15,6 0-6-15,-5-10-2 16,3-3 0-16,-2-10-1 16,-1-7-71-16,3-12-180 15,-6-1-349-15,-3 0-130 0</inkml:trace>
  <inkml:trace contextRef="#ctx0" brushRef="#br0" timeOffset="246229.6907">11076 8236 1328 0,'0'0'582'0,"0"0"-464"0,0 0-15 15,0 0 27 1,0 0-39-16,0 0 20 0,0 0-38 15,9 79-45-15,-3-52-18 16,7-4-4-16,-3-6-5 16,6-2-1-16,-3-6-32 15,-4-4-37-15,0-5-26 16,0 0-87-16,0-10-218 16,-6-2-553-16</inkml:trace>
  <inkml:trace contextRef="#ctx0" brushRef="#br0" timeOffset="246384.7816">11161 8101 1670 0,'0'0'249'0,"0"0"-180"0,0 0-30 16,0 0-7-16,0 0-32 15,0 0-106-15,0 0-180 16,0 25-340-16</inkml:trace>
  <inkml:trace contextRef="#ctx0" brushRef="#br0" timeOffset="246842.1781">11325 8256 1605 0,'0'0'382'16,"0"0"-284"-16,0 0 71 16,0 0-29-16,0 83-57 15,3-57-42-15,3 1-26 16,1-4-9-16,4-4-5 16,-2-6 5-16,0-6-4 15,-3-7 5-15,4 0-6 16,-3 0-1-16,3-10-24 15,0-7-13-15,-1-6-2 16,0-5-26-16,2-3 38 16,-1-1 1-16,-1 4 15 0,0 3 11 15,-2 10 18-15,-4 5 53 16,-3 7-7-16,0 3-30 16,0 0-19-16,0 1-8 15,0 15 10-15,0 5 20 16,0 5 15-16,0 3-21 15,0 0-13-15,0-1-11 16,6-4-7-16,5-6-21 16,2-5-77-16,-1-5-39 15,6-6-112-15,-6-2-283 16,1 0-440-16</inkml:trace>
  <inkml:trace contextRef="#ctx0" brushRef="#br0" timeOffset="247412.8116">11628 8246 1702 0,'0'0'315'16,"0"0"-242"-16,0 0 17 16,0 0 62-16,0 0-58 15,3 92-45-15,0-65-6 16,0-2-15-16,0-4-15 15,-3-2-7-15,3-7-5 16,-3-6 1-16,0-3-2 0,0-3 0 16,0 0-6-16,0-4-10 15,6-9-31-15,0-4 8 16,7-5 15-16,1-4-3 16,2-1-4-16,0 0 12 15,1 8 19 1,-8 6 13-16,1 6 9 0,-7 5-6 15,0 2-11-15,-2 0-5 16,-1 8 0-16,2 9 20 16,-1 4 5-16,1 4-1 15,-1 1-11-15,3-1-3 16,-1-4-8-16,0-4 4 16,-3-4-6-16,3-6 1 15,-3-3-1-15,3-4 0 16,1 0 11-16,2 0-11 0,0-7-18 15,7-9-22 1,7-4 0-16,0-3-2 0,2-7-35 16,0 3-29-16,-1 3 48 15,-6 6 55-15,-5 7 3 16,-4 8 47-16,-3 3-21 16,-2 6-15-16,-1 12 108 15,4 7-24-15,-4 5-33 16,3 0-40-16,3-3-14 15,7 5-8-15,0-11-178 16,4-4-465-16</inkml:trace>
  <inkml:trace contextRef="#ctx0" brushRef="#br0" timeOffset="248262.9888">13214 8019 1204 0,'0'0'526'15,"0"0"-414"-15,0 0-12 16,0 0 4-16,0 0 2 16,0 0 52-16,0 0-18 15,103 20-61-15,-54-17-46 16,4-3-24-16,3 0-8 16,-5 0 0-16,-8-3 0 15,-14-1 0-15,-10 0 1 16,-6 2-1-16,-10 0 1 15,-3 2-2-15,0 0 0 0,-3 0 0 16,-7 8 0-16,-7 8 23 16,1 4 14-16,1 7-19 15,-2 2-8-15,4 4-1 16,-3 4 5-16,2 1 5 16,-2-1 9-16,1-1 4 15,-5-2-1-15,7 0 5 16,0-4 10-16,2-5-16 15,9-5-12-15,2-4-11 16,3-6-5-16,20 1 7 16,7-9-3-16,5 1-5 15,4-3-1-15,2 0-8 16,-8 0-6-16,-7-5-7 0,-9-2-32 16,-8 1-34-1,-9-1-19-15,0-3-41 0,-9 0-182 16,-5 0-482-16</inkml:trace>
  <inkml:trace contextRef="#ctx0" brushRef="#br0" timeOffset="248459.2139">13357 8322 836 0,'0'0'1079'15,"0"0"-943"-15,0 0-101 16,0 0 55-16,0 0 51 0,0 0-8 16,78 13-96-16,-4-13-37 15,-8 0-200-15,-11 0-565 0</inkml:trace>
  <inkml:trace contextRef="#ctx0" brushRef="#br0" timeOffset="248938.6302">14067 8382 1587 0,'0'0'497'0,"0"0"-438"0,0 0-36 15,0 0 19-15,0 0-11 16,95 0-20-16,-53 0-11 15,1 0-37-15,-5 0-25 16,-11 3 2-16,-9-3-75 16,-11 0-166-16,-7 0-270 0</inkml:trace>
  <inkml:trace contextRef="#ctx0" brushRef="#br0" timeOffset="249192.2511">14013 8269 1702 0,'0'0'378'0,"0"0"-257"15,0 0-31-15,0 0 25 16,87 0-61-16,-51 0-54 16,22 0-36-16,-10 0-220 0,-2 0-598 15</inkml:trace>
  <inkml:trace contextRef="#ctx0" brushRef="#br0" timeOffset="250096.4323">14740 8524 955 0,'0'0'297'0,"0"0"-152"15,0 0 46-15,0 0 100 16,0 0-8-16,0 0-89 16,0 0-116-16,3-27-54 15,4 7-9-15,1-3 3 16,0-4-7-16,-4-5-5 16,-1-9-5-16,-3 0-1 15,0-6 0-15,0-2-8 16,0 2-2-16,0 2 9 0,0 5 1 15,0 6 1-15,0 4 0 16,0 3 0-16,0 5-1 16,0 6 10-16,3 5-2 15,0 6 7-15,-3 5-7 16,3 0-8-16,-3 19-9 16,3 10 9-16,-3 5 8 15,6 5-8-15,0 4 1 16,9 0-1-16,0-4 0 15,5-1 0-15,6-6 1 16,-3-2-1-16,3-3 1 16,-1-1 0-16,4-3 8 15,1-3-2-15,-2-5 0 0,5-4-1 16,-3-4-4 0,-1-5 8-16,0-2 10 0,-6-2 23 15,-4-12 49-15,-3-8-7 16,-7-9-41-16,-4-9-13 15,-5-8-9-15,0-6-11 16,-4-5-10-16,-6 6 1 16,1 4-1-16,-1 8-1 15,4 9-9-15,0 3-191 16,-1 8-418-16,3 3-1164 0</inkml:trace>
  <inkml:trace contextRef="#ctx0" brushRef="#br0" timeOffset="255237.2864">10559 14997 719 0,'0'0'42'0,"0"0"4"15,0 0 498-15,0 0-144 16,0 0-207-16,0 0-124 0,0-9 20 16,0 9 39-1,0 0-32-15,0 0-39 0,2 0-13 16,-2 0 17-16,0 0 16 15,0 0-10-15,0 0-10 16,0 0-9-16,0 0-8 16,-3 3-16-16,-3 0-15 15,-1 1-8-15,-2 2-1 16,3-3 0-16,-3-2 0 16,0 5-1-16,0-4 0 15,0 3 1-15,-1 1-1 16,1 1 1-16,-2 0 0 15,-2-1 0-15,1 1 1 16,-3 0-1-16,6-2 0 16,0 2 1-16,0 1-1 0,2 1 0 15,1-2-1-15,1 2 2 16,2 1-1-16,0-3 0 16,0 3 2-1,3-4-2-15,0 2 1 0,0 2 0 16,0-5-1-16,0 5 0 15,0-3-1-15,0-3 1 16,6 5 0-16,-2-5-1 16,3 2-8-16,-1 1-3 15,1-4-6-15,-4 4 0 16,0-5 6-16,0 3-12 16,3-2-19-16,0-3 3 15,3 0 4-15,0 0 8 0,3 0-18 16,-2 0 6-16,-1-3 26 15,2-2 14-15,-4 3 1 16,-1-1-1-16,0-1 2 16,-3 1-1-16,3-2 1 15,-3 0-2-15,0-1-11 16,3 2 10-16,-3-2-17 16,-3 2-13-16,3-2 5 15,-3 2 5-15,0 1 16 16,0-1 5-16,0 1 9 15,0 1 9-15,0-1 24 16,0 1 10-16,-6 0-12 0,-6-1-13 16,0 0-2-1,-1-2-18-15,-4 3-7 0,1-1 0 16,-2 3-38-16,-6 0-58 16,2 9-155-16,8 2-504 0</inkml:trace>
  <inkml:trace contextRef="#ctx0" brushRef="#br0" timeOffset="256507.8239">11578 15076 945 0,'0'0'411'0,"0"0"-254"15,0 0-69-15,0 0 111 16,0 0 45-16,0 0-102 16,0 0-78-16,0-6-27 15,0 6 8-15,0 0 14 16,0 0-13-16,0 0-12 16,-3 0 6-16,-4 0 6 15,-3 0 1-15,-2 3-1 16,-5 0-12-16,4 2-4 15,1 0-12-15,-1-1-5 0,-1 3-7 16,1 2 3-16,4 1-8 16,0-1-1-16,-2 3 6 15,4 1-6-15,1-1 0 16,3-2 2-16,0 0-2 16,0 0 0-16,-1 2 0 15,1-3 9-15,0 4-7 16,3-3 0-16,-3-1-1 15,3-2 0-15,0 2-1 16,0-2 1-16,0 0 0 16,0 0-1-16,0 0 1 15,0-1-1-15,0 1-1 16,6-1-7-16,1-2-4 0,-1-1-29 16,3 0-12-1,1-3 2-15,4 0-7 0,-5 0 3 16,4 0 15-16,-1-3 22 15,2-4-4-15,-1-3 16 16,0 1 6-16,4-1 0 16,-8 3 21-16,0 0 2 15,-2 0 7-15,-7 4 3 16,0-3-5-16,0 2-16 16,-13 0-12-16,-10-1-35 15,-15-2-9-15,-1-1-194 16,0 6-720-16</inkml:trace>
  <inkml:trace contextRef="#ctx0" brushRef="#br0" timeOffset="258647.9001">7686 14512 967 0,'0'0'153'0,"0"0"-87"16,0 0 200-16,0 0 12 15,0 0-68-15,0 0-103 16,0 0-42-16,3-20 4 16,-3 20-2-16,0 0-19 15,0 3-5-15,-10 7 15 16,1 6 19-16,-5 4-14 0,-2 4 2 15,1 2-10 1,-3 4-4-16,3 6-17 0,2-2-2 16,2 1-12-16,1 2-8 15,4 0-10-15,3 2 4 16,0 4-5-16,3-3 5 16,0 3 6-16,0-1-4 15,0-5-7-15,9-8 0 16,4-2 0-16,1-7-1 15,5-6-16-15,5-1-2 16,0-6 3-16,6-2-6 16,0-5 3-16,4 0 0 15,0 0 0-15,-5-7 11 16,2-8-17-16,-4 1 5 0,-5-5 1 16,2-4 0-16,-9-4-9 15,0-6 2-15,-3-6 16 16,-2-7 9-16,-1-4 0 15,-6-3 12-15,0 3-6 16,-3 0-5-16,0 5 10 16,0 7-1-16,-12 3 12 15,-7 6-7-15,-5 4-1 16,-4 3-2-16,-8 4 0 16,-3 6-11-16,-7 8-1 15,4 4 0-15,3 0-2 16,3 21-46-16,11 4-189 15,9 2-724-15</inkml:trace>
  <inkml:trace contextRef="#ctx0" brushRef="#br0" timeOffset="259352.2768">7195 14083 1172 0,'0'0'368'0,"0"0"-216"15,0 0-30-15,0 0 102 16,0 0-9-16,0 0-59 16,0 0-67-16,0-7-31 0,0 20-13 15,0 5 56-15,0 7 5 16,-3 8-49-16,-4 0-25 15,1 7-23-15,-3-3-1 16,3-1-8-16,-1 3-2 16,-1-6-39-16,5 0-40 15,3-6-49-15,0-7-66 16,0-8-144-16,11-5-253 16,2-7-230-16</inkml:trace>
  <inkml:trace contextRef="#ctx0" brushRef="#br0" timeOffset="259820.2508">7476 14119 1217 0,'0'0'316'0,"0"0"-229"16,0 0 45-16,0 0 162 15,0 0-41-15,0 0-75 16,0 0-50-16,-60 20-24 16,44-3-19-16,1 9-22 15,-3 7-18-15,9 7-20 16,0 2-11-16,-1 2-7 15,5 1-5-15,2-4 4 0,3-3-6 16,0-8-1-16,0-6-6 16,3-9-1-16,5-6-8 15,5-4-8-15,-1-5-30 16,6 0 8-16,0-9-23 16,1-9 8-16,-1-1 24 15,-6-4 19-15,-6 3-7 16,-3 4 25-16,-3 0 6 15,0 7 22-15,-9 4-6 16,-15 5-4-16,-7 0-18 16,-24 10-37-16,10 4-248 0,-1 1-920 15</inkml:trace>
  <inkml:trace contextRef="#ctx0" brushRef="#br0" timeOffset="261131.1793">7303 15061 829 0,'0'0'528'15,"0"0"-450"-15,0 0-34 16,0 0 87-16,0 0 66 16,0 0-60-16,0 0-65 15,0-4 12-15,0 4 8 0,0 0 3 16,0 0-11-16,0 0-5 16,0 0-33-16,-6 0-22 15,-9 0-17 1,0 0-5-16,-4 0-1 0,2 4 0 15,1 3-1-15,2 1 1 16,1-3-1-16,7 1 0 16,0 0-6-16,6-3 0 15,0 1 0-15,0 2 6 16,0-2-2-16,6-1 1 16,7 0 1-16,-2 1-8 15,1-1 1-15,1 1 6 16,2 2-5-16,0 0 6 0,3-1-8 15,0 3-8 1,1 2-1-16,-4-3-2 0,3 3 0 16,-6 0 3-16,-3 3 7 15,-2-2-3-15,-4 2-4 16,-3-1 5-16,0 1-2 16,-3-3 2-16,-7 1 11 15,-2 1 8-15,-1-1 30 16,-1-4-9-16,2-1-21 15,-1-5 9-15,4 2-1 16,-3-3 0-16,3 0-9 16,0 0-7-16,3-4-16 15,-1-6-3-15,7-4-8 16,0-1-20-16,0-3-45 16,0 0-35-16,10 1-4 0,2 0 74 15,6 0 22-15,-3 1 23 16,1 0 12-16,4 3 22 15,-1-4 27-15,0 3 4 16,-5 1-11-16,2 1-16 16,-7-1-11-16,-3 2-14 15,-6 1 5-15,0 0-6 16,0 0-15-16,-6-1-28 16,-7 2 8-16,-5-1-12 15,-15 0-88-15,6 5-111 16,2 0-287-16</inkml:trace>
  <inkml:trace contextRef="#ctx0" brushRef="#br0" timeOffset="262603.0553">8228 15143 1243 0,'0'0'325'0,"0"0"-272"0,0 0-23 16,0 0 119-16,0 0 26 16,0 0-83-16,0 0-48 15,-3-4-13-15,-8 4-5 16,-5 0-5-16,1 0-8 15,-6 0-5-15,2 0 20 16,1 0 29-16,3 0 13 16,3 0-11-16,3 0-16 15,-1 4-26-15,7 0-17 16,-2-1 0-16,5 4 0 16,-3-2 12-16,3-1-4 15,0 2-2-15,0 1-5 16,0-3 1-16,0 2 20 0,0 1 14 15,0-1-3-15,0-2-13 16,8 2-8-16,5 1-3 16,5-3-9-16,6 2-36 15,1 1-3-15,-1-2 5 16,0 3-3-16,-3-2 1 16,1 1 5-16,-5 0 10 15,-4 2 8-15,-1-3 6 16,-6 2 6-16,1-1 0 15,-7 2 1-15,0 1 9 16,0-1 10-16,0 1-3 16,-7 0 9-16,1-3-8 15,0 0-4-15,0-2-12 0,-4 1 0 16,2-4 0-16,-4 1-1 16,-1-3-1-16,-2 1 0 15,-3 2 0-15,0-3-1 16,-6 0 1-16,-1 0-1 15,1 0 2-15,6 0 1 16,2 0 21-16,8-4 5 16,5-1-5-16,3-6-22 15,0-1-34-15,17-5-5 16,2-3-17-16,2 0-5 16,0-2 22-16,-2 7 20 15,-5-2-9-15,-1 5 16 0,-4-1 11 16,-3 6 1-16,-2-3 11 15,2 3 12 1,-1 0 10-16,-2 1-8 0,3 2 11 16,-3-2-7-16,0 6-18 15,-3-3-11-15,-3 2-22 16,-36 1-52 0,-3 0-288-16,-4 0-1006 0</inkml:trace>
  <inkml:trace contextRef="#ctx0" brushRef="#br0" timeOffset="264849.4614">7743 16022 479 0,'0'0'58'16,"0"0"-45"-16,0 0-10 15,0 0 181-15,0 0 53 16,0 0 3-16,0 0 10 0,15-50-29 15,-15 50 52-15,0 0-11 16,0 0-71-16,0 6-57 16,0 5-24-16,0 6 0 15,0 8 13-15,-5 8-44 16,-5 4-34-16,1 3-15 16,3 3-4-16,-3-1-12 15,-1 1-14-15,2-5 6 16,2 0-5-16,0-4 0 15,-1-5-1-15,4-5 6 16,0-4-6-16,3-4-1 16,0-10-27-16,0-3-39 15,0-3-54-15,0 0-81 0,3-4-89 16,7-7-350-16,-1 1-485 16</inkml:trace>
  <inkml:trace contextRef="#ctx0" brushRef="#br0" timeOffset="265248.4413">7747 15972 611 0,'0'0'771'0,"0"0"-559"15,0 0-126-15,0 0 57 16,0 0 144-16,0 0-35 15,0 0-97-15,90-17-57 16,-69 24-12-16,1-1-21 16,8-5-33-16,0-1-32 0,1 0-25 15,2 0-57 1,-3-4-56-16,-5-3-132 0,-5 1-226 16,-7 6 139-16,-7 0 4 15,-3 0-361-15</inkml:trace>
  <inkml:trace contextRef="#ctx0" brushRef="#br0" timeOffset="265556.9837">7722 16263 804 0,'0'0'596'15,"0"0"-486"-15,0 0-63 16,0 0 190-16,0 0 61 16,0 0-104-16,0 0-79 15,84-3-46-15,-59-5-43 16,-1 2-26-16,-8 3-19 15,-1 0-31-15,-7 3-78 16,-1 0-220-16,-4 0-276 16,0 6-520-16</inkml:trace>
  <inkml:trace contextRef="#ctx0" brushRef="#br0" timeOffset="266073.1996">8007 16365 1618 0,'0'0'478'16,"0"0"-427"-16,0 0-23 15,0 0 86-15,0 0-110 0,0 0-4 16,85-18-166 0,-70 11-43-16,0-1 57 0,-3-2 30 15,-3 0 33-15,-2 0 42 16,-4 3 47-16,0-1 24 16,-3 4 67-16,0 0 49 15,0 4 17-15,-3 0-14 16,-3 0-29-16,-7 0-23 15,1 0-32-15,-6 0-17 16,0 1 1-16,-3 5 12 16,-1 1-5-16,-2-3 8 15,6 4 20-15,2-1 1 16,2 3-21-16,5 2-18 16,-1 1 2-16,4 5 7 0,3 1-5 15,3-2-16-15,0 4-13 16,0-9-3-16,9 5-3 15,7-11-9-15,4-2 0 16,11-4-43-16,6-9-63 16,24-15-112-16,-11-3-392 15,-3 1-785-15</inkml:trace>
  <inkml:trace contextRef="#ctx0" brushRef="#br0" timeOffset="268527.8451">7316 15834 1015 0,'0'0'393'15,"0"0"-222"-15,0 0-37 16,0 0 105-16,0 0 15 16,0 0-77-16,0 0-57 15,0-1-26-15,0 1-7 16,0 10-14-16,0 3-12 16,-10 11 19-16,4 5-14 15,-5 5-40-15,1-5-13 16,1 1-7-16,0-7-5 15,6-4-1-15,0-8 0 16,3-2-12-16,0-9-15 16,0 0-9-16,12 0 6 0,3-10 11 15,0-6 2-15,0 3 7 16,1-6-1-16,-5 5-2 16,2 4 11-16,-4 6 1 15,-3 1 0-15,4 3 1 16,-2 0 1-16,1 4 8 15,0 9 9-15,-6 1 9 16,1 5-1-16,-1-3 4 16,-3 1-15-16,0-1-3 15,0-2 0-15,-10-1 5 16,-2-3 1-16,-2-1-8 16,-5-2-10-16,3-4-7 15,2 0-25-15,-2-3-53 0,7 0-67 16,3-13-115-1,6-2-370-15,0 1-208 0</inkml:trace>
  <inkml:trace contextRef="#ctx0" brushRef="#br0" timeOffset="268807.5105">7339 15800 1733 0,'0'0'533'0,"0"0"-459"15,0 0-23-15,0 0 97 16,0 0-15-16,0 0-133 15,94 0-15-15,-69 0-122 16,5 0-126-16,-8 0-357 16,-8 0-796-16</inkml:trace>
  <inkml:trace contextRef="#ctx0" brushRef="#br0" timeOffset="269203.221">7686 15783 1422 0,'0'0'756'0,"0"0"-644"0,0 0-77 15,0 0 20-15,0 0 51 16,0 0-45-16,-61 87-38 15,57-61-11-15,4-2-10 16,0 1-1-16,0-2 1 16,0-2-1-16,4-3 1 15,2-3-2-15,3-3 0 0,0-5-15 16,-2-4-18-16,1-2-17 16,-2-1-16-16,0 0 7 15,-3 0 10-15,0-4 18 16,-3-6 31-16,0 1 13 15,0-1 16-15,-9 0 8 16,-3 4 3-16,-3 2-16 16,0 4-24-16,-9 0-25 15,2 13-138-15,7-1-434 0</inkml:trace>
  <inkml:trace contextRef="#ctx0" brushRef="#br0" timeOffset="269940.2939">7167 16534 209 0,'0'0'1096'15,"0"0"-756"-15,0 0-171 16,0 0-21-16,0 0 35 15,0 0-48-15,0 0-64 16,-27-30-34-16,27 26 13 16,0-2-14-16,6 2-26 15,5-3 4-15,2 4-7 16,-1-3-7-16,1 2 1 16,1 2-1-16,-2 2 1 15,-5 0-1-15,-1 0 0 16,-3 0 6-16,-3 2-5 15,0 5 11-15,0 0 19 0,0 3 0 16,0 0-10-16,0 3 0 16,0-3-3-16,-3 3 7 15,-3 1 2-15,-1-5-9 16,4 4 7-16,-6-3 10 16,3 0 0-16,-5-4-3 15,1 5-7-15,-2-1-11 16,-1-5-3-16,2 3-3 15,2-1 2-15,-1-2 11 16,4 2 3-16,0-3-9 16,6 2-13-16,0-2-1 15,0-1 5-15,0 1 3 16,0-1-7-16,9 0-2 0,4-3 0 16,-1 0-9-1,6 0-9-15,-6 0-15 0,4 0-24 16,-5-3 0-16,-5 0 1 15,0 2-16-15,1 1-22 16,-1-3-22-16,3 0-119 16,-3 1-133-16,3 0-268 0</inkml:trace>
  <inkml:trace contextRef="#ctx0" brushRef="#br0" timeOffset="270397.3371">7446 16411 461 0,'0'0'663'16,"0"0"-421"-16,0 0-82 15,0 0 73-15,0 0 77 16,0 0-106-16,0 0-50 15,-16 34-25-15,5-17-14 16,5 4-42-16,-7 3-23 16,4-1-12-16,1 1 7 15,-2 2 5-15,1 1-17 16,3-1-15-16,3-4-6 16,3-2-11-16,0-3-1 0,0-4 0 15,3-6-21 1,6-3-2-16,1-1 5 0,1-3 9 15,1 0-4-15,1 0-8 16,-1-10 3-16,-4 0-7 16,2-4-1-16,-4 1-5 15,-3 3 30-15,0 0-9 16,-3 3 10-16,0 5 10 16,-6-1-10-16,-7 3 1 15,-1 0-1-15,-2 0-51 16,-2 3-141-16,0 1-550 15,6 1-932-15</inkml:trace>
  <inkml:trace contextRef="#ctx0" brushRef="#br0" timeOffset="272649.8019">8216 16590 423 0,'0'0'177'16,"0"0"322"-16,0 0-389 16,0 0-44-16,0 0 111 15,0 0 40-15,0 0-2 16,-24-3-15-16,24 3-20 15,0 0-11-15,-3 0-23 16,3 0-29-16,0 0-33 16,0 0-48-16,0 0-36 15,0-1-18-15,3-2-31 16,3-1-20-16,7 1-11 16,-2 3 13-16,1 0 30 15,1 0 17-15,-1 0-2 0,0 0 9 16,-3 0 5-16,0 0 8 15,-6 7 9-15,0-2 8 16,0 5-2-16,-3 2 5 16,0 1 9-16,-3 1 14 15,-9 1 11-15,0 0-17 16,-3 3 11-16,3-4-11 16,-4 2-4-16,2-2-9 15,-2 0 1-15,4-2-8 16,-1 1-7-16,2-3-1 15,5 0 0-15,0-5-3 16,-1 3-5-16,4-4 1 16,3 2 4-16,0-4 2 0,0 3 0 15,0-3-2 1,0-2 0-16,0 2-5 0,10-2-1 16,5 0-19-16,3 0-44 15,3-9-65-15,6-2-73 16,9 0-284-16,-11 1-32 15,-4-1-122-15</inkml:trace>
  <inkml:trace contextRef="#ctx0" brushRef="#br0" timeOffset="274657.4013">8319 16811 907 0,'0'0'852'0,"0"0"-622"16,0 0-107-16,0 0 75 15,0 0-2-15,0 0-64 16,0 0-36-16,0 0-2 16,0 4-5-16,0 1-11 15,-3 5-24-15,-3 4-20 16,-6 6-2-16,-3 0-5 16,-4 4-11-16,-1-2-16 15,1 0-23-15,2-6-38 16,7-4-45-16,10-5-102 15,0-4-284-15,0-3-489 0</inkml:trace>
  <inkml:trace contextRef="#ctx0" brushRef="#br0" timeOffset="275225.9385">8513 16633 679 0,'0'0'853'16,"0"0"-565"-16,0 0-71 15,0 0 23-15,0 0-9 16,0 0-49-16,0 0-72 15,-42 66-39-15,30-42-9 16,-1 4-14-16,5-1-13 16,2-3-13-16,3 1-12 0,3-5-10 15,0-7 0-15,0-4-28 16,9-4-7-16,9-5-14 16,0 0 0-16,6-10-11 15,1-7-1-15,2-6 10 16,-3 0 20-16,0-8 31 15,-5 2 9-15,-5 3-2 16,-4 1 17-16,-4 2 8 16,-6 4 15-16,0 7-18 15,-13 1-29-15,-7 6-12 16,-11 5-146-16,1 0-457 16,0 0-888-16</inkml:trace>
  <inkml:trace contextRef="#ctx0" brushRef="#br0" timeOffset="293395.0835">16405 8177 484 0,'0'0'69'0,"0"0"545"15,0 0-211-15,0 0-166 16,-19 0-6-16,19 0-49 16,0 0-35-1,0 0-60-15,0-1-29 16,3-1-15-16,0 2-8 0,0-4-1 16,-3 4-4-16,0 0-9 15,0-3-8-15,0 3-6 16,-12 0 4-16,-12 0 11 15,-1 0-8-15,-5 0-4 16,4 0 7-16,4 7-6 0,5-4-5 16,8 0 0-1,3 3-4-15,3 1-2 0,3 0 0 16,0 2 1-16,0 6 5 16,8-3-5-16,6 4 0 15,5-3-1-15,1-2-8 16,6 3-14-16,0-1-6 15,-3-1-11-15,0 4 5 16,-8-2 22-16,-2 3 10 16,-4-2 1-16,-5 0 1 15,-2-6-1-15,-2 1 0 16,0-2 0-16,-3-6-5 16,-12 1-2-16,-7-3-62 0,-2 0-87 15,2-3-108 1,-3-8-28-16,11 0-38 0,1-2-287 15</inkml:trace>
  <inkml:trace contextRef="#ctx0" brushRef="#br0" timeOffset="293705.5322">16568 7933 1637 0,'0'0'310'0,"0"0"-133"15,0 0-31-15,0 0-8 0,0 0-33 16,0 0-44-16,0 0 29 16,6 61 26-16,3-24-59 15,1 3-33-15,5 7-6 16,3-1-5-16,-3-1-12 15,-1-1-1-15,-1-5-21 16,-3-9-84-16,-4-7-45 16,4-3-110-16,0-10-318 15,-3-6-345-15</inkml:trace>
  <inkml:trace contextRef="#ctx0" brushRef="#br0" timeOffset="293900.5817">16529 8256 601 0,'0'0'1370'16,"0"0"-1190"-16,0 0-133 16,0 0-36-16,0 0-6 15,88-4-5-15,-53 4-152 16,10 0-127-16,-9 0-110 15,-7 0-369-15</inkml:trace>
  <inkml:trace contextRef="#ctx0" brushRef="#br0" timeOffset="294281.2229">16924 8213 1517 0,'0'0'374'15,"0"0"-224"-15,0 0 21 16,0 0-3-16,0 0-12 16,-88 8-58-16,70 3-51 15,8 3-27-15,0 3-12 16,7 0-7-16,3-1-1 16,0-1-7-16,3-4-3 15,10-1-9-15,3-7-8 16,4-3-33-16,0 0-38 15,2-3-16-15,-3-7 25 0,-6-1 34 16,4-1 27-16,-8-1 28 16,-3 6 1-16,1 0 49 15,-6 4 45-15,2 0 1 16,-3 3-22-16,3 0-23 16,0 6-32-16,7 7-10 15,0 2-3-15,2-2-6 16,7-1-84-16,9-2-162 15,-3-6-261-15,-5-4-303 0</inkml:trace>
  <inkml:trace contextRef="#ctx0" brushRef="#br0" timeOffset="294784.0806">17094 7992 1635 0,'0'0'293'0,"0"0"-219"16,0 0-36-16,0 0 130 16,0 0 32-16,0 0-71 15,0 0-41-15,3-23-30 16,0 28-15-16,2 13-5 16,2 5-4-16,1 9-15 15,1 6-4-15,0 4-7 16,2 1-8-16,1-4 0 15,2-3-1-15,-2-7-24 16,-3-10-24-16,-2-6-38 0,-4-6 8 16,-2-7 23-16,-1 0 26 15,0 0 14-15,4-12-38 16,-1-4-5-16,3-4 29 16,0-5 21-16,1 2 9 15,-1 0 0-15,0 5 13 16,-3 2 39-16,0 10 12 15,2 2-11-15,-2 4-8 16,4 0-44-16,5 7-1 16,0 12 0-16,6 5-1 15,1 7 1-15,0 0 8 16,1-1 7-16,-7-7-5 16,-1-6-9-16,-11-4-1 0,-1-9-7 15,-8-4-13-15,-13 0-24 16,-12-4-77-16,-12-12-163 15,9 2-197-15,7 0-136 0</inkml:trace>
  <inkml:trace contextRef="#ctx0" brushRef="#br0" timeOffset="295162.9816">17490 8125 838 0,'0'0'499'16,"0"0"-335"-16,0 0 44 16,0 0 27-16,0 0 18 15,0 0-58-15,0 0-39 16,0 22 6-16,3-5-33 0,3 5-31 16,4 5-41-1,2 2-33-15,2 3-18 0,2-3-6 16,0-4-60-16,4-1-110 15,-4-5-168-15,-7-9-609 0</inkml:trace>
  <inkml:trace contextRef="#ctx0" brushRef="#br0" timeOffset="295348.1718">17519 8031 1612 0,'0'0'566'0,"0"0"-555"0,0 0-11 15,0 0-36-15,0 0-25 16,0 0-188-16,0 0-474 0</inkml:trace>
  <inkml:trace contextRef="#ctx0" brushRef="#br0" timeOffset="295595.4794">17723 7872 2155 0,'0'0'318'16,"0"0"-245"-1,0 0-28-15,-3 91 46 0,3-50-14 16,0 4-38-16,10-2-23 16,5 0-7-16,6-4-9 15,-3-7-8-15,5-2-126 16,0-6-186-16,-8-9-570 0</inkml:trace>
  <inkml:trace contextRef="#ctx0" brushRef="#br0" timeOffset="295791.9725">17661 8086 1996 0,'0'0'336'15,"0"0"-229"-15,0 0-38 16,0 0 16-16,87 6-85 15,-24 3-6-15,-11-3-326 16,-7-2-674-16</inkml:trace>
  <inkml:trace contextRef="#ctx0" brushRef="#br0" timeOffset="296195.0066">17954 8101 1753 0,'0'0'319'0,"0"0"-217"16,0 0-31-16,0 0 0 15,0 0-28-15,0 0-27 16,81 62-16-16,-62-55-48 16,-2-1-77-16,-1-6-20 15,-6 0 33-15,-4 0 69 16,-2-9 43-16,-1-1 12 15,0-4 83-15,0 0 68 16,0-1-21-16,3 1-13 16,-2 0-19-16,-1 5 18 15,1 3-3-15,-1 5-31 16,0 1-29-16,3 0-53 0,5 11-12 16,4 17-1-16,8 10 0 15,7 12-5-15,-1 9 6 16,6 4 0-16,-2-3 0 15,-4-5-2-15,-6-8-7 16,-16-11-40-16,-7-7-44 16,-42-12-109-16,-8-9-362 15,-11-7-907-15</inkml:trace>
  <inkml:trace contextRef="#ctx0" brushRef="#br0" timeOffset="296789.9023">15701 8727 179 0,'0'0'1348'15,"0"0"-1109"-15,0 0-129 16,0 0 67-16,-109 5 46 15,39-2-68-15,-30-3-61 0,-37 0-21 16,-22 0 7-16,-6-3-7 16,-8-7-4-16,-3-2-2 15,-18 0-3-15,-17-1-5 16,-6 0-19-16,-4 2-39 16,7 3 1-16,16 6-1 15,19 2-1-15,33 0 0 16,40 2-39-16,44 8-28 15,39 9-51-15,23-2-122 16,0-4-567-16</inkml:trace>
  <inkml:trace contextRef="#ctx0" brushRef="#br0" timeOffset="302023.902">12593 13696 522 0,'0'0'9'15,"0"0"256"-15,0 0-64 16,0 0-72-16,0 0 11 16,0 0 20-16,0 0 7 15,1-7-17-15,-1 7 18 16,0 0 9-16,0 0-28 16,0 0-33-16,7 0-32 15,-1 0-20-15,4-3-25 0,3 0-22 16,7 3-9-1,-2-4-7-15,3 1 0 0,1 3 0 16,-1-3-1-16,3 1 0 16,-1 0 1-16,3 2-1 15,-2-3 0-15,0 3 0 16,0-2 0-16,1 1 0 16,2-3 1-16,1 2-1 15,2-2 0-15,0 3-8 16,-2-1-7-16,2-1-3 15,0 0 8-15,-3-1 2 16,0 1 2-16,-1 0 6 16,3 3-1-16,-6-1 0 15,0 1 1-15,-7 0-1 16,4 0 0-16,-5 0-1 16,-4 0 2-16,5 0 2 15,-4 0 5-15,1 0 1 0,2 0-7 16,3 1 1-16,-3 2-1 15,3 4-1-15,-2-1 1 16,-3 1-1-16,4 2 0 16,-8-2 0-16,0-1 0 15,-3-2 0-15,-3 2 0 16,2 1 1-16,-2 0-1 16,0 3 1-16,0 3 10 15,4 1-2-15,-4 1 5 16,7 5 0-16,-4-3-4 15,3 3-4-15,-2-3-4 0,4 2 4 16,-2 1-5 0,0-2 0-16,-3-1 0 0,-1 1-1 15,-2-5 1-15,0 3-1 16,-1-5 1-16,-2 2 5 16,0-3 3-16,1 0 1 15,1-1 0-15,-1-1-2 16,6 0-7-16,-4 2 5 15,0 0-5-15,4-3 0 16,-1 3 5-16,-3-3-6 16,0 0 0-16,0-1 0 15,-3-2 0-15,1-1-1 16,-1 0 1-16,0 1 0 16,0-4 0-16,0 0 0 15,0 0 0-15,0 3 0 16,2-3 0-16,-2 0 1 15,1 0 0-15,-1 0 1 0,2 0-1 16,-1 0 0-16,1 3 1 16,-1-1-1-16,4 0 0 15,-5-2 1-15,0 0-2 16,0 0 0-16,0 0 0 16,0 2-1-16,0-2 1 15,0 3-2-15,0 1 1 16,3 2 1-16,-3 1-1 15,3-3 1-15,0 2 0 16,0 1 0-16,0-1 0 0,0-3 0 16,0 4 0-1,0 0 0-15,-3 2-1 0,0 4 0 16,0-2 0-16,0 2 1 16,0 0-1-16,0-4 1 15,0-1 0-15,0-1-1 16,0-4 1-16,0-3 2 15,0 0-1-15,0 0 1 16,0 0 7-16,0 0-3 16,0 0 4-16,0 0-3 15,0 0-7-15,0 0-1 16,0 0-1-16,0-3 0 16,0 3 1-16,0 0 1 0,0-4 0 15,0 1 1 1,0-1 6-16,0-2-6 0,0-1-1 15,0 0 0-15,0-2 1 16,0 2-1-16,3 0 0 16,-2 0 0-16,3 2 1 15,-2 1-1-15,1-2-1 16,0-1-12-16,-2 1 12 16,3 2-1-16,-4-2 1 15,3 2 0-15,0-2 0 16,0-1 1-16,4 0-1 15,-4 0 1-15,0 1 0 16,0 4 1-16,-3 0 8 16,3-1-8-16,-3 3 7 15,0 0 1-15,0 0 3 0,0 0-6 16,0 0-5 0,0 0-1-16,0 0-8 0,0 0 1 15,0 5 6-15,0 3 0 16,0 2 1-16,0 1-1 15,0-5 1-15,0 0 0 16,0 5 1-16,0-5 0 16,0 4 7-16,0-3 2 15,0 2 8-15,0 4-6 16,0-2-3-16,-3 2-8 16,3 0 0-16,-3 1 0 15,0-1 1-15,3-1 6 0,-3-2-7 16,-1 1 0-1,1-2-1-15,3-1 1 0,-3-5 0 16,3 0 0-16,0 0 0 16,-3-3 5-16,3 0 4 15,0 0 4-15,-3 0-1 16,-2 0 8-16,-7 0 2 16,-4 0-4-16,-13-3-12 15,-7-3-6-15,-10-8 0 16,-25-3-1-16,10 1-84 15,4 3-273-15</inkml:trace>
  <inkml:trace contextRef="#ctx0" brushRef="#br0" timeOffset="307641.0443">15646 13647 697 0,'0'0'79'16,"0"0"86"-16,0 0 188 16,0 0-100-16,0 0-26 15,0 0-1-15,-18-3-47 0,18 3-33 16,0 0-35-16,0 0-25 15,0 0-25-15,0 0-10 16,0 0-3-16,7 0-20 16,7 0-13-16,2 0-9 15,7-1-6-15,-1-5 0 16,5 3-6-16,1 2-9 16,-1-2-2-16,1 0 6 15,-1 0-1-15,-1-1 4 16,0-2 7-16,3 2 1 15,0-2 1-15,4-1-1 0,2 0 1 16,-2 0 0 0,-1-1 0-16,1 4-1 0,-7 1 1 15,-1-1-1-15,-8 1 0 16,-4 3 0-16,0 0 1 16,-10 0 5-1,0 0 0-15,-2 0 5 0,-1 0-4 16,2 0-6-16,-1 0 0 15,4 10 18-15,-1-1 4 16,7 8-2-16,-2 0 2 16,4 3-3-16,2 3-7 15,2-1-5-15,-4 2-8 16,0 2 1-16,1 0 5 0,-5 1-6 16,-3 3 2-1,-3 3 10-15,-2 0 22 0,1 3 12 16,-2-3-14-16,1 0-4 15,1 1-1-15,3-2-9 16,1-2-6-16,4-1-3 16,2 2-2-16,-2-5-1 15,2-4 5-15,0-2-5 16,-3 1-5-16,-3-5-1 16,-3-2 1-16,0-4-1 15,-2-5-9-15,1-5-85 16,1 0-187-16,-2-8-653 0</inkml:trace>
  <inkml:trace contextRef="#ctx0" brushRef="#br0" timeOffset="308939.9084">15998 13469 1001 0,'0'0'230'16,"0"0"-108"-16,0 0 33 0,0 0 11 15,0 0-23-15,0 0-37 16,0 0-8-16,34-7-12 16,-31 7-12-16,3 0 18 15,3 0-1-15,6 0-6 16,1 0-36-16,7 0-24 16,5 3-17-16,5-3-8 15,3 0 0-15,1 0 0 16,3 3 0-16,-1-3 0 15,0 0 0-15,-3 0 0 16,-5 0 0-16,0 0 0 16,1 0 1-16,-7 0-1 15,2 0 0-15,-5-3 0 0,1 3 0 16,-4 0 1-16,-1 0-1 16,-6 0 1-16,-3 0 0 15,-5 0-1-15,0 0 1 16,-2 0-1-16,-1 0 1 15,-1 0 0-15,2 4 8 16,-1 6 13-16,3 0 8 16,-1 2-5-16,0 5 2 15,0 0-1-15,0 1-6 16,0 4-5-16,1 0 2 16,-4 1-4-16,0 1 4 15,0-2-8-15,0 2 5 16,0 2 1-16,0-3-3 15,0 1-3-15,0 2-7 0,0 0 5 16,0-2-6-16,0 1 5 16,3 2-5-16,-3-4-1 15,1-3 1-15,-1-1-1 16,2-2 0-16,-2 0 1 16,0-3 0-16,1 1 0 15,-1-2-1-15,0 1 1 16,0-1 0-16,0-3-1 15,2 3 1-15,-2-3-1 16,0-1 1-16,0 0-1 16,0-1 0-16,0 2 0 15,0-3 0-15,0 3 1 16,1 3-1-16,-1-3 0 0,2 1 0 16,-2 2 0-16,1-1 0 15,1-2 0-15,-1-3 0 16,-1-1 0-16,0-5 0 15,0-1 0-15,2 0-12 16,-1 0-58-16,6-1-100 16,0-5-160-16,-4 2-312 0</inkml:trace>
  <inkml:trace contextRef="#ctx0" brushRef="#br0" timeOffset="309366.9512">16834 14080 755 0,'0'0'817'0,"0"0"-728"15,0 0-30-15,0 0 205 16,0 0-66-16,0 0-53 16,0 0-41-16,-10 39-15 15,4-22-22-15,2 2-17 16,-2 1-15-16,0-4-7 16,-1 1-15-16,2-1 2 15,-1-2-4-15,1-4-2 0,1 0-8 16,1 0 1-16,-4-8 4 15,1 3-6-15,-3-5 2 16,-8 0 8-16,1 0 3 16,-7-5-1-16,0-4-1 15,0-4 4-15,4 1-5 16,-1-6-2-16,8 1-8 16,9-9-74-16,3 3-238 15,0 7-883-15</inkml:trace>
  <inkml:trace contextRef="#ctx0" brushRef="#br0" timeOffset="309877.0168">16356 14116 1054 0,'0'0'652'16,"0"0"-538"-16,0 0 95 0,0 0 65 15,0 0-87-15,0 0-104 16,0 0-57-16,0 9-11 16,0 2 10-16,0 1-12 15,0 5-1-15,0 0-11 16,1-1 0-16,2 4-1 16,2 0 1-16,-2 0-1 15,1-3 1-15,-4-1-1 16,0 0 0-16,0-5 0 15,0-5 1-15,0 0-1 16,0-5 0-16,-2 2 21 0,-5-3 19 16,0 0 15-1,-8-3-3-15,-6-7-10 0,-1-1-8 16,-5-5-5-16,-1 2-8 16,-5-5-21-16,-12-4-21 15,3 6-223-15,5 0-1104 16</inkml:trace>
  <inkml:trace contextRef="#ctx0" brushRef="#br0" timeOffset="324346.0986">9329 17601 497 0,'0'0'758'0,"0"0"-484"15,0 0-95-15,0 0 45 16,0 0 36-16,-10-8-43 0,10 8-58 16,-1-2-28-16,1 2-29 15,0-3-20-15,-4 3-19 16,1 0-23-16,0 0-10 15,-3-1-15-15,-3-2-9 16,-7 3-6-16,-4-3-1 16,-5 3 1-16,-8 0 0 15,0 6 0-15,-7 3 0 16,1 8 0-16,2 3 19 16,-2 1 10-16,2 5-2 15,4 3-5-15,12-3-5 16,3 2-5-16,15-1-11 0,3 1 8 15,14-1-1-15,17 0 1 16,12-5 1-16,8-5-10 16,9-8-12-16,1-9-63 15,-3 0-55-15,2-14-81 16,-14-2-271-16,-21 0-526 0</inkml:trace>
  <inkml:trace contextRef="#ctx0" brushRef="#br0" timeOffset="324747.7377">8601 17402 1554 0,'0'0'488'0,"0"0"-308"15,0 0 23-15,0 0 9 16,0 0-33-16,0 0-71 15,0 0-62-15,-6 23 10 16,6 3 3-16,0 5-24 0,3 4-22 16,0 2-7-16,-3-4-6 15,3-3 0-15,-3-3-27 16,3-4-67-16,1-6-94 16,-1-4-173-16,0-7-318 15,0-5-269-15</inkml:trace>
  <inkml:trace contextRef="#ctx0" brushRef="#br0" timeOffset="325142.25">8768 17412 1075 0,'0'0'693'15,"0"0"-557"-15,0 0-48 16,0 0 100-16,0 0 10 16,0 0-67-16,0 0-81 15,12-13-32-15,-6 8-1 16,0 3-4-16,-2 2 5 16,-4 0-5-16,0 0-7 15,0 0 14-15,0 0 9 16,0 0 3-16,0 0-7 15,0 0 6-15,0 7 20 0,0 3-7 16,0 3-18 0,0 3-9-16,0 1 7 0,6 6 1 15,-3-1-2-15,-3 5-5 16,0 4-9-16,0-5-8 16,0 1-1-16,0-5-1 15,0-1-59-15,-6 2-117 16,-1-7-162-16,4-5-400 0</inkml:trace>
  <inkml:trace contextRef="#ctx0" brushRef="#br0" timeOffset="326222.399">9123 18211 1334 0,'0'0'303'16,"0"0"-217"-16,0 0-49 16,0 0 106-16,0 0 64 15,0 0-52-15,0 0-72 16,0-11-27-16,-3 11-6 16,3 2 1-16,0 11 62 15,-6 6 3-15,0 3-28 16,-7 7-29-16,-4 2-15 0,-2 3-9 15,-2-4-16-15,0-1-8 16,2-5-11-16,8-6 2 16,5-3-2-16,3-10-1 15,3 0 0-15,3-3-5 16,20-2 6-16,8 0 14 16,12 0-2-16,5 0-12 15,5-2 0-15,3-3-8 16,-8 5-13-16,-5 0-3 15,-9 0-1-15,-7 0 11 16,-9 5 7-16,-6-1-8 16,-9-3-12-16,-3-1-19 15,0 0-14-15,0 0-53 0,0 0-6 16,0-10-249-16,0-1-477 16</inkml:trace>
  <inkml:trace contextRef="#ctx0" brushRef="#br0" timeOffset="326516.273">9445 18331 803 0,'0'0'1093'0,"0"0"-843"16,0 0-177-16,0 0 16 16,0 0 33-16,0 0-47 15,0 0-39-15,27 4-27 16,9 3-9-16,4 1-49 15,6-3-13-15,-7 4-13 0,-9 1 27 16,-12 3 11-16,-6-1 16 16,-12 0 21-16,-8 6 40 15,-11-1 87-15,-14 0-21 16,2 0-24-16,-5-2-35 16,6-1-26-16,5-1-21 15,7-6-45-15,18-1-139 16,0-6-422-16,3 0-389 0</inkml:trace>
  <inkml:trace contextRef="#ctx0" brushRef="#br0" timeOffset="326884.8339">9799 18330 1285 0,'0'0'935'16,"0"0"-784"-16,0 0-110 16,0 0 62-16,0 0 35 15,0 0-54-15,0 0-54 16,49 79-21-16,-40-59-8 16,-6-5 0-16,0-3-1 15,-3-2 2-15,0-3-2 16,0-3 0-16,0-3 0 15,-6-1 11-15,-3 0-2 0,6-2-3 16,0-13-6-16,3 0-29 16,0-9-34-16,12 1-1 15,9 1 4-15,-3 1 16 16,1 10 3-16,-2 6-34 16,-1 5-53-16,-1 0-65 15,3 10-128-15,-6 2-273 16,-5 3-592-16</inkml:trace>
  <inkml:trace contextRef="#ctx0" brushRef="#br0" timeOffset="327295.8631">10154 18321 1045 0,'0'0'688'16,"0"0"-490"-16,0 0 17 15,0 0 25-15,0 0-59 16,0 0-80-16,0 0-16 16,-46 30 12-16,26-9-36 15,-2 4-23-15,1-6-23 16,9 1-15-16,2-7 0 16,4-3-23-16,6-3-36 15,0-6 15-15,10-1 4 16,8 0-15-16,9-11-15 15,1-9-20-15,2 0-21 16,0 1-15-16,-5-1-27 0,-8 4 40 16,-4 6 100-16,-7 4 13 15,-3 3 73-15,-3 3 41 16,0 0 12-16,0 0-18 16,0 12 19-16,-9 4-19 15,2 1-39-15,1 0-44 16,3 0-25-16,3-2-15 15,0-2-114-15,6-1-87 16,10-3-347-16,-1-3-194 0</inkml:trace>
  <inkml:trace contextRef="#ctx0" brushRef="#br0" timeOffset="327829.7009">10448 18361 363 0,'0'0'1318'16,"0"0"-1032"-16,0 0-183 16,0 0-33-16,0 0 28 15,0 0-10-15,0 0-28 16,-33 3 14-16,18 13-13 16,-5 1 1-16,4 5 20 15,-6-5 0-15,4 3-42 16,3-5-24-16,5-3-16 15,7-4-9-15,3-4-38 16,0-4-14-16,7 0 8 0,14-7 18 16,6-11-41-16,2-3-25 15,6-9 3-15,-2-2-32 16,0-8-55-16,-2-2 69 16,2-5 68-16,-6-5 48 15,1-1 27-15,-4 1 68 16,-5 11 19-16,-9 11 46 15,-3 13-29-15,-7 7-45 16,0 7-26-16,0 3-33 16,-4 3-13-16,-9 20-2 15,-9 10 75-15,-5 11-20 16,-5 8-13-16,0 4-10 0,2-2-2 16,0-3-12-1,8-5-18-15,7-4 0 0,0-8-12 16,12-5-12-16,3-5 12 15,0-7 0-15,15-6-7 16,3-3-41-16,4-3-46 16,5-2-42-16,3-3-94 15,-8 0-375-15,-2 0-332 0</inkml:trace>
  <inkml:trace contextRef="#ctx0" brushRef="#br0" timeOffset="328024.7609">10666 18390 1405 0,'0'0'699'0,"0"0"-578"0,0 0 46 15,0 0-51-15,0 0-25 16,0 0-33-16,0 90-31 16,0-69-20-16,-3-5-7 15,0-1-45-15,3-5-91 16,0-10-150-16,0 0-243 15,0-5-387-15</inkml:trace>
  <inkml:trace contextRef="#ctx0" brushRef="#br0" timeOffset="328173.8644">10751 18281 1245 0,'0'0'902'15,"0"0"-851"-15,0 0-51 0,0 0-137 16,0 0-236-16,0 0-652 0</inkml:trace>
  <inkml:trace contextRef="#ctx0" brushRef="#br0" timeOffset="328519.6937">10870 18364 532 0,'0'0'1393'0,"0"0"-1158"0,0 0-167 16,0 0 26-16,0 0 1 16,-75 89-32-16,75-66-46 15,0-7-17-15,5-3-10 16,10-3 2-16,4-9 7 15,8-1-16-15,-2-6-6 16,4-9 3-16,-2-7 19 16,-5-2-1-16,-1-2-4 15,-9 2 6-15,-3-1 1 16,-6 4 22-16,-3 8 8 16,0 3 15-16,-6 7-33 0,-9 3-13 15,-6 4 0 1,-4 20-100-16,5 1-234 0,1-6-476 15</inkml:trace>
  <inkml:trace contextRef="#ctx0" brushRef="#br0" timeOffset="328926.7866">11179 18330 1870 0,'0'0'513'0,"0"0"-452"16,0 0 5-16,0 0 18 15,0 0-38-15,0 0-18 0,-82 69-11 16,73-49-17 0,0-1 0-16,6-1-4 0,-2-7-5 15,5-1-36-15,0-4-3 16,0-6 5-16,14 0 31 15,-2 0-7-15,5-12-43 16,6-3-17-16,-1-5-8 16,4-3 33-16,-7 4 10 15,-2 2 13-15,-4 2 31 16,-10 9 50-16,-3 6 61 16,0 0-13-16,0 14 22 15,-13 6 7-15,4 3-26 16,-2 4-53-16,5-1-30 15,2-5-18-15,4-2-55 16,10 1-120-16,7-11-197 0,-1-2-515 0</inkml:trace>
  <inkml:trace contextRef="#ctx0" brushRef="#br0" timeOffset="329191.8403">11487 18371 796 0,'0'0'1131'0,"0"0"-905"16,0 0-148-16,0 0 56 15,0 0 15-15,0 0-14 16,-84-1-35-16,64 11-21 16,4 7-4-16,1-3-14 0,3 5-17 15,6 1-25-15,3-2-13 16,3-1-6-16,0-3-6 15,3-1-14-15,7-6-29 16,7 0-59-16,11-7-96 16,-4 0-129-16,-3-4-448 0</inkml:trace>
  <inkml:trace contextRef="#ctx0" brushRef="#br0" timeOffset="329438.319">11692 18063 2006 0,'0'0'511'16,"0"0"-460"-16,0 0-45 15,0 0 61-15,0 0 101 16,-10 97-71-16,-1-52-50 16,-1 4-17-16,-1-2-17 15,1-6 1-15,0 4-8 16,6-10-6-16,-3-1 1 15,3-5-1-15,-1-8-11 16,4-1-73-16,-6-10-171 16,2-1-503-16,3-9-798 0</inkml:trace>
  <inkml:trace contextRef="#ctx0" brushRef="#br0" timeOffset="329625.0123">11558 18361 856 0,'0'0'1358'0,"0"0"-1133"16,0 0-172-16,0 0 12 15,0 0 40-15,0 0-22 16,0 0-56-16,91 16-27 16,-61-13-60-16,7-3-133 15,-7 0-504-15,-6 0-783 0</inkml:trace>
  <inkml:trace contextRef="#ctx0" brushRef="#br0" timeOffset="329805.7604">11813 18394 1594 0,'0'0'698'16,"0"0"-528"-16,0 0 92 16,0 0-51-16,0 0-89 15,-37 84-77-15,34-64-33 16,3-1-12-16,0-1-50 15,0-4-24-15,0-4-50 16,0-8-99-16,3-2-166 16,7 0-380-16</inkml:trace>
  <inkml:trace contextRef="#ctx0" brushRef="#br0" timeOffset="329956.1976">11919 18254 2068 0,'0'0'371'0,"0"0"-329"16,0 0-42-16,0 0-98 15,0 0-432-15,0 0-856 0</inkml:trace>
  <inkml:trace contextRef="#ctx0" brushRef="#br0" timeOffset="330511.3491">12107 18350 1986 0,'0'0'395'16,"0"0"-290"-16,0 0-56 16,0 0-15-16,-6 96 11 15,3-69-14-15,0-2-16 16,0-1-9-16,3-9-4 15,0-5-1-15,0-2 7 16,0-8 5-16,0 0 27 16,0 0 23-16,12-10-26 15,8-8-37-15,6-3-19 16,-2 0-10-16,3-5-5 16,0 3-2-16,-5 3 7 0,-9 5 27 15,1 5 2 1,-11 6 34-16,-3 4-13 0,0 0-12 15,0 0-7-15,0 12-2 16,0 0 21-16,6 6-11 16,0-3-7-16,10-3 4 15,1-1-1-15,5-5-4 16,5-6-1-16,1 0-1 16,2-3-1-16,-8-8-11 15,1-2 0-15,-10-2 11 16,-6 5 1-16,-4-1 6 15,-3 5 35-15,-1 3 0 16,-18 3-28-16,-8 0 2 16,-7 12 24-16,-2 8 0 0,3 6-8 15,1-2 5-15,15-1-11 16,11 0-16-16,6-6 3 16,13-4-10-16,17-6-2 15,32-7-87-15,-8 0-164 16,-1-10-639-16</inkml:trace>
  <inkml:trace contextRef="#ctx0" brushRef="#br0" timeOffset="332814.2503">8647 17886 175 0,'0'0'911'0,"0"0"-665"15,0 0-148-15,0 0-21 16,0 0 31-16,0 0 48 0,0 0 8 16,-52 28-29-16,38-14-10 15,-5 3 2-15,4 1-14 16,0 2-32-16,0 0 0 16,2 1-19-16,1 2-8 15,0 2-9-15,3-1-13 16,3-1-23-16,3-7-9 15,3 2-10-15,0-6 10 16,9-1-1-16,12-7-17 16,4 1-1-16,5-5 1 15,-3 0 1-15,3-3-9 16,-3-3-10-16,-5-5-12 16,-7 1 32-16,-3 0 15 15,-9 0 1-15,-3 1 23 16,0-1 42-16,-11 3-20 0,-5-2-20 15,-3 5-14-15,-1 1-11 16,1 3-76-16,7 0-109 16,0 8-182-16,9 2-451 0</inkml:trace>
  <inkml:trace contextRef="#ctx0" brushRef="#br0" timeOffset="333785.276">9481 17928 588 0,'0'0'623'0,"0"0"-348"16,0 0 5-16,0 0 27 16,0 0-46-16,0 0-75 15,0 0-61-15,-13-4-52 16,13 4-43-16,-3 2-9 16,3 8 7-16,-3 2-13 15,0 3-14-15,-2-2 5 16,-1 1-6-16,0-1 0 15,-1-2-1-15,-2-1-1 0,0-3 2 16,6-1 1 0,-3-3 5-16,3-2 3 0,3-1 2 15,0 0-8-15,3 0-3 16,9 0-35-16,3-1 14 16,4-5 13-16,2 4 7 15,-6 1 1-15,3 1 0 16,-6 0 0-16,-3 0 0 15,1 6 0-15,-7 4-11 16,0-1 3-16,-3 4 8 16,0-2 0-16,0 2 13 15,0 0 2-15,0-3-8 16,-6-3-6-16,-4 1-1 16,-2 1 0-16,-6-4 10 0,0-1-10 15,-1 0-7-15,2-2-58 16,1-2-66-16,4 0-112 15,3 0-376-15,3-2-493 0</inkml:trace>
  <inkml:trace contextRef="#ctx0" brushRef="#br0" timeOffset="334175.2382">9548 17881 757 0,'0'0'825'16,"0"0"-616"-16,0 0-70 16,0 0 25-16,0 0-1 15,0 0-32-15,0 0-81 0,8-4-19 16,11 4 3-16,8 0 5 15,7 0-12-15,20 0-27 16,-11 0-165-16,-4-3-921 0</inkml:trace>
  <inkml:trace contextRef="#ctx0" brushRef="#br0" timeOffset="341239.7413">10097 17818 1382 0,'0'0'600'16,"0"0"-526"-16,0 0-73 15,0 0 48-15,0 0-17 16,0 0-2-16,57-20 27 16,-39 17-26-16,-2 3 2 0,-2 0 8 15,2 0 10-15,-1 0 1 16,9 3 0-16,2 4-11 15,12 3-21-15,5 1-19 16,11-7-1-16,6 4-2 16,4-6-75-16,0 0-69 15,3-2-4-15,-6 0 19 16,-10-4 61-16,-8-6 49 16,-17 2 21-16,-13 3 12 15,-13-2 57-15,0 2 46 16,-22-3-83-16,-5 1-20 15,-9-1-6-15,-2 1-6 16,3 0 0-16,2 0 0 0,3-2-1 16,11 2 1-1,3 2 1-15,8 2-1 0,5 3 2 16,3 0-1-16,0 0 7 16,0 0 5-16,9 0-6 15,6 5 23-15,7 6 7 16,5 4-9-16,0-2-19 15,7-2-3-15,-1 4-5 16,-5-2 0-16,-2-1-1 16,-10 3 1-16,-8-2 0 15,-8-2-1-15,-8 5 0 16,-20 0 0-16,-11 1 0 0,-34 8-99 16,12-5-213-16,7-3-343 15</inkml:trace>
  <inkml:trace contextRef="#ctx0" brushRef="#br0" timeOffset="371117.262">6179 9746 497 0,'0'0'1158'16,"0"0"-928"-16,0 0-175 15,-3-8-31-15,3 8 91 16,0 0 25-16,0 0-76 16,0 1-45-16,0 15 2 15,0 5 99-15,0 11-23 16,0 8-33-16,0 6-3 16,0 4-5-16,0 6-26 15,0 1-6-15,-7 1-3 16,1-2-20-16,0-2 5 15,-3-5-5-15,-1-5 1 16,-1-6-1-16,2-7 1 0,-1-6-1 16,4-8 0-16,3-4 0 15,1-6-1-15,1-7 0 16,1 0 1-16,0 0 0 16,0-10-1-16,0-6-20 15,6-10-16-15,3-4 26 16,1 0 9-16,2 3 0 15,3-3 0-15,-3 1 0 16,4 6 0-16,-2-3-7 16,1 6 8-16,4 3 0 0,-4 1-6 15,3 3 6 1,-2 6-1-16,-5 3 0 0,-2 4-5 16,-2 0-2-16,-4 11 2 15,-3 11 6-15,0 8 45 16,-7 4-5-16,-5 5-12 15,-2 0-1-15,4-3-4 16,1-2 0-16,6-7-8 16,3-1-9-16,0-10-6 15,6 0-1-15,6-8-15 16,3-2-56-16,0-6-90 16,10-3-162-16,-7-14-478 15,-3 0-576-15</inkml:trace>
  <inkml:trace contextRef="#ctx0" brushRef="#br0" timeOffset="371514.9658">6433 10267 745 0,'0'0'934'15,"0"0"-810"-15,0 0-86 16,0 0 154-16,0 0 45 15,0 0-83-15,91 0-87 16,-63-6-27-16,-1 3-25 16,-1 0-9-16,-4-1-5 15,-4 0-1-15,-9-1 0 16,0 0-9-16,-6-1-9 0,-3 0 6 16,0-1 3-1,-3 1 2-15,-9-1-3 16,-6 4 10-16,-3-1 6 0,-6 4 1 15,-1 0 7-15,-5 0 17 16,-6 7 3-16,2 7-4 16,3 2 21-16,4 0 2 15,10 7-15-15,10 1-13 16,10 2-6-16,0 0-11 16,21 2-8-16,4-6-1 15,11 2-64-15,22-9-92 16,-10-5-187-16,-5-6-658 0</inkml:trace>
  <inkml:trace contextRef="#ctx0" brushRef="#br0" timeOffset="371978.9443">6831 10231 1624 0,'0'0'475'0,"0"0"-416"15,0 0-13-15,0 0 50 16,0 0 48-16,0 0-36 16,-89-9-40-16,65 18-26 15,2 2 6-15,-1 5 3 16,4 4-22-16,5 0-2 16,4 1-3-16,7-3-13 0,3 2-11 15,0-1 0-15,13-5-1 16,7-4 1-16,2-3-18 15,2-7-17-15,-3 0-17 16,6 0-4-16,-5-10 0 16,-1-4 19-16,-3-3 12 15,-3-3 14-15,-6 0 11 16,0 1 5-16,-2-1-4 16,-1 3 5-16,-3 2 37 15,-3 7 37-15,0 3-5 16,0 3-20-16,0 2-26 15,0 0-14-15,0 2-15 16,0 7-7-16,0 11 7 0,0 3 0 16,0 4 0-16,0 2 0 15,9-1-50-15,-1-6-90 16,8-3-156-16,-7-3-298 16,4-12-185-16</inkml:trace>
  <inkml:trace contextRef="#ctx0" brushRef="#br0" timeOffset="372309.8746">7109 10190 1633 0,'0'0'510'0,"0"0"-454"16,0 0-42-16,0 0 34 15,0 0 100-15,0 0-39 16,0 0-50-16,12 100-30 0,-2-71-6 15,-1-2 7-15,0-6-13 16,-1-4-10-16,2-8 3 16,-1-5-1-16,0-4 8 15,6 0 11-15,0-13 1 16,7-8-18-16,2-6-3 16,4-5-8-16,-1-5 0 15,-4 1-11-15,-1 3-9 16,-6 9 11-16,-5 8 8 15,-5 11 0-15,-6 5-26 16,0 0-102-16,0 15-116 16,-9 7-132-16,1-4-447 0</inkml:trace>
  <inkml:trace contextRef="#ctx0" brushRef="#br0" timeOffset="372812.3025">7558 10171 1758 0,'0'0'507'0,"0"0"-448"15,0 0-18-15,0 0 77 16,0 0-26-16,0 0-27 16,0 0-20-16,12 54-18 15,-9-29-15-15,0-1-11 0,0-4 7 16,3-3-7-1,1-7 0-15,-1-3 5 0,0-7 0 16,3 0 1-16,3 0 2 16,0-11-7-16,7-6-2 15,1-5-9-15,-1-5-3 16,5 1 0-16,-3-3-5 16,3-2-9-16,-5 8 15 15,-2 3 11-15,-4 6 1 16,-4 8 7-16,-6 3 6 15,-3 3-9-15,0 6-5 16,0 14-8-16,0 11 8 16,-3 11 0-16,-3 20 6 0,0 18-5 15,-1-1 1 1,4-9 40-16,-5-10-14 0,-1-17-7 16,-10 2 28-16,-8-2 6 15,-9-6-19-15,-9-7 0 16,-7-8-18-16,-3-8-7 15,3-8-10-15,10-6-1 16,6 0 0-16,14-32-70 16,10-2-205-16,10-4-490 0</inkml:trace>
  <inkml:trace contextRef="#ctx0" brushRef="#br0" timeOffset="373601.014">8383 10139 1590 0,'0'0'508'0,"0"0"-325"15,0 0 0-15,0 0 14 16,0 0-41-16,0 0-85 0,0 0-49 15,21 12 3-15,-9 11 7 16,1 4-13-16,-1 3-10 16,-1 3-8-16,-7-3-1 15,-4 0 0-15,0-4-1 16,0-6 0-16,-10-4-7 16,2-6 1-16,2-6 1 15,3-4 6-15,3 0 0 16,0-14 0-16,9-9-26 15,12-10-7-15,0 0 19 16,3-4-8-16,1 2 6 16,-4 6 10-16,0 7 5 15,-6 6 1-15,0 7-1 16,-2 3 1-16,-4 2 0 16,2 4 12-16,-1 0-2 0,-1 0 5 15,-3 10-6-15,-3 6 12 16,-3 9 3-16,0 4-3 15,0 2-8-15,-3 0-11 16,0-1-1-16,0-1 1 16,3-6-2-16,0-3-1 15,9-6-39-15,6-1-36 16,13-13-100-16,-5 0-214 16,-1 0-558-16</inkml:trace>
  <inkml:trace contextRef="#ctx0" brushRef="#br0" timeOffset="374040.3536">8841 10185 1783 0,'0'0'475'16,"0"0"-398"-16,0 0 38 16,0 0 48-16,0 0-32 15,0 0-72-15,0 0-18 16,27 3-5-16,-27 14 1 15,3 7-12-15,-3 2-13 16,0-3-10-16,0 0-1 16,0-3 0-16,3-8-1 15,0-2-1-15,0-6-23 16,0-4-6-16,1 0 12 0,5 0 17 16,5-11-15-1,5-6-23-15,1-4 19 0,5-6 11 16,-3 0 0-1,-4-2 3-15,-3 6 6 0,-2 6 1 16,-8 7 15-16,-5 6 25 16,0 4-16-16,0 0-5 15,0 0-6-15,0 4-6 16,0 13 5-16,-3 3 4 16,3 3-8-16,0 2-9 15,6-1-7-15,9 0-53 16,4-3-49-16,5-7-123 15,1-1-262-15,-5-9-119 16,-4-4-309-16</inkml:trace>
  <inkml:trace contextRef="#ctx0" brushRef="#br0" timeOffset="374293.0127">9454 10125 1217 0,'0'0'642'0,"0"0"-510"16,0 0-3-16,0 0 76 16,0 0 12-16,0 0-49 15,-122 24-43-15,77-8-43 16,2 4-22-16,10 6-22 16,11-2-26-16,12 1-11 15,10-1-1-15,4 0 0 0,21-4-37 16,8-1-56-1,6-6-89-15,16-10-150 0,-9-3-424 16,-10-3-800-16</inkml:trace>
  <inkml:trace contextRef="#ctx0" brushRef="#br0" timeOffset="374534.1567">9490 9993 1694 0,'0'0'610'16,"0"0"-540"-16,0 0-17 0,0 0 106 16,0 0-4-16,0 0-92 15,0 0 7-15,-3 43 24 16,9-12-31-16,0 5-18 16,6 4-24-16,-3-1-15 15,-3 1-6-15,4-1-14 16,-7-3-53-16,0 0-79 15,-3-9-227-15,0-7-470 0</inkml:trace>
  <inkml:trace contextRef="#ctx0" brushRef="#br0" timeOffset="374930.5345">9754 10211 1549 0,'0'0'533'0,"0"0"-473"16,0 0 42-16,0 0 30 15,0 0-48-15,94 0-45 16,-76 0-17-16,-3 0-8 16,-3-9-5-16,-6-1-8 15,-2 0 11-15,-4-1-12 16,0-2-12-16,-16 4 12 15,-8-4 6-15,-1 6-5 16,-5 1 11-16,2 5 31 16,5 1 35-16,-3 3-20 15,6 11-5-15,8 8 12 0,3 2-9 16,3 6 7-16,6-1-28 16,6 1-17-16,15-4-11 15,6-5-5-15,4-6-2 16,8-5-22-16,1-9-48 15,2-1-45-15,-3 0-90 16,7-19-81-16,-11-1-343 16,-6-4-122-16</inkml:trace>
  <inkml:trace contextRef="#ctx0" brushRef="#br0" timeOffset="375119.351">10114 10155 1482 0,'0'0'571'0,"0"0"-487"16,0 0 115-16,0 0 45 15,0 0-76-15,0 0-54 16,-30 87-55-16,30-58-33 16,0 0-13-16,0-5-8 15,10-5-5-15,1-5-34 16,2-5-38-16,-1-8-79 16,3-1-105-16,0-14-483 15,-3-3-757-15</inkml:trace>
  <inkml:trace contextRef="#ctx0" brushRef="#br0" timeOffset="375260.7278">10251 10000 2054 0,'0'0'339'0,"0"0"-287"16,0 0-30-16,0 0-5 15,0 0-17-15,0 0-390 16,0 0-1214-16</inkml:trace>
  <inkml:trace contextRef="#ctx0" brushRef="#br0" timeOffset="376522.9776">11137 10300 1046 0,'0'0'593'0,"0"0"-472"0,0 0 56 15,0 0 40-15,0 0-29 16,0 0-74-16,0 0-59 16,30-12-37-16,7 12-17 15,9-1 0-15,29-2-1 16,22 0 0-16,27 0-12 16,2-4 0-16,-3 3 11 15,-16-3 1-15,-17 2 0 16,-14-3 1-16,-18 3 6 15,-13 0 1-15,-6-1-2 16,7-3-6-16,3 2 1 0,-1-6-1 16,-6 3 0-1,-8-1-21-15,-13-2 0 0,-6 3 11 16,-9 1 1-16,-6-1 1 16,0 0-11-16,-12 0 6 15,-9-1 2-15,-1 6 11 16,-2-2 0-16,3 4 1 15,-3 2 14-15,5 1 0 16,-1 0-9-16,4 0-5 16,4 0 1-16,-2 0-1 15,10 1 0-15,1 2-1 16,3-3 0-16,0 0 0 0,0 0 1 16,0 0 1-16,10 0 4 15,10 0-5-15,2 0-1 16,5 0 1-16,-2 0-1 15,1 0 0-15,-2 0 0 16,-2 0 0-16,-7 10-1 16,3 0-1-16,-6 3 2 15,2 1 2-15,-1-1 20 16,0 5 8-16,-7 0-2 16,-6 2-7-16,0-1 0 15,-6 5-11-15,-24-1-10 16,-35 3-39-16,2-4-328 15,2-5-884-15</inkml:trace>
  <inkml:trace contextRef="#ctx0" brushRef="#br0" timeOffset="378879.8307">13393 10387 629 0,'0'0'734'15,"0"0"-635"-15,0 0-54 16,0 0 77-16,0 0 135 16,0 0 16-16,0 0-82 0,-6 3-43 15,6-3-11-15,0 0-27 16,0 0-29-16,0 0-27 16,0-3-7-16,0-1-11 15,0-6-13-15,0-6-22 16,0-5-1-16,0-8 0 15,0-10-13-15,3-7-4 16,-3-3 7-16,0-9-8 16,0-1 6-16,-6-4 6 15,-3 7 6-15,3 2 0 16,0 6 0-16,3 8 2 16,-3 11 4-16,6 8 1 0,-4 5 1 15,4 9-7-15,0 7 4 16,0 0-5-16,0 3-17 15,0 14 6-15,0 6 11 16,0 5 12-16,0 4-3 16,10 4-3-16,2-3 1 15,9 4 1-15,2 1-7 16,6-1 0-16,-4 0 0 16,7-4 0-16,-5-3 0 15,1-1 0-15,-1-8-1 16,-5-2 0-16,-2-6 0 15,-1-3 1-15,2 0 0 16,-3-3 1-16,-2 0-1 0,1 2 0 16,-4-5 0-1,-3 1 0-15,-4-3 0 0,2 0 0 16,-8-2 7-16,0 0 14 16,3 0 27-16,0-9 10 15,0-11-38-15,3-7-12 16,0-12-8-16,-3-5 0 15,2-8 1-15,-5-5-2 16,0 1 0-16,0 8 0 16,0 7 0-16,-8 8 0 15,-4 10-12-15,-1 10 10 16,0 3 1-16,3 4-10 16,4 5-28-16,2 1-65 15,1 10-128-15,3 4-237 16,0 0-409-16</inkml:trace>
  <inkml:trace contextRef="#ctx0" brushRef="#br0" timeOffset="380067.0511">14130 9738 743 0,'0'0'517'0,"0"0"-372"16,0 0 44-16,0 0 71 16,0 0 13-16,0 0-70 15,0 0-66-15,-6-23-64 16,6 23-29-16,0 3-11 16,9 8 36-16,6 5-8 15,3 4-12-15,4 1-15 16,8 1 1-16,4 5-14 15,8 3-11-15,4-3-4 16,0 1-5-16,3-4 0 16,-5 0 5-16,-4-3-6 15,-4-4-5-15,-10-4 4 0,-4-2 1 16,-6-4 0-16,-5-1 0 16,-5-3 0-16,-6-2 0 15,0-1-1-15,0 3 0 16,0 0-8-16,0 4 9 15,-6 2 9-15,-5 5 6 16,-5-1-3-16,1 4 0 16,-9-1 1-16,-4 1 1 15,-8 2 1-15,-3 4 0 16,-10 4 3-16,-3 0 1 16,1 1 2-16,2-4-14 15,7 1 8-15,9-4 0 16,9-4-7-16,11-7-7 0,7 1-1 15,3-9 0-15,3-2-6 16,0 0-19-16,16 0-71 16,1-2-150-16,2-9-723 0</inkml:trace>
  <inkml:trace contextRef="#ctx0" brushRef="#br0" timeOffset="380884.5388">15052 9828 697 0,'0'0'895'0,"0"0"-779"16,0 0-72-16,0 0 99 16,0 0 116-1,0 0-30-15,0 0-85 0,79 0-67 16,-41 0-31-16,1 6-23 16,-1-2-8-16,-8 2-2 15,-7 1-4-15,-6 0-2 16,-2-2-6-16,-6 0 1 15,-3 1-1-15,-5-5 1 16,2 2 8-16,-3 2 5 16,0-1 8-16,3 6 15 15,-3 0 16-15,0 4-9 16,0 3-17-16,-3 2-2 0,-4 3-7 16,-8 2 11-1,-6 3-9-15,-4 3-3 0,-5 3-8 16,-5 3 4-16,0-1 7 15,-1-1-3-15,3 3 0 16,0-1 0-16,8-3 3 16,-1-4-12-16,9-2 0 15,8-4-9-15,3-6 2 16,6-4-1-16,0-1 7 16,0-2-2-16,9-2-5 15,7-2 8-15,8-3 0 16,3-3 0-16,10 0-2 15,2 0-6-15,0-3 0 16,0-4-1-16,-7 1 1 16,1 2 0-16,-15 1 0 0,-3 0-1 15,-6 3-1-15,-6 0-5 16,-3 0-2 0,0 0-25-16,0 0-28 0,0 0-47 15,0 0-109-15,0 0-277 16,0 0-434-16</inkml:trace>
  <inkml:trace contextRef="#ctx0" brushRef="#br0" timeOffset="381135.3864">15055 10181 727 0,'0'0'1121'16,"0"0"-914"-16,0 0-96 15,0 0 100-15,0 0 51 16,0 0-70-16,100-20-95 16,-64 20-62-16,4 0-35 15,14 0-38-15,-11 3-212 16,-11-2-751-16</inkml:trace>
  <inkml:trace contextRef="#ctx0" brushRef="#br0" timeOffset="383796.9659">16924 8663 1538 0,'0'0'196'0,"0"0"-148"15,0 0-26-15,0 0 41 16,17 98 57-16,-1-62 13 15,3 2-25-15,7 4-27 16,1 7-19-16,-2 1-10 16,-1 3-12-16,-8 0-4 0,-1 3-17 15,-4-1 1-15,-5-4-8 16,-3-2-5-16,0-2-6 16,3-8 0-16,-2-6 1 15,2-6-1-15,1-8 5 16,6-6-5-16,-3-6 1 15,2-7 5-15,2 0-5 16,-1 0-1-16,-1 0 0 16,-5-3 0-16,-1-7 5 15,-2 3-5-15,-1-4 0 16,-3-1 22-16,0-4 11 16,2-4 9-16,-2 0 2 15,5-3-8-15,-2-3-18 0,4 2-10 16,-1 0 2-16,0 3-10 15,1 3 5-15,2 2-5 16,-5 9-1-16,-1 1 15 16,-3 5 3-16,4 1-9 15,-4 0-3-15,0 0-6 16,0 4-1-16,0 12 1 16,-5 5 10-16,2 8 6 15,1 8-10-15,2 1-5 16,0 2 1-16,0 1 4 15,3-2-5-15,7 1-1 16,-4-5 1-16,0-4-1 16,-2-2 1-16,-1-3 0 0,-2-5-1 15,1-5 1-15,-2-6 0 16,0-6-1-16,0-4 0 16,-13 0 0-16,-10 0 18 15,-12-11 14-15,-10-8-14 16,-8 2-2-16,1-2 1 15,0 3-16-15,-9 5-1 16,12 7-228-16,11 1-1019 0</inkml:trace>
  <inkml:trace contextRef="#ctx0" brushRef="#br0" timeOffset="391847.2152">21767 13792 456 0,'0'0'721'15,"0"0"-482"-15,0 0-115 16,0 0 0-16,0 0 65 16,0 0 37-16,-12-20-27 15,12 20-67-15,0 0-67 16,0 0-7-16,0 0-13 15,0 0-18-15,0 0-14 16,0 0-13-16,9 10 2 16,5 6 6-16,8 8 7 0,8 2-6 15,7 1-8 1,9 1 0-16,4-1 8 16,2 0-3-16,-4 0 1 0,1-2 2 15,-6 5 13-15,2 0-7 16,-8 1 2-16,2 5 11 15,1-1 0-15,-1 5-13 16,-2-3-14-16,1-5-1 16,-4-1 1-16,-3-2-1 15,-2-5-2-15,-6-7-5 16,-6-5-1-16,-7-2-5 16,-5-3-11-16,-5-4 2 15,0-3-2-15,0 0 14 16,0 0 10-16,-6 0 11 15,-3-6-5-15,-2-1 0 0,4-3-5 16,-1 1 11-16,2-6-1 16,3 2-4-16,1-3 1 15,-1 0-8-15,3 2 1 16,-3-2 0-16,0 5 0 16,-2-1 0-16,0-1-1 15,-1-1 0-15,-2 3 0 16,-1-1 7-16,1-1-5 15,-1 3 5-15,0 4-1 16,3-4 0-16,2 6 9 16,2 0-3-16,1 4-3 15,1 0-8-15,0 0 5 16,0 0-6-16,0 0-15 0,0 0 8 16,0 8 7-16,0 2 2 15,1 2-2-15,8 2 0 16,3-1-1-16,2 4 1 15,-1-1 0-15,0 0 17 16,0-2-15-16,-2 5-1 16,0-5 0-16,-1 2 1 15,4-3-1-15,-5 4 1 16,4-4-1-16,7 0-1 16,-3 1-1-16,3-1-11 15,-1 0 5-15,0-4 1 16,-7-2 6-16,-2-4-2 15,-10-1-4-15,0 0-10 16,-17-2 14-16,-14 0 2 16,-15 0 41-16,-10 0-13 0,-2 0-4 15,-2 0-22-15,-16 0-2 16,15 0-262-16,12-7-1652 0</inkml:trace>
  <inkml:trace contextRef="#ctx0" brushRef="#br0" timeOffset="393408.7315">14610 11599 582 0,'0'0'684'16,"0"0"-492"-16,0 0-32 16,0 0 23-1,0 0 46-15,0 0-39 0,0 0-46 16,-10-21-49-16,10 21-39 15,0 0-24-15,0 0-13 16,0 11 17-16,0 8 44 16,0 5-8-16,0 5-26 0,0 8-1 15,-3 0-12 1,-3-1-23-16,-4-3-8 0,2-4 0 16,0 2-1-16,4-9-1 15,-2-3 1-15,2-5-1 16,1-4 0-16,3-4-1 15,-3-5-10-15,3-1-3 16,-3 0 2-16,0 0 0 16,0-10 6-16,-2-9-10 15,2-8 2-15,3-4-7 16,0-7-8-16,0-3 2 16,3-4 13-16,8-2 8 15,5 1-3-15,3 3 8 16,4 2-5-16,4 7-6 15,-2 3 11-15,2 5-14 0,-2 6 6 16,1 6 8-16,-9 5-6 16,-3 5-5-16,-2 1 12 15,-9 3 9-15,3 0-8 16,-3 10 1-16,3 7 13 16,-2 3 0-16,3 8-1 15,3 0-2-15,-1 2-4 16,1 2 2-16,-4 1 2 15,-3 1 8-15,-2-2 15 16,-1 1-3-16,0-2-5 16,-1-2 3-16,-8-3-14 15,-1-2 3-15,1-5-10 0,1 1-3 16,-1-3-4-16,5-1-1 16,-2-4 0-16,3-1-1 15,0-5 0-15,3 1-69 16,0-3-117-16,-3 5-60 15,-3-5-264-15,2-1-179 0</inkml:trace>
  <inkml:trace contextRef="#ctx0" brushRef="#br0" timeOffset="393604.9665">14609 11801 1485 0,'0'0'398'15,"0"0"-398"-15,82 10-96 16,-40-5-49-16,-9-2-5 16,-11-1-456-16</inkml:trace>
  <inkml:trace contextRef="#ctx0" brushRef="#br0" timeOffset="394114.9249">14973 11780 601 0,'0'0'1282'0,"0"0"-1092"16,0 0-134-16,0 0 44 16,0 0 81-16,0 0-59 15,0 0-84-15,-3 2-11 16,3 10 4-16,3 4-13 16,0 0-9-16,0 1-1 15,0 0-8-15,1-1 1 16,-1-3-1-16,1-4 0 15,3-2 0-15,-1-2-12 16,4-5 12-16,0 0 3 0,2-3-3 16,5-11-9-1,-5-3 7-15,1-3 2 0,1-3 0 16,-5 1 6-16,-2 1-5 16,-1 2 35-16,-3 5 22 15,-2 4 10-15,-1 6-26 16,0 2-12-16,0 2-6 15,0 0-11-15,0 0-13 16,2 2 0-16,1 12 0 16,0 5 17-16,0 6 7 15,6 3-11-15,-3-1-5 16,3 3-8-16,0-6-8 0,15 2-96 16,-8-6-253-1,0-7-1006-15</inkml:trace>
  <inkml:trace contextRef="#ctx0" brushRef="#br0" timeOffset="399678.7723">13935 11905 525 0,'0'0'607'15,"0"0"-420"-15,0 0-26 16,0 0 36-16,0 0 4 16,0 0-12-16,-16-12-53 15,15 9-34-15,1 3-15 16,0 0-11-16,0 0-18 16,0 0-8-16,0 0-1 0,0 0-16 15,0 0-10-15,12 0-3 16,9 0 1-16,5 0-19 15,6 0-2-15,1 0-23 16,-7 0 0-16,0 0-6 16,-10 3 10-16,-2-3 3 15,-5 0 14-15,-6 0 1 16,0 3 1-16,-3-3 1 16,0 0 10-16,0 0 18 15,0 0-4-15,0 0 3 16,0 0-8-16,0 0 2 15,0 0-5-15,0 0-4 16,0 7-10-16,0 2-3 16,0 5 12-16,-6 9 19 0,0 3-8 15,0 0-11-15,-3 5 4 16,1-5 3-16,1 3-5 16,-3-5-13-16,4-3 5 15,3-6-6-15,-4-1 0 16,6-4-9-16,1-4-55 15,0 0-73-15,0 0-54 16,0-2-283-16,5-1-229 16,1-3-411-16</inkml:trace>
  <inkml:trace contextRef="#ctx0" brushRef="#br0" timeOffset="399927.062">14036 12097 1234 0,'0'0'331'0,"0"0"-167"15,0 0 81-15,0 0 31 16,0 0-97-16,0 0-106 15,0 0-73-15,42-15-10 16,-11 15-139-16,-4 0-339 16,-4 0-306-16</inkml:trace>
  <inkml:trace contextRef="#ctx0" brushRef="#br0" timeOffset="403410.5425">14321 11903 335 0,'0'0'361'16,"0"0"-76"-16,0 0-119 0,0 0 8 16,0 0-5-16,0 0-39 15,0 0-62-15,6-13-33 16,-3 13 3-16,1-1 0 15,2-2-13-15,-3 3 1 16,0 0 2-16,-3 0 5 16,1-3 19-16,-1 3 14 15,0 0 7-15,0-3-9 16,0 2-21-16,0-2-33 16,0 0-4-16,0 0 0 15,0 3 7-15,0-4 2 16,-3 4-6-16,-7-2-9 0,0 2 0 15,-5 0 1-15,-2 0 8 16,4 0 6-16,-3 6 9 16,2 4 20-16,4 0-20 15,4-1-12-15,3 2 1 16,3-2-7-16,0-2 4 16,3 3 4-16,10 0-1 15,1-4 2-15,2-2-3 16,0 2-12-16,1-6-14 15,-5 0-32-15,0 0-10 16,-1 0-12-16,-1 0 22 16,-4-7 0-16,-3-2 15 15,0-1 18-15,-3 0 13 0,0 3 1 16,0 0 15-16,0 4 18 16,0-3 7-16,0 2-9 15,0 4-13-15,0 0-3 16,0 0 0-16,0 0 4 15,0 0 2-15,0 0-4 16,0 0 1-16,0 0-1 16,0 0-5-16,0 0-3 15,-3 0 5-15,-3 13 48 16,0 1-1-16,-2 2-10 16,-1 8 21-16,2-1-7 15,1 6-23-15,-3-3-16 16,3 2-16-16,-2-3-11 15,-2 12-13-15,1-10-171 16,-1-5-566-16</inkml:trace>
  <inkml:trace contextRef="#ctx0" brushRef="#br0" timeOffset="406722.1731">14396 12300 643 0,'0'0'697'0,"0"0"-568"16,0 0-77-16,0 0 95 16,0 0 125-16,0 0-55 15,0 0-76-15,-4-14-30 16,-3 13-31-16,-5-2-28 16,-7 0-31-16,-11 1-15 15,-6 2-1-15,-10 0-4 16,-2 0-2-16,-1 0 1 15,-2 0-18-15,5 2-34 16,7 4-50-16,11-5-19 16,10 2-14-16,12 2-45 0,6-3-59 15,0 4-8-15,9-2 28 16,9 2 29-16,-2-2-402 0</inkml:trace>
  <inkml:trace contextRef="#ctx0" brushRef="#br0" timeOffset="407055.016">14424 12394 731 0,'0'0'312'0,"0"0"-68"15,0 0-13-15,0 0 2 16,0 0-25-16,-97-2-37 16,55 2-38-16,-10-1-7 15,-6-2-34-15,-1 0-38 16,7 0-23-16,6 3-24 15,15 0-7-15,7 0-74 16,24 0-134-16,0 0-161 0,3 0-296 16</inkml:trace>
  <inkml:trace contextRef="#ctx0" brushRef="#br0" timeOffset="407382.2692">14509 12471 1190 0,'0'0'495'0,"0"0"-432"16,0 0-12-16,0 0 216 16,0 0 6-16,-100 0-101 15,61 0-74-15,-10 0-6 16,0 0-13-16,1 0-37 16,-1 0-42-16,4 0-10 15,-1 0-157-15,13 0-370 16,12 0-836-16</inkml:trace>
  <inkml:trace contextRef="#ctx0" brushRef="#br0" timeOffset="409101.5126">15386 11966 431 0,'0'0'818'16,"0"0"-514"-16,0 0-66 16,0 0 49-16,0 0-32 15,0 0-74-15,0 0-59 0,-32-20-34 16,32 20-27-16,0 0-22 16,5 0-28-16,9 0-10 15,5 0 19-15,1 0-20 16,5 0-10-16,2 0-37 15,-7 0 4-15,3 0 12 16,-11 0 14-16,-2 3 16 16,-5-3 1-16,-1 0 0 15,-4 0 0-15,0 3 0 16,0 4 0-16,0 3 41 0,-6 3 23 16,2 3-30-1,-2 7-11-15,-3-3-7 0,3 4 2 16,-5-2-5-16,2 2 1 15,5-1-5-15,-2-3-3 16,-1-3-6-16,7-2 1 16,-3-5-1-16,3-3-7 15,0 0-45-15,0 0-97 16,-3-4-147-16,0 0-500 16,0-3-658-16</inkml:trace>
  <inkml:trace contextRef="#ctx0" brushRef="#br0" timeOffset="409300.1713">15386 12141 1731 0,'0'0'334'0,"0"0"-239"15,0 0 12-15,0 0 57 16,0 0-64-16,0 0-100 15,0 0-23-15,124-4-205 16,-86 4-338-16,-6 0-253 0</inkml:trace>
  <inkml:trace contextRef="#ctx0" brushRef="#br0" timeOffset="409897.9882">15813 12051 660 0,'0'0'995'0,"0"0"-822"16,0 0-80-16,0 0 79 15,0 0 3-15,0 0-59 16,0 0-64-16,-64-23-20 15,38 23 1-15,4 0-5 16,-2 0 0-16,9 10-8 0,2-4-7 16,2 5-1-1,6-2-11-15,4-1-1 16,1 2-6-16,0-1-11 0,0 0-33 16,11-2-29-16,1-3-19 15,5 2-13-15,3-6-14 16,1 0-34-16,3 0 47 15,-1-7 62-15,-1-3 50 16,0-3 7-16,-6 1 53 16,-2-1 47-16,-5-1 6 15,-2 4 9-15,-6 0 5 16,1 7-18-16,-2 2-37 16,0 1-30-16,0 0-18 15,0 0-6-15,0 0-9 16,0 0-3-16,0 8 8 0,-3 4 25 15,-4 2 4-15,1 3-2 16,0 2-3-16,-1 1-15 16,1 3-7-16,-2 1-2 15,2-2 2-15,3-2 2 16,-3 0-9-16,6-6-8 16,-3-2-1-16,3-1-11 15,0-5-56-15,0 0-115 16,9-1-158-16,1 0-380 15,0-5-743-15</inkml:trace>
  <inkml:trace contextRef="#ctx0" brushRef="#br0" timeOffset="410372.6093">15990 12412 760 0,'0'0'628'0,"0"0"-516"15,0 0 50-15,0 0 86 16,0 0-40-16,-104-7-96 15,61 3-60-15,-8-5-27 16,-11 2-14-16,0 0-3 16,1-3-7-16,6 4 0 15,10 3 0-15,11 3-1 16,14 0-56-16,7 0-114 0,10 0-79 16,3 2-98-1,6 5-175-15,9-3-290 0</inkml:trace>
  <inkml:trace contextRef="#ctx0" brushRef="#br0" timeOffset="410689.0552">15986 12533 1037 0,'0'0'284'16,"0"0"-94"-16,0 0 59 15,0 0 38-15,-103-10-95 16,60 1-65-16,-2 2-35 15,-4-3-30-15,4 3-45 16,6 4-17-16,-7 3-76 16,14 0-196-16,9 4-580 0</inkml:trace>
  <inkml:trace contextRef="#ctx0" brushRef="#br0" timeOffset="414997.2052">15777 11655 365 0,'0'0'735'0,"0"0"-612"16,0 0-97-16,0 0-3 15,0 0 78-15,0 0 36 16,0 0-21-16,0-63-65 16,0 46 10-16,0-3 24 15,0-2-38-15,0-1-7 16,0-4 5-16,0 1-31 15,-14-1-14-15,-9-3-23 16,-10 3-15-16,-6 2-6 16,-7 1 20-16,-5 4 8 15,-1 5 15-15,-3 1 1 16,3 4 0-16,-1 0 0 0,4 4 0 16,5 6 0-1,5 0 1-15,9 0 20 0,7 6 2 16,7 8 8-16,7 6-3 15,3 0 11-15,3-1-20 16,3 1 21-16,0-3-13 16,0-4-7-16,0-4-16 15,-4-2 3-15,4-1-5 16,0-3-2-16,-5-3-6 16,2 0 6-16,-2 0 9 15,-1 0-2-15,2 0-5 16,-2-6-2-16,6-4 0 15,0 1-7-15,0-1-24 0,0-3-6 16,9 4-24-16,3-3 17 16,3 2 44-16,-3 3 0 15,-3-1-2-15,1 4 2 16,-2 0 9-16,-5 1-7 16,-3 2 3-16,0 0-5 15,0 1 0-15,-11 0 1 16,-5 0 37-16,-10 1 5 15,1 9-4-15,-5 1 5 16,2 6 12-16,1 2-13 16,11-2-9-16,3 3-18 15,12-1-9-15,1 1 10 16,11-3 3-16,15-2-20 16,9-4-20-16,21-8-153 15,-7 0-193-15,-5-3-341 0</inkml:trace>
  <inkml:trace contextRef="#ctx0" brushRef="#br0" timeOffset="415830.0866">15853 11318 1211 0,'0'0'230'16,"0"0"-192"-16,0 0-37 16,0 0 86-16,0 0 26 15,0 0-55-15,0 0-49 16,0-69-9-16,-6 49 0 16,-4 3-16-16,1-2 15 15,-8 2 1-15,-2 3-8 16,-10-2-1-16,-8 3 9 0,-11 3 0 15,-8-1 1-15,-11 3 0 16,-2 1 0-16,2 0 18 16,-3 4 8-16,9-1 10 15,7 1 4-15,2 3 10 16,2 0 16-16,12 0 12 16,2 3-29-16,6 7-10 15,8 4-2-15,3 2 15 16,8 7-5-16,-1 0-23 15,6 1-12-15,-1-5-12 16,2-2-1-16,3-4 7 0,-1-3-1 16,0-4-6-1,2-6-17-15,-2 4-14 0,0-4 15 16,3 0 16-16,-3 0 1 16,3 0 6-16,0-10-5 15,0-3-2-15,0-1-9 16,3-3-9-16,1 1 18 15,4 0 8-15,-4 2-7 16,4 4 12-16,-5 1 6 16,-3 5 11-16,0 1-1 15,0 3-15-15,0 0-14 16,0 0-9-16,-11 0 9 0,-4 5 2 16,-5 6 5-1,0 1 5-15,1 4 1 0,3-3 20 16,5-1-9-16,6 2-1 15,5-4-2-15,0 0-9 16,16-1 15-16,9-5-3 16,5 2-24-16,22-6-78 15,-10 0-241-15,-2 0-465 0</inkml:trace>
  <inkml:trace contextRef="#ctx0" brushRef="#br0" timeOffset="422393.3092">16113 10190 52 0,'0'0'0'0</inkml:trace>
  <inkml:trace contextRef="#ctx0" brushRef="#br0" timeOffset="422811.6096">16113 10190 485 0,'-88'-57'407'16,"88"53"-268"-16,0 1-51 15,0 3 25-15,0-1 48 16,3-1-53-16,1 1-30 16,-1 1 4-16,1-3-5 0,2 3 11 15,3 0 5-15,8 0 26 16,6 0-38-16,13-3-34 16,11 2-31-16,12-1-16 15,9 2-87-15,3 0-58 16,-2 0-10-16,-7 0-10 15,-8 0-33-15,-14 3-3 16,-11 6-36-16,-19-1 50 16,-7-2-6-16,-3 1-161 0</inkml:trace>
  <inkml:trace contextRef="#ctx0" brushRef="#br0" timeOffset="423124.0517">16144 10196 525 0,'0'0'809'0,"0"0"-647"16,0 0-117-16,0 0 53 15,0 0 62-15,0 0-10 16,0 0-30-16,103 0-45 16,-66 0-43-16,5 0-10 0,2 0-5 15,-2-4-17 1,-4 2-5-16,-8 0-80 0,-8 2-103 16,-12 0-74-16,-7 0-278 15,-3 0-388-15</inkml:trace>
  <inkml:trace contextRef="#ctx0" brushRef="#br0" timeOffset="423449.5276">16438 10007 16 0,'0'0'1337'16,"0"0"-1135"-16,0 0-153 0,0 0-38 15,0 0 21-15,0 0 27 16,0 0 4-16,42 19-37 16,-20-5-26-16,5-1 0 15,-2 1-43-15,1 2 25 16,-6 0 17-16,3-2 0 16,-10 2 1-16,0-2 2 15,-3-1 24-15,-10-4 0 16,0 1 5-16,-7 0 32 15,-13 3 54-15,-10-3-28 16,-4 4-40-16,-5-1-45 16,-4 2-4-16,-2 5-142 15,10-6-238-15,12-1-695 0</inkml:trace>
  <inkml:trace contextRef="#ctx0" brushRef="#br0" timeOffset="424824.5693">17551 10271 1205 0,'0'0'263'0,"0"0"-182"15,0 0-4-15,0 0 70 16,0 0 39-16,0 0-61 16,0 0-50-16,9-16-12 15,-6 3-6-15,-3 0-3 16,0-4 0-16,0-3-14 15,0 1-22-15,0-8-17 16,0-3 6-16,0 0-6 16,0-3 1-16,0 0-1 0,6 3 11 15,1 3-11-15,-2 4 0 16,1 11 13-16,-3-2 3 16,0 5-3-16,-3 4 5 15,3 2 11-15,-3 0-11 16,0 3-5-16,0 0-13 15,0 0-1-15,0 0 0 16,0 0-8-16,0 7-5 16,0 10 13-16,0 5 13 15,3 7-12-15,7 2 11 16,2 2-11-16,6 1-1 16,1-5-9-16,4-3-9 0,3-4 3 15,3-4 2 1,1-5 2-16,-1-3-8 0,6-7-8 15,-5-1 8-15,-2-2 8 16,-1 0-11-16,-9-9-5 16,0-7 13-16,-3-3 13 15,-5-1-5-15,-4-7-10 16,-2-3 16-16,-2 1 9 16,-2-3-1-16,0 2 9 15,-3 2 3-15,-6 2 3 16,-1 7-8-16,-2 6-7 15,4 3-8-15,2 6-1 16,2 1-11-16,2 3-93 0,2 0-128 16,0 10-69-1,3-1-207-15,4 2-243 0</inkml:trace>
  <inkml:trace contextRef="#ctx0" brushRef="#br0" timeOffset="425095.1226">18279 10119 1657 0,'0'0'306'15,"0"0"-271"-15,0 0-28 16,0 0 24-16,90-14 11 16,-62 8-42-16,2 3-22 15,-10 0-74-15,-7 3-119 16,-6 0-275-16,-7 0-291 0</inkml:trace>
  <inkml:trace contextRef="#ctx0" brushRef="#br0" timeOffset="425281.862">18159 9934 795 0,'0'0'807'15,"0"0"-693"-15,0 0-85 16,0 0-23-16,123 27-6 15,-81-14-225-15,-5-6-824 0</inkml:trace>
  <inkml:trace contextRef="#ctx0" brushRef="#br0" timeOffset="426205.5386">18973 9769 1092 0,'0'0'229'15,"0"0"-90"-15,0 0 13 16,0 0 43-16,0 0 36 16,0 0-50-16,0 0-47 15,-3-6-51-15,3 8-51 16,0 12 34-16,0 2 38 16,6 12-39-16,-3 3-15 15,1 2-16-15,2 4-12 16,-2 0-6-16,1-2-15 15,-1-3 0-15,2-7-1 16,1-4-32-16,-3-6-87 0,2-5-21 16,-2-1-108-16,7-9-294 15,-1 0 16-15,-2 0-526 0</inkml:trace>
  <inkml:trace contextRef="#ctx0" brushRef="#br0" timeOffset="426408.0749">19170 9986 1756 0,'0'0'290'0,"0"0"-239"0,0 0-16 15,0 0-1-15,0 0-19 16,0 0-15-16,0 0-153 15,27 50-361-15,-27-49-535 0</inkml:trace>
  <inkml:trace contextRef="#ctx0" brushRef="#br0" timeOffset="428090.1322">19368 9808 804 0,'0'0'616'16,"0"0"-468"-16,0 0-64 15,0 0 55-15,0 0 82 16,0 0-52-16,0 0-73 16,-8 0-17-16,8 10-8 15,0 3-30-15,6-2-5 16,0 2-17-16,1-3-7 16,-4-1-6-16,-3-2-6 15,0-3-1-15,0-2-8 0,0-2 1 16,0 0-1-1,0 0 0-15,0 0 9 0,0 0-2 16,3 0-8-16,1 0-5 16,2 0-13-16,-2 0 4 15,4 0 24-15,1 3 9 16,3 1-7-16,0 2 5 16,-2 1 5-16,0 6-3 15,3-2 0-15,-3 8 10 16,-1-2-1-16,-3-1-17 15,-3 0 0-15,-3-5-1 16,0 2-1-16,-2-3-6 16,-14-3 7-16,-10 0-1 15,-7-4-127-15,-9-3-105 16,3 0-305-16,9 0-512 0</inkml:trace>
  <inkml:trace contextRef="#ctx0" brushRef="#br0" timeOffset="428312.864">19371 9779 1237 0,'0'0'258'0,"0"0"-185"16,0 0-12-16,0 0 129 15,0 0-19-15,0 0-108 0,80-16-63 16,-20 25-28 0,-7 4-247-16,-12-3-425 0</inkml:trace>
  <inkml:trace contextRef="#ctx0" brushRef="#br0" timeOffset="428735.0989">19871 9894 222 0,'0'0'577'0,"0"0"-382"16,0 0-76-16,0 0 43 16,0 0 15-16,0 0-38 15,0 0 10-15,-3-4 48 16,6 4 4-16,8-3-57 15,8 1-62-15,4 0-49 16,9 0-33-16,4-1-9 0,7 0-52 16,-8 3-57-16,-3 0 28 15,-9 0-14-15,-9 0 4 16,-8 0-20-16,-6 12-46 16,-9-2-49-16,-5-2-143 0</inkml:trace>
  <inkml:trace contextRef="#ctx0" brushRef="#br0" timeOffset="429275.916">20122 9719 624 0,'0'0'13'0,"0"0"-13"15,0 0-297-15,0 0 270 16,0 0 27-16,0 0 156 15,0 0 74-15,10-9-17 16,-10 6-27-16,0 2 34 0,0-2 18 16,0 3-3-1,0 0 3-15,0 0-64 0,6 0-76 16,7 0-46-16,7 0-36 16,3 5-16-16,6 6 0 15,-7 5-18-15,1 1 3 16,-9 0 5-16,-8 0-5 15,-6 2 2-15,0-6-2 16,-11 3 6-16,-7-2 9 16,-8-1 34-16,3 0 25 15,-3-2 5-15,10-2-1 16,2 4-1-16,10-3-32 0,4-3-15 16,0 3-15-1,6 0 0-15,15-3 0 0,-2 0-63 16,9-4-136-16,-7-3-440 15,-4 0-581-15</inkml:trace>
  <inkml:trace contextRef="#ctx0" brushRef="#br0" timeOffset="430388.9399">20569 9746 879 0,'0'0'409'16,"0"0"-245"-16,0 0 18 16,0 0 85-16,0 0-6 15,0 0-86-15,0 0-71 16,22-36-36-16,-7 29-25 16,1 1-21-16,1-2-5 15,1-1-7-15,-1 5-2 16,0-2-8-16,0 6 0 15,1 0 2-15,-3 0-2 16,-2 0 1-16,-6 0 8 16,0 10-8-16,-7 3 8 15,0 2 7-15,0 3 17 0,-3 2-5 16,-7 0 4 0,0 3-13-16,-2-4-10 0,5 4 0 15,-4-3-2-15,1-3-6 16,2 0 0-16,2-2 0 15,2-4 0-15,1 2 0 16,3-3-1-16,0-4 1 16,0 2 7-16,3-2 11 15,9 0 2-15,9-3-3 16,2 1-6-16,5-2-12 16,1 0-9-16,3-2-59 15,-5 3-90-15,-13-3-149 16,-9 0-411-16,-5 0-494 0</inkml:trace>
  <inkml:trace contextRef="#ctx0" brushRef="#br0" timeOffset="431011.6384">20083 9742 454 0,'0'0'751'0,"0"0"-493"15,0 0-64-15,0 0 32 16,0 0 22-16,0 0-53 16,0 0-65-16,-23-16-54 15,23 16-16-15,0 0 13 16,0 0 4-16,0 0-14 15,0 0-45-15,0 0-18 16,10 0 0-16,3 6 24 0,4 8-5 16,5 0-1-16,0 2-5 15,5 2-5-15,-2-1-7 16,3 0 5-16,4-3-5 16,-7-1-1-16,1-3 1 15,-10-1-1-15,-6-5-1 16,-5 0-14-16,-5-1-5 15,0-1 0-15,-9 5 19 16,-6 0 1-16,-11 3 27 16,0 0 16-16,-1 3-4 15,-2 3 4-15,4-3-8 16,5 3-4-16,4-5-18 0,7 2-8 16,5-3-5-1,1 0-18-15,3 4-64 0,0-1-126 16,0-6-525-16</inkml:trace>
  <inkml:trace contextRef="#ctx0" brushRef="#br0" timeOffset="432775.5734">21439 9611 1090 0,'0'0'282'0,"0"0"-164"16,0 0 35-16,0 0 91 15,0 0-66-15,0 0-81 16,0 0-8-16,69-11-27 15,-40 8-23-15,6 3-22 0,-1 0-8 16,-3 0-3-16,-7 0-5 16,-5 0 5-16,-6 0-6 15,-10 0-1-15,-3 3-8 16,0 4 9-16,0 5 34 16,-9 6 24-16,-4 2 18 15,-1 6-15-15,-1 3-25 16,0 5-20-16,4-1-3 15,1 0-12-15,3-3 4 16,4-4-4-16,3-4 12 16,0-2 7-16,0-6 1 15,0-1 1-15,3-6-4 0,7 0-5 16,3 0 4 0,7-4 1-16,3-1-12 0,7-2-6 15,5 0-54-15,-1 0-95 16,9-6-74-16,-8 0-308 15,-12-1-176-15</inkml:trace>
  <inkml:trace contextRef="#ctx0" brushRef="#br0" timeOffset="432988.5446">21551 9831 958 0,'0'0'400'16,"0"0"-242"-16,0 0-71 15,0 0 26-15,97-3 34 16,-63 3-18-16,8 4-129 16,-9 2-183-16,-9-6-647 0</inkml:trace>
  <inkml:trace contextRef="#ctx0" brushRef="#br0" timeOffset="433463.2778">20788 9498 1239 0,'0'0'483'16,"0"0"-420"-16,0 0-10 15,0 0 121-15,0 0 45 16,100 103-57-16,-57-54-61 15,1 9-58-15,-5 3-27 16,-6 5-14-16,-17-1-2 16,-15 2-50-16,-5-4-103 15,-67 20-105-15,3-18-325 16,-5-12-527-16</inkml:trace>
  <inkml:trace contextRef="#ctx0" brushRef="#br0" timeOffset="434119.4429">18967 9601 1209 0,'0'0'275'16,"0"0"-119"-16,0 0-83 0,0 0 121 16,-60 78 153-1,38 5-111-15,10 33-76 0,12 16-70 16,9 2-62-16,27-14-28 16,10-24-139-16,-11-30-209 15,-3-19-616-15</inkml:trace>
  <inkml:trace contextRef="#ctx0" brushRef="#br0" timeOffset="436079.5611">18077 11344 536 0,'0'0'508'15,"0"0"-438"1,0 0-30-16,0 0 132 0,0 0 94 15,0 0-25-15,0 0-52 16,0-7-82-16,0-9-70 16,-1-4-18-16,-1-2 11 15,2-8-16-15,0-1-6 16,0-6-2-16,0-5-5 16,8-4-1-16,0-1-1 15,2 2 1-15,-3 8 1 16,-2 12 31-16,-2 11 11 15,-2 8 13-15,-1 5-25 16,0 1-10-16,0 0 4 16,0 0-2-16,0 0-5 15,0 4-17-15,3 9 0 0,4 10 0 16,6 7 12-16,2 7-13 16,7-2 0-16,3 2-18 15,4-5-20-15,-6-5 9 16,3-7 17-16,-4-3 6 15,1-7-24-15,-6-3 12 16,1-5 18-16,2-2 0 16,-4 0 3-16,4-9 4 15,-7-5-6-15,0-6-1 16,-4-6 1-16,-2 0 9 0,-4-4 1 16,-3-3-10-1,0-3 6-15,0-1 6 0,0 3 10 16,0 2 9-16,-3 5-6 15,-2 4-13 1,3 9-12-16,1 5-1 0,1 3-49 16,0 6-87-16,0 7-241 15,0 11-233-15,1 2 106 0</inkml:trace>
  <inkml:trace contextRef="#ctx0" brushRef="#br0" timeOffset="436395.3138">18700 11444 1247 0,'0'0'514'15,"0"0"-455"-15,0 0-40 16,0 0 23-16,-100 20 174 16,58-17-48-16,-10-3-84 15,-7 4-23-15,-5-3-12 16,-16-1-19-16,-19 0-20 16,8 0-10-16,9-5-13 15,17 2-50-15,21 0-114 0,1 3-117 16,7 0-69-1,20 0-351-15</inkml:trace>
  <inkml:trace contextRef="#ctx0" brushRef="#br0" timeOffset="436839.085">18256 11612 937 0,'0'0'802'0,"0"0"-691"16,0 0-50-16,0 0 98 0,0 0 34 16,88 0-92-16,-56 0-70 15,0 0-18-15,0 0-13 16,-5 0-1-16,-9 3 0 15,-5 1-1-15,-8-1-6 16,-5 4 8-16,0 3 1 16,-20 6 69-16,-3 4 4 15,-6 6-16-15,-2-2-9 16,4 1-11-16,-2-1-15 16,6 1-5-16,5-3-3 15,6-2-7-15,9-5-1 16,3-1 8-16,0 2 13 0,9-4 7 15,15-1-5-15,1-8-21 16,8 1-9-16,3-4-54 16,-1 0-85-16,0-1-72 15,-5-9-181-15,-11 1-260 16,-12 3-495-16</inkml:trace>
  <inkml:trace contextRef="#ctx0" brushRef="#br0" timeOffset="437008.7981">18230 11794 1698 0,'0'0'331'0,"0"0"-278"16,88 0-53-16,-20 0-42 15,-7 0-124-15,-5 0-433 0</inkml:trace>
  <inkml:trace contextRef="#ctx0" brushRef="#br0" timeOffset="437341.5665">19054 11473 1743 0,'0'0'491'0,"0"0"-431"16,0 0-40-16,0 0 12 16,0 0 2-16,0 0-34 15,120-6-99-15,-59 6-102 16,-8 0-141-16,-15 0-303 0</inkml:trace>
  <inkml:trace contextRef="#ctx0" brushRef="#br0" timeOffset="437523.058">19120 11391 1425 0,'0'0'319'16,"0"0"-319"-16,115 12-233 15,-73-5-628-15</inkml:trace>
  <inkml:trace contextRef="#ctx0" brushRef="#br0" timeOffset="438340.442">19639 10951 993 0,'0'0'398'0,"0"0"-398"15,0 0-1-15,0 0 1 16,0 0 47-1,106-4-25-15,-77 4 4 0,-2 2-8 16,-4 3-7-16,-4 5 18 16,-6-3 3-16,-3 0 21 15,-5 0 5-15,-4-1 9 16,-1-1-17-16,0 0-27 16,-10 2 74-16,-6 3-49 0,-6 2-17 15,2 2-22 1,-1-1-2-16,6 0-2 0,6 0-5 15,2-2-15-15,7-1-23 16,0 0-14-16,7-1 52 16,11 4 0-16,6-3 0 15,1 2-16-15,2 0 16 16,-3-2 7-16,0-1 3 16,-7-2-2-16,-6 2 0 15,-6-4-6-15,-5 0-2 16,0-1 0-16,-11 2 50 15,-10 1-10-15,-7-4-10 16,0 1-10-16,-5 3-8 0,3-5-11 16,9-1-1-1,4 5-68-15,14 1-190 0,3 0-254 16,0-1-318-16</inkml:trace>
  <inkml:trace contextRef="#ctx0" brushRef="#br0" timeOffset="438564.8093">20129 11391 1348 0,'0'0'543'0,"0"0"-479"0,-84 3-37 15,37-3 74 1,-7 0 48-16,-8 0-58 0,3 0-42 15,2-3-26-15,7-1-23 16,12 2-42-16,11 2-163 16,14 0-407-16,7 0-759 0</inkml:trace>
  <inkml:trace contextRef="#ctx0" brushRef="#br0" timeOffset="438858.2665">19813 11506 1724 0,'0'0'568'0,"0"0"-507"16,0 0-51-16,0 0 0 16,0 0 7-16,82-10-8 15,-65 10 2-15,-3 4-9 16,-3 12-2-16,-11 1 0 15,0 5 43-15,-10 5 31 16,-10 3-17-16,-2-3-5 16,3-1 4-16,6 0 0 15,13-6-25-15,0-6-24 16,21-4-7-16,45-4-67 16,-5-6-208-16,-2 0-958 0</inkml:trace>
  <inkml:trace contextRef="#ctx0" brushRef="#br0" timeOffset="439367.1621">20486 11318 905 0,'0'0'899'0,"0"0"-782"16,0 0-111-16,0 0 23 15,0 0 106-15,0 0-14 16,0 0-70-16,77-31-24 16,-60 23 13-16,-3 1-13 15,0 3-17-15,-1 1 9 16,-2 3 21-16,-5 0-13 15,0 0-11-15,1 0 4 0,-1 7 11 16,1 2-9-16,3-1-9 16,1 1-11-16,4 0 5 15,8-2-6-15,-1-3-1 16,4-4-20-16,3 0-54 16,13 0-146-16,-11 0-254 15,-6-3-324-15</inkml:trace>
  <inkml:trace contextRef="#ctx0" brushRef="#br0" timeOffset="439847.729">21047 11139 1913 0,'0'0'532'0,"0"0"-493"15,0 0-39-15,0 0 0 16,0 0 4-16,0 0 5 15,105-45-9-15,-67 41 0 16,-2 1 1-16,-8 3 9 0,-1 0-8 16,-11 0 2-16,-7 7-2 15,-3 2 10-15,-6 2 4 16,0 4 30-16,0 5 27 16,-12 3 2-16,-7 3-23 15,-4 5-28-15,1-2-15 16,-1 5-8-16,6-2 8 15,5-5-9-15,9 0 0 16,3-5 0-16,0-5 5 16,22-4 40-16,12-3-7 15,10-10-30-15,8 0-8 16,15-3-126-16,-10-10-395 16,-17-4-1420-16</inkml:trace>
  <inkml:trace contextRef="#ctx0" brushRef="#br0" timeOffset="449311.3929">21229 16636 481 0,'0'0'216'0,"0"0"-134"15,0 0-57-15,0 0 8 16,0 0 42-16,49 0-20 16,-42 0-27-16,2 2-13 15,1 3 22-15,-1-3 48 16,1 0 19-16,1-1 11 15,1-1-36-15,3 0-10 16,0 0-5-16,1 0-16 16,-2 0-22-16,1 0-17 15,-3 0-8-15,-3 0 1 16,1 0-1-16,-2 0 0 16,1 4 0-16,0-1-1 0,2 1 1 15,2-1 0-15,3 0 0 16,2-3 5-16,4 0-6 15,-1 0 1-15,2 0-1 16,-4 0 1-16,2 0-1 16,-8 2 1-16,0 0-1 15,-4-2 0-15,1 3 0 16,-7-3 0-16,3 3 0 16,-1-2 0-16,1 2-1 15,3 0 1-15,4 0 0 16,4-2 0-16,4 3-8 15,3-4 7-15,-2 0-6 16,2 0-4-16,-2 0 10 0,-3 0 0 16,-5 0 1-1,-3 0-1-15,-5 0 1 0,-1 0 0 16,-1 0 0-16,2 0 1 16,0 0 0-16,6 0 0 15,5 0 0-15,6 0-1 16,3 0 0-16,3 0-37 15,2 0-21-15,-1 0 6 16,-1 0 24-16,-2 0 27 16,-7 0 1-16,-4-4 7 15,-5 3 14-15,-3 1 19 16,-4 0 6-16,1 0-17 16,2 0-7-16,2 0-10 0,2 0-11 15,3-3-1 1,3 0 0-16,4-1-31 0,-1 1-14 15,2 0-3-15,0-1 26 16,-1 1 6-16,-3 0 9 16,-2 3 7-16,-2-2 0 15,-3 2 14-15,1 0 25 16,-1-1 2-16,2 1-23 16,1-1-10-16,2 1-8 15,-2-3-32-15,0 3-29 16,-2-3 3-16,-3 1 34 15,2 0 23-15,-8 2 1 16,-3 0 11-16,0 0 41 16,0 0 31-16,0 0-14 0,1 0-24 15,2 0-22-15,3-2-10 16,2 2-13-16,3 0-25 16,2-3-20-16,1 0 20 15,-2 2 2-15,0-2 4 16,0 3-32-16,-4-3 22 15,-4 1 27-15,-1 1 2 16,-3 1 0-16,0-2 29 16,0 2 19-16,0 0 17 15,0 0-14-15,0 0-26 16,0 0-20-16,2-2-5 16,5-3-27-16,-1 3-13 15,1-1 16-15,0-2 2 0,-6 4 9 16,1 1 13-1,-2-1-1-15,0 1 1 0,0 0 9 16,-6-4 10-16,-5 4 12 16,-2-2 12-16,-2 0 8 15,-5 1 11-15,-1 0-4 16,-1-2 8-16,0-2-1 16,-1 3-1-16,4-5-21 15,3 1-10-15,0 0 4 16,5-2 0-16,2 3-1 15,4 0 7-15,1 0-2 16,1 1-11-16,3 1-10 0,-4 0 0 16,3 3 3-16,-2 0-8 15,0-3 0-15,0 3-2 16,-1 0-4-16,-1 0-3 16,2 0 6-16,0 0 4 15,3 0-8-15,0 3 1 16,0 0-8-16,0 0-1 15,6-3 0-15,6 4-1 16,3-4 0-16,-1 0-1 16,0 0 1-16,-1 0 0 15,-4 0 0-15,1 3 0 16,-1-1-1-16,0 3 1 16,3-3-1-16,-3 5 1 15,3-1-5-15,1-2 5 16,1 0-9-16,-1 2-6 0,0-3-5 15,0 1 3-15,0-1 6 16,-3 0 11-16,0-3 0 16,-4 1-1-16,0-1 1 15,1 1 0-15,-3-1 1 16,2 2 0-16,-3-2 0 16,-2 0 0-16,-1 2 15 15,0-2 16-15,0 0-1 16,0 4 4-16,-13 3 9 15,-5 3 15-15,-6 3-7 16,-3 0-29-16,-22 13-22 16,9-5-120-16,1-2-700 0</inkml:trace>
  <inkml:trace contextRef="#ctx0" brushRef="#br0" timeOffset="451961.4257">23277 16731 179 0,'0'0'9'16,"0"0"-9"-16</inkml:trace>
  <inkml:trace contextRef="#ctx0" brushRef="#br0" timeOffset="454212.7119">23277 16731 172 0,'53'0'280'16,"-50"0"-28"-16,2 0-68 0,-1 0-64 16,3 0-55-16,-1 0-31 15,5 0-32-15,0 0-2 16,-1 0-29-16,1 0-25 16,-2 0-5-16,0 2 14 15,-2 1 19-15,-3-1 12 16,-1 1 4-16,0-3 9 15,-1 0 1-15,-1 0 19 16,3 0 9-16,0 0 17 16,5 0-10-16,0 0-26 15,0 0-9-15,1 0 1 16,2 0 1-16,-3 3-1 16,0-2 5-16,0 2-5 0,-2 0 1 15,0-2-1-15,-3 1 1 16,-1-1 0-16,3-1-1 15,-3 3 5-15,0-3 1 16,1 0-6-16,4 0-1 16,-1 0-1-16,5 0 0 15,0 0 0-15,0 0-1 16,0 0-7-16,-1 0 2 16,0 0 6-16,-2 0-1 15,-3 0-6-15,0 0 6 16,2 0 1-16,-4 0-11 15,2 0 6-15,0 0-1 0,2 0 1 16,0 0-1-16,1 0 6 16,2 0-12-16,1 0 4 15,0 3 7-15,-2-2 0 16,4 0-4-16,-4-1-2 16,-1 0 6-16,3 0 1 15,-4 0-14-15,-1 0 8 16,2 0 0-16,-5 0 7 15,2 0 0-15,-1 0 1 16,-1 0 12-16,-1 0 0 16,-1-1-7-16,4 1 1 15,-3 0 10-15,0-1 21 16,4 1-6-16,2-3-18 0,3 3-5 16,2-4 5-1,-3 1-4-15,3-3 0 0,-2 4-1 16,0 0 4-16,-5-1-4 15,-1 3-9-15,-1-2 1 16,-4 2 6-16,-1 0-7 16,0 0 1-16,0 0 9 15,0-2 25-15,0 2 2 16,2-3 18-16,-2 1-1 16,1-3-18-16,2 0-2 15,-2 1 9-15,2-6-11 16,0 1-9-16,0-1-2 15,0 0 8-15,1 1-12 16,-3-2-2-16,-1 3-4 16,0-2-9-16,0 2-1 0,0 1 12 15,0-3 3-15,-5 3 0 16,1-2 10-16,-1 0 28 16,4 0-3-16,-1-1-3 15,2 0-5-15,0-2-15 16,0-1-14-16,0 1-12 15,2-3-2-15,4 5-1 16,-2-3-5-16,1 3-4 16,-2 4-15-16,0-1 10 15,-3 1 8-15,0 2-5 16,0-2 11-16,0 2 0 16,0-3 1-16,0 4 2 0,-1-4 15 15,-2 5 1-15,0-2 5 16,3 1 8-16,-4 2-6 15,4 1-3-15,-1 0-5 16,1 0-8-16,-2 0-8 16,2-3 6-16,-1 3-6 15,-1 0 0-15,1-3-1 16,-2 0 1-16,0 2-1 16,-1-2 0-16,1 1 0 15,-2 2 1-15,1-4-1 16,-2 3 0-16,0 1 2 15,-3 0 11-15,1 0 5 16,-1 0-4-16,-2 0-13 0,2 0-1 16,-7 0 1-1,2 0 0-15,-1 0-1 0,-2 0-10 16,2 0-2-16,1 0 10 16,1 0 1-16,2 0 1 15,2 0-1-15,0 0 1 16,3 0 0-16,-5-3 0 15,4 3 0-15,-1-3 1 16,1 1 1-16,-3 0-1 16,-1 2 0-1,-4 0-1-15,-1 0 0 0,-5 0 0 16,0 0-6-16,-2 0-10 16,1 0 10-16,1 0 6 15,3 0-1-15,1 0 1 16,4 0 1-16,2 0-1 0,3 0 1 15,2 0 0-15,2 0 0 16,1 0-1-16,0 2 0 16,-5-2 0-16,1 2-1 15,-4-2-27-15,-3 0-6 16,-3 3 5-16,-2-3 5 16,1 0 11-16,-5 0 12 15,3 0 0-15,3 0 1 16,4 0 7-16,4 0-6 15,4 0 0-15,4 0 0 16,1 0 0-16,0 0-1 16,0 0-1-16,0 0-37 15,0 0 9-15,0 0 19 0,0 0 10 16,0 0 0-16,0 0 15 16,0 0-4-16,0 0 1 15,-3 0 16 1,-5 0-16-16,2 0-11 0,-1 0 0 15,1 0 1-15,1 0-1 16,2 0 0-16,-1 3-1 16,4 2 0-16,0 1 0 15,0 3 12-15,0 1 3 16,0 0-6-16,0 4 1 16,0-5-9-16,0 4 7 15,0-3-7-15,0 0 8 0,0-3-8 16,0-2 0-16,0 3 1 15,0-4 4-15,0 2 13 16,0 4 6-16,3-3-9 16,0 5-4-16,-2-2-4 15,-1 4-8-15,2-1 2 16,-2-3-2-16,1 1 1 16,1 0-1-16,1-1 0 15,0 0 0-15,0-3-17 16,0 3 8-16,0-6-2 15,1 2-10-15,0 1-2 16,0-4-4-16,-1-2 16 16,-3 2 5-16,1 0 5 0,-1-3-7 15,0 3 8 1,0-2-2-16,0 3 2 0,0-2 8 16,0 1-7-16,0 1 1 15,0-1-1-15,0 0 6 16,0 4-7-16,0-4 1 15,0 4-2-15,2-6 1 16,-2 1-3-16,0 2 2 16,1-4 0-16,-1 2 0 15,0-2 1-15,0 0 1 16,0 0 12-16,0 0 3 16,0 0-7-16,0 0-3 15,0 0-6-15,2 0-15 16,-2 0-4-16,0 0 0 15,0 0-3-15,0 0 3 0,0 0-2 16,0 0 20-16,0 0-1 16,0 0 2-16,0 0-1 15,0 0-6-15,0 0-121 16,0 0-378-16</inkml:trace>
  <inkml:trace contextRef="#ctx0" brushRef="#br0" timeOffset="456952.7641">26089 16722 345 0,'0'0'338'0,"0"0"-80"15,0 0-119-15,0 0-31 0,0 0 23 16,0 0-24 0,0 0-33-16,-7 0-35 0,2 0-24 15,1 0-8-15,-2 0-5 16,0 0 14-16,0 0 8 15,-3 0 8-15,-3 0 8 16,0 0 5-16,-3 0-3 16,-1 0-11-16,-4 0-16 15,-1 0-8-15,-3 0-7 16,-2 0 0-16,-3 0 0 16,3 0-21-16,-1 0-2 15,3 0 8-15,0 0-8 16,0 0 6-16,0 0 8 15,3 0 7-15,0 0 1 0,4 0 0 16,0 0-9-16,1 0-9 16,2 1-26-16,-1 0-3 15,2 4-12-15,-2-5-17 16,1 2 22-16,0 0 21 16,0-2 16-16,2 1 9 15,-1-1 8-15,2 2 1 16,0-2 1-16,2 0 6 15,-2 2-5-15,2-2-1 16,-4 0 6-16,1 0-6 16,-3 0-1-16,3 0 1 0,-3 0 1 15,1 0 5 1,2 0 7-16,-1 0 20 0,4 0 9 16,2 0 2-16,-1 0-17 15,4 0-8-15,1 0 4 16,1 0-10-16,-2 0-4 15,-2 0-9-15,-6 0-1 16,-2 0 1-16,-5 0-1 16,1 0 0-16,-4 0 1 15,1 0 22-15,4 3-1 16,1 0-15-16,4 1-6 16,5-4 6-16,-1 3-6 15,7-3 0-15,-1 0 6 16,1 0 3-16,1 0 14 15,-3 0 3-15,-2 0 10 0,-2 0 1 16,-5 0 1-16,-2 0 2 16,-2 0-13-16,0 0-7 15,-1 0-11-15,4 0-9 16,0 0 1-16,2 0 4 16,5 0-6-16,1 0 1 15,2 0 0-15,3 0 5 16,0 0 1-16,0 0-6 15,0 0-1-15,0 0 1 16,0 0 0-16,0 0 0 16,0 0 1-16,0 0-1 15,0 0 11-15,0 0 0 16,0 0-5-16,0 0 0 16,0 0-1-16,0 0 2 0,0 0-8 15,0 0-12-15,0 0-5 16,0 0-17-16,0 0-1 15,0 0-3-15,0 0 17 16,0 0 5-16,0 0-6 16,0 0 0-16,0 0-19 15,0 0-81-15,0 0-264 0</inkml:trace>
  <inkml:trace contextRef="#ctx0" brushRef="#br0" timeOffset="459048.9644">26841 16081 121 0,'0'0'898'0,"0"0"-723"16,0 0-94-16,0 0 63 15,0 0 14-15,0 0-6 16,0 0-3-16,-57 0-23 16,44 0-12-16,-1 0-22 0,-5 0-21 15,-4 0-29 1,-3 0-27-16,-7 0-15 0,-3 0-25 15,1 0-156-15,-3 7-163 16,10-1-226-16,13-5-609 0</inkml:trace>
  <inkml:trace contextRef="#ctx0" brushRef="#br0" timeOffset="459498.8302">26851 15734 1058 0,'0'0'298'15,"0"0"-195"-15,0 0 38 16,0 0 62-16,0 0-1 16,0 0-48-16,-95 7-51 15,71-7-39-15,-1-5-37 16,-2 3-27-16,-1 2-30 16,2 0-152-16,-2 0-199 15,4 0-226-15,11 0-539 0</inkml:trace>
  <inkml:trace contextRef="#ctx0" brushRef="#br0" timeOffset="459920.9152">27270 15433 986 0,'0'0'388'16,"0"0"-209"-16,0 0 12 15,0 0 3-15,0 0-47 16,-86-13-81-16,67 11-41 15,1 0-25-15,-8 2-53 16,6-1-222-16,0-1-324 0</inkml:trace>
  <inkml:trace contextRef="#ctx0" brushRef="#br0" timeOffset="460295.3493">26842 14913 662 0,'0'0'1019'0,"0"0"-832"16,0 0-137-16,0 0 14 15,0 0 15-15,-137 0-79 16,84 2-96-16,2 1-497 0</inkml:trace>
  <inkml:trace contextRef="#ctx0" brushRef="#br0" timeOffset="462706.8055">26656 16897 523 0,'0'0'563'16,"0"0"-438"-16,0 0-2 16,0 0 54-16,0 0 27 0,0 0-16 15,0 0-9 1,17 0-49-16,-14 0-24 0,0 0-7 15,-2 0-23-15,4 0-16 16,2 0-29-16,3 0-18 16,7 0-13-16,12 0-91 15,-3 2-206-15,-2 3-570 0</inkml:trace>
  <inkml:trace contextRef="#ctx0" brushRef="#br0" timeOffset="463261.359">27068 17399 1672 0,'0'0'513'16,"0"0"-513"-16,0 0 17 0,0 0-17 16,0 0 126-16,95 4-126 15,-30 2-16-15,-10-3-507 16,-9-3-697-16</inkml:trace>
  <inkml:trace contextRef="#ctx0" brushRef="#br0" timeOffset="584950.8554">26665 12848 867 0,'0'0'1075'16,"0"0"-923"-16,0 0-137 15,0 0 31-15,0 0 110 16,0-21-25-16,0 21-53 16,0 0-14-16,0 0 12 15,0 0-4-15,0 0-19 16,0 0-17-16,5 17-7 16,1 5 65-16,3 9-45 15,2 7-20-15,-2 4-14 0,-1 0-14 16,-2-3-1-16,-5-2 0 15,-1-4-1-15,0-7-17 16,-7-2-19-16,-2-4-26 16,0-4-48-16,1 0-100 15,3-6-131-15,3-3-477 0</inkml:trace>
  <inkml:trace contextRef="#ctx0" brushRef="#br0" timeOffset="585349.4992">26659 12735 1719 0,'0'0'342'0,"0"0"-240"16,0 0 65-16,0 0 36 16,0 0-67-16,0 0-89 15,81-37-14-15,-50 37-4 0,2 0-10 16,1 0-10 0,-2 10-9-16,-6 4 1 0,-5 6-1 15,-7 0-1-15,-7 5-5 16,-7-1 6-16,0-1 0 15,-5 0-1-15,-12-3 1 16,-7-4 2-16,-4-2-1 16,-4-4-1-16,-1 0-9 15,4-7-69-15,5 0-63 16,12-3-109-16,7 0-287 16,5-3-366-16</inkml:trace>
  <inkml:trace contextRef="#ctx0" brushRef="#br0" timeOffset="585794.0642">27040 12780 780 0,'0'0'943'0,"0"0"-760"16,0 0-123-16,0 0 111 15,0 0 57-15,0 0-89 16,0 0-76-16,0-9-33 16,1 9 1-16,7 7 23 15,3 6 5-15,1 7-24 16,3 1-18-16,-3-2-9 16,-3 1-8-16,-1-4-2 0,-6 3-8 15,-2-5 2 1,0-1-2-16,0-3 4 0,-7-3 6 15,0-3 0-15,1-1 0 16,0-3 8-16,-1 0 11 16,3-10-2-16,4-7-13 15,0-7-4-15,6-5-28 16,9-4 13-16,4 0 15 16,0 9 1-16,-2 2-1 15,0 9 6-15,-1 3-6 16,-4 6-11-16,1 4-7 15,0 0-73-15,-3 10-81 16,-1 7-213-16,-5-2-414 0</inkml:trace>
  <inkml:trace contextRef="#ctx0" brushRef="#br0" timeOffset="586145.7067">27354 12814 1802 0,'0'0'603'16,"0"0"-536"-16,0 0-40 15,0 0 91-15,0 0-11 16,0 0-77-16,0 0-24 16,-19 18 7-16,19-2-6 15,0 0-7-15,0 0-9 0,6-3-1 16,6 0-8-16,1-7 0 15,2-1-9-15,0-5-1 16,2 0 5-16,-1 0-4 16,-3-10 7-16,0-4 2 15,-3-1 16-15,-6-2 1 16,-4 0 1-16,0 5 0 16,-3-2 12-16,-10 4-12 15,-2 6-1-15,-4 1-81 16,-4 3-146-16,2 0-416 15,5 0-532-15</inkml:trace>
  <inkml:trace contextRef="#ctx0" brushRef="#br0" timeOffset="586431.8242">27608 12530 1491 0,'0'0'909'0,"0"0"-805"16,0 0-74-16,0 0 86 16,0 0 34-16,0 0-91 15,0 0-58-15,13 17 13 16,-2 13 9-16,2 5-3 16,1 6-5-16,-4 4-5 15,2 1-8-15,-6-3-2 16,-1-3 0-16,-2-6 0 0,-3-5-23 15,0-7-50-15,0-1-78 16,-8-4-85-16,-1-5-298 16,-1-5-257-16</inkml:trace>
  <inkml:trace contextRef="#ctx0" brushRef="#br0" timeOffset="586627.7736">27584 12794 1575 0,'0'0'819'15,"0"0"-720"-15,0 0-32 0,0 0 63 16,0 0-56-16,84-19-74 16,-44 19-16-16,8 9-160 15,-8 4-380-15,-13-2-315 0</inkml:trace>
  <inkml:trace contextRef="#ctx0" brushRef="#br0" timeOffset="586941.4972">27903 12832 1122 0,'0'0'1122'0,"0"0"-980"16,0 0-103-16,0 0 2 0,0 0 22 15,0 0-32 1,0 0-31-16,-17 55 6 0,30-42-6 16,2-3 0-16,4-4-16 15,2-5-3-15,-1-1 8 16,-3-1 11-16,-3-12 0 16,-4-3 7-16,-5-4 22 15,-4 0 12-15,-1-3 2 16,0 3-1-16,-14 0-29 15,-3 8-13-15,-5 2-7 16,-2 6-39-16,-3 4-110 16,-6 7-163-16,7 8-373 15,6-1-213-15</inkml:trace>
  <inkml:trace contextRef="#ctx0" brushRef="#br0" timeOffset="587430.9268">28156 12715 1800 0,'0'0'513'0,"0"0"-488"16,0 0-19-16,0 0 63 15,0 0 47-15,0 0-46 16,14 99-39-16,-6-69-5 15,-1-7-2-15,-2-3 4 0,1-4-6 16,-5-2-11-16,-1-5-11 16,0-5 0-16,0-1-1 15,0-1 0-15,0-2 1 16,0 0-9-16,0 0 8 16,6-15-8-16,6-2-57 15,6-8 38-15,0-5 27 16,1 3-7-16,-1 0 8 15,-4 4 9-15,-4 3 7 16,-1 4 1-16,-5 9 13 16,-1 1 11-16,-1 2 13 15,0 4-12-15,1 0-28 16,1 0-13-16,1 4 6 0,2 9 9 16,-3 4 5-16,1 6 12 15,-2 3 1-15,-2 1-5 16,1 3-1-16,-2-2-11 15,1-4-9-15,4 1-8 16,8 4-23-16,-1-4-144 16,6-8-590-16</inkml:trace>
  <inkml:trace contextRef="#ctx0" brushRef="#br0" timeOffset="588520.755">29228 12947 692 0,'0'0'1103'16,"0"0"-877"-16,0 0-171 15,0 0-2-15,0 0 71 16,0 0-37-16,0 0-56 0,-100-21-22 15,72 15 0-15,6-2-8 16,8 3 0-16,9-2 10 16,5-3 18-16,0-2-29 15,14-8-27-15,8 0 4 16,7-7-16-16,0-2 10 16,3-2 5-16,-2-2 13 15,-5 4 11-15,-4-1 6 16,-6 6 19-16,-6-2 13 15,-8 7 5-15,-1-1 3 16,-7 3 3-16,-17 1-30 16,-9 6-8-16,-7-3 4 15,-3 7 10-15,4 5 15 0,9 1 27 16,9 4-21-16,14 18-20 16,7 7-14-16,9 9-6 15,19 4 4-15,14 5-1 16,7 2 1-16,5-3 0 15,2-3-10-15,-5-4-2 16,-3-5-14-16,-11-4 7 16,-10-6 3-16,-9-5-1 15,-12 0-1-15,-6-8-8 16,-5-2 4-16,-17 1 10 16,-9-6 2-16,-8-4-34 15,-6 0-71-15,3 0-39 0,6 0-131 16,11 0-408-1,12 0-586-15</inkml:trace>
  <inkml:trace contextRef="#ctx0" brushRef="#br0" timeOffset="589021.4647">29627 12722 2008 0,'0'0'308'0,"0"0"-251"0,0 0-5 15,0 0 49 1,0 0-59-16,0 0-3 0,29 82-14 16,-15-49-12-16,-1-4-1 15,-4-5-3-15,-3-4-8 16,-4-7-1-16,-2-3 0 15,0-3-1-15,0-4-8 16,-9-3 2-16,1 0-14 16,2 0 6-16,5-3 15 15,1-7 0-15,0-8-36 16,13-4-19-16,8-4 34 16,2-4 6-16,2 3 6 15,-3 2 9-15,-4 1 9 16,-7 8 19-16,-4 9 29 15,-4 0 2-15,-1 4 13 0,-2 3-14 16,1 0-10 0,1 0-30-16,-1 7-17 0,3 12 7 15,2 2 39-15,0 8-13 16,2-2-22-16,0 2-6 16,2-6-6-16,-3-3 0 15,2-4-16-15,1-6-85 16,6-3-148-16,-3-5-351 15,-3-2-232-15</inkml:trace>
  <inkml:trace contextRef="#ctx0" brushRef="#br0" timeOffset="589377.5593">30094 12798 776 0,'0'0'1144'16,"0"0"-985"-16,0 0-60 15,0 0 122-15,0 0-45 16,0 0-109-16,0 0-47 16,78-1-20-16,-56-5-5 15,-2-1-60-15,1 1-32 16,-6-5-4-16,-3-1-23 16,-8-1 6-16,-4-1 70 15,0 4 40-15,-13 0 8 16,-8 7 0-16,-6 1 65 0,-4 2 40 15,-2 0 19 1,2 12-7-16,4 8-2 0,8 0-29 16,8 3-44-16,8-4-24 15,3 5-10-15,12-4-7 16,15-3-1-16,7-4-64 16,8-4-119-16,18-2-180 15,-9-7-217-15,-9 0-159 0</inkml:trace>
  <inkml:trace contextRef="#ctx0" brushRef="#br0" timeOffset="589818.1692">30428 12761 1549 0,'0'0'403'16,"0"0"-298"-16,0 0 95 0,0 0-29 15,0 0-76-15,0 0-37 16,0 0-28-16,-22 86-8 15,33-69-22-15,3-3-1 16,2-2 0-16,1-6-48 16,-1-5-21-16,-1-1-4 15,0-1-12-15,-3-12 0 16,-3-6 38-16,-1-1 48 16,-1-3 8-16,-4 0 36 15,-2 7 66-15,-1 1 1 16,0 9-7-16,0 0-11 15,0 6-41-15,2 0-18 16,1 0 3-16,3 7-37 16,2 9-5-16,3 0 5 15,4 7 15-15,4-3-15 0,0-3-1 16,3-7-19-16,-2-3 5 16,1-5 5-16,-3-2-21 15,-1 0-17-15,-4-6-10 16,0-10 1-16,-4-3 26 15,-3-5 18-15,1 0 4 16,-2 1-12-16,-5 0-37 16,0 7-7-16,-8 5-247 15,-5 3-598-15</inkml:trace>
  <inkml:trace contextRef="#ctx0" brushRef="#br0" timeOffset="590503.8705">30840 12362 664 0,'0'0'879'16,"0"0"-634"-16,0 0-8 16,0 0 24-16,0 0-56 15,0 0-61-15,0 0-50 16,-14-14-45-16,6 31-19 15,-3 12 25-15,2 9-27 16,1 10-19-16,2 2 0 16,6 7-8-16,0 0 6 0,0-3-7 15,2-4-6-15,5-7 6 16,2-7 0-16,-1-9-35 16,2-4-43-16,-2-10-108 15,-2 0-129-15,-2-9-513 0</inkml:trace>
  <inkml:trace contextRef="#ctx0" brushRef="#br0" timeOffset="590721.285">30735 12701 1295 0,'0'0'1136'16,"0"0"-1001"-16,0 0-35 0,0 0 72 16,0 0-78-16,0 0-94 15,88-16-2-15,-48 16-107 16,-7 6-205-16,-6-1-760 0</inkml:trace>
  <inkml:trace contextRef="#ctx0" brushRef="#br0" timeOffset="591079.8778">30959 12721 2167 0,'0'0'498'0,"0"0"-467"15,0 0-31-15,0 0 52 16,0 0-29-16,0 0-22 15,0 0 5-15,76 86-6 16,-64-66 0-16,-3-6 0 16,-5-4 0-16,-2-3-8 15,-2-4 7-15,0-3-6 16,0 0 7-16,0 0 15 16,0 0 47-16,1-13-2 15,8-3-39-15,6-9-21 16,8-2-15-16,3-5-21 15,1 2-28-15,-2 5 1 16,-6 8 15-16,-5 10-5 0,-6 4-71 16,-5 3-153-16,-3 16-281 15,0 0 218-15,-5 4-214 16</inkml:trace>
  <inkml:trace contextRef="#ctx0" brushRef="#br0" timeOffset="591404.1316">31373 12791 195 0,'0'0'1298'16,"0"0"-992"-16,0 0 18 15,0 0-3-15,0 0-86 16,0 0-120-16,0 0-66 0,-10-24-23 16,1 32-7-16,-1 1-12 15,4 5-7-15,2 2-8 16,4-2-28-16,1-1-27 15,17-3-1-15,6-3 7 16,4-4-4-16,2-3-1 16,1 0 23-16,0-3 20 15,-4-11 7-15,-4-3 4 16,-5-3 7-16,-9 0 1 16,-8 0 22-16,-1 5 12 15,-9 1-23-15,-13 1-10 16,-10 10-1-16,-9 3-143 15,5 3-498-15,9 7-734 0</inkml:trace>
  <inkml:trace contextRef="#ctx0" brushRef="#br0" timeOffset="591809.0204">31779 12685 1947 0,'0'0'307'16,"0"0"-229"-16,0 0 7 15,0 0 25-15,0 0-54 16,17 80-33-16,-11-54-11 16,-3-3-12-16,-2-3 0 15,2-6-6-15,-3-4-19 16,0-4-23-16,0-6-23 15,0 0-17-15,0 0 45 0,0 0 43 16,0-10 39-16,5-3-2 16,4-7 12-16,7-3 1 15,6 0 10-15,3-8-1 16,1 8-18-16,0 0-26 16,-6 10 35-16,-9 7 49 15,-5 6-29-15,-3 0-47 16,0 14-23-16,1 14 0 15,1 6 12-15,1 5-5 16,0 5-7-16,8 5-32 0,-1-9-303 16,-1-10-1151-16</inkml:trace>
  <inkml:trace contextRef="#ctx0" brushRef="#br0" timeOffset="596539.2652">31854 7579 1172 0,'0'0'306'15,"0"0"-220"-15,0 0-62 16,0 0-24-16,0 0-7 15,0 0-41-15,-104-50-145 16,75 46-341-16</inkml:trace>
  <inkml:trace contextRef="#ctx0" brushRef="#br0" timeOffset="596863.4267">30280 7489 527 0,'0'0'151'0,"0"0"-151"16,0 0-36-1,0 0-248-15</inkml:trace>
  <inkml:trace contextRef="#ctx0" brushRef="#br0" timeOffset="597096.0024">29461 7939 71 0,'0'0'1095'0,"0"0"-926"16,-22 72-76-16,8-32-67 16,1 6-20-16,-5 4-6 15,-2 3-49-15,-13 23-73 16,5-14-97-16,3-10-368 0</inkml:trace>
  <inkml:trace contextRef="#ctx0" brushRef="#br0" timeOffset="597283.9517">29059 9075 18 0,'0'0'1056'0,"0"0"-802"16,-1 113-136-16,2-64-99 16,13-3-8-16,2-1-11 15,-1-8-65-15,2-3 19 16,-5-1 2-16,0 10-24 15,-2-7-135-15,-2-5-323 0</inkml:trace>
  <inkml:trace contextRef="#ctx0" brushRef="#br0" timeOffset="597455.225">29465 10119 1324 0,'0'0'366'0,"0"0"-252"16,0 0-72-16,2 103-24 0,-1-70-8 16,7-4-10-16,22 15-56 15,0-9-165-15,4-5-410 0</inkml:trace>
  <inkml:trace contextRef="#ctx0" brushRef="#br0" timeOffset="597637.5722">30162 10776 1260 0,'0'0'795'0,"0"0"-795"0,0 0 0 16,0 0-57 0,0 0 42-16,0 0 15 0,0 0-125 15,108 38-41 1,-71-36-176-16,-1-2-451 0</inkml:trace>
  <inkml:trace contextRef="#ctx0" brushRef="#br0" timeOffset="597770.8752">30760 11232 1311 0,'0'0'0'16,"0"0"-21"-16,0 0-485 15,0 0-81-15</inkml:trace>
  <inkml:trace contextRef="#ctx0" brushRef="#br0" timeOffset="598020.6993">31850 11292 605 0,'0'0'307'0,"0"0"-307"16,111-34-215-16,-72 18-102 15</inkml:trace>
  <inkml:trace contextRef="#ctx0" brushRef="#br0" timeOffset="598177.3581">32834 10793 838 0,'0'0'0'16,"27"-77"-374"-16</inkml:trace>
  <inkml:trace contextRef="#ctx0" brushRef="#br0" timeOffset="598389.032">33364 9914 864 0,'0'0'402'15,"0"0"-277"-15,15-111-76 16,-12 64 51-16,-3 1-2 16,0 5-50-16,0-2-48 15,0 1-44-15,0-21-52 16,-8 7-197-16,0 1-708 0</inkml:trace>
  <inkml:trace contextRef="#ctx0" brushRef="#br0" timeOffset="598529.9089">33306 8758 1257 0,'0'0'0'0,"0"0"0"15,-75-102-349-15,36 59-46 0</inkml:trace>
  <inkml:trace contextRef="#ctx0" brushRef="#br0" timeOffset="598688.3785">32285 8138 922 0,'-81'-20'829'16,"3"3"-671"-16,-3 8-142 16,21 3-16-16,14 1-400 0</inkml:trace>
  <inkml:trace contextRef="#ctx0" brushRef="#br0" timeOffset="600526.7272">28708 13262 1237 0,'0'0'693'0,"0"0"-572"16,0 0-28-16,0 0 86 15,0 0-8-15,0 0-45 0,26-2-77 16,4 2-29-16,9 4-3 16,24 15-9-16,23 12-8 15,27 11 1-15,11 7 9 16,0 1-10-16,-9-4-5 15,-17-6 4-15,-18-6-19 16,-19-9-5-16,-18-5 13 16,-12-6 12-16,-1 2 0 15,-3-2 0-15,-6-2 0 16,-8-2 0-16,-7-7 0 16,-6-3-15-16,0 0-25 15,0 0 22-15,0 0 9 0,0 0-31 16,-14 0-107-16,-1-3-210 15,-2-4-406-15</inkml:trace>
  <inkml:trace contextRef="#ctx0" brushRef="#br0" timeOffset="601006.5565">28755 13088 654 0,'0'0'843'15,"0"0"-641"-15,0 0-133 16,0 0 93-16,0 0 98 16,0 0-77-16,96 34-62 15,-54-19-49-15,5 2-17 16,6 3 2-16,6 4-21 16,20 11-9-16,18 12 1 15,19 9-16-15,-8-2-12 16,-21-9 0-16,-29-15-7 15,-21-11 1-15,5-2 5 0,-3 3-19 16,-1-3-5-16,-11-7-1 16,-9-3-11-16,-11-4 18 15,-5-3-36-15,-2 0 10 16,-6 0 9-16,-10-5 35 16,-1-3-61-16,-1 1-64 15,5-1-162-15,4 6-276 16,5-2-221-16</inkml:trace>
  <inkml:trace contextRef="#ctx0" brushRef="#br0" timeOffset="601405.8844">29610 13323 502 0,'0'0'938'0,"0"0"-771"15,0 0-98-15,0 0 122 16,0 0 80-16,0 0-61 16,0 0-75-16,0-36-66 15,0 36-31-15,0 0-22 16,0 13-15-16,4 6 44 16,9 14 34-16,9 5-32 0,6 7-38 15,8 2-9 1,6-1-24-16,4-1-27 0,-1-4 10 15,-3-5 3-15,-2-7 1 16,-9-2-2-16,-7-7 14 16,-10-6 25-16,-8-4 11 15,-6-1-10-15,0-3 17 16,-17 1 9-16,-13-4 31 16,-8 1 4-16,-7-1 13 15,-4-3-11-15,2 3-7 16,3 1-26-16,-3 9-31 15,11 4-74-15,10-7-442 0</inkml:trace>
  <inkml:trace contextRef="#ctx0" brushRef="#br0" timeOffset="605984.3492">30177 13565 1257 0,'0'0'722'0,"0"0"-611"16,0 0 0-16,0 0 90 16,0 0-27-16,0 0-68 15,0 0-51-15,0-4-21 16,0 4-13-16,0 0-12 16,3 10 4-16,5 3 7 15,3 7-2-15,1 3-11 16,2 7-6-16,1 2 0 15,-2 2-1-15,0 1 0 16,-3-4 0-16,-3-5-6 16,0-5-16-16,-4-6-19 15,-1-5-8-15,-2-6 0 0,0-1 6 16,0-3 16-16,0 0 18 16,0-7 8-16,0-8-5 15,0-6-26-15,3-6 16 16,0-3-2-16,0-3-10 15,0 7 16-15,0 0 11 16,0 6 1-16,2 1 6 16,2 2 16-16,0 4 11 15,4-4-6-15,2 4-9 16,2 2 4-16,0 2-7 16,-3-2-9-16,-4 9-5 15,-1-1 1-15,-6 3 7 16,-1 0-8-16,0 0-1 15,0 0-8-15,0 13 8 16,0 9 36-16,0 8 7 0,0 4 0 16,5-1-13-16,2 3-18 15,5-4-12-15,3-2-1 16,2-6-84-16,3-1-122 16,-2-7-324-16,-6-9-360 0</inkml:trace>
  <inkml:trace contextRef="#ctx0" brushRef="#br0" timeOffset="606546.0086">30619 13580 918 0,'0'0'694'0,"0"0"-520"15,0 0 62-15,0 0-17 16,0 0-48-16,0 0-34 16,0 0-55-16,10 77-39 15,-1-55-18-15,3 5-13 16,3-4-6-16,0-4-5 15,3-2-1-15,-5-3 0 0,2-4-33 16,-4-4-9-16,-1-6-25 16,0 0-11-16,-1 0-16 15,1-7-26-15,0-9 49 16,-4-4 49-16,0-3 16 16,-2-3 6-16,1-1 29 15,2 1 21-15,-3 0 36 16,3 2 12-16,-3 4-30 15,1 1 4-15,-2 3 22 16,0 5-23-16,-2 5-1 16,-1 2-7-16,3 4-27 15,-3 0-23-15,0 1-13 16,0 15 0-16,0 7 33 16,0 6-12-16,0 5-10 15,3 3-5-15,3-5-5 0,0-2-1 16,3-4 0-16,3-3-26 15,0-6-68-15,15-1-112 16,-2-9-256-16,-4-6-654 0</inkml:trace>
  <inkml:trace contextRef="#ctx0" brushRef="#br0" timeOffset="606909.859">31256 13595 924 0,'0'0'500'16,"0"0"-332"-16,0 0 161 15,0 0-6-15,0 0-111 16,0 0-51-16,0 0-39 15,-81-37-24-15,55 32-26 16,-3 5-21-16,2 0-15 16,2 8-11-16,4 8-4 15,6 2-2-15,6 5-4 16,9 3-9-16,0-1 0 16,10-1 1-16,7-1-7 0,4-4-36 15,1-4-28-15,2-2-38 16,1-4-89-16,11 1-75 15,-6 0-307-15,-3-7-260 0</inkml:trace>
  <inkml:trace contextRef="#ctx0" brushRef="#br0" timeOffset="607216.127">31370 13322 1815 0,'0'0'306'15,"0"0"-154"-15,0 0 13 0,0 0 17 16,0 0-53-16,0 0-64 16,0 0-45-16,-7 14-20 15,10 19 58-15,4 10-6 16,0 7-17-16,0 2-13 15,1 5-7-15,2-5-1 16,0-4-8-16,0-6-6 16,0-5-1-16,-1-8-83 15,1-10-49-15,10-2-89 16,-5-7-128-16,2-6-488 0</inkml:trace>
  <inkml:trace contextRef="#ctx0" brushRef="#br0" timeOffset="607441.8819">31608 13634 1077 0,'0'0'622'15,"0"0"-518"-15,0 0 174 16,0 0-21-16,0 0-100 15,0 0-60-15,103 19-57 0,-79-15-40 16,1-4-15 0,3 0-120-16,-7 0-408 0,-7 0-487 0</inkml:trace>
  <inkml:trace contextRef="#ctx0" brushRef="#br0" timeOffset="608110.5669">31702 13610 38 0,'0'0'1107'0,"0"0"-889"15,0 0-118-15,0 0 125 16,0 0 24-16,0 0-76 0,0 0-79 16,52 8-48-16,-33-8-27 15,-2 0-7-15,2 0-12 16,-2-4 0-16,-2-6-38 15,-5 3-7-15,0-3 19 16,-7 3 12-16,-1-2 6 16,-2 2-26-16,0-4 34 15,-12 6 7-15,-4-5 39 16,-7 2 26-16,-2 2 27 16,-5 0-10-16,-3 2-23 15,0 4-11-15,-1 0-12 16,3 0-5-16,2 7 3 15,4 10-3-15,7 3 22 0,5 5 4 16,7 2-31 0,6 3 9-16,0-1-11 0,9-2-16 15,16 0-4-15,10-4-4 16,9-6-7-16,29-2-124 16,-9-4-238-16,-5-8-658 0</inkml:trace>
  <inkml:trace contextRef="#ctx0" brushRef="#br0" timeOffset="608565.7716">32121 13583 147 0,'0'0'1294'15,"0"0"-1006"-15,0 0-34 16,0 0 39-16,0 0-100 16,0 0-88-16,-92-10-54 15,78 20-21-15,2 7 17 16,8 3-23-16,4 7-3 0,0-1-20 15,10 1 3-15,11-4-4 16,3 0-16-16,1-6-38 16,1-8-3-16,-1-2-20 15,0-7 3-15,1 0 10 16,-4-1-7-16,-4-14 16 16,-2-5 46-16,-5-7 9 15,-5 0 31-15,-6 1-7 16,0-3 54-16,0 5-23 15,-9 7-15-15,-5 1-25 16,-3 10-15-16,-3 0-9 16,-5 6-118-16,2 6-372 15,6 3-276-15</inkml:trace>
  <inkml:trace contextRef="#ctx0" brushRef="#br0" timeOffset="609115.2991">32397 13587 1618 0,'0'0'561'0,"0"0"-517"15,0 0 66-15,0 0 26 0,0 0-35 16,0 0-53-16,0 0-17 16,44 89 8-1,-39-65-20-15,-2-5-13 0,-3-5-4 16,0-1-1-16,0-7-1 16,0-3-12-16,0 1-16 15,-3-4 1-15,1 0-5 16,2 0 32-16,0-4 5 15,0-8 16-15,0-5-20 16,8-6 1-16,6-7 3 16,2 1-5-16,2-5-15 15,3-1-10-15,-3 5-5 16,-3 6 25-16,-5 7 5 0,-1 8 13 16,-4 3 20-16,-1 4 19 15,-1 2 3-15,0 0-23 16,0 0-12-16,0 8-12 15,0 8 1-15,0 7 19 16,-3 4 14-16,0 5 7 16,0 5 8-16,0-1-15 15,3 1-8-15,1-1-20 16,4 0-13-16,3-2-1 16,5-2-60-16,-3-5-295 15,-1-9-1435-15</inkml:trace>
  <inkml:trace contextRef="#ctx0" brushRef="#br0" timeOffset="622727.6751">23910 4350 1335 0,'0'0'291'0,"0"0"-213"16,0 0-19-16,0 0 116 15,0 0 31-15,0 0-48 16,20-24-53-16,-20 24-23 16,0-1-2-16,0-1 5 15,-4 0-17-15,-5-3-35 16,-7 1-22-16,-5 1-5 16,-3 2-5-16,-9 1 1 15,0 0-1-15,2 6 6 16,4 6-6-16,3 4 4 15,6-1-5-15,9 2-1 16,6 1 1-16,3 2 0 16,8 0 1-16,18-2 0 0,12-1-1 15,11 0-45-15,11-8-37 16,31-6-65-16,-15-3-318 16,-12 0-399-16</inkml:trace>
  <inkml:trace contextRef="#ctx0" brushRef="#br0" timeOffset="623239.0865">24120 4091 825 0,'0'0'1078'0,"0"0"-905"16,0 0-70-1,0 0 14-15,0 0-28 0,0 0-28 16,0 0-2-16,0 49 69 16,12-12-52-16,-2 3-31 15,7 4-13-15,0 0-9 16,3-3-11-16,-4-5-11 16,-1-4-1-16,-4-9 0 15,-2-3 0-15,-5-7-1 16,0-4-15-16,-4-7-35 15,0 1 9-15,2-3 20 16,-2 0 15-16,3-11 6 0,3-7-64 16,0-5 20-16,5-7 23 15,0-4-1-15,0 5 13 16,1-1 10-16,-6 5 0 16,0 5 18-16,-3 5 14 15,0 5 9-15,0 5 2 16,-2 1 15-16,1 4-1 15,1 0-26-15,2 0-31 16,3 14-8-16,1 5 8 16,3 4 14-16,0 4-13 15,-3 1 1-15,3-3-1 16,-3-4-1-16,0-4-126 16,4-4-98-16,-3-6-247 15,0-7-381-15</inkml:trace>
  <inkml:trace contextRef="#ctx0" brushRef="#br0" timeOffset="623704.3153">24718 4256 1258 0,'0'0'716'16,"0"0"-608"-16,0 0 24 15,0 0-5-15,0 0-26 16,0 0-14-16,-101-22 4 16,71 30-11-16,3 7-35 15,6 5-19-15,6 5-16 0,6-2-9 16,9 1-1-16,0-5 16 16,3 2-7-16,13-6-7 15,0-5-2-15,3-7-17 16,-1-3-31-16,1 0-22 15,0-13-21-15,-2-4 17 16,-1-4 22-16,-4-3 21 16,-1 0 16-16,-2 2 15 15,-3 6 7-15,-2 3 60 16,-2 6 13-16,-1 4 8 16,-1 3-22-16,0 0-32 15,0 0-13-15,0 2-21 0,0 12 0 16,0 4 19-1,5 3-4-15,3 3-7 0,4-3-8 16,2-1-17-16,1-6-99 16,-2-3-76-16,1-6-81 15,-5-4-256-15,-3-1-291 0</inkml:trace>
  <inkml:trace contextRef="#ctx0" brushRef="#br0" timeOffset="624056.9746">24887 4267 1328 0,'0'0'792'0,"0"0"-657"15,0 0 15-15,0 0-24 16,0 0-60-16,0 0-45 0,0 0 8 16,17 51 6-16,-4-26-19 15,-3 0-15-15,5 1 0 16,-5-6-1-16,1-2 0 15,-8-5-13-15,-2-6-7 16,-1-4-16-16,0-3-1 16,0 0 2-16,0-2 35 15,-4-10 13-15,-1-5 2 16,5-5 0-16,0-3-1 16,0-3 9-16,12-2-11 15,-1 3 11-15,2 3-11 16,1 6-4-16,-7 7-8 15,5 4 0-15,-3 5-74 0,1 2-75 16,8 9-107-16,-4 6-114 16,-1 0-253-16</inkml:trace>
  <inkml:trace contextRef="#ctx0" brushRef="#br0" timeOffset="624567.0234">25306 4273 1358 0,'0'0'323'0,"0"0"-101"15,0 0-38-15,0 0-64 16,0 0-33-16,0 0 8 0,0 0-15 16,-69 18-34-1,56-7-36-15,2 1 7 0,4 0-8 16,4-1-3-16,3 0-6 15,0-3-2-15,13-1-9 16,5-4-18-16,5-3-21 16,0 0-21-16,4 0 16 15,-4-6 15-15,-1-6 28 16,-3-2 11-16,-3-4 1 16,-2 0 15-16,-2 0 3 15,-1 4 41-15,-5 2 46 16,-3 7 16-16,-3 2-13 15,1 3-42-15,-1 0-33 16,3 0-32-16,3 10-1 0,3 11 0 16,7 10 0-16,5 7 0 15,3 7 1-15,3 3-1 16,2-1 0-16,-4-2 0 16,-4-4-1-16,-9-7-5 15,-8-6 4-15,-4-7-8 16,-6-7 2-16,-16-4 0 15,-8-7-3-15,-4-3 11 16,-1 0 0-16,6-16-86 16,13-16-118-16,9 2-365 15,7-2-283-15</inkml:trace>
  <inkml:trace contextRef="#ctx0" brushRef="#br0" timeOffset="624921.7365">25655 4318 1655 0,'0'0'680'15,"0"0"-613"-15,0 0-50 16,0 0-11-16,0 0-5 16,93 14 0-16,-64-10-1 15,0-1-51-15,-4-3-102 16,-5 0-51-16,-7 0 52 15,-7-8 78-15,-6-4 66 16,0-1 8-16,-6 0 65 0,-13 1 75 16,-7-1-8-1,1 5-11-15,-5 1 1 0,1 4 0 16,4 3-10-16,4 0-32 16,5 10-29-16,3 10-23 15,7 3-6-15,6 6-5 16,0 2-10-16,16-3 0 15,12-1-7-15,38-3-94 16,-9-7-145-16,-1-10-513 0</inkml:trace>
  <inkml:trace contextRef="#ctx0" brushRef="#br0" timeOffset="625326.8473">26410 4295 2002 0,'0'0'396'16,"0"0"-242"-16,0 0 22 16,0 0-49-16,0 0-48 15,0 0-40-15,0 0-27 16,6 44 24-16,4-16-11 15,7 3-12-15,1 0-13 16,4-3-5-16,0-1-69 16,-4-8-83-16,0-5-123 15,-9-7-533-15,-6-4-844 0</inkml:trace>
  <inkml:trace contextRef="#ctx0" brushRef="#br0" timeOffset="625498.5308">26452 4223 747 0,'0'0'1526'15,"0"0"-1369"-15,0 0-106 16,0 0-26-16,0 0-25 16,0 0-101-16,0 0-161 15,15 4-256-15,-7 5-379 0</inkml:trace>
  <inkml:trace contextRef="#ctx0" brushRef="#br0" timeOffset="625911.3054">26707 4348 1971 0,'0'0'371'0,"0"0"-275"15,0 0 16-15,0 0-40 16,22 76-18-16,-10-57-23 16,1-2-19-16,-2-1-10 15,-2-6-1-15,-3-5-1 16,-5-2-14-16,-1-3-32 16,0 0 10-16,0-1-25 15,0-11 24-15,0-2 15 16,0-1 21-16,0-5 1 0,0 0 10 15,8-3 2-15,1 1 12 16,4 0 4 0,1 3 7-16,-2 4-3 15,-2 6 10-15,-2 3 9 0,-4 6-17 16,2 0-16-16,-1 13-12 16,0 7-5-16,0 6 0 15,-1-1 5-15,1 0-6 16,-1-1 0-16,5-5-43 15,8-4-107-15,-1-5-167 16,1-7-431-16</inkml:trace>
  <inkml:trace contextRef="#ctx0" brushRef="#br0" timeOffset="626303.7706">27180 4356 1983 0,'0'0'275'15,"0"0"-171"-15,0 0 13 16,0 0-34-16,0 0-29 16,0 0-5-16,0 0-21 15,-48 23-11-15,36-10-11 16,2 4-6-16,5-2 0 16,5-2 0-16,0-1 0 15,3-4-1-15,13-4 0 16,4-2-7-16,4-2-5 15,3 0-8-15,-1-10 12 16,0-6 9-16,-5-4-2 0,0-8-7 16,-5-6 0-16,-4-9-3 15,-6-2-28-15,-4 0 40 16,-2 1 24-16,-5 7 46 16,-12 5-19-16,-6 5-27 15,-3 5-9-15,0 2-8 16,-1 5-7-16,6 4-2 15,3 4-17-15,9 5-67 16,9 2-109-16,0 0-299 16,1 1-228-16</inkml:trace>
  <inkml:trace contextRef="#ctx0" brushRef="#br0" timeOffset="626683.6475">27465 4321 849 0,'0'0'936'16,"0"0"-849"-16,0 0-63 16,0 0-15-16,88 1-8 15,-69-1 7-15,1 0 7 16,-7 0 26-16,-1-8-13 15,-5 0 2-15,-4-2-2 0,-3 2 33 16,0 0 35-16,0-1-11 16,-10 4-34-16,-5 2-14 15,-2 1 4-15,-2 2-1 16,-1 0-1-16,1 10-5 16,2 4-13-16,4 4-14 15,7 2 8-15,6 0-3 16,0 1-3-16,17-3-7 15,13-1-2-15,7-4-32 16,8-4-124-16,19-9-179 16,-10 0-257-16,-11 0-216 0</inkml:trace>
  <inkml:trace contextRef="#ctx0" brushRef="#br0" timeOffset="626895.1652">27857 4289 1722 0,'0'0'526'15,"0"0"-476"-15,0 0 15 16,0 0 60-16,0 0-42 16,-16 88-27-16,16-53-14 15,6 3-8-15,7 0-23 16,1-2-10-16,2-1 0 16,-4-5-1-16,-3-5-7 15,-3-7-61-15,-3-5-69 16,-3-10-221-16,-3-3-379 15,-5 0-623-15</inkml:trace>
  <inkml:trace contextRef="#ctx0" brushRef="#br0" timeOffset="627188.7652">27783 4220 1842 0,'0'0'527'15,"0"0"-464"-15,0 0 26 16,0 0 40-16,0 0-71 16,0 0-50-16,0 0-2 15,67 7 4-15,-33 12-2 16,2 4-7-16,-5 3-1 16,-7 2-8-16,-6 1 1 0,-6-4 7 15,-6-3 6 1,-6-4-6-16,0-6-1 0,-18-6-4 15,-9-5 5-15,-6-1 0 16,-3 0-59-16,0-12-96 16,10 0-130-16,9-1-316 0</inkml:trace>
  <inkml:trace contextRef="#ctx0" brushRef="#br0" timeOffset="627556.055">28137 4319 1134 0,'0'0'1045'0,"0"0"-924"0,0 0-90 16,0 0-1-16,0 0-3 16,105 0-7-16,-74-3 0 15,1-2-19-15,-5-4-1 16,-4 0-19-16,-6 1-11 15,-5-2 18-15,-9 1-4 16,-3-1-2-16,0 0 18 16,-17 1 6-16,-6 1 0 15,-7 2 18-15,-1 6 43 16,-2 0 5-16,1 11-17 16,8 5-10-16,5 5-26 0,8 4-5 15,10 2 1 1,1 2-6-16,15-4-9 0,12 0 0 15,7-8-61-15,3-2-96 16,17-13-147-16,-12-2-219 16,-5 0-132-16</inkml:trace>
  <inkml:trace contextRef="#ctx0" brushRef="#br0" timeOffset="627960.1801">28485 4267 863 0,'0'0'961'0,"0"0"-862"16,0 0-71-16,0 0 58 16,0 0 90-16,0 0-23 0,0 0-59 15,19 89-50-15,-14-66-29 16,-2-4-13-16,-2-3-1 16,-1-1 1-16,0-5-2 15,0-4-1-15,0-4-16 16,0-2-12-16,0 0 5 15,0-2 24-15,4-9 13 16,3-6-13-16,6-5-2 16,1-5-5-16,2 0-5 15,1-2 11-15,0 1 0 16,-4 7 1-16,-3 4 10 16,-3 7 13-16,-4 6 26 15,-3 2-8-15,2 2-25 0,-2 0-16 16,0 14-9-1,0 5 9-15,0 4 0 0,0 4 0 16,4-1 0-16,4-2 0 16,5-3-12-16,2-3-93 15,18-8-120-15,-5-4-415 16,1-6-813-16</inkml:trace>
  <inkml:trace contextRef="#ctx0" brushRef="#br0" timeOffset="628366.3232">28955 4308 1287 0,'0'0'797'0,"0"0"-679"0,0 0 111 16,0 0-64-16,0 0-101 16,0 0-57-16,0 0-7 15,-30-12-6-15,14 22 5 16,-2 3-5-16,6 3 5 15,6 2 0-15,3-3 0 16,3 4-14-16,3-7 14 16,9 0 1-16,5-4 0 15,5-3 1-15,2-5-1 16,2 0 0-16,3-2-15 16,1-11-6-16,-4-5 3 15,0-9 6-15,-5-6-29 16,-3-10 15-16,-8-6 12 15,-7-3 14-15,-3 2 16 0,-9 2 17 16,-18 0 6-16,-9 2-9 16,-2 3 14-16,-2 4 4 15,7 8 4-15,7 10-18 16,13 8-34-16,7 8-29 16,6 5-144-16,6 9-298 15,9 3-419-15</inkml:trace>
  <inkml:trace contextRef="#ctx0" brushRef="#br0" timeOffset="628981.6892">29318 4335 1295 0,'0'0'831'0,"0"0"-762"15,0 0-52-15,0 0-7 16,0 0 6-16,0 0-4 15,0 0-5-15,64 33-5 16,-37-24-2-16,3-5-16 16,-2-3-38-16,0-1-12 15,-7 0 6-15,-1-11-19 16,-10-3 74-16,-7-1 5 16,-3-2 25-16,-4 3 20 0,-18 1 8 15,-6 1-4-15,-6 7 40 16,-3 4 20-16,2 1-44 15,4 4-31-15,4 14-11 16,11 3-2-16,8 5-2 16,8 4-12-16,3 2-5 15,22-2 7-15,7-3-9 16,5-5-101-16,17-10-90 16,-11-7-127-16,-7-5-325 0</inkml:trace>
  <inkml:trace contextRef="#ctx0" brushRef="#br0" timeOffset="629394.0768">29620 4279 1659 0,'0'0'400'0,"0"0"-385"16,0 0-5-16,0 0 37 16,0 0 42-16,20 82 20 15,-11-52-6-15,-3-2-29 16,0-4-47-16,-3-4-17 15,-2-7-8-15,1-5-2 16,-2-6-2-16,0-2-16 16,0 0-23-16,0-6 39 15,0-8-23-15,0-4 25 16,0-5-1-16,9-3-7 0,6-2 6 16,4 0 1-1,-1 3 1-15,0 5 23 0,-4 7 47 16,-1 5-27-16,-4 4-6 15,0 4 0-15,-1 0-16 16,0 0-7-16,-2 11-3 16,0 7 7-16,0 3 2 15,0 5-1-15,-3 0 1 16,0 1-13-16,0-2-6 16,1-5-1-16,-1-6 0 15,4-2-28-15,0-6-90 16,5-6-82-16,-2-5-380 15,2-8-912-15</inkml:trace>
  <inkml:trace contextRef="#ctx0" brushRef="#br0" timeOffset="629659.1644">29992 3943 1763 0,'0'0'347'0,"0"0"-260"15,0 0 71-15,0 0-4 16,0 0-105-16,0 0 26 16,0 0 19-16,0 102-27 15,0-56-19-15,0 3-30 16,3 2 13-16,3 2-12 16,0-1-8-16,1-2-10 15,1-7 0-15,-4-7 0 0,1-9-1 16,-2-11-58-1,2-11-124-15,-2-5-199 0,1 0-411 0</inkml:trace>
  <inkml:trace contextRef="#ctx0" brushRef="#br0" timeOffset="629830.6318">29862 4167 2090 0,'0'0'327'16,"0"0"-235"-16,0 0 14 16,87 15-16-16,-32-5-90 15,21 0-6-15,-15-1-241 0,-13-6-839 0</inkml:trace>
  <inkml:trace contextRef="#ctx0" brushRef="#br0" timeOffset="648189.378">32779 14060 67 0,'0'0'141'15,"0"0"611"-15,0 0-426 16,0 0-213-16,0 0-27 16,0 0 79-16,0 0 18 0,0 0-32 15,0 0-43 1,0 0-21-16,0 0 0 0,0 0-11 15,0 0-32-15,-3 0-20 16,-1-1-23-16,-5-2-1 16,-5 0-1-16,-2 0-18 15,-5 1-52-15,-3 0-28 16,0-1 7-16,-4-1-23 16,-1 1 15-16,0 0 27 15,-1 0 51-15,0 2 15 16,2-2 7-16,-1 0 1 15,1 1 0-15,0-3 0 16,-1 0-1-16,1-3 0 16,-3 2-39-16,-1-4-23 15,0 3 5-15,-1-3 20 0,0 4 24 16,0-1-23-16,0 3-11 16,-1-2 30-16,1 4 15 15,-2 2 0-15,1 0 1 16,-3 0 1-16,1 0 1 15,2 0 1-15,1 0-2 16,3-2-7-16,2-4-25 16,3-1-26-16,0 0-55 15,0-2 5-15,1-2 11 16,-1 2-8-16,-2 1 56 16,2 2 49-16,-1 4 21 15,-2-1 33-15,0 3-6 16,-4 0 2-16,-1 0-3 15,2 0 2-15,0 0-12 16,-1 0-21-16,1 0-10 0,0 0-6 16,-5 0-5-16,4 0-2 15,-1 0 7-15,0 0 0 16,1 0 15-16,4 0 19 16,0 3 30-16,5-1-16 15,-1 2-15-15,2 0-12 16,0 2-5-16,1 1-8 15,-3-3-6-15,0 2-1 16,-1-2 0-16,1 2 1 16,-2 0 4-16,3 0-6 15,0-2 2-15,1 4-1 0,-2-3 0 16,-1 2 0 0,1 0 7-16,-1-1-7 0,2 1-1 15,-3 0 3-15,1-1-2 16,-2 1 0-16,2-3 0 15,2 4 0-15,0-1 0 16,-1 0 0-16,3 0-1 16,3 2 1-16,2-5 6 15,4-1 48-15,4-1 25 16,1 0 2-16,4 1-9 16,0-3-17-16,3 0-15 15,0 0 10-15,0 0 2 16,0 0-12-16,0 0-19 15,0 0-15-15,0 0-7 0,0 0-17 16,0 0-51-16,0 0-107 16,1 0-179-16,7 0-559 0</inkml:trace>
  <inkml:trace contextRef="#ctx0" brushRef="#br0" timeOffset="649737.1048">32704 14189 142 0,'0'0'654'0,"0"0"-387"16,0 0-95-16,0 0 57 16,0 0 20-16,0 0-40 15,0 0-74-15,-4-7-44 16,2 7-7-16,-1 0-17 15,2 0-21-15,-3-3-15 16,-1 3-12-16,-2-4-4 0,-4 4-9 16,-5-4-5-16,-4 2 0 15,-4-1-1-15,-4 2-59 16,-3-2-38-16,-2 0-3 16,-2 0-9-16,1-1-5 15,-1-2 20-15,3-1 25 16,4 0 33-16,4 0 13 15,0 1 22-15,2 0 1 16,0-2 0-16,2 3 0 16,-1-2 9-16,-1 3-8 15,1-5 0-15,-5 5 0 16,3-3-1-16,-3 1 0 16,2-1-1-16,-1 4 0 15,-2-2 1-15,2 3-6 16,-1-1 6-16,1 0 0 15,4 2 0-15,0-2 0 0,4 0 0 16,-2 0 1-16,0-1-1 16,-1 1 1-16,-2-1 0 15,1-1 1-15,3 0-1 16,-2 3 0-16,-1-2 0 16,0 1 5-16,-2 0-5 15,0 3-1-15,-1-3 2 16,3 0-1-16,-2 2 4 15,3-2-5-15,0 3-1 16,-1 0 1-16,0 0 0 16,2 0-1-16,-2 0 1 15,0 0-2-15,2 0 1 0,-1 0 0 16,1 0-1-16,1 0 1 16,-1 0 0-16,-2 0 1 15,3 0 0-15,0 0 0 16,1 0-2-16,0 0 1 15,-1 0 0-15,-3 0 0 16,-3 0-5-16,-1 0 6 16,-3 0 0-16,-5 0 1 15,-2 0-1-15,-1 3 1 16,2 1-1-16,1 2 6 16,5 1-5-16,6 0 8 15,3-2-2-15,5 2-1 0,3 0 4 16,2-1 2-1,0 1-11-15,-1-3 0 0,-2 2 0 16,-4 1-1-16,-4-4 1 16,-1 4 0-16,-3-1 1 15,-2-2 21-15,2 3 50 16,1-1-2-16,1-2-32 16,4 1-14-16,3 3-17 15,0-2 1-15,5 0-8 16,-1 1 7-16,-1-3-8 15,2 2 1-15,-6 0-1 16,-1 1 1-16,-4 0 5 16,-1 0 1-16,1 0 8 0,3 1 4 15,6-3 15 1,6 1-31-16,3 0-3 0,3-3-144 16,6-2-224-16,3-1-352 0</inkml:trace>
  <inkml:trace contextRef="#ctx0" brushRef="#br0" timeOffset="649894.3193">30507 14146 1575 0,'0'0'0'15,"0"0"-300"-15</inkml:trace>
  <inkml:trace contextRef="#ctx0" brushRef="#br0" timeOffset="650050.5184">30507 14146 985 0,'54'-21'964'0,"-54"15"-964"16,1 2-1061-16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08T07:16:16.60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3797 3892 71 0,'0'0'1015'0,"0"0"-635"16,0 0-252-16,0 0-28 15,0 0 103-15,0 0 48 16,-12-5-82-16,7 4-63 16,-1-1-39-16,-1-2-24 15,-5 0-3-15,-6 1-2 16,-3 2-18-16,-6 1-11 16,-4 0-8-16,-2 0 0 15,-3 4 0-15,6 4 5 16,5-2-6-16,9-1 0 15,8-4-1-15,7 2 1 16,1-2 0-16,0 0 9 16,0 1-8-16,10 2-1 0,11 2 2 15,6 0 5-15,6 4-5 16,1-2-2-16,-1 3 0 16,-3 3 0-16,-5 2 0 15,-1 2-6-15,-6 2-8 16,-5-1-2-16,-7 0 0 15,-4 1-10-15,-2-3 19 16,-2-1 6-16,-17-2-1 16,-6-1-4-16,-8-4-3 15,0-6-22-15,0-3-59 16,5 0-85-16,16-12-70 16,7-9-141-16,5 1-800 0</inkml:trace>
  <inkml:trace contextRef="#ctx0" brushRef="#br0" timeOffset="344.4495">3943 3650 1868 0,'0'0'286'0,"0"0"-242"16,0 0-26-16,0 0 52 15,0 0 15-15,0 0 16 16,0 0 12-16,0 100-61 16,3-56-13-16,3 5-2 15,1 1-9-15,-1-1-11 16,2 1-7-16,-2-5-1 15,0-4-8-15,-2-3-1 16,2-4 0-16,0-6-22 16,3-6-108-16,9-6-143 15,-3-9-428-15,3-3-614 0</inkml:trace>
  <inkml:trace contextRef="#ctx0" brushRef="#br0" timeOffset="570.1623">3868 4064 1722 0,'0'0'634'0,"0"0"-623"15,0 0 4-15,0 0-15 16,0 0 58-16,100-19-18 15,-61 18-40-15,3 1-30 16,7 0-138-16,-10 0-307 16,-9 6-359-16</inkml:trace>
  <inkml:trace contextRef="#ctx0" brushRef="#br0" timeOffset="988.9808">4343 4041 1699 0,'0'0'612'0,"0"0"-550"15,0 0-44-15,0 0 45 16,0 0 24-16,0 0-31 16,-91 0-22-16,77 9-28 15,4 1-6-15,1 2 2 0,6 1-2 16,3 1 1-1,0-1 0-15,3-2-1 16,9-3-5-16,4-2 5 0,-2-3 0 16,5-3-5-16,0 0-5 15,-2-3-6-15,-1-10 10 16,-2 0 5-16,-5-3 1 16,1-1 0-16,-4 1 2 15,0 6 10-15,-3 0 20 16,-3 6 23-16,0 3-8 15,0 1-23-15,0 0-11 16,3 3-13-16,-1 9 1 16,5 4 12-16,2 3-7 0,3 1-6 15,4-3-69-15,11-1-94 16,-4-3-207-16,-4-8-493 0</inkml:trace>
  <inkml:trace contextRef="#ctx0" brushRef="#br0" timeOffset="1515.1339">4547 3743 1458 0,'0'0'864'0,"0"0"-766"15,0 0-55-15,0 0 81 16,0 0 2-16,0 0-72 15,0 0-53-15,-3 28 12 0,15 8 30 16,2 6-20 0,2 5-10-16,-1-1-5 0,1-2-2 15,-2-6 0-15,2-5-6 16,-2-6 0-16,-4-6 0 16,-4-6 0-16,0-5 0 15,-3-4-24-15,-3-4-8 16,0-2 16-16,0 0 16 15,0 0 0-15,0-9 16 16,0-8-10-16,3-4-6 16,3-3 1-16,1 1-1 15,4 3 6-15,-2 3 0 16,1 5-6-16,2 3 0 0,7 2-1 16,1 3-14-16,5 4-1 15,2 0 7-15,0 4-9 16,3 12 18-16,-5 3 0 15,-2 4 1-15,-4-2 5 16,-7-1-6-16,-5-3 0 16,-7-3-1-16,0-3-1 15,-16-2-12-15,-8-2 5 16,-7-2-12-16,-5-2-57 16,3-1-31-16,8-2-44 15,8 0-155-15,7 0-406 0</inkml:trace>
  <inkml:trace contextRef="#ctx0" brushRef="#br0" timeOffset="1781.0855">5117 3992 522 0,'0'0'1696'0,"0"0"-1457"15,0 0-174-15,0 0-23 16,0 0 7-16,0 0-24 16,0 0 42-16,-3 65-8 15,3-40-30-15,0-1-12 16,0-3-8-16,6-2-9 16,-1-5 0-16,0-5-18 0,-3-3-123 15,4-6-88-15,-3 0-352 16,0 0-323-16</inkml:trace>
  <inkml:trace contextRef="#ctx0" brushRef="#br0" timeOffset="1943.2922">5072 3869 1696 0,'0'0'632'16,"0"0"-567"-16,0 0-16 15,0 0 77-15,0 0-36 16,0 0-90-16,0 0-134 0,17-17-715 16</inkml:trace>
  <inkml:trace contextRef="#ctx0" brushRef="#br0" timeOffset="2465.2097">5223 3649 1476 0,'0'0'404'0,"0"0"-310"15,0 0-22-15,0 0 112 16,0 0 45-16,0 0-34 16,-4 99-83-16,14-54-37 15,8 5-30-15,1 3-25 16,2-1-11-16,-1-5-9 15,-4-5 0-15,-1-8-36 16,-5-5-46-16,2-6-73 16,-1-5-90-16,2-5-307 15,-4-7-287-15</inkml:trace>
  <inkml:trace contextRef="#ctx0" brushRef="#br0" timeOffset="2682.5663">5508 3966 1925 0,'0'0'330'15,"0"0"-270"-15,0 0 39 16,0 0 48-16,0 0-17 16,-15 82-40-16,15-62-45 15,2-3-28-15,5-2-10 16,2-4-7-16,3-5-68 15,9-6-107-15,-2 0-348 16,-4-1-517-16</inkml:trace>
  <inkml:trace contextRef="#ctx0" brushRef="#br0" timeOffset="2843.8541">5530 3823 2006 0,'0'0'522'16,"0"0"-491"-16,0 0-21 16,0 0-10-16,0 0-20 15,0 0-191-15,0 0-771 0</inkml:trace>
  <inkml:trace contextRef="#ctx0" brushRef="#br0" timeOffset="3115.5342">5611 3621 1000 0,'0'0'1459'0,"0"0"-1276"16,0 0-104-16,0 0 28 15,0 0-10-15,0 0-44 16,0 0-20-16,19 63 22 15,-5-22-16-15,2 8-23 16,1 5-14-16,-4 2-1 16,-1-3-1-16,1-4-7 15,-4-6-44-15,-1-5-59 0,5 1-84 16,-1-9-129-16,-3-10-488 16</inkml:trace>
  <inkml:trace contextRef="#ctx0" brushRef="#br0" timeOffset="3320.9915">5563 3934 1958 0,'0'0'478'16,"0"0"-472"-16,0 0-6 15,0 0 0-15,118 0-15 16,-48-11-203-16,-9 2-378 0,-11 0-858 0</inkml:trace>
  <inkml:trace contextRef="#ctx0" brushRef="#br0" timeOffset="3737.6244">5826 3907 1572 0,'0'0'786'0,"0"0"-721"16,0 0-40-16,0 0-15 15,0 0 19-15,0 0 2 16,43 84-18-16,-16-76-13 16,0-2-1-16,1-6-50 0,-1 0-16 15,-5-6-45 1,-5-9-77-16,-4-7 89 0,-4-3 71 15,-1 1 29-15,-5 1 10 16,-3 6 135-16,0 7 46 16,0 4-38-16,0 5-31 15,0 1 1-15,4 0-35 16,-4 0-59-16,6 0-29 16,3 8-9-16,3 12 9 15,9 8 1-15,7 5 0 16,-1 6 1-16,1 1-2 15,-8-2 1-15,-4-1 5 0,-13-2 5 16,-3-3 4 0,-19-5 4-16,-20-1 3 15,-12-5-13-15,-7-7-9 16,-30 0-41-16,19-5-139 0,11-5-604 0</inkml:trace>
  <inkml:trace contextRef="#ctx0" brushRef="#br0" timeOffset="12026.9725">26167 9986 1343 0,'0'0'399'0,"0"0"-275"15,0 0-89-15,0 0 47 16,0 0 58-16,0 0-33 16,-9-5-49-16,9 5-36 15,0 0 5-15,0 0-1 16,0 0-11-16,7 2 2 15,4 8 12-15,5 3 31 16,10 4 8-16,3 6-23 16,6 4-22-16,6 3-3 15,3 6-7-15,3 7-1 16,3 0-10-16,0 6-1 16,1-2 0-16,0 2-1 15,-2-2 1-15,1-2 0 16,-1-4-1-16,1 2 0 0,-2-8-1 15,3 2 0-15,-6-7 0 16,-1-4-5-16,-8-3 0 16,-6-4 5-16,-5-5 1 15,-7-1 0-15,-2-3 0 16,-2-1 0-16,1-2 0 16,-3 3 0-16,1-6 0 15,-5 2 0-15,-2-2 0 16,-3-4-12-16,-3 0 4 15,0 0 8-15,0 0-18 16,0 0 17-16,-6-7-5 16,-2-5 6-16,-2 1 0 15,1 1 0-15,3-6 1 0,1 3 5 16,2-4 1-16,3 3-1 16,0-3-4-16,0-1 10 15,0 1 0-15,0 0-3 16,0 0 12-16,-1 1-5 15,-5 0 2-15,2-1 3 16,-2 1-2-16,-2 2 8 16,0-2-8-16,1 5 1 15,3-1 2-15,-1 6 8 16,4-1-8-16,-1 7-10 16,2-3-10-16,0 3-2 15,0 0 0-15,0 0-10 0,0 0-1 16,0 6 3-1,0 7 8-15,0 3 0 0,0 4 0 16,0 4 1-16,0 2-1 16,6 0 0-16,3 1 0 15,6 0 1-15,-1 1-1 16,2-4 1-16,1 3-1 16,-3-4 0-16,1-4 0 15,-2 1 0-15,-2-3 0 16,-3 0-1-16,-3-7 1 15,-2 2 0-15,-3-5 0 16,0 2-1-16,0-5 1 16,0 3 1-16,0 2 0 0,-7-2 12 15,-8 0 20 1,-12 3 2-16,-10-3-1 0,-15 0-7 16,-9-5-5-1,-8 2-12-15,-16 3-10 0,19 0-130 16,17-2-800-16</inkml:trace>
  <inkml:trace contextRef="#ctx0" brushRef="#br0" timeOffset="13342.4438">9287 9322 1121 0,'0'0'332'0,"0"0"-242"16,0 0-74-16,0 0 1 15,0 0 82-15,0 0 33 16,0 0-34-16,0-6 26 16,0 6 13-16,0 0-15 15,3 0-15-15,0 10-18 16,0 7 48-16,0 8-9 15,0 6-40-15,3 9-28 0,0 5-29 16,3-1-22 0,0-2-9-16,3 9-50 0,-5-12-178 15,-1-9-507-15</inkml:trace>
  <inkml:trace contextRef="#ctx0" brushRef="#br0" timeOffset="14010.5929">9393 9444 1478 0,'0'0'381'15,"0"0"-277"-15,0 0 44 16,0 0 87-16,0 0-88 15,0 0-82-15,0 0-26 16,36-39-2-16,-17 26-13 16,-2 3-17-16,-1 3-1 15,-1 1-6-15,0 5 0 16,-3 1-1-16,1 0-8 16,-4 14 2-16,-1 10-2 0,-5 5 9 15,-3 1 0 1,0 3 0-16,-11-3 9 0,-1-1 12 15,-4-5 4-15,2-4-2 16,1 0-4-16,4-4 2 16,3-4-7-16,3-1-7 15,3-5-7-15,3-2 1 16,18-2-1-16,9-2-38 16,25 0-193-16,-6-12-370 15,-7 1-221-15</inkml:trace>
  <inkml:trace contextRef="#ctx0" brushRef="#br0" timeOffset="14361.3313">9779 9475 1079 0,'0'0'640'15,"0"0"-534"-15,0 0 18 16,0 0 65-16,0 0-57 15,0 0-33-15,0 0 15 16,-55 75-37-16,39-44-36 16,10-2-18-16,3-6-11 15,3-3-6-15,6-6-4 16,10-5 7-16,7-7 25 16,5-2-13-16,5-6-16 15,0-9-5-15,4-5-12 16,-6-7-14-16,-4-5-7 15,-9-2 2-15,-9 1-8 16,-8 0 3-16,-1 10 35 0,-13 4 0 16,-15 8-5-16,-5 8 5 15,-3 3-5-15,0 16-64 16,5 4-272-16,13 4-364 0</inkml:trace>
  <inkml:trace contextRef="#ctx0" brushRef="#br0" timeOffset="14917.601">10260 9601 629 0,'0'0'1144'16,"0"0"-930"-16,0 0-90 16,0 0 64-16,0 0-3 15,0 0-84-15,0 0-69 16,25-14-18-16,20 14-2 0,9 0-12 16,10 7-27-16,0-1-47 15,6 1-67-15,-3-3-111 16,8 4-108-16,-17-3-170 15,-16-3-25-15</inkml:trace>
  <inkml:trace contextRef="#ctx0" brushRef="#br0" timeOffset="15188.3301">10818 9613 228 0,'0'0'696'0,"0"0"-413"16,0 0 9-16,-81-46-52 16,62 34 18-16,7 0-45 15,3 1-73-15,3 0-67 16,6 2-35-16,0 2-9 15,0 3-13-15,0 1 0 16,0 3-16-16,6 0-41 0,6 0 31 16,0 10 10-16,4 6-1 15,4 3 0-15,2 2-22 16,5 2 6-16,-2-2 12 16,-5 0 5-16,-1-4 1 15,-6-3 5-15,-2-4-5 16,-11-1 0-16,0-5 5 15,-15 0-6-15,-26-2-1 16,6-1-189-16,2-1-707 0</inkml:trace>
  <inkml:trace contextRef="#ctx0" brushRef="#br0" timeOffset="15655.7624">11228 9439 1465 0,'0'0'676'16,"0"0"-617"-16,0 0-37 15,0 0 141-15,0 0 21 16,21 93-66-16,-6-61-64 16,0 1-33-16,1 1-15 0,-2-5-6 15,8 0-118 1,-7-8-151-16,0-9-777 0</inkml:trace>
  <inkml:trace contextRef="#ctx0" brushRef="#br0" timeOffset="16120.4588">11406 9455 1549 0,'0'0'385'0,"0"0"-243"0,0 0 11 15,0 0 43-15,0 0-122 16,0 0-49-16,0 0-14 16,91-13-10-16,-63 13 1 15,-1 0-1-15,-4 7 5 16,0 0-5-16,-8 1-1 15,-8-1 0-15,-4 0-1 16,-3 0-5-16,0 3 6 16,-7 0 0-16,-11 0 18 15,-2 0 5-15,3-3-13 16,2-1-8-16,9 0-2 16,6 0-7-16,3 1 7 15,19 6 8-15,11 1-7 16,9 3 5-16,3 3-6 15,1-1 0-15,-7-2 0 0,-7-2 0 16,-6-1 0-16,-10-7 0 16,-12 0-6-16,-4-4-20 15,-11-3-39-15,-24 0 41 16,-24 0-201-16,5-3-325 16,5-2-68-16</inkml:trace>
  <inkml:trace contextRef="#ctx0" brushRef="#br0" timeOffset="16449.7184">12133 9471 2160 0,'0'0'272'16,"0"0"-224"-16,0 0-30 15,0 0 65-15,0 0 17 16,0 0-65-16,0 0-23 16,-62 86-6-16,78-59-5 15,17-1-1-15,6-8-12 16,3-7 1-16,1-7 1 16,-4-4 4-16,-10 0 6 15,-6-15 1-15,-11-9 9 16,-9-9 22-16,-3-6-4 0,-12-8-17 15,-17 4-11-15,-3 3-5 16,-27 16-62-16,12 11-274 16,0 11-1116-16</inkml:trace>
  <inkml:trace contextRef="#ctx0" brushRef="#br0" timeOffset="22365.1108">31760 10294 1058 0,'0'0'162'0,"0"0"3"16,0 0 120-16,0 0-59 16,0 0-44-16,-1 0-38 15,1 0-15-15,0 0-35 16,0 0-25-16,0 0-8 16,0 0-4-16,0 0-8 15,0-4-13-15,0-2-27 16,0 3-8-16,1-4 1 15,5 3-1-15,3-2-1 16,1 3-1-16,5 0-33 0,3 3-11 16,2 0 18-16,-4 0 10 15,0 3 5-15,-3 6 1 16,-5 2 5-16,-5 2 5 16,-3 1-1-16,0 2 1 15,-10 0 1-15,-7 1 1 16,0 2 6-16,-2-2 2 15,5 0 8-15,5-1-10 16,4 1 2-16,5-2-8 16,0 3 1-16,14-1-1 15,10-2-1-15,5-5-50 16,18-3-132-16,-4-7-368 16,-7 0-230-16</inkml:trace>
  <inkml:trace contextRef="#ctx0" brushRef="#br0" timeOffset="22733.4994">32130 10340 1810 0,'0'0'330'16,"0"0"-261"-16,0 0-25 15,0 0 45-15,0 0 3 16,0 0-35-16,0 0-23 15,-88 67-21-15,82-48-7 16,6 1-4-16,0-3-1 16,6-4 7-16,13-3 0 0,7-7-7 15,4-3-1-15,2 0-15 16,3-6-8-16,-4-11-6 16,-3 0-1-16,-4-7 15 15,-7-1 6-15,-7 1 9 16,-7 1 1-16,-3 3 27 15,-9 4-1-15,-15 3-5 16,-7 3-9-16,-5 6-12 16,4 4-1-16,3 0-10 15,10 7-126-15,19 9-208 16,0 1-249-16,6-7-357 0</inkml:trace>
  <inkml:trace contextRef="#ctx0" brushRef="#br0" timeOffset="23109.3531">32408 10318 1726 0,'0'0'487'16,"0"0"-446"-16,0 0-30 15,0 0 17-15,0 0 9 16,0 0-12-16,0 0-9 15,-47 69-8-15,47-49-2 16,0-1-6-16,9-2 6 16,9-4-5-16,2-3 6 0,2-7-7 15,3-3-17 1,0 0 2-16,-2-3 2 0,-1-11 12 16,-2-3 0-16,-7-1 0 15,-1-2 1-15,-6 1 10 16,-4-2 35-16,-2 7 43 15,0-1-33-15,-15 0-21 16,-5 6-19-16,-4-1-14 16,-1 6-1-16,1 1-65 15,8 3-87-15,8 0-187 16,4 3-261-16,4 5-482 0</inkml:trace>
  <inkml:trace contextRef="#ctx0" brushRef="#br0" timeOffset="23448.5991">32734 10274 1759 0,'0'0'314'0,"0"0"-254"15,0 0-32-15,0 0-13 16,0 0-9-16,0 0 5 15,0 0 25-15,-36 66-20 16,28-39-3-16,5-4-7 16,3-1-5-16,0-5 8 15,14-3 0-15,6-4 6 0,8-7-6 16,8-3-2-16,0 0-5 16,0 0-2-16,-4-14-6 15,-5-4-1-15,-5-3 7 16,-8-4 6-16,-6 0 3 15,-8 2 1-15,-2 6 13 16,-44 11-23-16,0 3-29 16,-2 3-368-16</inkml:trace>
  <inkml:trace contextRef="#ctx0" brushRef="#br0" timeOffset="33231.2949">28309 11870 371 0,'0'0'1'0,"0"0"68"15,0 0-44-15,0 0 476 16,0 0-280-16,0 0-152 15,0 9-53-15,2-9-10 16,-1 0 16-16,-1 0 33 16,0 0 15-16,2 0-7 15,-2 1-9-15,0-1-12 16,0 0-21-16,3 3-14 16,1 4-6-16,3-1 14 15,4 3-8-15,5 1-6 16,2 0 0-16,6-3 0 15,3 3 0-15,3-3-1 16,0-1-1-16,1 1-9 16,0-3 9-16,2 2 0 0,0 1 1 15,-2-1 0 1,2-2 0-16,0 3 1 0,3-2-1 16,2-1 1-16,4 5 1 15,6-2 6-15,6 4 10 16,7 1 2-16,5 2-4 15,5 3-3-15,1-1-7 16,3 4-6-16,1 3 1 16,1 0-2-16,1-3 2 15,-3 2-1-15,0-4 0 0,-1 2 0 16,0-4-1-16,-1 0 1 16,1-3-7-1,0-1-22-15,-5 0 0 0,-4-3 5 16,-2-2 10-16,-3 3 6 15,-4-6 7-15,-1 4 1 16,-4-4 0-16,0 3 15 16,-2 0 0-16,1 2 24 15,2-2-6-15,3 3-12 16,1-4-15-16,4 5-5 16,-1-4-1-16,3-2 1 15,2 0 0-15,-1-2-1 16,-1-3 1-16,-2 3-1 15,-6-1 0-15,-6 0 0 16,-10-2 1-16,-6 0-1 0,-7 3 0 16,-3-3 0-16,-2 0-1 15,-1 0-22-15,-1 0-12 16,-4 0 16-16,-4 0 14 16,-5 0 5-16,-1-3 24 15,-4-1-4-15,0 1-8 16,0-5-12-16,0 2 1 15,-7-3 0-15,1 1 7 16,0 2-6-16,1 0 4 16,-1-1 1-16,0 0 6 15,3 0 24-15,0 0 2 16,0-1-17-16,0 3-12 16,2 0-9-16,1 5 8 0,0-1 1 15,0 1-9-15,0 0-1 16,0 0-1-16,0 0 0 15,0 0 1-15,0 0 0 16,0 0 6-16,0 0-6 16,1 0 0-16,7 6 1 15,2 1-1-15,4 4 1 16,2-2 0-16,3 5-1 16,5-4 0-16,-3 0 0 15,-3-4 0-15,-6 1 0 16,-6-1 0-16,-6-2 0 15,0 3 1-15,-13 1 89 16,-9-1 15-16,-4 3-52 0,-4-3-31 16,0-1-12-16,5-2-10 15,13 9-154-15,7-3-128 16,5-3-352-16</inkml:trace>
  <inkml:trace contextRef="#ctx0" brushRef="#br0" timeOffset="33710.7733">31879 12312 550 0,'0'0'394'0,"0"0"-221"16,0 0-61-16,0 0 68 15,0 0 22 1,0 0-46-16,0 0-1 0,20-7-10 16,-23 7-45-16,-9 0-13 15,-2 0-25-15,1 0-25 16,1 0-10-16,6 0-15 15,1 0-11-15,5 0-1 16,0 7 6-16,0 3 1 16,4 4-1-16,5-2-5 0,1 2 0 15,2 2 0-15,-2-2-1 16,0-1 0-16,-3-1 0 16,-3-1 0-16,-2-2 0 15,-2-2 0-15,0 0-2 16,0-4-4-16,-6 3 6 15,-7-2 5-15,-6-1-5 16,-1-3-12-16,-3 0-96 16,4 0-213-16,4 0-209 15,9 0-165-15</inkml:trace>
  <inkml:trace contextRef="#ctx0" brushRef="#br0" timeOffset="34041.7959">32094 12141 1685 0,'0'0'385'16,"0"0"-317"-16,0 0-68 15,0 0 44-15,0 0 82 16,0 0-37-16,0 0-46 15,6-11-20-15,-6 18-8 16,0 10-9-16,0 12 5 0,0 5 36 16,0 9-5-16,-4-1-20 15,-1-3-14 1,1 2-7-16,2-8-1 0,2-4 0 16,0-6-1-16,0-3-9 15,0-7-77-15,2-6-82 16,2-3-83-16,1-1-151 15,-2-3-343-15</inkml:trace>
  <inkml:trace contextRef="#ctx0" brushRef="#br0" timeOffset="34238.6233">32058 12361 766 0,'0'0'824'15,"0"0"-818"1,0 0 6-16,0 0-12 0,0 0 58 16,0 0-26-16,0 0-32 15,99 17-35-15,-63-1-105 16,-5-2-152-16,-4-5-418 0</inkml:trace>
  <inkml:trace contextRef="#ctx0" brushRef="#br0" timeOffset="34618.9523">32344 12392 1119 0,'0'0'843'0,"0"0"-741"0,0 0-77 16,0 0 34-16,0 0 61 16,-80-4-49-16,69 4-37 15,4 0-16-15,3 0-8 16,1 10 0-16,3 0-4 15,0 3-6-15,0-4-9 16,6 1 8-16,6-3 1 16,3-3-1-16,1-1-33 15,2-3-67-15,1 0-33 16,0 0 8-16,-2-3 3 16,-2-7 36-16,-5 4 65 15,-3-1 22-15,-3 1 44 16,-2 1 58-16,-2 5 24 15,0 0-35-15,0 0-23 16,0 0-12-16,1 0-28 0,2 8-19 16,5 4-3-16,3 2-6 15,3 2-28-15,2-1-103 16,5-3-185-16,-1-5-252 16,-4-4-588-16</inkml:trace>
  <inkml:trace contextRef="#ctx0" brushRef="#br0" timeOffset="34914.6357">32685 12104 806 0,'0'0'323'0,"0"0"-187"16,0 0 32-16,0 0-4 15,0 0 2-15,0 0-19 16,0 0-32-16,7 30 34 16,-11 0-41-16,-3 2-52 15,-1 5-18-15,-1 2-10 16,0 1-17-16,3-4-10 16,2-2-1-16,-1-1-1 15,2-8-12-15,0-4-71 16,2 0-95-16,-1-6-166 15,0-8-327-15</inkml:trace>
  <inkml:trace contextRef="#ctx0" brushRef="#br0" timeOffset="35401.2066">32661 12336 772 0,'0'0'341'0,"0"0"-250"16,0 0-59-16,0 0 88 16,0 0 56-16,0 0 4 15,0 0 40-15,8-11-87 16,5 5-73-16,3 2 9 16,1-2-23-16,2 3-24 15,-2 2-16-15,2 1-6 16,-1 0 0-16,-2 11-11 15,-1 9 10-15,-4-1-11 16,-4 4 5-16,-5 0 6 16,-2-3 1-16,0-6 0 0,-6-2 11 15,-8-5 17-15,-4 0-5 16,-1-7-2-16,-2 0-3 16,0 0-3-16,1 0-15 15,4-10-87-15,6 0-222 16,6 4-314-16</inkml:trace>
  <inkml:trace contextRef="#ctx0" brushRef="#br0" timeOffset="35696.9404">33001 12127 1370 0,'0'0'259'16,"0"0"-208"-16,0 0-15 16,0 0 104-16,0 0-8 15,-40 96-54-15,34-62-36 16,2 1-12-16,2 2-18 15,1-1-12-15,1-3-44 16,0 4-214-16,0-8-140 0,0-11-559 16</inkml:trace>
  <inkml:trace contextRef="#ctx0" brushRef="#br0" timeOffset="36074.7199">33119 12405 1205 0,'0'0'351'16,"0"0"-317"-16,0 0-2 16,0 0 70-16,0 0-39 15,0 0-41-15,0 0-6 16,69-7-6-16,-60-3-9 0,-2 0 0 15,-1-3 12-15,0-1-6 16,-3 2 8-16,-3 2-5 16,0 0 22-16,0 6-2 15,0 1-11-15,-7 3-18 16,-7 0 9-16,-6 0 37 16,-6 10 42-16,2 4 22 15,0 1-31-15,7 2-40 16,6 0-8-16,8 0 2 15,3 3-5-15,11-1 0 16,18 0-29-16,23 3-135 16,-5-7-411-16,-4-5-552 0</inkml:trace>
  <inkml:trace contextRef="#ctx0" brushRef="#br0" timeOffset="38300.5292">27441 12857 568 0,'0'0'139'16,"0"0"56"-16,0 0-15 15,0 0-28-15,0 0-5 16,0 0-15-16,0 0-33 16,0 0-32-16,0 0-25 15,0 0-25-15,0 0-9 16,0 0-7-16,0 0 0 16,0 0 0-16,0 0 1 15,0 0-1-15,0 0-1 16,0 0 0-16,4 0-18 15,-1 0-4-15,2 0-1 16,-1 1 11-16,-1-1 6 16,-3 0 5-16,2 0 1 0,-2 0-1 15,0 0 1-15,0 0 9 16,0 0 19-16,0 0 11 16,0 0-14-16,-5 0-9 15,-7 0-7-15,0-4 0 16,-5-2 5-16,0-1 1 15,-1 3-14-15,-1-5 5 16,1 2 2-16,0 0 2 16,6 0 6-16,1 1 4 15,6 3 29-15,2 2-1 16,3 1-23-16,0 0-12 16,0 0-1-16,0 0 1 15,0 0 3-15,0 0-7 0,0 0 0 16,0 0-2-1,0 0 5-15,0 0-3 0,0 0 1 16,0 0-3-16,0 0-6 16,0 0 0-16,0 0 7 15,0 0-7-15,0 0 0 16,0 0 0-16,0 0 1 16,0 0 4-16,0 0 4 15,0 0 5-15,0 0 2 16,0 0-6-16,0 0 3 15,1 0 1-15,12 0-15 16,3 0-30-16,1 0-59 0,2 0-50 16,0 0 3-1,-6 1 39-15,0 5 18 0,-2-6 27 16,-2 3 35-16,-3-3 17 16,-2 0 0-16,-1 0 31 15,0 0-8-15,-1 0-23 16,-1-6-7-16,-1 2-41 15,0 1-175-15,0 0-585 0</inkml:trace>
  <inkml:trace contextRef="#ctx0" brushRef="#br0" timeOffset="38876.9638">27575 12959 871 0,'0'0'295'0,"0"0"-159"0,0 0 34 15,0 0 29-15,0 0 26 16,0 0-82-16,0 0-84 15,-4-26-34-15,2 20-13 16,-1 2-3-16,-1 1-9 16,-4-5 1-16,-2 3 8 15,-4 1 0-15,-3-3-3 16,-5-2 0-16,-3 0-5 16,-3-2 5-16,0 1-6 15,1-3-1-15,5 1-6 16,5-3-8-16,4 6 13 15,7 2 2-15,3 4 0 0,1 2 0 16,2 1-2-16,0 0-26 16,0 0-14-16,0 0 0 15,0 0 20-15,0 0-32 16,2 4-78-16,-1 3-86 16,-1 2-137-16,0-5-422 0</inkml:trace>
  <inkml:trace contextRef="#ctx0" brushRef="#br0" timeOffset="39281.0133">27423 12752 950 0,'0'0'229'16,"0"0"-92"-16,0 0 33 16,0 0 13-16,0 0-6 15,0 0-27-15,0 0-58 16,0-8-63-16,-4 8-7 16,-7-2-22-16,-4-2 0 15,2 1-14-15,-2 0 2 16,1 3-1-16,2-4 11 15,2 4 1-15,3 0-1 0,1 0-7 16,-2 0 8-16,1 0-6 16,1 4 7-16,1 5 0 15,1-2 6-15,2 0 13 16,2 3 14-16,0 3 21 16,0 0-8-16,2 3-22 15,5 1-24-15,-2 3-34 16,-4-6-313-16,1-1-537 0</inkml:trace>
  <inkml:trace contextRef="#ctx0" brushRef="#br0" timeOffset="40534.9838">27787 13023 658 0,'0'0'359'16,"0"0"-256"-16,0 0-103 15,0 0 1-15,0 0 10 16,0 0 8-16,0 0 4 16,-3-23-1-16,3 19 18 15,0 1 38-15,-1-1 15 16,-1 1 3-16,-1 0 15 15,2 2 2-15,-1-2 1 16,0 3 2-16,2 0-14 0,0 0-41 16,0 0-38-1,0 0-12-15,0 0-10 0,0 3-1 16,8 4-1-16,3 4 0 16,0 1 0-16,3-1 0 15,1 1 1-15,3 1 0 16,3 1-1-16,2-1-30 15,4-3-4-15,-1 0-3 16,1 0-18-16,-4-3 22 16,-5-1 2-16,-4-2 15 15,-8-1 8-15,-3-3 0 16,-3 0 8-16,0 0-20 0,0 0 12 16,0 0 9-16,-6 0 0 15,-2-3 0-15,2-1 0 16,2 1-1-16,-2 0-53 15,5 3 27-15,-1-4 19 16,0 1 2-16,1 0 5 16,1 1 1-16,-2-3 0 15,1-2 7-15,-1 1 3 16,-1-1-2-16,-1-3-1 16,-1 3 2-16,1-3 7 15,-2 3 13-15,2-1 8 16,1 1-5-16,0 0 5 15,1 0 23-15,1 4-5 16,-1-3-9-16,2 6-5 16,0-1 0-16,0 1-10 0,0 0-11 15,0 0-20-15,0 0 0 16,0 0 0-16,0 0 0 16,0 0 1-16,0 1 1 15,5 8-2-15,-1-5 1 16,2 3-1-16,1 3 1 15,-1-4 0-15,2 3 0 16,-2 1-1-16,-1-3 1 16,2 3-1-16,-4-3 1 15,0-1-1-15,-3 1 0 16,0-2 0-16,0 0 0 16,0 2 1-16,0-1 0 15,-8 1 5-15,-11 0 1 16,-32-5-7-16,5 3-65 15,-3-5-672-15</inkml:trace>
  <inkml:trace contextRef="#ctx0" brushRef="#br0" timeOffset="42614.9198">28275 12878 644 0,'0'0'150'15,"0"0"103"-15,0 0 276 16,0 0-421-16,0 0-77 16,0 0 27-16,0 0 46 15,61 2 38-15,-40 1-41 16,4 1-39-16,5-1-22 15,6 4-19-15,7 3-13 16,9 0-7-16,8 0-1 16,16 3-49-16,20 6-29 15,22 8-6-15,8 3 16 16,-2 2-22-16,-9-2-6 0,-13-3 42 16,-1 0 35-16,-3-1 3 15,1 0 0-15,-2-3 14 16,-3-3 2-16,-3-2 0 15,-3-1 0-15,-2 1 2 16,2 2 9-16,2-1 2 16,-3 1-13-16,-10-3-9 15,-17 0-1-15,-15-7 0 16,-4 0 8-16,3-1-5 16,3 1 7-16,-2-4 0 15,-9 1 1-15,-8-7 0 16,-7 0 5-16,-9 0 2 15,-2 0 22-15,-2-3 29 16,1-4-31-16,6 4-28 16,6 0-48-16,9 3-32 0,7 0-18 15,5 6-56-15,-2 7 38 16,-1-3 67-16,-2 0 49 16,-7-3 1-16,-8 0 28 15,-1-1 32-15,-7-5 28 16,-1-1 1-16,-4 0-13 15,0 0-10-15,1-10 0 16,-2-1-23-16,1-5-3 16,-1 2-11-16,0 1-5 15,-3 1 6-15,-5 2 89 0,0 3-54 16,0-3-42 0,-10 3-24-16,-7 0-1 0,-2-2 0 15,2 2 0 1,1 0 1-16,7 5 0 0,4-2 0 15,4 4 9-15,1 0-8 16,0 0-1-16,0 0-1 16,12 4 1-16,7 2 0 15,5 7 1-15,4-3-1 16,5 6-7-16,1-3-29 16,2 0-12-16,-2 1 23 15,-2-4 15-15,-5 0 10 16,-7-3 0-16,-6-1 0 15,-6-3 11-15,-7-1 34 16,-1-2 53-16,0 0 11 0,0 0-29 16,-8 0-24-1,-4-8-23-15,-2 1-13 0,2 4-2 16,2-1-9-16,5 1-7 16,2 3-1-16,3 0 0 15,0 0-1-15,0 0 0 16,0 7-1-16,0 9 1 15,0-2 0-15,0 3 0 16,0-1 1-16,0-3-1 16,0-3 1-16,0 0-1 15,-3 0 0-15,-6-3-15 16,-14 1-120-16,1 0-255 16,1-5-332-16</inkml:trace>
  <inkml:trace contextRef="#ctx0" brushRef="#br0" timeOffset="43201.6078">31753 13376 1694 0,'0'0'318'0,"0"0"-318"15,0 0 0-15,0 0 57 16,0 0 67-16,0 0-35 16,50 76-47-16,-32-53-27 15,2 0-9-15,-7-3-5 0,-1-3 6 16,-6-1 2-1,-5-3-3-15,-1-6 1 0,0-1 4 16,-9-6 5-16,-7 0 6 16,-1 0-7-16,0-6 4 15,6-12 5-15,4-1 4 16,7-4-13-16,0-4-6 16,10-2-8-16,5 2 0 15,3 1-1-15,-3 7-1 16,1 8 1-16,-2 1-12 15,-1 10-52-15,-1 0-80 16,1 0-73-16,7 14-108 16,-4 0-213-16,-1 1-165 0</inkml:trace>
  <inkml:trace contextRef="#ctx0" brushRef="#br0" timeOffset="43606.9602">32148 13462 1182 0,'0'0'350'16,"0"0"-205"-16,0 0 76 16,0 0-4-16,0 0-74 15,0 0-71-15,0 0-48 16,-41-12-15-16,24 12-3 16,-1 2-6-16,4 8 0 15,2 3 0-15,5 1 0 16,7-2-8-16,0 1-21 15,2-6-14-15,12 0 10 16,7-5-58-16,0-2-56 0,3 0 28 16,-2 0 45-16,-2-5 36 15,-4-6 24-15,-5-2 8 16,-5 1 6-16,-5-5 57 16,-1 4 42-16,0 4 37 15,0-3-9-15,-4 6-38 16,-1 2-24-16,5 4-27 15,0 0-21-15,0 0-16 16,5 11 0-16,10 9-1 16,4 0 0-16,5-1-39 15,1 4-95-15,10 0-158 0,-7-6-263 16,-7-3-278-16</inkml:trace>
  <inkml:trace contextRef="#ctx0" brushRef="#br0" timeOffset="44103.363">32477 13455 1152 0,'0'0'756'16,"0"0"-696"-16,0 0-59 16,0 0 30-16,0 0 74 15,0 0-5-15,-86 0-48 16,68 17-30-16,5-2-12 15,3 2-8-15,5 0-2 16,5 0 1-16,0-4 1 0,3 0-2 16,12-6-2-16,3-5-9 15,3-2-7-15,1 0 7 16,0-2 3-16,-1-11-16 16,0-7-16-16,-4-4-23 15,-3-3-8-15,-6-5 52 16,-5-8 19-16,-3 1 10 15,-1-4 27-15,-15 0 4 16,-1 0-12-16,-4 7 11 16,3 2 7-16,2 5-4 15,5 13-4-15,3 9-20 0,4 7-19 16,1 0-19 0,0 14 19-16,2 11 7 0,-1 9 9 15,2 2-4 1,0 7 21-16,0-4 26 0,0 4-11 15,7-4-17-15,1-2-18 16,1-3-12-16,4-2 1 16,1-5-2-16,-1-7-10 15,11-7-103-15,-3-3-159 16,-4-10-339-16</inkml:trace>
  <inkml:trace contextRef="#ctx0" brushRef="#br0" timeOffset="44337.156">32707 13459 1796 0,'0'0'314'16,"0"0"-314"-16,0 0 0 15,0 0 32-15,0 0 29 16,0 0-8-16,32 85-15 15,-20-71-8-15,1 1-18 16,-2-5-12-16,-4-6-73 16,2-4-173-16,-5 0-111 15,-1-7-1090-15</inkml:trace>
  <inkml:trace contextRef="#ctx0" brushRef="#br0" timeOffset="44493.4263">32803 13359 1965 0,'0'0'377'16,"0"0"-377"-16,0 0-26 15,0 0 25-15,0 0-30 16,0 0-290-16,0 0 24 16,-3 24-553-16</inkml:trace>
  <inkml:trace contextRef="#ctx0" brushRef="#br0" timeOffset="44809.9286">32847 13469 1549 0,'0'0'613'0,"0"0"-613"16,0 0-78-16,0 0 77 15,0 0 1-15,0 0 9 16,0 0-8-16,32 76 11 16,-16-63-5-16,4-3-1 15,1-7 0-15,0-3-6 16,-1 0-8-16,-3-3-1 16,-2-12 9-16,-6-3 0 15,-8 1 18-15,-1-3 4 16,-4 1 8-16,-15-1-4 15,-10 6-26-15,-20 4-17 0,4 3-232 16,6 7-482-16</inkml:trace>
  <inkml:trace contextRef="#ctx0" brushRef="#br0" timeOffset="45778.6187">32193 13968 1295 0,'0'0'365'0,"0"0"-263"16,0 0-22-16,0 0 132 16,0 0-63-16,0 0-69 15,0 0-25-15,-53-34-14 0,33 34-14 16,-4 0-11-1,0 0-2-15,1 0-7 0,4 11 6 16,8 1-12-16,7 1 0 16,4 1 0-16,6 2-1 15,14-5 0-15,8 1-29 16,5-5-19-16,4-4-14 16,-1-3-18-16,-3 0 17 15,-5-3-2-15,-8-8-1 16,-6-1-4-16,-9-1 70 15,-5-1 47-15,0 2 37 16,-14 1 5-16,-4 4 1 16,5 4-7-16,0 3-33 15,7 0-29-15,4 10-11 16,2 7-1-16,3 6-8 0,18-4-1 16,7 4-20-16,3-3-81 15,13-6-119-15,-8-1-144 16,-8-9-359-16</inkml:trace>
  <inkml:trace contextRef="#ctx0" brushRef="#br0" timeOffset="46070.831">32451 13964 1224 0,'0'0'330'0,"0"0"-226"15,0 0 141-15,0 0 43 16,0 0-131-16,0 0-91 16,0 0-24-16,-26-27 4 0,17 27-4 15,-1 0-22-15,1 0-18 16,-2 3 4-16,-2 4-5 16,1 6-1-16,1-3 2 15,3 4-1-15,5-1 8 16,3-1-8-16,3 2 5 15,19-1-6-15,8-1-42 16,22-1-115-16,-8-7-189 16,-4-1-408-16</inkml:trace>
  <inkml:trace contextRef="#ctx0" brushRef="#br0" timeOffset="46365.0447">32642 13719 1523 0,'0'0'162'0,"0"0"-143"16,0 0 165-16,0 0 118 16,0 0-117-16,0 0-100 15,0 0-42-15,16 14 15 16,-12 16 70-16,-2 2-55 15,1 7-36-15,0 1-10 16,2 1-15-16,2-3-6 0,1-4-6 16,2-7-31-16,-1-5-84 15,2-5-74-15,2-7-128 16,-3-4-368-16,-1-6-507 0</inkml:trace>
  <inkml:trace contextRef="#ctx0" brushRef="#br0" timeOffset="46703.3333">32626 13918 1343 0,'0'0'776'16,"0"0"-776"-16,0 0 0 15,0 0 91-15,0 0 11 16,110 22-52-16,-67-12-30 0,0-3-13 15,-4 0-7-15,-8-3-9 16,-7-2-42-16,-10-1-12 16,-6-1 23-16,-6 0 27 15,-2 0 13-15,0 0 21 16,0 3 56-16,0 0 20 16,-6 4 6-16,0 3-9 15,2-1-21-15,2 4-38 16,2 4-14-16,0-4-12 15,8 1-9-15,7-1-40 16,0-6-62-16,8-4-72 16,-5-3-346-16,-3 0-234 0</inkml:trace>
  <inkml:trace contextRef="#ctx0" brushRef="#br0" timeOffset="46853.6568">32990 13903 1294 0,'0'0'621'16,"0"0"-621"-16,0 0-24 16,0 0 24-16,0 0 0 15,0 0-54-15,0 0-134 16,25-2-314-16</inkml:trace>
  <inkml:trace contextRef="#ctx0" brushRef="#br0" timeOffset="47430.2529">32990 13903 1840 0,'77'77'289'16,"-76"-66"-218"-16,4 5-40 15,-1 0-8-15,6 1-11 16,1 3-4-16,1-4-7 15,3-2 5-15,-3-4-6 16,0-8-9-16,-2 1-9 16,-4-3-1-16,0 0-5 0,1-9-14 15,-3-4 27 1,2-4 11-16,-2-1 20 0,-1 0 16 16,2 2 9-16,-2 2 32 15,0 1 19-15,0 6-35 16,-2-2-31-16,2 6-15 15,0 3-8-15,0 0-6 16,2 0-1-16,2 0-9 16,2 2 3-16,3 8 5 15,1 0-5-15,4 0 6 16,1-1 0-16,3-2 0 16,1-4-1-16,-1-3-13 15,-2 0-3-15,-1-3-19 16,-4-6 2-16,-5-1 10 15,-1-3 24-15,-5 0 16 0,-3 2 24 16,0 4-1 0,-10 1-14-16,-8 4-8 0,-7 2-7 15,-4 2-1-15,0 15-3 16,2 3 0-16,5 5 9 16,9-1 13-16,9 3 8 15,4-1 14-15,11-3-5 16,17-3-12-16,11-7-33 15,31-3-34-15,-11-7-169 16,-5-3-515-16</inkml:trace>
  <inkml:trace contextRef="#ctx0" brushRef="#br0" timeOffset="65955.5407">25534 17024 413 0,'0'0'59'0,"0"0"625"15,0 0-411-15,0 0-124 16,0 0-8-16,-6 0 23 15,5 0-18-15,1 0-59 16,0 0-55-16,0 0-17 16,0 0-9-16,0 0-5 0,0 0 0 15,0 2-1-15,0 1 0 16,9 0 2-16,4-2-2 16,4 2 1-16,2 1 4 15,6-2-5-15,2-2-12 16,7 0-1-16,2 0 7 15,3 0-4-15,1 0-2 16,2-7 12-16,-2 4 1 16,1 0-1-16,-4-3 2 15,0 5-2-15,-3-2-9 16,-1-3-62-16,-1 5-47 16,-1-5 5-16,0 2 16 15,1-1 23-15,-1 1 46 0,-1-2 27 16,-3 2-15-16,-4-2-48 15,-4 4-28-15,-2 0 21 16,-3 2 10-16,4 0-47 16,-8 0-112-16,-1 0-276 0</inkml:trace>
  <inkml:trace contextRef="#ctx0" brushRef="#br0" timeOffset="66730.126">26147 16860 350 0,'0'0'1302'0,"0"0"-1061"15,0 0-211-15,0 0-11 16,0 0 79-16,0 0 9 16,0 0-58-16,-4 0-40 15,4 7-8-15,1 0 8 16,5 0 12-16,0 3 11 0,5 0 33 16,-1 2 26-16,5-2-29 15,6 0-31-15,3-5-17 16,3 3-14-16,-1-2-1 15,-3-2-15-15,-4-2-8 16,-5 3 8-16,-4-1-2 16,-4-1 12-16,-3 0 5 15,-1-1 0-15,-2-2 1 16,1 0 1-16,-1 0 17 16,0 0 4-16,0 0 6 15,0 2 4-15,0 1 8 16,-1 4 4-16,-8 1 25 0,-6 3-6 15,-3 2-20 1,-3 0 0-16,-1-1-7 0,2 0-26 16,1-4-10-16,5 1-59 15,10-3-142-15,1-6-411 16,3 0-843-16</inkml:trace>
  <inkml:trace contextRef="#ctx0" brushRef="#br0" timeOffset="68330.2046">26523 16963 514 0,'0'0'1068'16,"0"0"-688"-16,0 0-210 15,0 0-18-15,0 0 10 16,0 0-12-16,0 0-61 16,-6 4-46-16,6 9 2 15,5 2 37-15,-1 5-18 0,1 7-11 16,-1 3-11 0,-1 0-1-16,-3 6-21 0,0 0-13 15,0-2-6-15,0-5-1 16,0-7-5-16,0-2-36 15,0-3-45-15,0-5-66 16,5-6-85-16,7-6-231 16,-1 0-250-16,-2 0-417 0</inkml:trace>
  <inkml:trace contextRef="#ctx0" brushRef="#br0" timeOffset="68666.5124">26495 16879 851 0,'0'0'971'15,"0"0"-740"-15,0 0-160 16,0 0 49-16,0 0 65 15,0 0-40-15,0 0-75 16,27-2-49-16,-2 2-20 16,3 0 5-16,4 0-6 0,-2 4 0 15,-4 9-1-15,-4-1 1 16,-6 5 0-16,-9 0 0 16,-7 3 0-16,-3 0 1 15,-20-5 9-15,-10-1-10 16,-30-4-45-16,7-3-141 15,6-4-676-15</inkml:trace>
  <inkml:trace contextRef="#ctx0" brushRef="#br0" timeOffset="70447.9128">24440 16608 580 0,'0'0'657'0,"0"0"-476"0,0 0-115 16,0 0-1-16,0 0 47 15,0 0 17-15,0 0-40 16,-19-25-31-16,15 18 19 16,-2-2 12-16,-2-4-6 15,1-1 2-15,-1-4-40 16,1-4-11-16,-2-5-12 16,2-4-3-16,-3-3-18 15,1-8 1-15,-1 1-2 16,1-4-1-16,2 1 1 15,-1 2 0-15,4-1 12 16,2 5-11-16,2-3 8 16,0 3 6-16,0-1-6 0,0 6-3 15,0 4-5-15,0 5 1 16,0 5-1-16,0 5 0 16,-3 7 0-16,0 0-1 15,2 4-1-15,-1 3 0 16,2 0 0-16,0 0-2 15,-1 0 2-15,1 0 0 16,0 0-1-16,0 0 1 16,-2 0 0-16,2 0 1 15,0 0-1-15,-1 0 0 16,1 0 0-16,-2 0 0 16,-1 0 0-16,0 0 1 15,-2 2 0-15,-1 4 0 0,3 0 6 16,-5 2 0-16,0 1 1 15,0 1 2-15,-1-1 2 16,-2 1-10-16,-1 0 0 16,0-1 1-16,3-2-1 15,1 0 0-15,2-4-1 16,6 0 1-16,-4-3 0 16,4 0-1-16,0 0 6 15,0 0 2-15,0 0-1 16,0 0 3-16,0-6 41 15,8-3-32-15,4-8-11 16,-2 1-7-16,1-1 0 16,1 3 0-16,-5 2-1 0,1-1 1 15,-1 6 1-15,0-3-1 16,1 3 7-16,0 0-7 16,-1 0 6-16,2 4 24 15,-2 0-5-15,2 3-8 16,2 0-11-16,1 10-7 15,5 4-1-15,2 6-39 16,15 16-97-16,-6-3-390 16,1-7-826-16</inkml:trace>
  <inkml:trace contextRef="#ctx0" brushRef="#br0" timeOffset="72263.9197">24111 15463 85 0,'0'0'186'16,"0"0"-8"-16,0 0 12 16,0 0 59-16,0 0-53 15,0 0-11-15,0 0 10 16,0 21-29-16,0-18-15 15,0-1 4-15,0-2-26 16,0 0-18-16,0 0-29 16,0 0-25-16,0 0-20 15,0 0-14-15,0 0-8 16,0 0-4-16,0 0 0 16,0-6-10-16,3-4 0 0,1-3-1 15,1-4-1-15,-1 0-6 16,4-1-11-16,-4-3 9 15,1-2 0-15,1 0 9 16,0 3-1-16,-1 1 1 16,0 1 0-16,-2 4 0 15,0 5 2-15,0 3-1 16,-3 3 1-16,1 2-1 16,-1 1-1-16,0 0 1 15,0 0-1-15,0 0 0 16,0 0-6-16,4 4-3 15,-4 10 9-15,3 5 10 16,1 1-4-16,3 4-5 0,1-2 1 16,1 1-1-1,6-3 0-15,-5-4 0 0,4-2 0 16,0-1 1-16,-1-3-2 16,-3-6 0-16,-3 2 1 15,-2-6-1-15,-2 0 1 16,-3 0 5-16,1 0 0 15,1 0 21-15,-1-3 25 16,4-7-26-16,1-4-6 16,-2-6 8-16,-1-6 12 15,0-4 3-15,0-6-19 16,2 3-16-16,1 0-8 16,1 4-6-16,7 9-89 0,-5 10-156 15,-1 6-770-15</inkml:trace>
  <inkml:trace contextRef="#ctx0" brushRef="#br1" timeOffset="80613.9074">24894 17409 317 0,'0'0'62'16,"0"0"258"-16,0 0 34 16,0 0-100-16,0 0-45 0,0 0-38 15,0 0-26 1,0 0-32-16,0 0-24 0,0 0-23 16,0 0-23-16,0 0-17 15,2 0 1-15,3-5 4 16,1 3 1-16,0 2-15 15,2-6-10-15,0 3-7 16,2 0 0-16,-1-2-21 16,1-1-35-16,1 0 5 15,-1-1 14-15,1 0 13 16,2 0 9-16,-4-3 14 16,3 3 1-16,-5 2 6 15,1-1 1-15,-2 2-1 16,1-2-6-16,2 0-8 15,0 0-13-15,0 0-49 0,1-3 23 16,-1 2 9-16,1 0 9 16,-2 1-23-16,-2-2 32 15,0 3-50-15,-1-1 36 16,1 1 33-16,-2 2-56 16,4 0 48-16,-2-5 8 15,0 3-50-15,0-1 10 16,1-1 30-16,0 0 10 15,3-3-82-15,-6 1 54 16,4-2 29-16,0 2 11 16,0-1-10-16,-2 3-1 15,1 0 10-15,1-2-10 0,-1 5-7 16,-1-4 7-16,0 1-7 16,0 2-19-16,3-2-38 15,-2-1 22-15,0 1 42 16,-1-4 9-16,-1 2-7 15,1-3-4-15,0 1-87 16,2 0-3-16,-1-2 32 16,2 0 99-16,-1 4-78 15,-1-1-21-15,1 0 60 16,0 3 75-16,2 0-46 16,-3 0 5-16,2 3 0 15,-2-2-1-15,-1 3 10 16,2-4-28-16,2-3-15 0,1 1-56 15,-1-2-22 1,3-1 34-16,-2-4 4 0,0 5 40 16,-3-2-16-1,0 3 16-15,-2-3 38 0,1 4-38 16,4-1-2-16,-2-1-17 16,3 1-121-16,1 0 114 15,1-3-40-15,2-1 64 16,-3 1 4-16,2 1 45 15,-1-2-16-15,-1 1-31 16,1-4 31-16,-2 1-68 16,1 2 2-16,-1 2 35 15,1-3 13-15,-2 4 0 0,-1 0-13 16,2 1 44 0,0-3-31-16,0 0 4 0,3-1-16 15,0-2 37-15,1 0 92 16,-1-4-130-16,2 3-30 15,-1 2 30-15,-3 0 118 16,-1 3-110-16,2 1 0 16,-2 2-16-16,1 2-55 15,-3 0 21-15,1 0 8 16,2 2-85-16,-1-6 47 16,5 2 72-16,-1-8 113 15,6-3 36-15,2-3-142 16,1-3 0-16,1 2-11 15,0-2 4-15,-3 2 0 0,0 5 11 16,-5-1 17-16,-1 2-11 16,0 0 22-16,4-1 22 15,1-2-52-15,22-15-9 16,-6 5-212-16,4 0-413 0</inkml:trace>
  <inkml:trace contextRef="#ctx0" brushRef="#br1" timeOffset="82626.9131">24572 17013 198 0,'0'0'537'16,"0"0"-358"-16,0 0-120 16,0 0-44-16,0 0-14 15,0 0 44-15,0 0-9 16,16-8 4-16,-12 5-8 16,-2 0 59-16,1 3 63 15,0-4-19-15,2 2-54 16,-1-5-40-16,2 1-41 15,3-4-4-15,0 0-47 16,2-2-74-16,0 0 74 16,0-5-127-16,1 2 115 15,0-2 17-15,0-3 92 0,0 0-25 16,2-3 29 0,0 1-50-16,1 3-21 0,-2-2 21 15,2 0-45 1,-1 2 26-16,0-4 19 0,0 0-61 15,1 2 41-15,-3 2 20 16,-2 1 6-16,2 2 46 16,-3 4-52-16,0 2 0 15,-2 0 0-15,1-1 6 16,0 1 33-16,-2-2 23 16,2-5-53-16,1-3 31 15,2-3-8-15,1 1-32 16,0-2-148-16,-2 1 94 0,2 3-60 15,-1 1 154 1,-5 5-80-16,1 1-1 0,-1 3 41 16,-2 3 81-16,1-1-19 15,-1 0-62-15,2 1 0 16,0-2-149-16,3-1 149 16,2-4 136-16,2 1-110 15,-1-7 14-15,3 3-24 16,0-5-16-16,-2 2-1 15,-1 0-22-15,-1 3-34 16,-4 2 14-16,-1 1-84 16,0 4 98-16,-3 0 29 0,1 0 0 15,0 3-523 1,-1-3 523-16,3 0 253 0,1-3-129 16,3-2 39-16,5-4-137 15,5-4 119-15,2-2-77 16,1-1-45-16,0-1 2 15,0 0-25-15,-3 4 0 16,-3 0 0-16,-1 0 16 16,-2 6 15-16,-1-3 28 15,-2 4 12-15,-1 3-42 16,2-3-22-16,0-1-7 16,2 3-12-16,2-6-7 15,2-2-10-15,1-1 21 16,2-4 8-16,0-2 0 15,-3-1 10-15,0 0 3 0,-3 1 23 16,-1-1 16-16,0 4-25 16,2 2-17-16,-2 4 20 15,2-3 8-15,-2 3-15 16,2 1-5-16,-2 2-12 16,-2-3-5-16,2 2-1 15,0 3 1-15,2-4-1 16,1-1 0-16,2-7 1 15,0 0 0-15,1-2 12 16,-2-8-3-16,0 2 38 16,0-5 4-16,-2-2 32 15,-1 4-46-15,3 2-25 16,-3 2-12-16,1 5 0 0,-1 2-1 16,1 1 0-16,-4 0 0 15,1-1 8-15,1-2 11 16,0-8 1-16,5-2-7 15,2-11 14-15,1-5-27 16,10-14 0-16,-1 2-6 16,3 4-56-16,-1-2 4 15,-2 21 48-15,4 1 9 16,-3 13-17-16,9 7-122 16,-10 8-174-16,-7 6-648 0</inkml:trace>
  <inkml:trace contextRef="#ctx0" brushRef="#br2" timeOffset="91957.3618">16071 15837 1300 0,'0'0'584'16,"0"0"-511"-16,0 0-37 15,0 0 169-15,0 0-20 0,0 0-84 16,0 0-38-16,-6-21-5 15,3 18 12-15,3 0 0 16,-9 0-21-16,0 0-4 16,-10 3-20-16,-11 0-11 15,-12 6-13-15,-10 14 10 16,-6 6-2-16,1 7 17 16,-2 8 7-16,12 4-3 15,16-1-15-15,10-5-14 16,21-3 5-16,5-12 5 15,40-5-5-15,33-12-6 16,23-7-5-16,1-4-77 16,-8-23-144-16,-28 5-343 0,-36 5-1036 15</inkml:trace>
  <inkml:trace contextRef="#ctx0" brushRef="#br2" timeOffset="92409.5367">15343 15595 121 0,'0'0'1444'16,"0"0"-1137"-16,0 0-169 0,0 0 109 16,0 0 1-16,0 0-90 15,0 0-79-15,0 7-48 16,0 9-1-16,0 5-6 16,0 5-19-16,0 0-5 15,0-1-64-15,0 10-134 16,0-11-362-16,0-6-466 0</inkml:trace>
  <inkml:trace contextRef="#ctx0" brushRef="#br2" timeOffset="92737.9461">15531 15474 1575 0,'0'0'371'15,"0"0"-270"-15,0 0-19 16,0 0 60-16,0 0-40 16,0 0-54-16,0 0-26 15,70 9 3-15,-70 5 24 16,0 1-28-16,-4 2 0 15,-12 3 9-15,-1 1 23 16,-5-2 17-16,5 0-4 16,2-2-26-16,12-8-26 15,3 2-14-15,9-1-6 16,46-8-22-16,-3 0-214 0,3-2-858 16</inkml:trace>
  <inkml:trace contextRef="#ctx0" brushRef="#br2" timeOffset="93147.0883">16356 16055 2020 0,'0'0'386'0,"0"0"-291"15,0 0 101 1,0 0-3-16,0 0-112 0,-75 78-59 16,60-54-22-16,11 3-66 15,1-2-201-15,3-8-633 16</inkml:trace>
  <inkml:trace contextRef="#ctx0" brushRef="#br2" timeOffset="93612.882">17115 15834 1502 0,'0'0'594'16,"0"0"-509"-16,0 0 84 15,0 0 76-15,0 0-98 0,0 0-96 16,0 0-26 0,-10-57-2-16,-14 57-5 15,-13 0-6-15,-8 13 8 0,-1 10 28 16,2 7 0-1,7 6-9-15,9-2-22 0,10 2-9 16,13-6-1-16,5-2-7 16,8-4-6-16,22-8-14 15,10-5-60-15,18-11-115 16,-7 0-397-16,-10-4-719 0</inkml:trace>
  <inkml:trace contextRef="#ctx0" brushRef="#br2" timeOffset="93903.3698">16594 15454 1530 0,'0'0'684'16,"0"0"-621"-16,0 0-7 16,0 0 133-16,0 0-51 15,0 0-48-15,0 0-11 16,-1 62-49-16,-1-36-17 16,2 1-13-16,0-3-9 15,0 1-112-15,0-1-149 16,3-4-478-16,0-7-585 0</inkml:trace>
  <inkml:trace contextRef="#ctx0" brushRef="#br2" timeOffset="94505.3606">16759 15477 795 0,'0'0'1090'0,"0"0"-884"15,0 0-83-15,0 0 106 0,0 0-77 16,80-20-87-1,-56 17-42-15,-6 3-12 0,-3 0-10 16,-6 0 0-16,-6 0-1 16,-3 0-10-16,0 0-31 15,-15 3 31-15,-6 6 10 16,-4 5 8-16,-1-1 7 16,7-2-3-16,1-3-3 15,9 2 0-15,6-6-9 16,3 3-1-16,0 2 1 15,9 1 1-15,5 4 8 16,2-4-8-16,-6 0 7 16,-2-1-7-16,-4 1 0 0,-4 0 0 15,-3 0 1 1,-10-1 5-16,-6 5-7 0,-3 6-44 16,5-4-185-16,4 1-565 15</inkml:trace>
  <inkml:trace contextRef="#ctx0" brushRef="#br2" timeOffset="94737.8687">17419 15936 1877 0,'0'0'651'0,"0"0"-589"16,0 0 41-16,0 0 84 16,0 0-81-16,-86 89-82 15,77-73-24-15,5 7-123 16,4-6-226-16,0-4-1022 0</inkml:trace>
  <inkml:trace contextRef="#ctx0" brushRef="#br2" timeOffset="95224.4497">18421 15726 629 0,'0'0'856'15,"0"0"-671"-15,0 0-76 16,0 0 183-16,0 0-15 0,0 0-93 16,0 0-48-16,55-51-16 15,-55 48-37-15,0 3-25 16,-9 0-37-16,-18 0 0 16,-9 3-3-16,-10 13 1 15,-5 4-4-15,5 7-7 16,7 5 4-16,11 2 2 15,11-1-9-15,16-1-5 16,1 3 0-16,25-6 0 16,10-7-5-16,8-5-59 15,14-11-93-15,-10-6-144 0,-9 0-515 16</inkml:trace>
  <inkml:trace contextRef="#ctx0" brushRef="#br2" timeOffset="95564.6739">17944 15337 1328 0,'0'0'327'0,"0"0"-175"15,0 0 131-15,0 0 5 16,0 0-101-16,0 0-50 16,0 0 38-16,-11 70-99 15,8-37-40-15,-2 1-17 16,1 1-19-16,-5-5-10 15,2 0-94-15,4-4-152 16,-2-6-332-16,5-10-539 0</inkml:trace>
  <inkml:trace contextRef="#ctx0" brushRef="#br2" timeOffset="95914.4068">18110 15321 1790 0,'0'0'593'0,"0"0"-593"16,0 0 0-16,0 0 57 15,0 0 17-15,0 0-28 16,-37 83-22-16,31-67-15 16,3 0-8-16,3-5 0 15,0-4-1-15,12-7 9 16,9 0-9-16,1 0-42 15,10-14-15-15,-6-3 1 16,0 1 0-16,-7 0-17 16,-5 3 73-16,-8 7 36 0,-5 2 57 15,-1 4-32-15,0 0-19 16,-1 13 16-16,-8 7 101 16,-1 2-44-16,6 9-52 15,4-2-29-15,0 0-34 16,23 8-21-16,-1-7-245 15,2-9-770-15</inkml:trace>
  <inkml:trace contextRef="#ctx0" brushRef="#br2" timeOffset="96308.2436">18739 15833 1408 0,'0'0'725'0,"0"0"-625"0,0 0 116 16,0 0 11-16,0 0-62 15,-59 76-102-15,49-55-45 16,4-1-18-16,4-2-55 15,2-2-125-15,9-5-286 16,8-4-556-16</inkml:trace>
  <inkml:trace contextRef="#ctx0" brushRef="#br2" timeOffset="96534.6495">19161 15854 1595 0,'0'0'950'16,"0"0"-858"-16,0 0-65 16,0 0 31-16,0 0-58 15,82-17-32-15,-44 14-189 16,-5 2-554-16,-4 1-702 0</inkml:trace>
  <inkml:trace contextRef="#ctx0" brushRef="#br2" timeOffset="96688.1885">19507 15899 876 0,'0'0'1345'16,"0"0"-1208"-16,0 0-121 15,0 0-16-15,106-23-143 16,-69 23-529-16,-3 0-807 0</inkml:trace>
  <inkml:trace contextRef="#ctx0" brushRef="#br2" timeOffset="96839.3717">19954 15945 1551 0,'0'0'697'0,"0"0"-619"0,0 0-13 16,85-12-65-16,-44 12-80 15,-2 0-611-15</inkml:trace>
  <inkml:trace contextRef="#ctx0" brushRef="#br2" timeOffset="96967.783">20521 16041 363 0,'0'0'1500'0,"0"0"-1500"15,0 0-1048-15</inkml:trace>
  <inkml:trace contextRef="#ctx0" brushRef="#br2" timeOffset="97523.7429">21661 15744 1237 0,'0'0'745'0,"0"0"-647"16,0 0 26-16,0 0 76 15,0 0-60-15,0 0-84 16,0 0-31-16,-51-3-16 15,20 6-8-15,-9 10 13 16,-2 10 4-16,-2 10 31 16,5 1 30-16,7 2-22 15,11 4-13-15,14-5-8 16,7-4-21-16,21-4-3 16,21-7-12-16,26-11-33 15,24-9-157-15,-12 0-196 16,-12-9-548-16</inkml:trace>
  <inkml:trace contextRef="#ctx0" brushRef="#br2" timeOffset="98333.1673">20856 15440 575 0,'0'0'391'16,"0"0"-327"-16,0 0-28 0,0 0 20 16,0 0 11-16,0 0-48 15,0 0-2-15,0-22 55 16,-4 22 75-16,1 0 19 16,2 0 19-16,-2 0 24 15,1 0-15-15,2 0-52 16,0 7-44-16,0 8 42 15,0 8-37-15,0 3-60 0,0 1-27 16,6 6-16 0,7 7-130-16,-2-4-345 0,-2-9-452 0</inkml:trace>
  <inkml:trace contextRef="#ctx0" brushRef="#br2" timeOffset="98752.9007">21066 15391 1510 0,'0'0'363'16,"0"0"-272"-1,0 0 39-15,0 0 87 0,0 0-66 16,-85 98-73-16,77-74-40 16,5 2-18-16,3-6-5 15,2-3-2-15,15-7-4 16,6-7 1-16,9-3-10 16,-1 0-4-16,3-8-29 15,2-7-29-15,-7-8-17 16,-6-4 5-16,-7-2 37 15,-8-1 34-15,-8-1 3 16,-2 6 38-16,-20 5 36 16,-5 3-23-16,-5 10-10 0,-1 4-5 15,3 3-36-15,6 7-4 16,9 10-105-16,15 18-169 16,1-5-324-16,16-7-334 15</inkml:trace>
  <inkml:trace contextRef="#ctx0" brushRef="#br2" timeOffset="99038.9576">21345 15407 1560 0,'0'0'807'16,"0"0"-778"-16,0 0-7 15,0 0 31-15,0 0 39 0,-36 76-14 16,53-50-32-16,9-3-30 16,7-3 1-16,4-11-10 15,1-4 1-15,-9-5-4 16,-3-7-4-16,-7-13 0 16,-5-10 1-16,-11-2-1 15,-3-5-1-15,-9 1-62 16,-31-2-62-16,1 10-248 15,-7 11-946-15</inkml:trace>
  <inkml:trace contextRef="#ctx0" brushRef="#br2" timeOffset="101983.425">21818 15086 1172 0,'0'0'777'16,"0"0"-634"-16,-67 83 53 16,31-31-44-16,-6 22-22 15,-7 18-28-15,-9 15-32 16,5-6-36-16,6-21-21 15,9-29-13-15,7-12-1 16,-5 3 0-16,-5 3-1 16,-1 2-24-16,4-7-52 15,7-4-57-15,6-2-116 16,5-9-421-16,11-10-722 0</inkml:trace>
  <inkml:trace contextRef="#ctx0" brushRef="#br2" timeOffset="102246.3179">21157 15265 1629 0,'0'0'713'0,"0"0"-638"16,24 109-5-16,24-6 94 16,17 15 61-16,20 9-72 15,8-6-68-15,-5-12-66 0,4-3-19 16,-11-4-82-16,-26-33-211 16,-16-18-834-16</inkml:trace>
  <inkml:trace contextRef="#ctx0" brushRef="#br2" timeOffset="109491.6797">20012 15763 309 0,'0'0'317'0,"0"0"70"16,0 0-168-16,0 0-66 16,0 0 16-16,0 0 10 15,16-8 5-15,-9 7-56 16,-3-5-64-16,2 3 3 16,-1 2 2-16,-2-2-1 15,-2 3 6-15,-1 0-7 16,0 0-8-16,0 0 8 15,0 0-6-15,0 0 3 0,0-3-14 16,0-1-15 0,-7 4-6-16,-2-8-16 0,-4 6-4 15,0-4-1-15,-1 2-2 16,2 4-1-16,-9 0-4 16,0 0 4-16,-5 8 4 15,-3 11 3-15,-4 5 7 16,0 5 2-16,5 7 3 15,4 1 5-15,8 2-2 16,13 0 4-16,3 0 2 16,19-1-8-16,18-6-8 15,14-5-17-15,10-10-14 16,25-14-89-16,-12-3-197 16,-15 0-675-16</inkml:trace>
  <inkml:trace contextRef="#ctx0" brushRef="#br2" timeOffset="110534.4744">19437 15407 1190 0,'0'0'353'16,"0"0"-251"-16,0 0 38 16,0 0 120-16,0 0-55 15,0 0-93-15,0 0-42 16,3-13-43-16,8 6 10 0,1-2-3 15,1 3-3 1,-3-2-17-16,2 1-13 0,1 1 5 16,1-1-6-16,-1 4 0 15,2 0 0-15,-1 3-1 16,-4 0 0-16,-3 0 0 16,-1 0-1-16,-1 0-4 15,-4 3 6-15,-1 7-2 16,0 0 2-16,0 3 0 15,-6 4 0-15,-4 0 1 16,-6 6 0-16,-1-4 11 16,4 1 5-16,4-3 5 0,-1-2 5 15,7-4-5 1,3 2-2-16,0-6-3 0,7 2-3 16,8-5-14-16,8-1 0 15,6 0-109-15,10-3-155 16,-10 0-416-16,-3-3-204 0</inkml:trace>
  <inkml:trace contextRef="#ctx0" brushRef="#br2" timeOffset="110938.4434">19807 15344 1081 0,'0'0'305'0,"0"0"-183"15,0 0 40-15,0 0 104 16,0 0-31-16,0 0-110 16,0 0-2-16,-63 24-23 15,54-5-26-15,3-2-25 16,2 4-23-16,4 1-13 15,0 4-1-15,11-5-11 16,5-2 5-16,3-3-5 16,1-3 0-16,-1-6 0 15,0-7 1-15,-2 0-2 16,-1 0 0-16,-1-16-1 0,0-5 0 16,-5-4-1-16,-1-2 1 15,-6-6 0-15,-3 4 0 16,0 3-8-16,-12 3-13 15,-12 8-41-15,-25 13-140 16,3 2-445-16,4 0-354 0</inkml:trace>
  <inkml:trace contextRef="#ctx0" brushRef="#br2" timeOffset="113891.604">19996 14968 129 0,'0'0'846'16,"0"0"-722"-16,0 0-63 15,0 0 11-15,0 0 105 16,0 0-21-16,0 0-28 16,16-23-13-16,-16 20-20 15,2 2 29-15,-2-2-46 16,1 1 8-16,2-2-30 0,4 3-12 16,3-5-17-1,3 2-15-15,8 1-12 0,7 0-40 16,4 3-38-16,4 0-9 15,-4 0 13-15,3 6 27 16,-2 4 25-16,-7 1 11 16,0 5-1-16,-8 1 12 15,-3 5 0-15,-9 2 2 16,-3 6 10-16,-3 2 11 16,0 1-5-16,3 5-12 15,4 1 2-15,3 0-8 16,2-3-1-16,5-2 1 15,-5-7 0-15,4-5-23 16,-2-1-20-16,-5-9-20 16,-1-5-10-16,-3-4 0 0,-4-3 18 15,-1 0 28-15,0 0 20 16,0-7-9-16,0-6-11 16,0-4 26-16,0 1 1 15,0 2-9-15,2-1 8 16,2-2 2-16,3 0-1 15,-1 1 8-15,1 3 0 16,-3 0 53-16,-1 3 2 16,-1 3 4-16,-1 0 10 15,-1 1 10-15,0 6-14 16,0-2-17-16,0 2-30 16,0 0-26-16,0 2 1 15,0 11 8-15,0 6 50 16,2 4-25-16,4 4-21 15,4 0-5-15,1-1-8 0,1-1 1 16,1-4-1-16,-3-4 1 16,0-8 0-16,-7-2-1 15,-3-4 0-15,0-3 0 16,0 0-7-16,-17 0-11 16,-5-10-67-16,-14-6-144 15,6 3-161-15,6 3-660 0</inkml:trace>
  <inkml:trace contextRef="#ctx0" brushRef="#br2" timeOffset="115768.43">20001 15919 1572 0,'0'0'0'0,"0"0"-183"15,0 0-71-15,0 0-7 0</inkml:trace>
  <inkml:trace contextRef="#ctx0" brushRef="#br2" timeOffset="117247.0824">20220 15982 557 0,'0'0'542'0,"0"0"-342"16,0 0-16-16,0 0 43 15,0 0 7-15,0 0-25 16,0 0-66-16,42-3-38 16,-30 3-52-16,7 0-30 15,5 0-10-15,4 9 2 16,8 5-6-16,7 0-3 0,8 4-5 15,5 2 8-15,7 4-8 16,3 2 0-16,3-3-1 16,1 2 0-16,0 3 0 15,-3 1 0-15,2-2 0 16,-2 6 0-16,6 0 17 16,-2 1 18-16,0 5-15 15,-1-6-7-15,-5 4-4 16,-5-2-9-16,-8-4 5 15,-6 2-5-15,-8-8-25 16,-8-4-1-16,-11-5 8 16,-7-5 4-16,-4-5 0 15,-8-6-1-15,0 0 6 0,-8 0-4 16,-10-10 7-16,-1-6-12 16,-1 2 6-16,5 0 12 15,4 1-1-15,1 1-7 16,4-1 7-16,2 2-6 15,0 1 6-15,-1-3 1 16,2 3 0-16,-1 0 0 16,1 3 7-16,0-2 1 15,-3 0 19-15,-2 2 4 16,4 0-10-16,-1 0-2 16,1 4-3-16,1-1 1 15,1 2-10-15,1 2 2 16,1 0-8-16,0 0 1 15,0 0-2-15,0 0 0 0,0 0 0 16,0 0-12-16,0 2 1 16,1 8 11-16,5 7 1 15,2-3 0-15,4 2 6 16,1 3-5-16,5 1 4 16,2-3-5-16,5 2 5 15,0 1-6-15,0-3 0 16,-3-2 0-16,-3 0-2 15,-5-2 1-15,-4-4 0 16,-6-2 0-16,-4-3 0 16,0 2 1-16,-14-1 9 0,-11-3 24 15,-6 1-14 1,-5 0-9-16,-22 1-10 0,10-1-129 16,6-3-781-16</inkml:trace>
  <inkml:trace contextRef="#ctx0" brushRef="#br2" timeOffset="118613.3607">22273 17158 901 0,'0'0'773'0,"0"0"-369"15,0 0-192-15,0 0-31 16,0 0 2-16,0 0-43 16,0 0-95-16,0-36-45 15,-2 12-21-15,2-2-7 16,-1-6-9-16,1-6 11 15,0-1 16-15,-2-5 4 16,2-1 6-16,0 1 0 16,0 2 1-16,0-1 11 15,0 10-2-15,0 6 20 16,0 7 13-16,0 10 1 16,0 4 0-16,0 5-8 15,0 1-9-15,2 0-13 16,1 0-14-16,0 7-8 0,4 10 7 15,4 10 0-15,1 5 0 16,5 9 0-16,4 5 1 16,2 0-1-16,4-1 0 15,6-2 0-15,-4-2-7 16,4-10-8-16,-1-3-4 16,-6-11 10-16,0-7 2 15,-6-8 8-15,2-2 0 16,-6-12 15-16,0-14-1 15,-1-8 8-15,-3-9 14 16,-3-6-3-16,-5-8-12 16,-2-2-3-16,-2-1-12 0,0 9-5 15,-2 9-1-15,-15 7-34 16,1 10-108-16,-1 10-323 0</inkml:trace>
  <inkml:trace contextRef="#ctx0" brushRef="#br2" timeOffset="128946.882">15314 16947 644 0,'0'0'342'15,"0"0"-251"-15,0 0-76 16,0 0-2-16,0 0 64 16,-3 0 21-16,8-1-40 15,4-2 17-15,-3-3 55 16,-3 5 42-16,0-2 22 16,-3 3 8-16,0 0-47 15,0 0-53-15,0 0-17 16,0 0-32-16,0-3-12 15,-6 0-21-15,-4 2-5 16,-6-5 5-16,-1 5 6 0,-6 1-5 16,-5 0-6-16,-5 4 0 15,-10 9 13-15,-1 7-1 16,0 7-1-16,2 5 15 16,8 5 1-16,7 4 0 15,8 1-17-15,15-5-8 16,4-1-5-16,29-6 3 15,11-5-11-15,11-12-4 16,28-13-79-16,-12 0-179 16,-7-9-775-16</inkml:trace>
  <inkml:trace contextRef="#ctx0" brushRef="#br2" timeOffset="130108.6535">15012 16500 954 0,'0'0'792'16,"0"0"-767"-16,0 0 10 15,0 0-35-15,0 0 161 16,0 0-29-16,0 0-55 15,-90 34 44-15,61-9 11 16,3 6-24-16,-4 6-27 16,8 3-31-16,2-2-19 0,10-2-13 15,7-7-10 1,3-7-8-16,0-3 2 0,9-10 7 16,12-2 3-16,1-7-12 15,1 0-1-15,2 0-8 16,2-14-13-16,-8 2-6 15,-6-4-5-15,-3 3 13 16,-10 3 20-16,0 3 14 16,-8 4-5-16,-13 3-8 15,-15 0-1-15,-23 11 0 16,8 7-122-16,2-1-550 0</inkml:trace>
  <inkml:trace contextRef="#ctx0" brushRef="#br2" timeOffset="134180.1088">15444 17441 514 0,'0'0'718'0,"0"0"-444"15,0 0-67-15,0 0 39 16,0 0 1-16,0 0-68 16,-43 47-84-16,34-27-39 15,3-1-10-15,-1 2-4 0,7-1-6 16,0-1 13-16,0-2 5 15,0-4-7-15,7 0-18 16,0-3-2-16,2-6-18 16,5-3-9-16,-2-1 0 15,3 0-12-15,3-9-1 16,-2-7-5-16,-1-3 16 16,0-4 2-16,-6-1 1 15,0-3 0-15,-6 0 1 16,-3 5-2-16,0 3-22 15,-21 15-112-15,-6 4-168 16,-5 0-649-16</inkml:trace>
  <inkml:trace contextRef="#ctx0" brushRef="#br2" timeOffset="134740.821">15571 16524 1788 0,'0'0'393'16,"0"0"-267"-16,-72 76-23 15,20-11 91-15,-19 31-33 16,-23 33-51-16,-3 10-38 15,6-9-42-15,13-20-21 16,20-37-9-16,15-19-11 16,10-17-43-16,1-8-27 15,3 1-55-15,-1-3-53 16,-2-2-156-16,13-10-349 16,6-10-539-16</inkml:trace>
  <inkml:trace contextRef="#ctx0" brushRef="#br2" timeOffset="135004.8431">15064 16600 1164 0,'0'0'854'16,"0"0"-617"-16,0 0-159 15,0 0-12-15,16 115 171 16,1 5 23-16,6 20-131 16,15-2-65-16,11-17-42 0,17-35-5 15,10-12-17-15,6-6-6 16,-10-13-68-16,-8-2-109 16,-18-15-278-16,-26-11-1690 15</inkml:trace>
  <inkml:trace contextRef="#ctx0" brushRef="#br2" timeOffset="142716.0371">18148 16970 907 0,'0'0'575'16,"0"0"-268"-16,0 0-215 15,0 0-60-15,0 0 162 16,16-4 1-16,-10 1-80 16,5-2-36-16,-4-1 7 15,2 0-5-15,-6 3-8 16,0-2-20-16,-2 4-17 0,-1 0-9 15,0-2 9-15,0 0-17 16,-6-1-10-16,-4 1-9 16,-13-1 1-16,0 4-1 15,-12 0-2-15,-4 10 2 16,-5 9 1-16,-1 8 0 16,0 3 8-16,6 7-8 15,10 0 11-15,5 2 6 16,15-2-1-16,9-4-4 15,1-3 2-15,28-5 5 16,5-7 18-16,12-10-30 16,3-8-8-16,20-2-105 15,-14-11-147-15,-9-7-593 0</inkml:trace>
  <inkml:trace contextRef="#ctx0" brushRef="#br2" timeOffset="144165.3638">17642 16667 631 0,'0'0'721'0,"0"0"-528"16,0 0-110-16,0 0 26 16,0 0 90-16,0 0-77 15,0 0-84-15,3-42-26 16,-3 42-12-16,0 0-8 15,0 0-6-15,0 0 13 16,0 0 1-16,0 0 0 16,0 0 25-16,0-2 19 15,-3 2-13-15,-10-3 4 16,0 3 5-16,-3 0-7 16,0 0-4-16,-4 0 0 0,4 3-6 15,3 7-2-15,-1 4-12 16,6 1-8-16,4 2 7 15,4 0-7-15,0 2 1 16,0-5 5-16,4-2 1 16,8-2-7-16,5 0 5 15,-4-3-6-15,3-7 0 16,3 0-1-16,-3 0-11 16,4-6-6-16,-4-8-1 15,0-3 4-15,1 1 9 16,-8-4 6-16,-2 4 0 15,0 2 1-15,-4 5 26 16,-3 5 23-16,2 1 15 0,-2 3-27 16,0 0-18-16,0 10-12 15,0 10 19-15,-2 10 56 16,-4-1-28-16,-2 6-9 16,2-1-4-16,-3-4-24 15,1-3-9-15,-2-3-9 16,-2-6-88-16,-1-5-368 15,2-6-837-15</inkml:trace>
  <inkml:trace contextRef="#ctx0" brushRef="#br2" timeOffset="147401.7663">17681 17231 481 0,'0'0'308'16,"0"0"-74"-16,0 0-2 15,0 0-20-15,0 0-35 16,0 0-13-16,0 0-14 16,0-20-41-16,0 18 17 15,0 2-9-15,0 0-25 16,0 0-22-16,0-1-29 16,0 1-12-16,0 0-9 15,-6 0-11-15,-5-4-8 0,-2 4 0 16,1 0 0-1,-6 4 8-15,0 5 3 0,-1 11 3 16,-4-1-2-16,4 8-5 16,-1 0-8-16,7 3 1 15,3-5 0-15,4 2 7 16,6-5-7-16,0 0 5 16,0-5-4-16,0-2-1 15,6-5-1-15,4 0 0 16,-3-8-1-16,2 3-14 15,1-5-4-15,3 0-4 16,-3-5-4-16,1-6 2 16,1 0-3-16,-3-6 4 0,-3 4 24 15,-6-2 0-15,0 1 15 16,0 4-14-16,-9-3-1 16,-11 3 0-16,-2 3-57 15,-11 3-147-15,6 2-318 16,5 2-409-16</inkml:trace>
  <inkml:trace contextRef="#ctx0" brushRef="#br2" timeOffset="148519.3836">18181 17340 586 0,'0'0'354'0,"0"0"-115"0,0 0-16 15,0 0-7-15,0 0 19 16,0 0-2-16,0 0-78 15,0-3-34-15,0 3-33 16,3-2-21-16,4 1 13 16,2 0-34-16,3-2-25 15,6 0-13-15,-2 1-7 16,6 1 0-16,1 1-1 16,-3 0-6-16,-1 0-3 15,-8 0-3-15,-3 3-3 16,-4 5 0-16,-4 0 6 15,0 4 9-15,0-2 0 16,-7 1 5-16,-6 3 11 0,1-2-4 16,-3-2-1-16,1 0-5 15,1-3-5-15,-2 0 0 16,4-2 0-16,4-1-1 16,3-1-6-16,4 2-14 15,0 0-8-15,0-2-18 16,8 4-9-16,6 3 39 15,1-3 7-15,-3 3-3 16,0 0 6-16,-4-5 5 16,-1 2 1-16,-7 3-2 15,0-2 2-15,-11-2 23 16,-8 2 14-16,-11 1-18 0,-5-3-5 16,0-3-14-1,-14-3-38-15,13 0-438 16,4-3-1051-16</inkml:trace>
  <inkml:trace contextRef="#ctx0" brushRef="#br2" timeOffset="152096.1497">18676 17155 575 0,'0'0'348'0,"0"0"-147"16,0 0-90-16,0 0 21 16,0 0 70-16,0 0 44 0,0 0-20 15,0-3-55 1,12 3-32-16,0 0-40 0,7 3-38 16,8 1-31-16,9 2-20 15,12-3-10-15,7 3-43 16,20-3-65-16,-3 0-61 15,5-2 14-15,-5-1 19 16,-10 0 12-16,-1 0 46 16,-6-2 55-16,-10-3 23 15,-6 5 45-15,-6-4 63 16,-7 3 40-16,3 0-3 16,-7 1-35-16,2-3-51 0,-6 0-41 15,3 1-13 1,-11 0-5-16,-1-1-27 0,-8 0-6 15,-1 2-42-15,-4-5 28 16,-12-1 16-16,-13 0 18 16,-2 1 13-16,-3-1 11 15,-2 0 12-15,-4-2 8 16,5 0-8-16,3 2-9 16,6 0-12-16,10 1-2 15,2 2 0-15,10-2 1 16,4 2-1-16,0-3-5 15,0 4-18-15,1-3 23 16,6 5 1-16,0-1-1 16,-1 2 0-16,3 0 0 15,-3 0 0-15,7 2 0 0,4 8 0 16,3 7 2-16,9-2-1 16,3 5 0-16,6 1 0 15,5-1 0-15,-1 0-1 16,-2 0 0-16,-4-6 0 15,-11 4 1-15,-8-4 22 16,-17 2-23-16,-15-4 1 16,-38 2-2-16,-46 6-20 15,9-3-254-15,2-4-458 0</inkml:trace>
  <inkml:trace contextRef="#ctx0" brushRef="#br2" timeOffset="164213.8426">20119 16999 1094 0,'0'0'552'16,"0"0"-364"-16,0 0 28 16,0 0 4-16,0 0-29 15,3 0-40-15,0 3-46 16,4 14-14-16,-3 8 5 16,2 10 9-16,0 4-29 0,0 3-31 15,1 2-24-15,0-5-12 16,-4 1-9-16,0-8-6 15,-3-2-55-15,0-3-48 16,0-7-92-16,-6-3-104 16,-8-2-227-16,5-3-175 15,2-7-480-15</inkml:trace>
  <inkml:trace contextRef="#ctx0" brushRef="#br2" timeOffset="164835.8873">20060 16904 633 0,'0'0'676'0,"0"0"-460"0,0 0-4 16,0 0 24-16,0 0-13 15,0 0-96-15,0 0-21 16,88-50-51-16,-71 46-29 16,-2 1-8-16,1 3-4 15,4-3-8-15,-3 3-6 16,6 0 1-16,-1 0 0 0,4 6 0 15,-4 8-1-15,-2 1 0 16,-4 10-1-16,-5-3 0 16,-6 4 1-16,-5 2 0 15,0-6 0-15,-2-2-1 16,-14-2-4-16,-5-4 5 16,-1 1 8-16,-4-5 6 15,3-3 7-15,0-2 5 16,7-1-4-16,7-1-15 15,2 0-6-15,7-2 0 16,0 5-1-16,7 1-28 16,9 3 22-16,13 3 5 0,-1 4 1 15,5 0 0-15,0 2 0 16,-4 7 0-16,-2-2 0 16,-5 2 0-16,-6 3 23 15,-6-5 19-15,-4-2 15 16,-6-1-9-16,0-2-14 15,-9-7 0-15,-10 3 5 16,-14-8 1-16,-15-1-17 16,-34-6-23-16,10 0-184 15,5-3-592-15</inkml:trace>
  <inkml:trace contextRef="#ctx0" brushRef="#br2" timeOffset="168875.226">17654 17640 377 0,'0'0'106'15,"0"0"156"-15,0 0-79 0,0 0-33 16,0 0-3 0,0 0 28-16,-12 13-7 0,9-12-19 15,0 3-31-15,3 1-33 16,-3-1-20-16,3 3-4 15,0 2 5-15,0 0-8 16,0 2-24-16,6-2-15 16,4 3-6-16,5 2-5 15,2-1-7-15,-1 2-1 16,0-2 0-16,4-1-1 16,-1 2 0-16,7-4-10 15,-1-5-1-15,6 1-20 16,7-4-14-16,5-2-19 15,-1 0-8-15,0 0 35 16,1 0 16-16,-8 0-35 0,-3 0-10 16,-9-2-2-16,-7-2 17 15,-8 2 27-15,-6 1 25 16,-2 0 33-16,0-5 21 16,-7-1-1-16,-8 0-21 15,0-3-10-15,1 1-19 16,4-1-3-16,0 1-15 15,0 5 2-15,6-3 5 16,1 1 1-16,0 1 1 16,1 3 5-16,2-1 1 15,-1 2 1-15,1 1 14 16,0 0 10-16,0 0 0 0,0 0-11 16,0 0-9-16,3 1-5 15,9 6 0-15,6 2-1 16,3 1-27-16,6-3-7 15,-2 3 0-15,2-3 13 16,-8 0 20-16,1 1 2 16,-7-3 6-16,-7 0 32 15,-5-1 6-15,-1 2-2 16,-10-2 11-16,-36 9-53 16,2 0-44-16,-3-3-531 0</inkml:trace>
  <inkml:trace contextRef="#ctx0" brushRef="#br2" timeOffset="210960.9123">3154 5109 307 0,'0'0'152'16,"0"0"399"-16,0 0-414 15,0 0-92-15,0 0-1 16,0-1 34-16,0-2 0 16,0 2-14-16,0-1 4 15,0 2-37-15,0 0-22 16,0 0-8-16,0 0 6 15,0 0 7-15,0 0 2 16,0 0-8-16,4-3-7 0,2 2 6 16,6-2-5-1,3 2-1-15,3-2 0 0,1 1-1 16,-2 1 1-16,2 1-1 16,-1 0-5-16,-6 0 2 15,3 0-9-15,0 0 4 16,-3 0-7-16,1 0-1 15,-1 0-1-15,-3 0 8 16,0 0 9-16,-3 0 0 16,0 0 0-16,-3 0 0 15,0 0 0-15,4 0 0 16,-1 0 1-16,5 0-1 16,-2 0 0-16,4 1 0 15,-1 2 0-15,6-1 0 16,0-1 0-16,3-1-1 15,1 0 1-15,3 0 0 16,-2 0-1-16,1 0 1 0,-5 0 0 16,-4 0-1-16,1-1 1 15,-8 1 0-15,-2-2 0 16,-3 2 0-16,0 0 0 16,-3 0-2-16,3 0 1 15,1 0 0-15,-1 0 1 16,8 0 0-16,-2 0 0 15,4 0 0-15,-1 0 0 16,3 0 1-16,-3 0 0 16,0 0 1-16,-2 0-1 15,-1 0 1-15,-3 0-1 16,3 0 0-16,-3 0 0 16,0 0 0-16,0 0 5 15,7 0-4-15,-2 0 0 16,1 0-1-16,6 0 1 0,-3 0-1 15,4-1 0-15,2-2 0 16,-6 2 0-16,4-2-1 16,-4 1 1-16,0 2-1 15,-3 0 0-15,-3 0 1 16,3 0-1-16,-3 0 1 16,0 0-1-16,1 0 0 15,-1 0 0-15,2 0 0 16,2 0 1-16,2 0-1 15,3 0 1-15,-3 0-1 16,3 0 0-16,-3 0 2 0,-2 0-2 16,2 0 0-16,-3 0 0 15,-6 0 0-15,3 0 0 16,-3 0 0-16,1 2-2 16,-1-1 2-16,2 1 0 15,1-2 3-15,1 0 10 16,2 0 0-16,3 0-6 15,-3 0-5-15,3 0-1 16,1 0 5-16,-2 0-4 16,2 0-1-16,1 0-1 15,-1 0 1-15,0 0 2 16,-1 0-2-16,-1 0-1 0,2 0 0 16,2 0 1-1,-3 0-1-15,1 0 1 0,1 0-1 16,-4 0 0-16,-1 0 1 15,0 0 0-15,-2 0-1 16,-5 0 1-16,4 0-1 16,-3 0 0-16,4 0 0 15,2 0-1-15,2 0 0 16,2 0 0-16,5 0 1 16,0 0-1-16,1 0-1 15,-1 1-9-15,3 0 9 16,-6 1 1-16,4-2-1 15,-5 0 1-15,-1 0-2 16,-2 0-3-16,-4 0 6 16,-1 0-2-16,-3 0-5 0,0 0 7 15,1 0-1-15,1 0 0 16,-1 0 1-16,1 0-1 16,-1 0-1-16,2 0-7 15,-3 0 1-15,3 0 6 16,0 0 1-16,-3 0 0 15,-3 0 1-15,0-2 0 16,0 2 0-16,-3 0 7 16,0 0 16-16,0 0-1 15,0-1 6-15,0 1 2 16,0-1 23-16,0-1 17 16,0-2-1-16,0-2-46 15,0-1-11-15,0-1-2 0,0 0-10 16,0-2 1-1,0 0 13-15,0 3-13 0,0 0 0 16,0-2 11-16,0 2 28 16,0-2-17-16,0 1-4 15,0 0 13-15,0-3-8 16,-3-1-5-16,0 1 0 16,0-3 3-16,0-1 0 15,0 0-12-15,3-2-4 16,0-1 3-16,0 2-3 15,0 0-4-15,0 1 5 16,0 1-1-16,0 0-5 0,0 2 0 16,0-3 7-16,-2 2-8 15,-2 1 2-15,1-1 8 16,0 2-1-16,0 0-2 16,0-2 1-16,0 2 0 15,3-4 0-15,0 0-8 16,0-2-1-16,0 0 0 15,0 2 1-15,3-2 1 16,0 5 0-16,-3 1-1 16,0 1-9-16,0 2 2 15,0 1 7-15,0-3 2 16,0 4-1-16,0-2-1 16,0 1 1-16,0-2-1 0,0 2-1 15,0-1-20 1,0-1 4-16,0 2 2 0,0-1-1 15,0 1 1-15,0-2 3 16,0 1 0-16,0-1 6 16,0 1 6-16,-3-1-1 15,0 2-1-15,3 0 2 16,0 1-1-16,0 1-1 16,0-1-14-16,0 0-18 15,0 4 2-15,0 0 15 16,0-1 3-16,0 3 13 15,0 0 0-15,0 0-14 16,0 0-17-16,0 0-9 16,0 0 23-16,0-1 18 15,0 1 9-15,0-1-9 0,0-1-1 16,0 1-2-16,0 1 2 16,0-1-1-16,0 1 1 15,0 0 0-15,0-2 1 16,0 2 1-16,0 0-1 15,0-1 2-15,0 1-1 16,0-2 2-16,-3 1-2 16,0 0 1-16,-3-1-2 15,-1-1 1-15,-1 2 7 16,-4 0-7-16,2-1 1 16,1 0-1-16,0 1 0 15,-3 0 0-15,0 1-1 16,3 0 0-16,-4 0-5 15,1-1 4-15,-3 1 1 16,0 0 0-16,-1 0 0 0,-1 0 0 16,1 0 0-16,-4 0 0 15,-2 0 0-15,1 0 0 16,-4 0-1-16,-1 0 0 16,1 0 1-16,-2 0 0 15,0 0 0-15,-1 0 0 16,6 0 0-16,2 0 0 15,1 0 0-15,5 0 0 16,1 0 1-16,1 0-1 16,6 0-1-16,-3 0 1 15,0 0 0-15,-3 0 0 16,-4 2 0-16,-1 1-6 0,-2 0-18 16,-3 0 4-16,-1 0-14 15,-4-1 34-15,2 0-2 16,1 1-9-16,-1-2 9 15,5-1 2-15,1 0 0 16,0 0 1-16,2 0 0 16,1 0 0-16,2 0-1 15,-2 0 1-15,-2 0-1 16,0 0 0-16,-7 0-1 16,2 0 0-16,-5 0-11 15,-2 0-8-15,2 0 19 16,-2 0 1-16,3 0 0 15,3 1 0-15,3 1 0 0,-1-2 0 16,4 1 0-16,3-1 1 16,0 0-1-16,0 0 0 15,-1 0 1-15,-2 0-1 16,-3 0 0-16,-3 0 1 16,-1 0-1-16,-1 0 1 15,-2 0-1-15,1 3 0 16,2-2 1-16,4-1-1 15,3 0 0-15,2 0 0 16,2 0 0-16,1 0 0 16,1 0 0-16,0 0 0 15,-3 0 0-15,3 0 0 16,-3 0 0-16,0 0 0 0,-1 0 0 16,1 0 0-16,-3 0 0 15,-1 0 0-15,1 0 0 16,0 0 0-16,6 0 1 15,1-1 0-15,1-1 1 16,1 0-1-16,0-2 1 16,2 1-1-16,1 1 1 15,-2 0 5-15,2 0-7 16,-4 2-1-16,-2 0 1 16,1 0-1-16,-5 0 1 15,4 0 0-15,-1 0 0 16,5 2 0-16,2-1 0 15,0 0 10-15,6-1 24 16,-3 2 2-16,3-2-5 0,0 0-10 16,0 0-14-16,0 0 2 15,0 0-8-15,-4 0-1 16,1 1 0-16,0 2-1 16,-3 0 1-16,0 1-1 15,3-1 1-15,-2-2 1 16,4 0 0-16,-1-1 0 15,0 3-1-15,2-1 0 16,-2 0 1 0,-1 3-1-16,0 0 0 0,0 2 6 15,0 3 12-15,0-1 1 16,0 2-6-16,0 1-2 16,3 1 8-16,0 0-5 0,0 0-13 15,0 1 17 1,0-1-12-16,0 1 0 0,0 2 7 15,0 1 6-15,0 0 6 16,0 3 5-16,0-1-11 16,0-1-4-16,0 0-4 15,0 1 3-15,3-1 2 16,-3-1 0-16,3 1 8 16,3-2-18-16,-3-1 4 15,2 0-1-15,-2-4-2 16,2-1 4-16,-2-1-10 15,0 3 6-15,-1-1 2 16,1 2 13-16,0 1-8 0,0 2-13 16,3-1 9-16,-3 1-1 15,1-2-7-15,-1-2 5 16,0-2-1-16,0-1-4 16,-1-4-1-16,-2 0 1 15,1-1-1-15,-1 0 5 16,0-1-6-16,0 1 0 15,0 2 1-15,0 0 0 16,0-2 0-16,0 5 8 16,0-3-9-16,0 1 2 15,0-1-1-15,0 1 0 16,0-2 0-16,0 3-1 16,0 0 1-16,0-2 1 0,0 4 5 15,0-4-6-15,0-1 0 16,0 1-1-16,0-1 6 15,2 2-5-15,-1-1 5 16,1 1-5-16,-2-2 1 16,1 1-1-16,-1 1 0 15,0-4 1-15,2 1-1 16,-2-1 0-16,1-1 0 16,-1-2 0-16,2 0-1 15,-2 0 1-15,0 0 0 16,0 0-1-16,0 0 2 15,0 0-2-15,0 0 0 16,0 0 1-16,0 0-1 16,0 0 0-16,0 0-1 0,0 0 1 15,0 0 0-15,0 0 0 16,3 0 0-16,1 0-24 16,-1 0 23-16,3 0 0 15,0 0 0-15,0 0 0 16,4 0-22-16,-2 0-9 15,-5 0 10-15,3 0-18 16,-3 0-22-16,3 0-65 16,21-5-62-16,-5-2-30 15,11-8-462-15</inkml:trace>
  <inkml:trace contextRef="#ctx0" brushRef="#br2" timeOffset="214513.2137">6251 6250 1111 0,'0'0'492'0,"0"0"-429"16,0 0-48-16,0 0-8 15,0 0 61-15,0 0 115 0,-12-6-30 16,12 6-71-1,0 0-42-15,0 0-10 0,0 0-15 16,0 0-15-16,0 0 0 16,6 8 19-16,9 4 40 15,6 2-32-15,7 0-14 16,5-2-4-16,6 1-1 16,7-3 11-16,-1 1-10 15,1-2-9-15,-1 4 0 16,-3-2 0-16,2 2 0 15,-5 2 0-15,-3 3-1 16,-3 1 1-16,0-2 0 16,-5 2-1-16,5 0 1 15,-3-2 0-15,1-3-8 0,-4-3-6 16,3-3-35-16,-5-2-3 16,-3-1 44-16,-2-4-17 15,-4 0 9-15,-2-1-30 16,-1 0-10-16,-7 0 18 15,-3 0 28-15,-3 0 10 16,0 0 5-16,0 0 16 16,-3-1-9-16,-6-6-6 15,-1-1-5-15,-4-1-1 16,2-2-7-16,-1 2-2 16,2-2-34-16,-2-1 32 15,1 1 5-15,3-1 6 16,-1 1 1-16,-1-1 9 15,5 2 4-15,0 0-8 16,-1 3 2-16,4 1 9 0,0 2 2 16,0 1 22-16,3 2 2 15,0 1-22-15,0 0-11 16,0 0-10-16,0 0-21 16,0 0-2-16,3 4 23 15,7 5 0-15,2 2-11 16,2 4 11-16,8-1 0 15,2 1-6-15,1-3 6 16,2 1 3-16,0 1-3 16,0-4-13-16,-8 0 13 15,-1-1 2-15,-6-3-2 16,-9 0 0-16,-3 0-24 16,0 0 24-16,-36 13 9 0,2 0-9 15,-9-4-279-15</inkml:trace>
  <inkml:trace contextRef="#ctx0" brushRef="#br2" timeOffset="219762.3654">11234 14472 393 0,'0'0'2'16,"0"0"25"-16,0 0 217 15,0 0 9-15,0 0-98 16,0 0-56-16,-3-15-10 15,3 13 43-15,-3-3-47 16,-1 0 27-16,1 3-24 16,0-1 14-16,0 0-35 15,0 2-38-15,-1-2-18 0,1 0-11 16,2-1 0 0,-2-2-1-16,0-1-7 0,-1 0 7 15,1-3-1-15,0 0 2 16,-3 5 1-16,3-3 11 15,0 5 0-15,0-1 7 16,-3 4 6-16,-2-2-8 16,4 2-6-16,-2-3-3 15,0 3-7-15,0-2 1 16,-1 2-2-16,1-2-6 16,-1-2-1-16,0 1 7 15,1 0 0-15,-1-4 1 16,1 4-1-16,0-3 0 15,0 5 0-15,-2-2-1 16,4 0-11-16,1-1-10 0,0 2 4 16,0 2 2-1,-3-4 7-15,3 1 2 0,-7 3 1 16,4 0 5-16,-5 0-1 16,-2 0 1-16,1 0 1 15,0 0-1-15,0 0-24 16,0 0-20-16,3-1-2 15,-1 1 23-15,4-3 6 16,-2 0 5-16,-1 3 11 16,2-3 2-16,1 2-2 15,3-2 2-15,-3 3 2 16,3 0 4-16,-5 0-5 16,4 0 0-16,-5 0 0 15,3 0-1-15,-3 0 0 0,2 0 0 16,-3 0 0-16,3 0 0 15,1 0 0-15,-4 0 0 16,4 0 1-16,0 0-1 16,-4 0 1-16,2 0-1 15,2 0 0-15,-3 0 0 16,-1 3 0-16,-2-2 0 16,4 2 0-16,-1 3 1 15,2-6-1-15,1 4 1 16,0 0 0-16,0-4-1 15,3 2 1-15,-5-2-1 16,4 1 0-16,-2 2 0 16,3 0 0-16,-3 0 0 0,0 1 0 15,2-1 0-15,-2 0 0 16,3-3 0-16,-2 1 0 16,2 2 0-16,-3 0 0 15,3-3 0-15,-1 3 0 16,1-2 0-16,-3 1 0 15,3 2 0-15,-3-2 0 16,0 3 0-16,-2 0 0 16,1-1 0-16,1 2 0 15,3-2 0-15,0-1 0 16,0 1-1-16,0 2 0 16,-1-2-14-16,4 2 15 15,-3 1 7-15,0-2 1 16,3 0-8-16,-3 2 2 15,0-1 5-15,-2 1-7 0,2 2 9 16,-3 2 29-16,3 1 3 16,-1-1-12-16,4-1-2 15,0 3 6-15,0-3-9 16,0 0-13-16,0 0-3 16,0-4-7-16,-3 4 0 15,3-2 5-15,-3 0-5 16,3 2-1-16,-3 0 0 15,0 0 2-15,0-3 0 16,0 3-1-16,3-1 1 16,0 4-1-16,0-3 7 0,0 0-7 15,-3 1-1 1,3-1 1-16,0-3 1 0,-3 2-1 16,-3-2-1-16,3 3 1 15,0-4-1-15,0 1 0 16,3 2 7-16,-3-2-6 15,3 4-1-15,0-2 2 16,0-2-2-16,0 3 1 16,0-3 1-16,0 1-2 15,0-1 2-15,0 0-2 16,0 3 2-16,0-3 5 16,0 3 9-16,-3 0-3 15,3 0-7-15,0 0 0 16,0 0 0-16,0-3-5 0,0 1-1 15,0-1 2 1,3 0-4-16,3 1 4 0,-3-3 3 16,0 2-4-16,3-1 5 15,-3 1-6-15,-3 0 0 16,3 3 1-16,0-3 0 16,-3 2 0-16,3 2 5 15,0-2-5-15,3 1 0 16,1-4-1-16,-1 3-2 15,-2-1-8-15,3-1-3 16,-1-1 13-16,0 1-1 16,1 0 0-16,-4-1 1 15,3 0 0-15,-3-1 1 0,3 0 0 16,-2-2-1-16,7 2-6 16,-2-3 5-16,3 2-31 15,1-1 32-15,1 3-16 16,2-5 5-16,-4 6-6 15,0-5-4-15,-3 2-5 16,0 2 13-16,-3-2 7 16,-2-1 5-16,2 1-5 15,-3-1 6-15,-2 1-3 16,2-1-4-16,1-1 5 16,-1-2-4-16,0 4 6 15,3-4-16-15,4 0-25 16,-4 0 23-16,3 0 11 15,3 0 0-15,-3 0 7 16,0 0 0-16,-3 0-6 0,4 0-8 16,1 0-21-16,-2 0-8 15,4 0 3-15,-4 0 24 16,1 0 14-16,1 0 2 16,-2-4 0-16,0 2 1 15,-2-1 12-15,0 2-4 16,3-2-8-16,0 3 0 15,-4-5 5-15,3 4-5 16,-3 0 0-16,1-2 0 16,4-1-1-16,-2 1-7 15,-3 0-13-15,4-1-8 16,-3-2-1-16,-1 2 4 16,1 1 8-16,-1 0-2 0,1 0 10 15,-4-1 2-15,0 2 7 16,3-3 2-16,-3 2 16 15,0-4 4-15,-2 2-6 16,2-2-6-16,5-3-10 16,-5 3 1-16,0-3-1 15,0 1 0-15,0 2 1 16,-3-3-1-16,0 3 13 16,3 0-12-16,-3 2 16 15,0-2 8-15,3 2-3 0,-3 3-2 16,3-1-5-1,0-4 4-15,1 1-12 0,-1-1 2 16,0-2-9-16,0-2 6 16,0-1-6-16,2 0 0 15,-2-1 0-15,0 4 2 16,0-1-1-16,1 3-1 16,-4-3 0-16,3 4 6 15,-3-1-6-15,0 0 1 16,0 1 2-16,3 2-3 15,-3 1 6-15,0-1-5 16,3-2 0-16,0-1 11 16,0 0-6-16,0 1-5 15,0-3 0-15,0 2 8 16,-2-3-3-16,1 3-5 0,-2-2 5 16,1 2-6-1,-1 0 1-15,5 5 0 0,-5-6-1 16,0 5 1-16,3-3-1 15,-3 0 0-15,0 2-1 16,3-6 1-16,0 3 1 16,0-3-1-16,0-1-1 15,0 5 1-15,0-4-1 16,0 4 0-16,0-1-7 16,1 2-8-16,-4 0 3 15,3-1 12-15,-3 3 1 16,3 0 0-16,-3-1 0 15,1 1 11-15,1-3-5 0,3-1-4 16,-2 3-1 0,0-5 2-16,0 2-3 0,0-3-10 15,1 3-11-15,-1-3 7 16,0 3-5-16,0 2 7 16,0 1 11-16,-3-2 0 15,3 5-1-15,-3-3 1 16,0 2 1-16,3-2 0 15,0-2 1-15,-2-1 0 16,2 0 0-16,1-2 0 16,0-2-1-16,-1 1-1 15,0 2-15-15,-3 1 0 16,0 2 12-16,0 3 4 16,0-1 11-16,0 0 11 15,0 2-7-15,0 1-8 16,0 0 2-16,0 0 0 15,0-3 8-15,0 0-15 0,0-1 11 16,0 1-3-16,0 0-9 16,0 1 10-16,-3 0 18 15,0 2-17-15,-5-3-11 16,4 3 8-16,-2-3 7 16,-3 3 13-16,3-4-2 15,-1 4-13-15,1-3-6 16,-1 0-7-16,3-1 6 15,1 1-5-15,0 0-1 16,-4 2 1-16,4-2-2 0,-3 0 0 16,0 3-1-16,-8 0-5 15,4 0-1-15,-2 0-36 16,-4 0-75-16,5 0-95 16,-5 0-70-16,7 0-87 15,3 0-447-15</inkml:trace>
  <inkml:trace contextRef="#ctx0" brushRef="#br2" timeOffset="229596.591">28739 11103 327 0,'0'0'84'0,"0"0"-84"15,0 0-77-15,0 0 51 16,0 0 26-16,-2-6 9 15,2 6 20-15,0-3 30 16,0 3 42-16,0-1 0 16,0-2-3-16,0 0-11 15,-3 0-44-15,-6 2-30 16,-1-2-4-16,0-3-8 16,-1 2 15-16,-1-2 5 15,2-1 13-15,-2 3 9 16,0-3 10-16,0 2-11 0,-1 0-8 15,1-1-3-15,-1 4-9 16,2 0-10-16,0 0-4 16,-2-1 1-16,-1 0 17 15,-2 3 18-15,-2 0 8 16,-3 0-2-16,0 0 6 16,2 3-7-16,1 2-11 15,5 4-12-15,2-3-9 16,2 3-17-16,5-2-8 15,1 0-27-15,3-1 4 16,0-2 30-16,0 5-1 16,0-2 2-16,4 0 8 15,1 3 6-15,2 0-14 0,-3-1 7 16,3 1-1-16,-1 0-4 16,1 2-1-16,3-4 0 15,1 2 1-15,3-3-2 16,2 2 0-16,1-3-20 15,2-1-65-15,1 2 32 16,3-5 27-16,-2 1-34 16,1 1 46-16,2-1-1 15,-1-3-17-15,2 3 24 16,0-3-24-16,0 0-16 16,-1 0 19-16,-3 0 29 15,0-6 20-15,-6-3 31 16,-3-2-3-16,-6-2 26 15,-5 0 74-15,-1-4-9 16,-4 0-46-16,-17-5-10 0,-12-1 5 16,-10-4-26-16,-44-5-62 15,13 5-122-15,1 3-542 0</inkml:trace>
  <inkml:trace contextRef="#ctx0" brushRef="#br2" timeOffset="231821.8693">27803 10376 18 0,'0'0'497'0,"0"0"-148"16,0 0-69-16,0 0-52 15,0 0-29-15,0 0-20 16,0 0-3-16,0-23-15 15,0 23-24-15,0-3-26 0,0 3-22 16,2 0-36-16,7 0-28 16,7 7 8-16,8 14-9 15,13 1-11-15,7 10-7 16,6 5-5-16,4 2-1 16,1 5-7-16,-2-2-18 15,-8-2-5-15,-4-3 2 16,-7-5 5-16,-5-5 7 15,-8-4 4-15,-3-7 6 16,-6-6-2-16,-5 0 7 16,-4-7 2-16,-3-3-2 15,0 0 1-15,0 0 0 0,0 0 2 16,0-3 36-16,-2-7-20 16,-1 0-16-16,-2-5-1 15,2-2-1-15,0 0 0 16,-2 0-1-16,2 0 0 15,0-1 0-15,-2 1 0 16,2 0 0-16,0 1 1 16,-1 6 0-16,1-1 0 15,2 3 1-15,1 0 9 16,0 5 8-16,0-3-5 16,0 5-1-16,-2-2-4 15,2 0 1-15,0 3 5 16,0 0-3-16,0 0-4 15,0 0-7-15,0 0-7 0,0 10-15 16,0 7 22-16,0 5 11 16,10 5-3-16,1 0-7 15,6 2-2-15,0 0-4 16,3-5 5-16,-2 0 0 16,-4-5 0-16,-1 0-8 15,-6-5 8-15,-5-4-1 16,-2 0-6-16,-3-5-5 15,-20-3 4-15,-17-2 8 16,-54-2 0-16,4-10-122 16,3-8-1126-16</inkml:trace>
  <inkml:trace contextRef="#ctx0" brushRef="#br2" timeOffset="238345.9989">30611 8576 29 0,'0'0'512'0,"0"0"-347"16,0 0-1-16,0 0-100 16,0 0-44-16,0 0 26 15,0 0 38-15,-22-52 9 16,14 45-32-16,-1 3-5 15,-1-2-5-15,-2 5-18 16,-2-2-7-16,-2 0 9 0,-1 3-7 16,0-3-5-1,-2 3-4-15,2 0-8 0,-2 0-2 16,2-2-7-16,1 0-1 16,1-1 0-16,-1 1 6 15,2 1-7-15,-4-1 0 16,1 2 0-16,-3 0 0 15,-1 0 1-15,-3 0 1 16,3 3 6-16,-3 2-2 16,2 2 9-16,0 0-1 15,2-1 2-15,-2-2-7 16,0 3-7-16,0-1 6 0,-1 0-2 16,-3 0 3-1,4-1 0-15,1 2 8 0,0-1 14 16,4 1-11-16,1-2-1 15,2-1 10-15,2 2-7 16,-2-1-6-16,1 0-3 16,-2-1 4-16,-2 3-6 15,1 0 4-15,-3 2 21 16,-2-2 3-16,3 3-13 16,-2 3-17-16,1-4-8 15,4 3 0-15,-3-1 5 16,2 0 1-16,0-1-6 15,0 0 0-15,2 0 0 16,0-3 0-16,-1 3 5 16,2 2-5-16,-1-2 7 0,-4 4-7 15,2-2-1-15,0-1 2 16,-4 2-1-16,2 1-1 16,-1-1 1-16,1 0 0 15,-3 2 10-15,0-1 1 16,-1 0 12-16,2 5 17 15,-2-6-17-15,1 4-8 16,2 0-3-16,1-5-4 16,3 2-7-16,0 0 4 15,0-1-4-15,-1 2-1 16,1-1 7-16,-2 4 2 16,1-2 14-16,-3 2 2 15,-1 2 10-15,-1 0-19 16,0 0-8-16,1 1-3 15,3-2-5-15,2-2-1 0,3-1-1 16,5-6 1-16,-2 0 0 16,0 0 0-16,0-3 1 15,-3 3-1-15,0 3 1 16,-3 0 0-16,-4 4 0 16,-2 2 0-16,0 1 0 15,-5 0-1-15,3 2 1 16,-1-1-1-16,4-1 0 15,3-1 0-15,3-3 0 16,2-2 0-16,3-4 0 16,0 3 0-16,-3-3 0 15,2 1 8-15,-3-1-7 16,1 1 6-16,-1-1-6 0,-1 1 0 16,-1 2 0-16,-5 4 0 15,1 0 5-15,3 1-5 16,-1 0-1-16,4-3 0 15,2 3 0-15,2-1 0 16,3-5 0-16,0 1 6 16,3-3-5-16,0 0-1 15,0 1 6-15,-2-1 0 16,0 0-6-16,-1 1 0 16,-2 1 1-16,-1 3 0 0,-2-1 1 15,-1 5-2 1,0-5 2-16,1 3 0 0,4-1 6 15,-1-3-7-15,3 1-2 16,0-2 1-16,2 2 0 16,0-1-5-16,0-1 4 15,-2 2 2-15,2 3-1 16,-1 1 2-16,0 0-2 16,-1 1-16-16,2 2 16 15,-3-1 9-15,0 3-8 16,-1-3 0-16,-5 2-1 15,1-3 1-15,1 2 0 16,1-4-1-16,2-1 1 16,0 0 0-16,3-2-1 15,0 0 0-15,1 2 0 0,1-1 0 16,-1-1-4-16,0 6 4 16,-1-3 1-16,-1 3 1 15,-1 0-1-15,-1-1-1 16,2 1 0-16,1-3 1 15,1 0-1-15,1-1 1 16,1-3 1-16,-1 0-1 16,-1 0 0-16,2-2-1 15,-2 2 1-15,1-3 0 16,-2 3-1-16,3-1 0 16,1 1-19-16,0 1 19 15,0 0 11-15,0-1-11 16,0 3 6-16,0-3-6 15,0 1 9-15,4-1-8 16,-3 3 8-16,-1-3-1 0,2-2-7 16,-2 2 10-16,1 0-5 15,2-4-5-15,0 1 8 16,3 0-9-16,0 0-5 16,3 1 5-16,-1-1 11 15,-2 3-11-15,0-4 1 16,-3 1-1-16,0 0 0 15,-3 0 0-15,1 1-1 16,-1-2 1-16,0 1 0 16,0 0 1-16,2-4 1 15,0 2-1-15,1 2 0 0,-1-2-1 16,2-1 1-16,0 0-1 16,-1 3 1-16,0-3 0 15,0 3-1-15,-2-3 1 16,2 2 0-16,-1-2-1 15,2 0 2-15,-1 1 0 16,0-3 7-16,0 1 0 16,0 1 0-16,1 3-3 15,-1-4-6-15,0 0 1 16,1 5 0-16,0-4 0 16,0 3-1-16,1 0 1 15,-1-1 0-15,2 1-1 16,2 0 1-16,2 0-1 15,-1 1 0-15,-1-3 1 0,0-1 1 16,0-3-1 0,-4 3 0-16,1-1-1 0,-4-3 0 15,2 3 0-15,-1 1 0 16,1-4 1-16,1 4 0 16,2-1-1-16,0-2 2 15,5-1 11-15,2 1-4 16,-1-1-2-16,0 1 4 15,1-1-10-15,-4 0 0 16,2-3-1-16,-5 3 0 16,1 0 0-16,-1 1 0 15,0-1 0-15,4 1 0 16,0 2 0-16,0 0 0 0,5 0 0 16,0-1-1-1,1-1-6-15,-1-3-5 0,0 0-2 16,-4 2 7-16,0-3 6 15,-3 3 0-15,-2 0-1 16,0-1 1-16,-2-2 0 16,1 2-5-16,2 2 5 15,-1-1 0-15,2 0 1 16,2 1 1-16,4-1 0 16,-1 0 1-16,3 0-1 15,0-2 0-15,1 1 0 16,-2-1 1-16,0-1-1 15,-3 3 0-15,-2-3 1 16,-2 3 5-16,-2-1-1 16,-2-2 0-16,3 0-5 0,1 2-1 15,0-2 2-15,2 3 5 16,5-3-6-16,-1 0 1 16,2 0-1-16,-1 0 0 15,1 0 0-15,-1 0 0 16,-2 0 0-1,0 0 1-15,-1 0-1 0,-1 0 0 16,1-3 0-16,5 1-1 16,-2 0-1-16,2-4-13 15,0 3 1-15,1-1-3 16,-3 1 1-16,0-1 4 16,-2 1-4-16,2-1-5 15,-1 1-4-15,0-2-43 16,0 1 39-16,1-3 12 0,-3 3 15 15,2-1-5-15,2-3-9 16,0 2 2-16,-3-4-40 16,4 3-3-16,-2-2 26 15,1-1-5-15,-1 0-46 16,1 0 4-16,-1 1 38 16,3-5 25-16,-1 1 8 15,0-4 5-15,2 1-8 16,1-1-10-16,1 1-17 15,0-2-14-15,2-1-32 16,-1 3-18-16,-4-2 17 16,-2 0 61-16,-2 1 22 15,1 3 20-15,-3-2 15 0,1 2 10 16,-1-2 2-16,3 2 33 16,-2-1-13-16,2-2-30 15,5 0-28-15,-1-2-9 16,1 0-20-16,0-2 6 15,1 0-19-15,-4 2-11 16,-1-1 12-16,-3 1 32 16,-1 2 4-16,-1 0 5 15,-1-2 26-15,2 2-33 16,-1-2 0-16,1-1-2 16,1 0 11-16,-1-4 0 15,1-2-2-15,1-3 16 16,-4 5-13-16,0-1 2 0,-2 4 7 15,-3 1 8-15,-2 1-6 16,-2 1-12-16,1-1-1 16,3-1 41-16,3-3-7 15,4-2-23-15,3-2-21 16,3 0 0-16,0-3-24 16,0 4 15-16,-2 0-14 15,-1-1 5-15,0 5 2 16,-3 1 16-16,-1 1 8 15,-3 1-1-15,0 3-1 16,-2-1-6-16,-3 0 0 16,2 1 2-16,1-2 12 0,2-2 0 15,3-1-4 1,5-3-10-16,-1 0-10 0,3-1-2 16,-1 3 10-16,-2 1 2 15,-1 3 2-15,-4 0-2 16,-2 1 1-16,-4 3 1 15,1-1-1-15,-4 1 5 16,2 0 10-16,0 1-9 16,0-3-6-16,2 2-1 15,2-5-10-15,1-1-3 16,2-1 11-16,0 2 2 16,0-1-1-16,0 4 1 15,-4-1 0-15,-2 4 1 16,-4 2 24-16,0 0 0 15,0-3-8-15,0 1-1 0,0-1 38 16,-1-2-2-16,1 0-21 16,0-4-16-16,3 1-15 15,11-3-44-15,2-1 31 16,0-2 13-16,-1 5-12 16,-3 2 12-16,0 3 0 15,-5 0 6-15,-1 3 1 16,0-1-5-16,0 0 9 15,-2 0 10-15,1-3 1 16,0-1-20-16,-1 0 12 16,2-6 4-16,1 2-12 15,1-5 3-15,1 0-2 16,-1-7-6-16,2 4 24 0,-4-4 2 16,0 2-11-1,-2-1 8-15,1-1-5 16,0-4-11-16,3 4 4 0,0-7 1 15,1-2 5-15,1 2-12 16,-3 1-6-16,-4-1 0 16,-3 8-9-16,-26-5-68 15,-10 9-105-15,-9 2-399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7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5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0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6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6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C592-1E4B-4DD1-AB49-46C727CA1B01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customXml" Target="../ink/ink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customXml" Target="../ink/ink11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Relationship Id="rId9" Type="http://schemas.openxmlformats.org/officeDocument/2006/relationships/image" Target="../media/image6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61.png"/><Relationship Id="rId7" Type="http://schemas.openxmlformats.org/officeDocument/2006/relationships/customXml" Target="../ink/ink15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gif"/><Relationship Id="rId5" Type="http://schemas.openxmlformats.org/officeDocument/2006/relationships/image" Target="../media/image73.png"/><Relationship Id="rId10" Type="http://schemas.openxmlformats.org/officeDocument/2006/relationships/image" Target="../media/image64.emf"/><Relationship Id="rId4" Type="http://schemas.openxmlformats.org/officeDocument/2006/relationships/image" Target="../media/image62.gif"/><Relationship Id="rId9" Type="http://schemas.openxmlformats.org/officeDocument/2006/relationships/customXml" Target="../ink/ink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emf"/><Relationship Id="rId4" Type="http://schemas.openxmlformats.org/officeDocument/2006/relationships/image" Target="../media/image5.gif"/><Relationship Id="rId9" Type="http://schemas.openxmlformats.org/officeDocument/2006/relationships/customXml" Target="../ink/ink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66.gif"/><Relationship Id="rId7" Type="http://schemas.openxmlformats.org/officeDocument/2006/relationships/customXml" Target="../ink/ink18.xml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image" Target="../media/image69.gif"/><Relationship Id="rId10" Type="http://schemas.openxmlformats.org/officeDocument/2006/relationships/image" Target="../media/image71.emf"/><Relationship Id="rId4" Type="http://schemas.openxmlformats.org/officeDocument/2006/relationships/image" Target="../media/image68.emf"/><Relationship Id="rId9" Type="http://schemas.openxmlformats.org/officeDocument/2006/relationships/customXml" Target="../ink/ink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7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2.emf"/><Relationship Id="rId7" Type="http://schemas.openxmlformats.org/officeDocument/2006/relationships/customXml" Target="../ink/ink24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gif"/><Relationship Id="rId5" Type="http://schemas.openxmlformats.org/officeDocument/2006/relationships/image" Target="../media/image85.gif"/><Relationship Id="rId4" Type="http://schemas.openxmlformats.org/officeDocument/2006/relationships/image" Target="../media/image84.e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emf"/><Relationship Id="rId4" Type="http://schemas.openxmlformats.org/officeDocument/2006/relationships/customXml" Target="../ink/ink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customXml" Target="../ink/ink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3.emf"/><Relationship Id="rId7" Type="http://schemas.openxmlformats.org/officeDocument/2006/relationships/customXml" Target="../ink/ink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7.emf"/><Relationship Id="rId7" Type="http://schemas.openxmlformats.org/officeDocument/2006/relationships/customXml" Target="../ink/ink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customXml" Target="../ink/ink6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6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28.emf"/><Relationship Id="rId7" Type="http://schemas.openxmlformats.org/officeDocument/2006/relationships/customXml" Target="../ink/ink1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atei:PIA21474-CrabNebula-5Observatories-Animation.gif – Wikiped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4883" y="0"/>
            <a:ext cx="672223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CH 13</a:t>
            </a:r>
          </a:p>
          <a:p>
            <a:pPr algn="ctr"/>
            <a:r>
              <a:rPr lang="en-US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Nuclear Structure</a:t>
            </a:r>
          </a:p>
          <a:p>
            <a:pPr algn="ctr"/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4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4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4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4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4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4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arlow Solid Italic" panose="04030604020F02020D02" pitchFamily="82" charset="0"/>
              </a:rPr>
              <a:t>Dr. Tariq Al-Abdullah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Harlow Solid Italic" panose="04030604020F02020D02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99800" y="537120"/>
              <a:ext cx="3651480" cy="2093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920" y="527400"/>
                <a:ext cx="3673800" cy="21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9793800" y="2025720"/>
              <a:ext cx="650880" cy="276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81200" y="2014920"/>
                <a:ext cx="675720" cy="29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13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13.2 BINDING ENERGY AND NUCLEAR FORCES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5575" y="747168"/>
                <a:ext cx="12036425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The total mass of a nucleus is always less than the sum of the masses of its nucleons.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chemeClr val="accent2">
                      <a:lumMod val="50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Because mass is a measure of energy, the total energy of the </a:t>
                </a:r>
                <a:r>
                  <a:rPr lang="en-US" sz="1600" dirty="0" smtClean="0">
                    <a:solidFill>
                      <a:schemeClr val="accent2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bound system </a:t>
                </a:r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(the nucleus) is less than the combined energy of the </a:t>
                </a:r>
                <a:r>
                  <a:rPr lang="en-US" sz="1600" dirty="0" smtClean="0">
                    <a:solidFill>
                      <a:schemeClr val="accent2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separated nucleons</a:t>
                </a:r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333399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This </a:t>
                </a:r>
                <a:r>
                  <a:rPr lang="en-US" sz="16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difference in energy is called the </a:t>
                </a:r>
                <a:r>
                  <a:rPr lang="en-US" sz="1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binding energy </a:t>
                </a:r>
                <a:r>
                  <a:rPr lang="en-US" sz="16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of the </a:t>
                </a:r>
                <a:r>
                  <a:rPr lang="en-US" sz="16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nucleus and </a:t>
                </a:r>
                <a:r>
                  <a:rPr lang="en-US" sz="16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can be thought of as the energy that must be added to a nucleus </a:t>
                </a:r>
                <a:r>
                  <a:rPr lang="en-US" sz="16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to break </a:t>
                </a:r>
                <a:r>
                  <a:rPr lang="en-US" sz="16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it apart into its components</a:t>
                </a:r>
                <a:r>
                  <a:rPr lang="en-US" sz="16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333399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333399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333399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333399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chemeClr val="tx1"/>
                    </a:solidFill>
                    <a:latin typeface="Arial Rounded MT Bold" panose="020F0704030504030204" pitchFamily="34" charset="0"/>
                  </a:rPr>
                  <a:t>Find the total binding energy B and also the average binding energy </a:t>
                </a:r>
                <a:r>
                  <a:rPr lang="en-US" sz="1600" dirty="0">
                    <a:solidFill>
                      <a:schemeClr val="tx1"/>
                    </a:solidFill>
                    <a:latin typeface="Arial Rounded MT Bold" panose="020F0704030504030204" pitchFamily="34" charset="0"/>
                  </a:rPr>
                  <a:t>per nucleon B/A 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Arial Rounded MT Bold" panose="020F0704030504030204" pitchFamily="34" charset="0"/>
                  </a:rPr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238</m:t>
                        </m:r>
                      </m:sup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146</m:t>
                            </m:r>
                          </m:sub>
                        </m:sSub>
                      </m:e>
                    </m:sPre>
                  </m:oMath>
                </a14:m>
                <a:endParaRPr lang="en-US" sz="1600" dirty="0" smtClean="0">
                  <a:solidFill>
                    <a:schemeClr val="tx1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75" y="747168"/>
                <a:ext cx="12036425" cy="3108543"/>
              </a:xfrm>
              <a:prstGeom prst="rect">
                <a:avLst/>
              </a:prstGeom>
              <a:blipFill>
                <a:blip r:embed="rId2"/>
                <a:stretch>
                  <a:fillRect l="-203" t="-589" r="-253" b="-1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901842" y="2778203"/>
            <a:ext cx="4111159" cy="489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8146473" y="3835901"/>
            <a:ext cx="3839809" cy="3022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79280" y="126720"/>
              <a:ext cx="12006000" cy="6651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400" y="119160"/>
                <a:ext cx="12029400" cy="666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744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13.3 NUCLEAR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MODELS – 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Liquid Drop Model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7787" y="626238"/>
            <a:ext cx="120364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800000"/>
                </a:solidFill>
                <a:latin typeface="Arial Rounded MT Bold" panose="020F0704030504030204" pitchFamily="34" charset="0"/>
              </a:rPr>
              <a:t>The liquid-drop model, proposed by C. F. von </a:t>
            </a:r>
            <a:r>
              <a:rPr lang="en-US" sz="1600" dirty="0" err="1">
                <a:solidFill>
                  <a:srgbClr val="800000"/>
                </a:solidFill>
                <a:latin typeface="Arial Rounded MT Bold" panose="020F0704030504030204" pitchFamily="34" charset="0"/>
              </a:rPr>
              <a:t>Weizsächer</a:t>
            </a:r>
            <a:r>
              <a:rPr lang="en-US" sz="1600" dirty="0">
                <a:solidFill>
                  <a:srgbClr val="800000"/>
                </a:solidFill>
                <a:latin typeface="Arial Rounded MT Bold" panose="020F0704030504030204" pitchFamily="34" charset="0"/>
              </a:rPr>
              <a:t> in 1935, treats </a:t>
            </a:r>
            <a:r>
              <a:rPr lang="en-US" sz="1600" dirty="0" smtClean="0">
                <a:solidFill>
                  <a:srgbClr val="800000"/>
                </a:solidFill>
                <a:latin typeface="Arial Rounded MT Bold" panose="020F0704030504030204" pitchFamily="34" charset="0"/>
              </a:rPr>
              <a:t>the nucleons </a:t>
            </a:r>
            <a:r>
              <a:rPr lang="en-US" sz="1600" dirty="0">
                <a:solidFill>
                  <a:srgbClr val="800000"/>
                </a:solidFill>
                <a:latin typeface="Arial Rounded MT Bold" panose="020F0704030504030204" pitchFamily="34" charset="0"/>
              </a:rPr>
              <a:t>as though they were molecules in a drop of liquid</a:t>
            </a:r>
            <a:r>
              <a:rPr lang="en-US" sz="1600" dirty="0" smtClean="0">
                <a:solidFill>
                  <a:srgbClr val="800000"/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Four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major effects influence the binding energy of the nucleus in the liquid-drop model: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008" y="3082119"/>
            <a:ext cx="3774730" cy="1329124"/>
          </a:xfrm>
          <a:prstGeom prst="rect">
            <a:avLst/>
          </a:prstGeom>
        </p:spPr>
      </p:pic>
      <p:pic>
        <p:nvPicPr>
          <p:cNvPr id="1026" name="Picture 2" descr="3. Introductory Nuclear Physics – 1; The Liquid Drop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269" y="1473099"/>
            <a:ext cx="2294206" cy="152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imated Water Droplet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957" y="1126043"/>
            <a:ext cx="1688781" cy="168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7787" y="1546681"/>
                <a:ext cx="7514189" cy="4181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dirty="0" smtClean="0">
                    <a:latin typeface="Arial Rounded MT Bold" panose="020F0704030504030204" pitchFamily="34" charset="0"/>
                  </a:rPr>
                  <a:t>• </a:t>
                </a:r>
                <a:r>
                  <a:rPr lang="en-US" sz="1400" b="1" u="sng" dirty="0" smtClean="0">
                    <a:latin typeface="Arial Rounded MT Bold" panose="020F0704030504030204" pitchFamily="34" charset="0"/>
                  </a:rPr>
                  <a:t>The volume effect</a:t>
                </a:r>
                <a:r>
                  <a:rPr lang="en-US" sz="14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. Earlier we showed that the binding energy per nucleon </a:t>
                </a:r>
                <a:r>
                  <a:rPr lang="en-US" sz="14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is approximately constant, indicating </a:t>
                </a:r>
                <a:r>
                  <a:rPr lang="en-US" sz="14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4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total binding energy of the </a:t>
                </a:r>
                <a:r>
                  <a:rPr lang="en-US" sz="14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nucleus is </a:t>
                </a:r>
                <a:r>
                  <a:rPr lang="en-US" sz="14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proportional to A and to the nuclear </a:t>
                </a:r>
                <a:r>
                  <a:rPr lang="en-US" sz="14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volume: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4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 is an </a:t>
                </a:r>
                <a:r>
                  <a:rPr lang="en-US" sz="14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adjustable constant.</a:t>
                </a:r>
              </a:p>
              <a:p>
                <a:pPr algn="just"/>
                <a:endParaRPr lang="en-US" sz="1400" dirty="0" smtClean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algn="just"/>
                <a:endParaRPr lang="en-US" sz="1400" dirty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algn="just"/>
                <a:r>
                  <a:rPr lang="en-US" sz="1400" u="sng" dirty="0">
                    <a:latin typeface="Arial Rounded MT Bold" panose="020F0704030504030204" pitchFamily="34" charset="0"/>
                  </a:rPr>
                  <a:t>• </a:t>
                </a:r>
                <a:r>
                  <a:rPr lang="en-US" sz="1400" b="1" u="sng" dirty="0">
                    <a:latin typeface="Arial Rounded MT Bold" panose="020F0704030504030204" pitchFamily="34" charset="0"/>
                  </a:rPr>
                  <a:t>The surface effect</a:t>
                </a:r>
                <a:r>
                  <a:rPr lang="en-US" sz="1400" u="sng" dirty="0">
                    <a:latin typeface="Arial Rounded MT Bold" panose="020F0704030504030204" pitchFamily="34" charset="0"/>
                  </a:rPr>
                  <a:t>. </a:t>
                </a:r>
                <a:r>
                  <a:rPr lang="en-US" sz="14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Because nucleons on the surface of the drop have fewer </a:t>
                </a:r>
                <a:r>
                  <a:rPr lang="en-US" sz="14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neighbors than those in the interior, surface nucleons reduce </a:t>
                </a:r>
                <a:r>
                  <a:rPr lang="en-US" sz="14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the binding </a:t>
                </a:r>
                <a:r>
                  <a:rPr lang="en-US" sz="14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energy by an amount proportional to the number of surface </a:t>
                </a:r>
                <a:r>
                  <a:rPr lang="en-US" sz="14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nucleons: Because </a:t>
                </a:r>
                <a:r>
                  <a:rPr lang="en-US" sz="14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the number of surface nucleons is proportional to </a:t>
                </a:r>
                <a:r>
                  <a:rPr lang="en-US" sz="14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the surface </a:t>
                </a:r>
                <a:r>
                  <a:rPr lang="en-US" sz="14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area of the nucleus,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400" i="1" dirty="0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sz="1400" b="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b="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4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/3</m:t>
                    </m:r>
                  </m:oMath>
                </a14:m>
                <a:r>
                  <a:rPr lang="en-US" sz="14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, the </a:t>
                </a:r>
                <a:r>
                  <a:rPr lang="en-US" sz="14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surface term </a:t>
                </a:r>
                <a:r>
                  <a:rPr lang="en-US" sz="14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can be expressed as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rgbClr val="0033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b="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1400" b="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40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b="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/3</m:t>
                        </m:r>
                      </m:sup>
                    </m:sSup>
                  </m:oMath>
                </a14:m>
                <a:r>
                  <a:rPr lang="en-US" sz="14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sz="14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 is a constant</a:t>
                </a:r>
                <a:r>
                  <a:rPr lang="en-US" sz="1400" dirty="0" smtClean="0">
                    <a:latin typeface="Arial Rounded MT Bold" panose="020F0704030504030204" pitchFamily="34" charset="0"/>
                  </a:rPr>
                  <a:t>.</a:t>
                </a:r>
              </a:p>
              <a:p>
                <a:endParaRPr lang="en-US" sz="1400" dirty="0" smtClean="0">
                  <a:latin typeface="Arial Rounded MT Bold" panose="020F0704030504030204" pitchFamily="34" charset="0"/>
                </a:endParaRPr>
              </a:p>
              <a:p>
                <a:endParaRPr lang="en-US" sz="1400" dirty="0">
                  <a:latin typeface="Arial Rounded MT Bold" panose="020F0704030504030204" pitchFamily="34" charset="0"/>
                </a:endParaRPr>
              </a:p>
              <a:p>
                <a:pPr algn="just"/>
                <a:r>
                  <a:rPr lang="en-US" sz="1400" dirty="0" smtClean="0">
                    <a:latin typeface="Arial Rounded MT Bold" panose="020F0704030504030204" pitchFamily="34" charset="0"/>
                  </a:rPr>
                  <a:t>• </a:t>
                </a:r>
                <a:r>
                  <a:rPr lang="en-US" sz="1400" b="1" u="sng" dirty="0">
                    <a:latin typeface="Arial Rounded MT Bold" panose="020F0704030504030204" pitchFamily="34" charset="0"/>
                  </a:rPr>
                  <a:t>The Coulomb repulsion effect</a:t>
                </a:r>
                <a:r>
                  <a:rPr lang="en-US" sz="1400" dirty="0">
                    <a:latin typeface="Arial Rounded MT Bold" panose="020F0704030504030204" pitchFamily="34" charset="0"/>
                  </a:rPr>
                  <a:t>. </a:t>
                </a:r>
                <a:r>
                  <a:rPr lang="en-US" sz="14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Each proton repels every other proton in </a:t>
                </a:r>
                <a:r>
                  <a:rPr lang="en-US" sz="14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the nucleus</a:t>
                </a:r>
                <a:r>
                  <a:rPr lang="en-US" sz="14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. The total </a:t>
                </a:r>
                <a:r>
                  <a:rPr lang="en-US" sz="14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Coulomb energy represents the work required to assemble </a:t>
                </a:r>
                <a:r>
                  <a:rPr lang="en-US" sz="14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Z protons </a:t>
                </a:r>
                <a:r>
                  <a:rPr lang="en-US" sz="14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from </a:t>
                </a:r>
                <a:r>
                  <a:rPr lang="en-US" sz="1400" dirty="0" err="1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nfinity</a:t>
                </a:r>
                <a:r>
                  <a:rPr lang="en-US" sz="14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4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to a sphere of volume V. This energy is </a:t>
                </a:r>
                <a:r>
                  <a:rPr lang="en-US" sz="14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related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𝑘𝑍</m:t>
                        </m:r>
                        <m:d>
                          <m:dPr>
                            <m:ctrlPr>
                              <a:rPr lang="en-US" sz="1400" b="0" i="1" smtClean="0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1400" b="0" i="1" smtClean="0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en-US" sz="1400" b="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sz="14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. Consequently</a:t>
                </a:r>
                <a:r>
                  <a:rPr lang="en-US" sz="14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, the reduction </a:t>
                </a:r>
                <a:r>
                  <a:rPr lang="en-US" sz="14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in energy </a:t>
                </a:r>
                <a:r>
                  <a:rPr lang="en-US" sz="14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that results from the Coulomb effect is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rgbClr val="33339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i="1" dirty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 dirty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f>
                      <m:fPr>
                        <m:ctrlPr>
                          <a:rPr lang="en-US" sz="1400" i="1" dirty="0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dirty="0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1400" b="0" i="1" dirty="0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dirty="0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400" b="0" i="1" dirty="0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num>
                      <m:den>
                        <m:sSup>
                          <m:sSupPr>
                            <m:ctrlPr>
                              <a:rPr lang="en-US" sz="1400" b="0" i="1" dirty="0" smtClean="0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dirty="0" smtClean="0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1400" b="0" i="1" dirty="0" smtClean="0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  <m:t>1/3</m:t>
                            </m:r>
                          </m:sup>
                        </m:sSup>
                      </m:den>
                    </m:f>
                    <m:r>
                      <a:rPr lang="en-US" sz="1400" i="1" dirty="0" smtClean="0">
                        <a:solidFill>
                          <a:srgbClr val="333399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4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4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 dirty="0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 is a constant</a:t>
                </a:r>
                <a:r>
                  <a:rPr lang="en-US" sz="14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endParaRPr lang="en-US" sz="1400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7" y="1546681"/>
                <a:ext cx="7514189" cy="4181529"/>
              </a:xfrm>
              <a:prstGeom prst="rect">
                <a:avLst/>
              </a:prstGeom>
              <a:blipFill>
                <a:blip r:embed="rId5"/>
                <a:stretch>
                  <a:fillRect l="-244" t="-292" r="-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685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13.3 NUCLEAR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MODELS – 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Liquid Drop Model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1524" y="624509"/>
                <a:ext cx="11834073" cy="1952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dirty="0" smtClean="0">
                    <a:latin typeface="Arial Rounded MT Bold" panose="020F0704030504030204" pitchFamily="34" charset="0"/>
                  </a:rPr>
                  <a:t>• </a:t>
                </a:r>
                <a:r>
                  <a:rPr lang="en-US" sz="1600" b="1" dirty="0" smtClean="0">
                    <a:latin typeface="Arial Rounded MT Bold" panose="020F0704030504030204" pitchFamily="34" charset="0"/>
                  </a:rPr>
                  <a:t>The Symmetry Effect: I</a:t>
                </a:r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t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is observed that for </a:t>
                </a:r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light and medium nuclei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6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 smtClean="0">
                    <a:solidFill>
                      <a:srgbClr val="3333FF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have the largest binding energy, the binding </a:t>
                </a:r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energy must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be corrected by a symmetry term that favors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6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i="1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and decreases </a:t>
                </a:r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the binding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energy symmetrically for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6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1600" dirty="0" smtClean="0">
                    <a:solidFill>
                      <a:srgbClr val="3333FF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or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6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. The symmetry term is </a:t>
                </a:r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generally written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f>
                      <m:fPr>
                        <m:ctrlPr>
                          <a:rPr lang="en-US" sz="1600" b="0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600" b="0" i="1" dirty="0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b="0" i="1" dirty="0" smtClean="0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 dirty="0" smtClean="0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sz="1600" i="1" dirty="0" smtClean="0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 dirty="0" smtClean="0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</m:d>
                          </m:e>
                          <m:sup>
                            <m:r>
                              <a:rPr lang="en-US" sz="1600" i="1" dirty="0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600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 is an adjustable constant</a:t>
                </a:r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endParaRPr lang="en-US" sz="1600" dirty="0">
                  <a:solidFill>
                    <a:schemeClr val="accent6">
                      <a:lumMod val="50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Adding these contributions, we get </a:t>
                </a:r>
                <a:r>
                  <a:rPr lang="en-US" sz="1600" dirty="0" smtClean="0">
                    <a:solidFill>
                      <a:schemeClr val="accent1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600" dirty="0" err="1" smtClean="0">
                    <a:solidFill>
                      <a:schemeClr val="accent1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Semiempirical</a:t>
                </a:r>
                <a:r>
                  <a:rPr lang="en-US" sz="1600" dirty="0" smtClean="0">
                    <a:solidFill>
                      <a:schemeClr val="accent1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binding </a:t>
                </a:r>
                <a:r>
                  <a:rPr lang="en-US" sz="1600" dirty="0" smtClean="0">
                    <a:solidFill>
                      <a:schemeClr val="accent1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energy formula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&gt;15</m:t>
                    </m:r>
                  </m:oMath>
                </a14:m>
                <a:endParaRPr lang="en-US" sz="16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endParaRPr lang="en-US" sz="1600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4" y="624509"/>
                <a:ext cx="11834073" cy="1952266"/>
              </a:xfrm>
              <a:prstGeom prst="rect">
                <a:avLst/>
              </a:prstGeom>
              <a:blipFill>
                <a:blip r:embed="rId2"/>
                <a:stretch>
                  <a:fillRect l="-257" t="-935" r="-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872116" y="2342227"/>
            <a:ext cx="4319884" cy="3685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226013" y="2407137"/>
            <a:ext cx="4582459" cy="629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069332" y="2415497"/>
            <a:ext cx="2596590" cy="5075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999" y="4185023"/>
            <a:ext cx="2651255" cy="236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13.3 NUCLEAR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MODELS –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Independent-Particle Model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524" y="624509"/>
            <a:ext cx="11834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Arial Rounded MT Bold" panose="020F0704030504030204" pitchFamily="34" charset="0"/>
              </a:rPr>
              <a:t>• </a:t>
            </a:r>
            <a:r>
              <a:rPr lang="en-US" sz="1600" b="1" dirty="0">
                <a:latin typeface="Arial Rounded MT Bold" panose="020F0704030504030204" pitchFamily="34" charset="0"/>
              </a:rPr>
              <a:t>The shell model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is based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upon the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assumption that each nucleon moves in a well-defined orbital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state within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the nucleus in an average field produced by the other nucleons.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Nuclear Shell Model - Shell Model of Nucleus | Definition &amp; Facts |  nuclear-power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2" y="1213859"/>
            <a:ext cx="3501198" cy="391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976" y="1040007"/>
            <a:ext cx="1826086" cy="1732221"/>
          </a:xfrm>
          <a:prstGeom prst="rect">
            <a:avLst/>
          </a:prstGeom>
        </p:spPr>
      </p:pic>
      <p:pic>
        <p:nvPicPr>
          <p:cNvPr id="3074" name="Picture 2" descr="ionization energy | Definition &amp; Facts | Britann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43" y="1015085"/>
            <a:ext cx="3427954" cy="21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hell Model of Nucle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7" y="3098694"/>
            <a:ext cx="3914401" cy="18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26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13.3 NUCLEAR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MODELS –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Collective Model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524" y="624509"/>
            <a:ext cx="118340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Rounded MT Bold" panose="020F0704030504030204" pitchFamily="34" charset="0"/>
              </a:rPr>
              <a:t>A </a:t>
            </a:r>
            <a:r>
              <a:rPr lang="en-US" sz="1600" dirty="0">
                <a:latin typeface="Arial Rounded MT Bold" panose="020F0704030504030204" pitchFamily="34" charset="0"/>
              </a:rPr>
              <a:t>third model of nuclear structure, known as the </a:t>
            </a:r>
            <a:r>
              <a:rPr lang="en-US" sz="1600" b="1" dirty="0">
                <a:solidFill>
                  <a:srgbClr val="3333FF"/>
                </a:solidFill>
                <a:latin typeface="Engravers MT" panose="02090707080505020304" pitchFamily="18" charset="0"/>
              </a:rPr>
              <a:t>collective </a:t>
            </a:r>
            <a:r>
              <a:rPr lang="en-US" sz="1600" b="1" dirty="0" smtClean="0">
                <a:solidFill>
                  <a:srgbClr val="3333FF"/>
                </a:solidFill>
                <a:latin typeface="Engravers MT" panose="02090707080505020304" pitchFamily="18" charset="0"/>
              </a:rPr>
              <a:t>model</a:t>
            </a:r>
            <a:r>
              <a:rPr lang="en-US" sz="1600" dirty="0" smtClean="0">
                <a:latin typeface="Arial Rounded MT Bold" panose="020F07040305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600" dirty="0" smtClean="0"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It combines some </a:t>
            </a: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features of the liquid-drop model and the independent-particle model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600" dirty="0"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The nucleus is considered to have some “extra” nucleons moving in 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quantized orbits </a:t>
            </a: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in addition to the filled core of nucleons. </a:t>
            </a:r>
            <a:endParaRPr lang="en-US" sz="1600" dirty="0" smtClean="0">
              <a:solidFill>
                <a:srgbClr val="3366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600" dirty="0" smtClean="0"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extra nucleons are </a:t>
            </a:r>
            <a:r>
              <a:rPr lang="en-US" sz="1600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subject to </a:t>
            </a:r>
            <a:r>
              <a:rPr lang="en-US" sz="16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the field produced by the core, as in the independent-particle scheme.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600" dirty="0" smtClean="0"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Deformations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can be set up in the core as a result of a strong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interaction between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the core and the extra nucleons, thereby initiating vibrational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and rotational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motions, as in the liquid-drop model. </a:t>
            </a:r>
            <a:endParaRPr lang="en-US" sz="1600" dirty="0" smtClean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algn="just"/>
            <a:endParaRPr lang="en-US" sz="1600" dirty="0">
              <a:latin typeface="Arial Rounded MT Bold" panose="020F0704030504030204" pitchFamily="34" charset="0"/>
            </a:endParaRPr>
          </a:p>
        </p:txBody>
      </p:sp>
      <p:pic>
        <p:nvPicPr>
          <p:cNvPr id="4100" name="Picture 4" descr="Basic Properties of the Atomic Nucleus | Springer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69" y="3557556"/>
            <a:ext cx="3498731" cy="301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ew Riley : Nuclear Structure Researc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891306"/>
            <a:ext cx="258127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0 of the funniest insults people have received while gaming online – The  National Studen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25" y="3870719"/>
            <a:ext cx="2563762" cy="256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uclear Shell Model - Shell Model of Nucleus | Definition &amp; Facts |  nuclear-power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05" y="3614526"/>
            <a:ext cx="2598061" cy="290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85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9842269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13.4 RADIOACTIVITY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-20741" y="590639"/>
                <a:ext cx="9760745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In 1896 Henri Becquerel (1852–1908, French physicist) accidentally discovered that uranyl potassium sulfate crystals emitted an invisible radiation that could darken a photographic plate when the plate was covered to exclude light.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endParaRPr lang="en-US" sz="1600" dirty="0" smtClean="0"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He concluded that the radiation emitted by the crystals was of a new type, one that required no external stimulation and was so penetrating that it could darken protected photographic plates and ionize gases.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endParaRPr lang="en-US" sz="1600" dirty="0" smtClean="0"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This process of spontaneous emission of radiation by uranium was soon to be called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Berlin Sans FB Demi" panose="020E0802020502020306" pitchFamily="34" charset="0"/>
                  </a:rPr>
                  <a:t>r</a:t>
                </a:r>
                <a:r>
                  <a:rPr lang="en-US" sz="1600" dirty="0" smtClean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erlin Sans FB Demi" panose="020E0802020502020306" pitchFamily="34" charset="0"/>
                  </a:rPr>
                  <a:t>adioactivity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endParaRPr lang="en-US" sz="1600" dirty="0"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Marie (1867–1934) 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and Pierre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Curie (1859–1906) conducted the most significant investigations of 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this type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. After several years of careful and laborious chemical separation 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processes on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tons of pitchblende, a radioactive ore, the Curies reported the discovery 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of two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previously unknown elements, both radioactive, which they named </a:t>
                </a:r>
                <a:r>
                  <a:rPr lang="en-US" sz="1600" dirty="0" smtClean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erlin Sans FB Demi" panose="020E0802020502020306" pitchFamily="34" charset="0"/>
                  </a:rPr>
                  <a:t>polonium and </a:t>
                </a:r>
                <a:r>
                  <a:rPr lang="en-US" sz="1600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erlin Sans FB Demi" panose="020E0802020502020306" pitchFamily="34" charset="0"/>
                  </a:rPr>
                  <a:t>radium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endParaRPr lang="en-US" sz="1600" dirty="0"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latin typeface="Arial Rounded MT Bold" panose="020F0704030504030204" pitchFamily="34" charset="0"/>
                  </a:rPr>
                  <a:t>Three types of radiation can be emitted by a radioactive substance: </a:t>
                </a:r>
                <a:endParaRPr lang="en-US" sz="1600" dirty="0" smtClean="0">
                  <a:latin typeface="Arial Rounded MT Bold" panose="020F0704030504030204" pitchFamily="34" charset="0"/>
                </a:endParaRPr>
              </a:p>
              <a:p>
                <a:pPr marL="800100" lvl="1" indent="-342900" algn="just">
                  <a:buFont typeface="+mj-lt"/>
                  <a:buAutoNum type="arabicPeriod"/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alpha (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), in which the emitted particles are 4He nuclei; </a:t>
                </a:r>
                <a:endParaRPr lang="en-US" sz="1600" dirty="0" smtClean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 marL="800100" lvl="1" indent="-342900" algn="just">
                  <a:buFont typeface="+mj-lt"/>
                  <a:buAutoNum type="arabicPeriod"/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beta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, in which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the emitted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particles are either electrons or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positrons;</a:t>
                </a:r>
              </a:p>
              <a:p>
                <a:pPr marL="800100" lvl="1" indent="-342900" algn="just">
                  <a:buFont typeface="+mj-lt"/>
                  <a:buAutoNum type="arabicPeriod"/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gamma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in which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the emitted “rays” are high-energy photons.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741" y="590639"/>
                <a:ext cx="9760745" cy="5016758"/>
              </a:xfrm>
              <a:prstGeom prst="rect">
                <a:avLst/>
              </a:prstGeom>
              <a:blipFill>
                <a:blip r:embed="rId2"/>
                <a:stretch>
                  <a:fillRect l="-250" t="-365" r="-312" b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923693" y="6118560"/>
            <a:ext cx="4881273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https://www.youtube.com/watch?v=-0Mg8Bu07fI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340" y="1518954"/>
            <a:ext cx="1719662" cy="1389487"/>
          </a:xfrm>
          <a:prstGeom prst="rect">
            <a:avLst/>
          </a:prstGeom>
        </p:spPr>
      </p:pic>
      <p:sp>
        <p:nvSpPr>
          <p:cNvPr id="7" name="AutoShape 4" descr="Antoine Henri Becquerel | Radiology Reference Article | Radiopaedia.or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094" y="0"/>
            <a:ext cx="1510324" cy="1518954"/>
          </a:xfrm>
          <a:prstGeom prst="rect">
            <a:avLst/>
          </a:prstGeom>
        </p:spPr>
      </p:pic>
      <p:pic>
        <p:nvPicPr>
          <p:cNvPr id="2054" name="Picture 6" descr="The Discovery of Radioactiv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004" y="3022136"/>
            <a:ext cx="2462172" cy="126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789" y="4562689"/>
            <a:ext cx="1879759" cy="1925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8071" y="4610918"/>
            <a:ext cx="2303929" cy="182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13.4 RADIOACTIVITY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8024" y="624509"/>
            <a:ext cx="5858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The rate at which a particular decay process occurs in a radioactive </a:t>
            </a:r>
            <a:r>
              <a:rPr lang="en-US" sz="1600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sample is </a:t>
            </a:r>
            <a:r>
              <a:rPr lang="en-US" sz="16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proportional to the number of radioactive nuclei present (that is, those </a:t>
            </a:r>
            <a:r>
              <a:rPr lang="en-US" sz="1600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nuclei that </a:t>
            </a:r>
            <a:r>
              <a:rPr lang="en-US" sz="16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have not yet decayed). If N is the number of radioactive nuclei </a:t>
            </a:r>
            <a:r>
              <a:rPr lang="en-US" sz="1600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present at </a:t>
            </a:r>
            <a:r>
              <a:rPr lang="en-US" sz="16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some instant, the rate of change of N is</a:t>
            </a:r>
            <a:endParaRPr lang="en-US" sz="1600" dirty="0" smtClean="0">
              <a:solidFill>
                <a:srgbClr val="3333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AutoShape 4" descr="Antoine Henri Becquerel | Radiology Reference Article | Radiopaedia.or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134100" y="532015"/>
            <a:ext cx="3110" cy="6325985"/>
          </a:xfrm>
          <a:prstGeom prst="line">
            <a:avLst/>
          </a:prstGeom>
          <a:ln w="38100">
            <a:solidFill>
              <a:srgbClr val="66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264957" y="676478"/>
            <a:ext cx="5594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The decay rate </a:t>
            </a:r>
            <a:r>
              <a:rPr lang="en-US" sz="1600" i="1" dirty="0">
                <a:solidFill>
                  <a:srgbClr val="CC0000"/>
                </a:solidFill>
                <a:latin typeface="Arial Rounded MT Bold" panose="020F0704030504030204" pitchFamily="34" charset="0"/>
              </a:rPr>
              <a:t>R</a:t>
            </a:r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, or the number of decays per unit time, can be </a:t>
            </a:r>
            <a:r>
              <a:rPr lang="en-US" sz="16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obtained by</a:t>
            </a:r>
            <a:endParaRPr lang="en-US" sz="1600" dirty="0">
              <a:solidFill>
                <a:srgbClr val="CC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99528" y="3405758"/>
            <a:ext cx="5725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 Rounded MT Bold" panose="020F0704030504030204" pitchFamily="34" charset="0"/>
              </a:rPr>
              <a:t>The half-life of a radioactive substance is the time it takes half of a </a:t>
            </a:r>
            <a:r>
              <a:rPr lang="en-US" sz="1600" dirty="0" smtClean="0">
                <a:latin typeface="Arial Rounded MT Bold" panose="020F0704030504030204" pitchFamily="34" charset="0"/>
              </a:rPr>
              <a:t>given number </a:t>
            </a:r>
            <a:r>
              <a:rPr lang="en-US" sz="1600" dirty="0">
                <a:latin typeface="Arial Rounded MT Bold" panose="020F0704030504030204" pitchFamily="34" charset="0"/>
              </a:rPr>
              <a:t>of radioactive nuclei to decay.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079766" y="2157447"/>
            <a:ext cx="1849476" cy="27641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163605" y="3082595"/>
            <a:ext cx="1778625" cy="74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145233" y="1899372"/>
            <a:ext cx="3833926" cy="8682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7871666" y="4236755"/>
            <a:ext cx="2885325" cy="8682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7713565" y="6237972"/>
            <a:ext cx="3201525" cy="4242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8237989" y="5556648"/>
            <a:ext cx="2331975" cy="414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1189080" y="1916280"/>
              <a:ext cx="9635760" cy="4771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81520" y="1905840"/>
                <a:ext cx="9649080" cy="479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25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13.4 RADIOACTIVITY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6695" y="872461"/>
                <a:ext cx="11467625" cy="651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Example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: 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isotope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 is 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radioactive and has 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a half-life 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of 5730 years (</a:t>
                </a:r>
                <a:r>
                  <a:rPr lang="en-US" dirty="0" err="1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yr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). If you start with a sample 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of 1000 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carbon-14 nuclei, how many will still be around 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in 22,920 </a:t>
                </a:r>
                <a:r>
                  <a:rPr lang="en-US" dirty="0" err="1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yr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?  </a:t>
                </a:r>
                <a:endParaRPr lang="en-US" dirty="0" smtClean="0">
                  <a:solidFill>
                    <a:srgbClr val="800000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95" y="872461"/>
                <a:ext cx="11467625" cy="651204"/>
              </a:xfrm>
              <a:prstGeom prst="rect">
                <a:avLst/>
              </a:prstGeom>
              <a:blipFill>
                <a:blip r:embed="rId2"/>
                <a:stretch>
                  <a:fillRect l="-478" t="-4673" r="-425" b="-14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utoShape 4" descr="Antoine Henri Becquerel | Radiology Reference Article | Radiopaedia.or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12720" y="719640"/>
              <a:ext cx="6949440" cy="2919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3000" y="707760"/>
                <a:ext cx="6969960" cy="293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94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13.5 DECAY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PROCESSES – 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Alpha Decay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6695" y="872461"/>
                <a:ext cx="11467625" cy="937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Example: 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half-life of the radioactive nucleus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88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226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Ra</m:t>
                        </m:r>
                      </m:e>
                    </m:sPre>
                    <m:r>
                      <a:rPr lang="en-US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is 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1.6</m:t>
                    </m:r>
                    <m:r>
                      <a:rPr lang="en-US" i="1" dirty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 dirty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yr. (a) What is the decay constant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88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226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Ra</m:t>
                        </m:r>
                      </m:e>
                    </m:sPre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 (b) If a sample contains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3.0</m:t>
                    </m:r>
                    <m:r>
                      <a:rPr lang="en-US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such nuclei 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, determine its activity at this time. (c) What is the decay rate after the sample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2.0</m:t>
                    </m:r>
                    <m:r>
                      <a:rPr lang="en-US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dirty="0" err="1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yr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 old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95" y="872461"/>
                <a:ext cx="11467625" cy="937949"/>
              </a:xfrm>
              <a:prstGeom prst="rect">
                <a:avLst/>
              </a:prstGeom>
              <a:blipFill>
                <a:blip r:embed="rId2"/>
                <a:stretch>
                  <a:fillRect l="-478" t="-3247" r="-42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utoShape 4" descr="Antoine Henri Becquerel | Radiology Reference Article | Radiopaedia.or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17480" y="564120"/>
              <a:ext cx="11287440" cy="4788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3800" y="551880"/>
                <a:ext cx="11305080" cy="481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82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13.4 RADIOACTIVITY</a:t>
            </a:r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– Alpha Decay </a:t>
            </a:r>
            <a:endParaRPr lang="en-US" sz="3200" dirty="0">
              <a:solidFill>
                <a:schemeClr val="tx2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Antoine Henri Becquerel | Radiology Reference Article | Radiopaedia.or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Alpha decay | Radiology Case | Radiopaedia.o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04" y="1666243"/>
            <a:ext cx="2346041" cy="164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pha Decay | CK-12 Found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78" y="1666243"/>
            <a:ext cx="2910034" cy="18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pha Radiation - Animation - Radiation Emergency Medical Managemen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406" y="1666243"/>
            <a:ext cx="3824301" cy="18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4124" y="676478"/>
                <a:ext cx="11731625" cy="951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If a nucleus emits an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 particle 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),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it loses two protons and two 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neutrons. Therefore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, the atomic number </a:t>
                </a:r>
                <a:r>
                  <a:rPr lang="en-US" i="1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Z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decreases by 2, the mass number </a:t>
                </a:r>
                <a:r>
                  <a:rPr lang="en-US" i="1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A 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decreases by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4, and the neutron number decreases by 2. The decay can be written as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24" y="676478"/>
                <a:ext cx="11731625" cy="951543"/>
              </a:xfrm>
              <a:prstGeom prst="rect">
                <a:avLst/>
              </a:prstGeom>
              <a:blipFill>
                <a:blip r:embed="rId5"/>
                <a:stretch>
                  <a:fillRect l="-416" t="-3846" r="-416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2" name="Picture 8" descr="Bullet flying at 60,000 frames per second – Find and Share Funny Animated  Gifs | Guns, Guns and ammo, Firearm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061" y="4312919"/>
            <a:ext cx="2419674" cy="185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212040" y="101520"/>
              <a:ext cx="11097720" cy="6535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3760" y="91440"/>
                <a:ext cx="11116800" cy="65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2841840" y="2145960"/>
              <a:ext cx="207000" cy="651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30320" y="2136240"/>
                <a:ext cx="229680" cy="8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519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at has nuclear physics ever given us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28" y="678873"/>
            <a:ext cx="3281524" cy="246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13 Nuclear Physics – Introduction 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124" name="Picture 4" descr="Earth – Space Ideas Revolutioniz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90" y="550433"/>
            <a:ext cx="2269403" cy="218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tom Gifs | Nanotechnology, Atom, Atomic structur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09" y="571058"/>
            <a:ext cx="2200982" cy="220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asking GIFs with other GIFs | CSS-Trick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421" y="3685223"/>
            <a:ext cx="2920778" cy="29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olar System GIF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33" y="2818493"/>
            <a:ext cx="4786680" cy="167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stronomers Discover New “Fossil Galaxy” Buried Deep Within the Hidden  Depths of Our Own Milky W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5" y="4586526"/>
            <a:ext cx="3846848" cy="21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Enormous structure of galaxies discovered in hidden zone of space -  Cheyenne, WY Cap City New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24" y="4725722"/>
            <a:ext cx="3607940" cy="188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117360" y="2764080"/>
              <a:ext cx="11484720" cy="2341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120" y="2755800"/>
                <a:ext cx="11505240" cy="236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252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13.5 DECAY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PROCESSES – 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Alpha Decay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8347" y="805959"/>
                <a:ext cx="11955305" cy="660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Example: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solidFill>
                              <a:srgbClr val="660033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smtClean="0">
                            <a:solidFill>
                              <a:srgbClr val="660033"/>
                            </a:solidFill>
                            <a:latin typeface="Cambria Math" panose="02040503050406030204" pitchFamily="18" charset="0"/>
                          </a:rPr>
                          <m:t>88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226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Ra</m:t>
                        </m:r>
                      </m:e>
                    </m:sPre>
                  </m:oMath>
                </a14:m>
                <a:r>
                  <a:rPr lang="en-US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nucleus undergoes alpha </a:t>
                </a:r>
                <a:r>
                  <a:rPr lang="en-US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decay. </a:t>
                </a:r>
                <a:r>
                  <a:rPr lang="en-US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Calculate the </a:t>
                </a:r>
                <a:r>
                  <a:rPr lang="en-US" i="1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Q</a:t>
                </a:r>
                <a:r>
                  <a:rPr lang="en-US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 value for this </a:t>
                </a:r>
                <a:r>
                  <a:rPr lang="en-US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process. Take </a:t>
                </a:r>
                <a:r>
                  <a:rPr lang="en-US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the atomic masses to be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226.025 406 </m:t>
                    </m:r>
                    <m:r>
                      <a:rPr lang="en-US" i="1" dirty="0" smtClean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solidFill>
                              <a:srgbClr val="660033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>
                            <a:solidFill>
                              <a:srgbClr val="660033"/>
                            </a:solidFill>
                            <a:latin typeface="Cambria Math" panose="02040503050406030204" pitchFamily="18" charset="0"/>
                          </a:rPr>
                          <m:t>88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226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Ra</m:t>
                        </m:r>
                      </m:e>
                    </m:sPre>
                  </m:oMath>
                </a14:m>
                <a:r>
                  <a:rPr lang="en-US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222.017 </m:t>
                    </m:r>
                    <m:r>
                      <a:rPr lang="en-US" i="1" dirty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574 </m:t>
                    </m:r>
                    <m:r>
                      <a:rPr lang="en-US" i="1" dirty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solidFill>
                              <a:srgbClr val="660033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smtClean="0">
                            <a:solidFill>
                              <a:srgbClr val="660033"/>
                            </a:solidFill>
                            <a:latin typeface="Cambria Math" panose="02040503050406030204" pitchFamily="18" charset="0"/>
                          </a:rPr>
                          <m:t>86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222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Rn</m:t>
                        </m:r>
                      </m:e>
                    </m:sPre>
                  </m:oMath>
                </a14:m>
                <a:r>
                  <a:rPr lang="en-US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4.002 603 </m:t>
                    </m:r>
                    <m:r>
                      <a:rPr lang="en-US" i="1" dirty="0" smtClean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solidFill>
                              <a:srgbClr val="660033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smtClean="0">
                            <a:solidFill>
                              <a:srgbClr val="66003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.</a:t>
                </a:r>
                <a:endParaRPr lang="en-US" dirty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47" y="805959"/>
                <a:ext cx="11955305" cy="660950"/>
              </a:xfrm>
              <a:prstGeom prst="rect">
                <a:avLst/>
              </a:prstGeom>
              <a:blipFill>
                <a:blip r:embed="rId2"/>
                <a:stretch>
                  <a:fillRect l="-408" t="-4587" r="-408" b="-12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utoShape 4" descr="Antoine Henri Becquerel | Radiology Reference Article | Radiopaedia.or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492920" y="1102680"/>
              <a:ext cx="8571240" cy="4536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3920" y="1090080"/>
                <a:ext cx="8588520" cy="456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769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13.5 DECAY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PROCESSES –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Beta Decay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8346" y="673539"/>
            <a:ext cx="11955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When a radioactive nucleus undergoes beta decay, the daughter nucleus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has the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same number of nucleons as the parent nucleus, but the atomic number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is changed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by 1:</a:t>
            </a:r>
            <a:endParaRPr lang="en-US" dirty="0">
              <a:solidFill>
                <a:srgbClr val="66003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AutoShape 4" descr="Antoine Henri Becquerel | Radiology Reference Article | Radiopaedia.or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Physicists measured something new in the radioactive decay of neutrons |  NIST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869" y="1683177"/>
            <a:ext cx="2835430" cy="182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dioacti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869" y="4274235"/>
            <a:ext cx="2199934" cy="22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5" y="5351107"/>
            <a:ext cx="5055309" cy="1080170"/>
          </a:xfrm>
          <a:prstGeom prst="rect">
            <a:avLst/>
          </a:prstGeom>
        </p:spPr>
      </p:pic>
      <p:pic>
        <p:nvPicPr>
          <p:cNvPr id="2054" name="Picture 6" descr="Neutrinos GIFs - Get the best GIF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919" y="4488026"/>
            <a:ext cx="3068732" cy="17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9572037" y="1402571"/>
            <a:ext cx="2329846" cy="22169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182520" y="26640"/>
              <a:ext cx="11947680" cy="6792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9560" y="15840"/>
                <a:ext cx="11972880" cy="681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2493720" y="5497200"/>
              <a:ext cx="3816360" cy="97704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83280" y="5488560"/>
                <a:ext cx="3835080" cy="99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338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13.5 DECAY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PROCESSES –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Beta Decay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8347" y="805959"/>
            <a:ext cx="119553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A </a:t>
            </a:r>
            <a:r>
              <a:rPr lang="en-US" baseline="30000" dirty="0">
                <a:solidFill>
                  <a:srgbClr val="660033"/>
                </a:solidFill>
                <a:latin typeface="Arial Rounded MT Bold" panose="020F0704030504030204" pitchFamily="34" charset="0"/>
              </a:rPr>
              <a:t>3</a:t>
            </a:r>
            <a:r>
              <a:rPr lang="en-US" dirty="0">
                <a:solidFill>
                  <a:srgbClr val="660033"/>
                </a:solidFill>
                <a:latin typeface="Arial Rounded MT Bold" panose="020F0704030504030204" pitchFamily="34" charset="0"/>
              </a:rPr>
              <a:t>H nucleus beta-decays into </a:t>
            </a:r>
            <a:r>
              <a:rPr lang="en-US" baseline="30000" dirty="0">
                <a:solidFill>
                  <a:srgbClr val="660033"/>
                </a:solidFill>
                <a:latin typeface="Arial Rounded MT Bold" panose="020F0704030504030204" pitchFamily="34" charset="0"/>
              </a:rPr>
              <a:t>3</a:t>
            </a:r>
            <a:r>
              <a:rPr lang="en-US" dirty="0">
                <a:solidFill>
                  <a:srgbClr val="660033"/>
                </a:solidFill>
                <a:latin typeface="Arial Rounded MT Bold" panose="020F0704030504030204" pitchFamily="34" charset="0"/>
              </a:rPr>
              <a:t>He by creating an </a:t>
            </a:r>
            <a:r>
              <a:rPr lang="en-US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electron and </a:t>
            </a:r>
            <a:r>
              <a:rPr lang="en-US" dirty="0">
                <a:solidFill>
                  <a:srgbClr val="660033"/>
                </a:solidFill>
                <a:latin typeface="Arial Rounded MT Bold" panose="020F0704030504030204" pitchFamily="34" charset="0"/>
              </a:rPr>
              <a:t>an antineutrino according to the </a:t>
            </a:r>
            <a:r>
              <a:rPr lang="en-US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reaction</a:t>
            </a:r>
          </a:p>
          <a:p>
            <a:pPr algn="just"/>
            <a:endParaRPr lang="en-US" dirty="0" smtClean="0">
              <a:solidFill>
                <a:srgbClr val="660033"/>
              </a:solidFill>
              <a:latin typeface="Arial Rounded MT Bold" panose="020F0704030504030204" pitchFamily="34" charset="0"/>
            </a:endParaRPr>
          </a:p>
          <a:p>
            <a:pPr algn="just"/>
            <a:endParaRPr lang="en-US" dirty="0" smtClean="0">
              <a:solidFill>
                <a:srgbClr val="660033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Determine the total energy released in this reaction.</a:t>
            </a:r>
          </a:p>
          <a:p>
            <a:pPr algn="just"/>
            <a:endParaRPr lang="en-US" dirty="0">
              <a:solidFill>
                <a:srgbClr val="66003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AutoShape 4" descr="Antoine Henri Becquerel | Radiology Reference Article | Radiopaedia.or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591207" y="1328130"/>
            <a:ext cx="2994350" cy="4203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529640" y="1615320"/>
              <a:ext cx="8078040" cy="2358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6320" y="1603440"/>
                <a:ext cx="8100720" cy="238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829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13.5 DECAY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PROCESSES –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Beta Decay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6447" y="671821"/>
                <a:ext cx="1195530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Example: </a:t>
                </a:r>
              </a:p>
              <a:p>
                <a:pPr marL="400050" indent="-400050" algn="just">
                  <a:buFont typeface="+mj-lt"/>
                  <a:buAutoNum type="romanUcPeriod"/>
                </a:pP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Can </a:t>
                </a:r>
                <a:r>
                  <a:rPr lang="en-US" baseline="30000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57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Co decay by 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e</a:t>
                </a:r>
                <a:r>
                  <a:rPr lang="en-US" baseline="30000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+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emission? Explain. </a:t>
                </a:r>
                <a:endParaRPr lang="en-US" dirty="0" smtClean="0">
                  <a:solidFill>
                    <a:srgbClr val="800000"/>
                  </a:solidFill>
                  <a:latin typeface="Arial Rounded MT Bold" panose="020F0704030504030204" pitchFamily="34" charset="0"/>
                </a:endParaRPr>
              </a:p>
              <a:p>
                <a:pPr marL="400050" indent="-400050" algn="just">
                  <a:buFont typeface="+mj-lt"/>
                  <a:buAutoNum type="romanUcPeriod"/>
                </a:pP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Can </a:t>
                </a:r>
                <a:r>
                  <a:rPr lang="en-US" baseline="30000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14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C 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decay by 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e</a:t>
                </a:r>
                <a14:m>
                  <m:oMath xmlns:m="http://schemas.openxmlformats.org/officeDocument/2006/math">
                    <m:r>
                      <a:rPr lang="en-US" i="1" baseline="30000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emission? Explain. </a:t>
                </a:r>
                <a:endParaRPr lang="en-US" dirty="0" smtClean="0">
                  <a:solidFill>
                    <a:srgbClr val="800000"/>
                  </a:solidFill>
                  <a:latin typeface="Arial Rounded MT Bold" panose="020F0704030504030204" pitchFamily="34" charset="0"/>
                </a:endParaRPr>
              </a:p>
              <a:p>
                <a:pPr marL="400050" indent="-400050" algn="just">
                  <a:buFont typeface="+mj-lt"/>
                  <a:buAutoNum type="romanUcPeriod"/>
                </a:pP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If 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either 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answer is 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yes, what is the range of kinetic energies available </a:t>
                </a:r>
                <a:r>
                  <a:rPr lang="en-US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for the </a:t>
                </a:r>
                <a:r>
                  <a:rPr lang="en-US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beta particle?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47" y="671821"/>
                <a:ext cx="11955305" cy="1200329"/>
              </a:xfrm>
              <a:prstGeom prst="rect">
                <a:avLst/>
              </a:prstGeom>
              <a:blipFill>
                <a:blip r:embed="rId2"/>
                <a:stretch>
                  <a:fillRect l="-459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utoShape 4" descr="Antoine Henri Becquerel | Radiology Reference Article | Radiopaedia.or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51000" y="772560"/>
              <a:ext cx="11311200" cy="54010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680" y="762480"/>
                <a:ext cx="11337480" cy="542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49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7809722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13.5 DECAY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PROCESSES – 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Carbon Dating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0" y="496422"/>
                <a:ext cx="8295810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6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ratio of 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14</a:t>
                </a:r>
                <a:r>
                  <a:rPr lang="en-US" sz="16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C to 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12</a:t>
                </a:r>
                <a:r>
                  <a:rPr lang="en-US" sz="16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C in the carbon dioxide molecules of our </a:t>
                </a:r>
                <a:r>
                  <a:rPr lang="en-US" sz="1600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atmosphere has </a:t>
                </a:r>
                <a:r>
                  <a:rPr lang="en-US" sz="16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a constant value of approximately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1.3</m:t>
                    </m:r>
                    <m:r>
                      <a:rPr lang="en-US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600" dirty="0" smtClean="0">
                  <a:solidFill>
                    <a:srgbClr val="C0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All </a:t>
                </a:r>
                <a:r>
                  <a:rPr lang="en-US" sz="16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living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organisms have </a:t>
                </a:r>
                <a:r>
                  <a:rPr lang="en-US" sz="16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this same ratio of 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14</a:t>
                </a:r>
                <a:r>
                  <a:rPr lang="en-US" sz="16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C to 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12</a:t>
                </a:r>
                <a:r>
                  <a:rPr lang="en-US" sz="16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C, because they continuously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exchange carbon </a:t>
                </a:r>
                <a:r>
                  <a:rPr lang="en-US" sz="16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dioxide with their surroundings. </a:t>
                </a:r>
                <a:endParaRPr lang="en-US" sz="16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When 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an organism dies, however, </a:t>
                </a:r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it no 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longer absorbs </a:t>
                </a:r>
                <a:r>
                  <a:rPr lang="en-US" sz="1600" baseline="30000" dirty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14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C from the atmosphere, and so the </a:t>
                </a:r>
                <a:r>
                  <a:rPr lang="en-US" sz="1600" baseline="30000" dirty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14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C/</a:t>
                </a:r>
                <a:r>
                  <a:rPr lang="en-US" sz="1600" baseline="30000" dirty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12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C ratio </a:t>
                </a:r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decreases as 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a result of the beta decay of </a:t>
                </a:r>
                <a:r>
                  <a:rPr lang="en-US" sz="1600" baseline="30000" dirty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14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C, which has a half-life of 5730 yr</a:t>
                </a:r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It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is therefore possible to measure the age of a material by measuring 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its activity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per unit mass caused by the decay of </a:t>
                </a:r>
                <a:r>
                  <a:rPr lang="en-US" sz="1600" baseline="300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14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C. </a:t>
                </a:r>
                <a:endParaRPr lang="en-US" sz="1600" dirty="0" smtClean="0">
                  <a:solidFill>
                    <a:srgbClr val="003366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7030A0"/>
                    </a:solidFill>
                    <a:latin typeface="Arial Rounded MT Bold" panose="020F0704030504030204" pitchFamily="34" charset="0"/>
                  </a:rPr>
                  <a:t>Using </a:t>
                </a:r>
                <a:r>
                  <a:rPr lang="en-US" sz="1600" dirty="0">
                    <a:solidFill>
                      <a:srgbClr val="7030A0"/>
                    </a:solidFill>
                    <a:latin typeface="Arial Rounded MT Bold" panose="020F0704030504030204" pitchFamily="34" charset="0"/>
                  </a:rPr>
                  <a:t>this </a:t>
                </a:r>
                <a:r>
                  <a:rPr lang="en-US" sz="1600" dirty="0" smtClean="0">
                    <a:solidFill>
                      <a:srgbClr val="7030A0"/>
                    </a:solidFill>
                    <a:latin typeface="Arial Rounded MT Bold" panose="020F0704030504030204" pitchFamily="34" charset="0"/>
                  </a:rPr>
                  <a:t>technique, scientists </a:t>
                </a:r>
                <a:r>
                  <a:rPr lang="en-US" sz="1600" dirty="0">
                    <a:solidFill>
                      <a:srgbClr val="7030A0"/>
                    </a:solidFill>
                    <a:latin typeface="Arial Rounded MT Bold" panose="020F0704030504030204" pitchFamily="34" charset="0"/>
                  </a:rPr>
                  <a:t>have been able to identify samples of wood, charcoal, bone, </a:t>
                </a:r>
                <a:r>
                  <a:rPr lang="en-US" sz="1600" dirty="0" smtClean="0">
                    <a:solidFill>
                      <a:srgbClr val="7030A0"/>
                    </a:solidFill>
                    <a:latin typeface="Arial Rounded MT Bold" panose="020F0704030504030204" pitchFamily="34" charset="0"/>
                  </a:rPr>
                  <a:t>and shell </a:t>
                </a:r>
                <a:r>
                  <a:rPr lang="en-US" sz="1600" dirty="0">
                    <a:solidFill>
                      <a:srgbClr val="7030A0"/>
                    </a:solidFill>
                    <a:latin typeface="Arial Rounded MT Bold" panose="020F0704030504030204" pitchFamily="34" charset="0"/>
                  </a:rPr>
                  <a:t>as having lived from 1000 to 25,000 </a:t>
                </a:r>
                <a:r>
                  <a:rPr lang="en-US" sz="1600" dirty="0" err="1">
                    <a:solidFill>
                      <a:srgbClr val="7030A0"/>
                    </a:solidFill>
                    <a:latin typeface="Arial Rounded MT Bold" panose="020F0704030504030204" pitchFamily="34" charset="0"/>
                  </a:rPr>
                  <a:t>yr</a:t>
                </a:r>
                <a:r>
                  <a:rPr lang="en-US" sz="1600" dirty="0">
                    <a:solidFill>
                      <a:srgbClr val="7030A0"/>
                    </a:solidFill>
                    <a:latin typeface="Arial Rounded MT Bold" panose="020F0704030504030204" pitchFamily="34" charset="0"/>
                  </a:rPr>
                  <a:t> ago. </a:t>
                </a:r>
                <a:endParaRPr lang="en-US" sz="1600" dirty="0" smtClean="0">
                  <a:solidFill>
                    <a:srgbClr val="7030A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latin typeface="Arial Rounded MT Bold" panose="020F0704030504030204" pitchFamily="34" charset="0"/>
                  </a:rPr>
                  <a:t>This </a:t>
                </a:r>
                <a:r>
                  <a:rPr lang="en-US" sz="1600" dirty="0">
                    <a:latin typeface="Arial Rounded MT Bold" panose="020F0704030504030204" pitchFamily="34" charset="0"/>
                  </a:rPr>
                  <a:t>knowledge has </a:t>
                </a:r>
                <a:r>
                  <a:rPr lang="en-US" sz="1600" dirty="0" smtClean="0">
                    <a:latin typeface="Arial Rounded MT Bold" panose="020F0704030504030204" pitchFamily="34" charset="0"/>
                  </a:rPr>
                  <a:t>helped us </a:t>
                </a:r>
                <a:r>
                  <a:rPr lang="en-US" sz="1600" dirty="0">
                    <a:latin typeface="Arial Rounded MT Bold" panose="020F0704030504030204" pitchFamily="34" charset="0"/>
                  </a:rPr>
                  <a:t>reconstruct the history of living organisms—including </a:t>
                </a:r>
                <a:r>
                  <a:rPr lang="en-US" sz="1600" dirty="0" smtClean="0">
                    <a:latin typeface="Arial Rounded MT Bold" panose="020F0704030504030204" pitchFamily="34" charset="0"/>
                  </a:rPr>
                  <a:t>humans—during that </a:t>
                </a:r>
                <a:r>
                  <a:rPr lang="en-US" sz="1600" dirty="0">
                    <a:latin typeface="Arial Rounded MT Bold" panose="020F0704030504030204" pitchFamily="34" charset="0"/>
                  </a:rPr>
                  <a:t>time span</a:t>
                </a:r>
                <a:r>
                  <a:rPr lang="en-US" sz="16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.</a:t>
                </a:r>
                <a:endParaRPr lang="en-US" sz="1600" dirty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6422"/>
                <a:ext cx="8295810" cy="4524315"/>
              </a:xfrm>
              <a:prstGeom prst="rect">
                <a:avLst/>
              </a:prstGeom>
              <a:blipFill>
                <a:blip r:embed="rId2"/>
                <a:stretch>
                  <a:fillRect l="-294" t="-404" r="-367" b="-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utoShape 4" descr="Antoine Henri Becquerel | Radiology Reference Article | Radiopaedia.or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Carbon dating ~ Learning Ge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748" y="4359159"/>
            <a:ext cx="3017086" cy="245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ew carbon dating device capable of delivering on-site results | Editage  Insigh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395" y="5113176"/>
            <a:ext cx="2557483" cy="170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rbon dating, the archaeological workhorse, is getting a major reboo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20" y="5113176"/>
            <a:ext cx="2540837" cy="169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5013238"/>
            <a:ext cx="2390361" cy="1792771"/>
          </a:xfrm>
          <a:prstGeom prst="rect">
            <a:avLst/>
          </a:prstGeom>
        </p:spPr>
      </p:pic>
      <p:pic>
        <p:nvPicPr>
          <p:cNvPr id="4106" name="Picture 10" descr="Why is carbon dating harder than it used to be? | NCPR Ne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77" y="160337"/>
            <a:ext cx="2737418" cy="41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1059480" y="1800"/>
              <a:ext cx="10978200" cy="58687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0480" y="-9000"/>
                <a:ext cx="10997280" cy="589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98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13.5 DECAY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PROCESSES – 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Carbon Dating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562" y="883659"/>
            <a:ext cx="11937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An 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archaeologist finds a 25.0-g piece of charcoal in </a:t>
            </a:r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the ruins 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of an ancient city. The sample shows a </a:t>
            </a:r>
            <a:r>
              <a:rPr lang="en-US" baseline="30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14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 </a:t>
            </a:r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activity of 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250 decays/min. How long has the tree from </a:t>
            </a:r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which this 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charcoal came been dead?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87960" y="533160"/>
              <a:ext cx="10855440" cy="51375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4640" y="524520"/>
                <a:ext cx="10880280" cy="515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51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13.5 DECAY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PROCESSES –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Gamma Decay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87445" y="611023"/>
                <a:ext cx="11637816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A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nucleus that undergoes radioactive decay is left in an excited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energy state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. The nucleus can then undergo a second decay to a lower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energy state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, perhaps to the ground state, by emitting a high-energy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photon.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endParaRPr lang="en-US" sz="1600" dirty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The typical half-life of an excited </a:t>
                </a:r>
                <a:r>
                  <a:rPr lang="en-US" sz="16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nuclear state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dirty="0" smtClean="0">
                            <a:solidFill>
                              <a:srgbClr val="3366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solidFill>
                              <a:srgbClr val="3366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 dirty="0" smtClean="0">
                            <a:solidFill>
                              <a:srgbClr val="336600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s</a:t>
                </a: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endParaRPr lang="en-US" sz="1600" dirty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Gamma photons </a:t>
                </a:r>
                <a:r>
                  <a:rPr lang="en-US" sz="16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have very high energy (in the range </a:t>
                </a:r>
                <a:r>
                  <a:rPr lang="en-US" sz="16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of 1 </a:t>
                </a:r>
                <a:r>
                  <a:rPr lang="en-US" sz="16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MeV to 1 GeV)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45" y="611023"/>
                <a:ext cx="11637816" cy="1600438"/>
              </a:xfrm>
              <a:prstGeom prst="rect">
                <a:avLst/>
              </a:prstGeom>
              <a:blipFill>
                <a:blip r:embed="rId2"/>
                <a:stretch>
                  <a:fillRect l="-210" t="-1141" r="-262" b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827222" y="3684620"/>
            <a:ext cx="2472062" cy="762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5165849" y="4176928"/>
            <a:ext cx="2797113" cy="2066278"/>
          </a:xfrm>
          <a:prstGeom prst="rect">
            <a:avLst/>
          </a:prstGeom>
        </p:spPr>
      </p:pic>
      <p:pic>
        <p:nvPicPr>
          <p:cNvPr id="1028" name="Picture 4" descr="Nuclear Decay - StickMan Physic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550" y="1576641"/>
            <a:ext cx="3319144" cy="248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30 Gamma Radiation GIFs | Find the best GIF on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612" y="4195170"/>
            <a:ext cx="3369021" cy="258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22320" y="1091880"/>
              <a:ext cx="12111120" cy="53053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880" y="1082520"/>
                <a:ext cx="12133080" cy="532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242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13.6 NATURAL RADIOACTIVITY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092" y="655574"/>
            <a:ext cx="11637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660033"/>
                </a:solidFill>
                <a:latin typeface="Arial Rounded MT Bold" panose="020F0704030504030204" pitchFamily="34" charset="0"/>
              </a:rPr>
              <a:t>Radioactive nuclei are generally classified into two groups: </a:t>
            </a:r>
            <a:endParaRPr lang="en-US" sz="1600" dirty="0" smtClean="0">
              <a:solidFill>
                <a:srgbClr val="660033"/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buAutoNum type="arabicParenBoth"/>
            </a:pPr>
            <a:r>
              <a:rPr lang="en-US" sz="1600" dirty="0">
                <a:solidFill>
                  <a:srgbClr val="660033"/>
                </a:solidFill>
                <a:latin typeface="Arial Rounded MT Bold" panose="020F0704030504030204" pitchFamily="34" charset="0"/>
              </a:rPr>
              <a:t>U</a:t>
            </a:r>
            <a:r>
              <a:rPr lang="en-US" sz="1600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nstable nuclei found </a:t>
            </a:r>
            <a:r>
              <a:rPr lang="en-US" sz="1600" dirty="0">
                <a:solidFill>
                  <a:srgbClr val="660033"/>
                </a:solidFill>
                <a:latin typeface="Arial Rounded MT Bold" panose="020F0704030504030204" pitchFamily="34" charset="0"/>
              </a:rPr>
              <a:t>in nature, which give rise to what is called natural </a:t>
            </a:r>
            <a:r>
              <a:rPr lang="en-US" sz="1600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radioactivity,</a:t>
            </a:r>
          </a:p>
          <a:p>
            <a:pPr marL="857250" lvl="1" indent="-400050" algn="just">
              <a:buFont typeface="+mj-lt"/>
              <a:buAutoNum type="romanUcPeriod"/>
            </a:pPr>
            <a:r>
              <a:rPr lang="en-US" sz="1600" baseline="300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238</a:t>
            </a: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U (Uranium 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Series)  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  </a:t>
            </a:r>
            <a:r>
              <a:rPr lang="en-US" sz="1600" baseline="300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206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Pb</a:t>
            </a: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, </a:t>
            </a:r>
            <a:endParaRPr lang="en-US" sz="1600" dirty="0" smtClean="0">
              <a:solidFill>
                <a:srgbClr val="336600"/>
              </a:solidFill>
              <a:latin typeface="Arial Rounded MT Bold" panose="020F0704030504030204" pitchFamily="34" charset="0"/>
            </a:endParaRPr>
          </a:p>
          <a:p>
            <a:pPr marL="857250" lvl="1" indent="-400050" algn="just">
              <a:buFont typeface="+mj-lt"/>
              <a:buAutoNum type="romanUcPeriod"/>
            </a:pPr>
            <a:r>
              <a:rPr lang="en-US" sz="1600" baseline="300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235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U (Actinium Series) 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  </a:t>
            </a:r>
            <a:r>
              <a:rPr lang="en-US" sz="1600" baseline="300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207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Pb</a:t>
            </a: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,</a:t>
            </a:r>
            <a:endParaRPr lang="en-US" sz="1600" dirty="0" smtClean="0">
              <a:solidFill>
                <a:srgbClr val="336600"/>
              </a:solidFill>
              <a:latin typeface="Arial Rounded MT Bold" panose="020F0704030504030204" pitchFamily="34" charset="0"/>
            </a:endParaRPr>
          </a:p>
          <a:p>
            <a:pPr marL="857250" lvl="1" indent="-400050" algn="just">
              <a:buFont typeface="+mj-lt"/>
              <a:buAutoNum type="romanUcPeriod"/>
            </a:pPr>
            <a:r>
              <a:rPr lang="en-US" sz="1600" baseline="300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232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Th </a:t>
            </a: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(Thorium Series) 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 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baseline="300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208</a:t>
            </a: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Pb</a:t>
            </a:r>
            <a:endParaRPr lang="en-US" sz="1600" dirty="0" smtClean="0">
              <a:solidFill>
                <a:srgbClr val="336600"/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buAutoNum type="arabicParenBoth"/>
            </a:pPr>
            <a:r>
              <a:rPr lang="en-US" sz="1600" dirty="0" err="1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Nnuclei</a:t>
            </a:r>
            <a:r>
              <a:rPr lang="en-US" sz="1600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dirty="0">
                <a:solidFill>
                  <a:srgbClr val="660033"/>
                </a:solidFill>
                <a:latin typeface="Arial Rounded MT Bold" panose="020F0704030504030204" pitchFamily="34" charset="0"/>
              </a:rPr>
              <a:t>produced in the laboratory through nuclear reactions, </a:t>
            </a:r>
            <a:r>
              <a:rPr lang="en-US" sz="1600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which exhibit </a:t>
            </a:r>
            <a:r>
              <a:rPr lang="en-US" sz="1600" dirty="0">
                <a:solidFill>
                  <a:srgbClr val="660033"/>
                </a:solidFill>
                <a:latin typeface="Arial Rounded MT Bold" panose="020F0704030504030204" pitchFamily="34" charset="0"/>
              </a:rPr>
              <a:t>artificial radioactivity</a:t>
            </a:r>
            <a:r>
              <a:rPr lang="en-US" sz="1600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.</a:t>
            </a:r>
          </a:p>
          <a:p>
            <a:pPr lvl="1" algn="just"/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Neptunium is the longest-lived member of the 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series other </a:t>
            </a: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than its stable end product, </a:t>
            </a:r>
            <a:r>
              <a:rPr lang="en-US" sz="1600" baseline="300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209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Bi.</a:t>
            </a:r>
            <a:endParaRPr lang="en-US" sz="1600" dirty="0">
              <a:solidFill>
                <a:srgbClr val="33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AutoShape 6" descr="Radioactive Series By Juhele Clip Art at Clker.com - vector clip art  online, royalty free &amp; public doma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Radioactive Series By Juhele Clip Art at Clker.com - vector clip art  online, royalty free &amp; public doma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File:Decay Chain (4n+1 - Neptunium Series) rotated.svg - Wikimedia Common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6" descr="https://www.iconspng.com/images/radioactive-decay-series/radioactive-decay-series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303" y="2454767"/>
            <a:ext cx="10921593" cy="436863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/>
              <p14:cNvContentPartPr/>
              <p14:nvPr/>
            </p14:nvContentPartPr>
            <p14:xfrm>
              <a:off x="408600" y="606960"/>
              <a:ext cx="11539800" cy="558864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7800" y="598320"/>
                <a:ext cx="11561400" cy="560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467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30 Nuclear Fission GIFs | Find the best GIF on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05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49423" y="5897886"/>
            <a:ext cx="2720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The End of CH 13</a:t>
            </a:r>
            <a:endParaRPr lang="en-US" sz="24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762200" y="816840"/>
              <a:ext cx="8408160" cy="46159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1760" y="807120"/>
                <a:ext cx="8431200" cy="463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963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138" y="577714"/>
            <a:ext cx="11911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6600"/>
                </a:solidFill>
                <a:latin typeface="Arial Rounded MT Bold" panose="020F0704030504030204" pitchFamily="34" charset="0"/>
              </a:rPr>
              <a:t>The atomic number, </a:t>
            </a:r>
            <a:r>
              <a:rPr lang="en-US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Z</a:t>
            </a:r>
            <a:r>
              <a:rPr lang="en-US" dirty="0" smtClean="0">
                <a:latin typeface="Arial Rounded MT Bold" panose="020F0704030504030204" pitchFamily="34" charset="0"/>
              </a:rPr>
              <a:t>, which equals </a:t>
            </a:r>
            <a:r>
              <a:rPr lang="en-US" dirty="0">
                <a:latin typeface="Arial Rounded MT Bold" panose="020F0704030504030204" pitchFamily="34" charset="0"/>
              </a:rPr>
              <a:t>the number of protons in the </a:t>
            </a:r>
            <a:r>
              <a:rPr lang="en-US" dirty="0" smtClean="0">
                <a:latin typeface="Arial Rounded MT Bold" panose="020F0704030504030204" pitchFamily="34" charset="0"/>
              </a:rPr>
              <a:t>nucleus.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dirty="0">
                <a:solidFill>
                  <a:srgbClr val="336600"/>
                </a:solidFill>
                <a:latin typeface="Arial Rounded MT Bold" panose="020F0704030504030204" pitchFamily="34" charset="0"/>
              </a:rPr>
              <a:t>neutron number, N,</a:t>
            </a:r>
            <a:r>
              <a:rPr lang="en-US" dirty="0">
                <a:latin typeface="Arial Rounded MT Bold" panose="020F0704030504030204" pitchFamily="34" charset="0"/>
              </a:rPr>
              <a:t> which equals the number of neutrons in </a:t>
            </a:r>
            <a:r>
              <a:rPr lang="en-US" dirty="0" smtClean="0">
                <a:latin typeface="Arial Rounded MT Bold" panose="020F0704030504030204" pitchFamily="34" charset="0"/>
              </a:rPr>
              <a:t>the nucleus.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dirty="0">
                <a:solidFill>
                  <a:srgbClr val="336600"/>
                </a:solidFill>
                <a:latin typeface="Arial Rounded MT Bold" panose="020F0704030504030204" pitchFamily="34" charset="0"/>
              </a:rPr>
              <a:t>mass number, A</a:t>
            </a:r>
            <a:r>
              <a:rPr lang="en-US" dirty="0">
                <a:latin typeface="Arial Rounded MT Bold" panose="020F0704030504030204" pitchFamily="34" charset="0"/>
              </a:rPr>
              <a:t>, which equals the number of nucleons (</a:t>
            </a:r>
            <a:r>
              <a:rPr lang="en-US" dirty="0" smtClean="0">
                <a:latin typeface="Arial Rounded MT Bold" panose="020F0704030504030204" pitchFamily="34" charset="0"/>
              </a:rPr>
              <a:t>neutrons plus </a:t>
            </a:r>
            <a:r>
              <a:rPr lang="en-US" dirty="0">
                <a:latin typeface="Arial Rounded MT Bold" panose="020F0704030504030204" pitchFamily="34" charset="0"/>
              </a:rPr>
              <a:t>protons) in the nucleus.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13.1 SOME PROPERTIES OF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NUCLE –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General 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138" y="3845719"/>
            <a:ext cx="1122408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The nuclei of all atoms of a particular element contain the same number </a:t>
            </a:r>
            <a:r>
              <a:rPr lang="en-US" sz="1700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of protons </a:t>
            </a:r>
            <a:r>
              <a:rPr lang="en-US" sz="17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but often contain different numbers of neutrons. Nuclei that </a:t>
            </a:r>
            <a:r>
              <a:rPr lang="en-US" sz="1700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are related </a:t>
            </a:r>
            <a:r>
              <a:rPr lang="en-US" sz="17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in this way are called </a:t>
            </a:r>
            <a:r>
              <a:rPr lang="en-US" sz="1700" i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isotopes.</a:t>
            </a:r>
            <a:endParaRPr lang="en-US" sz="1700" i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File:NM2 6Ani.gif - Wikimedia Comm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93" y="4798992"/>
            <a:ext cx="2512087" cy="138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earn Isotopes,Isobars and Isotones in 3 minute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667" y="4806349"/>
            <a:ext cx="1785939" cy="137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8783" y="4798992"/>
            <a:ext cx="2713217" cy="13825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161000" y="564120"/>
              <a:ext cx="10811160" cy="6089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9840" y="556200"/>
                <a:ext cx="10833840" cy="610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927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13.1 SOME PROPERTIES OF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NUCLE –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Charge and Mass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870347"/>
                <a:ext cx="11224087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7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Because the rest energy of a particle is given by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7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7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17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17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7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sz="17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it is often </a:t>
                </a:r>
                <a:r>
                  <a:rPr lang="en-US" sz="17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convenient to </a:t>
                </a:r>
                <a:r>
                  <a:rPr lang="en-US" sz="17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express the atomic mass unit in terms of its rest-energy equivalent. </a:t>
                </a:r>
                <a:r>
                  <a:rPr lang="en-US" sz="17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For one </a:t>
                </a:r>
                <a:r>
                  <a:rPr lang="en-US" sz="17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atomic mass unit, we have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0347"/>
                <a:ext cx="11224087" cy="615553"/>
              </a:xfrm>
              <a:prstGeom prst="rect">
                <a:avLst/>
              </a:prstGeom>
              <a:blipFill>
                <a:blip r:embed="rId2"/>
                <a:stretch>
                  <a:fillRect l="-272" t="-3960" r="-326" b="-1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876925" y="2116446"/>
            <a:ext cx="6238875" cy="1426854"/>
          </a:xfrm>
          <a:prstGeom prst="rect">
            <a:avLst/>
          </a:prstGeom>
        </p:spPr>
      </p:pic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Atomic Weight of Tantalum | Commission on Isotopic Abundances and Atomic  Weigh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4173846"/>
            <a:ext cx="1435194" cy="15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tomic Weight of Potassium | Commission on Isotopic Abundances and Atomic  Weigh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573" y="4173846"/>
            <a:ext cx="1434505" cy="15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tomic Weight of Helium | Commission on Isotopic Abundances and Atomic  Weig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16" y="4173846"/>
            <a:ext cx="1434505" cy="15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350640" y="1586880"/>
              <a:ext cx="11822760" cy="5019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8040" y="1576080"/>
                <a:ext cx="11846880" cy="504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22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13.1 SOME PROPERTIES OF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NUCLE –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Size and Structure of Nuclei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" y="870347"/>
                <a:ext cx="9746037" cy="2972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7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Since the time of Rutherford’s scattering experiments, a multitude of other experiments </a:t>
                </a:r>
                <a:r>
                  <a:rPr lang="en-US" sz="17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have shown that most nuclei are approximately spherical </a:t>
                </a:r>
                <a:r>
                  <a:rPr lang="en-US" sz="17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and have </a:t>
                </a:r>
                <a:r>
                  <a:rPr lang="en-US" sz="17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an average radius </a:t>
                </a:r>
                <a:r>
                  <a:rPr lang="en-US" sz="17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of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7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700" dirty="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700" dirty="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7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7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where A is the mass number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7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7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7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is a constant equal to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1.2</m:t>
                    </m:r>
                    <m:r>
                      <a:rPr lang="en-US" sz="17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7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7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7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sz="17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m</a:t>
                </a:r>
                <a:r>
                  <a:rPr lang="en-US" sz="17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700" dirty="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700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All </a:t>
                </a:r>
                <a:r>
                  <a:rPr lang="en-US" sz="17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nuclei have nearly the </a:t>
                </a:r>
                <a:r>
                  <a:rPr lang="en-US" sz="1700" u="sng" dirty="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same density</a:t>
                </a:r>
                <a:r>
                  <a:rPr lang="en-US" sz="17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. </a:t>
                </a:r>
                <a:r>
                  <a:rPr lang="en-US" sz="1700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When the </a:t>
                </a:r>
                <a:r>
                  <a:rPr lang="en-US" sz="17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nucleons combine to form a nucleus, they combine as though </a:t>
                </a:r>
                <a:r>
                  <a:rPr lang="en-US" sz="1700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they were </a:t>
                </a:r>
                <a:r>
                  <a:rPr lang="en-US" sz="17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tightly packed spheres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700" dirty="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870347"/>
                <a:ext cx="9746037" cy="2972993"/>
              </a:xfrm>
              <a:prstGeom prst="rect">
                <a:avLst/>
              </a:prstGeom>
              <a:blipFill>
                <a:blip r:embed="rId2"/>
                <a:stretch>
                  <a:fillRect l="-313" t="-821" r="-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913" y="1685364"/>
            <a:ext cx="1424461" cy="547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194" y="2233151"/>
            <a:ext cx="1877175" cy="16867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1902240" y="642600"/>
              <a:ext cx="9713880" cy="56894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1440" y="635400"/>
                <a:ext cx="9737280" cy="57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1996920" y="4581000"/>
              <a:ext cx="6686640" cy="1373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83960" y="4570200"/>
                <a:ext cx="6708240" cy="139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74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6735" cy="684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13.1 SOME PROPERTIES OF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NUCLE –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Nuclear Stability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870347"/>
            <a:ext cx="1162119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Like </a:t>
            </a:r>
            <a:r>
              <a:rPr lang="en-US" sz="17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charges (the protons) in proximity exert very large repulsive </a:t>
            </a:r>
            <a:r>
              <a:rPr lang="en-US" sz="17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electrostatic forces </a:t>
            </a:r>
            <a:r>
              <a:rPr lang="en-US" sz="17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on each other, which should cause the nucleus to fly apart. </a:t>
            </a:r>
            <a:endParaRPr lang="en-US" sz="1700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However, nuclei </a:t>
            </a:r>
            <a:r>
              <a:rPr lang="en-US" sz="17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are stable </a:t>
            </a:r>
            <a:r>
              <a:rPr lang="en-US" sz="1700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because </a:t>
            </a:r>
            <a:r>
              <a:rPr lang="en-US" sz="17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of the presence of the </a:t>
            </a:r>
            <a:r>
              <a:rPr lang="en-US" sz="17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nuclear force</a:t>
            </a:r>
            <a:r>
              <a:rPr lang="en-US" sz="17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. </a:t>
            </a:r>
            <a:endParaRPr lang="en-US" sz="1700" dirty="0" smtClean="0">
              <a:solidFill>
                <a:srgbClr val="3333CC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This 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is an </a:t>
            </a:r>
            <a:r>
              <a:rPr lang="en-US" sz="1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attractive force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, with a very short range (about 2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fm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), that acts between all </a:t>
            </a:r>
            <a:r>
              <a:rPr lang="en-US" sz="1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nuclear particles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. </a:t>
            </a:r>
            <a:endParaRPr lang="en-US" sz="1700" dirty="0" smtClean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7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attractive </a:t>
            </a: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nuclear force </a:t>
            </a:r>
            <a:r>
              <a:rPr lang="en-US" sz="17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also acts between pairs of neutrons and between neutrons and protons</a:t>
            </a: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.</a:t>
            </a:r>
            <a:endParaRPr lang="en-US" sz="1700" dirty="0">
              <a:solidFill>
                <a:srgbClr val="0033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" descr="Strong nuclear force - Energy Educ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584" y="2270730"/>
            <a:ext cx="3607724" cy="244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0681" y="2609062"/>
            <a:ext cx="77813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There are approximately 260 stable nuclei; hundreds of other nuclei have been observed but these are unstable.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Light nuclei are most stable if they contain equal numbers of protons and neutrons.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Furthermore, heavy nuclei are more stable if the number of neutrons exceeds the number of protons. </a:t>
            </a:r>
          </a:p>
        </p:txBody>
      </p:sp>
      <p:pic>
        <p:nvPicPr>
          <p:cNvPr id="15" name="Picture 4" descr="Radioactive GIF - Find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849904"/>
            <a:ext cx="1659731" cy="165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AHRA - Isotopes &amp; Hydr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92" y="5003209"/>
            <a:ext cx="3072372" cy="13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ecial Features - Element Proj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415" y="4777420"/>
            <a:ext cx="2842608" cy="173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385640" y="68040"/>
              <a:ext cx="10632240" cy="6616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4480" y="57600"/>
                <a:ext cx="10651680" cy="663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53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13.1 SOME PROPERTIES OF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NUCLE –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Nuclear Stability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5575" y="532015"/>
            <a:ext cx="118435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We 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can </a:t>
            </a: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understand this 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by recognizing that as the number of protons increases, the strength </a:t>
            </a: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of the 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Coulomb force increases, which tends to break the nucleus apart. As a </a:t>
            </a: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result, more 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neutrons are needed to keep the nucleus stable, since neutrons </a:t>
            </a: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experience only 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attractive nuclear forces. </a:t>
            </a:r>
            <a:endParaRPr lang="en-US" sz="1600" dirty="0" smtClean="0">
              <a:solidFill>
                <a:srgbClr val="333399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 smtClean="0">
              <a:solidFill>
                <a:srgbClr val="333399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 Rounded MT Bold" panose="020F0704030504030204" pitchFamily="34" charset="0"/>
              </a:rPr>
              <a:t>When Z = </a:t>
            </a:r>
            <a:r>
              <a:rPr lang="en-US" sz="1600" dirty="0">
                <a:latin typeface="Arial Rounded MT Bold" panose="020F0704030504030204" pitchFamily="34" charset="0"/>
              </a:rPr>
              <a:t>83. Elements that contain more than 83 protons do not have stable nuclei</a:t>
            </a:r>
            <a:r>
              <a:rPr lang="en-US" sz="1600" dirty="0" smtClean="0">
                <a:latin typeface="Arial Rounded MT Bold" panose="020F07040305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 smtClean="0"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 smtClean="0"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>
              <a:latin typeface="Arial Rounded MT Bold" panose="020F0704030504030204" pitchFamily="34" charset="0"/>
            </a:endParaRPr>
          </a:p>
          <a:p>
            <a:pPr algn="just"/>
            <a:endParaRPr lang="en-US" sz="16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51" y="2061881"/>
            <a:ext cx="1069105" cy="1112743"/>
          </a:xfrm>
          <a:prstGeom prst="rect">
            <a:avLst/>
          </a:prstGeom>
        </p:spPr>
      </p:pic>
      <p:pic>
        <p:nvPicPr>
          <p:cNvPr id="2050" name="Picture 2" descr="Facts About Bismuth | Bismuth, German words, Atomic symb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52" y="2061881"/>
            <a:ext cx="1456343" cy="96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10635" y="2451552"/>
            <a:ext cx="6696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336600"/>
                </a:solidFill>
                <a:latin typeface="Arial Rounded MT Bold" panose="020F0704030504030204" pitchFamily="34" charset="0"/>
              </a:rPr>
              <a:t>https://nds.iaea.org/relnsd/vcharthtml/VChartHTML.html</a:t>
            </a:r>
          </a:p>
        </p:txBody>
      </p:sp>
      <p:pic>
        <p:nvPicPr>
          <p:cNvPr id="2052" name="Picture 4" descr="Periodic Table of the Elements, Poster, 34” x 21” - Arbor Scientif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528331"/>
            <a:ext cx="4697490" cy="313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812" y="2861395"/>
            <a:ext cx="2686690" cy="3844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1072440" y="1303560"/>
              <a:ext cx="10994760" cy="5125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2000" y="1290600"/>
                <a:ext cx="11013840" cy="514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898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13.1 SOME PROPERTIES OF </a:t>
            </a:r>
            <a:r>
              <a:rPr lang="en-US" sz="2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NUCLE –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Nuclear Spin and Magnetic Moment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5575" y="747168"/>
                <a:ext cx="1203642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A nucleus, like an electron, has an </a:t>
                </a:r>
                <a:r>
                  <a:rPr lang="en-US" sz="1600" dirty="0" smtClean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intrinsic angular </a:t>
                </a:r>
                <a:r>
                  <a:rPr lang="en-US" sz="1600" dirty="0">
                    <a:solidFill>
                      <a:srgbClr val="333399"/>
                    </a:solidFill>
                    <a:latin typeface="Arial Rounded MT Bold" panose="020F0704030504030204" pitchFamily="34" charset="0"/>
                  </a:rPr>
                  <a:t>momentum that arises from relativistic properties.</a:t>
                </a:r>
                <a:endParaRPr lang="en-US" sz="1600" dirty="0"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1600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 is a quantum </a:t>
                </a:r>
                <a:r>
                  <a:rPr lang="en-US" sz="1600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number called </a:t>
                </a:r>
                <a:r>
                  <a:rPr lang="en-US" sz="1600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the nuclear spin and may be an integer or a </a:t>
                </a:r>
                <a:r>
                  <a:rPr lang="en-US" sz="1600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half-integer.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75" y="747168"/>
                <a:ext cx="12036425" cy="584775"/>
              </a:xfrm>
              <a:prstGeom prst="rect">
                <a:avLst/>
              </a:prstGeom>
              <a:blipFill>
                <a:blip r:embed="rId2"/>
                <a:stretch>
                  <a:fillRect l="-203" t="-3158" b="-1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0422293" y="1039555"/>
            <a:ext cx="1614197" cy="3398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0261" y="3346399"/>
                <a:ext cx="9968138" cy="3293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6600CC"/>
                    </a:solidFill>
                    <a:latin typeface="Arial Rounded MT Bold" panose="020F0704030504030204" pitchFamily="34" charset="0"/>
                  </a:rPr>
                  <a:t>The nuclear angular momentum has a nuclear magnetic moment associated with </a:t>
                </a:r>
                <a:r>
                  <a:rPr lang="en-US" sz="1600" dirty="0">
                    <a:solidFill>
                      <a:srgbClr val="6600CC"/>
                    </a:solidFill>
                    <a:latin typeface="Arial Rounded MT Bold" panose="020F0704030504030204" pitchFamily="34" charset="0"/>
                  </a:rPr>
                  <a:t>it, similar to that of the electron. The magnetic moment of a </a:t>
                </a:r>
                <a:r>
                  <a:rPr lang="en-US" sz="1600" dirty="0" smtClean="0">
                    <a:solidFill>
                      <a:srgbClr val="6600CC"/>
                    </a:solidFill>
                    <a:latin typeface="Arial Rounded MT Bold" panose="020F0704030504030204" pitchFamily="34" charset="0"/>
                  </a:rPr>
                  <a:t>nucleus is </a:t>
                </a:r>
                <a:r>
                  <a:rPr lang="en-US" sz="1600" dirty="0">
                    <a:solidFill>
                      <a:srgbClr val="6600CC"/>
                    </a:solidFill>
                    <a:latin typeface="Arial Rounded MT Bold" panose="020F0704030504030204" pitchFamily="34" charset="0"/>
                  </a:rPr>
                  <a:t>measured in terms of the nuclear magneton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rgbClr val="66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rgbClr val="66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rgbClr val="66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6600CC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sz="1600" dirty="0">
                    <a:solidFill>
                      <a:srgbClr val="6600CC"/>
                    </a:solidFill>
                    <a:latin typeface="Arial Rounded MT Bold" panose="020F0704030504030204" pitchFamily="34" charset="0"/>
                  </a:rPr>
                  <a:t>a unit of magnetic </a:t>
                </a:r>
                <a:r>
                  <a:rPr lang="en-US" sz="1600" dirty="0" smtClean="0">
                    <a:solidFill>
                      <a:srgbClr val="6600CC"/>
                    </a:solidFill>
                    <a:latin typeface="Arial Rounded MT Bold" panose="020F0704030504030204" pitchFamily="34" charset="0"/>
                  </a:rPr>
                  <a:t>moment defined as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66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66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66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66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The magnetic moment of a free proton is approximately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2.7928</m:t>
                    </m:r>
                    <m:sSub>
                      <m:sSubPr>
                        <m:ctrlPr>
                          <a:rPr lang="en-US" sz="1600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600" dirty="0" smtClean="0">
                  <a:solidFill>
                    <a:srgbClr val="80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A </a:t>
                </a:r>
                <a:r>
                  <a:rPr lang="en-US" sz="1600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neutron also has a magnetic </a:t>
                </a:r>
                <a:r>
                  <a:rPr lang="en-US" sz="1600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moment, with </a:t>
                </a:r>
                <a:r>
                  <a:rPr lang="en-US" sz="1600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a value 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−1.9135</m:t>
                    </m:r>
                    <m:sSub>
                      <m:sSubPr>
                        <m:ctrlPr>
                          <a:rPr lang="en-US" sz="1600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600" dirty="0" smtClean="0">
                  <a:solidFill>
                    <a:srgbClr val="80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ounded MT Bold" panose="020F0704030504030204" pitchFamily="34" charset="0"/>
                  </a:rPr>
                  <a:t>fact that the neutron has a magnetic 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ounded MT Bold" panose="020F0704030504030204" pitchFamily="34" charset="0"/>
                  </a:rPr>
                  <a:t>moment is 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ounded MT Bold" panose="020F0704030504030204" pitchFamily="34" charset="0"/>
                  </a:rPr>
                  <a:t>evidence that the uncharged neutron has an internal charge distribution.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</a:rPr>
                  <a:t>The minus sign indicates that this moment is opposite the spin angular </a:t>
                </a:r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</a:rPr>
                  <a:t>momentum of 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</a:rPr>
                  <a:t>the neutron.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1" y="3346399"/>
                <a:ext cx="9968138" cy="3293209"/>
              </a:xfrm>
              <a:prstGeom prst="rect">
                <a:avLst/>
              </a:prstGeom>
              <a:blipFill>
                <a:blip r:embed="rId4"/>
                <a:stretch>
                  <a:fillRect l="-245" t="-556" r="-306" b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398454" y="4287287"/>
            <a:ext cx="2492411" cy="583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382" y="4730347"/>
            <a:ext cx="2016929" cy="12526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663120" y="94680"/>
              <a:ext cx="10724040" cy="6284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1960" y="86040"/>
                <a:ext cx="10746360" cy="630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155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48194</TotalTime>
  <Words>2435</Words>
  <Application>Microsoft Office PowerPoint</Application>
  <PresentationFormat>Widescreen</PresentationFormat>
  <Paragraphs>163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Algerian</vt:lpstr>
      <vt:lpstr>Arial</vt:lpstr>
      <vt:lpstr>Arial Rounded MT Bold</vt:lpstr>
      <vt:lpstr>Berlin Sans FB Demi</vt:lpstr>
      <vt:lpstr>Calibri</vt:lpstr>
      <vt:lpstr>Calibri Light</vt:lpstr>
      <vt:lpstr>Cambria Math</vt:lpstr>
      <vt:lpstr>Engravers MT</vt:lpstr>
      <vt:lpstr>Harlow Solid Italic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Tariq Al-Abdullah</dc:creator>
  <cp:lastModifiedBy>Tariq Al-Abdullah</cp:lastModifiedBy>
  <cp:revision>604</cp:revision>
  <dcterms:created xsi:type="dcterms:W3CDTF">2021-01-16T18:38:58Z</dcterms:created>
  <dcterms:modified xsi:type="dcterms:W3CDTF">2021-04-13T08:13:44Z</dcterms:modified>
</cp:coreProperties>
</file>