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1" r:id="rId15"/>
    <p:sldId id="270" r:id="rId16"/>
    <p:sldId id="272" r:id="rId17"/>
    <p:sldId id="276" r:id="rId18"/>
    <p:sldId id="274" r:id="rId19"/>
    <p:sldId id="273" r:id="rId20"/>
    <p:sldId id="275" r:id="rId21"/>
    <p:sldId id="277" r:id="rId22"/>
    <p:sldId id="278" r:id="rId23"/>
    <p:sldId id="279" r:id="rId24"/>
    <p:sldId id="280" r:id="rId25"/>
    <p:sldId id="281" r:id="rId26"/>
    <p:sldId id="282" r:id="rId27"/>
    <p:sldId id="284" r:id="rId28"/>
    <p:sldId id="285" r:id="rId29"/>
    <p:sldId id="286" r:id="rId30"/>
    <p:sldId id="287" r:id="rId31"/>
    <p:sldId id="283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32" userDrawn="1">
          <p15:clr>
            <a:srgbClr val="A4A3A4"/>
          </p15:clr>
        </p15:guide>
        <p15:guide id="2" pos="388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3300"/>
    <a:srgbClr val="A50021"/>
    <a:srgbClr val="660033"/>
    <a:srgbClr val="003366"/>
    <a:srgbClr val="0033CC"/>
    <a:srgbClr val="9900CC"/>
    <a:srgbClr val="006600"/>
    <a:srgbClr val="CC0000"/>
    <a:srgbClr val="000066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35" autoAdjust="0"/>
    <p:restoredTop sz="94660"/>
  </p:normalViewPr>
  <p:slideViewPr>
    <p:cSldViewPr snapToGrid="0" showGuides="1">
      <p:cViewPr varScale="1">
        <p:scale>
          <a:sx n="101" d="100"/>
          <a:sy n="101" d="100"/>
        </p:scale>
        <p:origin x="852" y="102"/>
      </p:cViewPr>
      <p:guideLst>
        <p:guide orient="horz" pos="2232"/>
        <p:guide pos="388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4-15T07:01:41.10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10815 3910 696 0,'0'0'244'0,"0"0"606"0,0 0-717 16,0 0-100-16,0 0-11 16,0 0 99-16,0 3 45 15,0-2-49-15,-3-1-53 16,-6 2-28-16,-9-1-8 16,-4 0-6-16,-11 4 3 15,-6 1-7-15,0 0-6 16,-6 2-4-16,10 1 1 15,5 0 0-15,12-2 2 16,3-2-9-16,12 0-1 16,3-1 0-16,0 0-1 15,7 3 0-15,13 3 1 16,5 0-1-16,5 0-13 0,0-2-2 16,-2 2 0-16,-1-1 9 15,-9 1 5-15,0 1 1 16,-6 0-1-16,-3 0 0 15,-5 1 1-15,-4-3 0 16,0 1 13-16,-13 0 4 16,-10 0-3-16,-2-2 0 15,-9-2-14-15,2-3-13 16,10-1-23-16,9-2-78 16,10-3-157-16,3-7-370 0</inkml:trace>
  <inkml:trace contextRef="#ctx0" brushRef="#br0" timeOffset="270.4452">11240 3675 1855 0,'0'0'356'0,"0"0"-268"16,0 0-87-16,0 0 0 16,0 0 102-16,0 0 46 15,-64 106-38-15,43-59-39 0,-4 2-44 16,5-1-12-16,1-1-4 16,4-6-3-16,0-6-9 15,0-5 0-15,2-6-64 16,-1 1-91-16,1-8-157 15,4-4-463-15</inkml:trace>
  <inkml:trace contextRef="#ctx0" brushRef="#br0" timeOffset="526.8534">10961 3999 1818 0,'0'0'644'16,"0"0"-573"-16,0 0-69 15,0 0 10-15,0 0 22 16,0 0-12-16,0 0-16 16,110-17-6-16,-68 17-10 15,0 0-52-15,-3 0-53 16,-2 0-45-16,2 9-160 15,-14-1-179-15,-5-1-138 0</inkml:trace>
  <inkml:trace contextRef="#ctx0" brushRef="#br0" timeOffset="803.4889">11328 4025 75 0,'0'0'1176'0,"0"0"-942"0,0 0-105 15,0 0 36-15,0 0 41 16,0 0-44-16,0 0-62 15,-52 87-45-15,40-72-35 16,-2-4-14-16,7-3-6 16,1-1-14-16,3-6-35 15,3-1-6-15,0 0 12 16,9-11 37-16,12-9-69 16,7-4 46-16,5-3-6 15,6 0 9-15,-3 3 26 16,-2 5-1-16,-4 5-34 15,-7 2-81-15,-3 7-46 16,-14 5-50-16,-3 0-67 0,-3 1-531 0</inkml:trace>
  <inkml:trace contextRef="#ctx0" brushRef="#br0" timeOffset="1271.0945">11652 4012 1737 0,'0'0'340'0,"0"0"-256"0,0 0-83 16,0 0 26-1,0 0 62-15,0 0-21 0,0 0-36 16,-75 80-20-16,63-60-10 15,-1-3-1-15,7-6 1 16,3-5-1-16,3-2-1 16,0-2-2-16,3-2-23 15,12 0-9-15,12-11-15 16,1-4-57-16,5-4-15 16,3-1 35-16,-5-3 56 15,-1 3-17-15,-6 3 47 16,-8 6 25-16,-7 4 82 15,-6 4 11-15,-3 3-28 0,0 0-21 16,0 0-24 0,0 6-16-16,-9 7 2 0,-4 7 21 15,-3 4-28-15,6 2-18 16,3 0-6-16,7-3 0 16,0-3-112-16,0-3-86 15,20-6-91-15,0-3-194 16,-1-3-113-16</inkml:trace>
  <inkml:trace contextRef="#ctx0" brushRef="#br0" timeOffset="1534.725">12084 4084 1676 0,'0'0'396'0,"0"0"-235"16,0 0-38-1,0 0-14-15,0 0 7 0,0 0-32 16,0 0-40-16,-77-6-32 16,53 17-11-16,-4 5 7 15,4 0-7-15,3 3 6 16,3-1-7-16,6-1-6 16,6-3-39-16,6-3-41 15,0-2-24-15,12-5-68 16,33-4-124-16,-5 0-271 15,2-7-569-15</inkml:trace>
  <inkml:trace contextRef="#ctx0" brushRef="#br0" timeOffset="1804.733">12486 3814 1691 0,'0'0'676'15,"0"0"-622"-15,0 0-38 16,0 0 20-16,0 0 69 16,0 0 20-16,0 0-89 15,-9 10-35-15,-3 14 45 16,-6 10 24-16,-4 5-27 16,-1 6-17-16,1 1 10 15,1-4-15-15,3-4-20 16,2-6-1-16,5-3-43 15,2-7-96-15,-1 1-152 16,4-8-439-16,0-6-455 0</inkml:trace>
  <inkml:trace contextRef="#ctx0" brushRef="#br0" timeOffset="1996.7652">12266 4044 2009 0,'0'0'301'15,"0"0"-235"-15,0 0-49 0,0 0-6 16,0 0 9-16,0 0-20 16,91 0-30-16,-29 1-202 15,-13-1-335-15,-7 0-204 0</inkml:trace>
  <inkml:trace contextRef="#ctx0" brushRef="#br0" timeOffset="2748.1976">12630 4046 1058 0,'0'0'981'0,"0"0"-850"16,0 0-70-16,0 0 47 0,0 0-12 15,0 0-44 1,-95 92-30-16,83-70-14 0,2-4-8 16,7-3-8-16,3-5-11 15,0-2-14-15,0-7-11 16,10-1-21-16,5 0 17 16,3-5 2-16,3-7-11 15,3-3 20-15,-2-4 7 16,5-1 19-16,-6-1 11 15,0 3 24-15,-5 3 27 16,-4 5 42-16,-9 4 13 16,0 4-13-16,-3 2-20 15,0 0-33-15,0 0-19 0,0 0-21 16,-6 5 0-16,-3 6 0 16,-4 4 0-16,3 2 1 15,3 2-1-15,5-2-11 16,2-3-1-16,2-1-2 15,12-2-2-15,5-4-3 16,0-5-16-16,7-2 12 16,1 0 15-16,4-5-2 15,2-9-14-15,-3-3-12 16,-2-1 7-16,-7-2 12 16,-9 5 7-16,-3 0 10 15,-9 4 53-15,0 3-18 16,0-1-21-16,0 2-8 15,0 0 2-15,-3 1-7 0,3 0 7 16,0 2 0-16,7 0-8 16,10-1-8-16,5 0-8 15,5 2-2-15,-3 0 8 16,-3 3 9-16,-5 0-1 16,-4 0 2-16,-6 3 1 15,-2 6 13-15,1 1-5 16,-5 2-7-16,0 0 5 15,0 2-1-15,-12 0 5 16,0 1 8-16,-7 2-6 16,-5 0 11-16,6 2 1 15,-3-1-5-15,9 0-14 16,5-2-5-16,7-5-1 16,0-2-22-16,19-5-77 0,34-4-118 15,-5 0-403-15,2-4-179 0</inkml:trace>
  <inkml:trace contextRef="#ctx0" brushRef="#br0" timeOffset="3096.34">13331 4114 844 0,'0'0'700'0,"0"0"-613"16,0 0-11-16,0 0-9 0,0 0 10 15,0 0 47-15,0 0-37 16,59 23-87-16,-27-23-73 16,4-3-25-16,-1-11-15 15,-2 1 49-15,-5-2 42 16,-7 1 22-16,-6 3 3 16,-9 1 47-16,-6 1 105 15,0 3-45-15,-21 2-39 16,-9 3-9-16,-9 1 11 15,-10 0 11-15,-3 15-3 16,-3 7-7-16,7 3 1 16,12 3-1-16,10-1-10 15,20-3-19-15,8-4-45 16,61-1-90-16,1-2-289 16,2-9-800-16</inkml:trace>
  <inkml:trace contextRef="#ctx0" brushRef="#br0" timeOffset="9003.5713">8941 3923 120 0,'0'0'397'0,"0"0"134"16,0 0-276-16,0 0-139 15,0 0-58-15,0 0 29 16,-3 15 40-16,3-8 4 15,6 0-25-15,12 3-7 16,10 0-21-16,11 0-25 16,13-1-18-16,5-1-14 15,22 2-11-15,18-1-8 16,18 5 4-16,9-1-6 16,-24-1-1-16,-26-5 0 0,-26-2-26 15,-8 0 7 1,5 2 11-16,4-1 8 0,2 3 1 15,-2 0 0-15,-4-1 0 16,1 0 1-16,-4-2 0 16,1 1 14-16,-7-5-3 15,0-2-11-15,-3 0-1 16,1 0-21-16,-7 0-10 16,-5 0-26-16,-8-2 7 15,-8 2 5-15,-6-3 45 16,0 2 7-16,0 0 14 15,-3-2-3-15,-11-2 6 16,2 1-7-16,-4-2-8 16,-5-3-8-16,3 0 6 15,-1-2-6-15,-2-2 1 0,3-1 4 16,0-3-5 0,-3 2 7-16,1-1 2 0,3 4 18 15,-1 2 3-15,0 3 0 16,9 2 3-16,0 4-12 15,2 0-10-15,7 1-11 16,-3-2 5-16,3 2-6 16,0 0 1-16,0 0 0 15,0 0-1-15,0 0-16 16,0 0 16-16,0 2 0 16,10 6 0-16,2 4 7 15,9 0 2-15,4 1 0 16,4 0-8-16,4-2-1 0,2 1-11 15,1 0 11 1,-6 3-1-16,-8-2-1 0,-7 0-14 16,-4 0 3-16,-11 3 13 15,0-2 4-15,-6 2 30 16,-18 1 27-16,-9 1 1 16,-9 2-34-16,-10 0-28 15,-32 1-28-15,13-2-284 16,10-10-1227-16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4-18T07:23:57.193"/>
    </inkml:context>
    <inkml:brush xml:id="br0">
      <inkml:brushProperty name="width" value="0.05292" units="cm"/>
      <inkml:brushProperty name="height" value="0.05292" units="cm"/>
      <inkml:brushProperty name="color" value="#002060"/>
    </inkml:brush>
    <inkml:brush xml:id="br1">
      <inkml:brushProperty name="width" value="0.05292" units="cm"/>
      <inkml:brushProperty name="height" value="0.05292" units="cm"/>
      <inkml:brushProperty name="color" value="#FFFF00"/>
    </inkml:brush>
    <inkml:brush xml:id="br2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26492 17138 905 0,'0'0'1091'15,"0"0"-868"-15,0 0-152 16,0 0 51-16,0 0 23 16,0 0-31-16,0 13-11 15,0 6-15-15,2 5-18 16,2 6-18-16,3 2-10 16,-1 2-2-16,-1-4-19 15,1 2-12-15,-3-5-9 16,0-4-10-16,-1-6-36 15,-1-3-47-15,5-2-137 16,0-4-309-16,0-3-410 0</inkml:trace>
  <inkml:trace contextRef="#ctx0" brushRef="#br0" timeOffset="663.9149">26838 17168 1001 0,'0'0'520'0,"0"0"-298"16,0 0 40-16,0 0-24 0,0 0-75 16,0 0-58-16,0 0-9 15,-18-27-20-15,9 24-21 16,-4 0-18-16,-2 3-4 16,-3 0-12-16,-3 6 4 15,3 5-10-15,-3 5-9 16,6 1-5-16,4-3-1 15,3 4-1-15,5-1 0 16,3-2-9-16,0-1 0 16,6-4 10-16,9-3 0 15,0-1-6-15,4-6-3 16,-1 0-21-16,1 0 2 16,1-13 3-16,-4 1 1 0,1-2 4 15,-5-2 11-15,-2 2 9 16,-1 1 0-16,-3 3 13 15,-3 1 25-15,-1 1 12 16,-1 5-9-16,1-1-13 16,-2 3 2-16,0 1-6 15,1 0-6-15,-1 0-9 16,0 0-9-16,0 10 1 16,2 5 16-16,-2 8 4 15,1 1-1-15,2 2-14 16,0 0-5-16,3 1-1 15,0-5 0-15,1-2 0 0,1-3-23 16,1-6-35 0,-3-5-35-16,3 0-52 0,7-5-165 15,-2-1-381-15,2 0-472 16</inkml:trace>
  <inkml:trace contextRef="#ctx0" brushRef="#br0" timeOffset="1410.3966">27120 17131 170 0,'0'0'887'16,"0"0"-583"-16,0 0-108 15,0 0 27-15,0 0 10 16,0 0-61-16,0 0-59 16,-10-3-25-16,14 3-41 0,8 0-13 15,2 3 9-15,5-2-17 16,2 2-19-16,-2-3-1 16,2 3-5-16,-3 0-1 15,-2-3 2-15,-4 1-2 16,-3 2 0-16,-4-3 0 15,-5 3-7-15,0 0 0 16,0 1 7-16,-8 0 55 16,-7 5 0-16,0-3-22 15,-2 0-5-15,0 1-4 16,2-3-6-16,5 2-4 16,1-2-4-16,3 3-9 0,3-6-1 15,1 7-8-15,2-5 2 16,0 6 6-16,0 0-9 15,5 1-15-15,8 3 7 16,2-1 17-16,3 1 0 16,0-2 0-16,1 2 0 15,0 0 0-15,-2-2 1 16,-5 0-1-16,-2-1 0 16,-3-2-1-16,-7 1-14 15,0-2 6 1,0-3 9-16,-8 3 28 0,-8-4-10 15,-4 0-13-15,-2-3-5 16,-2 0-32-16,2 0-44 0,4 0-75 16,4 0-162-1,7-4-312-15,4-5-278 0</inkml:trace>
  <inkml:trace contextRef="#ctx0" brushRef="#br0" timeOffset="2001.5145">27571 17101 1272 0,'0'0'331'16,"0"0"-228"-1,0 0 74-15,0 0 52 0,0 0-58 0,0 0-55 16,0 0-42-16,-74-10-27 16,68 14-23-16,2 3-8 15,1 3 1-15,2 1-17 16,1 1 15-16,0 1-2 16,0 1-11-16,8 1 14 15,3-1-1-15,5 3-3 16,4 2-5-16,7 1-1 15,4 0-6-15,2 6 0 16,-2-4-1-16,-4 5 0 16,-6-4-5-16,-9-2 5 15,-6-1-7-15,-6-3 2 0,0-2-7 16,-8-5-6 0,-11-3 18-16,-2-1 1 0,-6-6 1 15,-3 0 6-15,4 0-5 16,2-3-1-16,6-7 8 15,4-4-3-15,11-1-6 16,3-8-2-16,11-1-27 16,14-6-3-16,8 1-11 15,3-4-12-15,-2 4-16 16,-4 5 0-16,-9 5 37 16,-6-1 15-16,-9 6 8 15,-6 5-9-15,0-1 5 16,-5 3-6-16,-8 4-67 15,-11 3-145-15,3 0-150 0,2 3-345 0</inkml:trace>
  <inkml:trace contextRef="#ctx0" brushRef="#br0" timeOffset="2620.0685">27969 17017 977 0,'0'0'208'0,"0"0"-147"0,0 0 55 15,-86-42 14-15,44 27-31 16,-9-2-38-16,-18-6-42 15,-23-3-18-15,-24-4-1 16,-11 3-21-16,0 8-6 16,3 6-8-16,5 13 19 15,-8 0 14-15,-6 19 2 16,-3 17 9-16,7 10 11 16,6 16-11-16,16 10 18 15,17 3 10-15,24-5 23 16,23-14 58-16,18 8 54 15,18-10-5-15,7-1-31 0,1 5-26 16,30-8-5-16,25 14-23 16,35 7-36-16,43 3 17 15,30-12-17-15,12-8-27 16,3-8-19-16,-15-6-23 16,-9-4-43-16,-14-3-6 15,-15-10 31-15,-12-14 27 16,-26-7-4-16,-23-2-13 15,-17-8 24-15,-9-14 7 16,3-9 10-16,8-26 18 16,5-30 10-16,-7-33 0 15,-15-20-14-15,-28-5-15 0,-20-2-8 16,-54 12-1 0,-37 10-14-16,-30 14-32 0,-20 29-3 15,-10 26 21-15,4 29 8 16,0 27-161-16,46 0-135 15,22 17-418-15</inkml:trace>
  <inkml:trace contextRef="#ctx0" brushRef="#br0" timeOffset="8358.5008">28590 17228 990 0,'0'0'701'16,"0"0"-606"-16,0 0-73 15,0 0 40-15,0 0 73 16,0 0-38-16,0 0-60 16,-2 15 28-16,2 0 20 0,0 3-31 15,0 2-14 1,2-2-2-16,5 5-4 0,0-1-17 15,0-2-7-15,-1-5-8 16,-3 0-1-16,-2-2 1 16,-1-4-1-16,0-4-1 15,0 0-2-15,-7-4 2 16,-3-1 15-16,0 0-14 16,3 0 8-16,-1 0-3 15,4-6 0-15,2-6 8 16,2-3 5-16,0-4-1 15,12-6 9-15,4 0-4 16,1 0-11-16,2 3-6 16,-3 2 9-16,0 5-6 0,-1 0 8 15,-2 6 3-15,-4-1-3 16,-1 3-2-16,-1 1 4 16,-4 3-7-16,0 3 3 15,-2 0-2-15,1 0 1 16,-2 0-2-16,1 0-3 15,2 0-3-15,0 0 0 16,2 0 3-16,0 1-9 16,3 14 1-16,-2 2 0 15,-1 5 0-15,-1 2 7 16,-1 3-1-16,0-1-6 16,0-4 0-16,3-5-1 0,-2-2-14 15,4 0-49 1,0-8-87-16,5-4-137 0,-1-3-300 15,-3 0-390-15</inkml:trace>
  <inkml:trace contextRef="#ctx0" brushRef="#br0" timeOffset="8597.0792">28974 17208 1729 0,'0'0'303'16,"0"0"-240"-16,0 0 61 16,0 0 77-16,0 0-48 15,0 0-65-15,0 82-40 0,0-58-18 16,5-1-17 0,4-5-11-16,1-1-2 0,-2-7-40 15,-2-2-102-15,-5-6-119 16,-1-2-302-16,0 0-266 0</inkml:trace>
  <inkml:trace contextRef="#ctx0" brushRef="#br0" timeOffset="8772.1725">29027 17108 468 0,'0'0'1549'0,"0"0"-1336"0,0 0-157 16,0 0 14-1,0 0 20-15,0 0-90 0,0 0-36 16,0 12-153-16,0 3-177 16,1 1-438-16</inkml:trace>
  <inkml:trace contextRef="#ctx0" brushRef="#br0" timeOffset="9054.577">29221 17218 937 0,'0'0'1269'16,"0"0"-1159"-16,0 0-109 0,0 0 52 16,0 0 49-16,0 0-10 15,0 0-39-15,-81 13-21 16,59 3-5-16,4 0-6 15,0 1 6-15,6 3-2 16,4-3-18-16,7 1-6 16,1-1-2-16,8-6-7 15,14 0-47-15,21-2-98 16,-5-2-351-16,-2-7-391 0</inkml:trace>
  <inkml:trace contextRef="#ctx0" brushRef="#br0" timeOffset="9438.8095">29331 17269 1122 0,'0'0'332'0,"0"0"-291"16,0 0 33-16,0 0 64 15,0 0 0-15,0 0-40 16,0 0-51-16,88 21-33 15,-67-21-8-15,-3 0-6 16,-5-3-16-16,-2-5-15 16,-4-1 31-16,-4 2 1 15,-3 0 77-15,0-2-30 0,-3 3-21 16,-10 2 11-16,-1-2 39 16,-5 6 23-16,-3 0-33 15,-1 0-11-15,2 3 8 16,1 6 21-1,6 2 6-15,2 2-33 0,6-3-31 16,6 6-15-16,0 1-5 16,16 3-5-16,16-1-2 15,35 6-93-15,-4 0-284 16,-5-10-679-16</inkml:trace>
  <inkml:trace contextRef="#ctx0" brushRef="#br1" timeOffset="18393.8836">12317 579 431 0,'0'0'733'16,"0"0"-461"-16,0 0-94 16,0 0 5-16,0 0 0 15,0 0-40-15,-9-5-55 16,9 5-24-16,0 0-26 0,0 0 8 15,0 0 16 1,0 0 8-16,0 0-10 0,0 0-7 16,0 0-8-1,0 0-12-15,0 0-8 0,0 0-12 16,-3 0-13-16,3 0-6 16,-4 0-4-16,1 10 10 15,0 4 1-15,0 3 0 16,0 1 0-16,0 2 0 15,0 1 0-15,0 0 0 16,3-1 5-16,-3 0-5 16,0 0-1-16,-2-2 0 15,2 1 1-15,2 1-1 16,1-4-7-16,0 1-2 16,0-2 3-16,0-1 5 0,0 2 1 15,0-3-1-15,9 0 0 16,-3-2 1-16,0-1-2 15,0-1 2-15,0 2 14 16,1-2-8-16,0-1-6 16,-1 1 0-16,4-2-13 15,-3 0 0-15,2-1 13 16,0 0 10-16,-2-2-10 16,7-1-1-16,-5 0-7 15,3-2 8-15,6-1 1 16,-2 0-1-16,-1 0-14 15,6 0 4-15,-3 0-4 16,-2-5-4-16,1-1 5 0,-1 0 4 16,-6 0 3-1,7-1 5-15,-5 0 1 0,2-2 0 16,2 0 0-16,0-1 0 16,-3-1 0-16,4 1 0 15,-2 0 1-15,-6 2-1 16,2-1 0-16,-1 1 1 15,-4-1 0-15,1 0 1 16,-4 1-1-16,0-2 8 16,0-1 11-16,0 0 7 15,0-1-3-15,0 0-6 16,0-1-11-16,1 0-6 0,-2 0 7 16,4 1-2-16,-6 2 18 15,3 1-5-15,-3 3-3 16,0-1 1-16,0 1-10 15,0-1 2-15,0 0 6 16,0-2 11-16,-3 1-4 16,-2 0 0-16,2-2-10 15,0 2-1-15,0 0 4 16,2 0-8-16,-2-1-5 16,0-1-1-16,3-2 5 15,0 1-6-15,0 0 0 16,0 0 5-16,0 4-4 15,-3 1-1-15,3 5-7 0,0 0-23 16,0 1-55-16,0 0-167 16,0 2-445-16,0 4-469 0</inkml:trace>
  <inkml:trace contextRef="#ctx0" brushRef="#br1" timeOffset="19858.708">12237 158 1081 0,'0'0'385'0,"0"0"-229"16,0 0 31-16,0 0 42 16,0 0-33-16,0 0-37 15,0 0-42-15,0-13-34 16,0 12 4-16,0 1-11 0,0 0-17 15,0 0-26-15,0 0-21 16,0 0-12-16,0 5-15 16,0 9 14-16,0 6-5 15,0 3 5-15,0 4 1 16,0-2-1-16,0-1-7 16,0-3-48-16,7-1-82 15,-1-4-88-15,0-3-294 16,0-1-110-16,-5-5-476 0</inkml:trace>
  <inkml:trace contextRef="#ctx0" brushRef="#br1" timeOffset="20417.2905">12497 135 962 0,'0'0'490'16,"0"0"-429"-16,0 0 39 15,0 0-21-15,0 0 8 16,0 0 32-16,0 0 26 16,-20-18-39-16,11 18-43 15,0 0-17-15,-6 0-6 16,-4 3 4-16,2 5 4 15,-2 4-8-15,4 1-8 0,1 1-15 16,7 1-10 0,4 0-7-16,3-2-6 0,0-1 6 15,0-1-6-15,9-4 6 16,9-2 9-16,0-2-9 16,3-3-19-16,-2 0-28 15,-3 0 11-15,4-8-2 16,-8-5-2-16,-1-2 13 15,-1-1 17-15,-4 2 10 16,0 1 32-16,-2 4 34 16,-4 2 1-16,0 3 0 15,0 2 6-15,0 2-12 0,0 0-12 16,0 0-33 0,0 0-16-16,0 9-16 0,0 7 16 15,0 6 10-15,0 0-1 16,0 1-9-16,3-3-1 15,0 0 1-15,-3-3-6 16,3-3 4-16,0 0-120 16,-3-1-136-16,3-3-374 15,-3-5-377-15</inkml:trace>
  <inkml:trace contextRef="#ctx0" brushRef="#br1" timeOffset="20911.5114">12692 140 1491 0,'0'0'303'0,"0"0"-197"15,0 0 80-15,0 0-18 16,0 0-84-16,0 0-38 15,0 0-7-15,31-11-26 16,-24 10-7-16,4 0-4 16,-5 1 11-16,0 0-7 15,3 0-5-15,-1 0 5 16,0 0-6-16,3 2 0 16,-5 3 0-16,-2-2-2 0,-1 0-4 15,-3-1-6-15,0 3-20 16,-3 0-1-16,-10 2 12 15,0 1 21-15,-1 2 2 16,2-1 10-16,6-1-6 16,-2-2 3-16,7-2-9 15,1 2-5-15,0 1-11 16,9-1 5-16,3 0 9 16,1 4 2-16,0-4 14 15,-3 2-12-15,0 1-2 16,-10-3-12-16,0 0-12 15,0 2 1-15,-10 1 0 0,-9-3 23 16,-1 2 17-16,-6-3-17 16,7 0-30-16,6-4-151 15,5-1-215-15,8 0-546 0</inkml:trace>
  <inkml:trace contextRef="#ctx0" brushRef="#br1" timeOffset="21393.2794">12955 134 1187 0,'0'0'1005'16,"0"0"-875"-16,0 0-54 15,0 0-11-15,0 0-14 16,0 0-12-16,0 0-20 0,5-1-19 15,-5 9 0-15,1 3 1 16,1 0-1-16,-2 0 0 16,0-2-1-16,0-2 1 15,0-1-9-15,0-3 8 16,0 0-5-16,0-1-27 16,0-2-11-16,0 2 1 15,5-2 14-15,1 0-11 16,0 0-16-16,4 0 47 15,0 0 9-15,4 3 0 16,-2 1 0-16,0 2-1 16,-1 2-4-16,-1 0 5 0,-1 4 7 15,-2-3 2-15,-4 1 12 16,-3-2-12-16,0 1-9 16,0 0 11-16,-3-1 0 15,-10 0-11-15,-3-1 0 16,-1 0 0-16,-3-3-13 15,7-2-88-15,-3-2-177 16,4 0-259-16,4-2-447 0</inkml:trace>
  <inkml:trace contextRef="#ctx0" brushRef="#br1" timeOffset="21619.3744">12993 80 1230 0,'0'0'599'15,"0"0"-535"-15,0 0 71 16,0 0 68-16,0 0-6 16,0 0-35-16,0 0-78 15,12-7-56-15,3 7-15 16,10 0 4-16,5 0-17 15,15 7-105-15,-6-1-184 16,-8-2-716-16</inkml:trace>
  <inkml:trace contextRef="#ctx0" brushRef="#br1" timeOffset="23486.0659">11961 1005 573 0,'0'0'730'0,"0"0"-593"16,0 0-95-16,0 0 29 16,0 0 50-16,0 0 55 15,0 0-7-15,0 0-38 16,0 0-41-16,0 0-13 15,-3 0 1-15,-3 0-2 16,-4 0-20-16,-7 0-17 16,-6 0-9-16,-2 0-1 15,-4 3-8-15,6 6-6 16,-1 1-9-16,6 0-4 16,5 1-1-16,5 3-1 0,5-2 0 15,3 2-2-15,0-3-11 16,3 0 13-16,14-2 8 15,2-4 1-15,2-3-9 16,0-2-30-16,3 0-15 16,-5-3 18-16,-1-7 8 15,-3-2 12-15,-3 0 5 16,-2 1 2-16,-4 2 18 16,-2 2 18-16,0 3 31 15,-4 3 0-15,0-1 3 16,0 2-19-16,0 0-20 15,0 0-16-15,0 0-15 16,0 0-10-16,0 11 8 0,-8 5 2 16,2 4 13-1,-4-1-7-15,4 4 0 0,-3-3-5 16,3 1-1-16,-3 1 0 16,3-2 0-16,0 0-9 15,3-2-38-15,0-2-58 16,3-2-71-16,0-2-191 15,0-6-356-15,3-3-495 0</inkml:trace>
  <inkml:trace contextRef="#ctx0" brushRef="#br1" timeOffset="24351.3209">12077 1095 935 0,'0'0'624'0,"0"0"-451"0,0 0 35 16,0 0-1-16,0 0-43 15,0 0-41-15,0 0-18 16,-6-7-30-16,12 4-29 16,3-2-25-16,3-1-15 15,0 1-6-15,1 0 1 16,-4 3 0-16,2-2 6 16,-1 3-6-16,-1-1-1 15,0 2-1-15,-5 0 1 16,4 0 0-16,-5 0 0 15,-3 0-8-15,0 0-1 16,0 0-5-16,0 7 14 16,0 2-8-16,0 2 8 0,0 3 2 15,-3 3 7 1,-6 0 6-16,0 1 1 16,-3 1 5-16,2-1-3 0,-3-1-6 15,3-3-6-15,3-3-5 16,1-1 0-16,3-3 1 15,0 0-2-15,3-1-5 16,0 0-3-16,0 0 8 16,0-2 1-16,6 1 0 15,3 0 9-15,5-4 4 16,6-1-11-16,-2 0-3 16,0 0-35-16,0-3-1 15,1-2-46-15,-2 2-77 16,-4 1-224-16,-7 1-403 0</inkml:trace>
  <inkml:trace contextRef="#ctx0" brushRef="#br1" timeOffset="25992.4456">11434 483 33 0,'0'0'1042'16,"0"0"-754"-16,0 0-138 15,0 0 5-15,0 0 38 16,0 0-13-16,0 0-46 16,-9-9-38-16,9 9-17 15,0 0-8-15,0-1 3 16,0-2 0-16,0 0-4 16,6-1-13-16,1-3-39 0,4 1-17 15,4 0-1-15,1 1-10 16,1 0 0-16,5 2 9 15,-1 2 1-15,0 1-25 16,-7 0-11-16,2 0 16 16,-6 0 5-16,-1 6 6 15,-6-1-3-15,0 1-6 16,-3 2-6-16,0 1 0 16,-3 1 24-16,-9 4 2 15,-4-1 8-15,-4 1-4 16,-2 0-5-16,1-1 1 15,-1-1 4-15,3 0 1 16,5-2 3-16,5-3 2 0,3-1-4 16,3-3-2-16,3 1-6 15,0-1-5-15,3 1-4 16,9 1 7 0,4-1-8-16,1 0-2 0,5-2-30 15,-1-2-100-15,0 0-112 16,6 0-77-16,-5-5-238 15,-9 0-488-15</inkml:trace>
  <inkml:trace contextRef="#ctx0" brushRef="#br1" timeOffset="26526.2379">11750 470 1023 0,'0'0'519'16,"0"0"-417"-16,0 0 70 16,0 0 37-16,0 0-28 15,0 0-49-15,0 0-55 16,17-8-49-16,-11 8-18 15,-3-2-9-15,4 2-1 16,-4 0 0-16,0 0-6 16,-3 0-1-16,0 0-5 0,0 0-4 15,0 5-11-15,0 3-5 16,-3 0 15-16,-10 1 17 16,2 0 18-1,2 0-6-15,-1-4-11 0,7 1 5 16,3-2-6-16,0-1-7 15,0 0-9-15,3 1 1 16,7 0 15-16,0 3 11 16,6-2-10-16,-3 0 0 15,-3 0-1-15,1 0 1 16,-8-2-1-16,0 1-16 16,-3-1-21-16,0 1 1 15,-6 1 36-15,-6-1 0 0,-3 1 30 16,-1 1 5-1,-1-2-8-15,4-1-17 0,4 0-10 16,3-1-8-16,6-2-165 16,3 0-190-16,9 0-295 0</inkml:trace>
  <inkml:trace contextRef="#ctx0" brushRef="#br1" timeOffset="26994.3598">11935 483 867 0,'0'0'792'0,"0"0"-685"16,0 0 27-16,0 0 35 15,0 0-23-15,0 0-16 16,0 0-50-16,0 1-37 15,0 6 18-15,-4 3-12 16,1-1-27-16,0 3-11 16,-3-4-11-16,3-1 1 15,0 0 1-15,3-5 14 16,0 1-16-16,0-2-25 16,0-1-9-16,0 0-3 15,3 0 20-15,3 0 2 16,0 0 1-16,4 2 6 15,0-1 7-15,0 2-5 16,0 1 5-16,-1 2-5 16,-3 1-1-16,-2 1 5 0,1 1 2 15,1 0 1-15,-6 0 7 16,0-1-8-16,0 0-9 16,0-2-7-16,-11 0 16 15,4 0 19-15,-2-2-7 16,-1-1-12-16,1-2-89 15,2-1-230-15,4 0-264 16,2-1-296-16</inkml:trace>
  <inkml:trace contextRef="#ctx0" brushRef="#br1" timeOffset="27204.9848">11971 450 1385 0,'0'0'560'0,"0"0"-453"15,0 0 71-15,0 0-62 16,0 0-73-16,0 0-8 16,0 0-35-16,113 0-52 15,-74 0-450-15,-12 3-539 0</inkml:trace>
  <inkml:trace contextRef="#ctx0" brushRef="#br1" timeOffset="33170.4025">13003 810 378 0,'0'0'637'0,"0"0"-487"15,0 0-46-15,0 0 44 16,0 0 14-16,0 0 4 16,0 0-10-16,-7 0-18 15,7 0-12-15,0 0-27 16,0 0-20-16,0 0-4 15,0 0-21-15,0 0-23 16,4 0-10-16,5 0-14 16,8 0 10-16,2 0-7 15,4 0-9-15,3 0 0 16,3 0 5-16,-2 3-5 16,1-2-1-16,-1 2 0 0,-6-2 0 15,3 1-1-15,-2-2 1 16,-1 1-1-16,0-1 1 15,3 0 0-15,-2 2-1 16,2-2 0-16,-3 0-1 16,3 0-11-16,-5 0-6 15,-6 0 1-15,4 1-3 16,-8-1 11-16,0 0 4 16,-6 0-2-16,0 0 7 15,-3 0 0-15,4 0 1 16,-4 0 0-16,0 0 8 15,0 0-8-15,0 0 2 16,0 0 3-16,0 0-5 0,0 0-6 16,0 0 6-16,-4 0 0 15,-2-1-12-15,0-4-15 16,3 0 27-16,-3 0 1 16,0 0 0-16,-3-1 0 15,4 0 1-15,1 0-1 16,-2 2 12-16,3 1-4 15,0-1 2-15,-1 3-5 16,1-1 1-16,3 1-5 16,-3 0-1-16,3-1 0 15,-3 2 1-15,3-1-1 16,0 0 1-16,0-1-1 16,0 2 6-16,0 0-1 0,0 0-5 15,0 0-1 1,0 0 0-16,0 0 0 0,0 0 1 15,0 0 7-15,0 0 1 16,0 0 1-16,0 0 2 16,0 0 0-16,0 0-12 15,0 0 0-15,0 0-1 16,0 0-8-16,0 0 2 16,3 0-4-16,0 0 11 15,4 0 8-15,-1 6-7 16,1 1 5-16,2 0-5 15,5 0 0-15,-2 0-1 16,-3-1 0-16,4-1-10 16,-2 0-5-16,-1-3 15 0,-4 1 1 15,-3-1-1-15,-3-1 1 16,0-1-1-16,0 0 1 16,0 0-1-16,0 0-7 15,0 0-5-15,0 3 12 16,-9 0 6-16,-1 1 11 15,-3 3 12-15,-4 0 3 16,2 0-8-16,-8 1-14 16,6-1-10-16,0 2-17 15,9-1-175-15,5-1-449 16,3-4-576-16</inkml:trace>
  <inkml:trace contextRef="#ctx0" brushRef="#br1" timeOffset="34539.8798">15419 820 1154 0,'0'0'326'16,"0"0"-170"-16,0 0 28 15,0 0-29-15,0 0-19 16,0 0-53-16,0 0-33 0,54-6-29 15,-29 4-2 1,2 0 6-16,3 0 0 16,-1 2-4-16,3-1-6 0,1 1-8 15,-4 0-6-15,6 0-1 16,-2 0 0-16,-2 0 0 16,0 0 0-16,1 0 0 15,-3 0-1-15,0 0-1 16,1 0 1-16,-8-3 0 15,-1 0 1-15,-6 2 1 16,-8-2-1-16,-2 1 6 16,-3 1 0-16,-2 1-1 15,0-2-4-15,0 1 4 16,0 0 17-16,0 0-13 16,-2-3-9-16,-1 2 0 0,-3-4 32 15,0 0-20 1,-3 0-6-16,-5-3-6 0,2 2 0 15,1 0-2-15,2 0-10 16,0 3 5-16,-1 1 6 16,5-1 1-16,3 4 0 15,1 0 1-15,1-2-1 16,0 2 2-16,0 0-1 16,0 0 1-16,0 0-1 15,0 0-1-15,0 0 1 16,0 0-1-16,0 0-1 15,0 0-17-15,7 0 17 16,4 0-2-16,1 0 3 0,4 6 1 16,4 0 8-16,2-1-9 15,-3 1 1-15,-2 0 0 16,-3-1-1-16,-5-1 1 16,1 1-1-16,-6-3 0 15,-1 2 0-15,-3-1 0 16,0 0 1-16,0 0 8 15,0 1 7-15,0-1 9 16,-11 2 13-16,1 3-15 16,-2 0-8-16,-4 2-15 15,-11 7-6-15,9-1-202 16,0-4-601-16</inkml:trace>
  <inkml:trace contextRef="#ctx0" brushRef="#br1" timeOffset="42943.3197">13746 618 335 0,'0'0'384'0,"0"0"-193"15,0 0-97-15,0 0-5 16,0 0 27-16,0 0 45 15,-10-5 0-15,8 5-17 0,2 0-11 16,0 0 28-16,0 0-41 16,-1 0 0-16,1 0-12 15,0 0-24-15,0 0-16 16,0 0-16-16,0 0-10 16,0 0-17-16,0 0-7 15,0 0-18-15,3 0-14 16,4 0 9-16,10 0 5 15,-2 0 17-15,2 0-10 16,6 0-6-16,-8 0 0 16,3-1 0-16,-6-2 0 15,0 2 0-15,-5-2 6 16,-1 0-6-16,-1 2 1 0,-2 1 4 16,-3-2 0-1,0 2-6-15,0 0 2 0,0 0 4 16,0 0 0-16,0 0-6 15,0 0 0-15,0 0-1 16,0 0-11-16,0 2 6 16,0 7 6-16,0 4 36 15,0 3-12-15,-3 1-9 16,-2 0-8-16,2 0-5 16,0 0 8-16,-3 0-2 15,5 0-7-15,-2-2 5 16,-3 0-6-16,3-1 1 15,0-1 0-15,3-3-1 16,-3-1 0-16,3-2-1 16,0-3-21-16,0-3-41 0,0 1-19 15,0 0-19-15,0-2-12 16,0 0-57-16,0 0-84 16,0 0-98-16,3 0-398 0</inkml:trace>
  <inkml:trace contextRef="#ctx0" brushRef="#br1" timeOffset="43211.5593">13824 735 880 0,'0'0'760'15,"0"0"-656"-15,0 0-46 0,0 0 49 16,0 0 17-16,0 0-19 16,0 0-37-16,0 0-39 15,6 0-29-15,3 0 2 16,6 0 30-16,-3 0-32 16,5 0-38-16,2 0-212 15,1 0-89-15,-3 0-221 16,-5 0-273-16</inkml:trace>
  <inkml:trace contextRef="#ctx0" brushRef="#br1" timeOffset="43421.6118">13996 736 697 0,'0'0'533'15,"0"0"-463"-15,0 0 63 16,0 0 75-16,0 0-24 16,0 0-73-16,0 0-61 15,7 17-50-15,0-12-11 16,2-3-202-16,2 0-418 0</inkml:trace>
  <inkml:trace contextRef="#ctx0" brushRef="#br1" timeOffset="43897.4258">14152 660 1318 0,'0'0'397'0,"0"0"-295"16,0 0-55-16,0 0 47 16,0 0 7-16,0 0-60 15,0 0 14-15,-7 23 20 0,1-8-28 16,-3 2-8 0,3-1-10-16,3-2-7 0,-3-3-11 15,6-1 2-15,0-5-7 16,0-2-5-16,12-1 24 15,0-2-11-15,7 0-14 16,1-3-2-16,2-8-10 16,-1-4-7-16,-3-1 3 15,-7-1 14-15,-1 1-2 16,-7 2 4-16,-3 4 31 16,0 2-9-16,-8 2-22 15,-7 2 14-15,-1 3 4 16,-4 1-18-16,4 0-41 15,0 0-165-15,5 1-187 16,5 5-225-16,4-3-344 0</inkml:trace>
  <inkml:trace contextRef="#ctx0" brushRef="#br1" timeOffset="44398.7333">14357 612 1443 0,'0'0'314'0,"0"0"-227"16,0 0 21-16,0 0 43 0,0 0-58 16,0 0-2-1,0 0-8-15,-3 34-44 0,-5-17-5 16,0-1-22-16,3 2-12 15,2-3 1-15,0-3 5 16,3-1-6-16,0-2-1 16,0-2 1-16,3-2-15 15,8-2-41-15,5-3 11 16,-3 0 10-16,3 0-7 16,4-4-33-16,-5-6 7 15,-1-1 15-15,-1-1 41 16,-4 2 12-16,-2-1 32 15,-7 2 52-15,0 4 39 16,0 1-28-16,0 0-21 0,0 3-22 16,0 1-12-16,0-1-3 15,0 1-7-15,0 0 0 16,0 0-17-16,3 0-13 16,-3 0-20-16,0 4 10 15,0 7 10-15,0 4 1 16,0 0 1-16,0 2-2 15,-3 2 0-15,3-1-53 16,0 7-124-16,0-5-217 16,0-4-384-16</inkml:trace>
  <inkml:trace contextRef="#ctx0" brushRef="#br1" timeOffset="44712.3238">14753 647 882 0,'0'0'770'0,"0"0"-640"15,0 0-2-15,0 0 61 16,0 0-26-16,0 0-19 15,0 0-33-15,-3-2-33 16,-1 4-47-16,-5 11 27 16,-1 3-1-16,-6 2-23 0,2 2-21 15,2 1-7-15,-3-1-5 16,4-2 0-16,4-1-1 16,1-3-62-16,-1-3-108 15,7-2-159-15,0-2-382 16,0-5-224-16</inkml:trace>
  <inkml:trace contextRef="#ctx0" brushRef="#br1" timeOffset="44989.3468">14655 618 722 0,'0'0'1288'0,"0"0"-1082"0,0 0-141 15,0 0 16-15,0 0 18 16,0 0-11-16,0 0-49 16,-3 12-20-16,3 4 38 15,0 4-14-15,0 3-12 16,0 0-16-16,0-1-9 16,0 0-6-16,0-2 0 15,4-2-97-15,8 1-135 16,2-5-403-16,-5-4-276 0</inkml:trace>
  <inkml:trace contextRef="#ctx0" brushRef="#br1" timeOffset="45226.9626">14837 618 1222 0,'0'0'635'0,"0"0"-563"16,0 0 38-16,0 0 44 15,0 0 5-15,0 0-12 16,0 0-28-16,-10 59-54 16,7-34-37-16,-3 0-26 15,6-1-2-15,0-2-63 0,0 5-112 16,0-7-300-16,0-6-233 0</inkml:trace>
  <inkml:trace contextRef="#ctx0" brushRef="#br1" timeOffset="45640.2599">14961 647 1573 0,'0'0'526'0,"0"0"-473"0,0 0-16 0,0 0 6 15,0 0 13-15,0 0 43 16,0 0-29-16,-10 44-31 16,6-27-14-16,3 2-9 15,1-2-5-15,0-2-11 16,0-1 1-16,0-3-1 15,5-3-6-15,5-2 0 16,-4-3-6-16,0-3 12 16,3 0-2-16,2 0-3 15,2-10 4-15,0-4 1 16,-4-4 0-16,1-3 0 16,1 0 10-16,-8-2 4 15,-3 5 0-15,0 1 15 0,0 5-7 16,-14 3-22-1,-1 1 0-15,-2 4-80 0,-7 4-107 16,6 0-320-16,5 0-170 0</inkml:trace>
  <inkml:trace contextRef="#ctx0" brushRef="#br1" timeOffset="48039.564">15094 345 927 0,'0'0'304'16,"0"0"-119"-16,0 0 10 15,0 0-11-15,0 0-39 16,0 0-27-16,0 0-6 16,0-12-25-16,0 10-32 15,0 0-30-15,-6 1-24 16,-2 0-1-16,-4 0 28 16,-1 1-21-16,-7 0-1 0,4 0-5 15,0 0 8 1,3 0-8-16,5 0 0 0,5 0-1 15,3 3-9-15,0 5-16 16,0-1 10-16,11 3 15 16,5 1 7-16,1 2 2 15,2 0-8-15,3 1-1 16,-2-2-13-16,3 2-17 16,-8-1 5-16,3-2 7 15,-6-1 9-15,-3-2-3 16,-5-2-1-16,-2 0 6 15,-2 0-4-15,0-2-37 16,-2-2 23-16,-8 2 25 16,-5-2 13-16,-2 0 9 0,1-2 11 15,3 0-31-15,2 0-2 16,5 0 14-16,3 0 57 16,3-6 0-16,0-5-49 15,0-3-22-15,9-5-18 16,-1 0-11-16,1-2 9 15,-2 0 19-15,2 1-29 16,-6 5-27-16,3 4 57 16,-2 4 0-16,3 5-43 15,3 2-142-15,-1 0-111 16,-3 1-468-16</inkml:trace>
  <inkml:trace contextRef="#ctx0" brushRef="#br1" timeOffset="49092.859">15110 691 492 0,'0'0'870'16,"0"0"-687"-16,0 0-108 15,0 0 35-15,0 0-14 0,0 0-27 16,0 0-34 0,-3 0-10-16,3 1 6 0,0 5-11 15,0-2-8-15,0 1 1 16,0 0-4-16,3-2 4 15,-3-1-6-15,3 0-6 16,-3 0-1-16,3-2 16 16,-3 0-16-16,3 0 15 15,0 0 23-15,3 0 4 16,2 0-13-16,2-4-2 16,-1-1 13-16,0-2 1 15,1 0-7-15,-2 1-10 16,-2 1-12-16,0 1 10 15,-3 0 14-15,1 3 1 16,-4 1 4-16,0-1-1 0,0 1-16 16,0 0-13-16,0 0-10 15,0 0 0-15,0 0-1 16,3 0-5-16,-3 0-7 16,3 7 12-16,-3 4 10 15,1 6-4-15,1 2 7 16,-1 3-7-16,1 3-4 15,-2 1-1-15,0-1 0 16,0 1-1-16,0-4-3 16,0-2-10-16,-3-1 13 15,-3-4 3-15,-7-1 7 16,0-4-9-16,-4-2 11 16,-1-3-12-16,-6-4 0 0,2-1-111 15,3 0-144-15,5-9-280 16,11-2-365-16</inkml:trace>
  <inkml:trace contextRef="#ctx0" brushRef="#br1" timeOffset="49574.6385">15328 694 1121 0,'0'0'551'15,"0"0"-427"-15,0 0 33 16,0 0 22-16,0 0-54 16,0 0-55-16,0 0-48 15,-3 0-21-15,3 8 42 16,0 4-18-16,0 2-11 0,0 0-8 16,0-1-5-16,0-1 0 15,0-2 1-15,0-2-2 16,0-2 0-16,0-2 9 15,0-2-8-15,0-2 14 16,0 0 2-16,0-3 26 16,0-10-11-16,6-3-32 15,9-5-22-15,6 1-40 16,1 1-73-16,1 5-72 16,5 8-91-16,-4 6-287 15,-4 0-199-15</inkml:trace>
  <inkml:trace contextRef="#ctx0" brushRef="#br1" timeOffset="54786.4753">16538 656 358 0,'0'0'562'0,"0"0"-297"15,0 0-27-15,0 0-6 16,0 0 17-16,0 0-15 15,0 0-45-15,-12-11-49 16,12 11-26-16,0 0-17 16,0 0-24-16,0 0-28 0,0 0-28 15,0 0-17 1,0 4-18-16,0 9 16 16,-4 4 2-16,4 5 1 0,-3 1 0 15,-1 0-1-15,4 0 0 16,0-2-14-16,0 1-53 15,0-4-49-15,0-3 31 16,0-2-72-16,0-3-82 16,4-6-82-16,-1-1-81 15,4-3-155-15</inkml:trace>
  <inkml:trace contextRef="#ctx0" brushRef="#br1" timeOffset="55246.1912">16704 623 1129 0,'0'0'272'0,"0"0"-144"15,0 0 21-15,0 0 24 16,0 0-8-16,0 0-19 15,0 0-51-15,-4-1-48 16,-2 7-28-16,-1 8 53 16,1 4-10-16,-4 1-29 15,4 3-16-15,3-1-6 16,0 1-4-16,3-4-7 0,0-2-4 16,0-3 3-1,9-3-5-15,4-6 5 0,0-1 0 16,7-3-12-16,-1 0-8 15,1-3-5-15,-1-8 9 16,-3-2 9-16,-2-2 8 16,-5 0 1-16,-3-2 13 15,-3 0 12-15,-3 2 22 16,0 3-15-16,-3 0 2 16,-9 3-9-16,-8 2-10 15,3 1-15-15,-1 2-1 16,3 2-40-16,6 1-46 15,6 1-139-15,3 0-156 16,0 1-208-16,3 4 2 0</inkml:trace>
  <inkml:trace contextRef="#ctx0" brushRef="#br1" timeOffset="55697.3882">16967 633 804 0,'0'0'619'0,"0"0"-522"16,0 0-31-16,0 0-24 0,0 0 51 15,0 0 83-15,0 0-39 16,-43 36-41-16,31-18-37 15,5 0-24-15,1 1 10 16,6-1-14-16,0-2-21 16,0-3 2-16,0 0-6 15,9-5-5-15,3-2 12 16,6-3-1-16,1-3-12 16,0 0 0-16,4-1-17 15,-6-10 4-15,-1-4-9 16,-4-1-11-16,-2-3 8 15,-6-1 25-15,-2 3 17 16,-2 4 26-16,0 1 12 0,-8 4-15 16,-3 1-5-1,-4 1-11-15,-5 2-19 0,4 1-5 16,1 3-53-16,6 0-101 16,4 0-178-16,5 1-217 15,0 5-63-15</inkml:trace>
  <inkml:trace contextRef="#ctx0" brushRef="#br1" timeOffset="56044.8099">17353 596 434 0,'0'0'1031'0,"0"0"-829"16,0 0-75-16,0 0 10 15,0 0-57-15,0 0 39 16,0 0 27-16,-33 42-17 16,21-21-38-16,-2 1-38 15,-1 1-17-15,5-3-18 16,-3 1-12-16,3-3-5 15,1-1 5-15,1-3-6 0,5-3 0 16,-3-1-7-16,3-1-47 16,3-4-53-16,-3-1-109 15,3-3-256-15,0-1-101 16,0 0-394-16</inkml:trace>
  <inkml:trace contextRef="#ctx0" brushRef="#br1" timeOffset="56245.8437">17184 552 1422 0,'0'0'352'0,"0"0"-261"15,0 0-64-15,0 0-12 0,0 0-15 16,0 0-48-16,0 0-113 15,0 7-88-15,0 3-36 16,0-2-516-16</inkml:trace>
  <inkml:trace contextRef="#ctx0" brushRef="#br1" timeOffset="56477.959">17314 798 1294 0,'0'0'629'0,"0"0"-561"16,0 0 36-16,0 0-19 16,0 0-44-16,0 0-41 15,0 0 0-15,20 48-330 16,-9-42-649-16</inkml:trace>
  <inkml:trace contextRef="#ctx0" brushRef="#br1" timeOffset="57345.2605">18161 605 1528 0,'0'0'322'0,"0"0"-209"16,0 0-10-16,0 0-9 0,0 0-14 15,0 0-6-15,0 0 43 16,-2 42-62-16,-5-20-23 16,0 0-6-16,-2 1-7 15,-6-1-12-15,3-2 7 16,0-2-5-16,-8-2-8 16,3-2 10-16,-5-3-11 15,2-2 2-15,1-2-1 16,3-3 1-16,6-4-2 15,3 0-36-15,4 0 8 16,3-7-8-16,0-7-7 16,0-6 3-16,3-1 1 15,5 0-5-15,-2 1 26 0,2 5 18 16,-4 2 9 0,3 4 17-16,-3 4 20 0,-1 0 11 15,3 3-4-15,-3-2-4 16,1 3-22-16,2 1-25 15,3 0 5-15,2 0-7 16,-2 0 0-16,4 5 0 16,-3 4 0-16,0 3 0 15,3 3 6-15,-6 2 10 16,2 3 1-16,1-2-7 16,3-1-9-16,-1-1-1 15,-1-3-24-15,11-2-130 0,-5-2-213 16,-2-4-452-16</inkml:trace>
  <inkml:trace contextRef="#ctx0" brushRef="#br1" timeOffset="57869.1726">18356 724 897 0,'0'0'495'0,"0"0"-314"15,0 0 48-15,0 0-12 16,0 0-7-16,0 0-35 16,0 0-87-16,6 0-54 15,8 0-25-15,-2 0-9 16,4 0 0-16,1 0-72 15,2 0-144-15,-2 3-324 16,-1-1-307-16</inkml:trace>
  <inkml:trace contextRef="#ctx0" brushRef="#br1" timeOffset="58415.6005">18592 678 586 0,'0'0'347'16,"0"0"-243"-16,0 0 7 0,0 0 49 16,0 0 21-16,0 0-20 15,0 0-25-15,34 0-61 16,-18 0-45-16,1-1-19 16,0-3-10-16,1 0-1 15,-5-2-6-15,-1 1-9 16,-3-1 15-16,-4-1 1 15,-2 1 27-15,-3 0 40 16,0 2 4-16,0-1-6 16,-10 1-10-16,0 0 14 15,-3 1 2-15,-2-1 24 16,-5 3-9-16,4 1-43 16,-2 0-22-16,0 0-13 0,5 2-7 15,-1 10 7-15,2 4 10 16,6 2 11-16,3 2-22 15,3-1-8 1,0 0-1-16,11-1 1 0,7-4-37 16,1-1-46-16,17-5-94 15,-11-4-197-15,1-2-320 0</inkml:trace>
  <inkml:trace contextRef="#ctx0" brushRef="#br1" timeOffset="59110.879">18794 642 1627 0,'0'0'264'16,"0"0"-189"-16,0 0-23 16,0 0 16-16,0 0 50 15,0 0 26-15,0 0-52 16,0 41-52-16,4-29-11 15,-1 2-15-15,1-2 8 16,-2-2-14-16,-2-2-1 16,0-2-7-16,0-2 0 15,0-1-5-15,0-2-29 16,0-1-12-16,0 0 12 16,0 0 32-16,1 0 2 15,5-7-22-15,0-4-14 16,4-2 23-16,3-4 13 15,-4 1 12-15,1 0-5 16,4 2 4-16,-5 2 12 0,-5 5-3 16,2 3 5-16,-2 1-3 15,-1 3 0-15,-1 0-22 16,2 0 1-16,-1 2 13 16,4 7-8-16,-1 2-6 15,1 1 0-15,-3 2 0 16,-1 0-1-16,0-1 0 15,-1-2-10-15,-1-2-30 16,1-3-4-16,-2-2 8 16,1-3-1-16,1-1 9 0,1 0 25 15,2 0 4 1,5-4 0-16,2-7 0 0,2-1-10 16,1-5 2-16,3 3-7 15,-4 0 15-15,-1 3 1 16,-5 2 33-16,-5 6 20 15,0-2-2-15,-3 4 4 16,0 1-10-16,0 0-18 16,0 0-10-16,0 0-18 15,0 6-9-15,0 8 9 16,0 2 9-16,0 2-3 16,6-1-5-16,-3 1-1 15,5-4-12-15,1-3-64 16,7-3-155-16,-2-2-313 15,0-6-388-15</inkml:trace>
  <inkml:trace contextRef="#ctx0" brushRef="#br1" timeOffset="59325.9507">19213 622 1711 0,'0'0'279'0,"0"0"-206"16,0 0-1-16,0 0 52 16,0 0 26-16,0 0-45 15,-2 82-59-15,2-69-26 16,5-2-20-16,-1-3-12 0,1-2-147 16,1-4-181-1,-2-2-353-15,-1 0-330 0</inkml:trace>
  <inkml:trace contextRef="#ctx0" brushRef="#br1" timeOffset="59490.3869">19249 483 1592 0,'0'0'686'0,"0"0"-621"16,0 0-65-16,0 0-56 0,0 0-118 15,0 0-165-15,0 0-260 16</inkml:trace>
  <inkml:trace contextRef="#ctx0" brushRef="#br1" timeOffset="59790.1816">19414 401 1827 0,'0'0'696'0,"0"0"-629"0,0 0-54 16,0 0 6 0,0 0 63-16,0 0-14 0,-12 77-19 15,12-47-19-15,0 2-15 16,0-1-8-16,0 0-7 15,5-3 1-15,-1 0-1 16,-1-7-10-16,0-1-60 16,0-2-45-16,-2-6-31 15,1-3-156-15,3-3-333 16,-5-5-204-16</inkml:trace>
  <inkml:trace contextRef="#ctx0" brushRef="#br1" timeOffset="60089.9908">19476 464 1480 0,'0'0'569'16,"0"0"-486"-16,0 0 63 16,0 0-7-1,0 0-20-15,0 0-38 0,0 0-20 16,0 13 31-16,0 2-10 15,0 5-36-15,0 2-13 16,0 3-15-16,0 1-7 16,0 1-4-16,0 1-6 0,0-1-1 15,0-2 0 1,0-2-1-16,0-3-20 16,0-4-48-16,0-5-65 0,0-2-79 15,0-3-317 1,10-5-193-16</inkml:trace>
  <inkml:trace contextRef="#ctx0" brushRef="#br1" timeOffset="60324.103">19534 591 1305 0,'0'0'317'0,"0"0"-110"15,0 0 33-15,0 0-54 16,0 0-59-16,0 0 25 16,0 0-23-16,-94 0-42 0,61 0-59 15,-3 0-28-15,2 0 0 16,-2 0-98-16,3 0-139 16,4 0-274-16,9 1-138 15,11 1-281-15</inkml:trace>
  <inkml:trace contextRef="#ctx0" brushRef="#br1" timeOffset="60751.2309">19528 599 1435 0,'0'0'320'16,"0"0"-234"-16,0 0-49 16,0 0 21-16,0 0 42 15,0 0 1-15,82 13-43 16,-67-13-40-16,-1 0-11 16,-3 0-7-16,0 0-9 15,-7 0-4-15,-1 0 5 16,0-3 8-16,-3 0 2 15,0 0 7-15,0 1 6 16,0-1-5-16,-3 1 31 16,-4 1 7-16,-3 0-11 0,0 1 3 15,-2 0-11 1,-1 0-17-16,0 0-3 0,0 8-2 16,4 3-5-16,5 0-1 15,4 5 5-15,0-1-6 16,0 0-5-16,15-2-18 15,9-2-106-15,13-3-128 16,-4-2-142-16,-2-5-493 0</inkml:trace>
  <inkml:trace contextRef="#ctx0" brushRef="#br1" timeOffset="61116.7006">19784 601 907 0,'0'0'836'0,"0"0"-735"0,0 0-66 16,0 0-28-16,0 0-6 16,0 0 122-16,0 0-8 15,0 49-37-15,0-30-35 16,0 1-21-16,0-4-12 16,0-3 2-16,0-3-2 15,0-3-4-15,0-3-5 16,0-4 5-16,-1 0 4 15,-2 0 12-15,-2-1 18 16,4-13-12-16,1-2-4 0,0-5 9 16,4-4-14-1,13-2-18-15,4 1-1 0,3 7-6 16,-4 3 6-16,2 8 0 16,0 5 0-16,0 3-44 15,0 0-70 1,1 18-213-16,-2 0-337 0,-11-1-449 0</inkml:trace>
  <inkml:trace contextRef="#ctx0" brushRef="#br1" timeOffset="76404.9271">20379 685 363 0,'0'0'323'0,"0"0"-158"16,0 0-51-16,0 0-4 16,0 0 38-16,-1-1 21 15,1 1-29-15,0 0-30 16,0 0-18-16,-2 0-13 15,2 0-3-15,0 0-16 16,0 0-17-16,0 0-6 16,0 0-6-16,0 0-7 15,0 0-5-15,0 0-9 16,0 0 6-16,6 0-2 0,7 0 8 16,1 0-1-16,3 1-5 15,4 3-15-15,-2-2 0 16,4 1-1-16,-1 0-6 15,5-1-2-15,-4 3-8 16,2-4 1-16,0 2 8 16,-1 1 6-16,-1-4 1 15,0 2-1-15,-2-1 1 16,3 1 0-16,-2-1-1 16,1 0 1-16,2 1 0 15,2-1 0-15,2 1-24 16,1-2-29-16,2 3-21 15,-1-1 24-15,-1 0 19 0,0-1 6 16,-7-1 12-16,3 2-3 16,-7-2 4-16,4 0 12 15,-7 0 0-15,0 0 1 16,-1 0 0-16,0 0 0 16,1 0-1-16,1 0 1 15,1 0 0-15,-1 0-1 16,0 0-2-16,0 0 1 15,1 0 0-15,-6 0-1 16,1 0-5-16,-3 0 6 16,0 0-9-16,0 0-2 15,-4 0-2-15,1 0-10 0,-1 0 15 16,1-2-1 0,3 1-19-16,-6-1-19 15,4 1 7-15,-2 1-4 0,1-1 10 16,-1 1 13-16,-2-3 3 15,-1 3 12-15,1 0 6 16,-1 0 1-16,-3 0 0 16,0-2 11-16,0 2 17 15,0-1-3-15,0 1 1 16,0-2-4-16,0 1-5 16,0 0-5-16,0-1 11 15,0-1 8 1,-3 0 14-16,-4-2-16 0,0-1-19 15,-3 0-9-15,-1 1-1 16,-3-1-1-16,-2 1 1 0,3-1 1 16,0 1 0-16,2 0 16 15,3 1 13-15,4 1 8 16,0 2-5-16,2-1 8 16,1 1-4-16,1 1-1 15,0 0-15-15,0 0-11 16,-2-2-8-16,2 1 5 15,-1-1-7-15,-2 0 1 16,0-1 0-16,3 0-1 16,-3 2 10-16,0-1-4 15,3 2 0-15,0 0 10 16,0 0 5-16,0 0 23 16,0 0 2-16,0 0-8 0,0 0-33 15,0 0-5-15,0 0-19 16,0 0 5-16,3 0 7 15,1 0 7-15,5 5 6 16,3 2-6-16,2-2 1 16,2 1 8-16,0 1-7 15,4-1-1-15,-4-1 0 16,2 0 0-16,-3 1 0 16,1-1 0-16,-4-3-1 15,2 3 1-15,-5-3-1 16,-2 1 0-16,0 0-1 15,-1 0 1-15,-3-2 0 16,0-1 0-16,-1 3-2 16,-1-3 2-16,-1 0 0 0,0 0-9 15,0 0 1-15,0 0 3 16,0 0 5-16,0 0 7 16,0 0-6-16,0 0 0 15,0 2-1-15,0 1 0 16,-3 1 0-16,-4 4 10 15,-8 4 12-15,-1 3-6 16,-10 0-3-16,-1 5-4 16,-20 6-9-16,7-6-238 15,1-2-976-15</inkml:trace>
  <inkml:trace contextRef="#ctx0" brushRef="#br1" timeOffset="84740.3212">22008 317 1302 0,'0'0'679'0,"0"0"-528"16,0 0-12-16,0 0 15 15,0 0-3-15,0 0-6 16,0 0-44-16,0-36-22 16,4 34-31-16,-4 2-19 15,0 0-20-15,0 0-9 16,0 0-9-16,0 0-5 15,0 0 4-15,0 12 2 16,-5 7 8-16,-2 6 9 16,2 5-9-16,4 2 0 15,1 1 0-15,0-1-1 16,6-3-7-16,12-3 2 16,-2-1 6-16,7-4-5 15,-1-5 4-15,5-3-10 0,-4-6-7 16,2-3-12-16,-3-4 2 15,2 0 8-15,-6 0 20 16,-1-9 0-16,-3-7 10 16,-1-3-4-16,-4-6 9 15,0-1 12-15,-1-3 0 16,-5 0 0-16,-3 2-12 16,0 1-6-16,0 3-9 15,0 4 0-15,0 4-10 16,-3 3-31-16,3 6-60 15,0 6-97-15,0 0-292 16,0 0-635-16</inkml:trace>
  <inkml:trace contextRef="#ctx0" brushRef="#br1" timeOffset="85478.2774">21411 162 863 0,'0'0'576'16,"0"0"-463"-16,0 0 8 15,0 0 88-15,0 0 47 16,0 0-70-16,0 0-97 16,19-14-37-16,-9 10-37 15,3 0-14-15,0-1-1 16,-3 4 2-16,3 0-2 16,-4 1 0-16,1 0-6 15,-5 0-3-15,-2 2-6 16,-3 7-7-16,0 3 1 15,0 5 11-15,-8 2 10 0,-8 2 14 16,-1 1-8 0,-1-2-5-16,-2-2 8 15,5-2-3-15,4-3 7 0,3-3-4 16,3-2-3-16,5-2-6 16,0-3-7-16,6 1-5 15,14-3 2-15,5-1-26 16,23 0-227-16,-8 0-302 15,-7-3-261-15</inkml:trace>
  <inkml:trace contextRef="#ctx0" brushRef="#br1" timeOffset="86055.2505">21664 174 1187 0,'0'0'581'16,"0"0"-493"-16,0 0-60 0,0 0 14 15,0 0 29 1,0 0 0-16,0 0-27 0,72-19-29 16,-69 19-13-16,0 0-2 15,-3 0-2-15,1 0-5 16,-1 0 5-16,0 0-13 16,0 0 4-16,0 4-4 15,0 4-7-15,-4 1 20 16,-10 2 2-16,4 1 30 15,-1-1-17-15,3-1-4 16,5-2-9-16,0-2-1 16,3 0-6-16,0-2 7 15,0 1 1-15,10-1 11 16,2 2 8-16,4-2-6 16,-2 1-5-16,-1-1-8 0,-1 2-1 15,-6-2-8-15,-1 2-35 16,-5 0-37-16,0-1-1 15,-11 4 30-15,-8-1 51 16,-5 0 0-16,-2 1-146 16,-1-1-78-16,4-1-44 15,2-1-124-15,12-5-464 0</inkml:trace>
  <inkml:trace contextRef="#ctx0" brushRef="#br1" timeOffset="86513.5474">21842 124 1538 0,'0'0'390'0,"0"0"-288"16,0 0-46-16,0 0 25 15,0 0-38-15,0 0-40 16,0 0-3-16,-3-8-34 16,3 18 34-16,0 4 12 15,0-1-3-15,0 5-8 16,0-3 0-16,0 1 5 16,0-2-6-16,0-2-32 15,0 0 21-15,6-3 11 0,2 0 7 16,0-1-6-16,-4-2 8 15,3 0-9-15,-7-2-28 16,0 0-28-16,0 2-20 16,-17-1 64-16,-5 1 12 15,-4 0 1-15,3-3 9 16,1-3 0-16,6 0 12 16,9 0 60-16,7-2 41 15,0-11-11-15,6-3-66 16,14-6-16-16,6 2-12 15,-1 0-18-15,4 1-1 16,-2 5-57-16,2 2-100 16,-6 7-189-16,-8 2-307 0</inkml:trace>
  <inkml:trace contextRef="#ctx0" brushRef="#br1" timeOffset="91659.1853">23308 319 202 0,'0'0'393'16,"0"0"-246"-16,0 0-92 0,0 0-5 15,0 0 57-15,0 0 16 16,11-7-68-16,-11 5-35 16,0 1-2-16,0 1 22 15,0-1 53-15,0 1 10 16,0 0-32-16,0 0-32 16,0 0-4-16,0 0 1 15,0 0 15-15,0 0-3 16,0 0-2-16,0 0-4 15,0 0-11-15,0 0-11 16,-3 0 1-16,0 0 5 16,-2 0 0-16,-7 0 5 15,-3 4 15-15,-5 8 1 0,-10 8-1 16,-5 8 44-16,-8 8-18 16,-6 10 29-16,-2 8-9 15,2 7-39-15,10 3-28 16,14 2-17-16,22 0-8 15,6-4 0-15,52 5-6 16,58 4-54-16,-5-15-242 16,-1-15-669-16</inkml:trace>
  <inkml:trace contextRef="#ctx0" brushRef="#br1" timeOffset="92400.4132">25440 279 1497 0,'0'0'536'16,"0"0"-477"-16,0 0-27 15,0 0 29-15,0 0-23 16,0 0-3-16,0 0 50 16,99 102-22-16,-46-25-20 15,5 19-4-15,-10-4 9 0,-14-17-20 16,-18-26-17-16,-13-14-11 15,-3 4-35-15,-7 16-115 16,-13-6-183-16,-6-12-459 0</inkml:trace>
  <inkml:trace contextRef="#ctx0" brushRef="#br1" timeOffset="93356.7871">23566 585 537 0,'0'0'977'0,"0"0"-795"16,0 0-139-16,0 0 57 16,0 0 36-16,0 0 0 15,0 0-38-15,-3-6-35 16,3 6-27-16,-6 4-29 0,-3 8 20 16,-4 6 59-1,-1 4-15-15,0 2-31 16,2 1-3-16,6-1-8 0,3-1-10 15,3 1-14 1,0-3-5-16,12 0-11 16,8-4 11-16,3-4 19 0,5-5-19 15,1-3-14-15,1-5-17 16,-5 0 4-16,0-5 9 16,-4-9 8-16,-4-4-1 15,-3-5 11-15,-6-2 8 16,-5-3 11-16,-3 0 15 15,0 2 14-15,-13 2-6 16,-4 1 14-16,-2 3-12 16,1 5-13-16,-3 2-10 0,3 5-8 15,8 2-12-15,-3 4-1 16,6 2-15-16,3 0-45 16,1 0-25-16,1 0-33 15,2 7-69-15,0 7-110 16,0-1-350-16,6-1-97 0</inkml:trace>
  <inkml:trace contextRef="#ctx0" brushRef="#br1" timeOffset="93593.9597">23901 702 1320 0,'0'0'573'0,"0"0"-532"15,0 0 9-15,0 0 73 16,0 0-36-16,0 0-49 16,0 0-24-16,28 51-14 15,-22-44-24-15,5-1-205 16,-3-1-267-16,-2-3-388 0</inkml:trace>
  <inkml:trace contextRef="#ctx0" brushRef="#br1" timeOffset="94175.1765">24032 509 960 0,'0'0'759'0,"0"0"-603"0,0 0 5 15,0 0 23 1,0 0-65-16,0 0-32 0,0 0-21 16,50-1-20-16,-29 1-24 15,-1 0-15-15,4 0-7 16,-1 0 0-16,1 0-1 16,-3 0-5-16,-1 1 5 15,-5-1-12-15,-4 0 7 16,-5 0 5-16,-2 0 1 15,-4 0-2-15,0 1-14 16,0 4-1-16,0-1 17 16,-4 4 23-16,-3 4 12 15,-3 2 0-15,2 3-4 0,-1 4 11 16,3 1-8 0,0 4-10-16,3 1-5 0,3 1 5 15,0-1-11-15,0-2-1 16,0-1-12-16,0-3 0 15,3-2 8-15,2-2-8 16,-2-6 0-16,-2-3-69 16,4-2-51-16,-1-1-43 15,5-5-184-15,1 0-214 16,-4 0-195-16</inkml:trace>
  <inkml:trace contextRef="#ctx0" brushRef="#br1" timeOffset="94377.1454">24156 667 1605 0,'0'0'392'0,"0"0"-238"15,0 0-27-15,0 0-48 16,0 0-25-16,0 0-54 15,95 0-91-15,-46 0-190 16,-10 0-370-16,-7 0-445 0</inkml:trace>
  <inkml:trace contextRef="#ctx0" brushRef="#br1" timeOffset="94840.2776">24539 544 633 0,'0'0'1162'16,"0"0"-894"-16,0 0-93 15,0 0-45-15,0 0-52 0,0 0-38 16,0 0-20-16,58-25-9 16,-40 21-10-16,3 2-1 15,-3 2 0-15,-3 0-1 16,-5 0 0-16,-2 4-6 16,-5 5-5-16,-3 4-10 15,0 2 10-15,-8 4 12 16,-7 0 18-16,-2 5-11 15,-5 0-1-15,3 1-5 16,0-3 6-16,7-2 4 16,4-3 25-16,7-2-14 15,1-2-13-15,0-2 9 16,13-3-5-16,10-1 1 16,6-4-14-16,6-3-89 15,15 0-175-15,-8 0-349 0,-7-5-636 16</inkml:trace>
  <inkml:trace contextRef="#ctx0" brushRef="#br1" timeOffset="95172.2304">25189 512 897 0,'0'0'864'0,"0"0"-729"16,0 0-10-16,0 0 23 16,0 0 91-16,0 0-59 15,0 0-67-15,-71 89-39 16,48-60-39-16,3 3-23 15,3-3-7-15,-1-2-4 16,5-3-1-16,0-3 1 16,2-4-1-16,2-3-47 15,2-3-99-15,4-4-95 16,1-6-440-16,2-1-647 0</inkml:trace>
  <inkml:trace contextRef="#ctx0" brushRef="#br1" timeOffset="95358.674">24975 460 1942 0,'0'0'495'0,"0"0"-451"15,0 0-32-15,0 0-12 16,0 0-59-16,0 0-155 15,0 0-360-15,22 24-211 0</inkml:trace>
  <inkml:trace contextRef="#ctx0" brushRef="#br1" timeOffset="95538.6108">25172 883 2241 0,'0'0'265'0,"0"0"-203"15,0 0-62-15,0 0-273 16,0 0-722-16</inkml:trace>
  <inkml:trace contextRef="#ctx0" brushRef="#br1" timeOffset="107831.5726">27062 715 485 0,'0'0'609'15,"0"0"-348"-15,0 0-96 0,0 0 20 16,0 0 73-16,0 0-16 16,0-3-51-16,-2 3-50 15,2 0-23-15,-1 0-15 16,-1 0-23-16,1 0-10 16,1 0-8-16,-3 0-14 15,3 0-24-15,0 0-24 16,0 0 0-16,0 5-21 15,0 5-3-15,4 5 15 16,2 5-9-16,2 2-8 16,-4 2-16-16,1-3 7 15,-2-3 0-15,-3-2 11 16,0-3-10-16,0-5-21 0,0-2-8 16,0-4-1-1,0 0-1-15,0-2 42 16,0 0 23-16,0 0 6 0,0-4 11 15,0-9-7-15,0-2-4 16,4-5 2-16,1-1 6 16,-1 0-3-16,2-1 2 15,0 2 2-15,0 0 1 16,1 1 5-16,1 2 9 16,0 4-10-16,-1 0 9 15,0 4 19-15,-2 4-11 16,-2 2-10-16,-2 3-16 15,2 0-10-15,-1 0-1 16,2 1-9-16,1 12 9 16,2 3 1-16,-1 4 9 0,0 6-4 15,0-1-5-15,-1 0-1 16,-1-2-30-16,3-2-52 16,-1-4-62-16,7-1-84 15,-2-6-334-15,0-5-144 0</inkml:trace>
  <inkml:trace contextRef="#ctx0" brushRef="#br1" timeOffset="108313.0647">27457 712 1657 0,'0'0'517'0,"0"0"-477"15,0 0-28-15,0 0 9 16,0 0 10-16,0 0 0 16,0 0 0-16,-74 12 13 15,52 0-4-15,3 3-9 16,3-3-20-16,4 1 4 16,4 0 7-16,3-4-7 15,5 0-15-15,0-1-12 16,0-2 4-16,13-3 2 15,6-3 4-15,5 0-66 16,3 0-42-16,3-9-4 0,0-5 14 16,0-3 11-1,-5 0 7-15,-6 1 82 0,-5 3 55 16,-8 3 154-16,-3 3-43 16,-3 3-17-16,0 1-40 15,0 1-6-15,0 2-27 16,0 0-34-16,0 0-42 15,0 0-14-15,0 7-10 16,0 6 12-16,1 2-1 16,7 4-66-16,-1-2-27 15,4-3-44-15,-1-3-149 16,7-4-83-16,-5-4-202 16,-2-3-466-16</inkml:trace>
  <inkml:trace contextRef="#ctx0" brushRef="#br1" timeOffset="108576.3205">27766 433 552 0,'0'0'1415'16,"0"0"-1206"-16,0 0-88 16,0 0 48-16,0 0-32 15,0 0-44-15,0 0-55 16,1-6-32-16,-5 26 30 15,0 10 20-15,1 3-12 16,3 6-16-16,0 2-7 16,0-1-11-16,4 1-4 0,9 0-4 15,1-7-2-15,1-2-30 16,-3-6-89-16,0-6-51 16,-2-2-38-16,-2-7-290 15,-4-5-319-15</inkml:trace>
  <inkml:trace contextRef="#ctx0" brushRef="#br1" timeOffset="108760.373">27660 662 1320 0,'0'0'625'0,"0"0"-572"0,0 0 23 16,0 0 5-1,90 0-12-15,-48 4-69 0,4 1-3 16,7 1-301-16,-11-2-397 16,-10 0-481-16</inkml:trace>
  <inkml:trace contextRef="#ctx0" brushRef="#br1" timeOffset="109476.3003">27960 695 515 0,'0'0'1132'16,"0"0"-963"-16,0 0-101 16,0 0 85-16,0 0 3 15,0 0-37-15,0 0-57 16,36 75-41-16,-25-62-15 0,0-5-6 16,-2-2-13-16,0-2-57 15,0-4-64-15,-2 0 2 16,1 0-1-16,1-10 24 15,3-4 9-15,0-1 74 16,1-3 10-16,1-2 16 16,-2 4 19-16,-1 0 73 15,-4 5 100-15,-4 4 10 16,0 4-57-16,-3 2-52 16,0 1-27-16,0 0-35 15,0 0-31-15,0 6-11 16,0 7 10-16,0 3 1 15,0 3 0-15,0 2 0 0,0-3 0 16,7-3 0-16,3-3 0 16,-1-5-1-16,5-1-23 15,-1-5-62-15,2-1 0 16,3 0 2-16,0-10 5 16,-2-6 22-16,-1 0-41 15,-4-2 17-15,-4 1 81 16,-5 2 81-16,-2 2 55 15,0 4-52-15,-3 0-31 16,-6 2-19-16,0 2-17 16,1 2-7-16,4 0 0 15,1 2-9-15,3 1 7 0,0 0-2 16,0 0-6 0,0 0 6-16,11-2-6 0,5-2-57 15,1 0-47-15,2-2 58 16,-2 4 28-16,-5 0 18 15,-2 2 1-15,-3 0 19 16,-6 0 17-16,-1 0 15 16,0 5-11-16,0 7-19 15,-1 0-10-15,-5 4 2 16,1 1 8-16,2 0 1 16,3-2-8-16,0 2-7 15,3-3-7-15,15-1-1 16,21-2-88-16,-1-2-266 0,-4-6-420 15</inkml:trace>
  <inkml:trace contextRef="#ctx0" brushRef="#br1" timeOffset="109912.6489">28623 695 1250 0,'0'0'677'0,"0"0"-601"15,0 0-50-15,0 0-26 16,0 0-11-16,0 0 11 16,0 0 20-16,-48 23-4 15,31-12-4-15,5 1-11 16,3-2 0-16,2-3 8 16,3-2 0-16,2-1-3 0,2-2 5 15,0-2 34-15,6 0-1 16,13 0-44-16,5 0-19 15,6-7-73-15,-2-2 42 16,1-2 21-16,-5-3-10 16,-5 1-32-16,-5 2 71 15,-6 1 118-15,-5 3 99 16,-1 3-58-16,-2 2-58 16,0 2-32-16,0 0-31 15,0 0-28-15,0 0-10 16,0 6-12-16,-3 8 12 15,0 2 6-15,1 3-6 0,2 0-5 16,0-1-21 0,14-4-42-16,13-4-125 0,-2-4-368 15,-4-6-389-15</inkml:trace>
  <inkml:trace contextRef="#ctx0" brushRef="#br1" timeOffset="110194.5367">28864 396 1348 0,'0'0'916'16,"0"0"-827"-16,0 0-47 16,0 0 21-16,0 0 21 15,0 0 23-15,0 0 21 0,-1 69-28 16,1-37-30-16,0 5-25 15,4 3-12-15,3 1-12 16,-1 0-8-16,2-5-11 16,-2 0-2-16,0-6 0 15,3-7-41-15,3 1-60 16,-1-8-187-16,2-8-652 0</inkml:trace>
  <inkml:trace contextRef="#ctx0" brushRef="#br1" timeOffset="110925.3945">29315 492 1092 0,'0'0'811'15,"0"0"-668"-15,0 0 35 16,0 0 42-16,0 0-48 0,0 0-47 16,0 0-46-1,-2-9-41-15,2 9-20 0,0 0-18 16,-4 12-23-16,-3 9 23 16,-1 7 19-16,2 5 0 15,3 3-4-15,3 3-7 16,0-1-8-16,9-4-21 15,12-2 6-15,2-4 15 16,6-7 16-16,2-3-7 16,0-8-9-16,2-8-13 15,0-2-3-15,-2-6 15 16,-2-11 0-16,-2-11 1 16,-8-5 0-16,-3-9 1 15,-6-4 17-15,-6-2 24 16,-4 3 6-16,0 5 3 0,0 9 1 15,-3 9-31-15,-1 7-21 16,-1 4-9-16,2 5-52 16,1 5-56-16,2 1-59 15,5 1-126-15,10 9-735 16,1 0-251-16</inkml:trace>
  <inkml:trace contextRef="#ctx0" brushRef="#br1" timeOffset="112835.6396">30229 369 234 0,'0'0'679'16,"0"0"-546"-16,0 0 9 16,0 0 59-16,0 0-3 15,0 0-23-15,0 0-20 16,24-17-40-16,-24 16-31 16,0 1-19-16,0 0-6 15,-6 0-3-15,-7 16 20 16,-7 6 31-16,-5 8-8 15,-2 5-26-15,2 5-25 0,1 3-9 16,6 4-14 0,8 4-11-16,6-1-6 15,4 1-2-15,5-3 0 16,14-3-5-16,7-5-1 0,4-8 0 16,3-5-37-16,13-10-115 15,-9-9-345-15,-7-8-598 0</inkml:trace>
  <inkml:trace contextRef="#ctx0" brushRef="#br1" timeOffset="114588.6761">30493 567 224 0,'0'0'929'15,"0"0"-759"-15,0 0-4 16,0 0 73-16,0 0 35 0,0 0-61 16,0 0-34-1,0 0-26-15,0 0-14 0,0 0-38 16,0 0-31-16,8-3-27 15,4-2-26-15,4-1-17 16,2-1 0-16,3 3-7 16,-5-1-10-16,1 4 0 15,-5 1 2-15,-3 0-3 16,-1 0 4-16,-3 0 4 16,-2 0-1-16,-3 6-4 15,0 4 6-15,0 2 2 16,0 5 2-16,-3 1 5 15,-7 3 0-15,-2 1 0 16,0 1 0-16,0-4 1 16,3-2-1-16,3-1 1 0,4-4 1 15,2 0-2 1,0-2 1-16,0-3 2 0,12-2 4 16,9-3-7-16,7-2-14 15,22 0-147-15,-7-9-176 16,-4-2-576-16</inkml:trace>
  <inkml:trace contextRef="#ctx0" brushRef="#br1" timeOffset="115578.5909">30887 534 1200 0,'0'0'264'0,"0"0"-182"16,0 0-2-16,0 0 16 15,0 0-10-15,0 0-29 16,0 0-25-16,-16-4-14 15,8 4-9-15,1 0 7 16,-2 0 10-16,0 0 5 16,5 0 36-16,1 0-43 15,1 0-10-15,2 0 1 0,0 0 19 16,0 2 6-16,0-2-6 16,0 0 1-16,5 0-4 15,-1 0-4-15,2 0-8 16,-5 0-4-16,1 0 1 15,-2 0-7-15,0 0-8 16,0 0-1-16,0 0 1 16,0 1 1-16,0-1 5 15,0 0-5-15,0 0 10 16,0 0 5-16,0 0 10 16,0 0 1-16,0 0-4 15,0 0-6-15,0 0-6 16,1 0-5-16,1 0-6 0,1 0-1 15,1 0 0-15,1 0-12 16,-1 0-2-16,0 0 5 16,-1 0 9-16,-1 0-2 15,-2 0 2-15,2 0 0 16,-2 0 0-16,1 0 12 16,4 0-6-16,1 0-6 15,3 0 1-15,2 0-1 16,5-1 0-16,0 1 0 15,0-2-2-15,2 2 1 16,-4 0 0-16,-4 0 0 16,-4 0 1-16,-3 0-1 0,-3 0 0 15,0 0-12-15,0 0-4 16,0 0 1 0,-9 0 14-16,-3 6-2 0,0 0 4 15,1 1 1-15,0 0 0 16,2 0 7-16,3-1-7 15,0 1 0-15,6-2-1 16,0 3 1-16,0-2 0 16,0 0 0-16,10 2 0 15,2-1 0-15,3 0 0 16,-1 0-1-16,2 2 0 16,-2-1 0-16,-2 1 0 15,1-2-8-15,-4 1 2 0,-1 0-1 16,-1 2 6-1,-3-2 0-15,-2 2 1 0,-2 0 0 16,0-3 0-16,0 1-1 16,0-2-11-16,-12-2 11 15,-5-1-37-15,-3-2 26 16,-4-1-65-16,1 0-77 16,-1-2-97-16,7-7-72 15,8-2-184-15</inkml:trace>
  <inkml:trace contextRef="#ctx0" brushRef="#br1" timeOffset="116142.8127">31268 509 1092 0,'0'0'522'16,"0"0"-463"-16,0 0 35 15,0 0 39-15,0 0-47 16,0 0-32-16,0 0-4 16,-39-13-19-16,30 13-18 15,-1 1 2-15,1 7 16 16,3 0-9-16,1 2-4 15,0 0-3-15,4 3-6 16,1 0-2-16,0 1-6 0,0 2 5 16,12 0-5-16,3 3 1 15,6 2-1-15,1 0-1 16,0-2 0-16,-2 0 0 16,-2-5-7-16,-5-1-12 15,-2-3-62-15,-7-5-6 16,-1 0 9-16,-3-4 3 15,0-1 46-15,-7 0 29 16,-10 0 3-16,-2 0 18 16,1-8 5-16,0-2 36 15,6 0 33-15,6 1-14 16,6-1 6-16,0-1-32 0,3-5-29 16,12 0 11-16,5-6-25 15,2-2-12-15,-1 0-1 16,-2 2 0-16,-4 2-20 15,-3 4 0-15,-12 8-60 16,0 4-181-16,-3 4-532 0</inkml:trace>
  <inkml:trace contextRef="#ctx0" brushRef="#br1" timeOffset="117236.9073">30828 1096 937 0,'0'0'640'0,"0"0"-565"16,0 0-13-16,0 0 68 15,0 0 55-15,0 0-9 16,0 0-88-16,0-51-11 16,0 47-31-16,0-2-19 15,-8 1-2-15,-4 1-13 16,-1 1-3-16,-5 3 0 16,0 0 3-16,-1 0-12 15,2 7-1-15,1 4 1 16,4 3 0-16,5 0 6 15,4 1-6-15,3 0 2 0,0-1-1 16,11-1 5 0,4-2-5-16,5-1-1 0,3-4-57 15,-1-4-20-15,1-2 10 16,0 0 8-16,-4-1 21 16,-1-11 38-16,-2-2 4 15,-5 1 23-15,-4-1 59 16,-4 2 32-16,-1 4 10 15,-1 1-12-15,-1 5-53 16,0 1 0-16,2 1-27 16,-1 0-25-16,1 0-11 15,0 0-1-15,1 3-22 16,2 9 16-16,0 4 7 16,1 3 1-16,1 1-1 15,0 1-13-15,-2-5-52 0,-1 1-58 16,1-3-69-1,3-2-167-15,-4-2-272 0,3-4-256 0</inkml:trace>
  <inkml:trace contextRef="#ctx0" brushRef="#br1" timeOffset="117752.5157">31195 1058 1607 0,'0'0'296'0,"0"0"-295"0,0 0 37 16,0 0 48-1,0 0 20-15,0 0-2 0,0 0-39 16,-88-34-40-16,75 34-18 16,0 0-5-16,0 6 10 15,0 5 23-15,0 0 11 16,3 3-4-16,3 0-21 15,2-3-12-15,4 0-8 16,1-1 22-16,0-2-15 16,11-1-8-16,4-3-16 15,8-1-33-15,0-3-20 16,2 0-17-16,0 0 10 16,-3-8 33-16,-1-5 13 15,-6-1 30-15,-4 0 13 16,-3 3 74-16,-5 1 42 0,-1 4-12 15,-2 3-38-15,0 0-30 16,0 3-25-16,0 0-15 16,0 0-9-16,0 5-16 15,0 9 15-15,-3 6 2 16,-2 2 0-16,1 5 6 16,1 0-1-16,0 0-6 15,2-4 0-15,1-1-17 16,0-2-48-16,0-3-35 15,0-2-143-15,7-4-329 16,2-5-173-16</inkml:trace>
  <inkml:trace contextRef="#ctx0" brushRef="#br1" timeOffset="118049.3911">31574 1035 1405 0,'0'0'691'0,"0"0"-606"16,0 0-45-16,0 0 31 16,0 0 3-16,0 0-36 15,0 0 17-15,-23 49-20 0,11-24-16 16,-3 1-9-16,0 3-2 15,3-2-7 1,-1-1-1-16,3-2 1 0,0-2-1 16,2-4 0-16,3-5-21 15,2-4-157-15,3-7-302 16,0-2-153-16,3 0-559 0</inkml:trace>
  <inkml:trace contextRef="#ctx0" brushRef="#br1" timeOffset="118275.1738">31464 980 804 0,'0'0'226'0,"0"0"-37"16,0 0 69-16,0 0-13 15,0 0-23-15,0 0-74 16,0 0-148-16,0 0-38 16,5 8-82-16,-2 1-143 15,2 2-363-15</inkml:trace>
  <inkml:trace contextRef="#ctx0" brushRef="#br1" timeOffset="118463.4104">31562 1307 1901 0,'0'0'229'0,"0"0"-170"16,0 0-32-16,0 0-27 15,0 0-15-15,0 0-236 16,0 0-493-16</inkml:trace>
  <inkml:trace contextRef="#ctx0" brushRef="#br1" timeOffset="119234.5868">32072 731 1096 0,'0'0'677'0,"0"0"-535"16,0 0-13-1,0 0 11-15,0 0-19 0,0 0-34 16,0 0 13-16,0 45 71 16,0-14-31-16,-6 6-67 15,-3 0-43-15,0 1-21 16,-3-5-9-16,-6 3-79 15,0-9-228-15,5-11-754 0</inkml:trace>
  <inkml:trace contextRef="#ctx0" brushRef="#br1" timeOffset="120010.2265">32477 474 929 0,'0'0'235'0,"0"0"-78"15,0 0 78-15,0 0 98 16,0 0-37-16,0 0-84 16,0 0-36-16,-16 0-30 15,16 0-56-15,0 0-38 16,0 0-32-16,5-1-20 16,4-4-17-16,6 1-31 15,0 0 15-15,1 4 5 16,2 0-15-16,-5 0 3 15,-2 0 1-15,-1 3-18 16,-7 5 34-16,-1 0 15 16,-2 4 8-16,0 0 2 15,-11 4-1-15,-4 1 1 16,-4 0 12-16,1 1 1 0,0 0-6 16,5-4-3-16,4 1-6 15,4-3 0-15,5-2 0 16,0-1 0-16,15-2 0 15,5-4-12-15,5-2-160 16,16-1-374-16,-6-5-185 16,-5-6-359-16</inkml:trace>
  <inkml:trace contextRef="#ctx0" brushRef="#br1" timeOffset="120429.1927">32740 460 1109 0,'0'0'1004'0,"0"0"-864"16,0 0-103-16,0 0 38 16,0 0-24-16,0 0-33 15,0 0 40-15,0 35-12 16,0-22-31-16,0 1-8 16,0-2-6-16,0-2-1 15,0-1 0-15,0-6-1 16,-3 3-6-16,0-5-16 15,3-1-20-15,0 0 13 16,0 0 14-16,2 0 15 16,11 0-16-16,8 0-63 15,3-7 20-15,0 5 42 0,-2 1 10 16,-2 1 8 0,-5 0 7-16,-2 0 5 0,-4 3 7 15,-3 10-7-15,-4 1-4 16,-2-1 6-16,0 1 3 15,0-1-1-15,-5-1 8 16,-3-2-11-16,1-3 5 16,1-1-8-16,-1-4-9 15,1-2-1-15,-2 0-17 16,-11 0-97-16,1-7-376 16,1-2-259-16</inkml:trace>
  <inkml:trace contextRef="#ctx0" brushRef="#br1" timeOffset="120617.6963">32792 395 882 0,'0'0'942'15,"0"0"-784"-15,0 0-104 16,0 0-23-16,0 0-31 15,0 0-82-15,97 11-166 16,-70-7-310-16</inkml:trace>
  <inkml:trace contextRef="#ctx0" brushRef="#br1" timeOffset="121703.0777">32631 384 1020 0,'0'0'620'0,"0"0"-491"15,0 0 73-15,0 0 65 16,0 0-65-16,0 0-63 16,0 0-46-16,38-5-40 15,-17 5-36-15,4 0-11 16,2 2-5-16,-2 4-1 15,-3-1 1-15,-2-1 0 16,-2 1 0-16,-3-1-1 16,-2 0 0-16,-4-1 0 15,-4-2 0-15,-2 1-1 16,-3-2-5-16,0 1 4 16,0 4-11-16,-2-2-2 0,-10 4 13 15,-4 3-4-15,-2 0 6 16,-3 1 0-16,4-3 0 15,4-1 2-15,6 0-1 16,4-3 6-16,3 2-6 16,0-1 0-16,3 4-1 15,10-1 6-15,8 3-5 16,0 1 5-16,1 1-4 16,1-1-2-16,-6 0-1 15,-3-1 1-15,-5 0-1 16,-3-1 1-16,-5 1-6 15,-1-1 4-15,0 0 1 16,-7 1-1-16,-7-1 2 0,-1 0 1 16,-2-2 5-1,-3-1-6-15,1-2-7 0,-1-4 7 16,4-1-6-16,0 0-97 16,5 0-179-16,2-8-459 15,8-1-574-15</inkml:trace>
  <inkml:trace contextRef="#ctx0" brushRef="#br1" timeOffset="122178.7823">33090 499 1405 0,'0'0'634'0,"0"0"-562"16,0 0 48-16,0 0 44 16,0 0-39-16,0 0-45 15,0 0-40-15,4 3-34 16,-3 5-6-16,1 2 1 16,-2 0-1-16,0 2 1 15,0-2-1-15,0-2 0 16,0-2-1-16,0-2 0 15,0-1-5-15,0-2 4 16,0-1-11-16,0 0 1 16,0 0 0-16,10 0 5 15,4 0-26-15,2-5 6 0,-1 0 14 16,0 1 7-16,-4 4 4 16,-3 0 2-16,-2 0 0 15,0 4 0-15,0 9 1 16,-1 1 0-16,-2 3 15 15,1-2 9-15,-3 2-11 16,-1-4-7-16,0-1-6 16,0-6 1-16,-4-1-2 15,-8-4-8-15,-4-1-18 16,-14-1-67-16,3-9-248 16,5-1-380-16</inkml:trace>
  <inkml:trace contextRef="#ctx0" brushRef="#br1" timeOffset="122366.3737">33151 381 1640 0,'0'0'725'15,"0"0"-631"-15,0 0-41 16,0 0-10-16,0 0-43 15,82 1-39-15,-43 8-139 16,-7-3-508-16</inkml:trace>
  <inkml:trace contextRef="#ctx0" brushRef="#br1" timeOffset="126059.0834">32715 1089 635 0,'0'0'247'16,"0"0"-62"-16,0 0 20 15,0 0 39-15,0 0 7 16,0 0-10-16,0 0-48 0,0-15-23 16,0 15-22-1,0 0-8-15,0 0-28 0,0 0-28 16,0 0-19-16,0 0-8 16,0 0-19-16,0 0-19 15,0 0-3-15,0 2-16 16,0 6-29-16,0 4 29 15,0 7 6-15,3 3 7 16,0 6-3-16,3 3-10 16,0-1-14-16,0-2-34 15,3-1-24-15,3-3-64 16,3 1-94-16,-1-8-251 16,-3-4-361-16</inkml:trace>
  <inkml:trace contextRef="#ctx0" brushRef="#br1" timeOffset="126454.5975">33095 1049 836 0,'0'0'1179'0,"0"0"-993"15,0 0-128-15,0 0 17 16,0 0 29-16,0 0-47 15,0 0-41-15,-5 25 0 16,-6-4 29-16,-1 3-20 16,-1 4-17-16,1 2-7 15,1-2 5-15,1-2-5 16,1-3-1-16,1-6-1 16,0-5-30-16,0-6-118 15,2-3-381-15,1-3-292 0</inkml:trace>
  <inkml:trace contextRef="#ctx0" brushRef="#br1" timeOffset="126623.1308">32980 907 1950 0,'0'0'294'16,"0"0"-294"-16,0 0-19 15,0 0 4-15,0 0-191 16,0 0-54-16,0 0-261 0</inkml:trace>
  <inkml:trace contextRef="#ctx0" brushRef="#br1" timeOffset="126803.3503">33155 1278 2121 0,'0'0'327'0,"0"0"-327"16,0 0-68-16,0 0-412 16,0 0-420-16</inkml:trace>
  <inkml:trace contextRef="#ctx0" brushRef="#br1" timeOffset="127455.6631">33656 245 1405 0,'0'0'399'15,"0"0"-338"-15,0 0-61 16,0 88 73-16,0 0 102 16,0 44-4-16,0 17-66 15,5 4-43-15,-1-16-46 16,-4-23-16-16,-9-10-123 16,-8-30-263-16,-6-19-382 0</inkml:trace>
  <inkml:trace contextRef="#ctx0" brushRef="#br1" timeOffset="134797.0452">24855 13105 669 0,'0'0'308'0,"-133"0"-197"0,98 10-30 16,-4 7-55-1,3 5-13-15,2 11-4 0,10 3 10 16,13 3-3-16,11 6-2 16,4 1-13-16,22-1 6 15,28 2-7-15,51 6-37 16,-10-7-75-16,5-15-178 0</inkml:trace>
  <inkml:trace contextRef="#ctx0" brushRef="#br1" timeOffset="140195.0037">4832 11632 322 0,'0'0'526'16,"0"0"-191"-16,0 0-132 15,0 0-27-15,0 0 6 16,0 0-29-16,0 0-50 15,0 0-56-15,0 0-21 16,3 0 6 0,-3 0 11-16,0 0 18 0,0 0-13 15,0 0-14-15,0 0-19 16,0 0-4-16,0 0-10 16,-3 0-1-16,-6 0 1 15,-1 0-1-15,-2 3-21 16,-3-2-1-16,3-1-1 15,0 0 3-15,-3 0-8 0,3 0 7 16,2 0 0-16,-1 0-30 16,4 0-18-16,-1 0-10 15,4 0 19-15,1 0 7 16,0-1-25-16,0-2-46 16,3 3-92-16,0-3-91 15,0 3-241-15</inkml:trace>
  <inkml:trace contextRef="#ctx0" brushRef="#br2" timeOffset="145144.5759">4755 11486 527 0,'0'0'695'0,"0"0"-537"15,0 0-100-15,0 0 47 16,0 0 55-16,0 0-62 15,0 0-68-15,25-62-21 16,-19 45 1-16,1 1-10 16,2-4 0-16,-1-3 0 15,-2-4 0-15,4 0-7 16,-1-2-10-16,-3-4-5 16,2 0-13-16,-1 4-11 0,-4-2-3 15,0 2 4 1,0 3 37-16,-3 6 8 0,0-1-10 15,0 4 10-15,0-1 12 16,0 6 14-16,-3-6-3 16,0 4-9-16,3-3-14 15,0-1-2-15,0 1 2 16,6 1-22-16,0 1 21 16,0-1-25-16,1 2-21 15,-4-1-2-15,-3 2-25 16,0-2 65-16,0 3 9 15,0-5 12-15,-10 5-12 16,1-5-3-16,-3 3 2 16,0-5 0-16,0 5-22 15,3-3-10-15,-1 2-37 0,1-2 45 16,1 1 13-16,-2 6 12 16,4-4 6-16,-3 4-6 15,-3 3 0-15,-6 1 6 16,-4-4-6-16,-2 7-15 15,0-3 4-15,-3-1 4 16,0-3-57-16,2-3-1 16,-2 3-71-16,2-4 45 15,2 4 23-15,1-2-29 16,1 5 97-16,3-3 33 16,2 4 29-16,2 2-2 15,1 1-34-15,1 2-5 16,-3 1 5-16,0 0-15 15,-1 0-11-15,1 0-82 16,-15 0-67-16,6 0-142 0,2 0-64 0</inkml:trace>
  <inkml:trace contextRef="#ctx0" brushRef="#br2" timeOffset="146395.9063">4128 10463 205 0,'0'0'329'0,"0"0"-195"0,0 0-70 15,0 0-35-15,0 0-6 16,-85 6-15-16,73-2-8 15,-3 2-45-15,0-2-56 16,-4 5-27-16,-1-5 66 16,-2 3 62-16,-5-2 40 15,2 2 25-15,-2 1 6 16,3 0-2-16,0-1 41 0,6 1-58 16,3-2-29-16,2 3 38 15,7-2 23-15,0 0-50 16,0 5 16-16,0 0-20 15,-3 0-8-15,0 1-14 16,0 0-7-16,-3-2 0 16,2-1 7-16,-1 3-6 15,-2-4-1-15,4 4 5 16,1-2 1-16,0 2 12 16,0 3 24-16,2-2 6 15,3 2 28-15,3 4-14 16,0 0-18-16,0 3-13 15,0 0 8-15,0-3-24 0,6 3-5 16,0-3-3-16,-1 3-7 16,-2-4 0-16,1-2 5 15,-3 0-5-15,-1 2-1 16,0-2 0-16,0 0 1 16,0 2 7-16,3-3-2 15,-1 5 7-15,4-1 0 16,0-1-4-16,-3 3 0 15,3 1-8-15,-2-1 0 16,-1 3 9-16,-3-4-1 16,0-1 6-16,0 0-4 15,0-4 4-15,0 0 3 16,0-2 18-16,0-1 1 16,0 0-8-16,3 1-10 15,2 2-13-15,-2-3-5 0,0 6-1 16,0-5 0-16,-2 3 0 15,1-4 0-15,-2 3 1 16,3 0 0-16,-3-1 1 16,4 1 5-16,-1 0-1 15,0-2 6-15,3 1 2 16,0-1 1-16,3-4 0 16,1 3-4-16,1-3-2 15,-2-3 0-15,1 0-8 16,-1 1-1-16,-1-4 1 15,5 3 0-15,2-3 0 16,3 1 0-16,0-1-1 16,6-1-16-16,-2 1 10 0,0-1 5 15,-2 1 0-15,2-1 0 16,-1 0-10-16,-3 0-1 16,6 0-4-16,-5-3-9 15,1 0-47-15,2 4 9 16,0-4 19-16,-2 3 17 15,2-3 12-15,-1 3 14 16,-1-3-14-16,-1 0 15 16,0 0 0-16,1 0 0 15,-4 0 0-15,1 0 0 16,-1 0 0-16,-4-3 1 16,1 0 0-16,-2 3 0 0,-2-4 1 15,4 4-2-15,-1-3-21 16,1 0-36-16,1 0 23 15,-2 0-12-15,4-1 30 16,-5 0 16-16,2-2 1 16,-1 3 1-16,3-1-1 15,-6-2 1-15,3 5-2 16,1-2-24-16,-1 0-34 16,-1 1-10-16,-1 2-17 15,2-2 47-15,1 0 37 16,-2-1 1-16,1 0 10 15,1-4 1-15,-1 0-10 16,-1-3 8-16,2 3 5 0,-4-4 40 16,3 5 7-1,-6 0-19-15,0-1-16 0,3 1-11 16,-3-1-14-16,1 0 0 16,1 0 6-16,-2-2-7 15,0-4-1-15,1-3-10 16,-1 2 9-16,0 1 1 15,0-1 1-15,0 2-1 16,6-2-60-16,-3 1-164 16,0 0-722-16</inkml:trace>
  <inkml:trace contextRef="#ctx0" brushRef="#br2" timeOffset="156209.2853">6094 11629 730 0,'0'0'286'0,"0"0"-192"16,0 0-14-16,0 0 68 15,0 0-19-15,0 0-45 16,2 0-33-16,1 0-9 16,0 0-1-16,3 0-16 15,1 0-2-15,-1 0 9 16,0 0-8-16,6 0-5 15,0 3 1-15,3-3-2 16,4 0-11-16,1 0-7 16,-1 0 0-16,2 0-1 15,-3 0-29-15,0 3-7 16,-3-3 17-16,1 1 14 16,-4-1 5-16,0 0 1 15,0 3 0-15,1-3 0 16,-1 3 1-16,2-3 0 0,2 2 8 15,-1 0-1-15,3-2-7 16,1 0 5-16,-2 0-5 16,2 0 0-16,1 0 0 15,-1 0 0-15,-3 0 0 16,-2 0-1-16,-2 0 1 16,1 0 7-16,-7 0 11 15,3 0 8-15,-4 0-7 16,2 0 5-16,-1 2 6 15,3-2-3-15,7 3-3 16,1-3-12-16,5 0-12 16,5 0 0-16,1 0 0 15,-1 0-1-15,-1 0-9 16,-1 0-10-16,-1 0 9 16,-5 0-1-16,-7 0 5 0,-4 0 4 15,-5 0 0-15,4 0 1 16,-4 3 1-16,3-2 0 15,0-1 0-15,7 4 1 16,1-4-1-16,5 0 0 16,4 0 0-16,2 0-1 15,5 0 1-15,-5 0-1 16,2 0-5-16,-2 0 4 16,-5 0 1-16,-4 0 1 15,-1 0 0-15,-6-4 0 0,0 4 0 16,0 0 1-1,1-1 8-15,1-2 2 0,4 3 0 16,4-3-10-16,5 1 2 16,1 0-2-16,5 0-1 15,0-1 1-15,-3 0-1 16,0 3 0-16,-8-1 0 16,-2-2-35-16,-10 3-78 15,-7 0-45-15,0-3-170 16,0 3-515-16</inkml:trace>
  <inkml:trace contextRef="#ctx0" brushRef="#br2" timeOffset="161951.6936">22698 6389 418 0,'0'0'974'16,"0"0"-799"-16,0 0-122 0,0 0-7 16,0 0 79-16,0 0 66 15,0 0-32-15,22 0-43 16,-7 0-22-16,5 0-20 16,2 0-21-16,8 0-17 15,6 0-17-15,9 0-10 16,5 0-8-16,7 0-1 15,1 0-13-15,-1 6-31 0,0-1-13 16,-10 1 2-16,-6-2 8 16,-12-1 10-16,-5-3 4 15,-10 0 2-15,-4 0-3 16,-7 0 20-16,-3 0 1 16,0-3 12-16,-5-4 0 15,-9-3 1-15,-3 0 0 16,-1-2 10-16,-1-2 30 15,2 4 7-15,1-3 1 16,3 3-7-16,-1 1-11 16,4 0-14-16,4 3-1 15,1 2 7-15,4 3 2 16,-1-1-11-16,2 1-5 0,0 1-7 16,0 0 0-1,0 0 1-15,0 0-1 0,0 0 0 16,0 0 0-16,0 0-1 15,0 0 2-15,0 0 4 16,0 0-6-16,0 0 0 16,3 0 0-16,6 0 0 15,6 8-1-15,5-1 0 16,2 3 0-16,2 3 1 16,0-3-6-16,-2-3-2 15,-1 3 1-15,-4-1-2 16,-4-3 8-16,-4 0-5 15,-6-1-1-15,-2-2 5 16,-1 2-5-16,0 0 7 16,-10 2 17-16,-9 2 15 0,-3 2 12 15,-4 4-2 1,-1-1-6-16,0 0-11 0,3 3-12 16,0 0-13-16,9-1-279 15,6-6-1920-15</inkml:trace>
  <inkml:trace contextRef="#ctx0" brushRef="#br2" timeOffset="186524.2138">6949 9989 446 0,'0'0'216'0,"0"0"-135"16,0 0 0-16,0 0 0 16,-7-10-29-16,4 5-9 15,0 2-35-15,0-1 101 16,0-2 17-16,-2 2-10 15,-1 1-1-15,3-1-25 0,-1 1-24 16,1 0-23 0,0-1-11-16,3 4-8 0,-3-2-11 15,3 1-7-15,0 1-5 16,-3-3 0-16,0 3 0 16,0 0 0-16,0 0-1 15,-3-3-1-15,0 3 1 16,2 0-1-16,-4 0 1 15,5 0 1-15,-3 0-1 16,-1 0 0-16,1 0 0 16,-3 0 1-16,3-1 0 15,-6 1 1-15,0 0-1 0,3 0 0 16,-1 0 5-16,2 0-5 16,-1 0 0-1,3 0 48-15,-1 0-5 0,1 0-31 16,0 0 1-16,1 0 3 15,-1 0-9-15,-1 0-7 16,1 0 1-16,3 0-1 16,-3 0 0-16,3 0-1 15,-3 0 1-15,-1 0-1 16,-1 1 1-16,-1 2-1 16,3 0 1-16,-4 0 0 15,1-3-1-15,3 4 1 16,-2 0 0-16,1-2 5 0,4-1-4 15,0-1-1 1,0 3 0-16,0-3-1 0,0 4 0 16,0-2 0-16,3-1 0 15,-3 1-1-15,3 2-6 16,-3-2 7-16,-1 0 12 16,1 3-3-16,0 0-3 15,-2 0 4-15,2-1 3 16,0 3 0-16,0-4 5 15,0 4-5-15,0-4 3 16,3 0-10-16,-3 0-5 16,3-2 5-16,0 1-3 15,-4-1-2-15,4 2 5 16,0 3-4-16,-3-2 7 16,0 3-3-16,0 0-5 0,0 2 1 15,0-2-1-15,3-1 1 16,0 1-1-16,-2-1-1 15,2-2 1-15,0 3 0 16,0-1 1-16,0 0-1 16,0-3 0-16,0 5-1 15,0-5 0-15,0 4 1 16,0-4-1-16,0 3 1 16,0-2 0-16,0 1-1 15,0 0 1-15,0 2-1 16,0 2 0-16,0 0 1 15,0-1-1-15,0-2 2 16,-3 2-1-16,0-2-1 0,3 0 1 16,0-2 0-1,0-1-1-15,0 1 1 0,0-1-1 16,0 3 1-16,-3-3-1 16,-1 3 0-16,4-1 0 15,-3 2 13-15,0-1 16 16,0-1-18-16,3-1-10 15,-3 0 9-15,0-1-2 16,0 0-2-16,0 1 1 16,3-2 0-16,-3-2-6 15,3 1 5-15,0-1-4 16,-3 0-1-16,3 0-1 0,-4 0 6 16,1 3 0-1,-2 0 6-15,-1 0-2 0,0-3-2 16,0 4-7-16,-4 0 0 15,4-2 1-15,-2-1-1 16,2 2 0-16,-1-3 2 16,1 3-2-16,3-3 6 15,-3 1 4-15,3-1 1 16,0 0 4-16,-4 2-6 16,5-2 2-16,-1 0-3 15,0 0 1-15,-3 0 7 16,3 0 3-16,0 0 4 15,0 0 6-15,0 0-4 16,-4 0-2-16,1 0-10 16,0 0-13-16,0 0 1 0,-2 0-1 15,1 0 0-15,1 0-1 16,0 0 2-16,0 0-1 16,3 0-1-16,0 0 0 15,-1 0 0-15,1 0 0 16,-2 0 0-16,2 0-3 15,-3 0-4-15,0 1 6 16,-4-1 0-16,1 2 0 16,-2 3 1-16,1-4-1 15,1 1 1-15,3 1 0 16,0-3 0-16,-1 2 0 16,4 0-7-16,0-2-13 15,-2 0-2-15,2 2 6 0,3-2 4 16,-3 0 6-16,0 3 5 15,-3-3 1-15,2 4-2 16,-5-1 2-16,3 0 0 16,-5 1 0-16,1-1 2 15,-2 3-2-15,0-2 0 16,0-1 0-16,6 1-2 16,0-1 2-16,0 3 0 15,2-4 0-15,1 0-1 16,0 4 1-16,0-5-1 15,3 2 0-15,-3 0 0 16,1 1 1-16,-1-1-1 0,2 2 0 16,-4 0 1-16,5 0 0 15,-3-1 0-15,3 2 0 16,0-2 0-16,0 2 0 16,0-2-1-16,0 0 0 15,0-1 1-15,0 4-1 16,0-2 0-16,0 3 0 15,0 2 1-15,0 0 0 16,0 3 0-16,0-1 0 16,0 0-1-16,0-3 1 15,0 5 0-15,0-5 8 16,0 4 0-16,0-3-6 16,3-3 4-16,2 2-5 15,-1-2 6-15,1-1 1 16,4 1-7-16,-2 0 1 0,-1 0-1 15,0 2-1-15,2-2 1 16,-4 3-1-16,2-1 1 16,0 2-1-16,0-2 0 15,0-1 0-15,0 1 0 16,-2-2 0-16,4 3 0 16,-2-3 1-16,0-1-1 15,3 0 1-15,4-2 0 16,-1 3 0-16,0-1-1 15,0-2 1-15,0 1 0 16,1 0-1-16,-2 1 0 16,2-3-1-16,-4 0 0 15,3 0-6-15,0-2 5 0,0 2 1 16,1-3 0-16,-1 3-5 16,-1-3 5-16,2 0 0 15,-1 3 0-15,-1-3 1 16,2 0-1-16,2 0 1 15,0 0-8-15,-3 0-20 16,1 0-24-16,2 0 4 16,-3-6 12-16,0 2 24 15,3-2 5-15,-3 3-5 16,-3-3 5-16,0 1 5 16,1 0-4-16,-4 1 5 15,0-2 0-15,0 5 1 16,-1-5 0-16,-1 3 0 15,-1-1 0-15,0-3 0 16,3 4-1-16,-3-3-9 16,3 2-27-16,0-2-10 15,1-1-13-15,-2 3 4 0,-2-1 5 16,0 1 33-16,0 0 18 16,-3-1 6-16,3 1 34 15,-3 1 47-15,0-5-22 16,0 6-34-16,0-5-13 15,0 4-5-15,0-1-4 16,0-2-9-16,0 3 1 16,0 2 0-16,0-2-1 0,0 0-1 15,0 0 0 1,0-4 1-16,0 3-2 0,0-2 2 16,0 2 2-16,0-2-1 15,0 5 10-15,0-5 1 16,0 4-1-16,0-1-11 15,0-1 0-15,0-1-13 16,0 0-1-16,0-1-2 16,3-1 10-16,0 0 6 15,1 3 0-15,-4-5 0 16,3 5 1-16,-3-3-1 16,3-1 1-16,0 0-1 15,0 1 0-15,0 2 0 16,0 1-1-16,0-2 1 15,-1 5 0-15,1-5 6 0,1 3-5 16,-4 3 0 0,3-4 0-16,0 1 0 0,3-1 0 15,-3-2 1-15,3 3-2 16,-3-4 0-16,0 4-2 16,1-1 2-16,-1 1 0 15,2 0 2-15,-4 2-2 16,1-2 0-16,-2 0 1 15,3 3 10-15,0-3-10 16,0-1 0-16,3 4 0 16,1-3 0-16,-1 1-1 15,3-3 0-15,-1 3-1 16,2 2 0-16,-4 0 0 0,0-2 1 16,0 2-1-1,0 0 0-15,3-2 1 0,-3 2 0 16,0-1 0-16,-3 1 0 15,3 0-1-15,1-2 1 16,-1 2 0-16,0 0 1 16,2-3 0-16,-1 3-1 15,-1 0 1-15,0 0-1 16,0-2 0-16,0 2 0 16,1 0 0-16,1 0 0 15,-2 0 0-15,-3 0 0 16,0 0-1-16,0 0 0 15,-3 0 0-15,0 0 1 0,3 0-1 16,-3 0 0 0,0 0 0-16,0 0 1 0,4 0 0 15,-1 0-1-15,3 0 1 16,-3 2 0-16,6-2 0 16,-4 3 1-16,5-3-1 15,-4 0 1-15,3 0 0 16,-3 2-1-16,1-2 1 15,-1 0 0-15,-1 0 0 16,-2 0-1-16,0 0 0 16,0 0 0-16,-3 0-1 15,3 1 1-15,0-1 0 16,-3 0 0-16,4 2 0 16,-1-2 0-16,3 0 0 0,-3 0 1 15,5 0-1-15,-2 0 1 16,1 0 0-16,-1 0 0 15,0 0-1-15,-3 0 1 16,0 0-1-16,0 0 1 16,0-2-1-1,-3 1 1-15,4-1-1 0,1-1 0 16,-4 3 0-16,1-2 1 16,1 1 0-16,0-3 0 15,0 1 0-15,0 3 0 16,0-3-1-16,0-1 0 15,1 1 0-15,-1 3-1 16,-3-3 0-16,0 2 0 0,3-2 1 16,-3 1 0-16,3 0 0 15,0 0 0-15,0-2-1 16,0 4 1-16,-3-3 0 16,3 2 1-16,-1-2-1 15,1 0 0-15,-3 3 0 16,4-3 1-16,-1-1 0 15,-3 4 0-15,3-3 11 16,-3 0-5-16,0 2-1 16,3-2-5-16,-3 0-1 15,3 0 0-15,-3-1-1 16,3 1 1-16,0 1 0 16,0 0 0-16,-3-3 1 15,3 3-1-15,0 0 0 16,-3-2 0-16,4 2 1 0,-4 1 7 15,3-2-7 1,-3 0 0-16,0 0 6 0,0 2-1 16,3-5-6-16,-3 2 0 15,0 4 1-15,2-6-1 16,1 3 1-16,-3 0 0 16,3-4 0-16,-3 6 1 15,0-5-1-15,0 3-1 16,0 3 1-16,0-3 14 15,0 2 0-15,0-1-8 0,0-2 1 16,0 4 0 0,0-1-7-16,0-2 7 0,0 0-8 15,0 1 1-15,0-1 1 16,0-1 7-16,0 0-3 16,0-2 0-16,0 3-5 15,0-1 0-15,0 1 7 16,0 0 4-16,0 2-4 15,0-2-8-15,0 3 0 16,0-3 0-16,0 3 1 16,-3 0-1-16,3-3 0 15,-2 3-1-15,1-1 1 16,-4-2-1-16,5 3 1 16,-3-2 0-16,3 2 1 15,-4-4 0-15,1 2-1 0,0 0 0 16,0-1 1-16,0 3-1 15,0-3 0 1,0-1 0-16,0 4 0 0,0-3 9 16,0 3 4-16,3-2-1 15,-4 0 5-15,2-1-4 16,-1 0-3-16,0 2-2 16,3-1-7-16,-3 1 5 15,0-2-6-15,0 1 1 16,0 1 5-16,3-3 6 15,-3-1 7-15,0 3-2 16,-1 0-10-16,1-4-5 16,0 3-1-16,0-1 7 15,3 1-7-15,-3-1 0 16,0-2 0-16,3 5 2 16,-3-6-3-16,0 5 0 0,-2-1 1 15,-2-4 0-15,-2 3 7 16,0-2-2-16,-4-1-6 15,-1-3 1-15,-2 1-1 16,-2-1 0-16,-6-3-34 16,-15-1-102-16,3 1-335 15,-2 3-420-15</inkml:trace>
  <inkml:trace contextRef="#ctx0" brushRef="#br2" timeOffset="188985.4681">5326 10056 186 0,'0'0'163'0,"0"0"-106"0,0 0-27 16,0 0 20-16,0 0-2 15,0 0-48-15,0 0-7 16,0-19-78-16,0 15-2 15,3 1-51-15,3 1-69 0</inkml:trace>
  <inkml:trace contextRef="#ctx0" brushRef="#br2" timeOffset="189141.8829">5326 10056 178 0,'22'-77'0'0,"-22"72"-2"16,0 2-174-16</inkml:trace>
  <inkml:trace contextRef="#ctx0" brushRef="#br2" timeOffset="190669.1243">5302 9940 41 0,'0'0'225'16,"0"0"-64"-16,0 0-21 15,0 0-16-15,0 0-13 16,0 0 60-1,0 0-54-15,-3-10-56 0,3 8-16 16,-3-2-12-16,3 4-14 16,-3-3-11-16,0 2-7 15,0-2-1-15,0 0-7 16,-1 3-5-16,1-3 11 16,3 3 1-16,-3-4 7 15,0 4 19-15,3-2 16 16,-5-2 21-16,2 4-23 0,-3-1-25 15,3-2-14-15,-4 3 0 16,1 0 0-16,0 0-1 16,0 0 0-16,-2 0 0 15,-5 0 0-15,4 0 0 16,-4 0 0-16,-1 0 0 16,2 0 0-16,-1 0 0 15,1 3 1-15,2-2 11 16,2 3 10-16,-1-2-6 15,3 2-2-15,3 2 4 16,-4-2 3-16,1 5-2 16,0-2 0-16,-2 3-3 15,-2 0 15-15,1 1-9 16,0 0-5-16,-3 0-2 16,0-1-7-16,3 3-2 0,2-6-4 15,1 3 5-15,0-3 9 16,4-1 12-16,-1 1-6 15,0-1 4-15,0 0-8 16,0 1-10-16,0 3-6 16,-1 0 7-16,1 3 1 15,0 0-1-15,0-2 7 16,3-1-3-16,-3 0-3 16,3-1-10-16,0-6 7 15,0 4-2-15,0-4 7 16,0 3-2-16,0-2-4 15,0 0 0-15,0-1 2 16,0 2 3-16,0 1 0 0,3 0 5 16,0 0 5-1,0 5 14-15,0-1-1 0,4 3-12 16,1-4-13-16,-4 4-2 16,1-3-6-16,1 3-1 15,-3-6 1-15,1 3 0 16,-1-4-1-16,3 1 1 15,-3-3 7-15,3 3 3 16,2-2-2-16,-1 2-3 16,-1 3-5-16,3-3 0 15,0 3 0-15,1-1 1 16,-1 1-1-16,-1 0-1 0,2-1 1 16,2-1 0-1,-1 2 0-15,-1-4-1 0,2 0 1 16,-3-2-1-16,4 3 1 15,-2-4-1-15,-1 1 2 16,-1-1-1-16,3 3-1 16,0-2 1-16,0-1-1 15,0 4-1-15,1-4 1 16,1 1 0-16,-1-1-13 16,2-3-14-16,3 0-7 15,-3 0-5-15,4 0 4 16,-2 0 1-16,-1-3 21 15,1-7 12-15,-1 3 1 16,-4-3-1-16,1 3 1 16,-5 0 1-16,1 0-1 0,1 1 0 15,-1 0 0-15,-3-2 0 16,6 0-2-16,-6-3-5 16,3-1 7-16,-3-2 2 15,0 0-1-15,4-2 0 16,-5 0 5-1,-2 2 3-15,3-2 10 0,-3 0 7 16,0 2 0-16,-3 0 8 16,0 1 22-16,0 1-21 15,0 2-17-15,0 3-2 16,4-3-8-16,-4 0-2 16,3 0-6-16,0 0 2 15,0-3-1-15,0-3 1 16,-3 3 4-16,3-5-5 15,-3 6 1-15,0-8-1 0,0 6-1 16,0-2 9-16,0 0-1 16,-6 3 0-16,-3-1 1 15,-1 4-3-15,2 3-5 16,-1 0 0-16,-4 2 5 16,4-2 1-16,0 1 10 15,0-1 12-15,-3 0-14 16,3 0-6-16,-4 1-7 15,-4 0-1-15,-2-1-1 16,-8 4-1-16,-1-1-16 16,-2 1-33-16,-12 2-138 15,8-4-180-15,4 1-457 0</inkml:trace>
  <inkml:trace contextRef="#ctx0" brushRef="#br2" timeOffset="192560.5467">4307 10144 120 0,'0'0'522'0,"0"0"-291"0,0 0-83 16,0 0 1-16,0 0 24 16,0 0-9-16,0 0-41 15,0-5-10-15,0 5 17 16,0 0-28-16,0 0-21 16,0 0 6-16,0 0-10 15,0-3-24-15,3 3-23 16,9-1-18-16,6 1-11 15,4-2-1-15,2 2 0 16,3 0-38-16,6 0-50 16,-3 0-28-16,-2 0-10 0,2 0 43 15,-8 0 40-15,2 0 23 16,-9 2 11-16,4-1 7 16,-5 2 1-16,2-3 0 15,2 0 1-15,0 0 0 16,1 0-1-16,1 0-8 15,-1 0-36-15,-1-4 0 16,-3-2 8-16,0 3-8 16,-5 2-26-16,1-1 16 15,-8 1 24-15,0 1 24 16,0 0 5-16,-3 0 2 16,0 0 13-16,0-3 14 0,0 3 17 15,0 0-15-15,-3 0-13 16,-2 0-9-16,-2-3 2 15,-1 2-8-15,-2-6 7 16,1 5-7-16,3-5 0 16,-2 1 10-16,-2-1 7 15,7 0 8-15,-3 3 10 16,3-2 29-16,0 4 2 16,3 0-31-16,-3 0-17 15,3 2 2-15,0 0 18 16,0 0 0-16,0 0-10 15,0 0 6-15,0 0-9 16,0 0 10-16,0 0-14 0,0 0 17 16,0 0-24-1,0 0-14-15,6 0 0 0,6 0-1 16,1 0-6 0,1 6-9-16,2 1-32 0,1 0-53 15,2 2 12-15,-4-2 12 16,0 2 12-16,-6-1 20 15,-3 2 26-15,-3-3 17 16,-3 2-1-16,0-2 2 16,0 2 15-16,-12 1 57 15,-7 0-14-15,-8 0-23 16,-2 4-35-16,-23 3-76 16,6-1-167-16,10-4-411 0</inkml:trace>
  <inkml:trace contextRef="#ctx0" brushRef="#br2" timeOffset="194274.7183">5605 10093 453 0,'0'0'272'0,"0"0"-85"0,0 0-44 15,0 0-17-15,0 0-29 16,0 0-31-16,0 0-21 15,52-4-4-15,-40 4-6 16,3 0 5-16,0 0 1 16,4-3 0-16,1 3-13 15,-1 0-10-15,5 0-12 16,-3 0-5-16,6 0 0 16,-2 0 0-16,-1 0-1 15,4 0 1-15,-1 0-1 16,-3 0 1-16,0 0 0 0,0 0 14 15,-5 0 15 1,2 0 8-16,-3 0 2 0,-3 0-18 16,4 0-8-16,-1 6-5 15,3-2-8-15,0 3 1 16,1-2-1-16,-2 3 0 16,2-2 0-16,-4-2-1 15,-6 5 1-15,0-5 5 16,-2 3 1-16,-2-2 8 15,-2 0 10-15,0-3-5 16,1 4-3-16,-1-5-7 16,0 2-4-16,-3-3-5 15,0 3 0-15,2-1 0 16,-4-2 1-16,-1 0-2 16,0 1 0-16,0-1-6 15,0 0 5-15,0 0-1 16,0 0 1-16,0 0 1 0,0 0 0 15,0 0 25 1,0 0 7-16,0-1 8 0,0-8-22 16,0 0-2-16,0-3 2 15,0-2-11-15,-3 1-5 16,-3 3-1-16,0 0 5 16,0 0 5-16,-1 3 8 15,1 3 6-15,3 2 26 16,0-2-3-16,0 2 3 15,3 2-12-15,0 0-12 16,0 0-8-16,0 0-12 0,0 0-6 16,0 0-1-16,0 0 1 15,6 8-1-15,3 2 1 16,4 1 0-16,-1 1-1 16,0 3 0-16,0-2-1 15,0 2 0-15,-5-2-5 16,1-2 0-16,-7-1-11 15,-1-3 8-15,0-1-3 16,0 1-18-16,-16-1-81 16,-8 1-118-16,0 0-281 15,2-1-491-15</inkml:trace>
  <inkml:trace contextRef="#ctx0" brushRef="#br2" timeOffset="197020.0464">5241 10192 130 0,'0'0'956'16,"0"0"-738"-16,0 0-132 15,0 0 33-15,0 0 13 16,0 0-36-16,0 0-40 16,3 6 23-16,0 4 31 15,0 3-12-15,1-3-39 16,-1 6-25-16,0-5-18 0,-1 1-7 16,-1-4-8-16,-1-2 1 15,0-2-1-15,0-2-1 16,0-2 0-16,0 0 0 15,0 0 1-15,0 0-1 16,0 0 0-16,0 0 0 16,0-3 0-16,2-6-22 15,1-8-7-15,3 5 12 16,0-6-24-16,4 6 29 16,-1-2 12-16,-1 7 9 15,-1 1-2-15,-1 2 3 16,0 1 1-16,0 3-5 15,-3 0-5-15,3 5 6 16,1 10-1-16,-1 2-5 16,2 12-1-16,-2 0-123 0,1-5-460 0</inkml:trace>
  <inkml:trace contextRef="#ctx0" brushRef="#br2" timeOffset="211855.4081">6833 10132 95 0,'0'0'138'15,"0"0"-138"-15,0 0-71 16,0 0 64-16,0 0 7 16,0-3 22-16,0 3 35 15,0 0 39-15,0-3 45 16,0 3-5-16,0-3-31 15,0 2-26-15,0-2 5 16,0 0-10-16,-2 2-29 0,2-1-5 16,0 1-15-16,0 1-14 15,0 0-4-15,0-4-1 16,0 4-4-16,0 0 5 16,-1 0-6-16,-1 0 0 15,2 0 1-15,0 0 9 16,0 0 2-16,0 0-1 15,-3 0-2-15,3 0-1 16,0 0-8-16,-4 0 9 16,4 0 2-16,-6 0-5 15,3 0 0-15,0 0-5 16,0 0 5-16,0 0 6 0,0 0-1 16,0 0 2-1,0 0 15-15,-1 0 7 0,1 0 12 16,1 0-1-16,-1 0-4 15,0 0-15-15,0 0-11 16,0 0-5-16,-3 0-5 16,3 0 3-16,0 0-9 15,-1 0 1-15,-2 4-1 16,3-3 2-16,0 2-3 16,3 0 1-16,-3-3 0 15,3 4 0-15,0-2-1 16,0-1 1-16,0-1-1 15,0 3 0-15,0-3 0 0,0 0 1 16,0 4 0 0,0-1 5-16,0 0 17 0,0 0-3 15,0 1 1 1,0-1 3-16,0 1-11 0,0-1-7 16,0 3-5-16,0 0 0 15,0 0 0-15,0 1 0 16,0 0 1-16,0 1-1 15,3-3 19-15,-3-1-6 16,3 3 0-16,-3-4-4 16,3 3-4-16,0-2-5 15,0-1 0-15,-3 0 0 16,4 1-1-16,-1 0 1 16,0-1-1-16,0-1 1 15,0 4 0-15,0-5-1 0,-3 5 0 16,3-3 0-16,-3-2 0 15,0 5 0-15,3-5 1 16,-1 2-1-16,1 0 0 16,0 1 2-16,4-1-2 15,-1 0 1-15,0 0-1 16,0 0-14-16,0 1-12 16,1 0-2-16,-4-1 3 15,-1 0 16-15,1 0 2 16,0-2 7-16,-3 1-1 15,3-1 1-15,-3-1 1 16,3 0-1-16,0 0-8 16,4 2 7-16,-4-2-1 0,0 0-8 15,0 0-25 1,0 0 2-16,0 0 10 0,-3 0 15 16,5 0 7-16,-4 0 0 15,1 0 1-15,1 0-2 16,-3 0 0-16,4 0-5 15,-4 0-5-15,3 0-5 16,0 0-9-16,-3-2-19 16,3 1 7-16,0-1-1 15,0-2 7-15,0 1 4 16,0 2 21-16,0-1 6 16,0-2-7-16,1 4-8 15,-1-4 0-15,2 4-3 16,-2 0 0-16,-3-3 0 0,3 0-8 15,-3 3-2 1,0-3 19-16,3 2 10 0,-3-1-1 16,0-2 2-16,3 1-1 15,-3 0 0-15,3-1 0 16,0 1 1-16,1-1 6 16,-1-2-6-16,0 5 1 15,0-5 5-15,0 4-4 16,-3 0 7-16,0 1 0 15,0-3-1-15,0 4 8 16,0-4-5-16,0 2-5 16,0 1 6-16,0-2 3 15,0 0 0-15,0 0 3 0,3-1-5 16,-3 1-13-16,0 3 0 16,0-1-1-16,0 1 0 15,0 0 0-15,0-3-1 16,0 3 0-16,0 0 0 15,0 0 1-15,0 0 0 16,0-3 0-16,0 3 0 16,0 0 6-16,0-3 3 15,0 3-8-15,0-1 0 16,0-2 0-16,0 3-1 16,0-2 0-16,-3 2-7 15,3 0 6-15,0-4 1 16,0 4-12-16,-3-2 12 15,3 0-1-15,0-1 1 16,0 3 0-16,-3-3 0 0,3 3 14 16,0 0-5-16,0 0-7 15,0 0-2-15,0-1 1 16,-3 1-1-16,3-3 0 16,-3 3 0-16,3-3 0 15,0 3 0-15,0-1 0 16,-4 1 1-16,4-1 0 15,0-1 11-15,0-1 2 16,0 3 5-16,-3-3-7 16,3 3-3-16,-3-1 2 0,0-2-4 15,3 0-6 1,0 1-1-16,0-1-7 0,0-1 6 16,0 1-1-16,0-1 1 15,0 1-1-15,0 0 2 16,-3 0 0-16,3-1 11 15,-3 4 1-15,1-3-10 16,-1 3 9-16,0-1 12 16,-4 1-7-16,4-2-6 15,0 1-9-15,-3-2 5 16,3 0 1-16,0 2-5 16,0-2-1-16,0-1-1 15,0 2-15-15,-1-1-33 16,-2 2 2-16,-8 1-34 15,4 0-66-15,-2 0-162 0</inkml:trace>
  <inkml:trace contextRef="#ctx0" brushRef="#br2" timeOffset="214736.7878">6533 10426 481 0,'0'0'249'0,"0"0"-136"16,0 0-32-16,0 0 36 16,0 0-17-16,0 0-28 15,0 0-23-15,0-11-17 16,0 11 0-16,0 0-15 15,0 0-16-15,0 0 0 16,0 0 1-16,0 0-1 16,0 0 0-16,0 0 1 0,-3 0-2 15,3 0 1 1,-3 0 2-16,0 0 11 0,0 0-5 16,-3 0-8-16,2 0 8 15,-1 0-8-15,2 0 1 16,0 0 4-16,0 0 7 15,0 0-3-15,3 0-9 16,-3 0 9-16,3 0-9 16,-3 0 0-16,0 0-1 15,-1 0 0-15,4 0 0 16,-6 0 0-16,3 0 0 16,0 0-1-16,0 0 1 15,0 2-1-15,0-2 1 16,1 0 0-16,-1 2 0 15,-1-2 1-15,1 0-1 16,3 0 0-16,-3 0 2 0,0 0-2 16,3 0 1-16,-3 4 0 15,0-4 0-15,0 0-1 16,0 1 0-16,0 1-1 16,0-2 0-16,3 3 1 15,-4 1-1-15,2-2 0 16,1-1-9-16,-2 2 9 15,1 1 0-15,-1-1-1 16,0 0 1-16,0 1-6 16,0-1 6-16,0 3 1 15,0-2 0-15,0-1 0 0,-1 0 0 16,1-2 1 0,3 2-1-16,-3-3 2 0,3 3-2 15,0-3 1-15,0 0 0 16,0 0-1-16,0 2 2 15,0 0-1-15,-3 1 13 16,3 0-8-16,0 1-5 16,-3 2 6-16,3-2-6 15,-2 1 0-15,-1-1 0 16,2 2 0-16,-1-1-1 16,2-3 1-16,0 2-1 15,0-1 0-15,0 0 0 16,0 0 2-16,0 1 6 0,0 0 5 15,0-1-1 1,0 0-3-16,0 3-8 0,0-2 8 16,0-1-8-16,0 1 5 15,0-1-5-15,0 0 1 16,0 2-1-16,2-4 1 16,1 3 0-16,0 0 4 15,0-1 4-15,0-1 1 16,0 3-11-16,4-3 1 15,-4 1-1-15,3 1 0 16,-3-1-1-16,0-3-7 16,0 3 0-16,3 1-1 15,-4-4-7-15,1 3 13 16,1-3 2-16,-1 0 0 16,0 3 1-16,3-3 0 0,0 0 0 15,-3 4 0-15,3-4 0 16,1 0 0-16,-2 0 0 15,-2 0 0-15,0 0 0 16,0 0 1-16,0 0-2 16,0 0 1-16,0 0-1 15,1 0-12-15,-1 0-12 16,3 0 6-16,-6 0 11 16,3 0 7-16,0 0-9 15,-3 0 9-15,3 0 1 16,2 0 0-16,-4 0 0 15,1 0 1-15,2-7 1 16,-1 3 16-16,0-2-3 0,-3 2-9 16,3-2-5-1,0 4-1-15,0-3-1 0,-3 2-9 16,3-1-16-16,0 2-16 16,-3-2 10-16,3 1 15 15,0 0 5-15,-3-1 12 16,0-2 0-16,4 3 15 15,-4-1 10-15,3-2-4 16,-3 2-2-16,3-2-6 16,-1 2-4-16,-1-2-9 15,1 2 0-15,-2-1 0 16,3 0-2-16,0-1 2 0,-3 2 0 16,0 1 9-1,0 1-3-15,0-2 1 0,0 1 3 16,0 0-4-16,0 2-5 15,0-2 14-15,0 0-9 16,0 0 7-16,0 1-3 16,0 0-9-16,0-1 6 15,0 0-7-15,0-1 0 16,-3-2-6-16,-2-1-14 16,-1 0-16-16,-1 4 1 15,1-4 12-15,0 3-4 16,-6 1-15-16,-12 3-63 15,5 0-101-15,-1 0-346 0</inkml:trace>
  <inkml:trace contextRef="#ctx0" brushRef="#br2" timeOffset="220161.3842">6825 10493 215 0,'0'0'214'0,"0"0"-25"16,0 0 17-16,0 0-17 16,0 0-11-16,0 0-24 0,0 0-66 15,11 0-41 1,-8 0-24-16,0 0-4 0,0 0-7 15,0 0 5-15,0 0-8 16,1 0 1-16,-1 0 0 16,3 0 19-16,0 0-13 15,0 3-6-15,3 0-9 16,0-1 1-16,0 0-1 16,0-2 0-16,6 0 0 15,-3 0 0-15,-2 0 0 16,2 0-1-16,-1 0-6 15,-1 0 6-15,-1 0-1 16,-3 0 0-16,0 0 0 0,1 0-6 16,-2 0 6-16,-2 0 0 15,3 0 0-15,-3 0 0 16,3 0 0-16,1 0-7 16,2 0-3-16,-3 0-15 15,5 0-6-15,-1 0-1 16,-1 0 1-16,-3 0-10 15,4 0 10-15,-2 0-5 16,1 0 14-16,0 0 13 16,-2 0 10-16,2 0 0 15,2 0-1-15,-1 0 0 16,-1 0-14-16,3 0-12 0,-2 0 11 16,1 0 15-1,-2 0-1-15,1-2 2 0,-1 0 0 16,-3 2 0-16,2 0 1 15,2 0 13-15,-7 0-2 16,3 0-1 0,0 0 1-16,0 0-3 0,1 0-8 15,4 0 0-15,-2 0 6 16,1 0-6-16,2 0-1 16,2 0 0-16,2-3-1 15,-1 3 0-15,0 0-1 16,3-3-4-16,-2 3 5 15,2 0 0-15,-3-1 0 16,1-2 0-16,-2 3 1 16,-5 0 1-16,4 0-1 0,-7-3 0 15,3 3 0-15,0 0 0 16,0 0 0-16,3-3 0 16,4 3 0-16,-2-4 0 15,5 4 0-15,-2-3 0 16,2 0 0-16,-4 3 0 15,3-1 0-15,-2-2 1 16,-1 3 12-16,-4-3 9 16,-4 3-2-16,2 0-11 15,-3 0-8-15,3 0 0 16,0 0-1-16,0-1-1 16,0-1-21-16,1 2-2 0,-1-1 6 15,5 1 7-15,-4 0 3 16,2 0 7-16,0 0-1 15,-3 0 1-15,0 0 1 16,0 0 0-16,-2 0 1 16,2 0-1-16,-3 0 0 15,2-4 0-15,2 4 0 16,2 0-1-16,-3 0-37 16,6 0-39-16,-3 0 34 15,-2 0 20-15,2 0 15 16,-6 0 8-16,2 0-1 15,-5 0-19-15,4 0 12 16,-7 0 8-16,3 0 1 0,0 0 1 16,-3 0 9-1,3 0-5-15,3 0-4 0,-3 0-1 16,3 0 0 0,-2 0-1-16,1 0-1 0,-2 0-5 15,3 0-2-15,-6 0-7 16,3 0 1-16,-3 0 4 15,0 0 10-15,0 0 0 16,0 0 1-16,0 0 6 16,0 0 5-16,0-2-6 15,0 2 4-15,0-1 11 16,0-2 1-16,-3 0-12 16,0 0-9-16,0-1 0 15,0-2 0-15,-6 3-1 16,3-1 0-16,0 1 0 0,-3 1-1 15,3-3 1-15,-4 5 0 16,2-2 1-16,-1 0 25 16,3 0 16-16,-1 1 10 15,1-1-7-15,0 2 0 16,0-3-15-16,1 1-11 16,1 1-16-16,1 0 3 15,0-2-5-15,0 0 6 16,3 3-6-16,-3-3 7 15,3 2-7-15,0-2 17 16,0 0 27-16,0 3 11 16,0 0-12-16,0 0-8 0,0 0 4 15,0 0-1-15,0 0-13 16,0 0-10-16,0 0-8 16,0 0-8-16,6 0 1 15,4 0 0-15,-2 3 0 16,1 0 0-16,4 0-1 15,-4-2 1-15,3 2 1 16,0 0-2-16,0-1 2 16,-3 0 17-16,1-2 0 15,1 3 3-15,-5-1 4 16,3 1-7-16,1-1-3 16,-1 0-1-16,2 4-2 15,-4-5 8-15,2 2-10 0,0-3-2 16,1 4-3-16,-2-2 1 15,-2-2 1-15,0 1-7 16,-3-1-1-16,0 0 1 16,-3 0-1-16,0 0 0 15,0 0-1-15,0 3-5 16,0-3 6-16,0 3 0 16,0 1 0-16,0-4 0 15,0 3 12-15,0 3 15 16,0-3-4-16,-6 4-4 15,-3 1-10-15,-6 0 4 16,-3 3-4-16,-3 0 16 16,-4-2-12-16,2 4-8 15,-8 4-5-15,4-1-197 16,8-6-462-16</inkml:trace>
  <inkml:trace contextRef="#ctx0" brushRef="#br2" timeOffset="221122.3391">8786 10212 575 0,'0'0'313'16,"0"0"-167"-16,0 0 6 15,0 0 46-15,0 0-4 16,0 0-49-16,0 0 4 16,-6 10-27-16,0 5-27 0,-2 5-30 15,-5 3-6 1,1 4-3-16,-1-1-13 0,-1 7-13 15,-5-2 4-15,4 1-12 16,-6-3 2-16,6 2-8 16,-3-5-6-16,3 0-2 15,-1-5-7-15,4 2 8 16,0-7 7-16,3 0-14 16,3-5 4-16,0-2-6 15,3-5-16-15,-1 2-48 16,4-5-71-16,0-1-108 15,0 0-80-15,0-1-201 16,7-9-372-16</inkml:trace>
  <inkml:trace contextRef="#ctx0" brushRef="#br2" timeOffset="221660.2209">8562 10244 608 0,'0'0'490'0,"0"0"-367"16,0 0-38-16,0 0 53 15,0 0 22-15,0 0-38 16,0 0-24-16,0 0 9 16,0 0 4-16,3 6-20 0,3 5-2 15,1 2-24-15,4 3-9 16,-2 5-2-16,4-2-7 16,-1 7-17-16,2 1-8 15,-4 0-6-15,-1-1-14 16,-3 3-1-16,0-2-1 15,3-4-6-15,-3 1-28 16,13-1-123-16,-3-5-319 16,4-6-333-16</inkml:trace>
  <inkml:trace contextRef="#ctx0" brushRef="#br2" timeOffset="222646.5909">9575 10229 880 0,'0'0'319'0,"0"0"-140"16,0 0 14-16,0 0 43 15,0 0 23-15,0 0-38 16,0 0-50-16,9 42-42 16,-3-19-41-16,6 2-27 15,0 2-34-15,4 0-18 16,-2 0-9-16,5-3 0 15,-4-2-24-15,0-6-64 16,-3-5-52-16,-3-1-81 16,-2 0-148-16,-1-4-211 0,-6-2-314 15</inkml:trace>
  <inkml:trace contextRef="#ctx0" brushRef="#br2" timeOffset="223074.4717">9845 10235 606 0,'0'0'761'15,"0"0"-576"-15,0 0-37 16,0 0 30-16,0 0 31 16,0 0-60-16,0 0-60 15,0 2-30-15,0 12 56 16,-7 9 11-16,-2 7-14 15,-5 2-17-15,-2 8-25 16,-3 1-31-16,2 0-22 16,-2 4-7-16,-4-6-8 15,1 0-2-15,-2-6-31 16,-1-6-63-16,-5 0-84 0,-9-2-124 16,3-5-425-1,8-7-706-15</inkml:trace>
  <inkml:trace contextRef="#ctx0" brushRef="#br2" timeOffset="227942.0927">10454 10493 170 0,'0'0'331'16,"0"0"-232"-16,0 0 106 16,0 0-91-16,0 0-70 15,0 0-33-15,-30-24-11 16,28 21 10-16,2 0 12 16,0 2 49-16,0-3 43 15,0 4 50-15,0 0-4 16,0 0-18-16,0 0 13 15,0 0-25-15,0 0-16 16,0 0-21-16,2 0-12 16,13 0-13-16,7 0-26 15,8 0-26-15,6 0-16 16,-1 0-64-16,3 0-135 0,1 0-129 16,-12 0-214-16,-11 0-152 0</inkml:trace>
  <inkml:trace contextRef="#ctx0" brushRef="#br2" timeOffset="228220.2957">10566 10366 1051 0,'0'0'569'15,"0"0"-487"-15,0 0 14 0,0 0 144 16,0 0-23 0,0 0-91-16,0 0-65 0,0-19-35 15,0 35 0-15,-5 4 63 16,2 4-3-16,-3 5-37 16,3 1-28-16,3 3-21 15,0-1 0-15,0 5-140 16,3-11-230-16,7-6-717 0</inkml:trace>
  <inkml:trace contextRef="#ctx0" brushRef="#br2" timeOffset="229137.4897">10936 10393 965 0,'0'0'702'16,"0"0"-545"-16,0 0-11 15,0 0 10-15,0 0 16 16,0 0-44-16,0 0-61 16,6 63-41-16,-6-40-14 15,3-3-6-15,-3-4-5 16,0 1-1-16,0-3 0 16,0-8 0-16,0 3-2 0,0-5-5 15,0-4-2-15,0 0-15 16,0 0 11-16,0 0 11 15,0-7 2-15,10-9-22 16,2-3 11-16,3-5 11 16,3-2 0-16,-2 5 1 15,-2-2-1-15,-1 9 1 16,-7 4 20-16,0 5 9 16,-3 2-6-16,-3 3-14 15,0 0 1-15,3 0-10 16,0 3 8-16,-2 9 15 15,1 2 4-15,1 6-3 16,-3-3-5-16,0 1-11 16,0 0-9-16,0-5-1 0,0-2 0 15,0-2-12-15,0-3-20 16,-2-3-4-16,2-2 6 16,0-1 16-16,0 0 13 15,0-4-5-15,11-11-41 16,4-3 1-16,1-4 16 15,1-3 19-15,2 3 0 16,-6 3 11-16,1 6 1 16,-5 3 11-1,-3 6 1-15,0 1 3 0,-2 3-3 16,-4 0-2-16,3 3 2 16,-3 11 24-16,0 5 4 0,0 1-15 15,0 3-10-15,0-3-9 16,0-1-6-16,0-1 0 15,0-6-31-15,0-1-91 16,0-9-149-16,7-1-223 16,3-1-82-16</inkml:trace>
  <inkml:trace contextRef="#ctx0" brushRef="#br2" timeOffset="229456.7814">11346 10387 631 0,'0'0'950'0,"0"0"-799"0,0 0-78 16,0 0 103-1,0 0-9-15,0 0-59 0,-57 82-52 16,53-65-32-16,4-2-23 16,0-4 7-16,0 0-8 15,13-9 0-15,4-2-1 16,5 0-27-16,2-2-86 15,1-10-7-15,-2-3 4 16,-4-5 52-16,-5 0 39 16,-4 0 26-16,-7 1 50 15,-3 5 44-15,0 1 13 16,-13 3-38-16,-4 4-31 16,-2 2-24-16,2 4-14 15,-5 0-59-15,7 0-250 0,3 6-331 0</inkml:trace>
  <inkml:trace contextRef="#ctx0" brushRef="#br2" timeOffset="230113.4338">11522 10378 1285 0,'0'0'618'16,"0"0"-546"-16,0 0 55 15,0 0 25-15,0 0-35 16,0 0-39-16,0 0-31 16,27 75-9-16,-21-52-11 15,-6-3-20-15,0-1-6 16,0-6-1-16,0-3 0 0,0-6-6 16,0 0 4-16,0-4-6 15,0 0 8-15,0 0 2 16,0-4-2-16,6-9-5 15,7-4-22-15,4-3 0 16,2-6 6-16,2 2 5 16,-3-1 3-16,-2 4 13 15,-5 3 0-15,-5 7 2 16,-3 7 10-16,-3 1 3 16,4 3-6-16,-4 0 1 15,0 0-8-15,3 0-1 0,-3 0-1 16,6 10 0-16,-3 0 9 15,6 4-8-15,-2-1 7 16,4-3-7-16,-2-1 0 16,0 1 0-16,1-7-1 15,-3 1 0-15,3-4-2 16,-4 0-11-16,4-4-17 16,-1-6-19-16,-2-2 6 15,4-1 24-15,-5-1-3 16,-3 2 13-16,0 1 9 15,-3 7 51-15,0 1-10 16,0 0-8-16,-3 3-15 0,-15 0-3 16,0 3 22-1,-8 13 9-15,0 2-3 0,-1 5 17 16,-1 3-7-16,8 0-20 16,4-3 1-16,10-3-10 15,6-4-13-15,3-3-11 16,23-5-5-16,33-8-99 15,-4 0-200-15,-7-3-825 16</inkml:trace>
  <inkml:trace contextRef="#ctx0" brushRef="#br2" timeOffset="230679.574">12453 10208 1045 0,'0'0'661'0,"0"0"-559"16,0 0 28-16,0 0 89 15,0 0-19-15,-100 0-64 16,75 4-44-16,-2 9-20 16,0 6-17-1,6 8-15-15,2 6-1 0,8 6-12 16,5 8-18-16,6 2-4 15,0 5-5-15,1-5-6 16,9-2 0-16,-1-8-3 0,-6-4 2 16,-3-7-21-1,0-9-16-15,-3-3-42 0,-6-6-41 16,-12-10-36-16,6 0-196 16,-2 0-404-16</inkml:trace>
  <inkml:trace contextRef="#ctx0" brushRef="#br2" timeOffset="231386.9862">12210 10449 851 0,'0'0'1003'0,"0"0"-839"0,0 0-48 16,0 0 89-16,0 0-25 15,0 0-63-15,0 0-44 16,95 3-41-16,-72-2-23 15,-4-1-3-15,-3 0-6 16,1 0 2-16,-8 0-1 16,-3 0-1-16,-2 2 0 15,-1-1 0-15,0 5-1 16,0 1 0-16,2 3 0 16,-2 4 1-16,-3-2 0 15,0 4 2-15,0-5-2 16,0 3-1-16,0-5-1 15,0-2 1-15,0-4 0 0,0-3-5 16,0 0 6-16,0-3-1 16,9-11 1-16,1-9-8 15,5 1 7-15,6-5-6 16,-2 0-20-16,1 2-13 16,-1 5 14-16,-6 6 16 15,1 4 9-15,-5 8 0 16,0 2 1-16,-3 0-1 15,-1 2 0-15,0 8 1 16,-1 5 11-16,3-1 1 16,2 0-5-16,1-1-1 15,-1-4-4-15,6-6 4 16,-3-3-5-16,3 0-1 0,-1 0-28 16,2-6-24-1,-3-7-9-15,-3-1 7 0,-1-1 7 16,-1 1 8-16,-5 1 33 15,0 3 6-15,-3 3 31 16,0 1-8 0,-3 6-7-16,-9 0-6 0,0 0 13 15,-7 7 12-15,-1 10 13 16,1 3 22-16,1 1-11 16,3 3-6-16,9-1-22 15,3-2-15-15,3-3-10 16,3-4-6-16,12-4-6 15,9-3-39-15,3-7-79 16,13 0-119-16,-3-11-455 0,-4-2-631 16</inkml:trace>
  <inkml:trace contextRef="#ctx0" brushRef="#br2" timeOffset="231739.3943">12905 10397 1333 0,'0'0'249'16,"0"0"-155"-16,0 0 80 15,0 0-4-15,0 0-88 16,0 0-70-16,82 27-12 16,-64-32-139-16,0-7-47 0,-6 1 54 15,-2-5 26-15,-4 2 89 16,-5 1 17-16,-1 3 77 15,0 0 29-15,-4 7 8 16,-9 1 27-16,-5 2 17 16,0 0-25-16,-7 5-25 15,2 9-22-15,1 5-10 16,2 1 9-16,7 1-12 16,7 1-20-16,6-2-24 15,0 0-16-15,6-6-13 16,18-4-14-16,24-7-104 15,-7 0-227-15,2-3-647 0</inkml:trace>
  <inkml:trace contextRef="#ctx0" brushRef="#br2" timeOffset="232471.5804">13321 10378 1149 0,'0'0'383'15,"0"0"-204"-15,0 0 58 16,0 0 29-16,0 0-46 16,0 0-59-16,0 0-69 0,0 18-34 15,0-4-28-15,0 1-14 16,0 3-4-16,0 2-6 16,0 0-5-16,0 0-1 15,0-2-1-15,-4-4 0 16,1-3-11-16,0-6-27 15,0-1-12-15,0-4 26 16,3 0 25-16,0-3-1 16,0-8 1-16,6-7-9 15,5-4 8-15,5-3-1 16,0-2 1-16,-3 3 1 16,4 2 1-16,-2 3-1 15,-3 5 25-15,-4 7 5 0,2 1-19 16,-7 6-10-16,0 0 1 15,-3 0-1-15,3 0 0 16,-3 13 5-16,3 4 9 16,1 3 0-16,-1-1-5 15,0 4-9-15,0-6-1 16,0 0 1-16,0-7-1 16,0 0-31-16,3-8-109 15,9-2-80-15,-3 0-262 16,-1-2-264-16</inkml:trace>
  <inkml:trace contextRef="#ctx0" brushRef="#br2" timeOffset="232837.2604">13581 10386 129 0,'0'0'1396'0,"0"0"-1191"15,0 0-111-15,0 0 119 16,0 0-37-16,0 0-79 15,0 0-55-15,45 29-22 16,-32-27-11-16,-6-2-9 16,1 0 0-16,1 0-40 15,-3-2-12-15,-3-9-4 16,0 0-5-16,0-4 36 16,0 0 16-16,-3-1 8 15,0 6 1-15,0 1 15 16,0 2 55-16,0 4 4 0,-3 3-28 15,-9 0-16-15,-5 1 10 16,1 10 19-16,-7 6 1 16,6 3-1-16,2 6 22 15,6-2-38-15,5-2-27 16,4 2-10-16,0-6-6 16,10-3-53-16,8-6-26 15,19-6-94-15,-7-3-352 16,-6 0-219-16</inkml:trace>
  <inkml:trace contextRef="#ctx0" brushRef="#br2" timeOffset="233228.8622">13775 10383 1517 0,'0'0'222'15,"0"0"-166"-15,0 0 80 16,0 0 53-16,0 0-43 15,0 0-55-15,0 0-41 16,0 82-35-16,3-71-14 16,2-4 7-16,-3-1-8 15,1-6-10-15,0 0-13 16,2 0 12-16,1-6-32 16,3-5-1-16,4-3-30 15,-1-1 13-15,3-2 35 16,0 1 10-16,-1 0 7 15,-1 2 9-15,-4 4 25 16,-2 3 80-16,-4 4-4 0,-3 3-29 16,0 0-21-16,0 3-24 15,0 12 26-15,-6 4 11 16,2 1-27-16,1-2-23 16,3-1-13-16,0-4-1 15,0-5-26-15,0-5-84 16,16-3-79-16,-7 0-381 15,6-4-542-15</inkml:trace>
  <inkml:trace contextRef="#ctx0" brushRef="#br2" timeOffset="233491.0438">14071 10116 1416 0,'0'0'476'0,"0"0"-315"15,0 0-3-15,0 0 21 16,0 0-102-16,0 0-28 16,0 0 55-16,0 52-20 15,7-24-12-15,-4 1-1 16,3 1-28-16,-2-1-29 16,-1 4-13-16,-3-4-1 15,0-2 0-15,0-3-10 16,0-2-68-16,0-5-102 15,0-1-181-15,-3-6-270 0,3-6-174 16</inkml:trace>
  <inkml:trace contextRef="#ctx0" brushRef="#br2" timeOffset="233670.8975">14142 10304 1232 0,'0'0'638'0,"0"0"-510"15,0 0 70-15,0 0-13 16,0 0-65-16,0 0-66 16,0 0-39-16,-97 9-15 15,73-1-24-15,-1 4-133 16,10-5-356-16,2 0-291 0</inkml:trace>
  <inkml:trace contextRef="#ctx0" brushRef="#br2" timeOffset="234078.335">14172 10313 1400 0,'0'0'282'15,"0"0"-215"-15,0 0-23 16,0 0 26-16,0 0-1 15,0 0-9-15,22 81 22 0,-21-65-23 16,1-3-30 0,-2-4-17-16,0-2-4 0,0-4-7 15,0-2 9-15,0-1 40 16,0 0 0-16,0-4 5 16,0-6-30-16,4-6-14 15,6-1-11-15,6-5-1 16,-1 1-13-16,3 1-21 15,-2 4-27-15,-3 3 19 16,-2 7-19-16,1 5-113 16,-6 1-55-16,0 3-142 15,-3 5-240-15</inkml:trace>
  <inkml:trace contextRef="#ctx0" brushRef="#br2" timeOffset="234348.0499">14363 10340 988 0,'0'0'671'16,"0"0"-425"-16,0 0 9 16,0 0-78-16,0 0-70 15,0 0-62-15,0 0-23 16,-3 10-12-16,0 0-4 16,3 0-5-16,0-2 0 15,0 0-1-15,0-4-16 16,9 0-9-16,-2-2 16 15,0-2 8-15,1 0 0 16,0 0 0-16,-1-2 1 0,-1-5 6 16,-3 4 4-1,-3-3 14-15,0 2-13 0,0 0-11 16,0 1-12-16,0 3-55 16,-6 0-103-16,0 0-164 15,-3 0-188-15,6 0-78 0</inkml:trace>
  <inkml:trace contextRef="#ctx0" brushRef="#br2" timeOffset="234536.0497">14363 10340 517 0,'22'30'127'15,"-22"-30"-127"-15</inkml:trace>
  <inkml:trace contextRef="#ctx0" brushRef="#br2" timeOffset="234782.2066">14409 10333 1391 0,'0'0'263'0,"0"0"31"16,0 0-28-16,0 0-72 15,0 0-56-15,0 0-32 16,0 0-53-16,-36 43-29 15,29-32-12-15,4 2-10 16,3-1-1-16,0-1-1 16,0-8-33-16,13 0 5 15,0-3 4-15,7 0-31 16,0-3-8-16,2-6-2 16,-2-4 11-16,-5-1 31 0,-1-2 23 15,-5-1 5-15,-6 3 25 16,-3 4 1-16,0 1 12 15,-18 2-22-15,-5 3-13 16,-3 4-8-16,-4 0-38 16,3 0-253-16,12 0-634 0</inkml:trace>
  <inkml:trace contextRef="#ctx0" brushRef="#br2" timeOffset="235177.2557">14531 10267 1134 0,'0'0'991'15,"0"0"-882"-15,0 0-16 16,0 0 18-16,0 0-11 16,0 0-48-16,0 0-25 15,24 86-5-15,-21-69-13 16,0-3-8-16,-3-4-1 15,0-4 0-15,0-2 0 16,0-3 0-16,0-1 0 16,0 0-1-16,3-1-6 0,1-7-11 15,5-5-6 1,5-3 14-16,1-4-4 0,1 1 13 16,1-1 0-16,-4 2 1 15,-1 6 1-15,-5 2 29 16,1 6 14-16,-5 4 13 15,0 0-11-15,0 4-31 16,0 12 24-16,0 4 16 16,-3 6-21-16,3 1-16 15,0 12-18-15,-3-9-110 16,1-7-609-16</inkml:trace>
  <inkml:trace contextRef="#ctx0" brushRef="#br2" timeOffset="256497.6201">1608 13369 747 0,'0'0'41'0,"0"0"-25"16,0 0-1-16,0 0 19 16,-9-7 342-16,9 7-62 15,0 0-91-15,0-3-14 16,0 3 20-16,0 0-23 16,0 0-52-16,0 0-31 0,0 0-44 15,0 0-27-15,0 0-30 16,0 7-14-16,0 10-8 15,3 5 15-15,0 5-4 16,-3 6-10-16,0-1 1 16,0-1-2-16,0-1 1 15,0-5-1-15,0-4 0 16,0-2-9-16,-3-9 8 16,3-6-10-16,0-1 5 15,0-3 6-15,0 0 0 16,0-10-20-16,9-13 4 15,9-7-29-15,0-6 26 16,3-7 8-16,-2 4-22 0,-1-1-10 16,-2 6 31-16,-2 8 11 15,-1 0 0-15,-4 7 1 16,0 5 5-16,-3 4 18 16,0 3-10-16,-3 4 5 15,0 3-3-15,0 0-9 16,0 0-5-16,3 17 15 15,1 5 30-15,-4 9-7 16,-1 2-6-16,-2-1-2 16,0 3-5-16,0-8-14 15,0-3-3-15,0-4 10 16,0-7 1-16,0-3-11 16,0-6-8-16,0-1 0 0,0-3-1 15,0 0-5-15,0 0-83 16,4 0-137-16,1-7-289 15,1-2-499-15</inkml:trace>
  <inkml:trace contextRef="#ctx0" brushRef="#br2" timeOffset="257545.4812">3258 12821 626 0,'0'0'563'16,"0"0"-557"-16,0 0 5 16,-91-10 31-16,61 10 86 0,-3 0-25 15,-4 0-54-15,-3 13-2 16,-5 4 18-16,-4 3 33 15,-6 9 22-15,1 4 25 16,-3 8-19-16,-1 7-35 16,6 5-27-16,4 7-15 15,5-1-11-15,4 2-9 16,9 1-1-16,2-7 16 16,11 5 7-16,4-5-8 15,7-4-18-15,6 1-4 16,0-5-6-16,12-1-6 0,9 0 6 15,10-2 9-15,2-5-5 16,10-2-7-16,-1-5-6 16,6-8-1-16,4-4-5 15,6-8 0-15,2-5-1 16,1-7 1-16,2-1 0 16,-2-17 0-16,3-6-6 15,-1-6 0-15,-5-6 6 16,0-7 0-16,-6-4 0 15,-4-5 0-15,-2 2 0 16,-10-6 1-16,-3 0 0 16,-8 0 0-16,-5 0 0 15,-10 3-1-15,-4 0-12 0,-6 0-1 16,-13 4 7-16,-17-1-4 16,-9 4 1-16,-12 3 1 15,-4 4 1-15,-6 2 5 16,-2 10-7-16,8 5-16 15,9 8 1 1,10 8-14-16,8 6-46 0,14 6-129 16,5 11-147-16,9-3-262 0</inkml:trace>
  <inkml:trace contextRef="#ctx0" brushRef="#br2" timeOffset="260338.7817">5036 12797 669 0,'0'0'358'0,"0"0"-238"16,0 0-56-16,0 0 69 15,0 0 33-15,0 0-35 16,0 0-34-16,-10-45-21 16,4 41-13-16,0-2 16 15,0 2-4-15,-7 1-16 0,-1 0-22 16,-5 3-7-16,-2 0-15 16,-6 0-3-16,-3 0-3 15,-5 0-3-15,-1 0 3 16,-3 3 10-16,3 6 13 15,-3 5 5-15,5 0 2 16,3 1 1-16,5 5-2 16,4 5-14-16,1 1 6 15,6 6-3-15,2 1 7 16,5 3-21-16,4 1 5 16,2 2-2-16,2 1 1 15,0 3-4-15,11-3-5 16,5 0-1-16,4-1 5 15,5-3-2-15,3-2 2 16,5-5 0-16,3-3-1 0,4-8-1 16,5-5 9-16,4-8-13 15,5-5-5-15,1 0-1 16,2-15-7-16,-2-6-2 16,-3-5-4-16,-4-1-16 15,-2-2 2-15,-10-4 4 16,-8 0 21-16,-8-4 2 15,-7-1 5-15,-13 1 3 16,0 0 9-16,-10 1-5 16,-16 0-6-16,-9 5-6 15,-9-1-1-15,-6 5-32 16,-3 4-32-16,-18 9-65 16,17 5-189-16,8 6-420 0</inkml:trace>
  <inkml:trace contextRef="#ctx0" brushRef="#br2" timeOffset="261236.2108">4865 14053 798 0,'0'0'637'0,"0"0"-475"15,0 0-20-15,0 0 88 16,0 0-45-16,0 0-89 15,0 0-56-15,-3-7-15 16,0 7 21-16,3-3 4 16,-3 3-7-16,-6 0-14 0,-3 0-10 15,-4 0-6-15,-7 0 2 16,-2 7-6-16,-5 6 5 16,-3 4 2-16,2 3 11 15,-2 2 1-15,6 1-1 16,2 3 1-16,7 1 9 15,0 3-8-15,6 0-1 16,5 2 3-16,2-2-8 16,5 0-13-16,0 1-4 15,0-2-5-15,5 1-1 16,5-4 0-16,5 0 0 16,1-3-1-16,1-6-5 15,2-4 5-15,5-3-6 16,6-7 7-16,4-3-1 15,11-3 0-15,4-16-7 0,4-5 7 16,-1-6-5 0,0-2 4-16,-7-8-5 0,-2-1 6 15,-9-4 1-15,-7 1 0 16,-12 2 1-16,-7 5 22 16,-8 2-7-16,-8 8 4 15,-17 1-19-15,-8 2-1 16,-12 1-46-16,-19 3-109 15,13 3-152-15,8 4-489 0</inkml:trace>
  <inkml:trace contextRef="#ctx0" brushRef="#br2" timeOffset="262118.6165">4838 13610 1330 0,'0'0'394'0,"0"0"-311"15,0 0-70-15,94-30 25 16,-48 18 11-16,12-3-35 15,20-4-9-15,19-7-5 16,24-3-16-16,6 0 10 16,-11 1 6-16,-14 6 7 15,-28 5 37-15,-13 3 51 16,-16 1-5-16,-6 0-36 0,4-3-27 16,-1-2-14-1,-3 3-2-15,-12 4-10 0,-14 1-1 16,-10 7-16-16,-6 3-133 15,-15 0-115-15,0 0-322 0</inkml:trace>
  <inkml:trace contextRef="#ctx0" brushRef="#br2" timeOffset="262560.6576">4854 13759 1403 0,'0'0'749'0,"0"0"-654"15,0 0-63-15,0 0 79 16,87 0-2-16,-24-4-68 0,25 4-29 16,25 0-9-1,8 0-2-15,-5 4 0 0,-11 6 0 16,-14 0-1-16,-18 0 0 15,-9-1-2-15,-21 2 1 16,-7-5-5-16,0 4 6 16,-3-3 0-16,-3 0-1 15,-14-1-61-15,-13-3-56 16,-6 0-155-16,-13 0-234 16,-7-3-186-16</inkml:trace>
  <inkml:trace contextRef="#ctx0" brushRef="#br2" timeOffset="262945.1848">5047 13865 1452 0,'0'0'897'0,"0"0"-785"0,0 0-80 15,0 0 64-15,83 80 61 16,-20-48-60-16,31 7-58 15,33 5-26 1,6 1-12-16,-8-5 5 0,-28-6-6 16,-37-9 0-16,-20-8-10 15,-13-8-39-15,-6 6-27 16,-12-2-94-16,-5-1-418 16,-4-5-471-16</inkml:trace>
  <inkml:trace contextRef="#ctx0" brushRef="#br2" timeOffset="264383.5052">6202 13139 1309 0,'0'0'961'16,"0"0"-844"-16,0 0-94 16,0 0 3-16,0 0 76 15,0 0-32-15,0 91-36 16,3-59-22-16,4-4-4 16,-1-2-8-16,-3-6 1 0,0-3 0 15,-3-8-1-15,3-2 0 16,-3-4 1-16,0-3 5 15,0 0 2-15,0 0 4 16,5-6 7-16,2-8-12 16,2-6-1-16,3-3-5 15,1-3 1-15,1 3-2 16,-1 6 0-16,-7 7 1 16,0 5 45-16,0 4-30 15,2 1-15-15,5 0-1 16,2 10 0-16,3 6 11 15,-3 5-4-15,4 5-6 16,2 10-1-16,-6-3-92 0,-6-6-404 0</inkml:trace>
  <inkml:trace contextRef="#ctx0" brushRef="#br2" timeOffset="264930.4595">6239 13795 163 0,'0'0'1518'16,"0"0"-1165"-16,0 0-155 15,0 0 21-15,0 0 0 16,0 0-64-16,0 0-66 16,0-7-48-16,6 17-16 15,0 1-7-15,0 2-10 16,0 1-7-16,-3 1-1 15,1-2 0-15,-4-2-14 0,0-2-13 16,0-2-7-16,0-4 10 16,-4 1 10-16,4-4 13 15,0 0-9-15,0-3-3 16,0-8-4-16,15-9-20 16,0-5 21-16,7-2 16 15,-1 3 1-15,1 4 1 16,-8 4 28-16,-5 10 19 15,1 6-12-15,-4 0-17 16,-3 6-7-16,6 11-1 16,-3 6-6-16,3 4-6 15,3 15-59-15,-3-9-217 16,1-6-604-16</inkml:trace>
  <inkml:trace contextRef="#ctx0" brushRef="#br2" timeOffset="265316.9872">6370 14182 1493 0,'0'0'714'0,"0"0"-599"0,0 0 70 16,0 0 48 0,0 0-71-16,0 0-93 15,0 0-46-15,3 52-16 0,-1-41-6 16,-2 2-1-16,0-3 0 16,0-1-1-16,0-4-18 15,0 0 1-15,0-2 6 16,0-3 3-16,0 0 7 15,0 0-4-15,0 0 6 16,0 0 2-16,3 0 14 16,-3 0 16-16,0 4-10 15,3-1-11-15,0 4-10 16,0 0 0-16,1 3-1 16,2-4-86-16,-3-2-291 15,3-1-1156-15</inkml:trace>
  <inkml:trace contextRef="#ctx0" brushRef="#br2" timeOffset="266890.3542">8244 12279 413 0,'0'0'715'0,"0"0"-604"16,0 0-66-16,0 0-10 16,0 0 66-16,0 0-46 15,0 0-27-15,0-56-9 16,-10 50-9-16,1 1 22 15,-5 2 26-15,-2 0-18 0,-6 0-16 16,-4 3 13-16,-8 0-12 16,0 0-3-16,-5 7 40 15,0 6-22-15,0 1-24 16,-1 9 47-16,4 3 17 16,-1 4-6-16,1 9-11 15,0 0 10-15,-1 8-22 16,9-1-9-16,2 0-18 15,4 4-7-15,7-4-8 16,9 4 2-16,6-1 0 16,3-2 12-16,18 2 3 15,10-6 3-15,5 0 2 16,3-6-16-16,7-5-6 0,2-5-3 16,1-7-5-16,0-3 5 15,-1-7-5-15,1-5 6 16,-1-5-6-16,1 0-1 15,3-3 0-15,-2-9 8 16,-1-8-7-16,-4 0 8 16,-2-6-3-16,-6-4 2 15,-4-5-1-15,-3-6-1 16,-8-6-4-16,-7-2 14 16,-7-4 3-16,-8 3-5 15,0 3 1-15,-20 2 0 16,-11 5-14-16,-15 4 0 15,-17-1-1-15,-4 7-12 16,-8 5-80-16,-23 5-109 0,26 10-350 16,5-1-475-16</inkml:trace>
  <inkml:trace contextRef="#ctx0" brushRef="#br2" timeOffset="268193.0254">8219 13580 1000 0,'0'0'263'16,"0"0"-190"-16,0 0 19 15,0 0 17-15,0 0 34 16,0 0-10-16,0 0 0 16,0-27-16-16,-8 27-46 15,-5 0-28-15,-9 0-17 16,-7 0 8-16,-8 0-7 0,-5 8 1 15,0 4-10-15,-4 2-2 16,3 9-4-16,0 4 0 16,1 7 10-16,3 8 12 15,-1 3-9 1,4 6-1-16,8 1-9 0,1 1-3 16,9-3-3-16,6 0 1 15,9-4 6-15,3-1 13 16,0-2 18-16,12 4 10 15,3-6-14-15,10-2-15 16,5 0-8-16,3-6-4 0,6-4-4 16,7-8-3-1,-1-2 4-15,7-9-7 0,6-10 0 16,-3 0-6-16,3-8-21 16,-2-10-20-16,-1-9 11 15,-3-5 19-15,-4-5 10 16,-2-6-17-16,-7-7-7 15,-10-5 7-15,-3-1 10 16,-14-1 8-16,-9 1-2 16,-3-1 1-16,-15 5 1 15,-18 3 0-15,-13 5-9 16,-8 5-27-16,-7 12-25 16,-15 11-107-16,15 13-351 15,13 3-215-15</inkml:trace>
  <inkml:trace contextRef="#ctx0" brushRef="#br2" timeOffset="269107.0839">8071 15076 1428 0,'0'0'507'16,"0"0"-454"-16,0 0-27 16,0 0 114-16,0 0-10 0,0 0-49 15,-88-32-32 1,60 32-5-16,-5 0 4 0,-3 0 10 16,-1 10-7-16,-6 9-25 15,-2 4-2-15,0 5 0 16,-1 7 13-16,4 5-5 15,-1 4 6-15,7 2-12 16,8 2-13-16,4-4-1 16,9 0-3-16,4-3-1 15,7 0-2-15,4-6 0 16,0 2-6-16,18-7-1 16,4 0 1-16,11-1 0 15,9-3 0-15,7-5-1 16,12-2 1-16,5-9 0 15,7-6-1-15,3-4 0 0,0-4-8 16,0-16-6-16,-4-7 5 16,-8-2 10-16,-6-11 2 15,-6-2 20-15,-16-8-2 16,-9-6 18-16,-12-1 18 16,-15-17-31-16,-9 7-25 15,-21-3-23-15,-28-8-53 16,-33-5-82-16,6 9-167 15,6 12-634-15</inkml:trace>
  <inkml:trace contextRef="#ctx0" brushRef="#br2" timeOffset="271735.1409">6682 13191 580 0,'0'0'158'0,"0"0"-130"16,0 0-9-16,0 0 160 15,0 0-32-15,0 0-72 16,0 0 33-16,0-13 57 15,0 13-33-15,0 0-8 16,0 0-16-16,0 0-42 0,6 0 4 16,2 0-12-16,5 0-18 15,5 0-23-15,6 0-9 16,7 0-6-16,2 0-2 16,3-1-20-16,4-8-49 15,2 2 5-15,-3-3 18 16,-1 0 18-16,-2-2 11 15,-3 1 2-15,0-5 9 16,-5-1 6-16,2 0 0 16,1 2 0-16,-1-5-1 0,0-1 1 15,3 2 0 1,-5 3 1-16,-4 1-1 0,0 3 6 16,-3 2 12-16,-2 3 4 15,2-3-12-15,3 4 2 16,3-4-11-16,1 0 2 15,8 0-2-15,0-4 5 16,0 2 0-16,-2-1 4 16,0 2-1-16,-8-2 18 15,-7 6 6-15,-7-2 4 16,-3 5-4-16,-6 1 13 16,-3-1 10-16,0 1-22 15,0-1-27-15,0-2-6 16,0 0 0-16,0 3-1 15,-2-5 2-15,-1 2-1 16,-4-3-1-16,1 1 0 16,-3-1-2-16,0 2-14 0,-1 1-12 15,-1 2 13-15,5 1 8 16,3 3 6-16,3 0-14 16,0 0-2-16,0 0 0 15,17 0 17-15,5 7-1 16,5 3-18-16,7-4-22 15,2 0 16-15,0 2 7 16,0-2 10-16,-8-2 8 16,-4 1 0-16,-11 0 0 15,-7-2 2-15,-6 0 8 16,0-1 21-16,-10 0 45 16,-10 0-34-16,-5 4-27 15,-2-5-15-15,2 2-34 0,1 7-140 16,9-3-197-1,6 0-794-15</inkml:trace>
  <inkml:trace contextRef="#ctx0" brushRef="#br2" timeOffset="272876.6209">6599 13805 846 0,'0'0'512'15,"0"0"-361"-15,0 0 33 16,0 0 113-16,0 0-46 15,0 0-70-15,0 0-58 16,16-7-20-16,-10 7-38 16,3 0-23-16,9 4-15 15,4 2-11-15,8-2-7 16,9 3-8-16,6-4-1 16,4 4-6-16,9 0-18 15,0 3-10-15,0-1 10 16,5 7 1-16,-6-3 1 0,1 4 4 15,-3 0-7-15,-1-1-6 16,1 0 7-16,-4-2-1 16,-5 2 7-1,-4-5 3-15,-6 1-3 0,-8-4-6 16,-7 0-1-16,-6-4 0 16,-8-1-3-16,-1-3 1 15,-3 0 0-15,-3 0 14 16,0 0 5-16,0 0-9 15,0 0-20-15,0 0-3 16,0 0 1-16,0-5-8 16,-6-2-9-16,-4 0 12 0,-2 0-30 15,-2-2-25 1,1 2 42-16,-2-3 34 16,5 4 22-16,2-2 1 0,2 5 24 15,6 0 50-15,0 2 11 16,0 1-37-16,0 0-29 15,14 0-18-15,5 4 13 16,3 3 13-16,-2 6-14 16,2 0 0-16,2 0-11 15,-6 0-1-15,0 0 1 16,-6-2 23-16,-5-1-13 16,-7 0-11-16,-4-4 6 15,-14 4-5-15,-15-3-2 0,-19 8-63 16,7-4-126-1,5-1-403-15</inkml:trace>
  <inkml:trace contextRef="#ctx0" brushRef="#br2" timeOffset="273703.6203">6939 14586 965 0,'0'0'921'16,"0"0"-809"-16,0 0-111 16,0 0-1-16,0 0 86 15,97 32-11-15,-67-13-46 16,5 5-15-16,-2 6-13 15,6-1 7-15,0 7 2 16,4 1-10-16,2-1 0 16,7 1-6-16,-1-1 6 15,4 0 0-15,0-6-1 0,-3-7 1 16,1 0-1 0,-7-3 1-16,-3-3 0 0,-7-5-1 15,-9 1-11 1,-8-3-17-16,-8-6-52 0,-8 2-83 15,-3-6 22-15,0 0 60 16,-11 0 71-16,-4 0 11 16,2 0 6-16,2-10-5 15,5-3 10-15,6-3-5 16,0-3-6-16,3-1-31 16,8 3 31-16,1 0 78 15,-2 8 116-15,-4 4-25 16,-3 3-51-16,0 2-37 15,0 0-48-15,-3 14 13 16,2 2 16-16,-2 7-5 0,3 3-17 16,7 0-10-16,2 1-20 15,4-2-8-15,4 0-1 16,-1-9 0-16,-5 0-1 16,-1-9-73-16,-13-7-146 15,0 0-314-15,-6-3-484 0</inkml:trace>
  <inkml:trace contextRef="#ctx0" brushRef="#br2" timeOffset="274988.6286">9417 12149 316 0,'0'0'323'16,"0"0"-273"-16,0 0 31 16,0 0 162-16,0 0-70 15,0 0-99-15,0 0-49 0,51-29-15 16,-35 23-10-16,-4-1-22 15,-4 1-37-15,-1-1-18 16,-1 0-2-16,-3 2 21 16,-3-2 58-16,0-1 44 15,0-1 65-15,0-1 8 16,0 0 53-16,0 4-8 16,0-1-26-16,-6 3 1 15,3 1-13-15,-5 0-50 16,-2 2-40-16,-5 1-22 15,-8 0-1-15,0 10 9 16,-7 7 14-16,2 7 29 0,5 5-1 16,7 4-14-1,7 1-19-15,6 4-7 0,3-4-2 16,12-1 5 0,13-7 25-16,8-6-11 0,6-10-11 15,10-6-4-15,3-4-3 16,-1-4-8-16,1-16-4 15,-10-3-3-15,-2-7 2 16,-14-2-1-16,-4-8-7 16,-13 0-4-16,-9-3 3 15,0 7 1-15,-15 10-1 16,-12 3-8-16,-4 10 8 16,-8 11-14-16,-1 2-50 15,1 15-64-15,-6 27-186 16,6-2-231-16,17-1-192 0</inkml:trace>
  <inkml:trace contextRef="#ctx0" brushRef="#br2" timeOffset="275525.681">9508 12567 1315 0,'0'0'664'16,"0"0"-594"-16,0 0-38 16,0 0 91-16,0 0 35 15,-85 13-71-15,67 14-40 0,6 5-18 16,3 5-15-1,6 5-13-15,3-2-1 16,3-1 0-16,18-9-13 0,6-9-24 16,9-8 19-1,4-7-1-15,0-6-6 0,2-1 10 16,-5-17 3-16,-4-3 12 16,-3-9 0-16,-9-5 16 15,-5-5 22-15,-10-3-2 16,-6 3-15-16,0 4-8 15,-22 6 1-15,-11 13-6 16,-9 8-8-16,-22 19-27 16,6 10-163-16,9 8-579 0</inkml:trace>
  <inkml:trace contextRef="#ctx0" brushRef="#br2" timeOffset="276536.4464">9357 13683 1257 0,'0'0'239'16,"0"0"-186"-16,0 0 21 16,0 0 171-16,0 0 45 15,0 0-91-15,0 0-110 16,27-40-40-16,-30 40-14 16,-7 0 1-16,-7 4-5 15,-2 8-3-15,-2 8 2 16,0 4 6-16,2 3-2 0,8 2-19 15,5-3-13-15,6-2-1 16,0-4-1-16,15-8-33 16,6-5 4-16,9-7-13 15,1 0-16-15,2-3 12 16,0-16 14-16,-8 2 13 16,-2-4 13-16,-4-2 6 15,-10 1 6-15,-5 2 27 16,-4 0 0-16,0 6 20 15,-16 4-25-15,-9 7-21 16,-5 3-7-16,-18 7-70 16,11 10-182-16,4 2-605 0</inkml:trace>
  <inkml:trace contextRef="#ctx0" brushRef="#br2" timeOffset="277003.6959">9363 14007 1818 0,'0'0'395'16,"0"0"-305"-16,0 0-66 16,-83 41 1-16,60-13 14 15,4 3-20-15,6 1-10 16,5-2-8-16,8-4 0 15,0-6 0-15,3-5 10 16,18-4-1-16,4-7 5 16,11-4-8-16,3-4-6 15,1-9-1-15,2-10-2 16,-6 2 1-16,-5-7 1 0,-4 1 0 16,-11 0 46-1,-10 1 15-15,-6 6-5 0,0 7 13 16,-22 6-45-16,-8 7-24 15,-28 10-58-15,10 10-197 16,2 4-846-16</inkml:trace>
  <inkml:trace contextRef="#ctx0" brushRef="#br2" timeOffset="277699.7592">9354 15127 544 0,'0'0'1249'0,"0"0"-1063"16,0 0-186-16,0 0 0 0,0 0 56 15,0 0 26-15,0 0-8 16,-74 85-15-16,63-54-4 16,5 4-12-16,3-5-20 15,3-4-14-15,0-6-9 16,14-8-5-16,11-4-6 16,2-8-27-16,7 0-54 15,-1-16 2 1,-3-1 90-16,-2-5 5 0,-4-2 54 15,-9-2-3-15,-5 2 33 16,-6 2 10-16,-4 5-14 16,0 3 5-16,-14 8-43 15,-11 6-44-15,-5 0-3 16,-15 23-108-16,9 4-256 16,5-2-641-16</inkml:trace>
  <inkml:trace contextRef="#ctx0" brushRef="#br2" timeOffset="278223.0493">9341 15561 147 0,'0'0'315'15,"0"0"28"-15,0 0 29 16,0 0-4-16,0 0-19 16,0 0-29-16,0 0-79 15,-33 15-11-15,18-3-39 16,-9 5-63-16,2 3-44 16,-2 3-50-16,9 1-17 15,3 1-16-15,5 0-1 16,7-3-6-16,0-5-36 0,16-5-9 15,8-2 2-15,0-6-5 16,3-4-10-16,-2 0 10 16,2-7 30-16,-2-10 24 15,-8-1 20-15,-1-3 57 16,-7-2 6-16,-9-1-19 16,0 2-30-16,-9 1-19 15,-17 6-15-15,-19 8-117 16,3 4-418-16,3 3-1629 0</inkml:trace>
  <inkml:trace contextRef="#ctx0" brushRef="#br2" timeOffset="279067.1391">9915 12368 415 0,'0'0'135'0,"0"0"-5"16,0 0 101-16,0 0 66 16,0 0 7-16,0 0-53 15,0 0-67-15,11-32-34 16,-11 32 7-16,7 5 24 16,2 2-7-16,13 0-35 15,28-1-39-15,36-6-54 16,44-6-30-16,17-14-16 15,3-9-9-15,-21-5-14 16,-38 8-1-16,-20-3-24 16,-25 5-58-16,-13 0-62 15,-8 2-73-15,-18 5-93 0,-5 4 30 16,-5 7-381-16</inkml:trace>
  <inkml:trace contextRef="#ctx0" brushRef="#br2" timeOffset="279404.4644">9929 12461 1365 0,'0'0'340'16,"0"0"-129"-16,0 0 59 16,0 0-41-16,116-33-61 15,-53 33-41-15,28 9-27 16,34 24-42-16,12 11-21 15,2 4-23-15,-9-1-13 16,-20-4-1-16,-5-10-38 16,-24-7-110-16,-13-5-99 15,-25-11-267-15,-25-4-351 0</inkml:trace>
  <inkml:trace contextRef="#ctx0" brushRef="#br2" timeOffset="279757.905">10111 12597 1984 0,'0'0'356'0,"0"0"-268"0,0 0-35 16,55 72 84-16,18-26-42 15,36 11-57-15,7 3-28 16,-11-12-4-16,-31-11-5 15,-29-14-1-15,-12-1 0 16,0 18-103-16,-8-9-194 16,-12-2-645-16</inkml:trace>
  <inkml:trace contextRef="#ctx0" brushRef="#br2" timeOffset="281424.5452">4070 17104 857 0,'0'0'1283'0,"0"0"-1124"15,0 0-117-15,0 0 81 16,0 0-3-16,0 0-48 15,0 0-39-15,-14-71-13 16,14 60 22-16,-7 2 39 16,-2 5-4-16,-9 0-32 15,-9 1-21-15,-9 3-7 16,-7 3-5-16,-2 11 0 16,2 10 6-16,4 7 7 15,5 6 3-15,10 7-7 16,9-2-9-16,8 2-4 15,7-5-1-15,4-4-5 16,17-5 4-16,12-9-6 0,7-5-6 16,5-12-48-16,7-4-72 15,17-10-151-15,-16-7-387 16,-9-2-505-16</inkml:trace>
  <inkml:trace contextRef="#ctx0" brushRef="#br2" timeOffset="281986.8556">4313 16692 1502 0,'0'0'393'16,"0"0"-179"-16,0 0 18 15,0 0-55-15,0 0-83 16,0 0 14-16,0 0-2 16,6 109-46-16,-6-63-18 15,0 4-21-15,0 3-21 16,0 2 2-16,-6-1-2 16,-3-2 0-16,-1-4-1 15,-1-6-5-15,2-5 5 16,3-6 0-16,-1-7-5 0,2-7-16 15,1-4-18-15,2-6-13 16,2-4-3-16,0-3 15 16,0 0 23-16,0 0-1 15,2-16-9-15,10-5 1 16,4-8 11-16,5-4 15 16,3-4 0-16,0-2-1 15,4 4-13-15,-4 5 9 16,-5 10 6-16,-4 6 1 15,-4 4 1-15,-8 10 11 16,1 0 5-16,-4 3-5 16,0 17 5-16,-4 6 54 15,-7 8 2-15,-1 3-30 16,-1 2-20-16,4-7-14 16,3-5-4-16,3-4-6 0,3-3-43 15,0-10-130-15,12-3-213 16,1-4-591-16</inkml:trace>
  <inkml:trace contextRef="#ctx0" brushRef="#br2" timeOffset="282438.0257">4689 17066 720 0,'0'0'1117'0,"0"0"-935"16,0 0-95-16,0 0 122 0,0 0-42 16,0 0-73-1,0 0-26-15,-91 59 7 0,67-33 1 16,0 0 14-16,2 1-25 16,1-2-29-16,12-3-19 15,3-6-17-15,6-6 6 16,0-4-6-16,12-6-14 15,13 0-33-15,2-10-33 16,6-12-25-16,1-2-28 16,-4-6 20-16,-3 1 18 15,-5-1 27-15,-5 0 58 16,-1 5 10-16,-7 5 38 16,-3 6 47-16,-3 5 37 15,-1 5 10-15,-2 3-26 0,0 1-34 16,0 1-38-16,0 15-19 15,-2 6 12-15,-7 8 14 16,0 7-22-16,-1-4-8 16,4 1-11-16,6-5-11 15,0-10-87-15,0-6-178 16,13-6-409-16,-1-6-445 0</inkml:trace>
  <inkml:trace contextRef="#ctx0" brushRef="#br2" timeOffset="282657.6068">4929 17054 2020 0,'0'0'396'16,"0"0"-295"-16,0 0 135 15,0 0-51-15,-30 104-98 16,23-68-44-16,-1-1-19 15,1-3-17-15,1-3-6 16,0-9-1-16,0-5-22 16,3-5-44-16,3-5-82 15,0-5-177-15,0 0-491 0</inkml:trace>
  <inkml:trace contextRef="#ctx0" brushRef="#br2" timeOffset="282849.6166">5004 16908 2002 0,'0'0'357'16,"0"0"-323"-16,0 0-34 0,0 0-26 16,0 0-262-16,0 0-625 0</inkml:trace>
  <inkml:trace contextRef="#ctx0" brushRef="#br2" timeOffset="283303.824">5160 17098 2145 0,'0'0'337'0,"0"0"-252"15,0 0 3-15,0 0-14 16,-19 90-42-16,13-61-20 16,-4-6-11-16,-1-2 0 15,2-6 0-15,3-5 6 16,-1-3-5-16,4-3 4 16,0-4-5-16,3 0-1 15,0-4-26-15,13-13-89 16,5-10-24-16,6-5 32 15,3-8-11-15,1-2-19 0,2 0-1 16,-6 3 72-16,-3 11 66 16,-5 8 17-16,-7 9 78 15,-6 6-11-15,0 2 40 16,0 3-7-16,0 0-37 16,0 0-40-16,3 10-7 15,-3 8 22-15,-3 7 8 16,0 7 14-16,0 0-7 15,0 5-11-15,-10-4-7 16,-1 1-24-16,2-5-14 16,-4-7-14-16,7-2-11 15,6-3-116-15,0-11-241 0,0-3-1054 16</inkml:trace>
  <inkml:trace contextRef="#ctx0" brushRef="#br2" timeOffset="283747.0031">6169 16874 887 0,'0'0'1031'0,"0"0"-852"16,0 0-13-16,0 0 124 15,3 72-95-15,-3-32-97 16,-9 3-26-16,-6 3-26 0,-6 2-20 16,-1-1-25-16,2-6-1 15,-5-5-23-15,7-10-40 16,0-9-41-1,5-5-56-15,5-12-86 0,5 0-361 16,3-5-240-16</inkml:trace>
  <inkml:trace contextRef="#ctx0" brushRef="#br2" timeOffset="284195.1972">6160 16798 998 0,'0'0'1127'0,"0"0"-912"15,0 0-57-15,0 0 62 0,0 0-46 16,91-50-105-16,-58 50-46 16,4 0-16-16,3 0-6 15,-1 10-1-15,-3 10 0 16,-3 4-1-16,-5 4-7 16,-7 2-1-16,-12 0 8 15,-9-1-8-15,0-2-4 16,-19 0 1-16,-14-1 11 15,-6-3 1-15,-6-2 1 16,-1-2 10-16,7-7-10 16,6-3 8-16,8-4 6 15,12-5-4-15,7 0-2 16,6 0-1-16,0 0-8 0,1-4-26 16,11 1 10-1,0 1 7-15,-3 2 9 0,1 0 0 16,-2 12 18-16,-5 5 7 15,-3 10 2-15,0 0 7 16,0 5 1-16,0-2-7 16,0-5-14-16,0-4-14 15,3-5 0-15,10-6-6 16,8-10-46-16,6 0-62 16,22-20-123-16,-7-2-298 15,-6-3-566-15</inkml:trace>
  <inkml:trace contextRef="#ctx0" brushRef="#br2" timeOffset="284580.2185">6597 17102 1215 0,'0'0'404'15,"0"0"-285"-15,0 0 149 0,0 0-80 16,109 9-124-16,-81-9-48 16,-1-3-16-16,-6-7 0 15,-6 0 0-15,-6 1 1 16,-9-6 53-16,0 3 38 16,0 2 11-16,-3 0 20 15,-10 2-9-15,-4 6-44 16,-2 2-6-16,-4 0-18 0,-5 7-2 15,-2 13-7-15,0 5 11 16,-1 6 3-16,7 2-17 16,5 1-17-16,7-2-11 15,4-7-5-15,8-5-1 16,0-6-21-16,6-10-36 16,15-4-52-16,24 0-159 15,-3-13-424-15,1-3-467 0</inkml:trace>
  <inkml:trace contextRef="#ctx0" brushRef="#br2" timeOffset="284984.3066">7046 17040 2000 0,'0'0'492'0,"0"0"-384"15,0 0 129-15,0 0-80 16,-100 19-90-16,73 1-35 15,2 2-8-15,1 8-18 16,5-2-5-16,7 1-1 16,6-3 0-16,4-9-1 15,2-5-11-15,0-4-17 16,8-5-1-16,8-3-22 16,4-7-39-16,2-11-36 15,3-3 15-15,2-6 12 16,-4 1 7-16,2-1 14 15,-1 0 42-15,-9 5 37 16,1 6 16-16,-8 5 76 0,-5 11 9 16,-3 0 13-16,0 0-13 15,-3 20-28-15,-11 1 29 16,-2 8-32-16,1 1-28 16,0-1-33-16,6-2-9 15,9-8-21-15,0-8-124 16,22-6-125-16,5-5-345 15,3 0-708-15</inkml:trace>
  <inkml:trace contextRef="#ctx0" brushRef="#br2" timeOffset="285238.9753">7446 17040 2085 0,'0'0'388'15,"0"0"-247"-15,0 0 74 16,0 0-67-16,0 0-69 16,0 0-28-16,-109 41-12 15,75-20-12-15,1 5-9 16,3 4-2-16,8-3-5 16,10-1-10-16,7-3 5 15,5-3-6-15,0-11-10 16,14-3-27-16,11-6-64 15,27-2-120-15,-10-16-291 0,1 3-601 0</inkml:trace>
  <inkml:trace contextRef="#ctx0" brushRef="#br2" timeOffset="285500.165">7783 16647 2015 0,'0'0'520'16,"0"0"-459"-16,0 0 88 16,0 0 4-16,0 0-88 15,0 0 13-15,-6 87-1 16,-1-40-38-16,-5 2-7 0,4 8-5 16,-5-1-8-16,1-2-4 15,-1 1-6-15,-1-9-9 16,5-3 0-16,-4-7-16 15,4-5-76 1,1-8-81-16,1-6-334 0,1-7-529 0</inkml:trace>
  <inkml:trace contextRef="#ctx0" brushRef="#br2" timeOffset="285846.0839">7615 16997 1945 0,'0'0'547'0,"0"0"-455"16,0 0 46-16,0 0-60 15,0 0-50-15,86 2-25 16,-44 1-3-16,4-3-62 16,2 0-43-16,-5 0 16 15,-7 0 43-15,-6 0 31 16,-11 0 15-16,-7 3 27 15,-9 1 36-15,-3 6 7 16,-6 4 25-16,-13 5 47 16,-4 8-40-16,-2 2-32 15,-2 1-21-15,8-3-19 0,7-4-15 16,7-3-9 0,5-1-6-16,0-8-9 15,8-2-33-15,14-5-41 0,23-4-97 16,-9-4-186-16,0-6-550 15</inkml:trace>
  <inkml:trace contextRef="#ctx0" brushRef="#br2" timeOffset="286071.6843">8110 16820 1974 0,'0'0'514'0,"0"0"-384"15,0 0 36-15,0 0-85 16,0 0-73-16,0 0-8 0,0 0-175 16,12 57-403-16,-9-43-1001 0</inkml:trace>
  <inkml:trace contextRef="#ctx0" brushRef="#br2" timeOffset="286862.793">8332 16986 1458 0,'0'0'1132'0,"0"0"-989"16,0 0-84-16,0 0 91 0,-88 70-81 15,69-45-47-15,2 5-10 16,4-3-11-16,7-5 2 15,6-3-3-15,0-7-28 16,0-5-11-16,15-7 9 16,6 0-20-16,7-8-30 15,2-12-32-15,3-2 14 16,1-8 14-16,-1-2-21 16,-3-2 7-16,-5 6 37 15,-11 6 61-15,-7 6 25 16,-7 5 94-16,0 9-37 15,-21 2-29-15,-4 0 22 0,-2 0-8 16,-1 4-15-16,5 6-9 16,7-2-10-16,7-1-22 15,9-4-11-15,0-2-34 16,12-1-29-16,10 0-51 16,5-1-37-16,6-11-22 15,-2-1-32-15,2 0 53 16,-3 2 83-16,-5 1 69 15,-1 4 77-15,-6 4 77 16,0 2 8-16,-3 2-31 16,-2 14-20-16,-4 3 4 15,2 5-17-15,-5 6-34 16,-2 0-25-16,-1-1-8 16,-3-4-7-16,0-3-15 15,0-6-8-15,-10-5 0 0,-4-4 9 16,1-4-9-16,1-3 1 15,3 0-1-15,6 0-1 16,3-10-23-16,0-4-46 16,12-6-1-16,13-6 12 15,8-2-18-15,3-3-6 16,3-3 6-16,4 2 29 16,-6 2 8-16,-4 9 14 15,-3 4 25-15,-8 12 64 16,-8 5 15-16,-4 0 22 15,-7 9 0-15,-3 14-11 16,-3 4-1-16,-12 5-16 16,-7 5 8-16,-1 3-12 0,1-4-20 15,6-3-11-15,2-5-14 16,11-3-8-16,3-8-8 16,6-4-8-16,21-10-35 15,41-3-125-15,0-10-392 16,-4-8-1318-16</inkml:trace>
  <inkml:trace contextRef="#ctx0" brushRef="#br2" timeOffset="290751.8343">3676 17660 1224 0,'0'0'227'0,"0"0"-166"15,0 0-40-15,0 0 83 16,0 0 38-16,115 3-49 15,-68-3-43-15,25-9-12 0,36-2 65 16,54-9-15-16,41-7-7 16,36-2 7-16,32-3-23 15,19 2-7-15,32 4-18 16,18 15-33-16,8 11-7 16,-8 7 0-16,-15 17-14 15,-26 7 14-15,-31 7-1 16,-34-1 0-16,-41-5 1 15,-41-6-23-15,-36-9-138 16,-47-12-226-16,-30-3-295 0</inkml:trace>
  <inkml:trace contextRef="#ctx0" brushRef="#br2" timeOffset="313551.4136">12301 6825 176 0,'0'0'232'0,"0"0"-113"16,0 0-24-16,0 0-4 15,0 0-20-15,-57 0-38 16,50-3-14-16,1 3 8 16,-4 0 8-16,-1 0-5 15,-1 0 0-15,0 0-9 16,-6 0 0-16,3 0 2 16,-5 0 2-16,3 0-5 15,-1 0 8-15,-2 0 25 16,4-1 5-16,-3 0-19 15,5-1-26-15,-2-1-7 16,4 1-5-16,-3 2-1 16,3 0 0-16,-1 0-1 0,-1 0-5 15,2 0-1-15,-4 0-2 16,-5 0 8-16,0 0 0 16,-2 0 1-16,0 0 0 15,-4 0 1-15,2 0 0 16,-1-2 5-16,1 0 1 15,1-1-6-15,2 0 7 16,5 2-8-16,-2-1 1 16,4 2-1-16,0 0 0 15,0 0-1-15,-1 0 1 16,-1 0 1-16,1 3-1 16,-5 1 0-16,3 2 0 0,-8-2 1 15,3-1 1-15,-4-2-1 16,3-1 0-16,0 0 0 15,5 0 0-15,1 0 0 16,3 0 0-16,3 0-1 16,-1 0 0-16,2 0 1 15,2 0-1-15,-4 0 1 16,1 0-1-16,-3 0 0 16,3 0 9-16,-4 0-3 15,-1 0-5-15,-2 0 9 16,-2 0-4-16,-3 0-3 15,2-3-2-15,1-2 18 16,3 2-3-16,0-1-14 0,3 1-1 16,-1 2 8-1,2-1-8-15,1 1-1 0,1 1 1 16,0 0 0 0,-3 0 6-16,3 0 2 0,-7-2 4 15,-5 2 0-15,-3-4 4 16,-4 2 6-16,1 0 18 15,-5-4 7-15,6 3-19 16,3-1-7-16,4 1-5 16,1-2 1-16,9 4-8 15,2 0-7-15,4 1-2 16,3 0-1-16,-1 0 0 16,0 0-1-16,-5 0-1 15,-4 0 1-15,-2 1-5 16,-6 2 5-16,-1 0-1 15,-5 0 1-15,-5 0 1 16,3-2 0-16,-1-1 0 16,-3 2 6-16,5-2 2 0,2 0 0 15,1 0-8-15,4 0 9 16,6 0-2-16,2 0-6 16,2 0 6-16,2 0-6 15,-1 0-1-15,1 0-1 16,-6 0 1-16,0 0 0 15,-4 0 0-15,-1 0 1 16,-5 0-1-16,1 0 1 16,-1 0 26-16,2 0 15 0,7 0-4 15,0 0-4 1,8 0-2-16,2 0-10 0,3 0-14 16,3 0-3-16,0 0-5 15,0 4-6-15,0 1 6 16,3 4 1-16,3 0 20 15,-3-1-12-15,0 0 0 16,-3 2 13-16,0 0 4 16,0 1 11-16,0 1-7 15,0-1-4-15,0 3-5 16,0 0 10-16,0 0-15 16,0 1-4-16,0 1-11 15,2 0 0-15,2 1 8 0,-4 2 2 16,0 1 6-16,0-1-3 15,0-1-1-15,0 0 0 16,0-1 2-16,0 0-3 16,0 0-3-16,0-1-1 15,0-3 0-15,0 2-7 16,0-3 5-16,0 1-5 16,0 0-1-16,0 0 6 15,0 0-6-15,3-2 6 16,0 1-5-1,-3-1 2-15,3 1-2 0,-3-2 7 16,3 0-7-16,-3 0 1 16,0-2-1-16,3 1 0 0,-3-1 0 15,0-2 5 1,0 2-5-16,0-1-1 0,0-3 0 16,0 6 1-16,0-6-1 15,0 4 1-15,0 0 0 16,0 2-1-16,0 0 2 15,0-3-2-15,0 3-1 16,0-2 0-16,0 0 1 16,0 1 0-16,0-1 0 15,0 2 0-15,0-4 0 16,0 0 0-16,0 2 0 16,0-2 0-16,0 0 0 15,0-3 0-15,0 5-1 16,0-5-16-16,0 2-23 15,0-1 26-15,3 0 6 0,0 1 8 16,0-4 1-16,1 3 1 16,-1-1-2-16,-3 0-52 15,3-3 35-15,3 3 4 16,-1-2 13-16,-2-1-26 16,7 0 24-16,-1 0-51 15,3 0 37-15,3 0 3 16,0 0-9-16,1 0-28 15,1 0-23-15,-1 0 13 16,-1 0 48-16,0 0 12 16,-3 0-1-16,1 0 1 15,-1 0-1-15,-1 0-21 0,2 0-8 16,-1 0 30-16,-2 0-2 16,10 0-17-16,-1-1 13 15,1 1-74-15,5 0 0 16,2 0 32-16,-2 0 26 15,2 0-32-15,-8 0 8 16,4 0 43-16,-7 0 6 16,1 0 3-16,-1 0-6 15,-1 0 0-15,0 0 2 16,3 0-2-16,1 0-6 16,2 0 0-16,0 0 0 15,3 0 6-15,1 0-3 16,2 0 3-16,-2 0 2 0,1 0 17 15,1 0 0-15,1 0-8 16,-4 0 15 0,1 0-1-16,-5 1 4 0,2 2-6 15,-4-3-15-15,0 2-8 16,2-1-3-16,3-1 3 16,-2 3 0-16,3-3-17 15,2 0 10-15,3 1 5 16,-2-1-51-16,4 2 15 15,-1-1-4-15,0-1 20 16,-2 3 13-16,-1 0 9 16,-2-1 0-16,1-1-10 15,-4-1-17-15,2 1 17 16,-6-1 2-16,0 0-12 16,0 0 11-16,-2 0 9 0,5 0-13 15,-3 0-1 1,6 0 14-16,-1 0-25 0,6 0-65 15,1 0 20-15,-2 0-4 16,-2 0 25-16,0 0-18 16,0 3-32-16,-4-3 67 15,-2 0 32-15,-1 0 0 16,-1 0 14-16,-3 0-12 16,-2 0 22-16,4 0-48 15,2 0 18-15,-4 0 4 16,6 0-34-16,-2 3 36 15,1-2 3-15,2 1 4 0,-1-1-10 16,0-1 3-16,-1 0-63 16,3 0 25-16,-2 0 8 15,0 3-93-15,-2-3 42 16,1 0 34-16,-4 0-61 16,-3 0 107-16,4 2 1 15,-5 0 0-15,1-2-1 16,-4 2 1-16,2-2-29 15,2 0 58-15,-1 0 84 16,3 0-61-16,-3 0-26 16,3 0 14-16,-1 0-40 15,6 0-4-15,-2 0-28 16,3 0-190-16,-3 0 44 0</inkml:trace>
  <inkml:trace contextRef="#ctx0" brushRef="#br2" timeOffset="314339.7045">12429 7595 238 0,'0'0'170'15,"0"0"-40"-15,0 0 16 16,0 0-33-16,0 0-61 16,0 0-26-16,0 0-26 15,21-21-2-15,-9 19-21 16,-6-4 14-16,3 5 4 16,-6-5 5-16,0 3 18 15,-3-1 3-15,0 0 32 16,0-2 54-16,0 0-6 15,0-1 18-15,0 2-52 0,0-2-15 16,3-1-19 0,1-1-23-16,3 2 6 0,3-2-3 15,-4 1-13-15,4-2 0 16,-4 1 6-16,0 3 4 16,-3-5 14-16,0 4 21 15,-2 1 14-15,-1-3 1 16,2-1 3-16,-2 2-14 15,0-1-14-15,0 1-10 16,1-1-10-16,1-1-9 16,4-1-6-16,-3-1-7 15,0 0-5-15,3-2 3 16,-3 0 8-16,3 1-6 16,0 0 6-16,-2 2 1 15,-1 0 0-15,-2 3 2 0,2-2 12 16,-1 3-8-16,-1-3 6 15,3 5-5-15,-4-2 5 16,0-1-7-16,0-2-4 16,3-1-1-16,-3-2 0 15,3-2-1-15,0-1 1 16,0-1 0-16,1 3 0 16,-1 0 0-16,0 0 2 15,0 4 9-15,0 0-3 16,-3 3-7-16,3 0 0 15,-2 1 1-15,1-1 0 16,-1 1-2-16,1-1 0 0,-1 0 0 16,1-1 1-1,-1-1-1-15,-1 1 6 0,5 0 2 16,-5-4 0 0,0 2-7-16,3-1 0 0,-3-2 0 15,0 3-1-15,0-1 1 16,0 0-1-16,3 3 0 15,-3-1 6-15,0 5-4 16,0-3-1-16,0 7 8 16,0-2-9-1,0 1 0-15,0-2-16 0,-3 0 16 16,-15 0 11-16,-13-4-11 16,-28-3-7-16,-36-4-91 15,-51-8-111-15,16 2-284 16,8 0-448-16</inkml:trace>
  <inkml:trace contextRef="#ctx0" brushRef="#br2" timeOffset="323550.1399">1119 13019 337 0,'0'0'355'16,"0"0"-137"-16,0 0-68 16,0 0 45-16,0 0 1 15,0 0-43-15,0-3-15 16,1 3 7-16,1 0 15 16,2 0-16-16,-1 0-36 15,3 0-30-15,0 0-20 16,6 0-15-16,4 0-23 15,2 0-13-15,0 0-6 0,3 0-1 16,1-4-25-16,-2 1-22 16,-4-3-16-16,-1 3 0 15,-6-4 2-15,-3 3 14 16,-3 1 28-16,0 0 17 16,-3 2 2-16,0-2 0 15,0-3 0-15,0 2-17 16,0 1-5-16,-3-1 6 15,-3 1 8-15,-4-2-18 16,-1 4-2-16,-2-2 12 16,1 0 10-16,-2 3 5 15,-2 0 1-15,1 0 0 16,-1 0 7-16,-5 6 27 0,6 3 4 16,-6 6 11-16,6 0-11 15,-1 2 4-15,5 0 0 16,2 0 10-16,5 2-25 15,4-3-12-15,0 1-3 16,0 0-5-16,13-4 5 16,9-4-12-16,7-4-18 15,2-3-86-15,14-2-176 16,-6 0-266-16,-5 0-214 0</inkml:trace>
  <inkml:trace contextRef="#ctx0" brushRef="#br2" timeOffset="324388.3762">1436 12817 646 0,'0'0'560'0,"0"0"-426"16,0 0 25-16,0 0 33 15,0 0-84-15,0 0-69 16,0 0-9 0,-7 0 27-16,7 0 0 0,0 0-9 15,0 10 6-15,0 1 26 16,0 5-11-16,0 3-18 15,0 4-10-15,2 1-3 16,2-1-11-16,-3 0-9 16,1 3-12-16,1-6-5 15,1 3 6-15,1-3-6 16,4 0 1-16,1-6 4 0,-1-1-5 16,0 0 0-1,0-6 0-15,-3 0 0 0,0-2 5 16,0 0-5-16,-3-5-1 15,0 0 9-15,3 0 9 16,-3 0 41-16,1 0 33 16,2-11-30-16,2-2-39 15,5-7 10-15,2-7-10 16,0 0-17-16,0-8-5 16,6 1-1-16,-6 2 0 15,1 2-1-15,-4 6-1 16,-4 5-7-16,-1 6-15 15,-7 7-49-15,0 6-105 16,-7 0-475-16,-7 0-849 0</inkml:trace>
  <inkml:trace contextRef="#ctx0" brushRef="#br2" timeOffset="335112.737">8623 11536 111 0,'0'0'1020'15,"0"0"-808"-15,0 0-158 16,0 0-31-16,0 0 84 16,-3 4 37-16,3 2-2 15,8-3-7-15,-2 8-4 0,1-3-14 16,-1-1-23 0,0 3-23-16,-3-3-35 0,3 3-14 15,-3-3-2-15,4-1-9 16,-6-2-10-16,6-1 1 15,-1 1-1-15,0-2-1 16,4-2 0-16,2 0-1 16,2 0 1-16,2-9 1 15,-1 2 0-15,0 3 13 16,-3 1-4-16,-2 0 2 16,2 3 4-16,-1 0 17 15,2 0-11-15,2 7-7 16,-4 2-13-16,2-1 8 15,-1 2-8-15,-2-2 4 16,0-1-6-16,4-3 0 0,-5 2-12 16,3-2-12-16,-1-4-7 15,2 0 0-15,-1 0-2 16,1 0 13-16,-2-10 6 16,2 1 4-16,-1-1 9 15,0 2-6-15,3-1 7 16,-6 2 2-16,-3 4-1 15,4 3 1-15,-4 0-1 16,5 0 5-16,-1 3 1 16,-1 4-7-16,0 3-1 15,4 0-4-15,-2-3 4 16,1 1-8-16,1-3 8 16,4-5 1-16,2 0-7 15,5 0-12-15,0-4-12 0,0-3-5 16,-2-5-7-16,-2 4-35 15,-1-1 35-15,-6 2 28 16,-4 3 15-16,-6 1 6 16,2 0 7-16,-2 3 16 15,-3 0 10-15,3 0-4 16,0 3 11-16,7 4-18 16,2 3-10-16,6 0-9 15,7-3 6-15,8-4-8 16,6-3 1-16,9 0-7 15,1-13 18-15,0-1-14 0,-4-7-4 16,-2 2 9 0,-12-3-4-16,-5 5 1 0,-6 1 0 15,-7 5 8-15,-6 2 12 16,-4 8 13-16,-3 1-18 16,0 0-22-16,0 0-17 15,0 0-32-15,0 4-46 16,0 7-126-16,0-2-249 15,0-2-141-15,3-1-280 0</inkml:trace>
  <inkml:trace contextRef="#ctx0" brushRef="#br2" timeOffset="341001.3132">10260 7953 54 0,'0'0'1458'16,"0"0"-1241"-16,0 0-139 16,0 0 6-16,0 0 108 15,0 0 2-15,0-17-80 16,0 17-61-16,3 0-19 0,-3 0 0 16,3 0-11-16,0 0 5 15,1 0-6-15,2 0-11 16,0 7-5-16,2 3-5 15,-5 2 1-15,4 5-2 16,-7 0 0-16,0 2 0 16,0-2 0-16,0-3-1 15,0-3-5-15,0-4 4 16,0-3 1-16,0-4 0 16,0 0 1-16,0 0 9 15,0 0 3-15,0-10-12 0,9-6-9 16,3-4 0-1,3-3 8-15,0-4-6 0,1 6-4 16,-2 2 4-16,-1 0 5 16,-1 6 2-16,0 3-1 15,-3 3 1-15,-3 4 1 16,-3 2-1-16,0 1-1 16,3 0 1-16,-3 0-1 15,4 10 0-15,2 1 0 16,-1 2 1-16,1 0 0 15,4-2 0-15,2-1 0 16,0-2 0-16,3-5-1 16,3-1-13-16,-2-2-44 0,2 0-34 15,-3-5 10-15,1-3 17 16,-7-3-18-16,-1-2 63 16,-1 2 19-16,-10 0 1 15,0 2 10-15,0 0 30 16,-3 6-12-16,-17 2 0 15,0 1 5-15,-7 0 20 16,-4 4-8-16,-2 12 1 16,0 4-18-16,5 1-3 15,5 1-17-15,4 5-2 16,10-7 4-16,5 3 0 16,4-4-9-16,7-4 7 15,14-6-8-15,9-6 0 16,2-3-100-16,18 0-207 15,-10-6-181-15,-3-5-242 0</inkml:trace>
  <inkml:trace contextRef="#ctx0" brushRef="#br2" timeOffset="341222.9002">10782 7771 614 0,'0'0'966'0,"0"0"-807"15,0 0 21-15,0 0 21 16,0 0-43-16,0 0-87 16,0 0-33-16,0 22 23 15,-3 5-3-15,-3 6-24 16,0 0-16-16,2 3-12 0,1-2-6 16,0-5 0-16,0 1-8 15,3-5-70-15,0-1-156 16,0-4-266-16,9-9-280 0</inkml:trace>
  <inkml:trace contextRef="#ctx0" brushRef="#br2" timeOffset="341580.3342">10870 7989 914 0,'0'0'910'15,"0"0"-809"-15,0 0-76 0,0 0-11 16,0 0 44-16,0 0 7 16,0 0-40-16,55 0-17 15,-41 0-8-15,-1-7-1 16,-4 0-18-16,-3-3 4 16,-3 1 3-16,-3 2 11 15,0 1 1-15,0-1 0 16,0 7 35-16,-3 0-23 15,-9 0-1-15,-7 0 37 16,-2 9 24-16,-3 2-17 16,0 5-6-16,2 1 1 15,8-2-23-15,4 3-15 16,7 0-1-16,3-4-11 16,6-4-31-16,15 1-80 0,19-5-128 15,-3-3-288-15,-4-3-261 16</inkml:trace>
  <inkml:trace contextRef="#ctx0" brushRef="#br2" timeOffset="342294.2021">11170 7965 1580 0,'0'0'296'15,"0"0"-172"-15,0 0 28 16,0 0-3-16,0 0-39 15,0 0-55-15,0 0-20 16,-94 7-9-16,76 9-7 0,6 0 3 16,-1 2-13-1,5 2-8-15,3-5 1 0,4-2-2 16,1-2 1-16,0-6-1 16,6 1 1-16,8-6-1 15,2 0-1-15,5-6-30 16,-3-6 13-16,2-4-11 15,3-3 16-15,-5-5 7 16,3 1 0-16,-6 0 6 16,-1 0 0-16,-1 6 1 15,-7 4 31-15,-2 3 19 16,-1 8 8-16,-3 1 10 16,0 1-38-16,0 0-31 0,0 3 1 15,0 13-1-15,-3 2 6 16,-4 3-4-16,4 0-2 15,3-1 1-15,0-1-1 16,0-8-1-16,6-1 1 16,4-5-2-16,-1-3-7 15,0-2-13-15,6 0-29 16,-3-10 2-16,4-4 16 16,-2 0 5-16,2-5 4 15,-4-1 1-15,-3 4 15 16,0 0 8-16,-3 5 2 15,-3 4 36-15,-3 1 1 16,3 5 6-16,0-1-14 16,0 2-10-16,7 0-14 0,0 0-7 15,10 0-1-15,1 11 1 16,6 1-1-16,-2 2-5 16,-1 1 5-16,-5 5 0 15,-2-3-1-15,-11 0-4 16,-3-4 5-16,-3 0-5 15,-6-7 0-15,-18 3-6 16,-1-5 11-16,-8-4-30 16,3 0-48-16,6 0-134 15,8 0-316-15,8-10-178 0</inkml:trace>
  <inkml:trace contextRef="#ctx0" brushRef="#br2" timeOffset="342657.5343">11649 7936 740 0,'0'0'958'0,"0"0"-839"16,0 0-62-16,0 0 56 16,0 0 24-16,0 0-59 15,0 0-44-15,52 0-22 16,-31 0-12-16,-3 0-19 15,-2-1-48-15,-5-5 11 16,-2 2 5-16,-2-2 33 0,-7 0 4 16,0-1 14-16,0 4 36 15,-4-1-10-15,-12 1 26 16,-1 3 23-16,-7 0 45 16,0 0-7-16,-3 3-39 15,5 7-27-15,4 6-24 16,3 1-14-1,9 2-8-15,6 1 14 0,0 1-5 16,18-2-10-16,9-2-9 16,7-4-114-16,14-6-178 15,-6-4-238-15,-2-3-334 0</inkml:trace>
  <inkml:trace contextRef="#ctx0" brushRef="#br2" timeOffset="343087.9484">11955 7932 1013 0,'0'0'822'16,"0"0"-726"-16,0 0 46 16,0 0-5-16,0 0-32 15,0 0-24-15,0 0-16 16,-69 20-10-16,53-3-28 16,4 2-15-16,1-3-12 15,8 5 1-15,3-6 0 16,0-4 0-16,0-2 1 15,14-5-2-15,5-4 0 16,3 0-28-16,4-4-21 16,4-11-14-16,-2-5-8 15,-1-3 16-15,1-7 21 16,-1-6-4-16,-8-7 13 16,1-7 16-16,-4-7 9 0,-6-1 0 15,-3 5 8-15,-7 9 15 16,0 12 97-16,-17 12-25 15,-5 15-35-15,-5 5-17 16,-1 2-8-16,1 18-6 16,4 13-10-16,10 10 11 15,7 5-17-15,6 3-4 16,3 2-3-16,18-3-5 16,3-4-1-16,3-7-25 15,-2 1-170-15,-4-10-406 16,-9-10-293-16</inkml:trace>
  <inkml:trace contextRef="#ctx0" brushRef="#br2" timeOffset="367118.1876">13457 11578 1001 0,'0'0'546'0,"0"0"-485"16,0 0-45-16,0 0 17 15,82 0 30-15,-34 1-32 16,11 5-21-16,9 1-10 15,4 0-18-15,2 3 10 16,-6 0 7-16,-3 3 0 16,-7-3-5-16,-9-4 6 15,-13 5 1-15,-10-6 0 16,-7-1 0-16,-9-1 0 16,-6-3 12-16,-2 3 24 15,-2-3 78-15,0 0 39 16,0 0-11-16,0 0-40 0,0 0-46 15,0-9-31-15,-6 3-5 16,-7-5-21-16,1 2-8 16,-5-1-7-16,4-1 9 15,-2-1 6-15,-2 0 1 16,10 3 7-16,-3 3-7 16,7 2 7-16,0 1 12 15,3 0-3-15,0 3-8 16,0 0 0-16,0 0 1 15,0 0-4-15,0 0-6 16,3 0-1-16,4 3 0 0,5 7 1 16,1 2-1-16,7 3 1 15,0 5-1-15,2-3 0 16,-3 1 0-16,-1 0 0 16,-12-6 0-16,-3 2 0 15,-3-1-9-15,-21-4-11 16,-13 5 21-16,-41-1 0 15,6 1-196-15,7-5-716 0</inkml:trace>
  <inkml:trace contextRef="#ctx0" brushRef="#br2" timeOffset="372724.3115">17245 10258 225 0,'0'0'251'0,"0"0"-147"16,0 0-27-16,0 0 5 16,0 0 10-16,0 0-12 15,0-11-31-15,0 11-6 16,0-3 6-16,0 3 8 15,0 0-5-15,0 0 17 0,0 0-2 16,0 0-12-16,0 0-7 16,-2 0-19-16,-1 0-17 15,2 0-1-15,-4 0-9 16,0 0 11-16,-1 0-6 16,-3 0-1-16,1 0 7 15,-2 0 6-15,1 0-3 16,0 0-8-16,-1 0 11 15,2 0-6-15,0 0-7 16,1 0-4-16,0 0 9 16,4 0-11-16,-3 3 0 15,3-1 4-15,0 0 9 16,3 2 0-16,-3-2 1 0,-4 2 6 16,4-1-1-16,-2 4-2 15,-1 0-5-15,0-1-3 16,0 4-3-1,0-3-5-15,-1 3 6 0,-1-2-6 16,2-1 5-16,3 0-5 16,1 0 0-16,1 3 0 15,1-3 0-15,0 2 6 16,0-2-6-16,0 0 0 16,0 3 0-16,1-3 0 15,2 3 0-15,-1-2 7 16,-1 0 2-16,1-2 6 15,1 4 6-15,0-3 4 16,2 2 5-16,-1-1-9 16,2 1-8-16,0-2 0 0,-2 0-4 15,1 0-4-15,-1-1-5 16,-1 0 0-16,3 0 0 16,-3-2 0-16,2-1 0 15,-2 2 6-15,3-3 2 16,3-2 7-16,1 4-4 15,0-2-11-15,7-2 1 16,-7 0-2-16,4 0 0 16,1 0-14-16,0 0-9 15,-4 0-6-15,1 0 5 16,-1-6 17-16,-2 2 7 16,-2-2 0-16,1 2 8 0,-1-2 0 15,-1 4-7-15,-1-5 5 16,1 4 0-16,0-4 1 15,1 0-6-15,-3 0 0 16,1 0 0-16,-1-2 0 16,1-1 6-16,-1 0 11 15,3 3 13-15,0-3-12 16,-4 1-8-16,3 2 0 16,-3-2 1-16,0 1-3 15,0 0 9-15,0-3 7 16,-3 1-16-16,0 0-3 15,0 0-5-15,0-1 0 16,-11-2 46-16,-2 1-27 0,-7-2-3 16,0 1 0-1,-9-1-17-15,-19-2-6 0,4 7-190 16,2 2-450-16</inkml:trace>
  <inkml:trace contextRef="#ctx0" brushRef="#br2" timeOffset="379727.9269">20038 10237 340 0,'0'0'546'0,"0"0"-428"16,0 0-69-16,0 0-2 15,0 0 35-15,0 0-4 16,0-2-46-16,0 2-25 16,0 0-6-16,0 0 0 15,0 0 12-15,0 0 19 16,0 0 35-16,0 0 22 15,0 0 4-15,-3 0-10 16,-1-4-19-16,1 4-23 16,0 0 10-16,-5-2-31 15,-1 1-4-15,-1-2-8 16,1 3-7-16,-4 0 0 0,2 0 0 16,0 0 9-16,1 0-9 15,0 0-1-15,3 0 1 16,1 0-1-1,0 0 0-15,3 0 0 0,-2 0 1 16,0 0 14-16,1 0 4 16,-2 0 5-16,-8 0-8 15,2 6-3-15,-1 0 0 16,-7 1 14-16,3 0 6 16,2 3-14-16,0-4-1 15,6-2-1-15,1 3-2 16,4-4 3-16,1 0-5 15,0 3-1-15,3-2-3 16,0 3-3-16,0 3-5 16,0 0 6-16,0-1-6 0,0 1 0 15,0 0 0-15,0 0 7 16,0 0-7-16,0 0 5 16,0 0 7-16,0 3-1 15,0-4 1-15,0 3 0 16,0-4-7-16,0-1-4 15,0 0 4-15,0 2-5 16,3-6 0-16,-2 5 0 16,2-2 1-16,0-2-1 15,0 3 0-15,2-1 0 16,1-2-1-16,-1 2 1 16,2-2-1-16,-1 1 1 0,-3-1-1 15,1 2 0-15,1-1 1 16,-1-3-1-16,2 2 1 15,-2-2-1-15,2-1 0 16,4-1 2-16,-3 3-1 16,2-3 0-16,1 0-1 15,-1 0 1-15,2 0-1 16,-2 0-1-16,-2 0-15 16,2 0-2-16,-3 0 2 15,0 3 7-15,-2-2-2 16,3 1 9-16,0-2 0 15,0 0 1-15,2 0 1 16,2 0-1-16,1 0-5 0,0 0-11 16,2 0-6-1,-2 0-7-15,2-3 8 0,-5 0 3 16,-2 0 0-16,1 3 9 16,-4-3 10-16,0 2 0 15,-1-2 6-15,1 1-5 16,-1 0 2-16,3-4 10 15,-2 3 6-15,2-4-1 16,3 5-3-16,-2-5-5 16,3 0-8-16,-4 1 9 15,1-1-3-15,-1-3 1 16,0 2-2-16,0-1-6 16,-2-1 0-16,0 3 8 0,-1-2-3 15,1-2 10 1,-4 2 5-16,0-1 13 0,0 0-4 15,0-3 2-15,0-1-8 16,0-5-11-16,-4 3-13 16,-6-1-4-16,-5-6 3 15,-7 3-67-15,-30-10-112 16,5 7-204-16,-2 3-519 0</inkml:trace>
  <inkml:trace contextRef="#ctx0" brushRef="#br2" timeOffset="394169.0586">18622 14848 387 0,'0'0'198'16,"0"0"-123"-16,0 0-6 16,0 0 50-16,0 0-25 15,0 0-60-15,0-5-22 16,0 5-11-16,0 0-1 16,0 0 1-16,0 0 26 15,0-1 16-15,0 1-4 16,0 0-7-16,0 0-2 0,0-3 20 15,0 3-3-15,-2 0-16 16,2 0-14-16,-1-3-2 16,-2 3 2-16,2 0-5 15,-1-3-11-15,1 2-1 16,-5 1 1-16,3-3 0 16,-3 3 1-16,1 0-1 15,0 0 0-15,1-3 0 16,1 3 0-16,2 0-1 15,-2 0 1-15,1 0 0 16,-1 0-1-16,2 0 1 16,-2 0 6-16,0 0 0 15,0 0 11-15,0 0 11 0,-1 0-5 16,-2 0-2-16,2 0-10 16,0 0-11-16,-1 0 0 15,1 0 1-15,-1 0-1 16,0 3 0-16,2 0 2 15,0-2-2-15,0 2 5 16,0-3 3-16,0 3 13 16,3-3-5-16,0 0-8 15,-3 3-8-15,-1-3 0 16,3 4 8-16,-2-2 0 16,-3 2 2-16,3 3 11 15,-1-4-3-15,1 1-7 0,-2 1-1 16,4 0 7-16,-2 1 11 15,0-2-13-15,0 1-1 16,3 2-9-16,0-3 1 16,0 2-6-16,0 1 11 15,0-1-3-15,-4-2-2 16,4 2 3-16,0 1-2 16,0 0-1-16,-3 3-6 15,3-4 5-15,-5 1-6 16,3 0 2-16,2 0-2 15,0-2 1-15,0 2 4 16,0 0-5-16,0-1 1 16,0 1 6-16,0 0 18 0,0-1-12 15,3 1-11 1,1 0 5-16,-4 0-6 0,3 2-1 16,1-3 2-16,-1 1-1 15,0-1-1-15,1 1-6 16,2-3 5-16,3 5 1 15,1-5-1-15,0 2 1 16,2-2-1-16,-1-1-18 16,0 0-5-16,0 1 10 15,-1-1 13-15,-3-3 0 16,1 0 1-16,-2 0 0 16,2 0 0-16,-1 0 0 15,2 0 1-15,-5 0-1 16,5 0-1-16,-3 0 1 15,1 0 0-15,0 0-9 16,0 0-23-16,2 0-8 0,-5-3 19 16,2-1 12-16,-1 1-3 15,2-3 5-15,-3 3 7 16,3-4 8-16,-4 3 9 16,3-3 2-16,-3 2-3 15,0-3-9-15,1 3-7 16,0 0-2-16,-1-1 2 15,2 3 0-15,-1-4-2 16,-1 1-5-16,4-1 6 16,-4 1-15-16,1-1 3 15,-1 0 13-15,-3 0 0 0,3-3 11 16,-3 1 23-16,1 3-2 16,1-5-7-16,-1 5-9 15,1-4 9-15,-1 0 11 16,-1 1 2-16,0-2-17 15,0 1-11-15,0 3-8 16,-4-3 3-16,-12 0-5 16,-7 4-11-16,-10-5-6 15,-34 3-58-15,12 4-86 16,0-3-339-16</inkml:trace>
  <inkml:trace contextRef="#ctx0" brushRef="#br2" timeOffset="406676.3881">21281 14856 385 0,'0'0'656'16,"0"0"-523"-16,0 0-132 15,0 0 44-15,0 0 82 16,-3-8 1-16,3 8-48 15,0-2-25-15,0-2-20 16,0-2-25-16,0 2 62 16,0-2-17-16,0-4-1 15,0 3 17-15,0-5 6 16,0 1-24-16,0-5-22 16,-6 0 1-16,2-2 3 15,0-2-5-15,3 1-5 0,1-4-10 16,0-1-2-1,4-5-3-15,7 3 2 0,-1-4 1 16,2 1-5-16,-3-2 7 16,-1 1-5-16,-5-2 3 15,0-1 17-15,-3-4 8 16,0 4-3-16,0-6 37 16,0 3-54-16,0-1-12 15,-10 0 1-15,3 2 1 16,-5 1-8-16,2 2-1 15,-2-2 1-15,-2 4-1 16,4 1-6-16,1 2-3 16,2 0-1-16,1 2 10 0,6-2 0 15,0 0 0-15,0 2 0 16,0-2 0-16,10 0 1 16,2-3-1-16,1 1 1 15,4-1-20-15,-7-2 20 16,-1 1 18-16,-5-2-18 15,-4 1-6-15,0 2-11 16,0 3 17-16,-3 0 14 16,-7 5-2-16,0 2-11 15,0 3 1-15,0 4-1 16,3 1 13-16,2 5-1 16,1 3-12-16,2 0 0 0,1 2-1 15,-1 2-6-15,2 0-1 16,-1 0 1-16,-3 0 0 15,-2 2 5-15,-4 6 1 16,1 1 0-16,-2-2 0 16,2 2 0-16,-1-2 1 15,2 0-1-15,0 0 0 16,4 2 1-16,-2-2-1 16,1 0-1-16,2 3 1 15,-2-3 1-15,2 3-1 16,0-1 0-16,-1 0 0 15,3-2 0-15,-2-3 0 16,1 2 0-16,-1-2 0 0,2-2 0 16,1-2 0-16,-2 0 1 15,2 4 0-15,0-4 1 16,0 0 5-16,0 0 6 16,0 0 10-16,0-4 17 15,0-5-19-15,6-5-8 16,4-4 5-16,1 1-12 15,0-3-5-15,-1 3 7 16,2 0-7-16,-4 1 8 16,-1 4 6-16,-1 1 9 15,-1-2-2-15,0 3 5 16,-2 0-3-16,2 0 46 16,-4 6-49-16,2-1-10 15,-1 1 4-15,3 4-9 16,1 0-6-16,2 0 0 0,6 0-1 15,7 0-9-15,1 6-2 16,4 11-33-16,3 9-34 16,11 27-51-16,-8-3-171 15,-8-4-647-15</inkml:trace>
  <inkml:trace contextRef="#ctx0" brushRef="#br2" timeOffset="408383.0094">15919 13974 1500 0,'0'0'638'16,"0"0"-638"-16,0 0-66 15,0 0 66-15,0 0 19 16,0 0 19-16,0 0 5 16,-10 33-12-16,2-14-16 15,-1 3 0-15,0 3 25 16,-5-2 10-16,-1 0-3 16,-2 3-10-16,-5-2-14 15,-1-2-13-15,-1-2 2 16,2-1-6-16,5-4-5 0,2-5 1 15,11-4-2 1,1-6 1-16,3 0 8 0,0 0-2 16,6-10-7-16,10-5-22 15,4-10 16-15,-1-2-12 16,2-5-14-16,-3-1-17 16,3 4 3-16,-6 2 32 15,-1 3 13-15,-2 1 0 16,-1 7 1-16,-2-4 13 15,0 4-1-15,-3-1 14 16,2 0-9-16,2 1 2 16,-1-4-4-16,-3 4-8 15,2 2 8-15,-2 1 0 16,-1 3 3-16,-1 3-16 16,-2 2 7-16,-2 2 5 0,1 2-13 15,-1 1 1-15,0 0-2 16,0 0 0-16,0 0 0 15,0 0-2 1,0 0 1-16,0 0-5 0,0 0 5 16,-4 0 0-16,-4 0-5 15,-2 0-1-15,-3 4 0 16,-6 6 7-16,2-1 0 16,-7 4 0-16,3-3 0 15,-2-1 0-15,6 2 0 16,5-8 1-16,6 1 0 15,-1-4-1-15,7 0 7 16,0 0-5-16,0 0-1 0,4 0-1 16,5-7-9-1,1 0 9-15,2-2 3 0,-1 2-2 16,1 0-1-16,-2 0 1 16,-1 1-1-16,1-1 0 15,7-2 1-15,-5 2-1 16,4-3 1-16,1 0-1 15,-1 3 8-15,0 1 11 16,1 3 11-16,-2 3 25 16,3 0-9-16,1 6 8 15,-3 8-17-15,4 9-3 16,-7 0-34-16,2 8-39 0,-1 13-87 16,-5-6-205-1,-2-6-734-15</inkml:trace>
  <inkml:trace contextRef="#ctx0" brushRef="#br2" timeOffset="411824.8676">15850 17812 324 0,'0'0'0'0,"0"0"-82"16,0 0-160-16</inkml:trace>
  <inkml:trace contextRef="#ctx0" brushRef="#br2" timeOffset="413223.6106">21482 17980 358 0,'0'0'233'16,"0"0"-102"-16,0 0-52 0,0 0-8 16,69-72 65-1,-66 49 62-15,-3-3 15 0,0-3-73 16,-15 2-41-16,-6 0-61 16,-8 2-22-16,-3 7-15 15,-8 8-1-15,-16 10-87 16,8 3-246-16,10 11-678 0</inkml:trace>
  <inkml:trace contextRef="#ctx0" brushRef="#br2" timeOffset="438127.8072">17256 9825 1129 0,'0'0'569'0,"0"0"-423"16,0 0 51-16,0 0 38 16,0 0-38-16,0 0-74 15,0-7-45-15,0 7-22 16,0 0-11-16,0 0-11 16,0 0-7-16,0 0-9 15,0 7-3-15,-8 6 18 16,-1 4 7-16,-4 6 11 15,-6-1-19-15,2 2-14 0,-1 6 2 16,0-3-5-16,-1 2-4 16,4 1-4-16,-5-1-1 15,7-2-5-15,0-7-1 16,2 0 0-16,3-3 0 16,4-5-1-16,1-4-34 15,3-3-54-15,0-5-41 16,0 0-73-16,0 0-91 15,6-7-393-15,1-6-904 0</inkml:trace>
  <inkml:trace contextRef="#ctx0" brushRef="#br2" timeOffset="438437.1297">17041 9782 1215 0,'0'0'362'0,"0"0"-130"15,0 0 30-15,0 0-20 16,0 0-42-16,0 0-36 15,0 0-78-15,-6 11-34 16,6 8 39-16,6 7-32 16,10 11-20-16,8 2-12 0,4 5-14 15,6 1-13-15,1 2-1 16,-2-4-60-16,-1 13-192 16,-6-13-247-16,-13-7-519 0</inkml:trace>
  <inkml:trace contextRef="#ctx0" brushRef="#br2" timeOffset="439609.9959">19937 9739 1433 0,'0'0'372'0,"0"0"-273"16,0 0-45-16,0 0 43 16,0 0-3-16,0 0 57 0,0 0-13 15,3 79-42-15,1-49-35 16,3 3-21-16,4-4-10 16,2-1-12-1,4-5-8-15,-1-1-9 0,1-6-1 16,0-5-79-16,4-2-156 15,-1-5-440-15,-10-4-879 0</inkml:trace>
  <inkml:trace contextRef="#ctx0" brushRef="#br2" timeOffset="439907.5415">20235 9776 1458 0,'0'0'329'0,"0"0"-111"16,0 0 22-16,0 0-27 16,0 0-37-16,0 0-51 15,0 0-38-15,1 9-35 16,-5 7 11-16,-8 8 22 15,-8 9-22-15,-2 3-29 16,-3 4-19-16,-3 5-14 16,-8-1-1-16,-18 22-83 15,5-12-243-15,7-7-771 0</inkml:trace>
  <inkml:trace contextRef="#ctx0" brushRef="#br2" timeOffset="442274.5949">16632 11853 662 0,'0'0'673'0,"0"0"-525"15,0 0-7-15,0 0 47 16,0 0-3-16,0 0-77 15,0 0-56-15,-75-4-24 0,65 11-6 16,4 3-7-16,3 0-14 16,0 3 0-16,3-6 5 15,0 2-4-15,0-4-1 16,0 0 13-16,3-2 6 16,6-3-1-16,5 0-1 15,2 0-6-15,1 0-5 16,2-8-6-16,-3-3 0 15,-6 2 0-15,0 2 5 16,-5-3 7-16,-4 3 41 16,-1 1 32-16,0-1-30 15,-7 0-16-15,-9 4-13 16,-3-1 6-16,-6 1 3 0,2 3-1 16,-1 0-9-16,5 0-14 15,2 5-8-15,8 4-4 16,6 1-1-16,3 3 0 15,0 0 0-15,15 0-32 16,9-2-17-16,2-3-26 16,3-4-8-16,-7-4 9 15,1 0 8-15,-7 0 18 16,-5-3 40-16,-5-4 9 16,-6-2 61-16,0-1 20 15,-6 0-14-15,-9 0 11 16,-3 3 2-16,-3 5-19 15,3 2-32-15,2 0-29 0,3 2-3 16,13 15-130-16,10-2-343 16,9-3-951-16</inkml:trace>
  <inkml:trace contextRef="#ctx0" brushRef="#br2" timeOffset="444473.1002">16165 11520 120 0,'0'0'1173'0,"0"0"-984"15,0 0-109-15,0 0 13 16,0 0 91-16,0 0-20 16,0 0-42-16,15-24-12 15,-12 21 3-15,1 3-2 16,-3 0-3-16,-1 0-12 16,0 0-31-16,0 0-32 15,0 3-22-15,-3 15-10 16,-11 7 36-16,-5 5 2 15,-6 9-12-15,-3 1-11 16,0 3-1-16,-4 1-5 0,6-5 1 16,2-2-11-16,2-2 1 15,5-8-1-15,8-4-1 16,-1-3 0-16,4-7-34 16,3-3-51-16,3-5-56 15,0-5-78-15,0 0-261 16,6-8-259-16</inkml:trace>
  <inkml:trace contextRef="#ctx0" brushRef="#br2" timeOffset="444747.8258">15995 11569 166 0,'0'0'919'16,"0"0"-718"-16,0 0 13 16,0 0-5-16,0 0 6 15,0 0-23-15,0 0-60 16,3 25 32-16,5 6 10 16,5 8-21-16,7 5-39 15,12 5-46-15,4 1-42 16,9-1-26-16,20 11-82 15,-11-11-243-15,-8-13-818 0</inkml:trace>
  <inkml:trace contextRef="#ctx0" brushRef="#br2" timeOffset="446382.8846">20617 11694 548 0,'0'0'405'16,"0"0"-285"-16,0 0-29 15,0 0 72-15,0 0 39 16,0 0-20-16,0 0-28 15,-17-3 1-15,17 0-20 16,0 3-39-16,0 0-1 16,0-3-39-16,0 3-23 0,0-1 19 15,0-1-3-15,0 2-9 16,0 0-12-16,0-4-1 16,0 1 10-16,0 2-12 15,0-2-11-15,-1 0 2 16,-1-1 2-16,-1 1 8 15,2 1 11-15,1 2-6 16,-2 0-2-16,1 0-19 16,1 0-10-16,-7 0-9 15,-1 0-2-15,-1 2 5 16,-1 5 0-16,1 0 6 16,3 2 0-16,3-2 0 15,3 3 2-15,0-3-1 0,3 0-1 16,9-5-1-16,5 4-15 15,4-4-38-15,-3-2 0 16,2 0 8-16,-10 0 18 16,-2-2 16-16,-1-6 4 15,-6 1 8-15,-1 0 6 16,0 0 19-16,0-2 7 16,-3 6-9-16,-8-4-2 15,2 7 6-15,-6 0-3 16,6 0-16-16,1 0-8 15,2 0-6-15,5 9 6 16,1-2-2-16,0 3-6 16,0 0-12-16,6-4-19 0,3 0-2 15,1-4-12-15,1-2 4 16,-2 0 18-16,-3 0 15 16,-2 0 14-16,0-8 2 15,-4-1 11-15,0-1 23 16,0 3-3-16,-4 1-14 15,-5 3-17-15,-1 3 0 16,2 0-39-16,2 3-185 16,6 6-762-16</inkml:trace>
  <inkml:trace contextRef="#ctx0" brushRef="#br2" timeOffset="446765.4136">20930 11447 1270 0,'0'0'621'0,"0"0"-517"16,0 0 56-16,0 0 1 16,0 0-66-16,0 0-43 15,0 0 50-15,16 59-12 16,-1-29-49-16,0 3-27 15,1 0-13-15,0-3-1 16,-2-3-67-16,8-1-129 16,-8-10-452-16,-2-3-465 0</inkml:trace>
  <inkml:trace contextRef="#ctx0" brushRef="#br2" timeOffset="447014.0741">21243 11437 1397 0,'0'0'639'0,"0"0"-554"16,0 0 38-16,0 0 29 16,0 0 62-16,0 0-43 15,-43 86-64-15,24-44-15 16,-7 2-30-16,3 6-36 15,-3-1-14-15,2-3-12 16,0-1-5-16,-6 9-101 16,8-14-213-16,1-7-751 0</inkml:trace>
  <inkml:trace contextRef="#ctx0" brushRef="#br2" timeOffset="477197.6377">18358 15337 1395 0,'0'0'392'16,"0"0"-271"-16,0 0 80 16,0 0 63-16,0 0-53 15,0 0-78-15,0 0-53 16,0 0-8-16,0 0-8 16,-3 0-17-16,-5 14-11 15,-6 7 8-15,-6 4-11 16,-2 5-4-16,-5 3-10 15,-1 0-11-15,1-3-8 0,2-1 2 16,-3-2-2 0,8-6-12-16,-3-3-15 0,7-4-24 15,2-4-34-15,7-4-49 16,4-2-60-16,3-1-100 16,0-3-329-16,1 0-203 0</inkml:trace>
  <inkml:trace contextRef="#ctx0" brushRef="#br2" timeOffset="477453.3158">18194 15341 675 0,'0'0'1108'0,"0"0"-909"15,0 0-140-15,0 0 88 16,0 0 50-16,0 0-58 15,0 0-73-15,0 16-13 16,6 8 67-16,0 3-28 16,0 5-28-16,-2 1-7 15,2-4-22-15,-1-2-30 16,1-2-5-16,-3-6-49 16,3-3-74-16,5 0-106 15,0-6-312-15,0-7-435 0</inkml:trace>
  <inkml:trace contextRef="#ctx0" brushRef="#br2" timeOffset="477746.0931">18457 15504 975 0,'0'0'1317'0,"0"0"-1139"15,0 0-129-15,0 0 61 16,0 0 36-16,0 0-71 16,0 0-56-16,101 5-19 15,-80-2-21-15,3-3-65 16,-4 0-52-16,2 0-34 16,-3 0-115-16,-3 0-290 0,-5 0-245 0</inkml:trace>
  <inkml:trace contextRef="#ctx0" brushRef="#br2" timeOffset="478020.8212">18558 15384 854 0,'0'0'1020'0,"0"0"-852"16,0 0-91-16,0 0 88 15,0 0 23-15,0 0-57 16,0 0-56-16,21 23-1 0,-21-7 20 16,0 8-28-1,-5 2-27-15,-5 1-20 0,-3-1-10 16,3-3-9-16,3-2-47 16,4 4-74-16,3-5-126 15,0-7-556-15</inkml:trace>
  <inkml:trace contextRef="#ctx0" brushRef="#br2" timeOffset="478279.5081">18943 15374 880 0,'0'0'1075'16,"0"0"-915"-16,0 0-94 16,0 0 134-16,0 0 8 15,0 0-85-15,0 0-8 16,-25 39-1-16,5-12-51 16,1-1-24-16,-4 5-17 15,4-6-6-15,-5 2-10 16,5-6-5-16,-3-2-1 15,6 0-26-15,3-5-33 16,3-4-85-16,5 0-138 16,2 0-378-16,3-7-351 0</inkml:trace>
  <inkml:trace contextRef="#ctx0" brushRef="#br2" timeOffset="478530.6734">18808 15337 107 0,'0'0'1963'0,"0"0"-1736"16,0 0-220-16,0 0 73 16,0 0 112-16,0 0-75 15,8 106-72-15,3-69-30 0,-1-1-15 16,0 2 0-16,5 8-104 15,2-8-229-15,-7-8-666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4-18T07:32:38.52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3468 1905 983 0,'0'0'194'0,"0"0"-135"0,0 0 16 15,0 0 66-15,0 0 16 16,0 0-31-16,-1-2-17 16,-2 2-11-16,2 0 3 15,-4-1-14-15,5 0-19 16,-3-2-25-16,0 1-17 15,0 0-12-15,0 0-13 16,-3-1 0-16,-1 2-1 16,-2-2 0-16,0 1 0 15,-6 0-1-15,3 1 1 16,-2-2-1-16,-5 0 0 16,-3 0-9-16,-5-1 10 15,0-3 0-15,-4 2 0 16,-2 0-2-16,2-1 1 15,-2 0 0-15,3 2 0 0,3 0 1 16,-4 1-6-16,1 2 6 16,4 1 0-16,-5 0-1 15,4 0 1-15,-1 0 0 16,1 0-10-16,2 0 9 16,-2 0-6-16,2 1 7 15,-1-1 1-15,-4 1-1 16,3-1-6-16,-1 0 6 15,-2 0 2-15,0 2-2 16,2 1 1-16,3-1-1 16,1 1 0-16,7-1 0 0,1 0 0 15,4 1-9-15,6 0 0 16,-4 0-5-16,4 0 2 16,0 3 10-1,-5 1 1-15,1 3-1 0,-4 1 2 16,-2 2 0-16,-2 0 0 15,-4 0 0-15,1 0 0 16,3-3-1-16,0-3 1 16,9-1 0-16,0-4 1 15,2 0 0-15,7-1-1 16,-2 1 0-16,2 1-13 16,0 1 4-16,0 1 8 15,-1 2 0-15,1 2 0 16,-3 0 0-16,-2 1 1 15,-1 3 0-15,-3-1 1 0,-1-1 0 16,4-2 0-16,1-2-1 16,1-2 1-16,2-1-1 15,1 0-1-15,1 2 1 16,0 2 0-16,0 4 0 16,-2 1 0-16,2 1 0 15,-1 2 0-15,-3 2 1 16,-1 0-1-16,-1 2 1 15,-3-2-1-15,3 1 1 16,-3-4 0-16,5-3-1 16,1 0 0-16,0-2 0 15,3 0 1-15,-2 0-1 0,2 1 0 16,0 0 0 0,0 2 1-16,-3 1-1 0,3 0 0 15,0 0 0-15,-3 0 0 16,0 1 0-16,3-2 0 15,0-1 0-15,0-1 0 16,0 0 0-16,0-2 0 16,0 1-8-16,0-2 2 15,3 1 6-15,3-1 2 16,-3 1-1-16,0 0 1 16,0 1-2-16,0 1 1 15,2 2 0-15,-1 0 0 16,-1 0 0-16,0 0 0 0,0-1 0 15,3-2-1-15,0 0 0 16,3-3-3-16,0 1 3 16,0 1 13-16,4-2-7 15,2 2-4-15,0-1-1 16,3-1 0-16,-2 1 0 16,-2-1-1-16,5 0 1 15,-4-1-1-15,3 1 0 16,-3-2 1-16,4 1 1 15,-2-1-1-15,2 0-1 16,-1 1 2-16,0-2-1 16,1 1 0-16,-2-2 0 15,4-1 0-15,-2 3-1 0,2-3 1 16,0 0-1 0,-2 0 1-16,1 1-1 0,-1-1 0 15,2 0 0 1,-3-1 0-16,-2 3 0 0,-1-2 0 15,0 2 0-15,-3-2-1 16,3 1 2-16,0-1-2 16,1 1 2-16,-1 0-1 15,3-1 0-15,0-2 0 16,3 0 0-16,-2 0 0 16,1 0-2-16,-1 0-5 15,-1 0 6-15,0 0 0 16,-6 0 0-16,1 0 0 15,-1 0 0-15,-4 0 1 0,2 0-1 16,2 0 1-16,3 0 0 16,-3 0-1-16,4 0 1 15,1 0-15-15,-1 0-11 16,2 0-26-16,1 0-16 16,-2 0 28-16,1 0 28 15,-6 0 11-15,1-2 0 16,-4-1 1-16,-3 2 1 15,3-2-1-15,-2 0 0 16,1 2 1-16,-2-1 0 16,7-2-1-16,1 2 2 15,2-2-2-15,-1 2 0 16,3-2-2-16,-3 1-8 16,4-1-21-16,-5 0-7 15,-1 0 11-15,-1-2 21 0,-1 1 6 16,-1-2 1-1,-4 2 6-15,3-1-1 0,-3-1 7 16,4 0-4-16,2-2-1 16,0 1-8-16,0 1 0 15,0-3 1-15,1 0-1 16,-2 1 0-16,2-4 0 16,-4 1 1-16,0 1 8 15,-1-2-2-15,2 2 5 16,-4 0 1-16,0 1-6 15,0-1 10-15,-1 1 18 16,0 0-14-16,-2-1 0 16,2-2 16-16,-2 0-15 0,0 1-2 15,3-3-2-15,-3 1-9 16,0 0-9-16,4 0 1 16,-4-1 14-16,0 2-4 15,0 0-10-15,0-1 2 16,-1-1-2-16,1 1 7 15,-3 1-8-15,0-1 2 16,0 0-1-16,0-1 7 16,0 1 3-16,0 1 4 15,0-1-3-15,0 0-5 16,0 0-1-16,0 2-4 16,0 0-1-16,0 1 13 15,0 1 3-15,0 0-11 0,0 1-5 16,0-2 7-1,-2 3-8-15,2 0 2 0,-1-1-1 16,-1 1-1-16,-1-2 0 16,0 1 1-16,-3-1-2 15,-1-1-6-15,-2 1 6 16,0 2 2-16,0-2-1 16,-3 1 0-16,6 1 6 15,-3-1-6-15,2 2 1 16,1 0 0-16,1-1-1 15,-2 0 0-15,-1 2 0 16,-2 0-14-16,-2 0 5 0,-4 2 9 16,-7 0-1-16,-7 0 0 15,-7 0 0-15,-5-1-21 16,-3 0-124-16,-4-4-74 16,-12-8-18-16,16 1-124 15,5 2-626-15</inkml:trace>
  <inkml:trace contextRef="#ctx0" brushRef="#br0" timeOffset="26146.8876">8034 8881 796 0,'0'0'15'16,"0"0"-4"-16,0 0 4 15,0 0 275-15,-3 0-26 16,3 0-171-16,0 0-38 0,0 0 32 15,0 0 40-15,0 0-17 16,0 0-37-16,0 0-10 16,0 0 1-16,0 0-15 15,0 0-14-15,0 6 6 16,0 4 10-16,0 3-13 16,0 1 1-16,0 4-16 15,-2 3-3-15,-1-1-1 16,-1 4-6-16,1-2-5 15,0 1-7-15,3-3 1 16,-3 3 0-16,3-1-1 0,-3-2 0 16,3-2 0-16,-3-1-1 15,3-1 1-15,-3-3-1 16,3-1 0-16,-3-3 0 16,3-1-1-1,0-4-29-15,0-1-1 0,0 0-7 16,0 1 4-16,0-4-14 15,0 3-9-15,0-3 2 16,0 0 7-16,0 0 7 16,0 0 4-16,3 0 17 15,0 0-1-15,0 0 4 16,0 0-10-16,3-4 5 16,-3-2 8-16,6 0 6 0,-3-1 7 15,0-3 0 1,0 3 0-16,1 0 1 0,-1 0 6 15,0-1 7-15,-3 0 14 16,0 5 17-16,-1 0 23 16,-2-3-19-16,0 6-15 15,3-3-11-15,-3 2-5 16,3-2-9-16,1 0-7 16,-1 2 0-16,0-2-1 15,-3 0-1-15,3 2-1 16,0-2 1-16,0 1 1 15,-3 2 0-15,0-4 1 16,3 4 6-16,-3 0 17 16,0 0 1-16,0 0-7 15,0 0-4-15,0 0-2 0,0 0-6 16,0 0-6-16,0 0 0 16,0 0-2-16,0 0 1 15,0 4 1-15,0 2 0 16,0 3 0-16,-3-1 1 15,-3 2 9-15,0 0-1 16,-1 2-3-16,-1-2-4 16,-1 3 10-16,0 0-4 15,-4 1-7-15,1 0 0 16,0 1 5-16,3 1 31 16,0-5-25-16,3 2-10 15,-1-7-1-15,4 2 5 0,3-5-5 16,0 0-1-16,0-2 0 15,0-1 0-15,0 0 9 16,-2 0 16-16,2 0 39 16,-3 0 13-16,3-7-17 15,-3-3-31-15,-3 0 1 16,-3-7 6-16,-7 0-12 16,2 4-14-16,-5-6-4 15,0 6-4-15,-1 2-2 16,7 2 0-16,4 3-71 15,6 4-164-15,3 0-665 0</inkml:trace>
  <inkml:trace contextRef="#ctx0" brushRef="#br0" timeOffset="27319.4001">7913 8352 1046 0,'0'0'319'0,"0"0"-183"16,0 0 5-16,0 0 91 15,0 0 6-15,0 0-82 16,0 0-55-16,0-7-33 16,0 7-13-16,0 0-15 0,0 0-26 15,0 3-14-15,0 10 10 16,0 2 12-16,-3 6 2 15,-3 3-6-15,-1 6-5 16,4 0 1-16,0-1-4 16,3 3-1-16,0-3-3 15,0-1-5-15,6-5 0 16,7-2-1-16,2-1 1 16,6-8-1-16,-2 1 0 15,1-6-1-15,5-3-14 16,-1-4-10-16,1 0-3 15,2 0 13-15,-3-7 7 16,0-6 8-16,-5-3 0 0,-2-4 0 16,-4-1 9-1,-4-2 9-15,-3-2 0 0,-6-3-2 16,0-1 19-16,0 2-1 16,0 4-10-16,-3-2-15 15,0 4-8-15,0 1-1 16,3 8-24-16,0 2-43 15,0 3-37-15,0 4-98 16,6 2-298-16,0-2-125 0</inkml:trace>
  <inkml:trace contextRef="#ctx0" brushRef="#br0" timeOffset="28109.2985">7370 8209 140 0,'0'0'1190'16,"0"0"-980"-16,0 0-99 15,0 0 63-15,0 0 52 16,0 0-75-16,0 0-76 16,-3 0-35-16,6-2-18 15,4-2 8-15,4-2-2 16,-2-1-7-16,4 3-5 15,-1 1-7-15,2 0-2 16,-1 0-6-16,-1 3 0 16,1 0-1-16,-5 0 0 15,-2 0-1-15,-3 0-7 16,0 3 0-16,-3 7 7 0,0 4 0 16,0-1 1-16,-3 2 0 15,-9 2 1-15,-3 0 7 16,-3 0-1-16,-6 0 0 15,2-2 2-15,5-1 2 16,1-1 8-16,4-4 3 16,9-2-4-16,3-3-10 15,0 2-8-15,6-2 6 16,13 1-6-16,10-1-16 16,20-4-102-16,-7 0-198 0,-8-2-423 15</inkml:trace>
  <inkml:trace contextRef="#ctx0" brushRef="#br0" timeOffset="28744.0479">7588 8186 1056 0,'0'0'333'16,"0"0"-217"-16,0 0 20 15,0 0 77-15,0 0-2 16,0 0-86-16,0 0-67 16,37-12-30-16,-31 12-9 15,-3 0-6-15,0 0-2 16,3 0-10-16,0 0 1 16,-3 0-1-16,4 0 5 15,-2 3-5-15,-2 3 1 16,-3-3 4-16,3 5-5 0,-3 1 11 15,0-3 1 1,0 5-4-16,0-5 0 0,-6 4 0 16,-2 0-3-16,1-3 3 15,4-1-3-15,0 0-5 16,3-2 0-16,-3 1-1 16,3-3 1-16,0 2-1 15,0 1 1-15,0-1 0 16,0 0 0-16,6 2-1 15,-3-2 1-15,0-1-1 16,1 2 1-16,-4-1-1 16,0 1 0-16,0-3 1 15,-4 5 7-15,-8-1-2 16,-7 1 0-16,2-1-5 0,-2-2-1 16,4-2-37-16,7-2-142 15,4 0-324-15,4-2-379 0</inkml:trace>
  <inkml:trace contextRef="#ctx0" brushRef="#br0" timeOffset="29551.2474">7819 8108 641 0,'0'0'385'15,"0"0"-234"-15,0 0-28 16,0 0 35-16,0 0-10 15,0 0-63-15,0 0-25 0,-16 13 76 16,8 1-16 0,-1 1 0-16,-4 2-17 0,1 2-39 15,3 2-26 1,-3-2-14-16,6 0-12 0,0-2-3 16,3 0-8-16,0-3 5 15,3-1-5-15,0 1-1 16,0-2 2-16,0-2-1 15,9 0 0-15,0 0 0 16,3-3-1-16,0-4-7 16,4-3-18-16,-1 0-5 15,0 0-1-15,-3-1 6 16,0-9 13-16,-2-3 11 16,-5 0 0-16,-5 0-5 0,0 0 6 15,0 4 0-15,-18-1-1 16,-7 3-10-16,-4 3-6 15,-11 1-159-15,9 3-337 16,4 0-770-16</inkml:trace>
  <inkml:trace contextRef="#ctx0" brushRef="#br0" timeOffset="30427.3806">8459 8136 163 0,'0'0'949'0,"0"0"-759"0,0 0-29 15,0 0 13-15,0 0 26 16,0 0-43-16,0 0-26 16,-10 4-5-16,3 6-37 15,0 3-16-15,-2 1 4 16,-1 2 3-16,1 0-20 16,-5 1-23-16,4 2-13 15,-2-4-14-15,3 1-9 16,2-6-1-16,-1 3-14 15,5-6-67-15,0-2-54 16,0-1-68-16,3-4-157 16,0 0-177-16,0 0-209 0</inkml:trace>
  <inkml:trace contextRef="#ctx0" brushRef="#br0" timeOffset="30708.0407">8377 8140 1061 0,'0'0'494'15,"0"0"-373"-15,0 0 82 16,0 0 45-16,0 0-56 16,0 0-92-16,0 0-61 15,0 17 13-15,0 0-15 16,3-1-12-16,0 1-14 15,3 2-10-15,3 1-1 0,-3-1-15 16,3-2-86-16,4 1-102 16,-1-5-285-16,-1-4-161 0</inkml:trace>
  <inkml:trace contextRef="#ctx0" brushRef="#br0" timeOffset="30864.0716">8468 8204 770 0,'0'0'762'0,"0"0"-647"16,0 0-3 0,-91 5 17-16,36 6-129 0,7-5 0 15,5-1-628-15</inkml:trace>
  <inkml:trace contextRef="#ctx0" brushRef="#br0" timeOffset="35904.4456">8984 9824 358 0,'0'0'490'0,"0"0"-334"15,0 0-68-15,0 0-75 16,0 0-13-16,0 0 120 15,0 0 113-15,9 0-169 16,-6 0-52-16,-1 0-5 16,4 0 6-16,-3 0 24 0,4 0-5 15,-1 0-16 1,0 0-5-16,3 0-5 0,6 0-5 16,-3 1 1-16,4-1-1 15,4 3 0 1,2-3 0-16,2 3 0 0,-2-3-1 15,1 1 1-15,2 1-1 16,-4-2 2-16,1 1-1 16,-5-1-1-16,2 0 1 15,-1 3 8-15,0-3 7 16,-3 0 5-16,1 0 2 16,1 0 3-16,-1 0-10 15,1 2-8-15,2-2-7 16,0 0 0-16,1 0 0 15,2 0 2-15,-4 0 3 0,0 0-5 16,4 0 8-16,-4 0 3 16,0 0 5-16,0 0 7 15,0 0 2-15,1 0 8 16,2 0-5-16,-3 0-11 16,3 0-8-16,-2 0-3 15,1 0 7-15,-4 0 13 16,-4 0 5-16,-3 0-2 15,0 0-5-15,-3 0 3 16,-3 0-2-16,0 0 1 16,-3 0-1-16,3 0 5 15,-3 0-1-15,0 0-3 16,0 0-4-16,0 0-8 0,0 0 0 16,0 0-9-1,0 0-6-15,0 0 0 0,3 0-13 16,0 0-61-1,7 0-153-15,0 0-177 0,3 0-645 0</inkml:trace>
  <inkml:trace contextRef="#ctx0" brushRef="#br0" timeOffset="36836.6421">10942 9892 949 0,'0'0'212'0,"0"0"-74"16,0 0 49-16,0 0 12 15,0 0-38-15,0 0-54 16,0 0-35-16,3-7-2 15,13 7 24-15,5 2-27 16,3 1-26-16,3 1-8 16,4 2-12-16,2-1 2 15,4 1-5-15,-1 0-3 16,6-2-6-16,-2 3-8 16,3-4 0-16,-4-3 1 15,3 0 4-15,-2 0-5 16,-4 0 0-16,-2 0 5 0,-1 0-5 15,-3 0 9-15,-2 0 3 16,-1 0 1-16,-3-1-4 16,0-1 2-16,3 2 6 15,-2-4-3-15,5 1-3 16,-1 2-3-16,3-2-8 16,-2 0 9-16,-5 0-1 15,-1 3 3-15,-5 0 2 16,1 0-4-16,-2 0 6 15,-5 0 13-15,-2 0 8 16,2 0-6-16,-7 0-8 16,0 0-13-16,-3 0-9 0,-3 0-1 15,0-1-39-15,-6-2-145 16,-7 3-478-16</inkml:trace>
  <inkml:trace contextRef="#ctx0" brushRef="#br0" timeOffset="40659.7265">13694 9108 446 0,'0'0'157'16,"0"0"-111"-16,0 0-20 16,0 0 83-16,0 0 2 15,0 0-49-15,0 0-20 0,-3-36 7 16,0 33-4-16,2-4 0 16,-2 5-6-16,3-6-7 15,-6 4-14-15,3-2-12 16,-3 1-6-16,0-3 1 15,3 4 0-15,-6-2 6 16,3 0-7-16,0 0 0 16,0-1-1-16,-1 0-1 15,4 3 2-15,-3-2-42 16,-1-1-19-16,0 3 0 16,0-2-4-16,-2 0-19 15,0-1 2-15,-4 3 53 16,-1-2 17-16,2 0 4 0,-1 0 8 15,-1-1 14 1,4 0 22-16,-2 1-20 0,0-1-16 16,-2 0-21-1,4 2-37-15,-3-3-85 0,1 4 18 16,-1-2-31-16,-1-1 87 16,2 4 55-16,-5 0 14 15,4-1 49-15,0 3 19 16,-3-2-12-16,2 1-30 15,2-2 23-15,-3 4 35 16,1-3-2-16,4 1 8 16,-3-2-27-16,4 3 2 15,-4-1 3-15,2-2-17 16,-1 4-18-16,-3 0-4 16,3 0-7-16,-4 0 10 0,1 0 4 15,-3 0-23-15,3 0-7 16,-5 4-4-16,4-1-1 15,0-1 0-15,0 1 5 16,2-2-5-16,-1 1-1 16,-2-1 1-16,7-1 0 15,-3 4-1-15,1-2 1 16,2 1 1-16,3-2-1 16,-3 5-1-16,1-2 1 15,-3 3-1-15,0-1 0 16,3 1 2-16,0-1 5 15,-1-2-6-15,-3 3-1 16,6 0 2-16,-6-1 18 0,4 3-2 16,-5-2-17-1,4 3 12-15,-2 0 10 0,-1 3-10 16,0-3-4-16,3 3 2 16,-3-2-1-16,4-1-4 15,-2-1-6-15,4 1-1 16,1 0-9-16,0 0 8 15,3 1 2-15,0-2-1 16,-4 1 1-16,7 3 0 16,-3 0 0-16,0-1 1 15,3 2 1-15,0-1 0 16,-3 1-1-16,0-1 8 0,-1 1-6 16,1-2-2-1,-1 1-1-15,1-1 1 0,-1 0-1 16,-2 1 0-1,6 1-1-15,-3-1-28 0,3 2 28 16,0-1-17-16,0 2 18 16,0 1 1-16,0-3 2 15,3 1 4-15,-3-1 2 16,0 2-9-16,0-3 0 16,0 1-16-16,0 0 16 15,0-1 16-15,0-1-3 16,0 1-13-16,0-2 2 15,0 2-2-15,0-3 1 0,0 3 32 16,6-2-16 0,2 0-10-16,2 1-7 0,2 0 0 15,-2-1 0-15,2 1 15 16,-5-2-14-16,4-2-1 16,-5 2 0-16,3-4 0 15,-3 3 0-15,1-2 0 16,-3 3 0-16,6 0 0 15,-4-3 0-15,0 4 1 16,4-2-1-16,-1 1 1 16,-2 0-1-16,4-2 0 15,-2-1 1-15,3 3 0 16,-1-4-1-16,5-2 1 16,0 3 8-16,-1-1-9 15,6-1 2-15,-2-2-2 0,1 3-7 16,-1-2-11-16,-3-1-14 15,4 3 9-15,-5-2 14 16,-1-1-1-16,2 2 10 16,-3-4-2-16,-1 3 1 15,6 2-6-15,-3-5-5 16,2 1-28-16,6 2-8 16,-2-2 6-16,3-2-14 15,-1 0-5-15,0 0-4 16,-2 0 30-16,0 0-18 15,-2 0 24-15,-5 0 10 16,1 0-3-16,-2 0-8 0,-1-2 21 16,3-2 8-1,0 2-22-15,-1-3 7 0,2-1-14 16,-3 0-32-16,2 3-30 16,0-4 64-16,0 3 4 15,-2-5-131-15,1 5 88 16,2-3 67-16,-4-2 28 15,0 2 7 1,3 0 8-16,-6 0 8 0,3 0 80 16,-2-1-49-16,1 1-41 15,-2-3 21-15,1 3-17 16,-1-1-32-16,0-1-12 16,3 0 11-16,-3 2-12 0,0-3 0 15,-2 0 6 1,2-2 0-16,-1 2 17 0,1-4 61 15,-2 1-41 1,2 0 19-16,-5-1 15 0,4-1 8 16,1-2 15-16,0-3 16 15,-3 0-29-15,3-2-5 16,-4-3 2-16,-2-3 79 16,-1-6-64-16,-2-2-11 15,0-1-44-15,0-2-22 16,-10-8-22-16,-11-22-68 15,-2 9-207-15,3 1-54 0</inkml:trace>
  <inkml:trace contextRef="#ctx0" brushRef="#br0" timeOffset="56113.1353">9241 10126 655 0,'0'0'383'0,"0"0"-257"16,0 0-45-16,0 0 71 0,0 0 30 15,6-27-31-15,-6 24-16 16,3-1 11-16,0 1-3 16,-3 0-15-16,4 0-23 15,-1-1-29-15,0 1-18 16,0 2-6-16,-3 0-10 16,0 1-8-16,3 0-16 15,-3 0-17-15,0 0 0 16,0 0-1-16,0 0-1 15,0 0-11-15,0 11 11 0,0 3 1 16,-3 6 0 0,-6 5-1-16,-1-1 1 0,-2 4 0 15,0-2 1 1,0 1-1-16,3-2 1 0,-1 1-1 16,1-2-1-16,4-2 0 15,2-1 0-15,0-2 1 16,0-2 0-16,3-3 0 15,0-2 0-15,0-2 1 16,3-3 0-16,4-4 0 16,10-3-1-16,1 0-32 15,6-3-74-15,1-8-125 16,8-9-154-16,-10 2-258 16,-4 1-282-16</inkml:trace>
  <inkml:trace contextRef="#ctx0" brushRef="#br0" timeOffset="56362.798">9405 10239 1482 0,'0'0'374'0,"0"0"-259"16,0 0 14-16,0 0 30 15,0 0 14-15,0 0-50 16,0 0-48-16,-15 85-24 16,9-63-13-16,3-1-21 15,-4-4-11-15,4-4-5 16,3 0-1-16,0-6-53 0,0-5-95 16,0-2-125-16,3 0-265 15,4 0-189-15</inkml:trace>
  <inkml:trace contextRef="#ctx0" brushRef="#br0" timeOffset="56539.2663">9487 10192 1147 0,'0'0'769'0,"0"0"-673"15,0 0-66 1,0 0 5-16,0 0-27 0,0 0-8 15,0 0-280-15,21 33-563 16</inkml:trace>
  <inkml:trace contextRef="#ctx0" brushRef="#br0" timeOffset="57047.6844">9623 10290 1307 0,'0'0'834'16,"0"0"-733"-16,0 0-51 15,0 0 91-15,0 0 7 0,0 0-57 16,0 0-61 0,-64 0-12-16,50 11-5 0,2 1-1 15,2 1-3-15,1-2 6 16,3 2-2-16,1 0-5 15,2-6-7-15,3 1-1 16,0-6 0-16,0 1-2 16,8-3-11-16,4 0-2 15,7-3-9-15,1-7 5 16,-1-3 5-16,-2 2 8 16,2-2 6-16,-6 4 0 15,-4-2 0-15,-5 8 10 16,0 0 22-16,-1 0 12 0,-3 3 0 15,0 0-14 1,0 0-15-16,0 0-9 0,0 0-6 16,0 17-6-16,0 2 5 15,0 7 1-15,-8 2 0 16,-4 2 0-16,-1-1 0 16,1-3 0-16,-6-2 0 15,0-2-6-15,-3-6 5 16,-1-2 0-16,-2-7-22 15,6-4-25-15,2-3-50 16,10-3-100-16,6-10-306 16,0-4-372-16</inkml:trace>
  <inkml:trace contextRef="#ctx0" brushRef="#br0" timeOffset="57602.092">9881 10089 1099 0,'0'0'355'0,"0"0"-156"16,0 0 23-16,0 0 28 15,0 0-79-15,0 0-63 16,0 0 32-16,0 53-23 15,-6-27-33-15,0 4-32 0,-3 3-25 16,3-4-9 0,-3 1-8-16,-1-2-9 0,0-3 5 15,3-1-6-15,-6-4 0 16,4 0 1-16,3-8-1 16,0-2-1-16,-2-4 1 15,7-5-7-15,1-1-11 16,0 0 6-16,0 0-6 15,9-11-27-15,9-7-23 16,4-6 21-16,2-2 10 16,3 2 18-16,-3 4 13 15,0 5 5-15,-5 4 0 16,-4 2 1-16,-3 2 9 16,-3 4 14-16,-6 3 2 15,-3 0-7-15,0 0-11 0,0 16-1 16,-9 4 21-1,-6 4-3-15,0 1-2 0,2 2-8 16,4-2-8-16,4-4-6 16,5-1 2-16,0-10-2 15,0 0-25-15,11-4-72 16,11-6-122-16,-1 0-439 16,-3-10-540-16</inkml:trace>
  <inkml:trace contextRef="#ctx0" brushRef="#br0" timeOffset="57954.0032">9059 10132 753 0,'0'0'702'15,"0"0"-542"-15,0 0 25 16,0 0 135-16,0 0-35 15,0 0-126-15,0 0-91 16,19 0-21-16,11 3-16 16,12 4-31-16,13-3-5 15,36 3-144-15,-10-4-368 16,-10-3-582-16</inkml:trace>
  <inkml:trace contextRef="#ctx0" brushRef="#br0" timeOffset="58482.7649">10233 10047 502 0,'0'0'1148'0,"0"0"-901"16,0 0-112-16,0 0 42 15,0 0 33-15,0 0-53 16,0 0-38-16,-54 88-42 15,38-49-25-15,-2 5-24 16,0-2-2-16,-1-1-10 16,-1-2-9-16,1-1-7 15,-2-9 1-15,6-1-1 16,-1-7-67-16,5-4-112 0,11-4-68 16,0-6-345-16,0-4-277 0</inkml:trace>
  <inkml:trace contextRef="#ctx0" brushRef="#br0" timeOffset="58669.2552">10027 10288 1356 0,'0'0'716'0,"0"0"-638"0,0 0-39 16,0 0 47-16,0 0-43 15,84-1-43-15,-32 1-238 16,-10 0-379-16,-6 1-352 0</inkml:trace>
  <inkml:trace contextRef="#ctx0" brushRef="#br0" timeOffset="59426.9589">10377 10093 22 0,'0'0'1701'16,"0"0"-1407"-16,0 0-150 0,0 0 35 16,0 0-7-16,0 0-55 15,0 0 15-15,-32 49-41 16,11-26-29-16,-4 8-14 15,2 1-13-15,-2 1-26 16,1 0-8-16,5-3 0 16,3-1 5-16,9-2-6 15,1-3-1-15,2-3 0 16,4-7-15-16,0 0-26 16,0-5-2-16,10-5 0 15,4-4-28-15,2 0 9 16,2-10-1-16,6-4 8 15,-2-5 21-15,-5 0 23 0,-1 2 12 16,-7 8 14-16,-3 1 42 16,-3 5 11-16,-3 2-13 15,0 1-11-15,0 0-11 16,0 0-16-16,0 1-15 16,0 10 0-16,0 1 1 15,0 3-1-15,0-1 5 16,0-1-6-16,0-3 0 15,0-3-8-15,0-3-8 16,0-1-5-16,6-3-2 16,3 0-3-16,6-1-6 15,5-11 1-15,6-2-3 0,-2-3 7 16,0 1-9 0,0 3 8-16,-5 3 17 15,-10 4 10-15,-2 2-1 0,-4 4-6 16,-3 0 8-16,0 10 0 15,-4 11 22-15,-14 4-6 16,-9 12 1-16,-4 3 2 16,-2 2 0-16,-3-1-5 15,-1-9-8-15,6-2 19 16,-2-10 20-16,3-5-9 16,2-6-7-16,2-7 15 15,1-2-2-15,4 0-16 16,9-1-8-16,6-14-12 15,6-8-6-15,9-7-49 0,21-7-85 16,31-9-125-16,-3 10-430 16,-7 9-315-16</inkml:trace>
  <inkml:trace contextRef="#ctx0" brushRef="#br0" timeOffset="60170.4174">11055 10115 1478 0,'0'0'387'15,"0"0"-178"-15,0 0 21 0,0 0-53 16,0 0-29-16,0 0-54 16,0 0-4-16,-9 43-8 15,-1-13-24-15,-1 7-20 16,-1 2-17-16,-1 1-12 15,1 2-8-15,-3-5-1 16,3-3 1-16,0-5-1 16,5-9 0-16,-3-3-9 15,6-4 8-15,4-8-11 16,-3-3 2-16,3-2-2 0,0 0 4 16,11-10-13-1,11-10-15-15,8-7 8 0,1-4 7 16,2 2-10-16,-3 3 1 15,-2 9 24-15,-8 7 4 16,-4 7-5 0,-7 3 7-16,-2 0 0 0,1 3 1 15,-5 11 16-15,0 9 7 16,-3 0-5-16,0-1-1 16,-3-1-1-16,-9-1-4 15,-3-3-12-15,-7-4 10 16,-8-6-11-16,0-1-8 15,2-4-25-15,1-2-39 16,15 0-104-16,6-2-298 16,6-5-331-16</inkml:trace>
  <inkml:trace contextRef="#ctx0" brushRef="#br0" timeOffset="60546.9109">11355 10404 1345 0,'0'0'538'15,"0"0"-453"-15,0 0 80 16,0 0 57-16,0 0-63 16,0 0-74-16,0 0-30 15,-59 25-22-15,55-8-14 0,1-5-6 16,3 3-7-16,0-2 0 15,10-3-4-15,10-3-2 16,1-2 0-16,6-5-27 16,-1 0-27-16,0 0 2 15,-5-12 19-15,-3-1 23 16,-6-5 10-16,-8-1 1 16,-4-1 17-16,0 4 21 15,0 2 1-15,-13 4-19 16,1 2-20-16,-3 4-1 15,3 4-86-15,6 0-273 16,6 4-512-16</inkml:trace>
  <inkml:trace contextRef="#ctx0" brushRef="#br0" timeOffset="61415.205">11616 10343 1711 0,'0'0'531'0,"0"0"-469"16,0 0-1-16,0 0 44 15,0 0-10-15,0 0-44 16,0 0-26-16,-34 64-14 16,29-45-10-16,2-2 7 15,1-4-8-15,2-3 1 16,0-4 0-16,0-5 0 0,2-1-1 15,12 0-1-15,2 0-15 16,0-7-8-16,7-6 0 16,-1-1 3-16,-2-2 20 15,2-3 1-15,-1 2 0 16,-6 3 6-16,-2 4 44 16,-9 4 37-16,-1 2 2 15,1 4-26-15,-4 0-30 16,0 0-20-16,0 3-12 15,-8 8 5-15,-1 5 3 16,-1 1 0-16,4 2-8 16,0-3 0-16,3-2 0 15,3-5 1-15,0-1-1 0,0-5 0 16,9 0-2-16,3-3-4 16,4 0-19-16,5-7-13 15,0-6 10 1,3-4 13-16,1-1 5 0,-1-2 8 15,-3 1 0-15,0 4 1 16,-9 2 19-16,-5 9 23 16,-4 1-2-16,-2 0-2 15,1 3-8-15,-2 0-11 16,0 0-17-16,0 3-2 16,0 11-1-16,0 2 0 15,0 1 0-15,-3 3 0 16,-7-4 0-16,1 0-1 0,0-3-5 15,3-5-2 1,0-5-6-16,3 0 3 0,3 0-8 16,0-3 7-16,0 0 1 15,9 0 3-15,6-14-39 16,10 2 15-16,8-8 14 16,0-3 1-16,3-2-3 15,-2 0 5-15,-4 2 14 16,-6 10 2-16,-5 4 15 15,-10 2 12-15,-6 7 6 16,-3 0 0-16,0 0-23 16,0 0-9-16,0 16 1 15,0 3 15-15,-9 5 0 16,0 3-8-16,-4-2-2 0,0-1-6 16,2-2-1-16,2-4 0 15,3-5-12-15,0-3-55 16,6-4-43-16,0-3-53 15,15-3-80-15,8 0-242 16,6 0-273-16</inkml:trace>
  <inkml:trace contextRef="#ctx0" brushRef="#br0" timeOffset="61943.0972">12474 10330 1367 0,'0'0'543'0,"0"0"-388"15,0 0 97-15,0 0-23 0,0 0-63 16,-91 23-57-16,61-6-39 16,5 0-34-16,2 1-19 15,7 1-10-15,7-4-6 16,3 2 0-16,6-4-1 16,0-3-8-16,3-6-15 15,9-1-2-15,8-3-15 16,6 0-28-16,-1-10-18 15,7-8 0-15,5-4 17 16,-4-7 24-16,4-2-10 16,2-8-20-16,3-4 44 15,-5-2 26-15,-1-2 5 16,-10 7 16-16,-7 7 76 0,-9 7 43 16,-10 8-11-1,0 2-42-15,-7 7-22 0,-2 2 7 16,-5 1-43-16,1 2-23 15,1 4-1-15,-3 4 0 16,3 12 0-16,0 7 19 16,-1 10 4-16,-1 4 7 15,1 5-2-15,1 0 8 16,3 2-15-16,-3-4 1 16,6-1-16-16,0-5-4 15,3-2-2-15,0-5 1 16,3-7-1-16,0-3-14 0,0-5-41 15,3-5-41-15,16-4-85 16,1-3-182 0,-1 0-849-16</inkml:trace>
  <inkml:trace contextRef="#ctx0" brushRef="#br0" timeOffset="65402.9123">7852 9508 142 0,'0'0'82'16,"0"0"-82"-16,0 0 0 16,0 0-10-16,0 0 9 15,0 0 1-15,0 0 22 16,34 0 18-16,-34 0 32 16,0 0 64-16,0 0 49 15,0 0-29-15,0 0-16 16,0 0-3-16,0-3 9 15,0 2-5-15,0-1 17 16,0 2-25-16,0-1-34 0,0-2 9 16,0 3 15-16,0 0-11 15,0 0-25-15,0 0-19 16,0 0-15-16,0 0-10 16,0 0-9-16,0 0-12 15,0 0-1-15,0 0-3 16,0 0-3-16,0 0-5 15,0 7-8-15,0 6 12 16,-6 4-2-16,0 3-4 16,-7 5-7-16,-2-1 5 15,-6 3-5-15,-1 2 0 16,-4-3 0-16,-1-2-1 16,-4-2 1-16,-2 2 1 15,-1-4 14-15,0-1-3 16,1-2-4-16,0-1-7 0,0 1-2 15,2-1 1-15,4-2-1 16,-1-2 1-16,5 2-1 16,-2-1-2-16,1 1-22 15,5-5-4-15,2-2 7 16,4 0 7-16,4-1-7 16,6-5-16-16,0-1 16 15,3 0 15-15,0 0 5 16,0 0-1-16,3-10-30 15,9-4-14-15,1-2 6 16,1-1 25-16,-1 1 2 16,-1 2 7-16,-3 1 5 15,1 3 0-15,-5 0 1 0,-2 6 0 16,-3 1 0 0,0 0 0-16,3 3 1 0,-3 0 17 15,0 0-1-15,0 0-6 16,0 0-10-16,-3 0 0 15,-8 7 8-15,-5 6 14 16,-2 1-2-16,0 2-3 16,2 0 17-16,-2 4-8 15,6-3-15-15,3 0 3 16,3-4-5-16,6 0 11 16,0-1 16-16,0-5-1 15,15 0-15-15,9-1-12 0,1-4-9 16,2 0-49-16,3-2-68 15,-5 0-241-15,-5 0-490 0</inkml:trace>
  <inkml:trace contextRef="#ctx0" brushRef="#br0" timeOffset="68350.8286">6497 10222 459 0,'0'0'605'16,"0"0"-466"-16,0 0-72 15,0 0 108-15,0 0 35 16,0 0-36-16,0 0-16 16,-3-24-16-16,3 24-25 15,0-2 4-15,0 2-4 16,0 0-17-16,0 0-21 0,0 0-23 15,-3 0-21 1,-3 0-35-16,-1 9-10 0,-5 5 10 16,1 4 11-16,-2 2-11 15,1 1 6-15,2-2-6 16,7-3-1-16,0-1 0 16,3-6-5-16,0 0-4 15,0-5-4-15,1-1-4 16,8-3-13-16,0 0-8 15,0 0 1-15,7-10-4 16,-2 0-4-16,5-5 18 16,-2-2 7-16,-1 0 19 0,-1 4 2 15,-2 0 10 1,-2 5 28-16,-5 0-17 0,1 3-3 16,-4 3 0-16,-3 2-3 15,0 0-10-15,0 0-5 16,0 5-5-16,0 6 5 15,0 8 8-15,0-2-8 16,0-3 0-16,0-2-8 16,0-1-9-16,9-5-5 15,5-3 4-15,2-3 0 16,2 0-5-16,0-3-7 16,4-6 17-16,-5-5-4 15,-1-3 17-15,-1 1 9 16,1-1 12-16,-5-1-6 15,-5 1 12-15,-2 3 5 0,-4 4-1 16,0 2-23-16,0 3-8 16,-4 5-57-16,-8 0-101 15,4 0-359-15,-2 0-307 0</inkml:trace>
  <inkml:trace contextRef="#ctx0" brushRef="#br0" timeOffset="68782.365">6831 10249 1502 0,'0'0'292'16,"0"0"-218"-1,0 0 8-15,0 0 113 0,0 0-70 16,0 0-70-16,0 0-33 15,39 29-3-15,-24-29-7 16,-3 0-3-16,0 0-8 16,1-4 0-16,-5-2 0 15,1-1 0-15,-2 1 0 16,-4-2 8-16,-3 3 24 16,0 2-1-16,0-1-12 15,0 0 12-15,0 4-15 16,0 0-10-16,-7 0-6 15,-5 0 0-15,1 0 5 0,-5 0 4 16,1 0 6 0,-3 4 11-16,-1 5-6 0,4 4 0 15,0 1 0-15,0 3-2 16,6-1 0-16,2 1-4 16,4-1-15-16,3-3 0 15,0 0-19-15,3-6-48 16,10 1-45-16,2-8-91 15,15 0-125-15,-2-2-44 16,-4-7-114-16</inkml:trace>
  <inkml:trace contextRef="#ctx0" brushRef="#br0" timeOffset="69209.0659">7063 10267 1121 0,'0'0'765'0,"0"0"-619"0,0 0-16 15,0 0 62-15,0 0-26 16,0 0-78-16,0 0-57 16,-39 7-7-16,18 6-3 15,6 1-6-15,-1-2-5 16,2-1-10-16,8-2-9 16,3-2-1-16,0-1 5 15,3-5 4-15,0 2-11 16,6-3-14-16,9 0-8 15,3 0-2-15,0-10-10 16,3 0-4-16,1-1 11 0,-2 0 11 16,-4 3 15-1,-4-2 13-15,0 7 17 0,-9 0 23 16,0 3 9-16,-3 0-9 16,0 0-1-16,0 0-4 15,-6 6 10-15,-6 11 4 16,3-3-31-16,3 2-9 15,0 0-9-15,6-3-1 16,0-3-69-16,0-3-30 16,24-7-84-16,-3 0-392 15,4-3-180-15</inkml:trace>
  <inkml:trace contextRef="#ctx0" brushRef="#br0" timeOffset="69465.2417">7419 10050 895 0,'0'0'1192'15,"0"0"-1077"-15,0 0-105 16,0 0 46-16,0 0 73 16,0 0 8-16,0 0-33 15,-36 75-33-15,17-44-12 16,1 1 9-16,-3 2-26 15,2 1-23-15,-5-4-12 16,6-1-6-16,-1-8 0 16,2 1-1-16,4-6-30 0,7-7-82 15,3-3-92-15,3-7-273 16,0 0-215-16,9 0-527 0</inkml:trace>
  <inkml:trace contextRef="#ctx0" brushRef="#br0" timeOffset="69722.6494">7385 10255 1149 0,'0'0'887'16,"0"0"-805"-16,0 0-46 16,0 0 125-16,0 0 15 15,0 0-90-15,0 0-50 0,-24 13 25 16,9 0 5-16,0 3-29 15,6-2-16-15,-1 3-2 16,7-2-4-16,0-1-1 16,3-1-6-16,0-3-8 15,3-3-33-15,10-4-79 16,14-3-95-16,-3-6-463 16,0-5-327-16</inkml:trace>
  <inkml:trace contextRef="#ctx0" brushRef="#br0" timeOffset="70013.8186">7646 10079 988 0,'0'0'862'0,"0"0"-750"16,0 0-64-16,0 0 133 15,0 0 19-15,0 0-43 16,0 0-69-16,-33 63-24 16,15-37-25-16,-1 4-18 15,-2 0 1-15,0 0-16 16,3-1-5-16,3-3 6 16,-1-2-7-16,5-1-28 15,-2-5-69 1,4 0-46-16,0-7-112 0,6-1-360 15,-1-3-456-15</inkml:trace>
  <inkml:trace contextRef="#ctx0" brushRef="#br0" timeOffset="71006.7516">7777 10089 1077 0,'0'0'550'0,"0"0"-403"0,0 0 72 15,0 0 28 1,0 0-71-16,0 0-74 0,0 0-3 16,-40 44-44-16,22-21-23 15,-6 3-15-15,2 0-16 16,1 1 0-16,0 2 0 16,0-3 0-16,6-5-1 15,2-2-1-15,4-2 0 16,4-4-6-16,2-3-2 15,3-6-33-15,0 0-3 16,8-4-1-16,7 0-18 16,7-5-23-16,2-8 7 15,1-1 7-15,-5-2 27 16,2 4 46-16,-11 2 11 16,-1 3 46-16,-7 4 49 0,-3 2-22 15,0 1-10-15,0 0-17 16,0 0-21-16,-9 4-23 15,-6 8-7-15,0 5 0 16,-1 0 0-16,2-1-5 16,4-1-1-16,4-3-11 15,3-5-20-15,3 0-5 16,0-4 15-16,3-3 2 16,9 0-15-16,9 0 0 15,1-10-35-15,5-7 37 16,3 0 31-16,-2-3-11 15,-2 3 12-15,-4 2 10 0,-4 5 30 16,-12 3 0-16,0 3-1 16,-6 4-18-16,0 0 0 15,0 0-4-15,-12 14-5 16,-6 3 0-16,-4 5-10 16,-4 5-1-16,-2 3 5 15,-2 3-5-15,-3 3 0 16,-4 0-1-16,3 1 0 15,-2-1 27-15,0-7 4 16,3-5-10-16,5-7 58 16,1-7 9-16,12-5-27 15,5-5-23-15,8 0-11 16,2-9-21-16,15-11-6 16,15-3-62-16,7-7-51 0,26 0-94 15,-11 4-173-15,-7 6-538 0</inkml:trace>
  <inkml:trace contextRef="#ctx0" brushRef="#br0" timeOffset="72731.4401">7728 10033 668 0,'0'0'267'0,"0"0"-53"0,0 0 31 16,0 0 50-16,0 0-13 15,0 0-85-15,0 0-55 16,0-13-24-16,0 13-17 16,-3 9-7-16,-6 5 7 15,-6 3-1-15,0 8-22 16,-7 3-32-16,-2 5-16 15,-6-1-7-15,2 2-10 16,-2-2-11-16,5 2 4 16,2-8-5-16,4-2-2 15,1-2 1-15,3-2-29 16,3 3-89-16,-3 3-124 0,3 1-287 16,-1-11-462-16</inkml:trace>
  <inkml:trace contextRef="#ctx0" brushRef="#br0" timeOffset="80068.2592">12993 10304 616 0,'0'0'839'16,"0"0"-638"-16,0 0-36 15,0 0 84-15,0 0-15 16,0 0-86-16,-6 0-45 15,6 0-20-15,0 0-33 16,0 0-21-16,0 3-8 0,3 8 36 16,0 4-11-16,-3 9-25 15,0-1-12-15,0 7-3 16,0-4-6-16,-6 0 1 16,-4-5 0-16,1-1-1 15,1-8 0-15,2-2 0 16,-1-3-1-16,4-4-7 15,3 0 7-15,0-3 0 16,0 0-8-16,0-3 3 16,8-14-17-16,8-2-7 15,3-7 18-15,-1-1-13 16,3-4-2-16,-2 3 8 16,-2 7 10-16,-4 2 9 0,-1 2 0 15,0 8 1-15,3-1-1 16,-6 3 14-16,4 1 5 15,-7 2 4-15,2 4-10 16,-2 0 8-16,-3 0-14 16,0 0 4-16,-3 6-5 15,0 7 6-15,0 4-3 16,0 6 1-16,-3 2-1 16,-3 1 5-16,-2-1-1 15,3-1-1-15,2-4-3 16,2-1 4-16,1-6-11 15,0 0-2-15,0-6 0 16,10-3-24-16,9-2-64 0,0-2-154 16,14-6-265-1,-6-7-206-15,-2 0-522 0</inkml:trace>
  <inkml:trace contextRef="#ctx0" brushRef="#br0" timeOffset="80569.4694">13360 10330 110 0,'0'0'936'15,"0"0"-731"-15,0 0-9 16,0 0 32-16,0 0 16 0,0 0-52 16,0 0-47-1,24-22-39-15,-21 22-34 0,-3 0-29 16,0 5 0-16,0 10 24 15,0 3-20-15,0 3-14 16,0 2-2-16,0-1-19 16,0-1 0-16,0-2-11 15,0-5 0-15,0-4-1 16,0-5 0-16,0-3-14 16,6-2-3-16,6 0-14 15,2-7-18-15,5-7 0 16,-3-6 9-16,5-3 15 15,-6-2 7-15,1-3 9 16,1-1 8-16,-4 3 1 16,-4 5 6-16,-3 11 34 0,-3 1 29 15,-3 8-1-15,1-1-14 16,-1 2-21-16,0 0-20 16,0 12-13-16,0 8 33 15,-3 4 3-15,-1 2-11 16,1 2-4-16,0-1-6 15,3-6-6-15,0-1-9 16,0-3 0-16,6-7-63 16,3-2-89-16,12-8-76 15,-6 0-403-15,1 0-699 0</inkml:trace>
  <inkml:trace contextRef="#ctx0" brushRef="#br0" timeOffset="80892.196">13766 10346 1045 0,'0'0'383'0,"0"0"-230"16,0 0 72-16,0 0 72 16,0 0-83-16,0 0-89 15,0 0-65-15,-6-20 19 16,-15 20 18-16,-4 0-6 15,-2 0-37-15,3 11-23 16,0 2-5-16,5 4 3 16,2 3-2-16,10-2-7 15,4 2-7-15,3-2-7 0,0 1 2 16,14-5-8-16,12-1-17 16,1-3-98-16,4-6-100 15,11-4-83-15,-12 0-456 16,-4-4-329-16</inkml:trace>
  <inkml:trace contextRef="#ctx0" brushRef="#br0" timeOffset="81136.7987">13902 10115 1219 0,'0'0'579'0,"0"0"-479"0,0 0 76 15,0 0 29-15,0 0-47 16,0 0 4-16,0 0-8 16,-42 70-48-16,33-34-26 15,3 3-21-15,0 2-22 16,3 1-15-16,1-1-13 16,2-2-9-16,0-7-52 15,0-6-96-15,5-2-150 16,7-6-365-16,-3-10-343 0</inkml:trace>
  <inkml:trace contextRef="#ctx0" brushRef="#br0" timeOffset="81527.3424">14012 10340 912 0,'0'0'566'0,"0"0"-484"15,0 0 87-15,0 0 53 16,0 0-31-16,0 0-92 16,0 0-58-16,66 53-25 15,-50-52-16-15,-1-1-4 16,0 0-39-16,-3-10-18 16,-6-4 14-16,0 1 22 15,-6-1 6-15,0 1 19 16,0 1 0-16,0 2 51 0,-12 3 9 15,0 3 18-15,-9 1 16 16,2 3-2-16,-1 0-27 16,1 16 2-16,-1 2 21 15,8 4-4-15,5 6-22 16,4-2-26-16,3-1-17 16,0 1-14-16,7-5-5 15,8-4-46-15,8-7-76 16,4-5-70-16,14-5-173 15,-1 0-396-15,-5-3-602 0</inkml:trace>
  <inkml:trace contextRef="#ctx0" brushRef="#br0" timeOffset="81741.3931">14318 10330 1290 0,'0'0'334'16,"0"0"-143"-16,0 0 132 15,0 0-82-15,0 0-76 16,0 0-43-16,-42 89-34 16,42-62-36-16,0-8-27 15,0-3-11-15,0-4-8 16,6-2-6-16,4-8-12 16,7-2-86-16,4 0-151 15,3-12-465-15,-8-2-410 0</inkml:trace>
  <inkml:trace contextRef="#ctx0" brushRef="#br0" timeOffset="81877.2524">14366 10168 1194 0,'0'0'866'16,"0"0"-804"-16,0 0-42 15,0 0-8-15,0 0-12 16,0 0-488-16</inkml:trace>
  <inkml:trace contextRef="#ctx0" brushRef="#br0" timeOffset="91692.4619">21362 10321 914 0,'0'0'299'0,"0"0"-167"15,0 0-10-15,0 0 51 16,0 0 44-16,0 0-15 16,-13 0-50-16,13 0-41 15,3 0-55-15,11 7 10 0,1 8 5 16,7 2-22-16,8 6-1 16,6 4-19-16,8 2-6 15,7 4-23-15,9 0 10 16,3 4-10-16,2 0 0 15,1-2-1-15,-5-2-25 16,-4-4-8-16,-8-5 3 16,-9-4-6-16,-5-3-1 15,-10-4 3-15,-4-3 2 16,-12-3-1-16,-5-5 28 16,-2-2 6-16,-2 0 14 15,0 0 13-15,0 0-2 0,0-7-25 16,0-1 13-16,-2 0 7 15,-1-2 6-15,0 0-6 16,0 1-13-16,-1-1 3 16,1-1-10-16,-2 0 1 15,-4 0 6-15,2-2-6 16,-4 3 0-16,0-3 5 16,-5 3 2-16,3 0 1 15,3 0 9-15,1 3 11 16,4 3 7-16,1 1-6 15,2 3-12-15,2 0-17 16,0 0 2-16,0 0-3 16,0 0-18-16,11 10 18 0,-2 3 1 15,3 1 5-15,1 2-5 16,-2 0 0-16,0 1-1 16,1 0 1-16,0 3-1 15,2 0-6-15,-1-3-12 16,0-2 2-16,-2-2 2 15,-3-3 13-15,-2-3 0 16,-2-3 0-16,-3-1 0 16,-1-1-6-16,0 4 7 15,0-6 1-15,0 2 17 16,-5 4 10-16,-11-5 5 16,-7 2 2-16,-13-3-22 15,-9 0-13-15,-39 0-139 16,14 0-239-16,3 0-919 0</inkml:trace>
  <inkml:trace contextRef="#ctx0" brushRef="#br0" timeOffset="102611.4071">23066 9217 111 0,'0'0'557'0,"0"0"-355"15,0 0-8-15,0 0 55 16,0 0-8-16,0 0-20 15,0-14 8-15,0 14-40 0,0 0-32 16,0 0-20-16,-1 0-14 16,-2 0-4-16,1 0-16 15,1 0-21-15,-1 0-20 16,2 0-17-16,0 0-27 16,0 2-8-16,0 10-10 15,0 11 12-15,0 8 6 16,0 4-6-16,0 4-12 15,0-2 2-15,3 3 3 16,0-6-5-16,0-5-2 16,1-2 2-16,-4-6-6 15,3-3-19-15,-3-5-41 16,0-3-27-16,0-6-60 0,0-1-80 16,4-3-115-16,3 0-162 15,-1-3-381-15</inkml:trace>
  <inkml:trace contextRef="#ctx0" brushRef="#br0" timeOffset="103317.7841">23066 9124 1298 0,'0'0'272'15,"0"0"-78"1,0 0 50-16,0 0 3 0,0 0-70 16,0 0-67-16,0 0-37 15,-7-6-23-15,11 6-29 16,10 0-12-16,7 0-9 15,3 0 0-15,1 0 0 16,1 7-1-16,-1 5 0 16,0-1-2-16,-1 3 2 15,-6 1 0-15,-2 0-16 16,-5-2 16-16,-7-1-8 16,-4 1 7-16,0-3-4 15,-1 3 6-15,-14-2-1 16,-4-1 0-16,-4-1 1 0,-2 0 0 15,-1-1 1-15,6-2 0 16,1-2 5-16,9-1-6 16,4 1 0-16,6-1-1 15,0 5-16-15,0 0 7 16,13 5 10-16,6 1-8 16,1 1 8-16,1-1 0 15,3 4 0-15,-3-2 1 16,0-3-1-16,-6 3 0 15,-5-6 0-15,1 0 0 16,-10-1 0-16,-1-3-2 16,0 2 2-16,0-1 0 15,-4 0 1-15,-13-1 5 0,-2 0 9 16,-5-2 12-16,-4-1 1 16,-2-2 3-16,0-1 2 15,2 1-11-15,7-1-13 16,7 0-8-16,7 0-1 15,4 0-24-15,3 2-62 16,0-2-48-16,19 3-339 16,4 2-219-16,0-1-580 0</inkml:trace>
  <inkml:trace contextRef="#ctx0" brushRef="#br0" timeOffset="103694.7671">23530 9663 677 0,'0'0'608'16,"0"0"-471"-16,0 0 33 15,0 0 46-15,0 0 9 16,0 0-60-16,-110-3-22 16,73 0-39-16,-7-1-19 0,-6 0-11 15,-7-5 1-15,-1 2-11 16,3 3-33-16,-2-4-16 15,8 5-14-15,10-2-1 16,12 5 0-16,14 0-39 16,8 0-116-16,10 0-152 15,13 6-339-15,4-1-116 0</inkml:trace>
  <inkml:trace contextRef="#ctx0" brushRef="#br0" timeOffset="104863.8701">23040 9865 492 0,'0'0'503'16,"0"0"-321"-16,0 0-11 16,0 0 22-16,0 0 17 15,0 0 5-15,0 0-34 16,0-3-51-16,0 3-37 16,0 0-31-16,0 0-26 15,0 6-1-15,0 7 1 16,0 0-8-16,0 10-8 15,0 0-8-15,0 0-5 16,0 0-6-16,0-1 0 16,0-1 0-16,0-4 0 15,0-6 0-15,0-1 0 16,0-2-1-16,0-4 0 16,0-1 0-16,-2-3-5 15,2 0 5-15,0 0 1 0,-1 0 8 16,1 0 4-16,-2-7 7 15,2-6-4-15,0-6-15 16,0-4 0-16,0-7 13 16,6 1-13-16,2-4 0 15,2-1 1-15,1 3-1 16,-4 3 6-16,5 1 0 16,-2 5-5-16,2 2-1 15,3 3 5-15,0 3-6 16,0-2 2-16,-1 7 5 0,-3 2-5 15,-2 1 8 1,-1 2 4-16,-5 1-1 0,0 3 4 16,-3 0-4-16,1 0-12 15,4 0 0-15,-5 0 5 16,3 7-5-16,1 8 12 16,1 5 2-16,-2 8 2 15,-2-2-4-15,-1 6 8 16,0 1 1-16,0-2-5 15,0-2-5-15,0 0 0 16,0-2 1-16,0-5-2 16,0-3-5-16,-3-4 0 15,0-1-5-15,0-1 5 16,0-6-5-16,2 1-1 16,-2-6 1-16,3 0-1 0,0-2 0 15,0 0-15-15,0 0-29 16,0 0-36-16,0 0-74 15,0-4-120-15,0-8-255 16,3 2-101-16,-3 0-531 0</inkml:trace>
  <inkml:trace contextRef="#ctx0" brushRef="#br0" timeOffset="105043.3275">23049 9881 1187 0,'0'0'622'0,"0"0"-542"15,0 0 20-15,0 0 54 16,0 0-26-16,108 16-128 16,-52-6-228-16,-8-3-574 0</inkml:trace>
  <inkml:trace contextRef="#ctx0" brushRef="#br0" timeOffset="106735.3888">23775 9581 1007 0,'0'0'377'16,"0"0"-217"-16,0 0 5 16,0 0 61-16,0 0 30 0,0 0-62 15,0 0-44 1,-1 2-10-16,1-2-24 0,1 0-40 16,7-9-39-16,5-2-20 15,1-2-1-15,-1 1-5 16,-1-2-10-16,0 2-1 15,0 4 1-15,-6 2 0 16,-2 2-1-16,-1 0 0 16,-1 4-6-16,-1 0-3 15,2 0-3-15,3 4 10 16,0 7 1-16,0 2 0 16,2 4 1-16,-2 1 0 15,2-1 0-15,-2 0 0 16,2-3 0-16,1-4 0 15,1 0 0-15,1-7 0 0,-1 1 0 16,5-4-7-16,-1 0-20 16,2-2-4-16,-1-7-4 15,0-4-29-15,0 2-46 16,-2 1-39-16,-2-1-124 16,-7 6-370-16,-1 2-774 0</inkml:trace>
  <inkml:trace contextRef="#ctx0" brushRef="#br0" timeOffset="107390.6186">24362 9358 1292 0,'0'0'312'16,"0"0"-149"-16,0 0 77 15,0 0-9-15,0 0-43 16,0 0-73-16,0 0-59 16,6-18-19-16,-12 18-19 15,-7 0-10-15,0 0-7 16,0 0 8-16,-1 7-9 15,5 4 0-15,0 0 1 0,5 2-1 16,-2 4 1 0,5-1-1-16,1 1-1 15,0 0 1-15,0 2-1 0,0-2-10 16,10 6 10 0,2-3-5-16,3 2-15 0,0 0-14 15,1 0 9-15,-2 2 14 16,-7-5 5-16,-1 0 7 15,-2-5-6-15,-4-4 6 16,0-1-1-16,0-8 0 16,-1 2 0-16,-11-3 0 15,-3 0 1-15,0-3 0 16,0-4 12-16,5-4 15 16,4-1 10-16,6 1-6 0,0-7-1 15,7-2-8 1,13-4-14-16,3-3-8 0,3-2 1 15,4-4-1-15,-8 0 0 16,2 3 18-16,-5 3-12 16,-7 1 1-16,-7 9 10 15,-5 1-12-15,0 0-5 16,-2 5-1-16,-10 2 0 16,-2 6-7-16,1 3-25 15,3 0-93-15,7 9-205 16,3 8-344-16,0-3-335 0</inkml:trace>
  <inkml:trace contextRef="#ctx0" brushRef="#br0" timeOffset="108086.9527">24650 9633 1211 0,'0'0'204'0,"0"0"-81"15,0 0 83-15,0 0-54 16,0 0-44-16,0 0-14 16,0 0-23-16,0 56 1 0,0-56 18 15,0 0 16 1,4-10-53-16,3-6-35 0,1-4-17 15,1-5 0-15,3-6 0 16,-2-1 0-16,2-8 0 16,1-3 0-16,1 0 0 15,-1 3-1-15,1 4 1 16,-2 5 1-16,-5 12 5 16,-2 6 13-16,-2 6 5 15,-2 3 28-15,-1 1-15 16,0 3-22-16,0 0-16 15,0 0-11-15,0 5 2 0,0 4 8 16,0 4 0 0,0 4 1-16,0 2 0 0,0-1 1 15,6-3 0 1,3 1 1-16,-3-5-1 16,1-4 0-16,0-3 0 0,0-2 1 15,2-2 5-15,0 0 1 16,1-2-8-16,5-12-1 15,-1-3 0-15,2 1 0 16,-1-7 1-16,3 3 0 16,-5 2 0-16,-1 3 0 15,-6 7 7-15,-3 3 8 16,-3 5-15-16,0 0-7 16,0 9-3-16,0 14 10 15,-6 4 26-15,-6 7 0 16,2 1 5-16,-1 2 5 15,1-1-17-15,4 0-7 0,2-9-10 16,0-4-2-16,3-4 0 16,1-6-36-16,0-6-67 15,0-3-56-15,19-4-150 16,1 0-359-16,1 0-389 0</inkml:trace>
  <inkml:trace contextRef="#ctx0" brushRef="#br0" timeOffset="108447.9093">25102 9508 1273 0,'0'0'314'0,"0"0"-241"15,0 0 81 1,0 0 66-16,0 0-46 0,0 0-44 16,0 0-62-16,-7 32-31 15,15-28-19-15,1-4-12 16,3 0-6-16,-2 0-8 15,4-1-6-15,-7-9-12 16,-1-1 11-16,0-3 8 16,-3 0 1-16,-3 1 6 15,0 3 1-15,0 2 24 16,-7 3-3-16,-7 3 5 16,-5 2 11-16,-2 0 10 15,-2 8-6-15,1 6 11 16,3 3-1-16,7 1-5 15,4 2-19-15,7 0-18 0,1-3-10 16,3-3-55-16,13-1-45 16,8-6-53-16,12-4-205 15,-3-2-284-15,-6-1-137 0</inkml:trace>
  <inkml:trace contextRef="#ctx0" brushRef="#br0" timeOffset="108809.3608">25315 9340 1373 0,'0'0'335'0,"0"0"-119"16,0 0-28-16,0 0-52 15,0 0-34-15,0 0-62 16,0 0 9-16,-19 32 31 16,10-5-25-16,2 6-2 0,1 0-20 15,2 0-10-15,0-3-1 16,1-3-3-16,1-8-2 15,2 0-2-15,-1-5-2 16,1-8-5-16,0 0-1 16,0-4 8-16,0-2 19 15,11 0 7-15,6-8-21 16,4-4-9-16,4-9-5 16,-1-6 0-16,3-8 6 15,-2-5-3-15,-1 1-3 16,-7 6 3-16,-3 5 36 15,-6 10-5-15,-3 8-29 16,-2 3-11-16,-3 7-35 0,0 0-87 16,0 6-259-16,0 3-556 0</inkml:trace>
  <inkml:trace contextRef="#ctx0" brushRef="#br0" timeOffset="112404.7441">26007 17199 380 0,'0'0'0'0,"0"0"-110"16</inkml:trace>
  <inkml:trace contextRef="#ctx0" brushRef="#br0" timeOffset="122313.3141">26394 10842 515 0,'0'0'309'0,"0"0"-104"15,0 0-18-15,0 0 30 16,0 0-12-16,0 0-27 15,-4-16-44-15,4 13-1 16,2-1-24-16,0 4-20 16,-2-3-15-16,0 3-12 15,0-2-15-15,0-4-14 16,-4 1 9-16,-6-2-23 16,-3 0-4-16,-4 1 3 15,-2 2 3-15,-2 1-5 16,4 3-15-16,1 0 10 15,4 0-11-15,6 0 0 0,3 7-2 16,3 3 1-16,0 3-14 16,6 3 5-16,8-2 10 15,3 3-15-15,2 1-12 16,-2-1-4-16,0-3 3 16,-1 2-8-16,-4-3 4 15,-2-2 9 1,-4-2 4-16,-1 1 3 0,-3-4-7 15,-2-2 12-15,0 1 9 16,0 0 1-16,-5-2 1 16,-4 0 0-16,0-3 1 15,0 0 15-15,2 0 0 0,-1 0-5 16,2 0-2-16,2 0 4 16,4 0 8-16,0-3 4 15,0-5-13-15,0-1-11 16,10-7-1-16,2 0-1 15,2-4-8-15,0 1-5 16,0-4 3-16,-1 3 6 16,-4 0 5-16,-3 6 6 15,-1 3 7-15,-2 6 2 16,-2 1-14-16,-1 1 9 16,0 3-10-16,0 0-9 15,2 0-52-15,4 3-165 16,-2 10-155-16,2-2-322 0</inkml:trace>
  <inkml:trace contextRef="#ctx0" brushRef="#br0" timeOffset="122528.3813">26568 10885 1472 0,'0'0'276'0,"0"0"-200"16,0 0-19-16,0 0-29 15,0 0-15-15,0 0-13 16,0 0-76-16,6 40-403 16,0-37-626-16</inkml:trace>
  <inkml:trace contextRef="#ctx0" brushRef="#br0" timeOffset="123001.1296">26707 10816 742 0,'0'0'1110'0,"0"0"-967"16,0 0-104-16,0 0 84 15,0 0 28-15,0 0-53 16,0 0-39-16,-18 23-29 0,14-19-18 16,2-1-11-1,1 1 0-15,1-4-1 0,0 1 0 16,0-1-1-16,0 0-17 16,0 0 9-16,0 0-22 15,5 0-15-15,6 0-28 16,2 0 49-16,2 0 11 15,-1 0 3-15,-1 4 11 16,-1 3 0-16,-1 0 0 16,-1 3 10-16,-3 0 16 15,-2 2 5-15,-4-1 3 16,-1 5-15-16,0-5-7 16,0 1-11-16,-6-2 5 0,-3-3-5 15,-2-4 1-15,-2 0-1 16,1-3-1-16,1 0-24 15,2 0-124-15,3-6-211 16,4-4-330-16</inkml:trace>
  <inkml:trace contextRef="#ctx0" brushRef="#br0" timeOffset="123164.0595">26707 10782 899 0,'0'0'805'0,"0"0"-600"16,0 0-27-16,0 0 67 0,0 0-68 15,0 0-119-15,0 0-31 16,69-3-27-16,-20 10-116 16,-7 0-179-16,-2-4-434 0</inkml:trace>
  <inkml:trace contextRef="#ctx0" brushRef="#br0" timeOffset="127812.2705">31331 12437 188 0,'0'0'228'0,"0"0"-90"15,0 0-2-15,0 0 4 16,0 0-12-16,0 0-29 0,-5-15-24 16,2 10 13-16,0 3-11 15,1-1-22-15,-1 2-11 16,2-2-5-16,-1 0-12 15,1 3-11-15,-1-3 0 16,-1 3-1-16,1-1-4 16,-1-2 1-16,0 3-5 15,0-4 2-15,-2 2 10 16,1 1 0-16,-1-5-9 16,0 3-1-16,-2 3-8 15,1-7 0-15,0 4 5 16,-1 2-5-16,-3-2 2 15,0 3-3-15,1-3 9 0,-2 3-9 16,0-3 2 0,2 2-1-16,-1 1-1 0,1-2 1 15,1 2 0-15,1-4-1 16,-3 4 0-16,0 0-8 16,-2 0 8-16,-1 0 11 15,-1 0-5-15,-2 0 0 16,0 6-3-16,-2 1 4 15,1 0 6-15,0 0-4 16,3 2 1-16,2-2-8 16,2 3 8-16,2-3 6 15,0 3 10-15,1 0 2 16,1 2 0-16,0 1 1 16,2 1 5-16,0 2-8 0,1-2-7 15,0 3-10 1,3-1-8-16,0 3 0 0,0-2 0 15,0 0-1-15,1 0-1 16,8-2 1-16,0 2-1 16,1-4-11-16,4 1-19 15,-2-1 23-15,4-3-21 16,1-3 28-16,3 2-19 16,2-2-13-16,3-1 25 15,2-2-3-15,1-1 11 16,2-3 0-16,-2 0 6 15,-1 0-5-15,-3 0 12 16,-5-3 6-16,1-4 21 0,-5 0-5 16,-1 2-9-16,0-5-1 15,-1-4 10-15,-2 1 11 16,-1-7-1-16,-1 1-16 16,-4-3-23-16,-4-3-5 15,-1-2-1-15,-5 2 9 16,-15-2-9-16,-32-7-120 15,5 8-124-15,-3 2-312 0</inkml:trace>
  <inkml:trace contextRef="#ctx0" brushRef="#br0" timeOffset="131024.7474">30868 12718 149 0,'0'0'153'0,"0"0"-153"16,0 0-169-16,0 0 82 16,0 0 41-16,0 0 46 0,0 0 67 15,16 4 48 1,-7-4-27-16,0 0-3 0,0 0 56 16,-1 0 17-16,-1-4-40 15,-2-2-49-15,-1 2-69 16,0 1-4-16,-4 1-107 15,0 2-127-15,0-2-150 0</inkml:trace>
  <inkml:trace contextRef="#ctx0" brushRef="#br0" timeOffset="135101.6552">30359 12523 7 0,'0'0'64'0,"0"0"-45"15,0 0-19-15,0 0 0 16,0 0-12-16,0 0 12 0,-89 0-2 15,74 0 2-15,3 0 9 16,1 0 24-16,-1 0 7 16,0 0-21-16,-2 0-9 15,0 0 10-15,-1 0 8 16,-1 0-14-16,-2 0-4 16,0 0-2-16,-3 0 12 15,0 0 11-15,2 0-31 16,-1 0-20-16,2 0-23 15,-1 0 28-15,1 0-9 16,3 0 9-16,-2 0 15 16,1 0 10-16,2-2 22 15,0 2-21-15,-2 0-11 16,1-4-1-16,-3 3-29 16,-2-1 8-16,-2-1-70 0,-3-1 92 15,0 1 6-15,-2 0 118 16,1-4-28-16,1 4 14 15,1-1 10-15,5-1-2 16,2 3-54-16,2-1-57 16,3 0-7-16,2 3-61 15,-2 0-25-15,3 0-41 16,-3 0-12-16,-3 0 14 16,-2 0 125-16,-2 0 14 15,-3 0 18-15,-2-3 11 16,-2-1 16-16,-2-2 2 15,0-1-34-15,1 0-1 0,2 1 12 16,-1 2-17-16,1-1-21 16,1 1-15-16,-4 1-19 15,-1-1-1-15,-2-2-14 16,-2 3-42-16,-19-1-108 16,9-2 85-16</inkml:trace>
  <inkml:trace contextRef="#ctx0" brushRef="#br0" timeOffset="135255.5611">28661 12375 140 0,'0'0'38'0,"0"0"-38"15,-92-3-2-15,55 3-48 16,-13 0-15-16,7 0 4 0</inkml:trace>
  <inkml:trace contextRef="#ctx0" brushRef="#br0" timeOffset="135562.3729">26955 12394 163 0,'0'0'123'0,"-94"0"-73"16,31 0-50-16,-39 0-4 16,17 0-55-16,8 0-107 0</inkml:trace>
  <inkml:trace contextRef="#ctx0" brushRef="#br0" timeOffset="137057.1523">32015 12329 940 0,'0'0'230'0,"0"0"-163"16,0 0 54-16,0 0 77 16,0 0-16-16,0 0 7 0,0 0-12 15,0-14-27 1,0 14-25-16,0 0-26 0,0 0-16 16,0 0-8-16,0 0-21 15,0 0-16-15,0 0-17 16,0 0-7-16,3 0-14 15,5 0-6-15,2 0 6 16,5 1 12-16,3 5-12 16,0-2-33-16,-2 2 9 15,-1-2 9-15,-6-1-13 16,-4-1 27-16,-2-2 1 16,-2 0 0-16,-1 0 1 15,0 0 6-15,0 0-6 16,0 0 27-16,0 0-12 15,0 0-14-15,0 0-2 0,0 5-2 16,-3 4 2-16,-3 1 5 16,-1 7 2-16,-6 3 2 15,0 0 6-15,-2 2-1 16,0 4 8-16,2-5-1 16,0 2-8-16,4-4 1 15,-1-2-14-15,0-1 2 16,4-5-1-16,2-1-1 15,2-4 0-15,1-2-69 16,1-1-35-16,0-3-125 16,1 0-303-16,5 0-133 0</inkml:trace>
  <inkml:trace contextRef="#ctx0" brushRef="#br0" timeOffset="137139.8743">31951 12450 1380 0,'0'0'310'15,"0"0"-193"-15,0 0 133 16,0 0-36-16,0 0-96 16,0 0-70-16,0 0-29 15,95 17-19-15,-67-13-38 16,1 2-228-16,-5-3-236 0,-8-1-228 15</inkml:trace>
  <inkml:trace contextRef="#ctx0" brushRef="#br0" timeOffset="137386.022">32178 12497 962 0,'0'0'655'15,"0"0"-585"-15,0 0 72 16,0 0 35-16,0 0-97 16,0 0-80-16,0 0-51 15,-8 40-329-15,14-37-855 0</inkml:trace>
  <inkml:trace contextRef="#ctx0" brushRef="#br0" timeOffset="137883.3331">32364 12437 1348 0,'0'0'908'0,"0"0"-816"15,0 0-54-15,0 0 41 16,0 0-21-16,0 0-30 15,0 0-1-15,-16 7-8 16,8-4-11-16,2 4-7 0,2-4 0 16,1 0-1-1,1-2 0-15,2-1-1 0,0 0-13 16,0 3-20-16,0 0-8 16,8 0 27-16,3 1 4 15,0 2 10-15,-2 1 0 16,0 0 0-16,-4 3-7 15,-2 0 8-15,-3 4-2 16,0-2 2-16,-2 4 8 16,-7-2 2-16,-3-1 0 15,-2-3 4-15,0-3-4 16,-4 0 1-16,0-7-4 0,-6 0 2 16,-1 0-9-1,1-7-37-15,4-3-86 0,10-3-168 16,7 2-330-16,3-2-440 0</inkml:trace>
  <inkml:trace contextRef="#ctx0" brushRef="#br0" timeOffset="138091.8839">32318 12361 1706 0,'0'0'348'16,"0"0"-263"-16,0 0 78 16,0 0 43-16,0 0-71 0,0 0-66 15,0 0-51-15,61 7-18 16,-35 0-57-16,0 0-122 16,6 9-204-16,-8-6-357 15,-8-1-413-15</inkml:trace>
  <inkml:trace contextRef="#ctx0" brushRef="#br0" timeOffset="138636.3239">32502 12669 1401 0,'0'0'246'0,"0"0"-186"15,0 0-16-15,0 0 131 16,0 0-27-16,0 0-74 16,0 0-40-16,22-30-24 15,-6 18-10-15,2-3 0 16,3 0-12-16,1-5 0 15,0 0-1-15,1 0-1 16,-2-1 13-16,-3 5 1 16,-2 0 1-16,-5 6 29 15,-3 3 11-15,-3 4 18 16,-3 0-13-16,-2 3-32 0,0 0-14 16,0 0-6-16,0 0-4 15,-7 9 9-15,1 1 0 16,1 0 1-16,3-3 0 15,2 3-10-15,0-6 10 16,0 1 6-16,0-4-6 16,7-1-10-16,3 0-12 15,2 0-15-15,1 0 9 16,5-6-17-16,0-1 10 16,0-6 23-16,3 4-20 15,-3-3 17-15,0 3 15 16,-9 2 44-16,-3 4 24 0,-4 3-40 15,-2 0-28 1,0 0 0-16,-4 6 0 0,-8 8 34 16,-6 5-4-16,-1 2 5 15,-2 5-10-15,3-1-7 16,0 0-2-16,3 0-10 16,5-2-6-16,4-5 0 15,1-2-66-15,5 0-138 16,0-3-297-16,0-8-252 0</inkml:trace>
  <inkml:trace contextRef="#ctx0" brushRef="#br0" timeOffset="139043.8983">32825 12652 864 0,'0'0'668'0,"0"0"-623"16,0 0 0-16,0 0 31 16,0 0-24-16,0 0-33 15,0 0-19-15,85 17-6 16,-68-17-42-16,-3 0-1 16,-3 0 1-16,-2-10 48 15,-3 1 13-15,-2-2 23 16,-4 4 42-16,0 0 18 0,0 1-2 15,-4 2-21-15,-8 4-4 16,-3 0-25-16,-3 0-3 16,-2 0 8-16,0 10-6 15,1 1 29-15,2 5-6 16,2-2-26-16,5 3-15 16,1-2-15-16,8 2-10 15,1-4-33-15,0 1-94 16,23 2-123-16,0-7-361 15,-1-4-419-15</inkml:trace>
  <inkml:trace contextRef="#ctx0" brushRef="#br0" timeOffset="139571.5538">33140 12547 61 0,'0'0'877'16,"0"0"-654"-16,0 0 4 0,0 0 45 15,0 0-3-15,0 0-56 16,0 0-86-16,2-11-62 16,-2 11-44-16,-8 10-1 15,-5 4 7-15,-2 6-12 16,-3 5-9-16,0-1-5 15,-3 6 0-15,3-4 0 16,2 1 1-16,4-4-1 16,0-6-1-16,4-2 1 15,2-2-1-15,2-6 1 16,2-4 0-16,2-2 0 0,0-1 18 16,0 0 10-1,14-4-6-15,7-5-15 0,5-7-7 16,4-2 11-1,6-4-12-15,0-2-1 0,1 5-30 16,-2 2-36-16,-2 8-79 16,-10 8-184-16,-10-1-513 0</inkml:trace>
  <inkml:trace contextRef="#ctx0" brushRef="#br0" timeOffset="155655.9098">671 12718 1347 0,'0'0'503'0,"0"0"-428"16,0 0-3-16,0 0 110 0,0 0-6 16,0 0-81-1,0 0-50-15,0 0-16 0,6 0-12 16,6 0-5-16,9 0 13 15,4 0-4-15,5 7-5 16,9-4-6 0,5 1-4-16,9-4-5 0,5 0-1 15,6 0-1-15,-1-4-18 16,-5-2 0-16,-12 5-21 16,-10-2 7-16,-12 3 2 15,-12 0-8-15,-6 0-47 16,-6 0 6-16,0 0-1 15,-5 4-140-15,-8 2-35 16,-5 1-332-16</inkml:trace>
  <inkml:trace contextRef="#ctx0" brushRef="#br0" timeOffset="156013.3463">661 12530 1420 0,'0'0'349'0,"0"0"-255"16,0 0 1-16,0 0 112 16,0 0-59-16,0 0-70 15,113 30-19-15,-70-17-23 16,5 1-15-16,10-4-9 16,3-4-12-16,-4-2-9 15,-2-2-72-15,-7-2-140 16,-12 3-156-16,-12-3-208 15,-11 0-388-15</inkml:trace>
  <inkml:trace contextRef="#ctx0" brushRef="#br0" timeOffset="156360.2691">1047 12523 789 0,'0'0'1132'16,"0"0"-934"-16,0 0-152 16,0 0 56-16,0 0 30 15,0 0-78-15,0 0-42 16,9 0-11-16,4 13 7 16,1 1-2-16,-1 6 0 0,5 0-6 15,0-1 1 1,0 1-1-16,3 1 0 0,-9-5 0 15,1-3-1-15,-5-1 0 16,-8 0-12-16,0 0 13 16,-8 5 1-16,-14-1 60 15,-5 3-6-15,-3 4-21 16,2-6-7-16,5 3-15 16,4 1-12-16,7-5-138 15,10-3-666-15</inkml:trace>
  <inkml:trace contextRef="#ctx0" brushRef="#br0" timeOffset="164042.696">2819 12062 738 0,'0'0'774'0,"0"0"-688"0,0 0-56 16,0 0 87-16,0 0 61 16,0 0-68-16,39-47-69 15,-25 43-16-15,-1 4-1 16,-4 0-8-16,3 0-1 16,-2 0-8-16,-2 0 2 15,-2 0 3-15,0 4 2 16,-6-1-3-16,3 3 3 15,-3 2-13-15,0-2-1 16,0 7 12-16,-12 3 24 16,-2 4 13-16,-8 4-2 15,-2-1-19-15,2 0-10 16,1-1-12-16,3-5 3 0,9-4 9 16,6-5-1-16,3 1-17 15,3-5 1-15,17-4-1 16,5 0 0-16,11 0-1 15,10 0-180-15,-6-3-294 16,-10-1-253-16</inkml:trace>
  <inkml:trace contextRef="#ctx0" brushRef="#br0" timeOffset="164567.5813">3085 12015 894 0,'0'0'723'0,"0"0"-614"15,0 0-8-15,0 0 54 16,0 0-60-16,0 0-34 16,0 0-48-16,64-14-6 15,-43 14-7-15,-3 0 0 0,-6 0-6 16,-6 0-12 0,-6 3-1-16,0 7 6 0,0 4 13 15,-11 2 65-15,-8 4-14 16,1-2 1-16,-1-3-25 15,-2 2-14-15,6-4-5 16,3-3-7-16,6-6 0 16,6-1 9-16,0 0-10 15,8-3 0-15,8 2 5 16,9 0-4-16,-1 1 14 16,-3 3-8-16,-2-2-7 15,-11 3-10-15,-2 2-13 16,-6 1-6-16,-3 3-1 15,-12 0 30-15,-12 1 2 16,-1-1-2-16,-5-1-9 0,6-2-128 16,3-9-167-1,9-1-258-15,8 0-238 0</inkml:trace>
  <inkml:trace contextRef="#ctx0" brushRef="#br0" timeOffset="164986.1881">3437 11936 616 0,'0'0'576'16,"0"0"-422"-16,0 0 62 0,0 0 60 16,-88 39-32-16,69-16-92 15,2 4-62-15,4 3-38 16,7 0-15-16,6-1-13 16,0-3-15-16,6-5-6 15,16-5 3-15,2-4-6 16,4-5 2-16,2-3-1 15,-4-4-1-15,-1 0-20 0,-4-4 2 16,-9-3-7 0,-2-5 24-16,-10 1-1 0,0 2 2 15,-7-1 12-15,-16 7-12 16,-12 3-16-16,-18 3-82 16,6 14-242-16,5-1-594 15</inkml:trace>
  <inkml:trace contextRef="#ctx0" brushRef="#br0" timeOffset="174789.9528">6569 13336 1867 0,'0'0'385'16,"0"0"-286"-1,0 0 0-15,0 0 68 0,0 0-28 16,0 0-74-16,-9 0-38 15,4 6 2-15,-4 5 33 16,-1 2 1-16,-5 6-11 16,-3 1-11-16,-4 4-5 15,-4 2-2-15,1 1-13 16,1-2-9-16,-1-2-3 16,8 0-3-16,1-3-6 15,4-3-5-15,2-3 3 16,2-4-26-16,5-1-35 15,0-5-36-15,3-1-56 16,0-3-120-16,0 0-275 0,0 0-193 16</inkml:trace>
  <inkml:trace contextRef="#ctx0" brushRef="#br0" timeOffset="175107.7921">6403 13314 1699 0,'0'0'369'15,"0"0"-265"-15,0 0 23 16,0 0 60-16,0 0-4 0,0 0-81 16,0 0-50-16,3 2-9 15,5 11 44-15,-2 8-3 16,4 1-28-16,2 2-17 15,-3 2-19-15,3 0-19 16,-3-2-1-16,0-1-9 16,4 0-48-16,1-3-59 15,8 3-144-15,2-7-368 16,-6-3-558-16</inkml:trace>
  <inkml:trace contextRef="#ctx0" brushRef="#br0" timeOffset="175885.8448">7240 13339 1053 0,'0'0'685'0,"0"0"-514"16,0 0 6-16,0 0 59 16,0 0-34-16,0 0-86 15,0 0-53-15,27-6-12 16,-12 5-8-16,3-2-16 15,4 1-15-15,-2-2-6 16,2 4-5-16,-3-1 11 16,-5 1-4-16,-1 0 5 15,-4 0 2-15,-6 0-15 0,0 0 0 16,-3 0 0 0,0 7 5-16,0 3 35 0,-6 4-14 15,-10 2-10-15,-2 0-4 16,-3 4-4-16,3-3-1 15,0-1-5-15,-1 1 5 16,1 0 7-16,-3-2-5 16,6-1-3-16,-3 3 2 15,6-5-6-15,2-1 4 16,1-1-6-16,6 0 0 0,1-3-2 16,2-2 2-16,0-1-2 15,0-1-14-15,0 0 16 16,2 1-2-16,7-1 1 15,4-3 1-15,5 0 9 16,0 0-8-16,3 0 2 16,0 0-2-16,-2-7-1 15,-4 4-9-15,-3 0-4 16,-3-1-16-16,-3 4-4 16,-3 0-6-16,-3 0-22 15,3 0-99-15,-3 0-150 16,0 0-302-16,0 0-114 0</inkml:trace>
  <inkml:trace contextRef="#ctx0" brushRef="#br0" timeOffset="176143.0249">7212 13489 763 0,'0'0'732'0,"0"0"-601"16,0 0-48-16,0 0 110 15,0 0-6-15,0 0-92 16,0 0-41-16,-11-5 32 16,22 3-28-16,2-1-39 15,8-1-6-15,0-2-13 0,6 2-23 16,4 4-96-16,-7-3-190 15,-6 3-411-15</inkml:trace>
  <inkml:trace contextRef="#ctx0" brushRef="#br0" timeOffset="176843.3729">7146 13247 990 0,'0'0'628'15,"0"0"-415"-15,0 0 29 0,0 0 15 16,0 0-48-16,0 0-54 16,0 0-4-16,0 43-35 15,3-19-45-15,5 1-22 16,-1 2-24-16,5-3-13 15,-3 1-12-15,6-5 1 16,-6 0-1-16,3-6-1 16,-2-4-29-16,-1-2-32 15,-1-4-42-15,-1-4-91 16,5 0-109-16,-3 0-317 16,-3 0-247-16</inkml:trace>
  <inkml:trace contextRef="#ctx0" brushRef="#br0" timeOffset="177195.8039">7449 13216 186 0,'0'0'1851'0,"0"0"-1554"16,0 0-208-16,0 0 36 15,0 0 67-15,0 0-39 16,0 0-42-16,-30 74-36 16,11-37-14-16,-4 2-4 0,-2 4-12 15,-5 3-15 1,2-3-9-16,-2 3-4 0,0-3-11 16,2-3-5-16,4-3-1 15,-1-1 2-15,5-7-2 16,1-3-27-16,2-3-33 15,4-6-36-15,4-3-67 16,-4-7-178-16,7-1-527 16,-2-3-661-16</inkml:trace>
  <inkml:trace contextRef="#ctx0" brushRef="#br0" timeOffset="177555.2523">6870 13555 614 0,'0'0'976'0,"0"0"-691"15,0 0-51-15,0 0 9 16,0 0-28-16,0 0-41 16,0 0-57-16,-52-7-31 15,34 7-20-15,0 0-30 0,3 0-21 16,-1 0-15-1,7 0-8-15,-2 0-47 0,4 0-56 16,1 0-101-16,3 0-118 16,3 0-339-16,-3 0-303 0</inkml:trace>
  <inkml:trace contextRef="#ctx0" brushRef="#br0" timeOffset="177786.3629">6761 13462 1669 0,'0'0'538'0,"0"0"-423"15,0 0 54-15,0 0 60 16,0 0-76-16,0 0-77 16,0 0-28-16,15 17 16 15,-12 5-13-15,3 2-24 16,-4 4-11-16,1 3-16 15,-3 3-39-15,0 5-101 16,0-10-370-16,-6-5-830 0</inkml:trace>
  <inkml:trace contextRef="#ctx0" brushRef="#br0" timeOffset="179637.781">11613 13412 1290 0,'0'0'510'0,"0"0"-426"15,0 0 96-15,0 0 63 16,0 0-47-16,0 0-76 16,0 0-55-16,4-16-19 15,-4 16-18-15,0 0-13 16,0 2-14-16,0 15 7 15,-7 6 57-15,-2 7-7 0,-4 3-21 16,3 1-11-16,3 4-16 16,7-1-8-16,0-3-2 15,0-5-6 1,11-2 6-16,8-4 0 0,0-7-10 16,7-7-6-16,4-5-13 15,1-4 13-15,2-4-1 16,0-11 0-16,-5-8 6 15,-1-1 2-15,-2-5 9 16,-4-4 0-16,-9 2 15 16,-3-1-7-16,-5 5 1 15,-4 1 5-15,0 2-12 16,0 8-1-16,-7-2-1 16,1 3-39-16,0 5-159 0,3 4-305 15,0 5-520-15</inkml:trace>
  <inkml:trace contextRef="#ctx0" brushRef="#br0" timeOffset="180376.0706">10743 13297 492 0,'0'0'873'15,"0"0"-649"-15,0 0-61 16,0 0 89-16,0 0-15 15,0 0-106-15,0 0-70 16,-13 0-12-16,13 0-13 16,10 0-6-16,-3-3-7 0,3 2-23 15,0-2 16 1,-4 3-16-16,0 0 13 0,-3 0-8 16,0 0-5-16,-3 0-9 15,0 7 2-15,0 5 7 16,0 2 0-16,0 2 9 15,-6 4 7-15,-6-3-3 16,-1 3-2-16,-1-1-1 16,1 1 16-16,4-3 3 15,0-1 4-15,6-5-4 16,3-1-19-16,0-4-10 16,18-4-6-16,4-2 5 15,11 0-80-15,9-2-118 16,-2-9-395-16,-10-1-160 0</inkml:trace>
  <inkml:trace contextRef="#ctx0" brushRef="#br0" timeOffset="180822.9952">10936 13300 618 0,'0'0'1123'15,"0"0"-917"-15,0 0-67 16,0 0 53-16,0 0-41 16,0 0-57-16,0 0-69 15,52-23-18-15,-40 23-7 16,-3 0 1-16,-2 0-1 16,-4 0 1-16,-2 0 6 0,-1 0 11 15,0 0 2-15,0 6 0 16,0-2 12-16,-1 3 1 15,-5 2-13-15,-4 2-12 16,1-2-8-16,0 1 2 16,0 0-1-16,6-1 0 15,0-2-1-15,3 0 0 16,0 0 0-16,0 3-1 16,0 0 2-16,0-1-1 15,0 1 6-15,4 3 0 16,-2-6 5-16,-2 3-4 0,0 0 10 15,0-3 0 1,-12 3-8-16,-3-2-9 0,-3-1-27 16,2 0-78-16,-2 3-116 15,4-3-375-15,7-4-353 0</inkml:trace>
  <inkml:trace contextRef="#ctx0" brushRef="#br0" timeOffset="181142.8119">11261 13283 1033 0,'0'0'811'16,"0"0"-741"-16,0 0-43 15,0 0 116-15,0 0 2 16,0 0-48-16,-54 90-39 0,45-61-24 15,5 1-20-15,4-3-7 16,0-4 5-16,4-4-11 16,10-6 5-16,5-6 3 15,0-3-8-15,4-4 5 16,-1 0-5-16,-5-7 13 16,-7-7 17-16,-4 1 37 15,-6 1-11-15,-3 2-46 16,-21 6-11-16,-37 4-36 15,0 12-200-15,-2 2-883 0</inkml:trace>
  <inkml:trace contextRef="#ctx0" brushRef="#br0" timeOffset="190653.2582">13935 12966 522 0,'0'0'667'0,"0"0"-524"15,0 0-66-15,0 0 77 16,0 0 27-16,0 0-66 16,13-7-63-16,-4 7-7 15,-2 0 40-15,3 0 3 16,3 0-11-16,0 0-14 16,-1 0 4-16,1 0-5 15,7 0-1-15,-3 0-30 16,8 0-9-16,0 0-13 15,5 0-1-15,3 0-7 16,-4 0-1-16,3 0 0 0,1 0 1 16,-4 3-1-1,3 1-1-15,-2-1-5 0,-2-3-1 16,2 3-4-16,-3-2 1 16,-2-1 9-16,2 0-7 15,-8 0 7-15,4 0 0 16,-1 0 0-16,-2 0 1 15,-1 0-1-15,0 0 1 16,1 0 0-16,-4 0 0 16,-1 0 0-16,3 0 0 15,-6 0 0-15,-2 0 1 16,-4 0 0-16,-1 0-1 0,-2 0 0 16,-3 0-14-16,0 0-26 15,0 0-102-15,-13 0-343 16,2 0-185-16</inkml:trace>
  <inkml:trace contextRef="#ctx0" brushRef="#br0" timeOffset="191108.9613">13824 13068 578 0,'0'0'701'0,"0"0"-524"16,0 0-12-16,0 0 76 16,0 0 2-16,0 0-88 15,0 0-47-15,58 0-23 16,-25 3-26-16,6-2-24 16,10 2-16-16,2 0-12 15,4-1-5-15,5 0-1 0,-2-2 5 16,3 0-4-16,-2 0-1 15,3 0 0-15,-7 0 10 16,-3 0-10-16,-1 0-1 16,-6-4 0-16,-5 1 0 15,-10 0-2-15,-9 2-37 16,-3-2-50-16,-9 3-92 16,-2 0-182-16,-7 0-347 0</inkml:trace>
  <inkml:trace contextRef="#ctx0" brushRef="#br0" timeOffset="206273.3753">16483 12612 1400 0,'0'0'349'16,"0"0"-254"-16,0 0-16 15,0 0 110-15,0 0-9 16,3 0-88-16,-3 0-43 15,0 0-10-15,0 4-15 0,0 7-7 16,0 4 4 0,0 5-7-16,-3 3-13 0,-6 0 1 15,2 1-1-15,3-8 0 16,1 1 1-16,3-7-2 16,0-1 1-16,4-6 0 15,12-3 8-15,7 0 2 16,12-3 26-16,4-9 30 15,7-8-9-15,5-4-10 16,4-3-3-16,3-2-15 16,-1-1-11-16,-2 3-7 15,-4 5-11-15,-11 2-1 0,-12 9-18 16,-8 6-46 0,-10 4-76-16,-10 1-63 0,-7 4-300 15,-12 12 129-15,-4-2-263 16</inkml:trace>
  <inkml:trace contextRef="#ctx0" brushRef="#br0" timeOffset="206719.5552">16503 12834 1265 0,'0'0'325'0,"0"0"-145"15,0 0 54 1,0 0 3-16,0 0-67 0,0 0-90 16,0 0-49-16,3 10-5 15,-3 4 6-15,-3 1-15 16,-1-1-16-16,1 2 5 16,0-2-6-16,-1-1 2 0,4-3-1 15,0-6 6 1,17-1 30-16,18-3 42 0,11-4-27 15,22-16-20 1,30-10-8-16,24-15-8 0,9-6-14 16,-2 2-2-16,-31 6-38 15,-33 20-47-15,-10 3-31 16,-22 14-65-16,-11 2-419 0</inkml:trace>
  <inkml:trace contextRef="#ctx0" brushRef="#br0" timeOffset="224219.1157">17345 14773 1124 0,'0'0'483'0,"0"0"-387"16,0 0 81-16,0 0 111 15,0 0-52-15,54 13-99 16,-29-12-43-16,5-1-6 16,1 0 0-16,5 0-21 15,4 0-18-15,8 0-13 16,1 0-16-16,3-1-14 15,4-5-5-15,-4 3-1 16,-7 2-1-16,-6-2-25 16,-11 3-7-16,-7-3-17 0,-9 3-25 15,-9 0-64-15,-3 0-91 16,-19 0-346-16,-7 0-66 16,-4 7-273-16</inkml:trace>
  <inkml:trace contextRef="#ctx0" brushRef="#br0" timeOffset="224488.8279">17389 14902 861 0,'0'0'813'0,"0"0"-666"15,0 0-3 1,0 0 103-16,0 0-33 0,0 0-90 15,0 0-60-15,107 9-23 16,-68-9-20-16,7 0-12 16,2 0-9-16,1 0-9 15,-4-3-21-15,-7 0-32 16,-8 0-24-16,-10-1-23 16,-7 1-54-16,-7-1-141 15,-6 1-239-15,0 1-181 0</inkml:trace>
  <inkml:trace contextRef="#ctx0" brushRef="#br0" timeOffset="224926.4813">17739 14684 1350 0,'0'0'514'0,"0"0"-444"15,0 0 61-15,0 0 106 16,0 0-66-16,0 0-84 16,0 0-39-16,7 0-5 15,3 4 6-15,3 5-16 16,-1-2-19-16,2 3-4 16,9-1-9-16,-4 1 1 15,7 0-1-15,-3 1-1 16,-1-2-14-16,-2 1 1 15,-4 0-1-15,-3-4 4 0,-3 2 8 16,-1 0 1 0,-3 2-5-16,-2-3 5 0,-2 3 0 15,-2-3 1-15,0 6-1 16,-2-3 1-16,-8 1 1 16,-6 2 12-16,0-1 16 15,-1 1-1-15,2-3 6 16,0 0-5-16,3-3-16 15,2 0-5-15,4-1-8 16,0-5-22-16,6 2-122 16,0 0-219-16,0-3-648 0</inkml:trace>
  <inkml:trace contextRef="#ctx0" brushRef="#br0" timeOffset="225834.3792">18427 14373 350 0,'0'0'1105'16,"0"0"-897"-16,0 0-136 15,0 0 91-15,0 0 94 16,0 0-68-16,0 0-78 15,25-7-45-15,-25 14-4 16,0 10 31-16,0 9 20 16,0 8-40-16,0 2-19 15,-2 4-18-15,1 2-9 16,-1 2-5-16,1 1-4 16,-1 5-9-16,1-3-3 0,-2-4 2 15,1 2-7 1,-1-5-1-16,-1-1 0 0,1-8 1 15,2-1-1-15,1-8-6 16,0-5-24-16,0-7-39 16,0-4-54-16,0-6-54 15,3 0-80-15,8-6-336 16,0-9-325-16</inkml:trace>
  <inkml:trace contextRef="#ctx0" brushRef="#br0" timeOffset="226140.1867">18512 14687 631 0,'0'0'851'0,"0"0"-667"16,0 0-73-16,0 0 139 15,0 0-8-15,81-40-97 16,-51 27-78-16,5-3-15 16,1 0-6-16,-2 2-22 15,-3 1-15-15,-5-1-7 16,-6 4-2-16,-6 4-24 0,-3 0-27 16,-4 3-17-1,-7 3-12-15,0 0-64 0,0 0-115 16,-21 7 26-16,2 8-27 15,-4-1-275-15</inkml:trace>
  <inkml:trace contextRef="#ctx0" brushRef="#br0" timeOffset="226455.519">18512 14720 386 0,'0'0'864'0,"0"0"-667"16,0 0-53-16,0 0 119 0,0 0 17 16,0 0-75-1,0 0-70-15,9 75-16 0,-6-54-18 16,5 2-21-16,0 0-25 15,6-2-22-15,5-2-18 16,5 0-8-16,4-4-7 16,5-10-6-16,3-1-64 15,-2-4-115-15,12 0-156 16,-9-13-393-16,-8-1-392 0</inkml:trace>
  <inkml:trace contextRef="#ctx0" brushRef="#br0" timeOffset="226667.0777">18873 14802 1418 0,'0'0'505'0,"0"0"-426"16,0 0 126-16,0 0-38 15,0 0-103-15,0 0-64 16,0 0-76-16,87 31-451 16,-77-31-555-16</inkml:trace>
  <inkml:trace contextRef="#ctx0" brushRef="#br0" timeOffset="227472.2041">19498 14430 570 0,'0'0'998'16,"0"0"-845"-16,0 0-110 15,0 0 119-15,0 0 66 16,0 0-66-16,0 0-63 16,55-14-20-16,-52 14 0 15,-3 0-26-15,0 0-21 16,-6 0-20-16,-13 0 0 16,-13 0 11-16,-2 4 0 0,-3-1-4 15,-2 1 2 1,2 2 12-16,11-3 3 0,4 1-15 15,9-1-8-15,2 4-7 16,6-2-6-16,5 3 2 16,0 4-1-16,0 2 7 15,0 2-6 1,9-2-1-16,2-1-1 0,-4 0 1 16,-1 0 0-16,-1 0 0 15,-4 2-1-15,-1 0 0 16,0 2 0-16,-1 2 0 15,-10 4 0-15,0-2 0 0,-3 2 0 16,2 0 0-16,2 0 0 16,1 0 0-16,1-3 1 15,2 0-1-15,2-1 0 16,2-3 6-16,2-1 0 16,0-2 3-16,3-3 0 15,17-1 2-15,5-6-1 16,6 0-1-16,10-3-7 15,-2 0-2-15,4-8-12 16,-3-3-24-16,-3-2-24 16,-5 0-38-16,-9 3-11 15,-3 0-19-15,-14 0-80 16,-6 3-180-16,0 1-195 0,-9 2-244 16</inkml:trace>
  <inkml:trace contextRef="#ctx0" brushRef="#br0" timeOffset="227713.8422">19283 14687 1385 0,'0'0'378'15,"0"0"-237"-15,0 0 118 16,0 0-18-16,0 0-88 16,91-13-68-16,-58 13-46 0,1 0-39 15,1 0-19-15,-3 0-111 16,-5 0-338-16,-9 0-605 0</inkml:trace>
  <inkml:trace contextRef="#ctx0" brushRef="#br0" timeOffset="230347.3868">18888 15223 199 0,'0'0'1503'15,"0"0"-1215"-15,0 0-125 16,0 0 53-16,0 0 10 16,0 0-49-16,0 0-81 15,-6-11-46-15,6 11-9 16,0 0-26-16,0 4-14 16,0 6-1-16,-3 7 1 15,0 5 0-15,0 5 0 16,-4 0 0-16,0 1 0 15,0-1-1-15,-2-4-6 0,-7-4-5 16,-1-1 1 0,-5-2-2-16,-8-6 3 0,-6 0 3 15,-9-7 5-15,-4-2-1 16,-6-1 2-16,-6 0 0 16,-1-1 6-16,0-6 2 15,1-2 4-15,6 2 10 16,10 4 1-16,9-1-4 15,13 4-18-15,11 0-1 16,7 0-9-16,5 0-36 16,0 0-12-16,0 0-52 15,8 0-46-15,6 1-97 16,-3 5-318-16,-4-2-191 0</inkml:trace>
  <inkml:trace contextRef="#ctx0" brushRef="#br0" timeOffset="230715.8602">17441 15573 1610 0,'0'0'647'16,"0"0"-552"-16,0 0-7 16,0 0 108-16,0 0-13 15,0 0-87-15,0 0-66 16,0 22-11-16,-4 1 28 15,3 7-22-15,-2-1-13 16,0 5-12-16,0-1 0 16,0-2-2-16,-2-2-32 15,0-6-1-15,2-3-93 16,-6-5-95-16,-1-4-130 16,2-5-452-16</inkml:trace>
  <inkml:trace contextRef="#ctx0" brushRef="#br0" timeOffset="231218.1862">17373 15447 1407 0,'0'0'923'15,"0"0"-831"-15,0 0-60 16,0 0 102-16,0 0 20 15,0 0-93-15,0 0-46 16,71-16-14-16,-42 16 0 16,3 0 0-16,-2 3 0 15,-4 6-1-15,-3 2 0 16,-8-2 0-16,-5 1-1 16,-7 1 1-16,-3 2-6 0,0-3 6 15,-8 2 0-15,-6-2 8 16,-3 0-7-16,1 0 14 15,4-3-3-15,2-3-3 16,2 2-8-16,3 0 0 16,5 1 0-16,0 0 0 15,0 6-1-15,3 0-1 16,10 3 1-16,6 4-11 16,0 0-5-16,1-1-2 15,-7-1 3-15,-4-1 4 16,-5-5 1-16,-4 2 0 0,0-5 8 15,-7-1 1 1,-9 0 0-16,-7-4 0 0,1 2 0 16,-2-5 0-1,7 2-61-15,6-3-94 0,11 3-185 16,3-3-314-16,11 0-234 0</inkml:trace>
  <inkml:trace contextRef="#ctx0" brushRef="#br0" timeOffset="231600.1946">17875 15699 973 0,'0'0'1107'0,"0"0"-925"16,0 0-64-1,0 0 52-15,0 0 5 0,0 0-72 16,0 0-58-16,-78 12-11 15,62 3-8-15,7 3-8 16,-1-1-8-16,7-3-9 16,3 1-1-16,0-5-6 15,10-3-4-15,5-4-7 16,7-3-7-16,2 0-13 16,-2 0-8-16,1-10 3 15,-4 3 16-15,-5 1 15 16,-4 2 10-16,-6 1 1 15,-2 3 8-15,-2 0 16 16,0 7 10-16,-2 10 19 16,-2 2-15-16,1 1-27 0,3-1-11 15,13 8-119-15,16-10-384 16,-1-3-989-16</inkml:trace>
  <inkml:trace contextRef="#ctx0" brushRef="#br0" timeOffset="232456.9604">19610 15711 1045 0,'0'0'493'0,"0"0"-418"16,0 0 122-16,0 0 129 0,0 0-76 16,0 0-104-1,0 0-36-15,0 0-18 0,0 11-22 16,0 1 4-16,-7 11 6 16,-1 7-26-16,0 3-17 15,2 6-10-15,2 6-10 16,4 0-5-16,0 1-12 15,0-4 0-15,0-5-1 16,0-7-44-16,0-11-56 16,0-5-70-16,0-8-155 15,0-2-443-15,0-4-478 0</inkml:trace>
  <inkml:trace contextRef="#ctx0" brushRef="#br0" timeOffset="232758.7129">19804 15910 1691 0,'0'0'377'0,"0"0"-229"16,0 0 54-16,0 0-2 15,0 0-90-15,0 0-64 16,0 0 29-16,-52 13-10 15,33-6-14-15,2 2-18 16,1 4-13-16,6 0-10 16,6 0-4-16,4 1-6 0,0-1 0 15,7-3 0-15,13 0-44 16,5-8-76-16,14 0-136 16,-8-2-287-16,-4 0-255 0</inkml:trace>
  <inkml:trace contextRef="#ctx0" brushRef="#br0" timeOffset="233103.1292">19969 15916 1802 0,'0'0'328'16,"0"0"-206"-16,0 0 61 15,0 0-23-15,0 0-82 0,0 0-47 16,0 76-16-16,0-56-15 16,-1-7 1-16,-2-2-1 15,-2-6 0-15,1-2 0 16,-1-3-1-16,1 0 1 16,-3 0 25-16,7-13-4 15,0-3-3-15,0-4 3 16,11-3-6-16,9 0 10 15,4 0-10-15,2 6-13 16,1 1 8-16,-1 9-4 16,-3 4-6-16,2 3-13 15,-2 0-49-15,6 6-85 16,-7 4-164-16,-5-3-676 0</inkml:trace>
  <inkml:trace contextRef="#ctx0" brushRef="#br0" timeOffset="239273.9138">28752 4353 1490 0,'0'0'753'16,"0"0"-753"-16,0 0-104 16,0 0 91-16,0 0 13 0,0 0 77 15,0 0-77 1,2 0-92-16,1 0-119 0,3 2-18 15,-2-1-72-15,-1-1-377 0</inkml:trace>
  <inkml:trace contextRef="#ctx0" brushRef="#br0" timeOffset="239679.9859">28288 6104 2023 0,'0'0'633'0,"0"0"-556"0,0 0-19 16,0 0-7-16,0 0-10 15,0 0-37-15,0 0-4 16,18-38-94-16,12 8-149 16,-3 1-497-16,0-1-961 0</inkml:trace>
  <inkml:trace contextRef="#ctx0" brushRef="#br0" timeOffset="239979.2776">29715 4374 1587 0,'0'0'751'15,"0"0"-751"-15,0 0-13 16,0 0-28-16,0 0 30 16,0 0-86-16,0 0-394 0,25 14-436 15</inkml:trace>
  <inkml:trace contextRef="#ctx0" brushRef="#br0" timeOffset="242264.8129">29360 4237 1075 0,'0'0'203'0,"0"0"-150"16,0 0 66-16,0 0 51 15,0 0 58-15,0 0-61 16,0 0-103-16,102-31-36 16,-61 12 15-16,4-2 6 15,1-7-9-15,0-4-9 16,3-6-9-16,3-9-7 0,1-8-5 15,3-5 0-15,3-5-10 16,-1-2 6-16,1 3-6 16,0 0 6-16,0 2-6 15,2 5-10-15,0 3 1 16,1 4-16-16,-4 5-22 16,-4 4-10-16,-7 4 38 15,-5 3 6-15,-7 3 1 16,-4 1-26-16,-4-2 22 15,0 2 15-15,-1-4 0 16,-2-2-7-16,1 1 8 16,-3-2 6-16,0 2-6 15,-4 4 0-15,-3 3 0 0,-5 6 0 16,-1 6 2-16,-4 4-1 16,-4 6-1-16,-1 3-19 15,0 1-19-15,0 1-19 16,0 1 28-16,0 0-1 15,-4 0 4-15,-4-2-6 16,-2 1 7-16,-2-2 10 16,-6 0 15-16,-6 0 16 15,-2-2 0-15,-3 2-15 16,-3-2 1-16,2 1-2 16,5 1 0-16,8 0 0 15,6 2 1-15,6 1-1 0,5 0 0 16,0 0-15-16,14 0 15 15,11 0 19-15,5 0-18 16,4 0-1-16,1 0 2 16,-4 0-1-16,-6 0 0 15,-4 0 9-15,-6 4 6 16,0 6 5-16,-4 3 21 16,-4 6 11-16,-1 3-31 15,-3 8-22-15,-3 22-87 16,0-7-213-16,0-1-477 0</inkml:trace>
  <inkml:trace contextRef="#ctx0" brushRef="#br0" timeOffset="243331.1258">27905 5990 970 0,'0'0'657'16,"0"0"-550"-16,0 0-34 15,0 0 95-15,-75 85 45 16,42-51-59-16,-10 6-30 16,-19 15-27-16,-26 14-30 15,-26 18-16-15,-20 10-10 16,-4 2 6-16,3-3-12 15,13-10-18-15,5-3-10 16,8-7-7-16,12-8-4 0,18-15-14 16,20-10-16-1,15-14 14-15,5-2 14 0,-5 5-7 16,-3-2 4-16,-3 0 9 16,6-1 0-16,7-10 0 15,6-5 1-15,5-7-1 16,7-1-31-16,5-5-36 15,4-1 4-15,6 0 11 16,1 0 6-16,3-10 5 16,0 2 1-16,0-3 34 15,7-2 6-15,5-2 1 16,0-4 1-16,4-1 5 16,1-2 4-16,4-2 6 0,-3-1 3 15,1 3-1-15,-4 3 5 16,-6 5 1-16,-5 5 5 15,-4 5 7-15,0 4-7 16,-4 0-10-16,-17 10-6 16,-7 11-7-16,-8 5 4 15,-5 7 1-15,-3 2 9 16,4-1-2-16,5-2-7 16,7-5 1-16,7-3 10 15,9-5 14-15,9-6-3 16,3-2-4-16,1-5 16 15,19-2-13-15,10-4-10 16,8 0-8-16,4 0-15 0,2-6-15 16,-3-1-32 15,-5 3-33-31,-9 4-72 0,-12 0-215 0,-8 0-621 0</inkml:trace>
  <inkml:trace contextRef="#ctx0" brushRef="#br0" timeOffset="244462.1121">28509 4800 515 0,'-90'60'91'0,"-14"12"-59"16,9-1-25-16,2 1-7 15,2 2-37-15,9-2-28 16,5 3 15-16,5 2 34 16,3 4 16-16,1 0 4 15,5-1 42-15,11-13 16 0,-4 4-47 16,19-19-15-16,7-15-302 16</inkml:trace>
  <inkml:trace contextRef="#ctx0" brushRef="#br0" timeOffset="265025.7291">13739 17479 789 0,'0'0'221'16,"0"0"-161"-16,0 0-43 0,0 0-7 15,-15 1 2-15,12 1 21 16,-4 1-7-16,4-3-9 16,-3 0 11-16,-2 0 24 15,-1 0 23-15,2 3-2 16,-2-3-3-16,-3 2-2 15,-3-2-21-15,3 2-26 16,-7 1-9-16,1 0-9 16,3-2-3-16,-6 0 1 15,3 1 0-15,-1 1-1 16,-2-3 0-16,3 3 0 16,-3-3 0-16,3 0 0 15,-6 0-1-15,2 1-9 0,-2-1-6 16,-1 0-16-16,2 0 0 15,-2 0-7-15,1 0 1 16,2 0 8-16,-1 0 15 16,1 0 14-16,-1 0 0 15,4 0-1-15,-7 0 1 16,3 0 0-16,-4 0 0 16,2 0 0-16,-2 0-15 15,3 0 1-15,-3 0 8 16,-2 0-3-16,3 0 4 15,0 1 6-15,0-1-1 16,-1 0 1-16,0 0-1 16,0 0 0-16,-3 0-27 0,2 0-43 15,-2 0 19 1,-2 0 36-16,3 0 5 0,2 0 3 16,-1 0 8-16,4 0-2 15,-3-1 2-15,3 0 0 16,-2-2 0-16,3 3 0 15,-1-3 2-15,3 3-2 16,-2-2 0-16,3 1 0 16,-3 1-2-16,4-1-3 15,-3 1-21-15,1 0-8 16,0-3-25-16,0-2-39 16,-1 3-3-16,-1-1 23 15,4 0 26-15,-4 1 27 16,7 1 25-16,-3 0 19 0,-2 1 24 15,0-3-1-15,-6 0-19 16,-2-1-17-16,3 1-4 16,-1 0 11-16,-1-1 24 15,5 1 6-15,-2-3 12 16,1 2-15-16,2 0-4 16,2 1-8-16,-2-1-15 15,1 1-7-15,-1 1-6 16,0-3 1-16,2 3 0 15,-6-1 0-15,4 0-1 16,-2 0 0-16,-4 2-6 16,4-2-11-16,-4-2-2 15,1 3 8-15,-3-4 2 16,-1 2 9-16,1 2 0 16,-3-5-1-16,2 3 1 0,-5-2 0 15,3 2 0-15,1-2-1 16,3 2-8-16,-1 1-21 15,-1 1-29-15,1 0 12 16,-3-1-15-16,0 3 7 16,2-2 31-16,-2-2 4 15,0 3 14-15,2-1 6 16,1-1 0-16,-3-1 10 16,2 1-7-16,1-2-2 15,-3 3 1-15,-6-1-2 16,4-3-16-16,-1 5-23 0,0-2-53 15,-3-3-3 1,2 2 62-16,3 1-19 0,-2-1-46 16,3 1-25-16,-3 0-4 15,5 2 124-15,-2 1 3 16,3-3 82-16,2 0 15 16,1 2-28-16,-1-1-38 15,1 1-31-15,-2-2-19 16,4 3-56-16,-8 0-26 15,0 0 22-15,1 0 11 16</inkml:trace>
  <inkml:trace contextRef="#ctx0" brushRef="#br0" timeOffset="265447.8232">9763 17267 97 0,'0'0'144'0,"0"0"-111"16,0 0-33-16,-103-4-56 15,63 4 10-15,-2 0 46 16,0-2 16-16,2 2 46 16,-2 0-3-16,5 0-15 15,1 0-21-15,3 0 3 16,4 0 5-16,6 0 23 16,-1 0-17-16,5 0-24 15,1 0-12-15,-3 0-1 16,3 0-10-16,0 0-62 15,-4 0-21-15,-1 0-24 0,-2 0-34 16,1 0 56-16,-1 0 95 16,-5 2 0-16,2-2 0 15,1 0 33-15,1 0 64 16,1 0 13-16,1 0-21 16,2 0-28-16,2 0-37 15,1 0-24-15,-3 0-14 16,2 0-47-16,-2 0-20 15,1 4-24-15,-4-4 85 16,2 3 13-16,1 0-6 16,1 0-26-16,0-3-10 15,-3 1 24-15,2 1 25 16</inkml:trace>
  <inkml:trace contextRef="#ctx0" brushRef="#br0" timeOffset="268398.406">8459 17283 21 0,'0'0'12'16,"0"0"2"-16,0 0 21 15,-82 3 7-15,63 1-19 16,5-4-7 0,-2 3-8-16,4 0-7 0,-2-2-1 15,-2 2-49-15,1-1 23 16,-3 1 26-16,2 2 29 16,-2-2 36-16,-3-1-15 15,-1 3-25-15,-1-2-8 16,1-2-3-16,-2 2 11 15,3 0 4-15,-3 0-9 16,-1-3-20-16,1 1 0 16,2 0 6-16,-1 1 16 0,4 1 40 15,2-3 16-15,-2 2-18 16,3-1-22-16,2 1-18 16,2 2-3-16,-1-1 1 15,4-1-10-15,1 0 0 16,1 1-1-16,1 0-6 15,0 0 0-15,3 1 1 16,-3 0-1-16,-1 2 0 16,1-2 11-16,1 3-2 15,-1-3 0-15,0 4-9 16,0-4 18-16,-1 2 16 16,4-2-9-16,-3 2-16 0,0-4 1 15,1 5 7-15,-2-2 11 16,1 0 1-16,-3 2-11 15,3 0-6-15,0-1 0 16,-4 2 7-16,-1 1-3 16,-2-2-7-16,1 3 6 15,-2-3 36-15,4 0-17 16,1 1-9-16,3-3 16 16,0 2-3-16,2-1-11 15,1 0-11-15,0 1-2 16,3 3-7-16,0-4-2 15,-2 4 3-15,-1-3-3 16,3 5 5-16,-3-1 12 0,0 0 2 16,-3 4 3-16,0-2-2 15,2 2-12-15,-2 0 1 16,3-3 2-16,-3 2 4 16,6-1-4-16,-3-3-10 15,3 0 3-15,0 1 9 16,0-1 10-16,0 3-4 15,0-3 3-15,0 2-8 16,0 3-5-16,0 1-6 16,0 3-1-16,0 1 0 15,0-1-8-15,0 2 1 16,-5-1 2-16,2 0-2 16,3-2-1-16,0-1 1 0,0-3 0 15,0 2 0 1,0-5 0-16,3 2 0 0,2 0 8 15,1-2-7-15,0-1-1 16,0 2 7-16,-2 1-7 16,2 1 5-16,-3-1 1 15,-3 3 0-15,3 0 14 16,-3-2 8-16,0 3-3 16,0-5-5-16,0 5-10 15,3-7-5-15,0 1-5 16,2-3 1-16,1-1-1 15,4-1 0-15,-1 1 18 16,3-5 0-16,0 3-2 16,0-1-9-16,1 2-7 0,2-1 6 15,0 0-6-15,-3-1 1 16,0 2-1-16,3-1 0 16,-3 3 0-16,1-6 0 15,4 2-1-15,-1-1 1 16,2 0-1-16,3-2 0 15,4-1 0-15,-1 0 0 16,4 0-1-16,2 0 1 16,-1 0-1-16,2-1 1 15,3-2-1-15,-1 3 1 16,3-3 0-16,-5 3 0 16,5 0 1-16,-3 0-1 15,1 0 0-15,2 0 1 0,4 0-1 16,2 0 1-16,0 0 0 15,1 0 1-15,-1 0-1 16,1 0-1-16,-1 0 0 16,-3 0-1-16,1 0 1 15,-3-2 0-15,-1 2 0 16,0 0 1-16,-2-2-1 16,2 2 0-16,0-1 0 15,4 0 1-15,2 1-1 16,0-3 0-16,-2 0 0 15,0 0-1-15,-4 1-7 16,0 2 7-16,1 0 1 16,-4-2-1-16,-2 2 1 0,-1 0-1 15,-2 0 1 1,2 0 0-16,3 0 1 0,-4 0-1 16,6 0 0-16,-2 0 1 15,0 0 0-15,1 0-1 16,2 0 0-16,0 0 0 15,0 0-1-15,-4 0 0 16,7 0-12-16,-6 0 1 16,0 0 10-16,-2 2 1 15,-1-2-1-15,0 2 1 16,-2-1 1-16,5 1 0 16,0 1 0-16,-2-3 0 15,5 3 0-15,-3-3 0 16,3 1 0-16,-2 0-1 15,0 1-5-15,-1-2-11 16,0 0-13-16,-2 2 7 0,2-2 10 16,-3 0 12-16,1 0 1 15,2 0 0-15,-3 0-1 16,-2 0 0-16,2 0 0 16,0 0-9-16,-2 0-16 15,5 0 1-15,-4 0 7 16,6 0 2-16,-2 0 5 15,0 0-1-15,1 0 3 16,2 0 9-16,0 0-1 16,4 0 1-16,-4 0-13 15,-2 0-2-15,-1 0 14 16,0-4 0-16,-1 3 0 16,0 0 1-16,-2 1 1 0,-1 0 0 15,3 0-1-15,-2 0-1 16,3 0 1-16,-2 0-1 15,2 0 1-15,-3 1 1 16,4 2 0-16,-4-1-1 16,3 1 1-16,-2-1-1 15,-1-1 0-15,-3 4 1 16,4-5-1-16,-4 0 1 16,2 0 1-16,0 0 0 15,1 0-1-15,-2 1-1 16,-1 0 0-16,3 2 0 0,-6 1 0 15,6-3 0-15,-5 2 0 16,2 0 1-16,-2 0-1 16,2-2 1-16,-5-1-1 15,4 1 0-15,-2-1 0 16,-2 0 0-16,2 2 0 16,-3-2 0-16,3 1 0 15,-2 1 0-15,5 1 1 16,-3-3-1-16,0 1 2 15,1 1 15-15,-1-1-1 16,1 1-8-16,-2 2-7 16,-1-3 0-16,2 0-1 15,1-1-1-15,-2 2-16 16,0-2-5-16,3 3 1 16,-3-3 8-16,-1 0 12 0,0 0 0 15,-1 3 0-15,-3-3 0 16,0 0 1-16,-2 1 0 15,2-1 0-15,0 0 1 16,-3 1-1-16,2-1 0 16,5 0 0-16,-3 0 1 15,5 0 0-15,-2 0 10 16,-2 0 8-16,2-1 2 16,2 0-4-16,-3-2 5 15,3 3-13-15,1 0-9 16,-1 0-8-16,1 0 0 15,-2 0-5-15,-1 0-3 0,2 0 7 16,-2-3 8-16,1 0-1 16,-1 2 2-16,2-5 0 15,1 2 2-15,-2-1 6 16,3 1 5-16,3 3-6 16,-2-5 3-16,-2 3-9 15,2 2-1-15,-3-5-2 16,-3 4-9-16,1 1-1 15,-1-5 2-15,-3 4 1 16,-1-5 9-16,2 5 0 16,0-6 1-16,-4 3 9 15,3-2-1-15,-1 1-2 16,2-1 1-16,0 0-7 16,0-2-1-16,4 1-1 15,-4-1-17-15,1 2-29 0,-1-2-41 16,-1 2-29-1,-3 1 1-15,-1-1 53 0,2 1 35 16,-4 0 19-16,1 1 8 16,0-1 1-16,4-2 1 15,-5-1 9-15,4 0 5 16,1-3-15-16,2 0-34 16,-2-4-47-16,5-1-62 15,-2 0-20-15,3-3-12 16,-7 2-43-16,1 3 52 15,-2 3 166-15,-6 3 113 16,-2 4 109-16,-1-1-55 16,-1 2-50-16,1-3 11 0,-3 1-23 15,4-1-25-15,2 0-12 16,-2-2-44-16,6-4-15 16,0-2-8-16,-1 3-1 15,2-5-8-15,2 5 7 16,-3-3 0-16,-4 3 1 15,-2 2 8-15,-2 0 11 16,1 2 31-16,-6 0 27 16,0 1 10-16,0-3-30 15,0 3-19-15,0-3-5 16,-9-2 4-16,-2-3 1 16,-6 0-18-16,-2-2-12 15,-4-3-7-15,-6-4-1 0,0-1 0 16,-27-19-56-16,11 6-127 15,3 0-564-15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4-20T07:01:26.85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11406 2705 120 0,'0'0'58'0,"0"0"344"16,0 0-73-16,0 0-226 15,0 0-81-15,0 0 2 16,0 0 11-16,0 0 18 16,0 0-2-16,0 0-16 15,0 0-22-15,0 0-13 16,0 0 19-16,0 0 43 16,0 0-12-16,0 0-10 15,0 0 7-15,0 0-9 16,0 0-12-16,0 0-12 0,0 0-8 15,0 0-5-15,0 0 0 16,0 0 19-16,0 0-14 16,0 0-5-16,3 0 8 15,4 0-8-15,2 0 7 16,-3 0 0-16,3 1-6 16,3 0-1-16,0 1 0 15,1-1 0-15,4 1-1 16,-1-1 2-16,-1-1-1 15,6 1-1-15,-2-1 1 16,1 2-1-16,5-1 0 16,-1 1 0-16,-3-1 0 15,6 2 0-15,-5-1 0 0,2 0 1 16,1-1-1-16,-2 1 1 16,-1 0-1-16,2-1-1 15,-2 0 0-15,-2 1-12 16,2-1-6-16,-1 2 1 15,0 0 9-15,3 0 8 16,-2 1-1-16,-3-1 1 16,4 0 0-16,-3 0 1 15,3 0-1-15,-5-1 1 16,3 0 0-16,1 1 0 16,-2-1 0-16,-1 0-1 15,-3-1 1-15,4 0 0 16,-1 1 0-16,1-1 0 0,2 1 1 15,2-1-1 1,-3 0 0-16,0 0 10 0,1 1 2 16,-3 0 0-16,1 0-4 15,0 0-8-15,2 1 1 16,-3-1-1-16,2 0 1 16,0 0-1-16,3 1 1 15,1-1 0-15,2 1-1 16,-1-1 0-16,6 0 1 15,-2 2-1-15,-2-2 0 16,2-1 2-16,-5 2-1 16,4 0-1-16,-2 0 1 15,-1-1-1-15,3 3 0 16,1-2 0-16,-2-1 1 16,2 0 1-16,-4 1-2 15,6 0 1-15,-5-2-1 16,1 0 1-16,2 0 0 0,0 1 6 15,-6-2 5-15,3 0 1 16,-2 0 1-16,-1 0 5 16,1 0-5-16,-5 0 0 15,2 0-2-15,2 0 1 16,-3 0 0-16,0 2 0 16,1-1 6-16,2 0 0 15,0 1-1-15,0-1-7 16,2-1-5-16,3 0 0 15,-1 2-5-15,2-2 0 0,0 0 0 16,-2 0 1 0,2 1-1-16,0-1 0 0,-6 1-1 15,6 1 0-15,-5 1 1 16,2-1-1-16,0 0 0 16,1 0 0-16,-1 0 0 15,1-2 0-15,2 0 1 16,0 0-1-16,2 0 1 15,3 0-1-15,-2 0 0 16,3-3 1-16,-5 0-1 16,2 1 1-16,-6-1-1 15,-2 1 0-15,-1 1 0 16,0 0 0-16,-3-1 0 0,1 2 0 16,2-1 0-1,0-1-1-15,6-2-15 0,-2 0-14 16,5-3 0-1,7-2 3-15,-1-1-17 0,0 0 10 16,-4 0 15-16,1 1 3 16,0 2-3-16,-6 0-7 15,-6 1 6-15,0 1-2 16,-2 0 9-16,-7 1 12 16,3 0-18-16,-6-3 10 15,2-2 8-15,2-1-30 16,0-1-47-16,-3-2 10 15,4 1 32-15,-2-1 27 16,-1 0 2-16,2 0-5 16,0 2 5-16,-3 0-18 0,4-1-11 15,-5 3 36-15,-5-2 6 16,2 4 39-16,-5-4-3 16,-1 3-13-16,4-1 13 15,-4-3 7-15,0 1-10 16,0-2-29-16,0-1-9 15,1-2-1-15,-1-1 0 16,0 0 1-16,-2 0 1 16,4 0-2-16,-1 1 1 15,2 0 0-15,2 0-1 16,-5 2 16-16,0 0-8 16,-3 1 20-16,0-2 19 15,0 0 11-15,0 0-12 0,0 0-9 16,0-4-23-16,0 1 4 15,0-3-12-15,-6-2 8 16,2-1 7-16,-4 1-8 16,2 0-1-16,0 1 31 15,0 4-28-15,-1 4 1 16,1 3-3-16,0 1-5 16,-1 3-2-16,4-1-6 15,-2 3 3-15,2 0-2 16,0 0 0-16,0 0 0 15,-3-1 0-15,0 0 0 16,-4-1-1-16,-1-1-1 16,-1 1 1-16,-7-1 0 15,2-1 0-15,-2 2-1 0,-1 0-1 16,4 1 2-16,0 1-1 16,0 0 0-16,2 1-1 15,2 0 1-15,3-1 0 16,-5 3 1-16,5-1 0 15,-1 1-9-15,-3 1 1 16,-3 1-5-16,-1 0-10 16,-4 0 5-16,0 0 8 15,-6 0 10-15,2-1-1 16,-4 1 1-16,3 0 1 16,-4-2 0-16,4 2 0 0,4-1 6 15,0 1-6 1,1 0 8-16,3 0-7 0,-2 0-1 15,3 0 8-15,-2 0-9 16,2 0 1-16,-1 1 0 16,-5 1-1-16,0 0 1 15,-1 0 0-15,0 0-1 16,-6-2 0-16,-3 1 1 16,-1-1-1-16,-3 0 0 15,1 0 1-15,-3 0 0 16,3 0-1-16,-2 0 1 15,-1 0-1-15,-3 0 0 0,-4 0 0 16,-2 0-1 0,-4 1-1-16,4 2 2 15,-5 0-1-15,6-2 1 16,0 1 0-16,0-2 1 0,3 0-1 16,0 0-6-16,4 0 5 15,-2 0 0-15,-4 0-7 16,1 0 2-16,-1-2 0 15,-2 1 4-15,-4-1-11 16,-2 1-7-16,0 1 2 16,-1 0-1-16,-3 0-1 15,3 0 2-15,-4 0 11 16,6 0 6-16,5 0 0 16,-1 0-6-16,4 0-8 15,2 0 14-15,1 0-9 16,-3 0 4-16,-1-4 4 0,1 3-5 15,-4-3 1-15,-3 3-8 16,1 1-17-16,-1 0-2 16,0 0 9-16,1 0 10 15,2 0 12-15,4 0 2 16,2 0 0-16,4 0 0 16,3 1 0-16,3-1 0 15,2 0-1-15,1 0-1 16,4 0-40-16,0 0 9 15,0 0-6-15,0 0 18 16,0 0-5-16,-2 0 7 16,-2 0 5-16,3 0 12 15,-1 0 2-15,-2 0 0 16,5 0 2-16,-2 0 14 0,3 0 5 16,3 0 2-1,-3 0-1-15,5 0-6 0,1 0-9 16,-3 0-6-16,6 0 0 15,-1 4 6-15,2-1-4 16,1 3 3-16,1 1 0 16,0 2 2-16,3 1 5 15,0 0-2-15,3 1-4 16,-1 0-1-16,4-1-5 16,0 0 6-16,0 0 6 15,-4 0 10-15,3 0-4 16,1 0-4-16,-4 1-4 15,1-1-3-15,3-2-1 16,0 0-1-16,0-1-5 16,3-1 10-16,0 0 1 0,0-2 4 15,0 2-6-15,0 1 0 16,-3 1 9-16,3 1 0 16,0 2 0-16,0 0 0 15,-3 2-7-15,0-2-6 16,-2 2-5-16,2-2 9 15,0 1-1-15,2-3 6 16,-2 0-8-16,0-3-5 16,3-1 12-16,0-1 8 15,0 2-4-15,0 1 1 16,0 0-2-16,0 3 5 16,0 1-10-16,0 1-3 0,0 1-9 15,0-1 1-15,0 1 0 16,0-1 0-16,0 0-1 15,0-4 2-15,0 1-1 16,0-4-1-16,0 0 10 16,0 0 2-16,0 1 12 15,0 1-10-15,3 0-5 16,-3 0-7-16,3 0 7 16,0 0-7-16,0 0-1 15,3-1 1-15,-3-1 3 16,0 0-4-16,0-1 4 15,0-1 7-15,0 0-3 16,0-1 13-16,0 1-5 0,4 0-8 16,-4 0-1-1,0 0-7-15,0 0 0 0,0 1 0 16,2-1-1-16,1 1 1 16,1 0 1-16,-1 0-1 15,0 1-1-15,3 1 3 16,-3-3-3-16,3 3 1 15,0-1 0-15,-3 1-1 16,0-2 1-16,4 2 0 16,-7-2 0-16,5-1-1 15,-2 1 1-15,-3-1 0 16,4 0 1-16,-4 0-2 16,3 0 0-16,0 1 1 15,0 1 0-15,2-1-1 16,5 1 0-16,-1 0-20 0,8 3-48 15,6-1-59-15,4 2-50 16,15 4-98-16,-6-1-76 16,-4-2-352-16</inkml:trace>
  <inkml:trace contextRef="#ctx0" brushRef="#br0" timeOffset="4471.8753">17604 2452 378 0,'0'0'169'16,"0"0"395"-16,0 0-416 15,0 0-73-15,0 0-7 16,0 0 6-16,41-7 15 15,-31 6-3-15,7 0-16 16,2 1-15-16,10 0 13 16,7 0 6-16,6 0-11 0,5 0-24 15,0-2 1-15,-2-2-6 16,-5 0-9-16,-5 2-3 16,-12-1-11-16,-4 2-10 15,-8 0-1-15,-5 1-31 16,-3 0-92-16,-3 0-75 15,-7 0-79-15,-6 0-321 0</inkml:trace>
  <inkml:trace contextRef="#ctx0" brushRef="#br0" timeOffset="4872.2046">17636 2493 1200 0,'0'0'306'0,"0"0"-236"16,0 0-36-16,0 0-11 0,0 0 35 15,79 0 18 1,-43 0-14-16,5 0-36 0,1 0-14 16,3 2-11-16,-6 1 8 15,-3-2-9-15,-8 2 1 16,-4-2-1-16,-12 1-1 15,-5-1-43-15,-4 0-33 16,-3-1-28-16,0 0-45 16,-1 0-92-16,-8 0-91 0</inkml:trace>
  <inkml:trace contextRef="#ctx0" brushRef="#br0" timeOffset="5329.3354">17902 2323 1272 0,'0'0'220'15,"0"0"-160"-15,0 0-40 16,0 0 8-16,0 0 91 15,0 0 25-15,0 0-80 16,3-2-64-16,7 2 19 16,-1 0-10-16,1 3-2 15,3 3 2-15,3 2 1 0,-3 0-9 16,3 3 5-16,4 2-5 16,-2 0 0-16,3-2 5 15,-1 1-4-15,-1-1-1 16,-3-1-1-1,-4 0 1-15,-1-2 1 0,-4 0-2 16,-4 1 0-16,-3 0 14 16,0 0-3-16,-7 3 27 15,-10 1 24-15,-4 1 6 16,-5-1-6-16,3 3-24 16,-1-5-8-16,9-1-9 15,1-1-17-15,8-2-4 16,6-3-179-16,0-1-411 0,2-3-728 15</inkml:trace>
  <inkml:trace contextRef="#ctx0" brushRef="#br0" timeOffset="15588.9113">21476 2113 401 0,'0'0'360'0,"0"0"-105"15,0 0-52-15,0 0 16 0,0 0-29 16,0 0-15-16,0-11-17 15,0 10-32-15,0 1-40 16,0 0-36-16,0 0-25 16,-3 0-12-16,-3 2-12 15,-1 14 14-15,-8 4 31 16,1 6-21-16,0 7-16 16,1 0 0-16,4 0-2 15,2 3-5-15,4 1 10 16,3-2-6-16,0-1 3 15,2-2 8-15,9-2 3 16,5-2-6-16,-2-4-6 16,3-5-1-16,4 0 2 0,1-5-3 15,3-4 2-15,2-3 2 16,9-5 2-16,3-2 0 16,3 0-5-16,1-13-1 15,-1-6 0-15,-3-3-5 16,-4-5 9-16,-2-5-9 15,-4-1 0-15,-6-2 1 16,-3 1-2-16,-8 1 12 16,-5 0 1-16,0 4-4 15,-4 3-7-15,-1-2-2 16,-1 0 0-16,1 0-23 16,1 2-12-16,2 2-43 15,-2 2-17-15,0 6-76 0,-3 6-46 16,0 4-328-16,0 2-427 15</inkml:trace>
  <inkml:trace contextRef="#ctx0" brushRef="#br0" timeOffset="16505.3331">20538 1998 1228 0,'0'0'183'0,"0"0"-147"0,0 0-19 16,0 0 97 0,0 0 68-16,0 0-8 0,0 0-44 15,-24-20-37-15,24 19-13 16,0 0 7-16,0-2-38 15,6 0-21-15,5-3-1 16,5 2-17-16,3-2-9 16,5 2 0-16,-6 2 0 15,3 2 0-15,-9 0-1 16,-2 0 0-16,-6 0-2 16,-2 0-7-16,-2 0-1 15,0 3 1-15,0 6-1 16,0 4 10-16,-10-1 9 0,1 4-3 15,-7 2 0-15,-1 0 6 16,2 2 4-16,-6 1-3 16,2 0-1-1,4-1-4-15,1-1-2 0,5-4-5 16,5-1 0-16,1-1 11 16,3-5-3-16,0-1 1 15,0-1-4-15,0-3-5 16,4 0 0-16,8-2-1 15,8-1-52-15,0 0-84 16,10-4-243-16,-9-7-278 16,-1-2-311-16</inkml:trace>
  <inkml:trace contextRef="#ctx0" brushRef="#br0" timeOffset="17020.4665">20791 2025 687 0,'0'0'778'0,"0"0"-701"16,0 0-45-16,0 0 36 15,0 0 69-15,0 0-9 16,0 0-71-16,15-5-19 15,-4 5-26-15,-1 0-11 0,6 0 7 16,0 0 4-16,0 0 18 16,-3 0-4-16,1 0-11 15,-5 2-9-15,-5 2-6 16,-2 2-8-16,-2 1 0 16,0 0 8-16,0 3 7 15,-9-1 9-15,-6 3 17 16,1-1-1-16,1-1-10 15,3 0-10-15,0-3-5 16,6-1-5-16,1-2 4 16,1 1 0-16,2-2-5 15,0 2 6-15,0-1-6 16,0 5 15-16,0-1-6 16,0 0-4-16,0 0-4 0,0-1-1 15,0 0 6-15,2-1-1 16,-2 1 2-16,0-2 2 15,0 0-8-15,0 1-2 16,-7-2 0-16,-2 2 0 16,0-2-12-16,-8-1-135 15,5-3-155-15,2 0-273 16,3 0-283-16</inkml:trace>
  <inkml:trace contextRef="#ctx0" brushRef="#br0" timeOffset="17512.1089">21087 2069 1242 0,'0'0'290'0,"0"0"-201"15,0 0 10-15,0 0 0 16,0 0-1-16,0 0-36 15,0 0-51-15,0-2-10 16,0 6 27-16,0 5 29 16,0 0-17-16,0 1-12 15,-5-1 3-15,-2-1-3 16,2-1-9-16,2 0-10 16,0-4-8-16,2-1 5 0,1-1-5 15,0-1 1-15,0 0 5 16,0 0-7-16,0 0 0 15,7 0-18-15,1-3-6 16,1 2 23-16,-3 1 0 16,0 0 0-16,-2 0 1 15,-1 0-2-15,3 4 2 16,-3 5 14-16,0-1 9 16,0 1-2-16,-3-2 1 15,0-1 3-15,0-3-14 16,0 1 2-16,0-1-12 15,-5 1-1-15,-8 2 0 16,0-2 0-16,-5 2-1 0,0-2-87 16,-2-4-178-1,4 0-264-15,7-2-279 0</inkml:trace>
  <inkml:trace contextRef="#ctx0" brushRef="#br0" timeOffset="17732.7189">21083 1973 846 0,'0'0'785'0,"0"0"-679"16,0 0-53-16,0 0 9 0,0 0-32 15,0 0-30-15,113-5-16 16,-69 5-253-16,-3 0-606 0</inkml:trace>
  <inkml:trace contextRef="#ctx0" brushRef="#br0" timeOffset="24866.1873">7240 8035 314 0,'0'0'14'0,"0"0"35"15,0 0-26-15,0 0-13 0,-91 45 39 16,76-35-15-1,5 1-11-15,1 5-18 0,3 0 3 16,-2 4-8-16,1 7 0 16,1 0-54-16</inkml:trace>
  <inkml:trace contextRef="#ctx0" brushRef="#br0" timeOffset="42844.3154">14159 9455 212 0,'0'0'204'16,"0"0"-128"-1,0 0-38-15,0 0 8 0,0 0 85 16,10-4-8-16,-10 4-51 16,3-2-13-16,0 2 21 15,3 0 7-15,1 0 1 16,2-2 2-16,1 0-19 16,4 1-2-16,1-1-3 15,-1 2-21-15,5 0-18 16,0-3-9-16,2 3-11 15,3 0-1-15,6 0-6 16,3 0 0-16,0 0-6 16,5 0-7-16,1 0 7 15,0 3-10-15,1-3-10 16,-5 0-1-16,0 0 3 0,-2 0-14 16,-8 0 16-16,-5 0 15 15,-7 0-45-15,-6 0-89 16,-5 0-40-16,-2 0-115 15,0 0-310-15</inkml:trace>
  <inkml:trace contextRef="#ctx0" brushRef="#br0" timeOffset="43253.9556">14227 9528 116 0,'0'0'849'15,"0"0"-675"-15,0 0-128 16,0 0-27-16,0 0 20 16,0 0 62-16,103-13-56 15,-63 13-31-15,5-2-13 0,1 1-1 16,2-3 1-16,1 1 12 16,-4 0 3-16,1-1-3 15,-7 1 11-15,0-2 26 16,-8 3-28-16,-4-1-10 15,-7 3-3-15,-1-1-9 16,-6 1-17-16,-6 0-66 16,-2 0-109-16,-5 0-77 15,0 0-245-15</inkml:trace>
  <inkml:trace contextRef="#ctx0" brushRef="#br0" timeOffset="43715.9449">14688 9299 523 0,'0'0'272'16,"0"0"-181"-16,0 0-51 15,0 0 25-15,0 0-1 16,0 0-12-16,0 0-9 16,6-6-12-16,0 6 60 0,4 6 42 15,1 5-38 1,5-1-30-16,0 3-13 0,7 3-12 16,0-2-15-16,9 1-9 15,-2-1-9-15,1-4-7 16,2 0 0-16,-11 0-6 15,1-3-6-15,-11-1 2 16,-4-2 1-16,-6 1-15 16,-2 0 5-16,-2 4 19 15,-15 1 64-15,-5 3 32 16,-4 1 7-16,-7-1 2 16,-2 1-32-16,2-1-26 15,0-1-14-15,4 1-19 16,7 1-14-16,3-1-155 15,9-6-593-15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4-18T07:39:18.04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14807 8174 1039 0,'0'0'326'15,"0"0"-175"-15,0 0-23 0,0 0 28 16,0 0 42 0,0-35-41-16,0 29-26 0,0 0-18 15,0 4-22 1,0-2-2-16,0 4 2 0,0-1-9 16,0 1-15-16,0 0-21 15,0 0-12-15,5 0-14 16,4 0-10-16,11 0-2 15,12 1 4-15,7 3-5 16,10-3-6-16,2-1 0 16,4 0 0-16,3 0-1 15,-1 0-18-15,-2-2-6 0,-10-2-9 16,-11-1-13 0,-7 4-11-16,-16-2-12 0,-5 3-22 15,-6 0-45-15,-11 0-103 16,-10 6-118-16,-2-2-317 0</inkml:trace>
  <inkml:trace contextRef="#ctx0" brushRef="#br0" timeOffset="388.5423">15037 7992 1160 0,'0'0'273'0,"0"0"-99"16,0 0 17-16,0 0 58 15,0 0-19-15,0 0-51 16,0 0-42-16,1-21-36 16,-1 21-35-16,0 0-29 15,0 14-5-15,0 10 48 16,0 6-11-16,0 8-18 16,0 3-21-16,0 1-15 15,0 1-8-15,-1-3-6 16,1-1-1-16,0-6-23 0,0 1-89 15,-3-1-123-15,1-5-266 16,-1-8-419-16</inkml:trace>
  <inkml:trace contextRef="#ctx0" brushRef="#br0" timeOffset="1898.0905">16522 7972 1013 0,'0'0'363'0,"0"0"-161"16,0 0 11-16,0 0 21 15,0 0-32-15,0 0-53 16,0 0-42-16,-3-13-31 0,3 13-25 16,0 0-16-16,0 0-18 15,0 13 1-15,0 4 56 16,3 6-28-16,1 7-16 15,-1 5-6-15,0 2-12 16,0-4-1-16,-3 3-10 16,0-5 0-16,0-5 0 15,0-1 0-15,-3-7 0 16,0-5 5-16,0-1-6 16,-1-5 2-16,1-3-1 15,3-3 0-15,0-1 5 16,0 0 3-16,0-1 3 0,0-12-12 15,0-8 0 1,0-5-14-16,10-4 7 0,-4-2 1 16,3 2-4-16,-2 2 4 15,2 3-3-15,-1 1 3 16,1 3 5-16,-3 3 0 16,4-1 0-16,0 2 0 15,4 1 0-15,-2 2-1 16,-2 0 1-16,3 1-5 15,0 4 5-15,0 2 0 16,-6 0 0-16,2 2 0 16,1 1 0-16,0 3 0 15,-4 0 1-15,0-1 0 16,-2 2-1-16,-1 0 1 16,0 0 0-16,0 0 0 0,0 0 2 15,0 0 4-15,2 0 1 16,-2 4 4-16,3 5 2 15,-3 2 2-15,0 1-2 16,4 4 5-16,-6 2-6 16,2 1-1-16,0 5 2 15,-1 2 5-15,-2 3 3 16,0 1 6-16,0-3 3 16,0 3 4-16,0-3-8 15,0-5-7-15,0 1-5 16,0-6-7-16,0 0-7 15,0-7 0-15,0 0-48 0,1-2-85 16,4-4-208-16,-2-4-763 16</inkml:trace>
  <inkml:trace contextRef="#ctx0" brushRef="#br0" timeOffset="23065.9446">15847 7965 1197 0,'0'0'246'16,"0"0"-161"-16,0 0 62 15,-7-11 72-15,7 6 21 16,0-2-61-16,0-2-59 15,0 2-20-15,0-3-18 16,0 0 5-16,0 0-15 16,0 0-12-16,0 1-1 0,3 2-17 15,1-4-15 1,-1 2-7-16,3-1-8 0,1 3-5 16,7-2-6-16,-2-1-1 15,-2 3-1-15,6 1-5 16,0 2 4-16,1 2 1 15,2 0-8-15,0 2 3 16,0 0 4-16,1 0-4 16,-3 3 5-16,3 4-14 15,-8 3 0-15,-2 1 8 16,-1 1-1-16,-3 2-2 16,-5 3-2-16,-1-1 10 15,0 3-11-15,-3 1 12 16,-11 1-6-16,-1 1 7 15,-6 5 0-15,2-1 1 0,-4 1 0 16,1-1 0-16,1 4 0 16,3-2-1-16,2-1 1 15,0-3 0-15,5 2-1 16,2-6 0-16,0 0 0 16,6-1 0-16,-4-5-1 15,7-1 1-15,0-4 0 16,0-2-1-16,0 0 1 15,0-2-1-15,0-3 0 16,0-2 1-16,4 3 0 16,2-3 7-16,3 0 3 15,-3 0-2-15,4 0-8 0,1 0 9 16,-2 0-3-16,7 0 3 16,2 0 3-16,6-3-1 15,6 2 1-15,1 0 0 16,2 0-5-16,-6 1-6 15,-2 0-1-15,-5 0 0 16,-4 0 0-16,-9 0 0 16,-1 0 0-16,-4 0-18 15,-2 0-39-15,-3 1-118 16,-9 0-386-16,-7-1-1159 0</inkml:trace>
  <inkml:trace contextRef="#ctx0" brushRef="#br0" timeOffset="25808.1821">13314 8767 651 0,'0'0'789'0,"0"0"-639"16,0 0-85-16,0 0 53 15,0 0 83-15,0 0-10 16,0 0-43-16,8-10-51 0,-8 10-25 15,0 0-10-15,0 0-14 16,-8 0-17-16,-10 0 14 16,-9 4 28-16,-11 4-5 15,-11 0-17-15,-16-1-20 16,-26-3-1-16,3 0-4 16,6-4-7-16,12 0 11 15,25 0-1-15,-1 0-6 16,10 0-8-16,12 0-9 15,15 0 0-15,6 0-6 16,3 0-1-16,0 0-33 16,3 0-26-16,9 0-72 15,12 0-147-15,-1 0-530 16,-7 0-785-16</inkml:trace>
  <inkml:trace contextRef="#ctx0" brushRef="#br0" timeOffset="26730.2716">9957 8722 636 0,'0'0'236'15,"0"0"-148"-15,0 0 0 16,0 0 49-16,0 0 52 15,0 0-19-15,0 0 10 16,21 0 2-16,-21 0-18 16,0 0-18-16,0 0-21 15,0 0-37-15,0 0-27 16,-3 0-11-16,-7 0 5 16,-4 0-4-16,-11 0-6 15,-5 4-5-15,-15 2-10 0,-7 1-11 16,-20 1-6-16,-19 1 1 15,4-4 14-15,13-1 2 16,13-4 3-16,15 0-6 16,4 0 1-16,3 0 2 15,15 0-19-15,11 0-1 16,13 0 3-16,0 0-13 16,16 0-51-16,17 0-58 15,25 0-122-15,-10 2-351 16,-5 0-410-16</inkml:trace>
  <inkml:trace contextRef="#ctx0" brushRef="#br0" timeOffset="27937.4015">5817 8749 751 0,'0'0'558'15,"0"0"-454"-15,0 0-56 16,0 0 65-16,0 0 116 16,-99 0 23-16,50 0-49 15,-24 0-32-15,-21-4-32 16,0 1-8-16,12-3-19 15,13 2-31-15,26-1-36 16,3 3-21-16,7-1-15 16,15 3-9-16,15 0-36 15,3 5-143-15,24 19-171 16,7-1-240-16,2-5-307 0</inkml:trace>
  <inkml:trace contextRef="#ctx0" brushRef="#br0" timeOffset="40305.3698">18642 6779 578 0,'0'0'816'0,"0"0"-654"16,0 0-74-16,0 0 33 15,0 0 73-15,-4-3-7 16,4 0-44-16,0 3-51 15,0-3-17-15,0 0-6 16,0-1-11-16,0 1-11 16,11-1-9-16,-1-1-4 15,8-3-16-15,5 3-6 16,2 0-11-16,3 0 1 16,1 0-1-16,-7 5-1 15,-3-1 0-15,1 1 0 0,-11 0-1 16,0 0-7-16,-4 7-1 15,-3 3-7-15,-2 4 7 16,0 3 6-16,-9 3 3 16,-7 1 0-16,-5 1 0 15,-4 1 0-15,0 0 0 16,2-3 1-16,-1-1 1 16,5-2 5-16,7-4 1 15,6 0-2-15,2-6 1 16,4 3 1-16,0-3 1 15,16-4 4-15,7 2-7 16,6-3-6-16,7-2-38 16,-4 0-75-16,4 0-108 0,-7-7-335 15,-12 1-138-15</inkml:trace>
  <inkml:trace contextRef="#ctx0" brushRef="#br0" timeOffset="40868.0698">18976 6729 694 0,'0'0'781'16,"0"0"-652"-16,0 0-51 16,0 0 44-16,0 0 67 15,0 0-60-15,0 0-63 16,98-29-33-16,-74 27-17 16,-2 2 2-16,-4 0 9 15,2 0 1-15,-10 0 0 16,-1 0-17-16,-6 0-11 15,-3 6-6-15,0 4-3 16,0-1 8-16,-8 4 0 16,-3 0 1-16,-5-2 1 15,3 1 5-15,3-2-6 0,7-1 1 16,0-1 7-16,3 0-7 16,3 0 12-16,9-1-2 15,9 4-10-15,1-2 1 16,1 1-1-16,-1 0-1 15,-3-4 0-15,-5 5-6 16,-7-2-7-16,-4-1-9 16,-3-1 1-16,0-1 0 15,-10 2 2-15,-10-1 14 16,2-3 4-16,-2 3-13 16,4-4-64-16,5 1-68 15,5-2-136-15,6-1-224 0</inkml:trace>
  <inkml:trace contextRef="#ctx0" brushRef="#br0" timeOffset="41360.5793">19493 6721 952 0,'0'0'997'16,"0"0"-879"-16,0 0-46 15,0 0 33-15,0 0 9 16,0 0-50-16,0 0-43 16,8 17-8-16,-5-3-1 0,-2 2-6 15,1-1-5-15,-2 1 0 16,0-5 0-16,0-1-1 15,0-2 0-15,0-3-12 16,0 1-34-16,-2-3-12 16,1-2-19-16,1-1 22 15,0 0 20-15,7 0-33 16,7-4-52-16,3 1 73 16,0 0 31-16,1 3 7 15,-5 0 9-15,2 0 0 16,-1 5 0-16,-5 6 17 15,1 3 22-15,-3 2 21 0,-1 0 11 16,-3 0-4-16,1-2-12 16,-4-1-15-16,0-3-13 15,0 0-18-15,-8-3-9 16,-4-4 6-16,-7 3-6 16,-2-6-143-16,-10 0-195 15,6 0-267-15,5-9-439 0</inkml:trace>
  <inkml:trace contextRef="#ctx0" brushRef="#br0" timeOffset="41573.0527">19437 6643 675 0,'0'0'927'0,"0"0"-786"15,0 0-53-15,0 0 120 16,0 0 1-16,0 0-76 16,0 0-78-16,68-7-33 15,-28 7-22-15,1 4-23 16,8 3-155-16,-13 3-304 16,-10-4-317-16</inkml:trace>
  <inkml:trace contextRef="#ctx0" brushRef="#br0" timeOffset="41829.8173">19929 6782 1194 0,'0'0'898'15,"0"0"-801"-15,0 0-67 16,86 0-21-16,-50 0 4 16,0 0-7-16,2 0-6 15,-3 0-76-15,-7 4-268 16,-10 0-328-16</inkml:trace>
  <inkml:trace contextRef="#ctx0" brushRef="#br0" timeOffset="42076.7118">20099 6690 1682 0,'0'0'217'16,"0"0"-96"-16,0 0 56 15,0 0 20-15,0 0-68 16,0 0-69-16,0 0-39 15,-3 10 22-15,3 12 31 16,0 3 2-16,0 4-16 0,0 1-27 16,0-1-23-16,3 2-10 15,1-1 0-15,1-2-90 16,2 5-145-16,0-9-472 16,-4-10-556-16</inkml:trace>
  <inkml:trace contextRef="#ctx0" brushRef="#br0" timeOffset="42379.8225">20405 6608 1395 0,'0'0'801'0,"0"0"-706"16,0 0-2-16,0 0 33 16,0 0 8-16,0 0-52 15,0 0 5-15,0 59-2 16,0-22-25-16,0 1-26 16,0 2-14-16,6-4-19 15,0-2-1-15,0-3-1 16,1-3-47-16,4 2-103 15,-5-9-198-15,-3-5-586 0</inkml:trace>
  <inkml:trace contextRef="#ctx0" brushRef="#br0" timeOffset="42663.5006">20931 6845 1735 0,'0'0'537'0,"0"0"-447"16,0 0 29-16,97-9-6 15,-52 8-27-15,7-1-55 16,4 2-31-16,6 0-107 16,-12 0-261-16,-12 0-609 0</inkml:trace>
  <inkml:trace contextRef="#ctx0" brushRef="#br0" timeOffset="44185.7342">21610 6598 743 0,'0'0'822'0,"0"0"-637"16,0 0 16-16,0 0 23 16,0 0 14-16,0 0-25 15,0 0-46-15,3-13-57 16,-3 13-44-16,2 3-30 16,2 15-15-16,1 4 39 15,-1 7-30-15,1 4-20 16,-1 0-9-16,-4-3-1 15,0 0-25-15,0-4-57 0,0-4-63 16,-4-4-76 0,-2-1-143-16,0-7-312 0,4-7-221 15</inkml:trace>
  <inkml:trace contextRef="#ctx0" brushRef="#br0" timeOffset="44630.5323">21807 6608 1512 0,'0'0'592'15,"0"0"-518"-15,0 0 19 16,0 0 1-16,0 0-3 16,0 0-17-16,0 0 44 15,9 39-29-15,-2-19-43 0,3 4-25 16,-4-1-10-16,3-3-5 15,-1-1-5-15,1-2-1 16,1-4 0-16,0-3-1 16,-1-1-26-16,0-5-13 15,6-4-2-15,-5 0-8 16,2 0-5-16,3-10 11 16,-1-6 30-16,0-1 13 15,-2-4 1-15,1 1 13 16,-3 1 23-16,-3 2 16 15,-4 4 21-15,-1 6 4 16,-1 2 7-16,-1 4-18 0,0 1-24 16,0 0-21-16,0 7-21 15,0 10 0-15,0 7 1 16,0 4 8-16,0 3-7 16,0 1-1-16,7-4-1 15,-1-6-22-15,3 1-68 16,1-6-71-16,-3-2-119 15,-1-5-310-15,-2-6-107 0</inkml:trace>
  <inkml:trace contextRef="#ctx0" brushRef="#br0" timeOffset="45033.7178">22283 6650 1787 0,'0'0'385'16,"0"0"-258"-16,0 0 14 0,0 0-4 16,0 0-2-16,0 0-26 15,0 0-34-15,-73 99-42 16,73-65-17-16,0 0-15 16,6-5 5-16,12-2 3 15,3-7-8-15,1-4-1 16,4-7 0-16,0-6-20 15,0-3-25-15,-2 0 7 16,-5-14 14-16,0-7 15 16,-5-7 7-16,-2-3 1 15,-6-3 1-15,-5 3 0 16,-1 3 12-16,-3 5 22 0,-14 5-19 16,-2 2-6-16,-3 6-8 15,1 4 0-15,5 5-1 16,3 1-7-16,7 0-68 15,-1 7-136-15,7 14-132 16,10-5-348-16,4 0-428 0</inkml:trace>
  <inkml:trace contextRef="#ctx0" brushRef="#br0" timeOffset="45425.9149">22752 6803 1079 0,'0'0'645'16,"0"0"-416"-16,0 0 38 15,0 0-43-15,0 0-86 16,0 0-73-16,0 0-41 15,76-7-22-15,-49 7-2 16,-2 0-15-16,-1 0-73 16,-8 1-90-16,-7 5-130 15,-4 2-212-15,-5-6-146 0</inkml:trace>
  <inkml:trace contextRef="#ctx0" brushRef="#br0" timeOffset="45685.656">22858 6714 1207 0,'0'0'482'15,"0"0"-356"-15,0 0 109 16,0 0-7-16,0 0-51 16,0 0-43-16,0 0-53 15,0 4-14-15,0 12 24 16,0 6-39-16,0 1-30 15,0 1-16-15,0 0-6 16,1-2-14-16,4 1-88 16,0 2-114-16,1-7-315 15,0-6-297-15</inkml:trace>
  <inkml:trace contextRef="#ctx0" brushRef="#br0" timeOffset="46163.3446">23259 6631 1595 0,'0'0'589'0,"0"0"-523"16,0 0 41-16,0 0 49 15,0 0-1-15,0 0-48 16,0 0-43-16,-91-37-32 15,77 41-23-15,0 12 2 16,5 2-10-16,1 2 8 0,4 2-8 16,4-2 10-16,0 0-11 15,0-1 0-15,9-9-1 16,4 0-20-16,5-3-7 16,3-4-11-16,1-3-34 15,4 0-3-15,-3-10 6 16,1-3 44-16,-4-5 20 15,-2-1 6-15,-5-3 0 16,-3 1 24-16,-2 4 31 16,-3 5 41-16,-5 4-7 15,0 6-14-15,0-1-21 0,0 3-27 16,0 0-27 0,0 10-1-16,0 9 1 0,0 5 0 15,-7 5 6-15,4 2-6 16,0 1-1-16,0-2-53 15,0-2-64-15,-5 3-112 16,2-8-289-16,0-9-229 0</inkml:trace>
  <inkml:trace contextRef="#ctx0" brushRef="#br0" timeOffset="46659.9586">23548 6531 1347 0,'0'0'593'16,"0"0"-486"-16,0 0 12 15,0 0-2-15,0 0 37 16,0 0-44-16,0 0-40 15,0 80-12-15,-1-55-22 16,-1-1-21-16,0-3-6 16,2-2-8-16,0-2 5 15,0-5-5-15,0-2 0 16,8-2 0-16,3-4-1 16,7-3-20-16,-5-1-26 0,6 0-2 15,1-9 14 1,-1-5 5-16,1-2 19 15,-7-3 9-15,-1 2 1 16,-2 6 26-16,-5-1 31 0,0 5 14 16,-5 3-2-16,0 1-3 15,0 3-13-15,0 0-15 16,0 0-14-16,0 0-23 16,0 12 0-16,0 6 17 15,0 6 10-15,0 2-2 16,-4 1-9-16,4 2-12 15,0-3-5-15,0-3-38 0,-3 5-100 16,2-5-139 0,-1-6-548-16</inkml:trace>
  <inkml:trace contextRef="#ctx0" brushRef="#br0" timeOffset="47031.6509">24205 6759 1220 0,'0'0'388'16,"0"0"-60"-16,0 0-12 15,0 0-65-15,0 0-72 16,0 0-114-16,0 0-41 16,106-8-15-16,-65 8-9 15,0 0-2-15,-2 2 2 16,-5 4-11-16,-4-2-40 15,-8 0-53-15,-7 1 0 16,-9-1-82-16,-6-3-101 16,-10-1-253-16,-5 0-363 0</inkml:trace>
  <inkml:trace contextRef="#ctx0" brushRef="#br0" timeOffset="47250.5407">24244 6895 1448 0,'0'0'685'16,"0"0"-505"-16,0 0 11 16,0 0-57-16,0 0-65 0,0 0-41 15,118 4-25 1,-84 1-3-16,9 2-147 0,-10 0-221 15,-11-3-582-15</inkml:trace>
  <inkml:trace contextRef="#ctx0" brushRef="#br0" timeOffset="48413.8591">24954 6770 396 0,'0'0'380'16,"0"0"-132"-16,0 0-61 16,0 0 9-16,0 0-54 15,0 0-65-15,0 0-51 16,0 0-26-16,0 0-11 16,-3-7-66-16,3 7-69 15,0 0 9-15,0 0 92 16,0 0 45-16,0 0 61 15,0-1 77-15,0-1 15 16,0-2 50-16,0 0 38 16,0-1-20-16,0-2-46 15,0 1-52-15,0 0-31 16,7-1-29-16,7-1-11 0,4-2-22 16,4 1-9-16,5 3-12 15,1 1-9-15,0 2 1 16,-1 3-1-16,-6 0 1 15,-4 0-1-15,-7 0-1 16,-4 4 0-16,-3 3-8 16,-3 2-6-16,0 5 6 15,-13 5 9-15,-4 1-1 16,-4 4 1-16,1-1 0 16,0-1 0-16,4 2 0 15,4-2 1-15,4-2 7 16,8-4-2-16,0-2-5 15,9 1 10-15,12-7-8 0,9-1-3 16,6-4-96 0,10-3-117-16,-9-4-385 0,-5-8-408 0</inkml:trace>
  <inkml:trace contextRef="#ctx0" brushRef="#br0" timeOffset="48912.5666">25342 6663 905 0,'0'0'980'0,"0"0"-822"0,0 0-60 15,0 0 41-15,0 0-15 16,0 0-46-16,85-18-37 15,-69 18-29-15,-1 0-11 16,-3 2 0-16,-4 7-1 16,-4-2-1-16,-2 0 0 15,-2 0-5-15,0 4 4 16,0-5-5-16,-5 4 7 16,-4 0 1-16,0-3 8 15,0 1-8-15,5-3 1 16,2 3-1-16,2-1 1 15,0 3-1-15,12 1 13 16,6 2-7-16,6 3-7 0,0-2 0 16,-3 2-1-16,0-2 1 15,-7-1-1-15,-5-3 1 16,-4-1-1-16,-5-5-8 16,0 3 2-16,0-2 7 15,-11 0 0-15,-3-2 12 16,-3 1-11-16,-2 0-1 15,-1-2-89-15,4-2-181 16,5 0-409-16,4 0-395 0</inkml:trace>
  <inkml:trace contextRef="#ctx0" brushRef="#br0" timeOffset="49353.2773">25828 6588 1159 0,'0'0'771'15,"0"0"-683"-15,0 0 65 16,0 0 15-16,0 0-13 16,0 0-44-16,0 0-38 15,-33 14-13-15,17 9-2 16,1 6-15-16,2 5-19 15,3-1-10-15,7 2-1 16,3-2-12-16,0-5 0 16,3-2-1-16,10-4 0 15,1-4-7-15,4-4 1 16,2-4-12-16,3-4-6 16,3-6-9-16,-2 0-2 0,3 0-6 15,-4-9 7-15,-2-4 10 16,-7 0 17-16,-5-2 7 15,-8 1 13-15,-1 4 17 16,-3 0-9-16,-10 2-12 16,-8 0-2-16,1 2-5 15,0 2 3-15,-1 4-5 16,6 0-42-16,3 0-128 16,6 0-92-16,5 8-302 15,1-2-123-15</inkml:trace>
  <inkml:trace contextRef="#ctx0" brushRef="#br0" timeOffset="49569.8503">26231 6789 127 0,'0'0'1847'0,"0"0"-1587"16,0 0-159-16,0 0 58 16,89-6-58-16,-57 6-33 0,0 0-37 15,-2 0-31 1,-10 3-102-16,-8 0-403 16,-11-3-725-16</inkml:trace>
  <inkml:trace contextRef="#ctx0" brushRef="#br0" timeOffset="52000.5745">26753 6740 848 0,'0'0'322'16,"0"0"-170"-16,0 0 32 15,0 0 48-15,0 0 36 16,0 0-59-16,0 0-45 16,-7-12-25-16,7 11-5 15,0 1-13-15,0-4-10 0,0 4-34 16,0-3-26-16,11-3-31 16,5-1-20-16,4 0-2 15,1 0 1-15,0 2-7 16,0 5 2-16,-2 0 6 15,-4 0-2-15,-1 0 1 16,-5 0-5-16,-2 0 0 16,-1 5 0-16,-3 2-3 15,-1 6 0-15,-2-3 8 16,0 7-1-16,0-1 1 16,-8 0 1-16,-2 1 0 15,-3 0 0-15,-1-1 0 16,2 1 0-16,-1 0 0 0,2-5 0 15,5-1 1-15,0-2-1 16,5-2 0-16,1-3 6 16,0 0-4-16,0-1-1 15,13-2 11-15,5 1-3 16,7-2-8-16,7 0-1 16,2 0-22-16,-1 0-29 15,-3-2-40-15,-8 1-67 16,-7-1-45-16,-15 1-121 15,-3-3-316-15,-12 2-626 0</inkml:trace>
  <inkml:trace contextRef="#ctx0" brushRef="#br0" timeOffset="52780.6035">27147 6661 729 0,'0'0'328'16,"0"0"-68"-16,0 0 26 15,0 0-8-15,0 0-28 16,0 0-52-16,0 0-51 16,0-16-35-16,0 14-21 15,4 0-29-15,2 1-36 16,2-1-16-16,3 2-2 0,3 0-8 16,1 0 0-1,1 0-2-15,1 0-8 0,-1 7 1 16,-5 1 3-16,-2 0-1 15,-5 2-2-15,-4 2 0 16,0-1 0-16,0-1 9 16,-1 0 0-16,-8-2-1 15,1 1 1-15,-1-2 1 16,2-2-1-16,0 1 0 16,4-2 1-16,1 0-1 15,2 1 1-15,0 0-1 16,2 1 0-16,9 4 0 0,3 0 1 15,2 0-1 1,1 2 0-16,-1 1-2 16,-2-2 2-16,-1-1-1 0,-4 0 0 15,-3-1 0-15,-2 1-5 16,-4-5 0-16,0 1 6 16,0 0-1-16,-12-2 1 15,-5 0 0-15,-7-1-2 16,0 0-62-16,-3-1-53 15,-2 2-107-15,9-2-325 16,6-2-390-16</inkml:trace>
  <inkml:trace contextRef="#ctx0" brushRef="#br0" timeOffset="53303.327">27541 6623 1275 0,'0'0'728'0,"0"0"-634"16,0 0 118-16,0 0 14 16,0 0-58-16,0 0-83 15,0 0-63-15,15-5-20 16,-12 22 4-16,0 4 7 15,-2 3 2-15,2 0-14 16,0 1 6-16,0-3-6 0,0-5 0 16,4-2-1-16,1-5 0 15,0 0-11-15,5-6-8 16,0-1-8-16,4-3 2 16,1 0-10-16,1-7 13 15,1-5 4-15,-1-3 10 16,0-4 8-16,-5 0 15 15,-2 1 0-15,-4 2 27 16,-3 5 19-16,-3 4 9 16,-2 2-12-16,0 4-20 15,0 1-8-15,0 0-2 16,0 0-10-16,0 0-11 16,0 3-7-16,0 8-1 0,0 9 1 15,0 6 5 1,0 2 3-16,-4 4 5 0,3 1-4 15,-1-4 2-15,1-2-10 16,-2-1-1-16,-1-3-1 16,-1-4-38-16,-8-4-99 15,-2-5-412-15,1-7-1034 0</inkml:trace>
  <inkml:trace contextRef="#ctx0" brushRef="#br0" timeOffset="60400.1182">16896 8593 150 0,'0'0'745'0,"0"0"-603"15,-88-4-15-15,42-2 41 16,-8-1 30-16,-5 2-43 16,-13-2-60-16,-22 0-3 15,-19 3-5-15,-4 2-31 16,6 2-22-16,27 0-19 16,21 0-13-16,18 5 4 15,7 0-5-15,6 1-1 0,-1 1-12 16,9-2-50-16,18 3-63 15,6-3-49-15,33-1 63 16,6 3-201-16,3-4-390 0</inkml:trace>
  <inkml:trace contextRef="#ctx0" brushRef="#br0" timeOffset="60759.2645">17021 8769 72 0,'0'0'641'0,"0"0"-376"15,0 0-121-15,0 0 43 16,-83-11 25-16,14 2-10 16,-32-2-4-16,-41-6-52 15,-21-3-35-15,-2 0-8 16,16 4-13-16,25 11-32 16,30 1-21-16,28 4-25 15,24 0-12-15,11 22-82 16,5-1-242-16,9-2-526 0</inkml:trace>
  <inkml:trace contextRef="#ctx0" brushRef="#br0" timeOffset="74180.893">10679 5936 1154 0,'0'0'326'0,"0"0"-160"16,0 0 27-16,0 0 22 15,0 0-40-15,0 0-9 0,6-69-26 16,-6 67-24-16,0 2-43 15,0 0-31-15,0 0-33 16,-9 3-9-16,-4 19 0 16,-11 10 43-16,-12 22 17 15,-1 3-27-15,-8 6-6 16,2 2-6-16,4-9-2 16,-3 4-2-16,5-7-7 15,7-5 11-15,3-6-7 16,6-3-4-16,2-6-10 15,4-3 1-15,0-5-1 16,6-7 0-16,3-5-18 16,3-3-40-16,3-6-44 0,0-4-104 15,0 0-100-15,0-9-366 16</inkml:trace>
  <inkml:trace contextRef="#ctx0" brushRef="#br0" timeOffset="74509.7907">10185 5832 927 0,'0'0'996'0,"0"0"-838"16,0 0-69-16,0 0 8 15,0 0 11-15,0 0-8 0,0 0 87 16,0 83-54-16,17-33-45 16,5 6-9-16,8 5-35 15,-2-1-17-15,5 0-15 16,0-4-2-16,-2-1-3 16,2-7-6-16,-3-6 0 15,-1-2-1-15,-3-8-15 16,-2-5-52-16,0 0-84 15,-7-7-167-15,-1-10-455 0</inkml:trace>
  <inkml:trace contextRef="#ctx0" brushRef="#br0" timeOffset="75000.2141">11477 6271 1418 0,'0'0'600'16,"0"0"-489"-16,0 0 36 15,0 0-17-15,0 0-35 16,0 0-27-16,0 0 23 16,101 7-22-16,-45 0-35 15,2 0-22-15,6 1-10 0,-7-1-2 16,-3 2-12 0,-5-2-31-16,-10 0-29 0,-7 1-65 15,-6-3-73-15,-17-1-121 16,-9-1-32-16,-15-3-221 15,-9 0-334-15</inkml:trace>
  <inkml:trace contextRef="#ctx0" brushRef="#br0" timeOffset="75265.4699">11731 6166 929 0,'0'0'723'16,"0"0"-557"-16,0 0 51 0,0 0-29 16,0 0-28-16,0 0-38 15,0 0-54-15,-14 16 1 16,13 12 69-16,1 7-66 16,0 8-37-16,0 2-18 15,0 1-10-15,9 1-7 16,3-2 0-16,1-4-54 15,7 12-132-15,2-16-126 16,-6-8-624-16</inkml:trace>
  <inkml:trace contextRef="#ctx0" brushRef="#br0" timeOffset="75665.77">12630 6035 1485 0,'0'0'376'0,"0"0"-208"0,0 0-6 15,0 0-18-15,0 0-40 16,0 0-24-16,0 0 36 16,35 67-33-16,-19-31-36 15,4 5-22-15,2 1-13 16,2 2-5-16,-2-5-7 15,1 0-1-15,-1-5-20 16,-4-4-77-16,0-4-87 16,-5 2-179-16,-2-8-292 15,-5-9-420-15</inkml:trace>
  <inkml:trace contextRef="#ctx0" brushRef="#br0" timeOffset="76063.7931">13068 6033 962 0,'0'0'620'15,"0"0"-476"-15,0 0 41 16,0 0-14-16,0 0-22 15,0 0-34-15,0 0-17 16,-6 3 6-16,-7 17 57 16,-1 10-46-16,-1 6-38 0,-9 10 9 15,-1 7-19 1,-5 4-24-16,0 3-8 0,-1 2-4 16,-2 1-2-16,0 3-10 15,2-4-5-15,4-3-1 16,0-5-5-16,9-7-8 15,-1-8 0-15,3-7 0 16,5-6-10-16,5-6-56 16,-6-5-73-16,0-5-226 15,3-6-602-15</inkml:trace>
  <inkml:trace contextRef="#ctx0" brushRef="#br0" timeOffset="129837.4971">15710 13043 1500 0,'0'0'375'0,"0"0"-253"0,0 0 42 16,0 0 67-1,0 0-74-15,0 0-56 0,36 0-50 16,-8 0-27-16,5 0-12 16,3 0-11-16,4 0 5 15,-4 0-6-15,-4 0-2 16,0 0-37-16,-7-2-77 16,2 0-135-16,-11-2-322 15,-2 2-248-15</inkml:trace>
  <inkml:trace contextRef="#ctx0" brushRef="#br0" timeOffset="130207.1376">15886 12867 1780 0,'0'0'259'16,"0"0"-146"-16,0 0 63 0,0 0-7 16,0 0-29-16,0 0 4 15,-3 76-40-15,3-40-58 16,0 7-46-16,9 10-36 16,4-6-239-16,1-11-700 0</inkml:trace>
  <inkml:trace contextRef="#ctx0" brushRef="#br0" timeOffset="139786.7951">17129 12848 1061 0,'0'0'601'0,"0"0"-518"15,0 0 74-15,0 0 67 16,0 0-44-16,0 0-38 0,0-27-33 15,3 27-20-15,0 0-22 16,-3 0-23 0,3 0-15-16,2 6 12 0,0 8-14 15,1 6-2-15,1 2-1 16,4 5-5-16,1 3-7 16,-3-1-6-16,1-2-4 15,1 0-1-15,-5-4 0 16,0-7 0-16,-3 0-1 15,-3-6 1-15,0 0-1 16,0-6 0-16,0-1 0 16,0-3 0-16,0 0 2 15,0 0 7-15,4-10-8 0,0-7 1 16,2-6-1 0,7-3-1-16,-3-3 0 0,2-5-6 15,0 5 5-15,3 2 0 16,-6 3-3-16,4 2 4 15,-1-1 0-15,2 6 0 16,-1 0 1-16,-3 4 1 16,5 3-2-16,-4 4 0 15,1 6-18-15,1 0 18 16,-3 4 3-16,1 11 14 16,-2 9-8-16,-3 3-3 15,0 5 3-15,0 0 6 16,2 3-3-16,2-3-3 15,-1-5-8-15,1-1 1 16,-1-7-2-16,-2-5-22 0,3-7-99 16,-3-4-224-16,-1-3-509 15</inkml:trace>
  <inkml:trace contextRef="#ctx0" brushRef="#br0" timeOffset="140725.7801">16535 12778 221 0,'0'0'1361'0,"0"0"-1191"16,0 0-18-16,0 0 148 16,0 0-50-16,0 0-78 15,0 0-75-15,13-16-61 16,4 12-19-16,5-2 9 16,4 2-11-16,2 4 6 15,5 0-13-15,-3 0 2 0,-1 0-4 16,0 0-5-16,-4 10 0 15,-4-1 0-15,-8 6 0 16,-7 0-1-16,-4 2 46 16,-2 3-27-16,-8 0-11 15,-8-1-7-15,-10 1 10 16,3-6-10-16,-4 2-1 16,6-6 6-16,-3 0-4 15,8-3-1-15,2-4 6 16,5 1 1-16,6-2-7 15,3-2-1-15,0 3 0 16,3 1-3-16,17 2 3 16,-1-1 7-16,8 1-1 15,1 4 0-15,1 0-4 16,-2 3-1-16,-4 3 1 0,-4-2-1 16,-3 2 6-16,-6-3 7 15,-6 1 2-15,-2 2 0 16,-2-6-8-16,0 3-2 15,-10-2 0-15,-12-2 7 16,-7 1 1-16,-7-4-1 16,-9 1-5-16,3-4-8 15,2 1 1-15,12-4-1 16,4 0 0-16,11 0-16 16,7 0-31-16,6 0-50 0,9-7-142 15,8 4-486-15,6-4-300 16</inkml:trace>
  <inkml:trace contextRef="#ctx0" brushRef="#br0" timeOffset="144307.6487">8592 15847 519 0,'0'0'837'0,"0"0"-616"16,0 0-139-16,0 0 103 16,0 0 44-16,0 0-72 15,0 0-31-15,0-33-18 16,0 26-17-16,0 0-9 15,-9 1-3-15,-12 2-28 16,-4 4-11-16,-11 0-15 16,-13 0 2-16,-10 20 7 15,-2 7 1-15,-4 6 10 16,6 10-12-16,7 6 1 0,13 1-6 16,11-1-7-16,15-3-7 15,8-3-14-15,5-9 0 16,11-1-6-16,17-7 5 15,5-3-23-15,4-6-29 16,8-7-27-16,1-8-93 16,15-2-113-16,-13-5-349 15,-6-6-208-15</inkml:trace>
  <inkml:trace contextRef="#ctx0" brushRef="#br0" timeOffset="145047.2145">8650 16160 1332 0,'0'0'740'0,"0"0"-649"0,0 0 16 15,0 0 93-15,0 0-29 16,-97 27-85-16,81-8-44 16,2-2-18-16,11 3-15 15,3 0-9-15,3-4-17 16,14-2-38-16,8-5-55 15,2-2 18-15,7-7-23 16,-4 0-71-16,0 0-38 16,-5-12 60-16,-4-2 101 15,-9 0 49-15,-6-5 14 16,-3 2 42-16,-3 3 77 16,0 1-8-16,-9-1 1 15,-3 4-5-15,-3 0-13 0,3 5-22 16,2-2-9-1,4 4-11-15,6-2-17 0,0 0-17 16,0-1-16-16,13-1-2 16,7-4-17-16,2 1 16 15,5-2-8-15,1-1-4 16,-5 6 1-16,-1 0-5 16,-8 1 16-16,-4 6-10 15,-4 0 11-15,-3 0 9 16,-3 13 18-16,0 4 15 15,0 3 17-15,0 2 2 16,0 0-28-16,0 0-15 0,-3-2-9 16,0-5-7-16,0-1-1 15,0-4-1-15,0-4-1 16,-1-3-24-16,4-3 11 16,0 0-5-16,0 0-3 15,4-3-11-15,8-13-16 16,7-4 16-16,5-2 0 15,0-5 0-15,3 3 14 16,-2-3 13-16,2 5 5 16,-5 5 1-16,-2 4 9 15,-4 3 9-15,-7 6 18 16,-1 4 7-16,-5 0-5 16,-3 4-8-16,0 17 27 0,0 2 7 15,-3 9 14-15,-8-2-50 16,2 3-12-16,2-4-8 15,1-2-8-15,3-7 0 16,3 0-40-16,0-11-51 16,9-4-109-16,10-5-317 15,-1 0-509-15</inkml:trace>
  <inkml:trace contextRef="#ctx0" brushRef="#br0" timeOffset="145713.8953">9472 16098 1320 0,'0'0'292'0,"0"0"-102"0,0 0 117 16,0 0-41-16,0 0-135 15,0 0-72-15,0 0-21 16,-55 3 30-16,28 11 16 15,-3 4-16-15,5 1-20 16,4 3-2-16,12 1-16 16,3-1-15-16,6-1-14 15,6-5-1-15,15-3-50 16,7-7-29-16,5-2-107 16,15-4-113-16,-5-10-409 15,-7-7-421-15</inkml:trace>
  <inkml:trace contextRef="#ctx0" brushRef="#br0" timeOffset="145965.3153">9751 15797 1498 0,'0'0'373'15,"0"0"-176"-15,0 0 55 16,0 0-34-16,0 0-81 15,0 0-24-15,0 0 14 16,-27 102-52-16,17-52-21 16,1 3-11-16,0 3-23 15,-6-3-8-15,6-7-12 16,-3-3-27-16,-1-10-71 0,5-3-94 16,-1-7-129-16,2-7-443 15,7-9-689-15</inkml:trace>
  <inkml:trace contextRef="#ctx0" brushRef="#br0" timeOffset="146397.9863">9866 16111 2045 0,'0'0'258'0,"0"0"-186"0,0 0 92 15,0 0-17-15,-34 73-62 16,27-51-52 0,6-5-20-16,1-4-4 0,0-3-9 15,1-6-5-15,9-2-7 16,3-2-2-16,2 0-12 16,3-9-22-16,0-8-16 15,6 0 3-15,-2-5 9 16,2-5 17-16,-3 1 24 15,-4 5 11-15,-1 2 10 16,-3 6 23-16,-7 6 28 16,-6 5 31-16,0 2-20 15,0 2-17-15,0 12 5 16,-12 9 22-16,-1 0-51 16,2 4-14-16,5 2-10 0,3-2-5 15,3-8-2 1,0-3-26-16,9-2-55 0,12-10-29 15,12-4-62-15,-2-4-194 16,-1-10-580-16</inkml:trace>
  <inkml:trace contextRef="#ctx0" brushRef="#br0" timeOffset="146724.3777">10357 16017 2034 0,'0'0'310'16,"0"0"-139"-16,0 0 87 0,0 0-102 16,0 0-75-1,0 0-24-15,-84 21-12 0,80-5-23 16,4 2-14 0,0-2-7-16,0 0 0 0,10 0 0 15,1-2 5-15,2 2-6 16,-4-6 0-16,-3 2 0 15,0-3 1-15,-6 1 0 16,0-1 1-16,0-3-1 16,-3 1 15-16,-6 0-8 15,-7 2-7-15,-1-5 5 16,-2 3-5-16,-2-4-1 16,3 0-46-16,2 0-69 0,10-3-144 15,-1-3-490-15,7-7-1124 16</inkml:trace>
  <inkml:trace contextRef="#ctx0" brushRef="#br0" timeOffset="146988.3578">10527 16072 2261 0,'0'0'313'0,"0"0"-125"15,0 0 28-15,0 0-95 0,0 0-53 16,0 0 10-16,0 0-17 16,6 92-31-1,-3-66-11-15,-3-3-7 0,0-3-11 16,0-4-1-16,0-2-32 16,0-7-58-16,0-2-60 15,0-5-119-15,0 0-383 16,0-6-592-16</inkml:trace>
  <inkml:trace contextRef="#ctx0" brushRef="#br0" timeOffset="147153.4933">10730 15876 2181 0,'0'0'278'16,"0"0"-171"-1,0 0 84-15,0 0-114 0,0 0-77 16,0 0-67-16,0 0-191 16,-15 53-476-16</inkml:trace>
  <inkml:trace contextRef="#ctx0" brushRef="#br0" timeOffset="147986.4827">10841 16084 2074 0,'0'0'335'0,"0"0"-255"0,0 0 102 16,0 0-66-16,0 0-68 15,0 0-12-15,0 0-11 16,-20 73-16-16,17-56-9 15,3-1 0-15,0-4-5 16,6-1-25-16,7-5-13 16,4-2 20-16,2-4 14 15,2 0-6-15,-3 0-20 16,6-4 3-16,-5-9 7 16,-1 4 9-16,0-7 15 0,-6 2 1 15,-2-2 1-15,-3 2 14 16,-4 0 21-1,-3 2 23-15,0-1-9 0,0 3-32 16,-7 0-3-16,-6 4 1 16,4-1 2-16,0 3-17 15,0 4 5-15,6 0-5 16,3 0-1-16,0 0 0 16,0-3-2-16,4 3 1 15,13-4-10-15,2-5 10 16,7 0-6-16,-1-1 7 15,-1 0 0-15,-2 1 0 16,-2 4 0-16,-1 2-1 0,-6 3 1 16,1 0 0-1,-5 3 9-15,-3 10 11 0,-3 3 11 16,-3 7 8-16,0 4-12 16,0 3-1-16,-9-4-9 15,-3-3-2-15,-3-2-4 16,3-2-5-16,0-8-5 15,5-3-1-15,1-4 0 16,2-1 0-16,4-3-6 16,0 0 4-16,4-3-8 15,12-9-18-15,5-5-2 16,9-5 1-16,6-6-1 16,1-1 11-16,0-2 5 15,-1 1 4-15,-6 7 8 16,-8 7 1-16,-5 3 1 15,-7 7 0-15,-7 6 4 0,-3 0 8 16,0 9 3-16,0 11 26 16,-10 4 1-16,-6 5 8 15,2 4-18-15,2-4-13 16,3-2-4-16,6-4-6 16,3-7-9-16,0-2-1 15,15-5-36-15,34-9-47 16,-4 0-148-16,1-3-685 0</inkml:trace>
  <inkml:trace contextRef="#ctx0" brushRef="#br0" timeOffset="156305.7593">12098 16041 166 0,'0'0'192'16,"0"0"-114"-16,0 0 43 15,0 0 41-15,0 0-6 16,0 0-12-16,-33 10-31 16,30-10-80-16,-4 0-11 15,4 0 381-15,3 0-146 16,-3 0-74-16,0 0-3 15,3 0 0-15,0 3-36 16,0-3-41-16,0 0-30 16,0 1-21-16,0 2-9 15,6 0 1-15,10 4-23 16,3-1-9-16,14 4 1 16,6-3-12-16,3 0 5 0,7-1-6 15,6-5 0-15,-1 1-24 16,6 2-16-16,-2-4 1 15,-3 0-22-15,-7 0-29 16,-5-4-12-16,-10 1-8 16,-13-3-40-16,-7 2-90 15,-13 1-22-15,0 0-41 16,0 3-419-16</inkml:trace>
  <inkml:trace contextRef="#ctx0" brushRef="#br0" timeOffset="156646.1708">12043 16137 1416 0,'0'0'480'0,"0"0"-439"16,0 0-12-16,0 0 162 16,0 0-2-16,0 0-79 15,0 0-43-15,113 24-27 0,-65-24-13 16,4 0-9 0,4 0-9-16,0 0-8 0,-8 0 2 15,-11 0-3-15,-4-1-22 16,-12-2-40-16,-8 0-29 15,-7 1-56-15,0 0-95 16,-6-4-81-16,0 2-339 0</inkml:trace>
  <inkml:trace contextRef="#ctx0" brushRef="#br0" timeOffset="157012.4025">12413 15933 1780 0,'0'0'294'15,"0"0"-238"-15,0 0 19 16,0 0 97-16,0 0-92 16,0 0-41-16,0 0 5 15,77 55-16-15,-41-37-19 16,3 3-8-16,0 1-1 15,4 1 0-15,-5-1-10 16,0-3 8-16,-5 5 1 16,-11-4 0-16,-8-5 0 15,-7 3 1-15,-7-7 10 16,-4 1 39-16,-18 1 22 16,-1-3-26-16,-10 0-3 15,0-4-21-15,2 1-14 0,4-6-7 16,8 2-130-16,6-3-187 15,9 0-635-15</inkml:trace>
  <inkml:trace contextRef="#ctx0" brushRef="#br0" timeOffset="157585.3493">13643 15701 1809 0,'0'0'310'0,"0"0"-230"0,0 0 94 15,0 0 25-15,0 0-42 16,0 0-62-16,0 0-22 16,-50-26-23-16,29 38-16 15,1 9-4-15,0 9-1 16,4 7-4-16,6 8-9 16,6 5 2-16,4 6-1 15,0 2-11-15,10 2-5 16,7-3 0-16,2-4 0 15,-2-5 1-15,-4-4-1 16,-4-10 5-16,-6-7-5 16,-3-2-1-16,0-10 0 15,-6-3-5-15,-13-6-28 16,2-6-51-16,-8 0-85 0,-5-10-108 16,4-5-373-16,7-3-323 15</inkml:trace>
  <inkml:trace contextRef="#ctx0" brushRef="#br0" timeOffset="157972.6091">13335 16088 396 0,'0'0'1733'15,"0"0"-1490"-15,0 0-170 0,0 0 57 16,0 0 6-16,0 0-76 15,0 0-40 1,103-10-12-16,-60 7-8 0,2 2 0 16,-2-1-5-16,-8-2-19 15,-3 0-24-15,-5-5-7 16,-9 3 18-16,-4-2 24 16,-4 1 12-16,-4 0 1 15,0 5 8-15,-6-1 43 16,4 0 10-16,-4 3-10 15,0 0-12-15,0 0-11 16,3 8-7-16,0 9 22 16,0 4 13-16,4 5-22 0,1 1-11 15,4-4-10-15,-3-2-6 16,3-3-7-16,-4-8-40 16,2-3-81-1,-1-7-131-15,-3 0-425 0,-2-13-1167 16</inkml:trace>
  <inkml:trace contextRef="#ctx0" brushRef="#br0" timeOffset="158145.8883">13837 15869 380 0,'0'0'1938'15,"0"0"-1718"-15,0 0-159 0,0 0 104 16,0 0-56-1,0 0-84-15,0 0-25 16,14 30-44-16,-5-13-173 0,0-3-494 16</inkml:trace>
  <inkml:trace contextRef="#ctx0" brushRef="#br0" timeOffset="158596.6943">14057 15984 2004 0,'0'0'345'16,"0"0"-268"-16,0 0 69 15,0 0 22-15,0 0-75 16,0 0-53-16,0 0-15 0,-41 0-5 15,28 0-2-15,0 0-5 16,4 0-11-16,-1 8-2 16,7-4-1-16,-1 5 0 15,4-2 0-15,0 0 0 16,0 3-29-16,12-1 21 16,5 4-2-16,2 0 1 15,5-2 1-15,-3 2 0 16,3 3 8-16,-2-7 1 15,-4 1-1-15,-6 0 1 16,-6-6-1-16,0 0 0 0,-6-1-1 16,0 0-10-16,0 0 2 15,-15 1-13-15,-3-1 5 16,-3 0-64-16,0-3-86 16,5 0-80-16,4 0-288 15,9 0-182-15</inkml:trace>
  <inkml:trace contextRef="#ctx0" brushRef="#br0" timeOffset="158980.8313">14363 15968 1921 0,'0'0'259'16,"0"0"-163"-16,0 0 125 15,0 0-22-15,0 0-98 16,0 0-51-16,0 0-26 16,-74-25-15-16,67 27-9 15,1 8-1-15,2 0 1 16,4 7-1-16,0-2-11 16,4 4-20-16,8-1 20 15,6 2 2-15,0 0 2 16,1-3 1-16,1-3 6 15,-4-1 0-15,-3-4 0 16,-2-3 1-16,-5-5 0 0,-6 2-1 16,0-3 1-16,0 0-1 15,0 0-18-15,-17 0 5 16,1 0 13-16,-6 3-76 16,1-3-66-16,0 0-120 15,4 0-328-15,10 0-441 0</inkml:trace>
  <inkml:trace contextRef="#ctx0" brushRef="#br0" timeOffset="159227.9229">14519 15962 1393 0,'0'0'851'0,"0"0"-749"0,0 0 23 15,0 0 86-15,0 0-78 16,0 0-56-16,0 0 15 16,23 64-27-16,-17-36-35 15,4-1-7-15,-4-1-8 16,3-3-9-16,3-3-6 16,-3-8-21-16,-3-4-70 15,3-8-62-15,-1 0-144 16,-2 0-591-16</inkml:trace>
  <inkml:trace contextRef="#ctx0" brushRef="#br0" timeOffset="159415.3528">14642 15843 1753 0,'0'0'637'16,"0"0"-572"-16,0 0 2 15,0 0 37-15,0 0-104 16,0 0-1-16,0 0-140 16,16 13-399-16,-7-2-777 0</inkml:trace>
  <inkml:trace contextRef="#ctx0" brushRef="#br0" timeOffset="160207.0065">14864 15958 1360 0,'0'0'1069'0,"0"0"-954"16,0 0-41-16,0 0 63 16,0 0-65-16,0 0-33 15,0 0-20-15,-27 83-9 16,24-59-9-16,3 2-1 15,3-6-12-15,7-6-14 16,10-2 4-16,-1-6 1 16,4-2-28-16,-4-4 7 0,-4 0 9 15,0-13-19-15,-3-1 10 16,-6-2 27-16,-6-4 5 16,0 1 5-16,0 5 5 15,-3-1 15-15,-9 4 3 16,-2 1 3-16,5 0 15 15,2 2 8-15,4 6 3 16,0-1-9-16,3-1-12 16,0 0-8-16,0-1-8 15,3 1-2-15,6-2-7 16,5 2-1-16,-1-2 0 16,-1 2 0-16,1 4-1 0,-2 0 1 15,-2 0 0 1,1 0 0-16,-3 0 0 0,1 0 9 15,0 10 0-15,2 3 0 16,-1 1-3-16,-3 1-4 16,-2 4 6-16,3-1-7 15,-4-4 5-15,-1 0-5 16,-1-5-1-16,3-6-1 16,-4 1 1-16,0-4 0 15,0 0 0-15,0 0 0 16,0 0-11-16,6-10 2 15,3-3-2-15,4-3 2 16,2-6-15-16,9 0 14 16,-2-1 8-16,5-1-8 15,-4 4 9-15,-4 2 0 0,-2 8 1 16,-4 4 1-16,-7 6 15 16,0 0 5-16,-2 0-6 15,-4 5-4-15,0 12 2 16,0 6 9-16,0 3 2 15,0 4 11-15,0-4 1 16,0 4-12-16,3-7-4 16,3-2-11-16,3-6-8 15,9-5-1-15,1-6-57 16,27-4-95-16,-2 0-362 16,-1-7-748-16</inkml:trace>
  <inkml:trace contextRef="#ctx0" brushRef="#br0" timeOffset="160679.1062">16268 16044 1039 0,'0'0'776'16,"0"0"-599"-16,0 0 24 15,0 0 58-15,0 0-52 16,0 0-61-16,95 0-41 16,-26 0-53-16,21 7-28 15,-6-3-12-15,-5 5-4 0,-14-5-8 16,-17 2 0-1,-2-2-15-15,-5-1-34 0,-12 0-63 16,-15-3-43 0,-7 0 6-16,-7 0-84 0,-30 0-142 15,-2 0-208-15,-2 0-161 0</inkml:trace>
  <inkml:trace contextRef="#ctx0" brushRef="#br0" timeOffset="160911.3057">16386 16181 1418 0,'0'0'476'16,"0"0"-301"-16,0 0 90 0,0 0-26 16,120 25-99-1,-61-22-83-15,8-3-18 0,5 0-26 16,-1 0-13-16,-6 0-22 15,-6 0-50-15,-14-7-80 16,-13-1-99-16,-18-6-255 16,-14-2-54-16,0 3-525 0</inkml:trace>
  <inkml:trace contextRef="#ctx0" brushRef="#br0" timeOffset="161200.6228">16723 15949 1470 0,'0'0'226'0,"0"0"-127"0,0 0 161 16,0 0 13 0,0 0-78-16,0 0-104 0,0 0-41 15,33-13 1-15,-16 29 0 16,1 7-20-16,5 4-13 16,-4 5-8-16,4 2 2 15,-1 2-3-15,2-3-7 16,-1-3 5-16,-1-6-1 15,-8-2-4-15,-5-9 10 16,-3-3 8-16,-6-6-11 16,0-1 2-16,0 0 2 15,-12-3 17-15,-5 0-30 0,0 0-4 16,-5 0-131 0,7 0-209-16,4 0-802 0</inkml:trace>
  <inkml:trace contextRef="#ctx0" brushRef="#br0" timeOffset="162563.8407">17775 15899 591 0,'0'0'269'0,"0"0"-162"16,0 0-58-16,0 0 176 16,0 0 45-16,0 0-136 15,0 0 27-15,0 0 53 16,0 0-31-16,0 0-48 15,0 0-39-15,0 0-28 16,0 0-27-16,0 0 5 16,0 0 4-16,0-3-11 0,0-4-23 15,0-3-15-15,6-6-1 16,7 0-12-16,4-1-12 16,2-6-1-16,3 3 7 15,1 3 18-15,-3 2-1 16,3 5 1-16,-1 6 0 15,1-1 8-15,-3 3 11 16,3 2 10-16,-5 0 0 16,-4 7-15-16,-1 6-7 15,-7 3-6-15,-6 4 5 16,0 3 0-16,0 3 2 16,-9 2 2-16,-5 1 5 15,-4 1 10-15,-2-1-2 16,0-2-7-16,1 0-4 15,-4-2 0-15,7-5-3 0,0 0-3 16,6-6-5-16,4-4 1 16,3-4-1-16,3 1 0 15,0-5 5-15,0 3-5 16,14-3 23-16,10 1-6 16,2-1-8-16,10-2-4 15,5 0-5-15,3 0 0 16,-3-2 0-16,-2-6-1 15,-13 0-24-15,-6 5-9 16,-10-3 6-16,-7 2-4 16,-3-2-41-16,0 2-46 15,0 1-39-15,0 0-181 0,-1-1-370 16</inkml:trace>
  <inkml:trace contextRef="#ctx0" brushRef="#br0" timeOffset="162762.6926">18412 15929 1817 0,'0'0'384'0,"0"0"-221"16,0 0 76-16,0 0-32 15,0 0-108-15,0 0-66 16,0 0-21-16,12 16-12 0,-6-9-14 15,4-1-115-15,-4-2-250 16,0-4-864-16</inkml:trace>
  <inkml:trace contextRef="#ctx0" brushRef="#br0" timeOffset="163340.5193">18743 15669 1234 0,'0'0'974'16,"0"0"-870"-16,0 0 1 16,0 0 107-16,0 0-54 0,-4 92-68 15,4-59-33-15,0 3-21 16,0-4-14-16,7-3-8 15,-4-1-13-15,0-9 1 16,-2-2-1-16,-1-10 0 16,0-1-1-16,0-5 0 15,0-1 0-15,0 0-1 16,0 0-5-16,0-1-1 16,0-8-8-16,6-1-6 15,5-3-2-15,7-3-5 0,-1 2 3 16,5-2 8-1,1 6 11-15,0 2 6 16,-1 5-1-16,1 1 1 0,-4 2 0 16,3 0 0-16,-2 6 6 15,-3 10 13-15,2 4 0 16,-5 4-1-16,1 2 6 16,-1 3-3-16,-2 2-1 15,-9-5-1-15,-2 1-2 16,-1-5-5-16,0-9 4 15,-10 0 2-15,-10-3-2 16,1-3-7-16,-7-4-1 16,3-3-8-16,0 0-5 15,5 0-36-15,4-7-60 16,4-15-107-16,4 2-301 0,6 1-436 16</inkml:trace>
  <inkml:trace contextRef="#ctx0" brushRef="#br0" timeOffset="163596.4736">18762 15605 1644 0,'0'0'345'0,"0"0"-197"15,0 0 108-15,0 0-14 16,123 23-68-16,-74-13-74 16,2 0-25-16,5-1-33 0,-1-1-20 15,-2-5-22-15,-8 1-2 16,-14-4-73-16,-7 3-84 16,-21-1-121-16,-3 0-438 15,0 0-882-15</inkml:trace>
  <inkml:trace contextRef="#ctx0" brushRef="#br0" timeOffset="164041.2769">19350 16473 1347 0,'0'0'369'0,"0"0"-56"15,0 0-17-15,0 0-115 16,0 0-26-16,0 0-22 0,0 0-24 16,-140 21-36-16,29-21-32 15,-45 0-23-15,-32-4-2 16,-19-6-3 0,-5 0-12-16,12 3 1 0,4 5 4 15,22 2-5-15,29 2-1 16,46 12-1-16,40-1 1 15,29-2-2-15,22-2-13 16,8 1-67-16,29 0-143 16,7-3-336-16,12-7-1369 0</inkml:trace>
  <inkml:trace contextRef="#ctx0" brushRef="#br0" timeOffset="166647.5431">20470 15827 1035 0,'0'0'150'0,"0"0"-141"0,0 0-9 16,0 0 0-16,0 0 0 15,0 0-19-15,-33-4-33 16,37 8-82-16,5 2-258 0</inkml:trace>
  <inkml:trace contextRef="#ctx0" brushRef="#br0" timeOffset="166899.5856">20470 15827 823 0,'51'-37'713'0,"-51"37"-564"0,0 0 39 16,0 0 73-1,0 0-79-15,0 10-56 0,-9 6 38 16,-3 7-33 0,1 1-51-16,-6 4-32 0,4 4-21 15,1-5-17-15,-2 1-9 16,4-4-1-16,1-4 0 15,3-5-47-15,-1-1-92 16,4-7-120-16,3-1-337 16,0-6-111-16</inkml:trace>
  <inkml:trace contextRef="#ctx0" brushRef="#br0" timeOffset="167162.7575">20626 15780 1527 0,'0'0'555'0,"0"0"-474"16,0 0 141-1,0 0 33-15,0 0-85 0,0 0-86 16,0 0-50-16,0 20-10 16,-14 3 26-16,4 6-25 15,-2 5-16-15,2-1-1 16,-1 0-8-16,3-6 0 15,0-1-2-15,0-5-26 16,1-6-70-16,4-2-93 16,-4-9-100-16,6-4-320 15,-2 0-62-15</inkml:trace>
  <inkml:trace contextRef="#ctx0" brushRef="#br0" timeOffset="167373.857">20641 15869 1465 0,'0'0'376'16,"0"0"-161"-16,0 0 48 15,0 0-54-15,0 0-44 16,-93-8-68-16,62 8-46 16,0 0-32-16,-1 0-13 15,5 0-6-15,8 0-46 0,2 0-102 16,8 6-97-1,5 3-284-15,2-2-112 0</inkml:trace>
  <inkml:trace contextRef="#ctx0" brushRef="#br0" timeOffset="167614.1807">20671 15929 1382 0,'0'0'634'16,"0"0"-562"-16,0 0 105 16,0 0 57-16,0 0-57 15,-113 9-55-15,78-4-29 16,4 1-54-16,1-3-24 0,12 3-15 16,0-2-39-16,18 2-110 15,0-2-191-15,1 2-483 0</inkml:trace>
  <inkml:trace contextRef="#ctx0" brushRef="#br0" timeOffset="168035.1943">21083 15899 527 0,'0'0'0'0,"0"0"-516"0</inkml:trace>
  <inkml:trace contextRef="#ctx0" brushRef="#br0" timeOffset="168412.6691">21083 15899 846 0,'4'-13'497'16,"-4"13"-302"-16,0-3 72 0,0 1 58 16,0 2-97-16,0 0-83 15,-8 0-41-15,-1 0-26 16,0 0-34-16,0 8-26 16,4 2-12-16,2 0-5 15,3 0 0-15,0 1 0 16,7-2 0-16,8 1-1 15,6-7-18-15,-3 0-14 16,4-3-6-16,-1 0 12 16,-5 0 5-16,1-10-5 15,-4 1 15-15,-4-4 11 16,-2-1 0-16,-4 1 23 16,-3-2 8-16,0 4 11 0,-6 2-11 15,-10 0-7-15,-1 4-11 16,-3 2-7-16,1 3-6 15,-1 0 0-15,4 0-29 16,7 6-82-16,9 7-121 16,0 0-351-16,3-3-184 0</inkml:trace>
  <inkml:trace contextRef="#ctx0" brushRef="#br0" timeOffset="168815.6931">21554 15638 1452 0,'0'0'390'16,"0"0"-220"-16,0 0 73 15,0 0-6-15,0 0-40 16,0 0-77-16,0 0-35 16,-57-38-35-16,46 47-22 15,1 14 1-15,4 7-14 16,3 5-3-16,3 9-5 16,0 5-6-16,0 0 1 15,0 3-1-15,5-4-1 16,-4-3 0-16,-1-4-1 15,0-12 0-15,0-5 0 0,0-7-13 16,-7-7-13-16,1-4-52 16,-8-6-48-16,4 0-95 15,2-10-392-15,4-3-663 0</inkml:trace>
  <inkml:trace contextRef="#ctx0" brushRef="#br0" timeOffset="168981.0397">21422 15847 1177 0,'0'0'1136'16,"0"0"-967"-16,0 0-4 0,0 0-22 16,0 0-101-16,89 0-42 15,-28 0-78-15,-9 4-157 16,-8 1-605-16</inkml:trace>
  <inkml:trace contextRef="#ctx0" brushRef="#br0" timeOffset="169705.0393">22037 15775 785 0,'0'0'1184'0,"0"0"-924"16,0 0-53-16,0 0 27 15,0 0-58-15,0 0-82 16,0 0-55-16,40 22-23 15,-28-3-4-15,-2 4-4 16,0 1-7-16,-9 2 5 16,-1-6-6-16,0 0 0 15,0-6 0-15,-4-5-1 16,-4-2-1-16,1-4 1 16,1-3 1-16,3 0-2 15,3 0 2-15,0-10-1 16,0-4-14-16,7-5 5 15,13-4 4-15,-2-4 5 16,9 1-5-16,-4-4 5 0,1 7 0 16,-2 3 0-16,-7 5 1 15,-1 5 1-15,-8 6-1 16,-3 4 8-16,-2 0-7 16,1 0 1-16,-2 3-1 15,0 14-1-15,0 2 17 16,0 8-2-16,0 0-3 15,0 1-11-15,0-1 7 16,1-6-8-16,10-2 0 16,7-5-10-16,0-8-57 15,6-6-75-15,7-4-132 16,-4-8-399-16,-7-5-162 0</inkml:trace>
  <inkml:trace contextRef="#ctx0" brushRef="#br0" timeOffset="170056.3339">22452 15744 1513 0,'0'0'401'0,"0"0"-257"15,0 0 22-15,0 0 33 16,0 0-40-16,0 0-43 16,0 0-55-16,80 46-40 15,-56-43-21-15,0-2-3 16,-3-1-43-16,-7 0-26 15,-4-7 4-15,-6-3-8 16,-4-4 22-16,0-1 26 0,-1 1 28 16,-12 4 2-16,-7 1 18 15,-4 5 22-15,-1 4 29 16,-3 0 1 0,1 3-7-16,4 9-18 0,5 10-3 15,6 0-8-15,5 5-15 16,7-1-10-16,2 1-10 15,15-4-1-15,9-3-13 16,-1-4-67-16,3-9-62 16,-1-4-51-16,5-3-190 15,-5-9-185-15,-8-2-33 0</inkml:trace>
  <inkml:trace contextRef="#ctx0" brushRef="#br0" timeOffset="170467.9418">22684 15751 924 0,'0'0'501'16,"0"0"-246"-16,0 0 68 15,0 0-51-15,0 0-73 16,0 0-76-16,0 0-57 16,5-3-31-16,-5 20 18 15,0 5-9-15,0 1 0 16,0 1-16-16,0-2-16 16,1-2-10-16,1-6-1 15,-1-4 0-15,1-4 0 16,1-6-1-16,5 0-2 15,-2 0-11-15,7-13-29 16,2-1 12-16,3-6 24 0,1 0 4 16,1-3 1-16,-4 0-1 15,0 3 2 1,-2 4 8-16,-5 3 25 0,-5 7 22 16,-1 2 8-16,-3 4-23 15,0 0-22-15,0 2-18 16,0 13 0-16,0 4 11 15,-1 5 0-15,1 5-10 16,0-2 1-16,10-1-2 16,5-6 0-16,6-3-65 15,-2-7-71-15,11-10-125 16,-4 0-322-16,-6-13-294 0</inkml:trace>
  <inkml:trace contextRef="#ctx0" brushRef="#br0" timeOffset="170698.1434">23137 15398 474 0,'0'0'1495'15,"0"0"-1229"-15,0 0-100 16,0 0-5-16,0 0-46 16,0 0 7-16,0 0 1 15,-14 95-41-15,14-49-16 16,0 4-24-16,0 6-20 15,6-4-14-15,8-4-8 16,0-3 0-16,0-5 0 0,1-11-29 16,-6-7-50-16,-2-4-88 15,1-8-126-15,-5-10-228 16,-3 0-112-16,1 0-751 0</inkml:trace>
  <inkml:trace contextRef="#ctx0" brushRef="#br0" timeOffset="171203.6179">23084 15699 1542 0,'0'0'518'16,"0"0"-372"-16,0 0 46 16,0 0-40-16,0 0-57 0,97 5-58 15,-55 2-28 1,3 0-9-16,-6 1-23 0,-7 2-19 15,-5 2-8-15,-9-6 17 16,-4 1 21-16,-7 0 11 16,-4 0-5-16,0 1 6 15,-1 3 11-15,-1 5 15 16,1 1-2-16,-1 3-6 16,1 2 4-16,-1-2-4 15,2-3-7-15,-2-3-11 16,-1-4 2-16,0-4-2 15,0-4 0-15,0-2 2 16,0 0 17-16,0-8 9 0,0-9-19 16,3-5 5-1,6-2-1-15,4-4-7 0,4-1-5 16,6-1 1 0,-4 5-2-16,3 4 1 0,-2 5 0 15,-7 9-1-15,0 4 0 16,-3 3-1-16,-3 0-11 15,1 6 2-15,2 5-26 16,-3 5-46-16,3-3-55 16,0-2-82-16,-1 1-140 15,4-6-21-15,1 1 16 16,-8-7-234-16</inkml:trace>
  <inkml:trace contextRef="#ctx0" brushRef="#br0" timeOffset="171939.2248">23708 15763 606 0,'0'0'377'16,"0"0"-46"-16,0 0 5 15,0 0 19-15,0 0-91 16,0 0-72-16,0 0-53 0,8-37-66 16,-12 37-45-16,-5 15-1 15,-1-1 9-15,1 6-16 16,2 2-11-16,4 1-3 16,3-4-5-16,0 1-1 15,4-3 0-15,10-4 0 16,3-6 0-16,4-3-13 15,2-4-18-15,1 0-9 16,1-4-2-16,-4-9 18 16,-3-3-11-16,0-4 11 0,-11-3 9 15,-1-1 7-15,-6 4 7 16,0-3 1-16,-7 7 1 16,-11 0 11-16,1 5 9 15,0 2 6-15,4 5-9 16,2 2 4-16,6 0-4 15,4 2-8-15,1 0-9 16,0 0-1-16,6 0 8 16,10 0-1-16,6 4-1 15,7-4-6-15,-1 0 0 16,3 0-1-16,-2 0-7 16,1 0-2-16,-3 0 4 15,-5 3 6-15,-3 1 0 16,-7 2 0-16,-3 4 1 15,-3 0 9-15,-3 7 5 0,-3 0 21 16,0 5-6-16,0-2-15 16,0 3-6-16,0-6 0 15,-3-5-8-15,-1-2 0 16,1-6 0-16,1-1 1 16,2-3 4-16,0 0 12 15,0-7-2-15,0-6-11 16,3-3-5-16,12-4-15 15,2-3-15-15,5-2 21 16,3 1 8-16,2-2-10 16,1 2 1-16,1 4 8 15,-5 4 1-15,-3 6 0 16,-5 7 1-16,-9 3 0 16,-2 0 0-16,-5 10 1 0,0 7 35 15,0 8-8-15,-6 5 2 16,-4-1 7-16,1 5-1 15,2-7-10-15,4-1-7 16,3-6-13-16,0-1-5 16,8-9-1-16,11-5-31 15,25-5-141-15,-1-4-421 16,-3-7-1414-16</inkml:trace>
  <inkml:trace contextRef="#ctx0" brushRef="#br0" timeOffset="172772.7064">24716 15672 935 0,'0'0'577'0,"0"0"-401"16,0 0 34-16,0 0 66 16,0 0-42-16,0 0-83 15,0 0-63-15,0-7-37 16,-13 7-18-16,-3 0-3 0,-7 0 4 15,3 0-9-15,3 7-10 16,4 2-9-16,8 1-5 16,5 0-1-16,2 4 0 15,18 5 6-15,9 1-4 16,5 3-1-16,0 0-1 16,-2-3 0-16,-8-1 0 15,-11-2-1-15,-8-4-11 16,-5-3-3-16,-8-3 2 15,-16-4-21-15,-14-3-86 16,-1 0-135-16,6-6-438 0</inkml:trace>
  <inkml:trace contextRef="#ctx0" brushRef="#br0" timeOffset="173906.9569">25652 15780 561 0,'0'0'220'0,"0"0"-103"16,0 0-57-16,0 0-51 15,0 0 8-15,0 0 567 0,0 0-307 16,14-29-85-16,-14 26 26 16,0-4-15-16,0 0-25 15,0 4-45-15,0-3-57 16,-6 3-37-16,-8-1-26 15,-8 4-12-15,-5 0 1 16,-1 4 4-16,-2 8-6 16,4 5 1-16,8 0 0 15,5 2-1-15,6-2-1 16,5-1 1-16,2-3-1 16,0-3 0-16,6-3 1 15,9-6 0-15,0-1-6 16,4 0-7-16,2-4-8 0,-3-9 9 15,0-1 11 1,-3-2-1-16,0-5 1 0,-5 6 1 16,-2 1 14-16,-4 4 20 15,0 2 21-15,-4 6-14 16,2 2-20-16,-2 0-20 16,0 4-1-16,1 9-1 15,4 6 0-15,4 1 1 16,4 0-1-16,5-3 1 15,3-7-43-15,3-4-50 16,-1-6-62-16,6 0-91 16,-5-13-374-16,-5-4-244 0</inkml:trace>
  <inkml:trace contextRef="#ctx0" brushRef="#br0" timeOffset="174364.5579">26001 15398 1652 0,'0'0'298'0,"0"0"-165"16,0 0 74-16,0 0-28 15,0 0-40-15,0 0-19 16,0 0-38-16,0-11-41 16,2 11-11-16,-1 4 4 15,1 3 8-15,-2 2-8 16,0-1-1-16,1-3-5 15,-1 0-13-15,0-3-13 16,0 2 4-16,0-4-6 0,0 0 1 16,0 0 0-16,0 0 0 15,0 0-1-15,0 0 0 16,0 2-1-16,0 2 1 16,-6 3 0-16,-3 3 1 15,2 2-1-15,-2 6 0 16,1 5 0-16,5 3 1 15,3 7 0-15,0 6 4 16,3 1-5-16,9 3 0 16,2 3 0-16,-2-7-6 15,-1 1 0-15,-3-6-9 16,-3-5-30-16,-4-6-18 0,-1-9-8 16,0-4-7-16,0-4-16 15,-4-2-70-15,-4-4-73 16,0-3-358-16,3-7-436 15</inkml:trace>
  <inkml:trace contextRef="#ctx0" brushRef="#br0" timeOffset="174559.3558">25998 15639 1766 0,'0'0'514'0,"0"0"-437"0,0 0-12 16,0 0-28 0,0 0-23-16,0 0-8 0,99 23-6 15,-49-13-82-15,-9-5-265 16,-4-1-401-16</inkml:trace>
  <inkml:trace contextRef="#ctx0" brushRef="#br0" timeOffset="174808.7882">26315 15401 1152 0,'0'0'747'0,"0"0"-596"16,0 0 36-16,0 0-30 16,0 0-17-16,0 0 61 0,-25 82-61 15,25-36-52-15,0 4-43 16,0-1-21-16,8-2-15 15,3-6-8-15,-1-3-1 16,-3-12-11-16,1-6-61 16,-4-7-79-16,1-13-135 15,1 0-416-15,-3 0-694 0</inkml:trace>
  <inkml:trace contextRef="#ctx0" brushRef="#br0" timeOffset="174982.1776">26277 15625 447 0,'0'0'1559'15,"0"0"-1322"-15,0 0-156 0,0 0 33 16,0 0-2-16,81 30-62 16,-39-17-42-16,7-2-8 15,9 1-116-15,-12-4-215 16,-8-3-411-16</inkml:trace>
  <inkml:trace contextRef="#ctx0" brushRef="#br0" timeOffset="175693.2653">26571 15648 466 0,'0'0'856'15,"0"0"-698"1,0 0 35-16,0 0 56 0,0 0-53 15,103 29-67-15,-73-22-79 16,-2-3-35-16,-4-1-15 16,-7-3-11-16,-6 0-13 15,-8-10-10-15,-3-3-9 16,-6-6 24-16,-15 2 19 16,-7 0 20-16,-3 4 23 15,-4 2 27-15,1 6 24 16,3 5 27-16,2 0-28 15,9 3-27-15,5 13-23 16,8 7-16-16,7 4-3 16,0 2-6-16,14 1-5 15,10 0-4-15,4-4-9 0,5-6-6 16,-2-6-60-16,2-11-40 16,-3-3-59-16,-5 0-129 15,-2-10-57-15,-5-10 85 16,-6-3 115-16,-3-3 107 15,-5 2 44-15,-2 1 123 16,-2 7 61-16,0 6 85 16,0 3-34-16,0 4-52 15,0 3-39-15,3 0-61 16,3 0-38-16,1 0-27 16,3 3-17-16,-1 4 1 15,2 3-1-15,-1 4 7 0,-1 6-1 16,2 5-6-16,2 2 5 15,1 2-5-15,-2-2 0 16,-1-1-1-16,-3-9 0 16,-3-6 0-16,-2-5 0 15,-3-6 0-15,0 0 9 16,0-6 15-16,0-12-12 16,0-5-6-16,0-10 2 15,0 0-1-15,1-7 2 16,9 1-7-16,2 3-1 15,3 5 0-15,2 9 7 16,0 5 0-16,0 7-8 16,5 10-15-16,4 0-70 0,5 0-50 15,17 17-109 1,-7-5-359-16,-3 2-738 0</inkml:trace>
  <inkml:trace contextRef="#ctx0" brushRef="#br0" timeOffset="176114.7091">28023 15270 1187 0,'0'0'603'0,"0"0"-354"0,-38-71-2 16,21 45-30-16,0 10-34 15,-1 9-46-15,2 4-44 16,1 3-50-16,-1 16-22 16,4 17 14-16,2 12-7 15,10 23 3-15,17 24-8 16,34 19-8-16,13 6-8 15,8-8-1-15,-6-14-6 16,-18-29-11-16,-10-15-4 16,-13-13-4-16,-7-9-8 15,-5 1-19-15,-1-2-17 0,-7-2-10 16,-5-14 13-16,-11-7 23 16,-13-5-7-16,-11-5-21 15,-16-20-93-15,6-2-360 16,8 2-177-16</inkml:trace>
  <inkml:trace contextRef="#ctx0" brushRef="#br0" timeOffset="176464.1769">28043 15711 1748 0,'0'0'482'16,"0"0"-366"-16,0 0 105 0,0 0-29 15,0 0-99-15,0 0-47 16,83-14-30-16,-47 14-14 16,2 0-2-16,1 0 0 15,0 7-5-15,-2 3-13 16,-5-2 0-16,-6 1 6 16,-8-6 3-16,-6 1 2 15,-7-1-4-15,-4-3 11 16,-1 0 0-16,0 0 2 15,0 0 13-15,0 0 10 16,0 4-4-16,0 5-20 16,0 0-1-16,0 8 2 15,0 3-1-15,0-4-1 16,14 2-5-16,1-5-47 16,13-9-121-16,-3-4-146 0,-1 0-668 0</inkml:trace>
  <inkml:trace contextRef="#ctx0" brushRef="#br0" timeOffset="176635.6312">28458 15450 393 0,'0'0'1639'0,"0"0"-1444"15,0 0-152-15,0 0-24 16,0 0-9-16,0 0-10 15,0 0-59-15,44 57-447 16,-29-52-1133-16</inkml:trace>
  <inkml:trace contextRef="#ctx0" brushRef="#br0" timeOffset="177034.9209">28698 15619 1884 0,'0'0'376'0,"0"0"-290"16,0 0-18-16,0 0 24 0,0 0-14 16,0 0-17-16,-87 6-31 15,76 3-11 1,4 5-12-16,4 3-1 15,3 5-4-15,0 2-1 0,10-1 0 16,5 6 0-16,6-2 1 16,1-1-1-16,1 1 5 15,-1-7-6-15,-3-2 0 16,-5-3 0-16,-5-7 0 16,-2-3 1-16,-7-5 0 15,0 0-1-15,-4 0-9 16,-13-5-8-16,-3-6-48 15,-4 1-48-15,-2-1-90 0,7 1-342 16,7 4-308-16</inkml:trace>
  <inkml:trace contextRef="#ctx0" brushRef="#br0" timeOffset="177397.6996">28957 15622 1122 0,'0'0'715'15,"0"0"-605"-15,0 0 128 16,0 0-34-16,0 0-87 16,-93-34-52-16,81 34-35 15,3 0-9-15,2 11-9 0,5-1-3 16,2 9-2-16,0 2-5 15,9 5 4-15,8 0-5 16,2 1 0-16,-1 2 0 16,1-3-1-16,-2-2 0 15,-4-4-1-15,-5-8 0 16,-2 0 1-16,-5-7 0 16,-1-2-1-16,0-3 0 15,-3 0 0-15,-12 0 1 16,-7 0 0-16,-2-3-23 15,1-3-67-15,3-1-129 16,4 1-312-16,9 2-295 0</inkml:trace>
  <inkml:trace contextRef="#ctx0" brushRef="#br0" timeOffset="177661.2908">29124 15645 1279 0,'0'0'813'0,"0"0"-710"15,0 0 4-15,0 0 71 16,0 0 12-16,0 0-29 16,0 0-37-16,3 99-58 0,4-68-33 15,2 1-21 1,3-2-11-16,-1-5 1 0,-2-6-2 15,-2-4-15-15,-4-7-67 16,-2-8-69-16,-1 0-120 16,0-15-334-16,0-2-579 0</inkml:trace>
  <inkml:trace contextRef="#ctx0" brushRef="#br0" timeOffset="177834.9953">29222 15500 1870 0,'0'0'278'0,"0"0"-150"16,0 0 37-1,0 0-87-15,0 0-66 0,0 0-12 16,0 0-33 0,-7 46-169-16,7-26-359 0,6-5-199 0</inkml:trace>
  <inkml:trace contextRef="#ctx0" brushRef="#br0" timeOffset="178608.114">29419 15679 1209 0,'0'0'813'0,"0"0"-705"16,0 0 22-16,0 0 68 15,0 0-58-15,0 0-36 0,-43 75-44 16,38-49-27-16,4 1-20 16,1-1-7-16,0 0-5 15,10-2 1-15,3-3-2 16,1-5-14-16,0-3-5 16,-1-8-6-16,-2-4-25 15,-4-1 7-15,2-1 1 16,-3-11 4-16,-3-5 5 15,-3-3 21-15,0-6 6 16,0 2 6-16,-8-1-1 16,-3 1 1-16,0 4 0 0,3 4 19 15,1 3 5-15,4 3-12 16,3 3-6-16,0-2 10 16,3 2-3-16,12 0-12 15,3 3-1-15,3-2-16 16,1 2 4-16,-1 4-2 15,-4 0 7-15,-3 0-1 16,-3 0 7-16,-5 10 0 16,-3-2 0-16,-3 9 1 15,0-1 11-15,0 7 9 16,0-1 2-16,-2 2-9 16,-2-1-2-16,1-3-10 15,0-3 8-15,1-8-7 16,2-2-1-16,-1-4 7 15,1-3 1-15,0 0 16 0,0-5 12 16,0-6-25-16,7-5-12 16,6-4 0-16,3-1-12 15,4-5-10-15,2 0 5 16,3-4 7-16,3 3-5 16,2 0-7-16,-3 7 10 15,-3 8 12-15,-9 6 15 16,-5 6 6-16,-3 3-2 15,-4 12 24-15,-3 7 6 16,0 4 10-16,0 7 9 16,-4 2 4-16,-2 2-19 15,6-4-22-15,0-3-10 16,6-3-5-16,12-1-8 0,9-7-1 16,9-6-7-1,8-3-34-15,28-6-102 0,-9-4-208 16,-7 0-757-16</inkml:trace>
  <inkml:trace contextRef="#ctx0" brushRef="#br0" timeOffset="194699.0993">15061 7443 152 0,'0'0'0'0</inkml:trace>
  <inkml:trace contextRef="#ctx0" brushRef="#br0" timeOffset="197821.9693">17684 15512 468 0,'-17'133'0'0,"7"-17"-6"16,10-40-126-16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4-18T07:43:02.251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2060"/>
    </inkml:brush>
    <inkml:brush xml:id="br2">
      <inkml:brushProperty name="width" value="0.05292" units="cm"/>
      <inkml:brushProperty name="height" value="0.05292" units="cm"/>
      <inkml:brushProperty name="color" value="#C00000"/>
    </inkml:brush>
  </inkml:definitions>
  <inkml:trace contextRef="#ctx0" brushRef="#br0">22379 2637 1211 0,'0'0'88'0,"0"0"124"15,0 0 15-15,0 0-16 16,0 0-37-16,0 0-44 16,0 0-32-16,0 0-27 15,0 0-15-15,0 1-2 16,0-1-7-16,3 2 5 16,1-1 4-16,4 1-9 15,2-1-5-15,3 0-5 16,1-1-2-16,4 0-10 15,1 0-3-15,1 0-7 16,3 0-6-16,1 0-8 0,-1 0 1 16,1 0 4-16,-2-1-5 15,2-3 0-15,-5-1 7 16,2 1-7-16,-3 0 7 16,-1 2-2-16,-8-2-5 15,2 2 10-15,-3 0-2 16,-1-1 1-16,4 2-4 15,-4 0-4-15,2-2-1 16,3 1 0-16,-2 0 0 16,0 0-1-16,-4 2 1 15,-1 0-1-15,-3 0 0 16,-2 0-1-16,0 0 1 16,0 0-2-16,0 0 1 15,0 0-1-15,0 0-4 16,0 0 6-16,0 0-1 0,0 0 0 15,0 0 0-15,0 0 1 16,0 0-1-16,0 0 0 16,0 0 1-16,0 6 0 15,0 1 0-15,-2 4 2 16,-6 5 4-16,-8 1-5 16,-3 1 8-16,-1 2-3 15,0-1-4-15,-2 1-1 16,-1-3 5-16,4 0-5 15,-1 0 0-15,2-3 0 16,0 0-1-16,5-4 2 16,0 0-1-16,5-1 1 15,4-4-1-15,1 1-1 0,-1-3 0 16,0 1-1-16,3-1 0 16,-1 0 1-16,1-1-1 15,-1 1 1-15,1 0 0 16,1-2 0-16,0-1 0 15,0 2 0-15,0-2 0 16,0 0 0-16,0 0 0 16,0 0 0-16,0 0-1 15,0 0 0-15,3 1 0 16,9 2 1-16,-3 0 0 0,3-1 0 16,1 3 1-1,1-1-1-15,-1-3 1 0,0 2-1 16,3 0 1-16,0 1-1 15,0 1 1-15,1-3-1 16,-6 3 0-16,0-1 0 16,-1-1 0-16,-2 1 0 15,1-1-1-15,-5 1 1 16,2 2-1-16,-1-1 1 16,-1 1-1-16,-1 1 0 15,3-1 1-15,-3 0-1 16,0 2 0-16,1-1 1 15,0 1-1-15,-1-3 1 16,-3 0-1-16,0 0 0 16,0-1 0-16,0-1 1 15,0 1-1-15,0 0 1 0,-8 1 1 16,-3 1-1-16,-2 0 1 16,0-1 10-16,-7 1 1 15,-3 1 5-15,-3 0 9 16,-8 0-5-16,-3 0-3 15,-1-1 3-15,1 0 3 16,4-2-3-16,8 0-8 16,5 1-11-16,11-3-2 15,5 0-6-15,4-1-6 16,0-1-54-16,6 0-79 16,11 2-221-16,0-2-791 0</inkml:trace>
  <inkml:trace contextRef="#ctx0" brushRef="#br0" timeOffset="18366.2549">6309 6168 573 0,'0'0'212'0,"0"0"-157"16,0 0-39-16,0 0 3 15,0 0 25-15,0-26 40 16,-3 22-1-16,3-1-4 16,0 1-2-16,0 0 37 15,0 1-25-15,-3-1-22 16,3 3-9-16,-3-3-10 15,-1 2-3-15,-2 0-1 16,0-2-24-16,0 1-14 16,-6 0-5-16,3 0 0 15,-3 2 1-15,-1-2 0 16,-4 0 7-16,1 0 10 16,-4 0 3-16,-5 0-5 15,1 0-4-15,-4 1-7 0,1-1-4 16,0 1-1-16,-1-2 0 15,2 0 1-15,-2 1 0 16,1 0-1-16,0 0 0 16,2 2 0-16,0 1 1 15,2 0 11-15,-2 0-1 16,-2 0-5-16,-3 0-7 16,0 0 1-16,-4 0 1 15,-5 4-2-15,2 2 6 16,3-2 6-16,-2 3-3 15,3-1 4-15,3 0 21 0,2 1-8 16,-2 3 5 0,3-1 1-16,-1 2 12 0,2 5-7 15,1-2 7-15,-2 5-4 16,2-1-9-16,-5 0-15 16,0 2 3-16,2-2 5 15,-5 1-2-15,0 1-9 16,0-2-7-16,2 1 0 15,1 1-4-15,2 2 7 16,1-1 0-16,0 2-8 16,3 2 11-16,0 2 15 15,-1-1 2-15,4 4 2 16,0 0 10-16,-1 2-9 16,-2-1-8-16,6 4-5 15,-3-1 1-15,2 3 1 0,-1 1-8 16,4 0-12-16,1 0 11 15,0 2-12-15,0 5 14 16,2-1-13-16,2 2 8 16,-2 1-8-16,4 2 18 15,0 2 9-15,3-2-8 16,-1 5-7-16,2-3 2 16,5-1-13-16,0 0 5 15,0 2-6-15,9 0 9 16,3-1-10-16,0 5 1 15,6 0 0-15,0-3 5 16,1 4-5-16,2-2 1 16,0-2 10-16,3 4-11 0,1-4 8 15,2-1-2 1,1 1 14-16,-1-3-3 0,3-4-6 16,-2 0 2-16,2-3-13 15,1-3 8-15,2-1-8 16,6-1 0-16,0-6 5 15,4 1-5-15,-1-1 0 16,0-4 8-16,4 1 8 16,2-2 1-16,-2-2 4 15,2-1-8-15,4-4-2 16,-3-4-2-16,5 0-4 16,-2-5-4-16,5 0-1 15,-2-6 0-15,-4-1-1 16,1-1-1-16,-3-3-5 15,-1 0-3-15,-2 0 2 0,2 0-2 16,-2-7 7-16,-1-6-16 16,1-4-4-16,2-3 2 15,-2-2-10-15,-1-1 5 16,1-4 3-16,-4 4-1 16,1-4 5-16,2-2 12 15,-3 0-6-15,4-5-16 16,-1 0 3-16,1-4-1 15,-4-6 13-15,4-2 0 16,-1-4-25-16,-3-3-8 0,1 5 16 16,-6 0 17-1,-1 0 10-15,-3 4 2 0,-3 0 1 16,-5 2 0-16,2 0 0 16,-5-2 1-16,-2 1-1 15,-1-2 0-15,3 2 0 16,-2-4 2-16,-1 2-2 15,-1-2 1-15,0 0-1 16,-5 2 1-16,1 2-1 16,-5-1 6-16,-3 0 0 15,1-1 0-15,-4 3 0 16,-3-2-6-16,0 1 8 16,0-3-2-16,0 5-5 15,-10 0 10-15,1 1-10 16,-3 3 8-16,-3-2-8 15,-3 2 2-15,0-3-2 16,0-1-1-16,2 0 0 0,-2-1-7 16,3-1-4-16,-1 0 10 15,-1 3-5-15,1 1 5 16,-4 5 1-16,-5-2-1 16,-5 4 0-16,-4 1 0 15,-9-1 0-15,-5-2 1 16,-3 1-1-16,0-3 0 15,-1-1-5-15,6-3-23 16,1 1-8-16,-1 1 11 16,4 4 2-16,-3 4-13 15,-7 8-23-15,-6 4-2 0,-24 9-53 16,-30 9-117 0,15 0-37-16,3 0-288 0</inkml:trace>
  <inkml:trace contextRef="#ctx0" brushRef="#br0" timeOffset="19667.5013">2812 7318 1031 0,'0'0'572'0,"0"0"-493"16,0 0-53-16,0 0-1 15,0 0 58-15,0 0 10 0,0 0-20 16,16 0-3-16,-2 0-2 16,11 0 28-16,5 0-2 15,6 3-23-15,10-3-31 16,2 1-25-16,4 2-9 16,6 3-5-16,0 1 0 15,2 0 0-15,-2 2 0 16,-1-2 1-16,0 2 4 15,-2-5-6-15,0 3 0 16,0-4-1-16,-1-3 0 16,-3 0 0-16,-4 0 0 15,-5 0-6-15,-6 0 6 16,-3 0 0-16,0 0 0 16,-5 0 0-16,-4 0 0 15,-2 0 1-15,-4 2-1 0,-3-2 1 16,-9 0 0-16,0 0 1 15,-3 0-1-15,-3 0 0 16,0 0 2-16,0 0 15 16,0 0 28-16,0 0-6 15,0 0-16-15,0 0-6 16,0 0-7-16,0 0-9 16,0-2 0-16,0-1-1 15,3 0 0-15,-3-1 1 16,0 4 5-16,0 0 15 15,0-3 6-15,0 0-8 16,-3-1-1-16,-6 1-3 0,0-4-8 16,-4 5-6-16,-4-5 0 15,-2 2 5-15,-5 0 3 16,-1-1-1-16,2 1 5 16,1-1 19-16,4 0 5 15,3 3-10-15,6 0-8 16,2 1-5-16,4 0 2 15,3 2 0-15,0 0-5 16,0 0-10-16,0 0-1 16,0 0 0-16,0 0-1 15,0 0-9-15,0 0-4 16,7 4 7-16,2 5 7 16,8 4 0-16,2-2 0 0,11 2 0 15,1-2 1-15,8 0-1 16,4-1-1-16,-4 0-5 15,-5 0 5-15,-7 0-5 16,-5-3 5-16,-8 0-1 16,-8-2-5-16,-6 2-4 15,0 2 5-15,-9 2 6 16,-18 6 5-16,-9 2 2 16,-10 0-7-16,-5 1-8 15,-16 1-89-15,15-8-171 16,6-6-673-16</inkml:trace>
  <inkml:trace contextRef="#ctx0" brushRef="#br0" timeOffset="20315.2467">1972 7335 1485 0,'0'0'607'16,"0"0"-526"-16,0 0-4 16,0 0 37-16,0 0-22 15,0 0-68-15,0 0-23 16,0 22 26-16,0-2 22 15,0 4-15-15,0 2-13 16,-9-2 4-16,3 2 2 16,-6-3-10-16,3-3-1 0,0-4-15 15,-1-4 8 1,7-4-8-16,0-5 0 0,3-3 7 16,0 0 4-16,0-6 1 15,9-15 5-15,4-8-18 16,4-6-9-16,-1-2 3 15,2 6 5-15,-3 5 0 16,-6 5 1-16,1 7-1 16,-4 6 2-16,-3 1-1 15,2 1 10-15,-2 6 14 16,1 0-5-16,4 0-11 16,2 0-7-16,5 14 14 15,6 8 12-15,-2 7 2 16,4 5-9-16,-4 0-11 15,-1 4-9-15,-3 0-37 0,10 7-154 16,-7-8-419-16,0-11-246 16</inkml:trace>
  <inkml:trace contextRef="#ctx0" brushRef="#br0" timeOffset="25284.2327">10006 5661 1000 0,'0'0'236'0,"0"0"-136"16,0 0 4-16,0 0 31 16,0 0-39-16,0 0-43 15,0 0-14-15,8-20 39 16,-5 17-9-16,-3-3-12 16,0 3-1-16,0-2-3 15,0 1-13-15,0-3-15 16,0 0 0-16,0 0-8 15,-10-3-4-15,3-1-12 0,-6 0 8 16,1-2-3-16,-6 0 16 16,0 0-6-16,-1 2-2 15,-5-2 1-15,-3 2 1 16,0 2-9-16,-3-3 7 16,-2 2-6-16,0 2-7 15,-2-1 0-15,-2-1 0 16,2 4 1-16,1 0-1 15,3-1 8-15,-3 4 6 16,5 0 3-16,-2-2-3 16,-1 5 0-16,1-1 1 15,0 1-4-15,-1 0-6 16,1 0 3-16,-3 0-2 16,2 0-1-16,-5 5-6 15,0 1 2-15,0-1 4 0,-4 0-6 16,2 2 6-16,6 0 3 15,2 2 3-15,2 1 1 16,1 0-7-16,4 3-5 16,1 1 0-16,-2 0 5 15,2 2-6-15,0 0 1 16,-1 4 1-16,1-3 4 16,-2 2-5-16,1-1 1 15,-2-1 5-15,-2 4 7 16,-1-1 2-16,1-2 0 15,2 0-2-15,5-1-13 16,1 0 10-16,5 0-11 16,1 0 1-16,1 3 1 0,-1-1-1 15,2 4 7 1,-4-1-2-16,2 5-4 0,1-1-1 16,-6 1 5-16,3-1-4 15,-3 1 7-15,3 0-3 16,-1-2 0-16,2-1-5 15,1-5 1-15,7-3-1 16,0 0 0-16,3-4 5 16,0 0-5-16,3-1 0 15,0-1-1-15,0 2 0 16,0 1 2-16,0 0-2 16,0 3 0-16,0 2 0 15,0 1 1-15,0 1 0 16,0-1 0-16,0 1 6 0,0 0 5 15,6 0-3-15,0-4-8 16,3 1 8 0,3-3 3-16,-3 1 2 0,3-1-2 15,-2-3-6-15,2 3-6 16,3 0 1-16,-3 0 5 16,0 0-5-16,0-1 7 15,0 1-8-15,1-1 0 16,-4 0 0-16,2 0 0 15,2 0 1-15,-1 1 2 16,-3 1-2-16,6 0 0 0,-3-1 0 16,-3 0 0-1,4 2 1-15,-2-2-1 0,2 0-1 16,-1 5 1-16,0-3-1 16,3 1 1-16,-3 0-1 15,1 3 1-15,-3-1-1 16,4-1 0-16,-8 1-1 15,3 1 1-15,-3 0-1 16,0-2 1-16,3 2 0 16,-3-3 0-16,0 1 0 15,0-2 0-15,4 1 0 16,-4 2 0-16,3 1 0 16,-4-1 0-16,1 1 0 15,1 0 0-15,-4-2 1 16,-3 1-1-16,3 1 0 0,-3-1 0 15,0 1 0-15,0 4 0 16,0-1 0-16,-6 3 0 16,-1-3 0-16,-2 4 1 15,1-1 6-15,-1-3 1 16,-1 0 4-16,4-4 4 16,-3 2-5-16,1-2 4 15,-2 1 0-15,4 1-2 16,-3-1-4-16,-1 1-8 15,-1 2 5-15,2-2-6 16,-4 2 7-16,4-1-5 16,-5 2 5-16,1 2 4 0,-2 2-10 15,-1 1 1 1,-1 2-1-16,1-2-1 16,-5 1 0-16,6-4 0 0,-1 0-1 15,2-5 1-15,2 0-1 16,2-3 0-16,-2-1 0 15,4-1-5-15,-2 2 6 16,1-1 0-16,0 1-1 16,-4 4 1-16,-1 2 0 15,-2 2-1-15,1 3 1 16,-6 0 0-16,6-1-1 16,-3 1 1-16,6-2-1 15,-1-4 1-15,4 3-1 0,-2-3 0 16,4-2 0-1,-2-2 1-15,3 4 0 0,-3-2 0 16,2 0-1-16,-1 0 1 16,-1 5 0-16,3-2 0 15,2 2 0-15,-2 1 0 16,0 2 1-16,3-1 1 16,-3 0-1-16,4-1 0 15,-1 0-1-15,3-1 8 16,0-3-8-16,0-3 1 15,3-3-1-15,2-5 0 16,-2 1-1-16,3-2-5 16,0 1 6-16,-3-1 0 15,4 5 0-15,-4-3 0 16,3 7-1-16,2-1 1 0,-2-1 1 16,4 2-1-16,-1 2 1 15,0 1-1-15,3-2 0 16,3 2 0-16,1-3 0 15,-2-1 0-15,5 1-1 16,-4-3 1-16,3-1 0 16,0-2-1-16,2 1 0 15,3-1 1-15,-1 0-1 16,4-1-1-16,1 0 1 16,-2 1 0-16,2-3 0 15,1-1 1-15,2 0 0 16,0-2-1-16,1 1 1 15,-1-2-2-15,3-1-10 16,-2-2 2-16,-1 2 7 0,0-2 2 16,1-1-7-16,-1 0-7 15,3-3 0-15,1 0 0 16,5 0-9-16,1 0-19 16,2 0-6-16,0 0-18 15,-2 0 13-15,-1-2 27 16,-5-2 17-16,-4 1-2 15,-3 2 11-15,1-5 1 16,2-1 6-16,0 1-4 16,4-1 0-16,-1-3-2 15,3 0-1-15,0 0-13 16,-2-2-18-16,-1 1 6 0,0-2-7 16,-2 0-10-16,-4 0 21 15,-4-1 13-15,3 1 9 16,-6-1-2-16,2-1 1 15,0-4 1-15,2-2-56 16,-3 0-33-16,3-4-4 16,3 4 2-16,-2-5-2 15,-1 4-9-15,4-5 16 16,-2 4 13-16,-4 0 24 16,2-1 24-16,-2 4 18 15,-2-6 7-15,2 3 2 16,-5-3-2-16,5 0-11 15,-3-1-53-15,2 1 8 16,-3-1 37-16,0 3 10 0,-3-2-4 16,1 3-12-16,-2-3-11 15,2 3 36-15,-4 0 1 16,3 0 22-16,-3 0 35 16,-3-1-7-16,1 5 21 15,-4-2-29-15,1-1-1 16,0 2 5-16,-4 0-23 15,0 1-16-15,-3-1 2 16,0 0-4-16,0-4-5 16,0 4 1-16,0-3-1 15,0 0 1-15,0 2 22 16,0-1 32-16,-3 0 0 16,3 2-18-16,0 2 1 15,0 0-2-15,0 1 23 16,-3 4-23-16,0-1-21 15,-2 0-15-15,-1-2-1 16,-3 3 0-16,-1-3-18 0,-2 0 1 16,0 2 5-16,0 1 11 15,3 2 0-15,-4 1 0 16,3 1 1-16,6 0 1 16,-2-1 5-16,-1 2 16 15,1-2 1-15,0-2-20 16,0 1-3-16,-6-2-16 15,0 4 15-15,0-1 0 16,-4 0-5-16,-1 3-2 16,1 3 7-16,-4-2-6 15,10 4 7-15,-2-4 1 0,2 4 1 16,1-1-1-16,4 3 0 16,-1-1 1-16,0-2 4 15,-1 0-6-15,-2-1 0 16,0-2-1-16,-3 0-7 15,0-1-5-15,-4-1-57 16,-1 0 19-16,1-2 51 16,1 3 0-16,-3 0 14 15,6 0 17-15,3 1 20 16,-1 2-20-16,4-2-7 16,1 2-10-16,2-1-2 15,0 0-10-15,-3-4-2 0,2 2-7 16,1-2-18-16,-3-1-21 15,0 0 46-15,-3-3 0 16,0 3 0-16,-3 0 0 16,3-1 28-16,-4 1 13 15,5 0-10-15,-1 2-3 16,-1 0-1-16,4-1 1 16,0 2-16-16,3-2-11 15,0-1-1-15,0-1 1 16,-1-2 1-16,0 0-2 15,3-3 0-15,-5-1 11 16,3 3-4-16,-6-2-6 16,3 3 9-16,-1-3 8 0,1 5 21 15,-1-2-16 1,3 0-9-16,1-1-13 0,0-2 18 16,3 4 4-16,0-5-16 15,0 0-6-15,0-2 0 16,0 0 0-16,0 0 6 15,0 0-6-15,0 0 0 16,0 2-1-16,0 0 1 16,0-2-1-16,0 3 0 15,3-2 1-15,0-2 0 16,4-1-1-16,3 0 1 16,0 0 0-16,-1-1 0 15,0 0 0-15,3 0-1 16,-6-1 0-16,3 4 1 15,0 1-1-15,1 0 0 0,-4-2 0 16,2 4 0-16,-2 1 0 16,1 0 0-16,-1 2 0 15,0 1 0-15,3 1 0 16,0 0-1-16,0 1 1 16,0-3 0-16,4 3 0 15,-4 0-1-15,2-1 1 16,2 0 0-16,-4 1 0 15,3-1 0-15,3-1 0 16,-3 2 0-16,-2-1 0 16,2-2 0-16,-1 4 0 15,-1-3 0-15,-1 1 1 0,3 1-1 16,0 0-1-16,0 0 1 16,1-1 0-16,-1 1 1 15,-1 0-1-15,-1 1 0 16,2 0 1-16,-3-1 0 15,3 2 0-15,0-1-1 16,1 1 1 0,-4-1-1-16,2 3 1 0,2-2 0 15,-1 1 0-15,0 0-1 16,3 0 1-16,-3 0-1 16,1-1 1-16,-3 1-1 15,3-2 6-15,-3 3 0 16,-1-1-5-16,-3 0 0 15,6-3 0-15,-6 3 1 0,6-3-1 16,-2-2 1-16,-1 2-1 16,2 0-1-16,-2-1 1 15,1 1 0-15,-1 1 0 16,-3-5-1-16,0 1 0 16,3-1 1-16,-3-1-1 15,0-1 0-15,-3 0 0 16,0 2 1-16,0 0 0 15,1 1-1-15,-4-1 1 16,3 1 2-16,0 1 3 16,-3-2 13-16,3 4-10 15,-3-2-7-15,1-1 7 16,1-1 22-16,-1 4-3 16,-1-1-12-16,0-1-8 0,0 1-8 15,0 0 12-15,0-2 14 16,0 2-10-16,0-2-15 15,0-2 0-15,0 3 5 16,0-2-6-16,0-1 2 16,-3-2-2-16,-1 0 0 15,-2-3-2-15,-7-3 2 16,-2-4-16-16,-9 1-28 16,-9-6-18-16,-9 2 11 15,-20-6-42-15,-50-4-181 16,11 10-206-16,-4 3-149 0</inkml:trace>
  <inkml:trace contextRef="#ctx0" brushRef="#br0" timeOffset="28135.8794">7565 7414 1568 0,'0'0'543'16,"0"0"-469"-16,0 0-11 15,0 0 84-15,0 0 31 16,0 0-34-16,-10 7-44 16,10-4-29-16,0-3-45 15,0 3-8-15,10 1-3 16,4 3 12-16,5-2-3 15,8 5-13-15,4-3-5 16,8 3-6-16,6-4 0 0,4-2-8 16,-1 2-14-1,1-6-8-15,-3 3-14 16,-10-3-3-16,-6 0 5 0,-9 0 19 16,-9 0 14-16,-6 0 9 15,-6-5 1-15,0 0 23 16,0-4-12-16,-6-2 0 15,-6-1 6-15,0 1-4 16,0-1-5-16,0 2 4 16,0 0 2-16,6 4 10 15,-1 1 8-15,1 0-13 16,3 1-4-16,3 4 5 16,0 0-4-16,0 0-6 15,0 0-10-15,0 0 7 16,0 0-1-16,3 0-7 0,10 0 0 15,7 0-12 1,5 0 11-16,2 6-14 0,-2 4-1 16,-1 3-2-16,-9 2 7 15,-3 0 10-15,-12 2-8 16,0 2 9-16,-12-1-6 16,-21-1-3-16,-37 4-28 15,7-7-141-15,-1-1-577 0</inkml:trace>
  <inkml:trace contextRef="#ctx0" brushRef="#br0" timeOffset="29974.833">9241 6116 1362 0,'0'0'565'16,"0"0"-483"-16,0 0 19 15,0 0 60-15,0 0-7 16,0 0-47-16,0 5-39 16,0 7-10-16,0 4 42 15,0 6-22-15,0 2-35 16,0 1-18-16,0 2-11 15,0-1-6-15,0-2-7 16,-9 2-1-16,0-5 0 16,0-2-2-16,-3-7-50 0,2-1-66 15,1-5-134-15,1-2-363 16,5-4-194-16</inkml:trace>
  <inkml:trace contextRef="#ctx0" brushRef="#br0" timeOffset="31842.8723">9247 6265 614 0,'0'0'334'16,"0"0"-107"-16,0 0 2 0,0 0-13 16,0 0 25-16,0 0-15 15,0 0-51-15,36-15-38 16,-20 10-32-16,4 0-23 16,5-5-18-16,2-2-15 15,1-1-12-15,2 0-14 16,-5 0-13-16,-1 2-9 15,-9 2-1-15,-5 2-5 16,-5 5-22-16,-2 1-42 16,-3 1-56-16,0 0-114 15,-15 6-305-15,-3 5 139 16,-1 1-683-16</inkml:trace>
  <inkml:trace contextRef="#ctx0" brushRef="#br0" timeOffset="32099.535">9296 6271 1352 0,'0'0'258'0,"0"0"-191"15,0 0 56-15,0 0 120 16,0 0-58-16,0 0-52 15,0 0-57-15,18 63-21 16,-6-51-27-16,0-1-16 16,1-2-6-16,0-3-6 15,7-1-8-15,1-5-100 0,-3 0-228 16,-3 0-447-16</inkml:trace>
  <inkml:trace contextRef="#ctx0" brushRef="#br0" timeOffset="32439.4802">9462 6277 1627 0,'0'0'221'15,"0"0"-132"-15,0 0 94 0,0 0-12 16,0 0-64-16,-3 90-52 15,3-66-27-15,-4-3-16 16,4-6-3-16,-1-2-8 16,1-6-1-16,0-4 8 15,0-3 2-15,0 0 59 16,5-17 36-16,11-3-79 16,5-8-19-16,3-1-5 15,-2-1-1-15,2 1 0 16,-3 10 0-16,0 5-1 15,-2 4-36-15,-7 6-45 16,2 4-40-16,-4 8-160 16,-7 6-560-16</inkml:trace>
  <inkml:trace contextRef="#ctx0" brushRef="#br0" timeOffset="34171.2881">9026 8444 170 0,'0'0'741'16,"0"0"-607"-16,0 0 669 15,0 0-592-15,0 0-68 16,0 0 30-16,0 0-20 0,-12-13-21 16,12 13-36-1,0 0-19-15,0 0-20 0,0 0-20 16,0 7-22-16,0 9-9 15,-3 6 20-15,-4 6 4 16,-4 5-8-16,2 4-14 16,-4-5-8-16,4-2 0 15,0-3 0-15,-3-3 0 16,6-9 0-16,0-1-32 16,0-5-31-16,3-5-58 15,3-4-87-15,-3 0-132 16,3-3-336-16,0-8-769 0</inkml:trace>
  <inkml:trace contextRef="#ctx0" brushRef="#br0" timeOffset="34784.2129">8959 8369 1625 0,'0'0'348'15,"0"0"-254"-15,0 0 12 16,0 0 93-16,0 0-20 16,0 0-93-16,0 0-67 15,45-47-10-15,-17 40-3 16,2 1-5-16,0 3-1 16,1 0 0-16,-4 3 1 15,1 0-1-15,-4 3 0 0,-6 6 0 16,3 1 0-16,-5 7 0 15,-7-1 0-15,-1-2 0 16,-8 3-1-16,0-5 1 16,0 4-6-16,-11-2 5 15,-5-1 0-15,-6-3 1 16,-1 0 0-16,-1-3 0 16,-1-1-1-16,5-2 1 15,4 0 0-15,7-1 1 16,3-3-1-16,2 2-7 15,1 1-6-15,3 1-20 16,0 2 17-16,0 1 5 16,0 0-13-16,10 3-1 15,2 0 3-15,0 0 13 0,6 0 7 16,1 0 1-16,1-1 1 16,2 4-2-16,-5-2-4 15,-1 1 5-15,-7-2 0 16,-6 7-6-16,-3-3 5 15,0-2-3-15,-15 5 5 16,-6-3 25-16,-7 1-9 16,-8-4-1-16,0 2 3 15,0-6-2-15,-1 0 4 16,7-2-1-16,6-3-7 16,12-2-5-16,2 0-7 15,10 0-38-15,6-20-110 16,13 3-439-16,5-1-194 0</inkml:trace>
  <inkml:trace contextRef="#ctx0" brushRef="#br0" timeOffset="35282.8607">9454 8593 1355 0,'0'0'660'0,"0"0"-614"16,0 0-34-16,0 0 38 0,0 0 93 31,0 0-30-31,0 0-52 0,-73 6-9 0,55 5-5 16,-1 1-8-16,4 5-12 15,4-3-10-15,1-2-6 16,4 4-1-16,6-5-4 16,0-1-5-16,0-2-1 15,0-6 2-15,9 2 5 16,6-4-6-16,0 0-1 16,4 0-23-16,2-10-8 15,-3-1-2-15,3-2 5 16,-6 1 9-16,1-2 9 15,-2 1 10-15,-4 3 0 0,-4-1 18 16,-3 8 25-16,0 0 12 16,-3 0 9-16,0 3-5 15,0 0-15-15,0 0-20 16,0 6-22-16,0 8-1 16,-3 3 21-16,0 2-14 15,3-1-7-15,0-3-1 16,6-5-95-16,7 0-200 15,4-7-893-15</inkml:trace>
  <inkml:trace contextRef="#ctx0" brushRef="#br0" timeOffset="37691.417">9481 5867 664 0,'0'0'245'0,"0"0"-178"16,0 0-43-16,0 0 23 16,0 0 64-16,0 0-13 15,0 0 18-15,-73-35-2 0,70 29-68 16,-3 2 6-1,-3 4-31-15,-4 0-21 0,-1 0-18 16,-20 4-76-16,7 6-161 16,-1-4-482-16</inkml:trace>
  <inkml:trace contextRef="#ctx0" brushRef="#br0" timeOffset="37874.3935">8896 5870 1182 0,'0'0'191'16,"0"0"-144"-16,0 0-34 16,0 0 0-16,-49 73 52 15,37-46-17-15,-1 3-29 16,4 4-19-16,1 12-75 16,5-8-192-16,3-6-144 0</inkml:trace>
  <inkml:trace contextRef="#ctx0" brushRef="#br0" timeOffset="38034.3167">8750 6453 580 0,'0'0'147'16,"0"0"-62"-16,0 0-37 16,0 0-9-16,-6 85 42 15,21-67 8-15,12-2-61 16,13 3-28-16,-4-3-164 15,-5-5-366-15</inkml:trace>
  <inkml:trace contextRef="#ctx0" brushRef="#br0" timeOffset="38205.0665">9029 6757 656 0,'0'0'158'15,"0"0"-4"-15,0 0-40 16,0 0 26-16,94 36-24 15,-64-27-45-15,0-2-48 16,-2-3-23-16,5-2-82 16,6-2-107-16,-8 0-84 15,-4 0-287-15</inkml:trace>
  <inkml:trace contextRef="#ctx0" brushRef="#br0" timeOffset="38407.4321">9608 6673 754 0,'0'0'115'0,"0"0"-71"16,0 0 61-16,0 0 101 15,0 0 21-15,0 0-51 16,0 0-40-16,55-17-46 16,-46 8-56-16,3 0-24 15,3-2-10-15,10-16-131 16,-5 5-149-16,-1 0-371 0</inkml:trace>
  <inkml:trace contextRef="#ctx0" brushRef="#br0" timeOffset="38581.583">9838 6231 1393 0,'0'0'151'16,"0"0"-109"-16,0 0-34 15,-17-79-1-15,14 56 0 16,0-1-7-16,3 5-79 16,-3-4-106-16,-4 5-100 15,1 4-662-15</inkml:trace>
  <inkml:trace contextRef="#ctx0" brushRef="#br0" timeOffset="38728.9464">9545 5806 713 0,'0'0'171'0,"0"0"-98"0,0 0-2 15,0 0-36-15,0 0-35 16,0 0-166-16,-86-12-696 0</inkml:trace>
  <inkml:trace contextRef="#ctx0" brushRef="#br0" timeOffset="39503.2145">9454 7926 590 0,'0'0'838'0,"0"0"-736"15,0 0-102-15,0 0-13 16,0 0 13-16,0 0-1 16,0 0-108-16,-94-13-191 15,78 13-497-15</inkml:trace>
  <inkml:trace contextRef="#ctx0" brushRef="#br0" timeOffset="39709.657">9042 8002 707 0,'0'0'165'0,"0"0"-116"16,0 0-49-16,0 0-55 16,0 0 0-16,0 0-55 15,0 0-190-15</inkml:trace>
  <inkml:trace contextRef="#ctx0" brushRef="#br0" timeOffset="39900.1521">8792 8139 196 0,'0'0'971'15,"0"0"-833"-15,0 0-117 16,0 0 20-16,0 0-8 16,0 0 5-16,0 0-22 15,-29 64-16-15,19-38-116 16,4-5-119-16,-3-2-344 0</inkml:trace>
  <inkml:trace contextRef="#ctx0" brushRef="#br0" timeOffset="40079.6288">8659 8593 658 0,'0'0'366'0,"0"0"-243"16,0 0-97-16,0 0-26 16,0 0-14-16,55 72-86 15,-41-62-177-15</inkml:trace>
  <inkml:trace contextRef="#ctx0" brushRef="#br0" timeOffset="40308.2365">8926 8940 552 0,'0'0'888'0,"0"0"-751"15,0 0-86-15,0 0 13 16,0 0 3-16,0 0-36 15,0 0-31-15,58 36-71 16,-38-30-222-16,2-2-189 0</inkml:trace>
  <inkml:trace contextRef="#ctx0" brushRef="#br0" timeOffset="40477.1828">9314 8969 454 0,'0'0'1281'16,"0"0"-1165"-16,0 0-116 15,0 0-151-15,94-43-20 16,-64 31-87-16,0 2-154 0</inkml:trace>
  <inkml:trace contextRef="#ctx0" brushRef="#br0" timeOffset="40681.4355">9669 8681 720 0,'0'0'165'0,"0"0"-57"16,0 0 103-16,0 0 53 16,0 0-41-16,0 0-54 15,0 0-81-15,69-78-88 16,-59 67-17-16,-4-5-117 15,3-13-54-15,-3 4-159 16,0 0-291-16</inkml:trace>
  <inkml:trace contextRef="#ctx0" brushRef="#br0" timeOffset="40840.6232">9829 8157 1230 0,'0'0'257'15,"0"0"-183"-15,0 0-37 0,0 0 25 16,0 0 29-16,-33-86-45 16,30 69-46-16,3-5-142 15,0 5-234-15,-3 1-810 0</inkml:trace>
  <inkml:trace contextRef="#ctx0" brushRef="#br0" timeOffset="40991.6824">9490 7850 1362 0,'0'0'228'0,"0"0"-228"0,0 0-234 16,-113 0-538-16</inkml:trace>
  <inkml:trace contextRef="#ctx0" brushRef="#br0" timeOffset="43057.7198">11270 7122 848 0,'0'0'177'15,"0"0"-109"-15,0 0 6 16,0 0 316-16,0 0-152 16,0 0-153-16,0 0-38 15,-6 0-3-15,6 0 3 16,0 0 24-16,0 0-31 15,9 0-24-15,3 2 15 16,9-2 12-16,4 3-16 0,8 0-7 16,3 0-12-16,10 0-8 15,2 0 0-15,1 1-6 16,-1-3-28-16,-2 2-1 16,-7-1 4-16,-5-2 7 15,-7 0-4-15,-8 0 16 16,-5 0 11-16,-8 0 1 15,-3 0 5-15,-3-2 9 16,0-5 12-16,-3 3-13 16,-6-3-2-16,-8-2-5 15,-2 2 0-15,-2-3-5 16,0 4-1-16,-3 1 1 16,5-1 14-16,7 4 8 0,1-1 10 15,8 1 1 1,3 2-12-16,0 0-10 0,8 0-12 15,10 2 0-15,7 5-1 16,8 4-23-16,0 3-10 16,3 2 12-16,-5 1 10 15,-1 1 11-15,-6-3-4 16,-5 4 5-16,-10-5 0 16,-6-1 1-16,-3-2-1 15,0-2 0-15,-12-2 13 16,-4-2-13-16,-5-4-31 15,3-1-258-15,0 0-264 16,12-4-768-16</inkml:trace>
  <inkml:trace contextRef="#ctx0" brushRef="#br0" timeOffset="44527.3499">13308 5868 732 0,'0'0'138'0,"0"0"-96"15,0 0 4-15,0 0 67 16,0 0 46-16,0 0 8 16,0 0-30-16,-58-40-30 15,47 37-19-15,-2 3-11 16,1 0 2-16,-3 0 5 16,-3 0 8-16,-1 0-22 15,-4 4-12-15,1 3-18 16,-5 2 9-16,2 0 1 15,-5 4-20-15,1 1 13 16,0 2 11-16,-4 2-10 0,-3 2-12 16,2 1 2-1,-5 0-1-15,-1 5 3 0,4-2-6 16,0 4 8-16,5 2 6 16,4-2-26-16,6 4-11 15,3-1-6-15,6 2 0 16,2-1 6-16,0 4-7 15,4-2 15-15,2 5-9 16,-3-1 2-16,4 1-7 16,0 2 7-16,0 0-1 15,3-1-5-15,0-1 10 16,0 1-6-16,3-1 0 16,6-2-5-16,2-2-1 15,2-2 1-15,0-3 0 16,0-4-1-16,1-1 0 0,1-2 0 15,1 0-2-15,4-4 2 16,2 1 0-16,5-1 0 16,-2-5 1-16,8 0 0 15,0-4 0-15,-1-1 0 16,3-2-1-16,1-4-1 16,0 3 0-16,-1-2 0 15,2-4 0-15,1 0 0 16,-5 0 1-16,3 0 0 15,-5 0 1-15,5 0-1 16,0 0 0-16,1-7 0 16,-3-1-6-16,2-2 5 15,0-4-7-15,0-3 7 16,4 0-5-16,-6-6 5 16,5-2 0-16,-6-3-14 0,0-1 9 15,-5 0 5-15,-4 1 0 16,-3-1 1-16,-3 2-1 15,-6-2 1-15,1 2 1 16,-6-3 1-16,1 0 5 16,1-2 1-16,-3 0 2 15,-3-3-4-15,0 3-4 16,3-1-1-16,-6 2 5 16,3-2-6-16,-3 1 0 15,0 2 0-15,-3 0 1 16,-9 0 9-16,-9-2-9 15,-1-1 0-15,-11-3 0 0,-5-2 5 16,-2 0-6-16,-5-2 0 16,4 3 0-16,-1 0 0 15,5 4-26-15,1 8-7 16,4 4-31-16,3 8-54 16,-13 13-106-16,6 0-319 15,0 11-154-15</inkml:trace>
  <inkml:trace contextRef="#ctx0" brushRef="#br0" timeOffset="46435.9">13223 7070 1013 0,'0'0'314'0,"0"0"-217"16,0 0-27-16,0 0 20 15,0 0 50-15,0 0 15 16,0 0-20-16,-6 0-33 16,6-2-24-16,-3-2-20 15,0 4 3-15,0-3-7 16,-3 0-8-16,-3-1-9 15,-2 3-19-15,-2-1 0 16,-3 2 4-16,-8 0 1 0,0 0-5 16,0 0-1-16,-5 0-5 15,3 0 12-15,2 3 9 16,2 1-5-16,-1-1-7 16,4 0-3-16,1 3 0 15,0-2-2-15,-1 5-8 16,-3-2-7-16,2 4 8 15,-3 0 0-15,0 1-3 16,-2 3 3-16,2-1-2 16,-4 3 7-16,2-2-8 15,1 2 6-15,3-1-5 16,1 4 1-16,4-1-2 16,0 2 3-16,-2 0 6 0,3 1 1 15,3-2-7-15,-3 3-6 16,3 1-2-16,-1 2 1 15,-1 3-1-15,1 4 5 16,-2 0-5-16,-3 1 0 16,3 2 0-16,-1-1 5 15,3 0-4-15,4-1 7 16,4 0 10-16,-1 0-7 16,3 0-10-16,3 0-1 15,0-3 5-15,0 2-5 16,0 0-1-16,0 3 2 15,6-3 5-15,2 1 1 16,1-2-1-16,1 1-1 16,0-2 5-16,2-3-4 15,-2-1 2-15,4-1-3 0,1-2 0 16,-1-2-6-16,2-1 1 16,3-1-1-16,-1-2 0 15,6 1 0-15,-2-4-1 16,5 2 0-16,-3 2 1 15,3-5 0-15,0 0 0 16,-2-2-1-16,5 1 0 16,-4-2 0-16,3-1-5 15,1-1 0-15,-1 1 6 16,3-3-1-16,-5-2 1 16,-1 0-1-16,2-3 0 15,-2 0 0-15,6 0-8 0,-2-2 0 16,-2 0-2-16,2 0 10 15,0 0 1-15,-1 0-1 16,3-10 1-16,-2 4-11 16,-2-1-4-1,2-3 2-15,-4 0-1 0,3-3-5 16,-2-3-3-16,-3-2-7 16,6-2 2-16,-4-3 0 15,3 1-7-15,1-1 3 16,-1 0-27-16,3-1 13 15,-2-2 14-15,-4 4-1 16,3-2-3-16,-7 1 15 16,1 1 10-16,-6-3 9 0,-1-1-6 15,0-1 6-15,-1 0 0 16,-4-1-5-16,2 4 6 16,0 0 1-16,-3 2 0 15,1-1 0-15,1 0 0 16,-3 2 0-16,0 0-1 15,-1 0 15-15,-2-2-6 16,1 3 6-16,-4 1-14 16,0-1 7-16,-3 3-8 15,0-3 1-15,0 1 0 16,0 2 0-16,0-2-1 16,0 1 2-16,0 1 8 15,0-1-1-15,0 1-9 16,0 0 1-16,0 1 1 15,0-4 13-15,0 1-9 0,0-2-6 16,-3-1 2-16,-7-1-1 16,0 3 22-16,0 2 3 15,1-1 6-15,0 5-6 16,-3-2-15-16,3 4-10 16,3-1 5-16,-4-1-5 15,4 4 1-15,-4-4-1 16,4-2 6-16,-2 2-5 15,-4-3-2-15,-4-1 1 16,-7 0-1-16,-6-2-1 0,-3 1 0 16,-8-1 1-1,1 1-1-15,-3 1 0 0,-1-1-11 16,2 4 4-16,2-2-1 16,4 0 2-16,-2 1-2 15,1-1 3-15,-2 0-9 16,2 3-21-16,-2 2-17 15,-8 2-10-15,-42 3-89 16,13 4-332-16,-7 1-228 16</inkml:trace>
  <inkml:trace contextRef="#ctx0" brushRef="#br1" timeOffset="60199.8372">4018 11782 1058 0,'0'0'327'0,"0"0"-244"15,0 0-25-15,0 0 100 0,0 0 57 16,0 0-45-16,0 0-65 16,0-2-6-16,0 2 9 15,0 0-10-15,0 0-18 16,0 0-16-16,0 0-19 16,0 0-24-16,0 0-11 15,0 4-10-15,-8 9 7 16,2 4 16-16,-3 2 4 15,-1 7 5-15,4 1-11 16,0 3-9-16,-2 0-3 16,2 3-1-16,-1-1-7 15,4-2 5-15,0 1-6 16,3-2 1-16,0 2 0 0,0-2 0 16,0 0-1-16,6 4 1 15,4 1-1-15,2-5 1 16,3 4-1-16,0-4-1 15,1-2 1-15,1-4 0 16,5 0-1-16,-2-7 0 16,-1 1 0-16,5-7 0 15,-2-3 1-15,-2-4-1 16,5-3 1-16,5 0-1 16,0-7 1-16,1-10-7 15,-1-5 1-15,3-1 4 16,-5-7-11-16,2-1 2 0,-2-7 5 15,-4-2 6 1,0 1 1-16,-3-2 0 0,-9-1-1 16,1 2 0-16,-8 3 2 15,-4 2-1-15,-1-1 12 16,0 5 4-16,-4 2-1 16,-7 3 8-16,1 6-10 15,1 3-7-15,3 0-2 16,0 7-5-16,0 0-1 15,3 3-27-15,0 1-31 16,3 4-47-16,0 0-40 16,0 2-138-16,5 0-215 15,2 0-227-15</inkml:trace>
  <inkml:trace contextRef="#ctx0" brushRef="#br1" timeOffset="60736.2634">4871 12279 1209 0,'0'0'699'0,"0"0"-590"15,0 0 14-15,0 0 75 16,0 0-25-16,0 0-80 15,0 0-43-15,91 6-17 16,-58-6-14-16,-5 0-13 16,2 0-6-16,-6 0-5 15,-6 0-49-15,-2 0-66 16,-4 0-107-16,-3-3-289 16,-6-2-329-16</inkml:trace>
  <inkml:trace contextRef="#ctx0" brushRef="#br1" timeOffset="60960.6122">4880 12149 1418 0,'0'0'575'16,"0"0"-508"-16,0 0 71 15,0 0 35-15,0 0-49 16,0 0-83-16,101-8-28 16,-65 7-13-16,16-5-128 15,-4 2-423-15,-9-2-779 0</inkml:trace>
  <inkml:trace contextRef="#ctx0" brushRef="#br1" timeOffset="61500.6112">5839 11708 1555 0,'0'0'349'16,"0"0"-216"-16,0 0 57 15,0 0 25-15,0 0-56 16,0 0-76-16,0 0-32 16,6 22 44-16,-6-2-2 15,0 3-24-15,0 5-10 16,0 4-20-16,0 8-18 16,0 2-3-16,0 2-4 0,-6 6-7 15,-4-4 1 1,1 6-8-16,-5-5 0 0,1-1 1 15,-2 0 0-15,0-10 0 16,3-2-1-16,-4-4-7 16,7-8 1-16,-2-5 0 15,4-8-33-15,4-1-40 16,3-8-52-16,0 0-89 16,0-10-79-16,6-7-597 0</inkml:trace>
  <inkml:trace contextRef="#ctx0" brushRef="#br1" timeOffset="62041.7883">6072 11998 886 0,'0'0'313'0,"0"0"-226"15,0 0 50-15,0 0 79 16,0 0 56-16,0 0-59 16,0 0-64-16,70-29-28 15,-70 29-17-15,0 0-13 16,-3 0-8-16,-15 0-35 16,-4 7 1-16,-11 3-7 15,-3 0-23-15,0-1-11 16,2-3 1-16,7 1 3 15,5-4 1-15,7 0-2 16,9-2-11-16,6-1 0 0,0 3-1 16,0 1-10-16,3-1 5 15,7 6 6-15,1-2 0 16,1 4-1-16,1-1 0 16,-4 3 0-16,-1 3 0 15,-4 0 1-15,-4 4 0 16,0 4 0-16,-3 1 7 15,-9 1 21-15,0-1 5 16,-1-2 4-16,4-1-8 16,1-4-22-16,8-6 1 0,0-2-7 15,5-3 1-15,10-4 11 16,13-3-13-16,5-3-10 16,7-10-71-16,17-17-142 15,-8 4-401-15,-7 3-704 0</inkml:trace>
  <inkml:trace contextRef="#ctx0" brushRef="#br1" timeOffset="63253.6572">7063 11589 537 0,'0'0'216'15,"0"0"-67"-15,0 0 46 0,0 0 48 16,0 0-25 0,0 0-25-16,0 0 11 0,19-34-16 15,-19 34-25-15,0-2-30 16,0-2-27-16,0 1-17 15,0 0-27-15,-6 0-18 16,0-1-23-16,-6 4-14 16,-3 0-6-16,-4 0 0 15,-2 0-1-15,0 3 1 16,3 6 5-16,0 3-5 16,2 3 9-16,5 4 9 15,4 2-7-15,7 0-6 16,0-2-5-16,0 1-1 15,12-4 0-15,6-2 1 16,4-4 7-16,2-8-8 0,6-2-18 16,-2 0-24-16,-1 0-18 15,-3-12-11-15,-3 1 4 16,-2-5 19-16,-7-1 26 16,0 4 14-16,-6 1 8 15,0 2 2-15,-6 3 28 16,0 3 31-16,0 1 31 15,0 3-20-15,0 0-16 16,0 0-3-16,0 0-22 16,0 0-22-16,0 10-9 15,0 7 12-15,-6 8 14 16,0 5-1-16,0 1 4 16,0 4-5-16,0-1-3 15,3 1-1-15,-3-4-14 16,3 2 8-16,-1-4-5 0,1-2-2 15,-3 0-5-15,3-7-1 16,0-2 0-16,0-4 1 16,1-4-2-16,1-4-7 15,-4-2-22-15,5-1-51 16,0-3-74-16,-4 0-98 16,4 0-219-16,0-7-311 0</inkml:trace>
  <inkml:trace contextRef="#ctx0" brushRef="#br1" timeOffset="63500.6687">6994 11889 1639 0,'0'0'550'15,"0"0"-479"-15,0 0 26 16,0 0 90-16,0 0-34 16,0 0-81-16,85-13-49 15,-55 10-14-15,1-1-9 16,-1-1-43-16,-5 1-72 16,-5 4-87-16,-4-1-350 15,-10 1-219-15</inkml:trace>
  <inkml:trace contextRef="#ctx0" brushRef="#br1" timeOffset="63814.1882">7349 11853 1124 0,'0'0'1103'0,"0"0"-957"16,0 0-85-16,0 0 95 0,0 0 7 15,0 0-57 1,0 0-3-16,0 56-28 0,0-36-32 16,0 7-15-16,0-1-13 15,0-3-9-15,0 0-6 16,0-3 0-16,0-3-1 15,0-7-24-15,0-3-68 16,0-7-89-16,0 0-159 16,0 0-467-16</inkml:trace>
  <inkml:trace contextRef="#ctx0" brushRef="#br1" timeOffset="65114.3141">7867 11572 747 0,'0'0'384'0,"0"0"-168"15,0 0-6-15,0 0-3 16,0 0-14-16,0 0-62 16,0 0-65-16,4-17 0 15,-4 15-27-15,0-2 20 16,0 1-9-16,-4 0-27 16,-5 0-16-16,-8 3-6 15,-2-1 0-15,-8 1 11 16,-4 0-2-16,1 1 14 15,5 5 3-15,2 3 16 0,4 5-10 16,8-1 1-16,1 4-3 16,7 3-13-16,3 0-8 15,0 0 1-15,3 3-1 16,10-7-8-16,1 0 7 16,2-7-8-16,2-4 0 15,0-5-1-15,0 0-5 16,3 0-13-16,1-5-6 15,-5-7 1-15,2-5-3 16,-4 1 1-16,0-3 15 16,-3-1 10-16,-2 0 0 15,-4 3 8-15,0 4-1 16,-3 6 27-16,-3 3 17 0,0 1 10 16,0 3-4-1,0 0-22-15,0 0-9 0,0 0-8 16,0 0-9-16,0 4-8 15,0 9 9-15,-6 7 2 16,3 3 4-16,-6 3 6 16,2 4 2-16,1 4 5 15,0-2 1-15,0 2-3 16,-3-2 5-16,3 4-6 16,3-5-14-16,0-2-3 15,0-4-2-15,0-3-6 16,3-2 0-16,-3-2 0 15,0-4 0-15,3-4-1 0,-3 0 0 16,3-7 0 0,0 0-1-16,0-3 0 0,0 0-23 15,0 0-28-15,0 0-44 16,0-12-129-16,9-5-376 16,-3 3-256-16</inkml:trace>
  <inkml:trace contextRef="#ctx0" brushRef="#br1" timeOffset="65415.3028">7676 11853 1179 0,'0'0'375'0,"0"0"-149"16,0 0 48 0,0 0-20-16,0 0-87 0,0 0-61 15,0 0 3-15,52 0-11 16,-25 0-41-16,1 0-32 16,2 0-18-16,-6 0-7 15,0 0-37-15,-5-3-56 16,-5 2-68-16,-11-2-81 15,1 0-149-15,-4 3-205 0</inkml:trace>
  <inkml:trace contextRef="#ctx0" brushRef="#br1" timeOffset="65905.989">7943 11903 1445 0,'0'0'553'0,"0"0"-473"16,0 0 97-16,0 0-3 0,0 0-116 15,0 0-38-15,0 0-14 16,79-17-4-16,-61 17-1 16,-2 0-1-16,-1 0 1 15,-4 0-1-15,-4 0 1 16,-4 3 1-16,0 4 11 16,-3 0 11-16,0 5 4 15,-6-1 41-15,-7 5 7 16,-1 1-20-16,-5 0-21 15,2-2-5-15,4 3-5 16,1-2-10-16,2-3 0 16,7-3 1-16,0 0-14 15,3-1 4-15,0-4 0 0,0 1-5 16,10-2 13 0,5-1-14-16,4-3 0 0,4 0-39 15,14 0-91-15,-9-10-154 16,-2 0-569-16</inkml:trace>
  <inkml:trace contextRef="#ctx0" brushRef="#br1" timeOffset="66421.9917">8404 12265 1450 0,'0'0'492'16,"0"0"-441"-16,0 0 41 15,0 0 63-15,0 0-22 16,-109 7-64-16,42-2-31 15,-27-3 10-15,-42-2 17 16,-18 0 16-16,-14 0-4 16,2 0-11-16,17 0 7 15,0 0-12-15,10 0-2 16,15 0-16-16,30 3-27 16,29 1-10-16,26-1-5 15,15 2-1-15,9 1 0 16,9-4-1-16,3 2-24 15,24-1-80-15,16 0-49 0,5-3-502 0</inkml:trace>
  <inkml:trace contextRef="#ctx0" brushRef="#br1" timeOffset="68862.6537">7264 12662 484 0,'0'0'1'15,"0"0"54"-15,0 0 13 16,0 0 326-16,0 0-151 16,0 0-75-16,0 0 22 15,0 0 34-15,0 0-1 16,0 0-40-16,0 0-36 0,0 0-26 15,0 0-16-15,0 0-12 16,0 0-22-16,0 10-22 16,0 1-18-16,0 7 21 15,-3 3-14-15,0 5-20 16,3 4-9-16,-3-1-8 16,-1-2 1-16,4 0-2 15,-3-1-1-15,3-6-1 16,-2 0 1-16,1-4 1 15,-1-5-1-15,2-3 1 16,0-6 1-16,0 0 0 16,0-2 0-16,0 0 13 0,0 0 17 15,0-9 17-15,0-11-38 16,8-5-4-16,5-4-6 16,2-3 0-16,-2-1-1 15,1 2 1-15,-1 5 0 16,-1 0 0-16,6 9 1 15,-3 2-1-15,6 5 0 16,4 2-1-16,5 2-5 16,1 0-25-16,5 5-43 15,15 1-92-15,-5 0-367 16,-4 0-797-16</inkml:trace>
  <inkml:trace contextRef="#ctx0" brushRef="#br1" timeOffset="74311.7899">13105 6460 217 0,'0'0'275'0,"0"0"-135"15,0 0-95-15,0 0-34 16,0 0-10-16,0 0 0 16,18-11 0-16,-15 11 4 15,0 0-4-15,0 0-1 16,-3 0 7-16,4 0 21 15,-4 0-28-15,0 0-5 16,0 0-99-16,0 0-73 16,0 0-107-16</inkml:trace>
  <inkml:trace contextRef="#ctx0" brushRef="#br1" timeOffset="74915.3904">13105 6460 178 0,'31'-10'294'16,"-31"10"-37"-16,0 0-58 15,0 0-50-15,0 0-19 16,0 0 9-16,0 0-1 15,0 0 0-15,0 0-12 16,0-1 8-16,0 1 4 16,0 0-3-16,0 0-1 15,0 0-21-15,0 0-16 16,0 0-8-16,0 0-12 16,0-2-22-16,0 2-17 15,0 0-13-15,0 0-17 16,-4 0-8-16,4 0 0 0,0 0-1 15,0 0-5-15,-3 0-1 16,0 0-1-16,-3 2 7 16,0 2 1-16,3 3 0 15,-3 0 0-15,6-2 0 16,-5 0-9-16,5-1-12 16,0-2-9-16,0 1-4 15,5-3-1-15,4 0-18 16,0 0-10-16,0 0 11 15,-1-1 15-15,-2-3 16 16,-2-2 14-16,-4 2 6 16,0 0 1-16,0 0 25 15,0 1 0-15,-8 0-1 16,-2-1-6-16,1 4-11 0,0-1 3 16,0 1-9-16,0 0-1 15,3 0-5-15,3 0-1 16,3 1 5-16,0 6 0 15,0 0-24-15,0-2-4 16,3 1-36-16,7-3-40 16,7-1-13-16,-5-2-23 15,-1 0 22-15,-1 0 69 16,-4-2 36-16,-3-4 14 16,-3 2 34-16,0 0 10 15,0 3-10-15,-6 1-34 16,-5 0-142-16,1 1-455 0</inkml:trace>
  <inkml:trace contextRef="#ctx0" brushRef="#br1" timeOffset="76466.6131">13162 7764 834 0,'0'0'333'16,"0"0"-120"-16,0 0-7 15,0 0 4-15,0 0 11 16,0 0-22-16,0 0-49 16,-9-3-53-16,9 3-30 15,0 0-5-15,0 0-11 16,0 0-8-16,0 0-19 16,-3 0-11-16,-2 0-13 0,0 0 1 15,1 3-1-15,-3 3 0 16,4 1-1-16,-3-3-8 15,6 3-9 1,-3-5 11-16,3 3-5 0,0-3-16 16,0 0-9-16,0 0 2 15,6-2 4-15,0 0-2 16,2 0 8-16,-3 0 9 16,-1-4 14-16,0 0 2 15,-1 1 9-15,-3 1 23 16,0-1 20-16,0-1-10 15,0 4 4-15,0-2-14 16,-7 2-16-16,1 0-9 0,2 0-7 16,4 0 0-1,0 0-70-15,0 2-175 0,0 0-607 0</inkml:trace>
  <inkml:trace contextRef="#ctx0" brushRef="#br1" timeOffset="79205.8017">13172 6483 7 0,'0'0'158'16,"0"0"-13"-16,0 0-2 15,0 0 19-15,0 0-16 0,0 0-2 16,0 0 6-16,-7-8-15 16,4 8 1-16,3 0-39 15,0 0 6-15,0 0-8 16,-3 0-14-16,3 0-34 15,0 0-28-15,0 0-10 16,0 0-8-16,-3 0 5 16,3 0-5-16,-3 3 1 15,3 2-1-15,0-2 8 16,0 3 0-16,0-2 13 16,0 2 4-16,0 1 3 15,-3 0-2-15,3 2 2 16,0 1 6-16,-4 0-4 15,3 2 5-15,-2-1-8 16,1 5-1-16,1-2-1 0,-1 2-1 16,1-2-7-1,1 4-6-15,0-1-3 0,0 0 1 16,-4 0 2 0,1 0 2-16,3-2 6 0,-3 2 2 15,0-3-3-15,0-1-3 16,0 3-7-16,0-3 2 15,0 0-3-15,0 0 3 16,0-2-10-16,3 3 15 16,-6-1-3-16,3-1 7 15,1-1-7-15,-1 2 0 16,2-2-11-16,-2 0 4 16,3 0-5-16,0 1 0 0,0-1 5 15,0-1-5-15,0 3 0 16,0-4 0-16,0 2 0 15,0-3 1-15,0 0-2 16,0 2 1-16,0-3-1 16,0 3 2-16,0-1-2 15,-3-1 1-15,3 1-1 16,0-1 0-16,0 0 1 16,0-1-1-16,0 3 1 15,0-3 0-15,0 1-1 16,0 1 1-16,0 0-1 15,0-1 0-15,0-2 1 16,0 3-1-16,0-1 0 16,0-1 1-16,0-2-1 15,0 1 0-15,0-2 0 0,0 3 2 16,0 0-2-16,0-1 1 16,0 3-1-16,0 1 0 15,0 0 0-15,0-1 0 16,0 1 0-16,0 0-1 15,0-2 1-15,0 2 1 16,0-1-1-16,0-2 1 16,0-2 0-16,0 0-1 15,0-1 0-15,0-1 0 16,0 4 0-16,0-1 0 16,0 1 1-16,0 0-2 15,0 0 2-15,0-1-2 0,0 0 1 16,0 4 0-16,0-3 0 15,0 2 1-15,0-2-2 16,0 0 2-16,0-2-1 16,0 0 1-16,0 1-1 15,0-2 0-15,0 0 0 16,0-1 0-16,0-1 1 16,0 4-1-16,0-2 0 15,-3 2-1-15,3-1 1 16,-3 1 0-16,3 0 0 15,0 2 0-15,-3-2 0 16,3 0 0-16,0-2 0 16,0 5 0-16,-4-4 1 15,4 0-1-15,0 1 0 16,-3-1 0-16,3 3 0 16,-3 0 0-16,3 1 0 0,-3 2 0 15,3-2 0-15,-3 1 0 16,3-2 0-16,0 2 0 15,-4-1 0-15,3-2 0 16,-2 3 0-16,1-4 0 16,-1 4 0-16,2-3 0 15,-3 2 0-15,4-2 0 16,-3-1 0-16,3-1 0 16,0 0 0-16,0-1 0 15,0 1 0-15,0 0 0 16,0 0 0-16,0 1-1 15,0-2 0-15,0 0 0 0,0-1-1 16,0 1 1-16,0-1-1 16,0 0 1-16,0 1 0 15,0 0 0-15,0-1-1 16,0 2 2-16,0 1 0 16,0-1-1-16,0-1 1 15,0-1 0-15,0 2 0 16,0 0 0-16,0-1-1 15,0-1 1-15,0 3 0 16,0-4 0-16,0 0 0 0,0 3 0 16,3-2 0-1,1-2-2-15,-4 2-25 0,1 0-11 16,1-2 19-16,-2 1 5 16,0 0-24-16,1-2-20 15,-1 2 3-15,2-2 22 16,-1 1 22-16,-1 1 10 15,0-1-5-15,2 1 6 16,-2-1 6-16,0 2 10 16,0-2 5-16,1-1-9 15,-1 2-12-15,0-2 8 16,0 0 1-16,0 0-2 16,0 0 2-16,0 0 3 15,0 1-3-15,0-1-8 16,0 0 0-16,0 2-1 0,0-2 2 15,0 0-2-15,0 1-24 16,4-1-13-16,-4 0-33 16,3 0-128-16,-3 0-153 15,3 0-297-15</inkml:trace>
  <inkml:trace contextRef="#ctx0" brushRef="#br1" timeOffset="79373.5659">13087 7797 233 0,'0'0'0'0</inkml:trace>
  <inkml:trace contextRef="#ctx0" brushRef="#br1" timeOffset="80665.5074">12444 7018 476 0,'0'0'615'16,"0"0"-404"-16,0 0-6 15,0 0 21-15,0 0 39 16,0 0-36-16,0 0-68 0,-3-1-39 16,3 1-12-16,0 0-15 15,0 0-10-15,0 0-28 16,0 0-24-16,0 1-21 16,0 8 4-16,0 4 2 15,0 1-7-15,0 2-10 16,0 2 1-16,3 1-1 15,-3 3-1-15,3-2 1 16,-3-4 0-16,1 2-1 16,1-6 0-16,-2-1 1 15,1-4-1-15,-1-2 0 16,0-5 1-16,2 0-1 16,-2 0 0-1,0 0 8-15,0 0 1 0,1 0 4 16,4-6-2-16,1-10-10 0,3-3 5 15,0-5 0-15,1-2-5 16,1-2 9-16,1 3-8 16,-2 1 5-16,-1 5 4 15,1 2-3-15,4 7-8 16,-5 3 0-16,7 5-12 16,-2 2-30-16,5 0-54 15,11 25-114-15,-6-1-129 16,0 0-560-16</inkml:trace>
  <inkml:trace contextRef="#ctx0" brushRef="#br1" timeOffset="84679.7299">9042 12111 1054 0,'0'0'968'0,"0"0"-788"0,0 0-78 16,0 0 70-16,0 0 53 15,0 0-80-15,0 0-68 16,53 0-33-16,-28 6-17 16,2-2-12-16,4-1-8 15,-1 0-7-15,-3-3-15 16,-5 0-54-16,-5 0-50 15,-8 0-84-15,-9 7-98 16,0 0-424-16,-6-1-196 0</inkml:trace>
  <inkml:trace contextRef="#ctx0" brushRef="#br1" timeOffset="84882.1836">8929 12292 983 0,'0'0'1091'0,"0"0"-925"15,0 0-108-15,0 0 102 16,0 0-13-16,91 4-132 16,-46-4-15-16,28 0-213 15,-9-2-469-15,-9 0-821 0</inkml:trace>
  <inkml:trace contextRef="#ctx0" brushRef="#br1" timeOffset="85746.696">10266 11767 1303 0,'0'0'320'0,"0"0"-185"16,0 0 32-16,0 0 96 15,0 0-34-15,0 0-73 16,0 0-57-16,16-14-29 16,-16 14-6-16,0 0-3 15,0 0-12-15,0 4-23 0,-3 10-10 16,-3 6 34-1,-7 8-3-15,4 6-15 0,-6 3-5 16,0 2-8-16,2 1-4 16,-1-4-4-16,2-3-5 15,2-6-5-15,1-7-1 16,0-1 0-16,1-6 1 16,4 2 5-16,-2-3 0 15,0 1-5-15,3-1-1 16,-3-1 1-16,-1 2 0 15,4 0-1-15,0-7 0 16,0-1 0-16,3-2-1 0,0-3 0 16,0 0-14-1,0 0-23-15,0 0-38 0,3-11-105 16,7-5-372-16,2 2-613 16</inkml:trace>
  <inkml:trace contextRef="#ctx0" brushRef="#br1" timeOffset="86467.9374">10324 11776 1249 0,'0'0'541'16,"0"0"-493"-16,0 0 1 16,0 0 160-16,0 0 33 15,0 0-95-15,0 0-68 0,-9-26-23 16,-7 26 1 0,-4 0 1-16,-8 14-1 0,-2-2-9 15,-3 9 5-15,2-2-6 16,4 4-16-16,5-2-17 15,8 2-7-15,1-1 4 16,7-2-10-16,6-3 5 16,0 0-5-16,0-4-1 15,19-6-9-15,1-4-7 16,5-3-16-16,2 0-10 16,2-6-16-16,0-8 21 15,-2 1 1-15,-5-1-1 16,-5-2 26-16,-4 7 11 15,-4 2 21-15,-3 2 29 16,-6 3 7-16,3 2 0 16,-3 0-3-16,0 0-6 15,0 0-14-15,0 2-19 0,-9 12 3 16,-7 10 9-16,-4 6 0 16,-2 2-6-16,-2 5-5 15,-1 3-1-15,-1-4-6 16,1 4-8-16,1-2 5 15,-1-7-5-15,8-2-1 16,1-6 0-16,4-6-9 16,3-4-57-16,9-6-76 15,3-7-177-15,12 0-305 16,4-7-406-16</inkml:trace>
  <inkml:trace contextRef="#ctx0" brushRef="#br1" timeOffset="86755.1341">10754 11896 1692 0,'0'0'715'15,"0"0"-691"-15,0 0-23 16,0 0 104-16,0 0 81 15,-57 73-65-15,36-37-33 0,-6 0-24 16,5 5-3 0,-2-6-29-16,3-1-19 0,-2-5-11 15,6-3-2-15,2-6-5 16,0-6-53-16,3-7-98 16,0-5-126-16,5-2-429 15,1 0-463-15</inkml:trace>
  <inkml:trace contextRef="#ctx0" brushRef="#br1" timeOffset="86985.7919">10582 11919 2096 0,'0'0'496'0,"0"0"-453"0,0 0-27 16,0 0 154-1,0 0-16-15,9 92-67 0,-3-55-41 16,0 5-11-16,-2 0-19 16,0-3-10-16,0-4-6 15,-4-4-42-15,0-6-76 16,0-1-163-16,0-5-386 16,-8-9-601-16</inkml:trace>
  <inkml:trace contextRef="#ctx0" brushRef="#br1" timeOffset="87235.9707">10955 11893 598 0,'0'0'1885'0,"0"0"-1656"0,0 0-184 16,0 0 19-16,0 0 69 15,-30 93-37-15,14-51-44 16,1 5-19-16,-3-1-19 16,0-1-14-16,-2-2-11 15,6-9-64-15,-1-5-84 16,2-7-158-16,5-7-389 16,5-9-507-16</inkml:trace>
  <inkml:trace contextRef="#ctx0" brushRef="#br1" timeOffset="87594.754">11100 11926 1515 0,'0'0'997'16,"0"0"-891"-16,0 0-85 15,0 0 24-15,0 0 71 16,0 0-32-16,-48 88-43 15,35-51-15-15,4-1-16 16,1 1-4-16,8-7-6 16,0-4-6-16,0-6 4 15,8-10-14-15,5-3-13 0,5-7-6 16,3 0-25-16,4-11-19 16,2-9 9-16,-3-5 40 15,3-4 28-15,0-9-9 16,-8-1 11-16,-4-1 6 15,-8 4 21-15,-5 6 6 16,-2 6 24-16,-6 8-33 16,-12 0-24-16,-6 6-33 15,-7 0-61-15,4 3-175 16,5 5-634-16</inkml:trace>
  <inkml:trace contextRef="#ctx0" brushRef="#br1" timeOffset="88029.4473">11435 11510 1530 0,'0'0'800'0,"0"0"-726"16,0 0-44-16,0 0 78 15,0 0 54-15,0 0-54 16,0 0-54-16,-65 36-26 16,62-17-15-16,3-2-13 0,0-5-1 15,0 2-5 1,0-6-18-16,6-5-18 0,4-3-34 16,4 0-15-16,-2 0 5 15,7-11 22-15,-5-5 43 16,2-1 21-16,-4 2 9 15,-2 1 43-15,-4 4 48 16,-1 3 34-16,-5 4-22 16,0 3-32-16,0 0-32 15,0 0-28-15,-4 17-11 16,-6 2 14-16,-3 8 7 16,1 3-17-16,2 2-12 15,2-1-1-15,2-2-22 16,3 4-113-16,3-7-213 15,0-6-967-15</inkml:trace>
  <inkml:trace contextRef="#ctx0" brushRef="#br1" timeOffset="89251.7187">12150 12171 310 0,'0'0'491'0,"0"0"-280"0,0 0-88 15,0 0 23-15,0 0 53 16,0 0 2-16,0 0-3 16,-24-11-10-16,24 11-14 15,0 0-20-15,0 0-3 16,0 0-51-16,0 0-24 16,7 0-25-16,10 0-22 15,4 0-14-15,6 0-8 16,9 1-7-16,-1 2-17 15,5-1 5-15,4 3-10 16,-2-3 4-16,-2-2 3 16,-1 4 0-16,-3-1 5 15,-5-3 4-15,2 0 6 16,-3 3 0-16,1-3 1 16,2 0 0-16,-3 0 6 0,2 0-7 15,7 0 6-15,-3 0-5 16,3 0-1-16,0 0 0 15,1 0 0-15,-2 0 0 16,3 0 0-16,-2 0 0 16,1 0 1-16,-1 0-1 15,0 0 1-15,1 0-1 16,-2 0 0-16,0-3 0 16,1 3 0-16,-3-1 0 15,1-1-1-15,1 2 1 16,1-4-1-16,3 4 0 15,0 0 1-15,0-2-1 16,1-3 1-16,-1 3 0 0,0-1 0 16,-2-4 0-16,-5 4 0 15,1-4 1-15,-1 3-1 16,1-2 1-16,0-1 5 16,0 4 18-16,2-4-11 15,1 4-1-15,0-1-11 16,4-2 0-16,-1 3 0 15,1 2-1-15,2-2 2 16,4 0-2-16,-4 0 1 16,4 2 1-16,2-2 10 15,-2 1-5-15,3-3-6 16,-1 0 0-16,2 2-1 16,1-2 1-16,3 2 0 15,-3-3 7-15,1 3-8 0,-3 2 8 16,1-2 4-16,-2 0-5 15,2 3 4-15,2-4-2 16,-4 4-3-16,-2 0 0 16,3 0 0-16,-7 0 2 15,4 0 1-15,-4 0 5 16,1 0-1-16,2 10 1 16,-2-6-4-16,2 3-2 15,-2-1-7-15,-1-5 0 16,-2 2-1-16,-4-3 1 15,-3 0 0-15,-5 0-1 0,-4 0 6 16,-7 0-6-16,-7-3 7 16,-7-2 14-16,-3 5 3 15,-3-2-10-15,0 2-14 16,0-3-10-16,0 2-43 16,-9 1-107-16,-4 0-185 15,2 0-554-15</inkml:trace>
  <inkml:trace contextRef="#ctx0" brushRef="#br1" timeOffset="89388.3242">15850 12044 1625 0,'0'0'518'16,"0"0"-443"-16,0 0 8 15,0 0-53-15,0 0-30 0,0 0-545 0</inkml:trace>
  <inkml:trace contextRef="#ctx0" brushRef="#br1" timeOffset="93635.7574">12328 11625 538 0,'0'0'510'0,"0"0"352"15,0 0-638-15,0 0-137 16,0 0 72-16,0 0 22 15,0 0-37-15,0-3-75 16,0 3-38-16,0 7-20 16,0 3-11-16,-3 5 27 15,-5 2 5-15,0 3-9 16,0-3-5-16,-4 0-6 16,3-5-4-16,-2 1-7 15,5-6-1-15,5 0 1 16,-2-7-1-16,3 3 0 15,0-3-9-15,0 0-15 0,10 0-2 16,7 0-4-16,2-3-5 16,-2 3 10-16,2-4 23 15,-4 1-4-15,0 3 5 16,0 0-2-16,-2 0-2 16,-6 3 5-16,3 1 8 15,-4 5 3-15,-3 0 4 16,-3 0-2-16,0 4 2 15,0-1 6-15,-6 2-3 16,-7-1-3-16,2-3-5 16,-1-3 1-16,-3 2-4 15,-3-5 7-15,3-4-14 16,-5 0-6-16,3 0-54 16,2 0-80-16,0-17-115 15,6 2-425-15,3 0-511 0</inkml:trace>
  <inkml:trace contextRef="#ctx0" brushRef="#br1" timeOffset="93904.1004">12363 11548 1706 0,'0'0'288'15,"0"0"-215"-15,0 0-1 0,0 0 104 16,0 0-54-16,90-8-66 16,-60 8-40-16,0 0-16 15,-2 6-19-15,5 3-120 16,-13-2-375-16,-4-4-389 0</inkml:trace>
  <inkml:trace contextRef="#ctx0" brushRef="#br1" timeOffset="94467.8147">12821 11549 608 0,'0'0'944'0,"0"0"-819"15,0 0-33-15,0 0 153 16,0 0 0-16,0 0-82 0,0 0-65 16,3-3-14-1,-3 3-5-15,-7 2-21 16,-5 10 4-16,-10 3 3 0,1 9-7 16,-3 2-19-16,-3 3-14 15,1 2-7-15,6-1-10 16,5-1-8-16,4 1 1 15,8-7-1-15,3-4 2 16,0 1-1-16,11-6-1 16,7-4-2-16,6-4-7 15,1-3-10-15,5-3-8 16,-1 0-9-16,0-3-12 16,-2-7 20-16,-12 4 1 15,-3-1 27-15,-7 0 4 16,-5 1 34-16,0 2-13 0,-1-1-4 15,-18 0-3 1,-7 0-13-16,-3 1-5 0,-4 1-45 16,-9-2-190-16,6 3-511 15,11-1-917-15</inkml:trace>
  <inkml:trace contextRef="#ctx0" brushRef="#br1" timeOffset="94959.936">13338 11578 1416 0,'0'0'616'0,"0"0"-529"16,0 0 39-1,0 0 47-15,0 0-29 0,0 0-20 16,0 0 4-16,-39 68-37 16,16-36-21-16,0 5-8 15,-4-2-28-15,3-1-7 16,-3-2-14-16,2-5-12 15,4-1 5-15,0-6-6 16,4-6-5-16,7-5-34 16,4-5-72-16,2-4-129 15,1 0-245-15,3-4-434 0</inkml:trace>
  <inkml:trace contextRef="#ctx0" brushRef="#br1" timeOffset="95201.3189">13153 11582 1958 0,'0'0'323'0,"0"0"-214"16,0 0 52-16,0 0 71 16,0 0-99-16,0 0-51 15,0 0 15-15,22 92-40 16,-13-55-22-16,0 5-10 0,6-4-16 15,-3 1-9-15,2-3-5 16,2-4-61-16,0-5-98 16,-6-8-343-16,-2-8-775 0</inkml:trace>
  <inkml:trace contextRef="#ctx0" brushRef="#br1" timeOffset="99198.084">13523 11619 1692 0,'0'0'381'0,"0"0"-268"16,0 0-1-16,0 0 53 15,0 0-15-15,0 0-59 16,0 0-25-16,13-7-26 15,-4 4-22-15,3 2 9 16,6-1 8-16,-3 1-6 16,2-2-14-16,-1 3-6 0,0 0-8 15,-4 0 0-15,3 0-1 16,-6 0 0-16,0 7 0 16,-1-1 0-16,-2 1-1 15,1 0 1-15,-4 0-1 16,-3 1 1-16,0-4 0 15,0 3 0-15,0-1 1 16,-13-2 26-16,-1 2-9 16,-4 1-6-16,-3 0-5 15,-1-1-5-15,3 1-1 16,5 0 0-16,5-1-1 16,3 0 0-16,3 2-2 15,3 2-7-15,0-2 9 16,0-1-1-16,6 3 1 15,6 0-8-15,1-4 8 0,1 5-1 16,-2-4 0-16,-2 3 0 16,-7-3 0-16,0-2 0 15,-3 5 0 1,0-3 0-16,0 1 1 0,-9 1 4 16,-10-3 10-16,-5 2-4 15,-1-2-2-15,-8-3-7 16,3 0-1-16,6-3 0 15,4 0-45-15,10 0-73 16,10-6-115-16,6 0-254 16,9-8-417-16</inkml:trace>
  <inkml:trace contextRef="#ctx0" brushRef="#br1" timeOffset="99695.3955">14036 11578 1337 0,'0'0'209'0,"0"0"-97"16,0 0 129-16,0 0 42 15,0 0-89-15,0 0-89 16,0 0-38-16,6-13-27 0,-18 23 6 15,-6 7 29-15,-1 6 5 16,-8 4-11-16,3 2-18 16,-3 1-21-16,2 2-15 15,4-1-8-15,6-4-1 16,1 1-5-16,10-4 0 16,4-1-1-1,0-6 1-15,3-1-1 0,12-3-14 16,3-6-2-16,6-4-14 15,-1-3-21-15,3 0-3 16,-3-3 13-16,-1-7 21 16,-6-3 19-16,-6 0 1 15,-5-1 13-15,-5 1 27 0,0 3 5 16,-5 0-1 0,-11 4-13-16,-7-1-15 15,0 3-5-15,-7 1-11 0,2 1-1 16,1 2-66-16,3 0-135 15,6 0-397-15,12 0-536 0</inkml:trace>
  <inkml:trace contextRef="#ctx0" brushRef="#br1" timeOffset="100385.1655">14707 11560 1056 0,'0'0'531'0,"0"0"-431"16,0 0 86-16,0 0 90 16,0 0-40-16,0 0-86 15,0 0-47-15,6-14-26 16,-6 14-14-16,0 0-14 16,-12 9-14-16,-1 8 35 15,-11 3-13-15,2 6-20 16,-6 0 0-16,5 4-16 15,-4 0-6-15,5-4-4 16,-1-2-10-16,7-2 0 16,-2-4-1-16,6-2-1 15,3-5 1-15,2-3-20 16,4-4-36-16,0-1-45 16,0 0-99-16,3-3-111 15,0-3-310-15,0-4-551 0</inkml:trace>
  <inkml:trace contextRef="#ctx0" brushRef="#br1" timeOffset="100735.577">14491 11519 1382 0,'0'0'357'16,"0"0"-216"-16,0 0 87 0,0 0 44 16,0 0-40-16,0 0-78 15,0 0-47-15,3-3-29 16,-3 13-23-16,3 7 9 16,0 5-2-16,0 12-20 15,3 3-17-15,1 5 1 16,3 1-19-16,3-7-6 15,-4 1-1-15,1-8-1 16,-1-6-22-16,0-5-34 16,0-6-55-16,3-5-112 15,-3-7-438-15,-3 0-1305 0</inkml:trace>
  <inkml:trace contextRef="#ctx0" brushRef="#br1" timeOffset="101455.4331">15252 11344 1260 0,'0'0'292'16,"0"0"-53"-16,0 0 55 16,0 0-38-16,0 0-80 0,0 0-67 15,0 0-36 1,-42 27 73-16,10 2-8 0,0 5-40 16,-7 8-20-16,2 8-18 15,2 2-25-15,6-1-14 16,5-2-12-16,6-2-8 15,5-5-1-15,5-5-9 16,8-5-55-16,0-2-74 16,8-3-113-16,8-10-288 15,-3-5-401-15</inkml:trace>
  <inkml:trace contextRef="#ctx0" brushRef="#br1" timeOffset="101823.0579">15395 11417 1446 0,'0'0'592'0,"0"0"-485"16,0 0 51-16,0 0 31 16,0 0-27-16,0 0-62 15,0 0 37-15,-32 72-50 16,15-38-21-16,2 8-14 0,-6 1-18 16,3-3-14-16,-1-3-19 15,1-1 5-15,3-7-6 16,-2-6 0-16,5-5-24 15,5-5-51-15,-3-3-74 16,7-3-123-16,0-5-226 16,3-2-307-16</inkml:trace>
  <inkml:trace contextRef="#ctx0" brushRef="#br1" timeOffset="101989.4659">15363 11721 753 0,'0'0'1438'0,"0"0"-1272"16,0 0-118-16,0 0 33 15,0 0 2-15,0 0-79 16,0 0-4-16,0 20-231 16,0-18-494-16</inkml:trace>
  <inkml:trace contextRef="#ctx0" brushRef="#br1" timeOffset="102438.4687">15813 11464 1555 0,'0'0'792'15,"0"0"-706"-15,0 0 16 16,0 0 87-16,0 0-39 16,-93 39-59-16,74-16-33 15,1 4-25-15,0-1-18 16,2 7 1-16,2 1-10 16,2-5-5-16,5 4 0 15,1-8-1-15,3-4-1 16,3-5-14-16,0-6-22 15,0-3-20-15,12-7 20 16,4 0-4-16,7 0-35 0,7-7 5 16,-4-9 14-16,6-1 24 15,-9 0 15-15,0-2 18 16,-11 2 5 0,-8 5 75-16,-4 4 4 0,0-1-39 15,-13 5-23-15,-11 2-1 16,-4-2-5-16,-8 4-11 15,3 0-5-15,5 4-62 16,1 5-170-16,12 1-434 16,8-4-609-16</inkml:trace>
  <inkml:trace contextRef="#ctx0" brushRef="#br1" timeOffset="102768.3441">16274 11510 1572 0,'0'0'658'0,"0"0"-542"15,0 0 41-15,0 0 42 16,0 0-46-16,0 0-80 15,0 0 5-15,-44 23-20 0,21-3-34 16,-6 2-6 0,0 8-6-16,-1 0-11 0,-3-1-1 15,5 1 0-15,-2-7-5 16,4 1-35-16,4-8-48 16,2-2-36-16,7-5-93 15,3-9-259-15,4 0-221 16,6 0-682-16</inkml:trace>
  <inkml:trace contextRef="#ctx0" brushRef="#br1" timeOffset="103008.4301">16077 11493 1629 0,'0'0'581'0,"0"0"-490"0,0 0 102 16,0 0 65-16,0 0-72 15,0 0-91-15,0 0-61 16,3 17-18-16,-3 6 14 16,0 6-13-16,0 7-17 15,0-2 7-15,0 2-7 16,-3-3-1-16,0-4-55 16,-3-5-60-16,0-2-138 15,-3-4-318-15,4-8-283 0</inkml:trace>
  <inkml:trace contextRef="#ctx0" brushRef="#br1" timeOffset="103271.9681">16389 11499 1495 0,'0'0'771'0,"0"0"-683"16,0 0 26-16,0 0 142 16,0 0-58-16,0 0-72 15,-60 90-59-15,43-57-41 16,0-1-19-16,1-1-6 16,2-1-1-16,-1-8-36 15,1-2-85-15,1-1-127 16,0-4-216-16,7-5-283 0</inkml:trace>
  <inkml:trace contextRef="#ctx0" brushRef="#br1" timeOffset="103715.7847">16547 11540 1936 0,'0'0'355'0,"0"0"-260"16,0 0 31-16,0 0 33 16,0 0-47-16,0 0 4 15,0 0-41-15,-44 72-30 0,24-42-19 16,0 3-12-16,1 0-8 16,-1-4-5-16,5 1 0 15,4-3-1-15,5-5 0 16,3-2-1-16,3-7-5 15,0-6-31 1,13-3 25-16,6-4-1 0,10 0-17 16,4-10-14-16,3-7 4 15,2-2 21-15,-2-8-2 16,0-6 4-16,-6-4 17 16,-7-2 0-16,-6 0 28 15,-5 2 4-15,-9 7 9 16,-3 6 6-16,-6 5-23 15,-14 4-24-15,3 1-1 0,-5 5-60 16,5 4-141-16,5 2-349 16,5 3-409-16</inkml:trace>
  <inkml:trace contextRef="#ctx0" brushRef="#br1" timeOffset="103940.6193">16787 11338 2040 0,'0'0'230'16,"0"0"-41"-16,0 0 69 0,0 0-57 15,0 0-87 1,0 0-69-16,0 0-33 0,85 6-12 15,-58-2-7-15,-5-1-92 16,7-3-167-16,-10 0-430 16,-1 0-940-16</inkml:trace>
  <inkml:trace contextRef="#ctx0" brushRef="#br1" timeOffset="104216.9574">17178 11199 1914 0,'0'0'249'16,"0"0"-15"-16,0 0 1 15,0 0-55-15,0 0-80 16,0 0-47-16,0 0 10 15,-3 59-32-15,-4-36-22 16,0 5-9-16,0-2-1 16,2-3-55-16,-1-3-86 15,5-1-151-15,1-6-402 16,0-6-588-16</inkml:trace>
  <inkml:trace contextRef="#ctx0" brushRef="#br1" timeOffset="104728.1947">17437 11219 468 0,'0'0'1538'0,"0"0"-1372"16,0 0-15-16,0 0 39 15,0 0-32-15,0 0-73 16,0 0-36-16,-48-14-1 15,34 17-8-15,2 4-19 0,-5 3-8 16,7 4-11-16,1-4 7 16,2-1-9-16,4 2 2 15,3-2-2-15,0-6 0 16,0 1 0-16,0-2-10 16,3-2 9-16,7 0-11 15,3 0-3-15,4-6 7 16,1 0 7-16,3-7 0 15,-2 0 0-15,-1 2 1 16,3-5 6-16,-6 2 16 16,3 2 17-16,-9 2-7 15,1 4 16-15,-9 2 1 0,1 4-30 16,-2 0-2 0,0 0-7-16,0 0-4 0,0 13 2 15,-3 3 17-15,-7 7-11 16,1 4-2-16,-5 3 1 15,2 3-12-15,2 0 0 16,-3 1 0-16,-1-5-1 16,1 1-1-16,1-7-20 15,1-7-66-15,1-3-98 16,2-6-434-16,5-4-1444 0</inkml:trace>
  <inkml:trace contextRef="#ctx0" brushRef="#br1" timeOffset="105287.0596">17756 11126 1928 0,'0'0'313'15,"0"0"-180"-15,0 0 20 16,0 0 11-16,0 0-49 15,3 84 16-15,-3-9-50 16,0 27-32-16,0 11-26 0,-17-4-8 16,-5-24-5-1,-1-26-2-15,1-18-7 0,-8-6 5 16,-3 2-6 0,-8 2 0-16,-5-2 0 0,1-7-41 15,-8-16-86-15,10-9-336 16,12-5-910-16</inkml:trace>
  <inkml:trace contextRef="#ctx0" brushRef="#br1" timeOffset="105905.3895">18060 10915 1820 0,'0'0'349'16,"0"0"-191"-16,0 0 16 16,0 0 11-16,0 0-57 15,0 0-56-15,0 0-23 16,7 0-16-16,2 0-14 16,5 4-13-16,-1 2-5 15,2 0-1-15,-2 5 0 16,-5-2 0-16,-5 1-1 15,-3 0-11-15,0 3 10 0,-11 1-3 16,-10-1 5-16,-2 1 20 16,-7 2 13-16,3-3 4 15,6 0-9-15,3 4-7 16,9-2-15-16,9 0 2 16,0 3-8-16,17-4 0 15,9 4-21-15,25-6-91 16,-8-5-219-16,-3-1-787 0</inkml:trace>
  <inkml:trace contextRef="#ctx0" brushRef="#br1" timeOffset="106897.0107">15808 12107 431 0,'0'0'189'16,"0"0"-156"-16,0 0-32 16,0 0-1-16,0 0-1 15,0 0-75-15,0 0-40 16,46-25 23-16,-46 23 93 15,0 2 41-15,0-2 143 16,0 2 5-16,0 0-4 0,-1 0 3 16,1-3 48-16,0 3 17 15,0 0-9-15,0 0-29 16,0 0-51-16,0 0-24 16,0 0-33-16,7 0-35 15,10 0-11-15,1 0-18 16,6 0-9-16,5 5-13 15,9 2-15-15,8 0-5 16,5 0-1-16,8 3-11 16,19 0-9-16,17 3-7 15,18 0 5-15,6 1 7 16,-4 2 9-16,-12-3 6 0,-9 0-2 16,-3 1 2-1,0-4-1-15,3-1 1 0,-6-5-1 16,0-4 1-16,-15 0-6 15,-13 0 6-15,-11 0-6 16,-11-3 0-16,7 2 6 16,0-5 0-16,-1 3 1 15,-11-1 11-15,-11 1 0 16,-6 0 6-16,-10 3 9 16,-3 0-15-16,-3 0-12 15,0 0-39-15,0 0-98 16,0 0-250-16,-5 3-415 0</inkml:trace>
  <inkml:trace contextRef="#ctx0" brushRef="#br1" timeOffset="107056.3657">17769 12200 1222 0,'0'0'0'0,"0"0"-298"0</inkml:trace>
  <inkml:trace contextRef="#ctx0" brushRef="#br1" timeOffset="107196.7508">17769 12200 1625 0,'19'3'398'0,"-23"-13"-398"16,1 0-517-16,-3 0-936 0</inkml:trace>
  <inkml:trace contextRef="#ctx0" brushRef="#br1" timeOffset="120290.8866">13279 6671 191 0,'0'0'222'0,"0"0"-97"16,0 0 63-16,0 0-25 0,0 0-46 15,0-11-32-15,0 11 4 16,0 0-8-16,0 0 19 15,0 0 23-15,-1 0 21 16,-1 0 6-16,2 0 11 16,0 0-7-16,0 0-24 15,0 0-28-15,0 0-18 16,0 0-17-16,0 0-9 16,0 0-12-16,0 0-1 15,0 0-14-15,0 0-13 16,0 0-4-16,0 0-4 15,0 0-10-15,0 7 0 16,0 7 8-16,0-1-2 16,0 0-5-16,0 0-1 15,0-4 1-15,0 1-1 0,0-3 0 16,0-2 0 0,0-3 1-16,0 1 0 0,0-3-1 15,0 1 1-15,0-1 5 16,0 0 0-16,0 0 6 15,0 0 0-15,0 0 5 16,3-6 9-16,8-6-16 16,-5-4-10-16,3 0 0 15,3-1-1-15,-2-2 1 16,1 2-11-16,1 1-24 16,-2 5 8-16,-3 1 7 0,1 1-14 15,-4 7-15-15,1 2-20 16,-2 0-73-16,0 5-179 15,-3 9-151-15,0-1-137 0</inkml:trace>
  <inkml:trace contextRef="#ctx0" brushRef="#br1" timeOffset="120775.0991">13435 6727 506 0,'0'0'829'0,"0"0"-656"16,0 0 22-16,0 0 67 15,0 0 2-15,0 0-80 16,0 0-74-16,0-4-54 16,0 15-29-16,0 6 3 15,3 2-30-15,-3 8-39 16,3-4-480-16,1-7-1242 0</inkml:trace>
  <inkml:trace contextRef="#ctx0" brushRef="#br1" timeOffset="121914.8015">13185 7421 651 0,'0'0'1040'0,"0"0"-888"0,0 0-101 16,0 0 12-16,0 0 101 15,0 0 1-15,0 0-62 16,-3-1-44-16,3 1-8 15,0 0-5-15,0 0-9 16,0 4-10-16,0 5 5 16,3 5-11-16,0-1-13 15,-1 3-8-15,-2-3 1 16,1-2 0-16,-1-2-1 16,0 1-1-16,0-7 1 15,0 0 0-15,0-1 0 16,0-2 1-16,0 0 11 15,2 0 6-15,4-2 15 16,0-9-11-16,3-4-14 0,0-4-7 16,4 2 8-16,1 0-8 15,-4 2 6-15,-1 4-6 16,-3 4 5-16,0 1-6 16,3 3-5-16,0 3-52 15,6 0-63-15,6 0-77 16,7 4-198-16,-1 2-298 15,-9 1-347-15</inkml:trace>
  <inkml:trace contextRef="#ctx0" brushRef="#br1" timeOffset="122298.625">13370 7500 990 0,'0'0'942'0,"0"0"-809"16,0 0 27-16,0 0 11 16,0 0 19-16,0 0-50 15,0 0-76-15,14-17-52 16,-2 17-12-16,0 0 0 15,-2 0 0-15,-3 0 0 16,0 1-5-16,-7 5 5 16,0 7 1-16,0 1 1 0,-14 1 7 15,-5 1 1-15,-1-1-2 16,4 1 8-16,0-4 1 16,7-1-10-16,6-4-5 15,3-1-2-15,15 3-1 16,37-5-105-16,3-1-235 15,-5-3-788-15</inkml:trace>
  <inkml:trace contextRef="#ctx0" brushRef="#br1" timeOffset="123814.6879">13393 12758 1452 0,'0'0'698'16,"0"0"-612"-16,0 0-36 16,0 0 94-16,0 0 64 15,0 0-92-15,0 0-58 16,0-7-2-16,3 7-16 15,3 0-9-15,-3 1-17 16,3 12-5-16,1 4-2 16,0 2-6-16,0 4 0 0,-1-3-1 15,-3 0 0-15,1-1 0 16,-4-2 0-16,0-5-8 16,0-4 8-16,0-1 0 15,0-4-2-15,0-3 1 16,0 0 0-16,0 0 1 15,0 0 0-15,0-7 17 16,0-6-16-16,9-7 0 16,0-4 4-16,6-4-5 15,-3 1 0-15,4 0-1 0,-6 5 0 16,3 8 1 0,-6 1-1-16,-1 10 0 0,-3-1-5 15,3 1-15-15,1 3-31 16,4 0-50-16,4 7-66 15,1 13-142-15,1-1-390 16,-4-3-401-16</inkml:trace>
  <inkml:trace contextRef="#ctx0" brushRef="#br1" timeOffset="124033.3552">13660 12927 995 0,'0'0'1208'0,"0"0"-1061"15,0 0-97-15,0 0 87 16,0 0 64-16,0 0-91 16,0 0-67-16,0 89-31 15,0-70-12-15,0 4-15 16,0-1-119-16,6-4-177 15,0-7-611-15</inkml:trace>
  <inkml:trace contextRef="#ctx0" brushRef="#br1" timeOffset="124324.9812">14142 12962 1896 0,'0'0'395'15,"0"0"-310"-15,0 0-32 16,88 0 62-16,-52 0-20 15,7 7-62-15,2 1-24 0,-3-2-9 16,-4-3-85-16,-1 0-125 16,-8-3-363-16,-14 0-221 0</inkml:trace>
  <inkml:trace contextRef="#ctx0" brushRef="#br1" timeOffset="124567.6245">14260 12890 1020 0,'0'0'1234'0,"0"0"-1098"16,0 0-99-16,0 0 24 15,0 0 142-15,0 0-66 0,0 72-64 16,6-45-43-1,0 6-21-15,4-4-9 0,-4 0-64 16,0 3-138-16,0-5-157 16,0-12-594-16</inkml:trace>
  <inkml:trace contextRef="#ctx0" brushRef="#br1" timeOffset="125027.8695">14646 12818 2213 0,'0'0'353'0,"0"0"-288"15,0 0 17-15,0 0 36 16,0 0-30-16,0 0-22 15,0 0-16-15,25 79-15 16,-14-50-18-16,-2-2-5 16,0-1-12-16,-1-2 2 15,-3-4-2-15,-2-8 0 16,-2-4 0-16,-1-5-1 16,0-3 1-16,0 0 0 15,0 0 1-15,0-13 10 0,0-4-4 16,0-6-1-1,0-4-4-15,4 1 5 0,-1-4-5 16,0 3-1 0,3 2 12-16,-2 5 1 0,2 6-6 15,1 1-7-15,4 3-1 16,4 3 0-16,3 3-8 16,6 1-25-16,1 3-38 15,2 0-53-15,-4 10-113 16,-1 7-270-16,-9-4-354 0</inkml:trace>
  <inkml:trace contextRef="#ctx0" brushRef="#br1" timeOffset="125356.121">14955 12930 2056 0,'0'0'382'16,"0"0"-264"-16,0 0 42 16,0 0-32-16,0 0-55 15,0 0-44-15,100 0-17 16,-81 0-3-16,-2 0-8 16,-5 3 8-16,-5 7-8 15,-7 0 5-15,0-1 5 16,-3 6 5-16,-10 0 13 15,-3-1 5-15,-1-1-4 16,5 0 0-16,0-4-12 0,6-2-9 16,6 0-8-16,0 0 0 15,11-4-1-15,41-3-71 16,-3 0-194-16,-1 0-646 0</inkml:trace>
  <inkml:trace contextRef="#ctx0" brushRef="#br1" timeOffset="127316.3228">21352 10974 1230 0,'0'0'314'15,"0"0"-148"-15,0 0 28 16,0 0 32-16,0 0-1 16,0 0-44-16,0 0-34 15,-6-6-47 1,6 6-40-16,0 3-26 0,0 7-12 0,0 7 41 15,0 3-12-15,11 6-27 16,4 4-11-16,1 0 2 16,2 2-13-16,-2-2-1 15,-4-4 5-15,-3-6-6 16,-4-3 0-16,-1-4-1 16,-4-6 0-16,0-1-4 15,0-3 5-15,0-3 1 16,0 0 1-16,0 0 23 15,0-9 11-15,0-5-21 16,0-9-3-16,0-3-10 16,0-7 3-16,8-1-5 0,2-1-1 15,3 1 1 1,-1 2 0-16,4 5-6 0,-2 4 0 16,3 6 5-16,4 3-8 15,-1 6 1-15,0 1 1 16,1 7-16-16,0 0-54 15,-2 3-82-15,0 21-132 16,-2 1-267-16,-11-2-278 0</inkml:trace>
  <inkml:trace contextRef="#ctx0" brushRef="#br1" timeOffset="127569.5244">21721 11192 2011 0,'0'0'351'16,"0"0"-223"-16,0 0 16 15,0 0-13-15,0 0-31 16,0 0-43-16,0 0-3 15,3 40-20-15,6-14-22 16,0 5-12-16,3 14-93 16,1-8-194-16,-2-5-612 0</inkml:trace>
  <inkml:trace contextRef="#ctx0" brushRef="#br1" timeOffset="128438.8317">21561 12277 755 0,'0'0'535'0,"0"0"-394"16,0 0 29-16,0 0 43 15,0 0 103-15,0 0-45 16,0 0-63-16,-1-30-41 16,1 30-49-16,0 0-40 15,0 0-23-15,0 0-22 16,0 6-33-16,0 7 6 15,0 13 17-15,1 1-8 16,4 8-8-16,1-1-6 0,2 0 0 16,0-2-2-1,0-4-6-15,-2-9-21 0,-1-4 4 16,-3-3-9-16,-1-7 9 16,-1-2 2-16,0-3 22 15,0 0 4-15,0-8 8 16,2-9-10-16,1-7-1 15,1-3 5-15,2-5 0 16,-1-4 0-16,2-1-6 16,-2 4 1-16,-2 5 11 15,0 3 6-15,0 9 9 16,0 3-6-16,1 3-8 0,2 6 2 16,3-2-15-16,5 6 0 15,2 0-43-15,2 0-42 16,3 0-125-16,4 10-114 15,-5 6-417-15,-6-2-405 0</inkml:trace>
  <inkml:trace contextRef="#ctx0" brushRef="#br1" timeOffset="128756.6743">21803 12441 1624 0,'0'0'725'16,"0"0"-642"-16,0 0-33 16,0 0 69-16,0 0 11 15,0 0-54-15,0 0-43 16,69-19-20-16,-55 22-11 15,-5 4-1-15,-6 5 7 16,-3 1-8-16,0 7 6 16,-9 0 16-16,-5-1 23 15,-2 1-2-15,3-3-19 16,7-3-10-16,6-1-14 16,2-6 0-16,47-4-70 15,-3-3-209-15,5 0-778 0</inkml:trace>
  <inkml:trace contextRef="#ctx0" brushRef="#br1" timeOffset="129542.7596">22194 11246 1483 0,'0'0'372'15,"0"0"-270"-15,0 0-41 16,0 0 105-16,86 0-35 16,-46-4-54-16,4 1-40 15,-1-1-29-15,-1 4-8 16,-5 0-91-16,-2 0-183 15,-12 0-255-15,-9 0-127 0</inkml:trace>
  <inkml:trace contextRef="#ctx0" brushRef="#br1" timeOffset="129753.8195">22173 11099 1629 0,'0'0'576'0,"0"0"-510"16,0 0-30-16,0 0-8 0,118 0-12 16,-30 5-16-16,-9 1-273 15,-8-4-491-15</inkml:trace>
  <inkml:trace contextRef="#ctx0" brushRef="#br1" timeOffset="130655.3868">22817 11030 861 0,'0'0'549'16,"0"0"-420"-16,0 0 29 15,0 0 58-15,0 0 47 0,0 0-50 16,0 0-59 0,-3-16-17-16,3 16-33 0,0 0-23 15,0 0-12-15,0 0-15 16,2 0-14-16,2 4-16 16,2 8-6-16,3 5 1 15,3 6-7-15,0 4-6 16,3-1 0-16,-1 0-5 15,-1-2-1-15,-4-4-12 16,-2-3-12-16,-2-5 1 16,-4-5 6-16,-1-4 4 15,0-3 13-15,0 0 1 16,0 0 7-16,0-7 6 16,-3-6-8-16,-1-3 5 0,-1-4-2 15,4-3-2-15,-1-4 1 16,2 0 2-16,0-2 1 15,0 0-1-15,5 2 1 16,4 4-6-16,3 3-4 16,-2 6 4-16,2 1-3 15,4 8-2-15,1-3 0 16,2 6-15-16,4 2-26 16,-5 0-20-16,3 0-62 15,-8 2-100-15,-3 11-57 16,-2 11-197-16,-4-1-111 15,-1-3-259-15</inkml:trace>
  <inkml:trace contextRef="#ctx0" brushRef="#br1" timeOffset="131049.5578">23198 11172 1756 0,'0'0'347'0,"0"0"-207"16,0 0-16-16,0 0-29 16,0 0-41-16,0 0-14 0,0 0 30 15,-20 33-36 1,19-19-17-16,1 2-16 0,0 1 5 15,9-4-6-15,10-3-6 16,7-6-23-16,2-2-33 16,2-2 8-16,-3 0 27 15,-2-6-20-15,-8-4 36 16,-4-3 11-16,-10 0 11 16,-3-1-2-16,-6 1 21 15,-17 0-5-15,-5 4-15 16,-3-1-10-16,0 2-19 15,-7 2-206-15,11 4-440 16,7 2-797-16</inkml:trace>
  <inkml:trace contextRef="#ctx0" brushRef="#br1" timeOffset="131997.9793">23595 11219 637 0,'0'0'415'0,"0"0"-179"15,0 0-11-15,0 0 22 16,0 0-2-16,0 0-67 16,0 0-51-16,-19 23-31 15,19-23 9-15,0 0 13 16,0 0-11-16,0 0-25 15,0-10-32-15,0-4-34 0,0-5-9 16,0-1-1-16,0-6-5 16,0-4-1-16,4-6 0 15,-1-4 0-15,0-6-1 16,1-1 1-16,1-5 1 16,1 3 0-16,4-1 0 15,0 4-1-15,1 6 24 16,1 10-15-16,-5 11 2 15,-1 9 16-15,-3 3-3 16,-1 7-14-16,1 0-10 0,3 0-7 16,3 10 2-1,3 7 4-15,2 11 1 0,3 3 0 16,-1 8 0-16,1 1 0 16,-1 4 0-16,-2-3 1 15,0 0-1-15,-1-5 1 16,-7 1 1-16,1-6-1 15,-4-4 0-15,-2-6 0 16,-1-3 0-16,0-7-1 16,0-1 0-16,0-4-1 15,0-3-17-15,0-3-31 16,0 0-24-16,0 0-99 16,0 0-124-16,2 0-353 15,-1 0-416-15</inkml:trace>
  <inkml:trace contextRef="#ctx0" brushRef="#br1" timeOffset="132180.4343">23690 11001 1058 0,'0'0'819'0,"0"0"-703"15,0 0 31-15,0 0 27 16,0 0-17-16,0 0-60 15,100 7-97-15,-51-7-28 16,-10 0-211-16,-9 0-687 0</inkml:trace>
  <inkml:trace contextRef="#ctx0" brushRef="#br1" timeOffset="132658.7483">23920 10294 1300 0,'0'0'292'15,"0"0"-63"-15,0 0 40 16,0 0-37-16,0 0-26 16,0 0-93-16,0 0-37 15,0 7-25-15,0 13 30 16,0 2-32-16,0 5-31 0,0 3-12 16,0-4-5-16,0 4-1 15,0-7-29-15,0 1-160 16,0-4-153-16,4-8-385 15,1-1-587-15</inkml:trace>
  <inkml:trace contextRef="#ctx0" brushRef="#br1" timeOffset="132902.6943">24106 10439 1620 0,'0'0'574'16,"0"0"-516"-16,0 0-15 16,0 0 98-16,0 0 7 15,0 0-6-15,-30 93-48 16,19-70-52-16,0 0-26 16,1-4-11-16,-1-5-5 15,5-1-66-15,3 0-148 16,3-6-310-16,0-3-385 0</inkml:trace>
  <inkml:trace contextRef="#ctx0" brushRef="#br1" timeOffset="133336.237">24167 10569 1709 0,'0'0'549'16,"0"0"-477"-16,0 0 4 16,0 0 0-1,0 0 10-15,0 0-6 0,0 0-31 16,100 2-31-16,-80 2-12 16,-7 1-5-16,-4-4-1 15,-1 3 0-15,-7 0 0 16,-1-1-6-16,0 2 1 0,-1 2 5 15,-14 0 16 1,0 0 14-16,-1-1 12 0,3 1-9 16,2-1-8-16,5-2-7 15,3 3-9-15,3 2-2 16,0-3-5-16,0 7-1 16,9 2 6-16,2-2-6 15,-2 0 0-15,-4 3-1 16,-3-5 0-16,-2 0-1 15,-8-3-5-15,-17-2-7 16,-27-1-89-16,7-3-234 16,1-2-744-16</inkml:trace>
  <inkml:trace contextRef="#ctx0" brushRef="#br1" timeOffset="133830.8083">24906 11112 91 0,'0'0'1139'0,"0"0"-862"16,0 0-70-16,0 0 62 16,0 0-17-16,0 0-45 15,0 0-46-15,43 0-35 0,-13 2-44 16,5-2-49-16,2 3-19 15,-2-1-14-15,-5 2 0 16,-7-4-61-16,-5 3-94 16,-12-3-122-16,-5 0-443 15,-1 0-726-15</inkml:trace>
  <inkml:trace contextRef="#ctx0" brushRef="#br1" timeOffset="134019.7728">24931 10978 1547 0,'0'0'507'0,"0"0"-445"0,0 0 33 16,90 13-5-16,-45-3-90 15,13 0-31-15,-13 0-471 16,-8-5-589-16</inkml:trace>
  <inkml:trace contextRef="#ctx0" brushRef="#br1" timeOffset="136686.1337">25631 10730 225 0,'0'0'1666'0,"0"0"-1337"15,0 0-210-15,0 0-2 16,0 0 57-16,0 0 8 15,0 0-46-15,-6-7-45 16,6 7-33-16,0 0-17 16,0 3-26-16,0 11-14 15,0 6 19-15,0 3 13 16,0 10-14-16,0 2-11 16,0-1-7-16,0-4-1 15,2-1-1-15,2-2-23 0,-1-4-28 16,0-6-35-1,0-2-48-15,0-4-101 0,3-1-42 16,-1 0-311-16,1-7-186 0</inkml:trace>
  <inkml:trace contextRef="#ctx0" brushRef="#br1" timeOffset="136881.1519">25776 10974 1702 0,'0'0'592'0,"0"0"-523"15,0 0-17-15,0 0 39 16,0 0 4-16,0 0-56 0,0 0-39 16,27 52-37-16,-18-42-158 15,-2-5-458-15</inkml:trace>
  <inkml:trace contextRef="#ctx0" brushRef="#br1" timeOffset="137867.0743">26004 10750 1203 0,'0'0'290'16,"0"0"-122"-16,0 0 68 15,0 0 18-15,0 0-37 16,0 0-52-16,0 0-28 16,0 0-34-16,10-7-37 15,3 1-42-15,3 5-18 16,2-2-5-16,1 0 0 15,3 3-1-15,-2 0-1 16,1 0 0-16,-3 0 0 16,-2 3 1-16,-4 1-1 15,-2 2 1-15,-4-2 0 16,-2 2 1-16,-4-2 1 16,0 2 5-16,0 4 1 0,-11-4 0 15,-2 4-2-15,-1-3-5 16,1 3 1-16,2-2-1 15,4 0 0-15,2-1-1 16,4 0 0-16,1 0 0 16,0 3 0-16,12 2-1 15,6 2-11-15,0-1-7 16,2 3-8-16,-3 1 10 16,-1-3 7-16,-5-2 8 15,-1 1 1-15,-5-3 1 16,-4-3-1-16,-1 0 0 15,0-1 1-15,0-2 0 0,-4 2 9 16,-10-2-2 0,-2 2-1-16,-3-3-6 0,-4-2-29 15,-4-1-109-15,8 0-248 16,3 0-565-16</inkml:trace>
  <inkml:trace contextRef="#ctx0" brushRef="#br1" timeOffset="140567.3382">26673 10473 1219 0,'0'0'396'15,"0"0"-184"-15,0 0 32 16,0 0-12-16,0 0-41 16,0 0 0-16,0 0-53 15,6-24-56-15,-15 30-46 16,-11 15-22-16,-8 11 53 16,-6 12 2-16,-1 5-23 15,5 4-28-15,9 0-1 0,8 0-8 16,12-5 0-16,1 2-9 15,14-6-8-15,10-4-75 16,27-4-99-16,-6-9-164 16,-4-11-616-16</inkml:trace>
  <inkml:trace contextRef="#ctx0" brushRef="#br1" timeOffset="143227.6726">26983 10581 411 0,'0'0'54'15,"0"0"-21"-15,0 0 16 16,0 0 72-16,0 0 735 0,0 0-599 15,0 0-104 1,-17-23-6-16,17 23-1 0,0 0 20 16,-1 0-2-16,1 0-32 15,0 0-31-15,-3 0-19 16,2 0-15-16,-2 7-22 16,-2 3-12-16,1 7 18 15,-4 8-12-15,0 2-21 16,-2 0-12-16,3 2-6 15,-1 1 0-15,2-5-1 16,-1-1-5-16,1-4-14 16,0 0-23-16,0-6-27 0,1-1-59 15,3-4-105-15,0-2-275 16,2-1-335-16</inkml:trace>
  <inkml:trace contextRef="#ctx0" brushRef="#br1" timeOffset="143867.1189">27150 10548 929 0,'0'0'1020'0,"0"0"-853"16,0 0-114-1,0 0 49-15,0 0 65 0,0 0 17 16,0 0-36-16,12 24-61 16,-11-11-44-16,1 1-28 15,-2 1-9-15,0-1 3 16,0 6 3-16,-6 3 4 16,-6-3-2-16,0 3-7 15,0-1-6-15,2-3-1 16,2-1 0-16,5-8-1 15,3 0 1-15,0-1-1 16,2-5-10-16,15-4-2 16,8 0-1-16,6 0-4 15,6-3-3-15,-1-7-13 16,-2 0-6-16,-4 1-1 16,-6-2 22-16,-9 3 19 0,-3 0 0 15,-8 4 13-15,-4-2 18 16,0 3 16-16,0-5-17 15,0 5-8-15,-1-4-6 16,-6-2-4-16,2 5 0 16,2-2 6-16,0 5 2 15,3-1-2-15,0 2-2 16,0 0-4-16,0 0 0 16,0 0-2-16,0 0 5 15,0 0-1-15,0 0-14 16,0 3-6-16,-3 10 6 15,-2 3 0-15,-1 8 9 0,-2 0-3 16,-1 4-5 0,1-4-1-16,2 1 0 0,0-3 0 15,2-6-39-15,2-3-49 16,1-7-78-16,1-2-154 16,1-4-414-16,9 0-270 0</inkml:trace>
  <inkml:trace contextRef="#ctx0" brushRef="#br1" timeOffset="144195.073">27578 10644 1242 0,'0'0'528'15,"0"0"-433"-15,0 0 40 16,0 0 74-16,0 0 7 16,0 0-38-16,0 0-42 15,0 3-51-15,-1 11-17 16,-5 3 15-16,-2 8-25 16,1 5-19-16,-3 0-15 15,2 0-12-15,2 0-11 16,1-3-1-16,1-6-29 15,2-4-65-15,-1 0-131 16,-1-7-237-16,3-3-342 0</inkml:trace>
  <inkml:trace contextRef="#ctx0" brushRef="#br1" timeOffset="144516.0049">27732 10462 1870 0,'0'0'325'16,"0"0"-259"-16,0 0-43 0,0 0 56 15,0 0 61-15,54 90 16 16,-43-48-35-16,-3 5-48 16,-5 3-34-16,-3-1-15 15,0-3-11-15,-9-1-11 16,-9-5-1-16,-6-6-1 16,-2-4-7-16,-2-7-70 15,-9-3-125-15,7-4-136 16,9-9-503-16</inkml:trace>
  <inkml:trace contextRef="#ctx0" brushRef="#br1" timeOffset="144983.5445">27952 10089 1998 0,'0'0'471'0,"0"0"-413"15,0 0-23-15,0 0 73 16,0 0 38-16,0 0-63 15,0 0-57-15,0 34-4 16,0-8-4-16,0 3-10 16,0 4-8-16,-3-5-39 0,-1-3-103 15,1-1-81-15,2-1-152 16,1-6-388-16,0-5-495 0</inkml:trace>
  <inkml:trace contextRef="#ctx0" brushRef="#br1" timeOffset="145238.7627">28176 10225 1923 0,'0'0'527'0,"0"0"-475"16,0 0-34-16,0 0 107 15,0 0 46-15,0 0-48 0,0 0-44 16,-59 88-40-16,43-61-31 16,2-1-8-16,0-5-2 15,0 2-39-15,1-7-73 16,-1 7-143-16,3-6-132 16,5-4-390-16</inkml:trace>
  <inkml:trace contextRef="#ctx0" brushRef="#br1" timeOffset="145694.4618">28244 10360 1835 0,'0'0'684'0,"0"0"-609"15,0 0-17-15,0 0 73 16,0 0 8-16,0 0-52 16,0 0-35-16,53 0-24 15,-33 0-17-15,1 0-11 16,-4 6 2-16,-5-5-2 16,-2 2 0-16,-3 1 0 15,-6-2-5-15,-1-2 4 16,0 2-8-16,0 0-5 0,-7 2 13 15,-5 2 0-15,0 0 1 16,-1-2 1-16,2 3 0 16,3-1 0-16,3 0-1 15,5 7 0-15,0 1 1 16,0 3 1-16,7 3-1 16,2 0 0-16,2 2-1 15,-4 1 2-15,-4-2-1 16,-3-1 1-16,0-5 4 15,-19-1-5-15,-11-4-1 16,-9-7-1-16,-28-3-115 16,8 0-251-16,7 0-816 0</inkml:trace>
  <inkml:trace contextRef="#ctx0" brushRef="#br1" timeOffset="146305.512">28846 10858 1185 0,'0'0'325'0,"0"0"-162"15,0 0 2-15,0 0 118 16,0 0-12-16,0 0-75 16,0 0-74-16,56-3-52 15,-30 3-31-15,4 0-17 16,-1 0-22-16,-4 5 0 15,-1-3-85-15,-2 1-125 0,-7-3-430 16,-6 3-576-16</inkml:trace>
  <inkml:trace contextRef="#ctx0" brushRef="#br1" timeOffset="146500.9927">28848 10730 2043 0,'0'0'336'0,"0"0"-265"16,0 0-71-16,109 16-70 0,-54-5-76 16,-8-1-177-1,-8-3-422-15</inkml:trace>
  <inkml:trace contextRef="#ctx0" brushRef="#br1" timeOffset="146962.7063">29847 10424 876 0,'0'0'953'16,"0"0"-841"-16,0 0-20 16,0 0 22-16,0 0 35 15,0 0 24-15,0 0 1 16,-70-67-54-16,57 67-46 15,-1 0-41-15,4 9 6 16,-2 11 4-16,5 9 1 16,7 11-11-16,0 8-18 15,1 10-7-15,14-1-1 16,0 5-7-16,1-2-9 16,-1-4-9-16,-3-3 5 0,0-6 5 15,-4-4 7 1,-7-11-8-16,-1-2-27 0,0-10 2 15,-1-6 1-15,-9-5 5 16,-1-6-22-16,-1-3-35 16,-6 0-99-16,6-11-407 15,1-1-451-15</inkml:trace>
  <inkml:trace contextRef="#ctx0" brushRef="#br1" timeOffset="147158.1243">29656 10713 1467 0,'0'0'704'0,"0"0"-639"16,0 0-5-16,0 0 26 16,84-6-23-16,-45 6-28 15,1 10-35-15,3-1-49 16,4 2-210-16,-10-2-273 15,-10-5-251-15</inkml:trace>
  <inkml:trace contextRef="#ctx0" brushRef="#br1" timeOffset="147804.7741">30040 10654 485 0,'0'0'1464'0,"0"0"-1262"16,0 0-153-16,0 0 41 0,0 0 64 16,0 0 16-16,0 0-35 15,6 79-47-15,1-55-41 16,-1-5-27-16,0 1-12 16,-1-2-8-16,-4-9 0 15,-1-3-10-15,0-2-19 16,0-4-6-16,0 0-4 15,0 0-13-15,0-4 7 16,3-6 23-16,3-3 1 16,5-4 12-16,1 2 2 0,4-2 6 15,-2 0 1-15,-1 3 11 16,-3 4 29-16,-4 1 11 16,0 6-7-16,-5 2-6 15,-1 1-14-15,2 0-9 16,-2 0-2-16,0 4-11 15,0 9-1-15,0 4 9 16,0-1-9-16,0-2 0 16,0-2 0-16,0-5-1 15,0 0-1-15,0-4-6 16,0-3-2-16,0 0 0 16,0 0 8-16,0 0-5 15,0 0 6-15,0-4-9 16,8-9 0-16,4 1 8 15,2-2 1-15,1-3-1 0,2-2 1 16,-4 5 1-16,-3 2 13 16,-2 6 20-16,-3 4-10 15,-2 2-6-15,1 0-5 16,1 10-5-16,2 10 17 16,0 4-1-16,1 6-12 15,-2-1-11-15,3 4-1 16,1 3-68-16,-1-5-210 15,0-8-642-15</inkml:trace>
  <inkml:trace contextRef="#ctx0" brushRef="#br1" timeOffset="149186.4439">22388 12511 333 0,'0'0'178'0,"0"0"651"16,0 0-474-16,0 0-168 15,0 0 21-15,0 0 24 16,0 0-15 0,-26 0-55-16,26 0-47 0,0 3-38 15,11-3-42-15,7 0-19 16,2 2-14-16,2-1-2 15,0 3-39-15,0 3-110 16,-1 5-110-16,-6-2-397 16,-4 0-286-16</inkml:trace>
  <inkml:trace contextRef="#ctx0" brushRef="#br1" timeOffset="149364.0573">22394 12600 1595 0,'0'0'490'0,"0"0"-404"0,0 0 44 15,0 0 25-15,0 0-74 16,92 16-81-16,-38-10-45 16,-12-3-287-16,-5-3-664 0</inkml:trace>
  <inkml:trace contextRef="#ctx0" brushRef="#br1" timeOffset="151317.9071">23143 12441 1046 0,'0'0'413'16,"0"0"-244"-16,0 0 38 0,0 0 64 15,0 0-24-15,0 0-63 16,0 0-46-16,0 0-38 16,-6-26-39-16,4 28 0 15,-1 9-20-15,0 11 28 16,-1 5-16-16,1 7-24 16,0 5-16-16,-1 1-13 15,4-1 0-15,-1-2-1 16,-2 0-5-16,2-8-48 15,1-3-58-15,0-6-70 16,0-7-48-16,0 0-156 16,4-6-337-16,4-4-419 0</inkml:trace>
  <inkml:trace contextRef="#ctx0" brushRef="#br1" timeOffset="151519.8939">23241 12676 1993 0,'0'0'352'15,"0"0"-259"-15,0 0-20 16,0 0 40-16,0 0 26 0,0 0-80 16,0 0-59-1,14 46-7-15,-5-36-174 0,-1-4-363 16,0-6-709-16</inkml:trace>
  <inkml:trace contextRef="#ctx0" brushRef="#br1" timeOffset="152010.127">23495 12461 1918 0,'0'0'637'0,"0"0"-567"0,0 0-22 15,0 0 68-15,0 0-26 16,0 0-58 0,0 0-17-16,70-10 8 0,-48 10-16 15,-1 0-5-15,-1 3 5 16,-7 3-6-16,-3-2 5 15,-4 3-5-15,-3-4-1 16,-3 5 0-16,0-3 0 16,0 2-1-16,-9 3 2 15,-1 0 4-15,-2-1-4 16,0 1-1-16,0 0 1 16,5 3-1-16,1-2 0 15,3-1 0-15,3 3 0 16,0 2-1-16,1 2-1 15,10-3-8-15,5 3-4 0,-2 2-7 16,-1-6 12-16,-6 0 8 16,-2 0-1-16,-5-3-7 15,0-3 2-15,-3 3 5 16,-11-4-7-16,-4 1 2 16,-1 0-77-16,-9 0-144 15,7-1-403-15,2-5-458 0</inkml:trace>
  <inkml:trace contextRef="#ctx0" brushRef="#br1" timeOffset="155553.2611">24181 12277 1695 0,'0'0'301'16,"0"0"-215"-16,0 0 29 16,-99 62 109-16,71-29-24 15,3 3-40-15,5 7-35 16,2 6-35-16,6-2-30 16,5 2-36-16,6-3-11 15,1-5-12-15,0-2-1 16,3-6-32-16,8-4-45 15,3-6-107-15,10-2-116 0,-3-5-372 16,-3-6-212-16</inkml:trace>
  <inkml:trace contextRef="#ctx0" brushRef="#br1" timeOffset="156297.0936">24481 12354 814 0,'0'0'410'0,"0"0"-297"16,0 0-80-16,0 0 105 16,0 0 89-16,0 0-2 15,0 0-40-15,0-18-31 16,0 18-31-16,0 0-18 16,0-1-7-16,0 1-17 15,0-3-24-15,0 0-20 16,-5 0-21-16,-5 2-15 15,0-2 0-15,-7 0-1 16,-1 3-1-16,-4 0 1 16,1 0 0-16,-3 6 0 0,0 8 9 15,2 2 2-15,2 4-5 16,4-1-5-16,5 2-1 16,8-1-7-16,3-1 6 15,0-2-10-15,13-1-29 16,6-3-14-16,2-6-10 15,3-7 25-15,3 0-29 16,-4 0-6-16,3-10 10 16,-7-3 24-16,2-4 20 15,-3-3 20-15,-6 3 1 16,-2-1 25-16,-4 4 21 16,0 1 23-16,-4 6 4 0,-1 1 5 15,-1 5 0 1,0 1-10-16,0 0-11 0,0 0-13 15,0 1-18-15,-1 12-9 16,-11 10 37-16,0 6-7 16,-3 4-26-16,1 1-1 15,4-1-6-15,0 0-13 16,2-3-1-16,1-5-1 16,1-4-16-16,-2-5-37 15,4 1-41-15,1-7-72 16,1-1-50-16,2-4-94 15,0 0-319-15,0-5-161 0</inkml:trace>
  <inkml:trace contextRef="#ctx0" brushRef="#br1" timeOffset="156653.2376">24621 12385 214 0,'0'0'1796'16,"0"0"-1538"-16,0 0-183 16,0 0 20-16,0 0-6 15,82-30 5-15,-60 26-17 16,-1 4 0-16,-4 0-36 16,-2 0-23-16,-3 0-12 15,-6 0 0-15,-3 8 9 16,-3-2-4-16,0 7 36 0,-9 3-2 15,-11 5-19 1,-2 1-7-16,-1 2-2 0,0-1-8 16,8-3 0-1,0-1 1-15,7-2-4 0,8 0-6 16,0-1-2-16,6-4-14 16,17 0-51-16,3-6-68 15,16-4-139-15,-4-2-463 16,-5 0-476-16</inkml:trace>
  <inkml:trace contextRef="#ctx0" brushRef="#br1" timeOffset="156973.3683">24998 12173 1467 0,'0'0'364'16,"0"0"-266"-16,0 0 66 16,0 0 47-16,0 0-43 15,0 0-61-15,0 0 2 16,16 57 10-16,-13-18-34 16,-2 8-21-16,-1 2-16 15,0 8-21-15,0-5-5 16,-6 2-7-16,-5-9-14 15,-5-6-1-15,-2-5-8 0,-4-8-17 16,-3-5-26-16,1-9-51 16,-8-5-93-16,10-4-171 15,2-3-488-15</inkml:trace>
  <inkml:trace contextRef="#ctx0" brushRef="#br1" timeOffset="157602.228">25206 11730 1071 0,'0'0'687'0,"0"0"-541"16,0 0 36 0,0 0 30-16,0 0 2 0,0 0-35 15,0 0-68-15,9 7-58 16,-8 6 27-16,1 8-26 15,-1 2-37-15,-1 2-10 16,0 2-7-16,0 3-6 16,0-3-58-16,0-1-74 15,0-3-91-15,-1 4-281 16,-4-10-170-16,4-4-502 0</inkml:trace>
  <inkml:trace contextRef="#ctx0" brushRef="#br1" timeOffset="157872.6521">25406 11804 983 0,'0'0'1085'15,"0"0"-937"-15,0 0-95 16,0 0 83-16,0 0 91 15,0 0-58-15,0 0-32 16,-38 85-63-16,21-62-44 16,2 4-10-16,-3-4-18 15,3 0-2-15,0-7-19 16,4 1-52-16,4-3-95 16,0-5-126-16,4-2-385 15,1 0-217-15</inkml:trace>
  <inkml:trace contextRef="#ctx0" brushRef="#br1" timeOffset="158354.7098">25425 11969 1884 0,'0'0'385'15,"0"0"-244"-15,0 0 36 16,0 0 16-16,0 0-52 16,0 0-59-16,0 0-61 15,39-3-10-15,-27 3-10 0,1 0-1 16,-4 0 0 0,-3 0-1-16,-3 0 0 0,-1 0 0 15,-2 0-8-15,0 3-9 16,0 0-2-16,-3 1 20 15,-8 2 6-15,0 1-5 16,-1 0 1-16,1-2-1 16,1 3 6-16,4-2-6 15,1 0 0-15,5 5-1 16,0 1-1-16,0 2-10 16,0 3-11-16,8-2 13 15,-1-1 8-15,-1 2-5 0,-3-4 0 16,-3-3 0-16,0-1-6 15,0-3 3-15,-9 1 9 16,-4-5-2-16,-2 2-32 16,-11-1-129-16,6-2-386 15,3 0-700-15</inkml:trace>
  <inkml:trace contextRef="#ctx0" brushRef="#br1" timeOffset="158811.6455">25489 12562 599 0,'0'0'703'0,"0"0"-459"16,0 0 9-16,0 0 34 15,0 0-65-15,0 0-59 16,0 0-55-16,94 5-44 15,-58-5-64-15,-1 0-4 16,5 3-154-16,-10-3-388 16,-8 0-354-16</inkml:trace>
  <inkml:trace contextRef="#ctx0" brushRef="#br1" timeOffset="158998.7859">25670 12441 1335 0,'0'0'909'15,"0"0"-828"-15,0 0-79 16,91-1-2-16,-48 1-39 16,17 7-124-16,-11 0-211 15,-7-1-592-15</inkml:trace>
  <inkml:trace contextRef="#ctx0" brushRef="#br1" timeOffset="159338.8326">26610 11994 582 0,'0'0'1000'0,"0"0"-834"16,0 0-121-16,0 0 115 0,0 0 113 15,-100 50-19-15,64-12-34 16,2 4-59-16,0 7-70 15,8 4-35-15,8 0-38 16,9 0-18-16,8-7-6 16,1-2-74-16,13 5-106 15,8-12-186-15,3-8-448 0</inkml:trace>
  <inkml:trace contextRef="#ctx0" brushRef="#br1" timeOffset="159819.8558">27650 11899 1971 0,'0'0'319'0,"0"0"-239"16,0 0-6-16,7 112 60 16,9-38 28-16,0 1-68 15,-2-8-41-15,-6-5-33 16,-7-15-20-16,-1 2-4 15,0 1-53-15,-9-8-35 16,-7-8-25-16,-9-8-42 0,4-6-231 16,0-10-570-16</inkml:trace>
  <inkml:trace contextRef="#ctx0" brushRef="#br1" timeOffset="160274.563">28487 11833 1222 0,'0'0'632'16,"0"0"-565"-16,0 0 27 16,0 0 134-16,0 0-65 15,0 0-40-15,0 0 23 16,-74 47-34-16,55-8-43 15,0 8-28-15,5 11-8 16,5 3-12-16,2 1-10 0,4-3-10 16,2-3 3-16,-1-6-4 15,-1-8-14 1,-3-11-8-16,-2-4-16 0,-3-11 1 16,-1-4-6-16,-1-8-27 15,-1-4-48-15,-7 0-98 16,6-9-522-16,3-4-645 0</inkml:trace>
  <inkml:trace contextRef="#ctx0" brushRef="#br1" timeOffset="160471.5893">28227 12121 1886 0,'0'0'314'0,"0"0"-225"0,0 0 46 15,0 0 31-15,81-7-81 16,-48 7-36-16,1 0-32 16,0 3-17-16,0 1-128 15,-4 2-174-15,-7-1-402 16,-9-3-562-16</inkml:trace>
  <inkml:trace contextRef="#ctx0" brushRef="#br1" timeOffset="161127.4447">28584 12058 1614 0,'0'0'388'0,"0"0"-251"16,0 0 68-16,0 0-27 15,0 0-24-15,10 74-47 16,-4-55-35-16,-3 3-35 15,-3-5-27-15,0-4-10 16,0-4-7-16,0-1 5 16,0-5-15-16,-3-3-18 15,0 0 5-15,-1 0 3 16,2-6-13 0,2-5 31-16,0-5-10 0,10-1 2 15,6-2 6-15,1-1 10 16,0-3 1-16,1 3 7 0,-2 1 5 15,-4 5 10 1,-3 4 16-16,-4 6 17 0,-2 1-24 16,-2 3-25-16,-1 0-6 15,2 3 0-15,-2 11 1 16,0 3 10-16,0-1-10 16,0 4 7-16,0-1-8 15,0-5 0-15,-3-1-1 16,-2-4-17-16,2-2-1 15,2-3-5-15,-1-4 6 16,2 0 17-16,0 0 1 16,0 0 7-16,3-11-7 0,10-1 0 15,1-5-1-15,1-3 0 16,3-3 1-16,-2 1 0 16,-2 5 2-16,-4 3 26 15,-1 5 13-15,-5 5 3 16,-2 4-11-16,-1 0-16 15,-1 6-16-15,2 14 18 16,-1 4 8-16,1 5-18 16,-2 5-9-16,0 2-55 15,0 4-163-15,0-4-378 16,0-10-556-16</inkml:trace>
  <inkml:trace contextRef="#ctx0" brushRef="#br1" timeOffset="165081.6533">4813 15066 833 0,'0'0'1302'15,"0"0"-1112"-15,0 0-164 16,0 0 33-16,0 0 107 0,0 0-64 16,25 0-62-1,-4 0-15-15,4 0 10 0,1 2 11 16,8-2-19-1,-3 0-12-15,-2 0-9 0,-1 0-6 16,-7 0-1-16,-5-2-62 16,-4-7-139-16,-7 0-339 15,-5 2-463-15</inkml:trace>
  <inkml:trace contextRef="#ctx0" brushRef="#br1" timeOffset="165323.2435">4771 15173 1264 0,'0'0'588'15,"0"0"-514"-15,0 0 134 16,0 0 79-16,0 0-58 15,0 0-123-15,113 13-84 16,-77-13-22-16,12 0-139 16,-8-4-381-16,-10 1-703 0</inkml:trace>
  <inkml:trace contextRef="#ctx0" brushRef="#br1" timeOffset="170825.2321">5781 14931 831 0,'0'0'858'15,"0"0"-706"-15,0 0-75 0,0 0 179 16,0 0-15 0,0 0-87-16,-3 0-51 0,3 0-6 15,0 0-16-15,0-3-20 16,3-7-36-16,6 0-1 16,0-3 0-16,4 0-4 15,1-3-14-15,-1 2-5 16,2 1-1-16,3 3 0 15,0 0-5-15,1 0 5 16,-2 6 0-16,2-1-7 16,-1 5 7-16,-6 0 0 15,0 0 0-15,-5 0-6 16,-2 13-3-16,-4 3 0 16,-1 7 9-16,0 4 5 15,-9 2 6-15,-10 4 4 0,0-4-6 16,-4 2 4-16,-4-1 1 15,-1-4-7-15,4-2-6 16,2-5 11-16,2-3-3 16,4-2-1-16,4-1-7 15,6-6 1-15,3-3-1 16,3-1-1-16,0-1-6 16,9-2 6-16,9 0 12 15,6 0 5-15,7 0 1 16,5 0-3-16,0 0-9 15,1-7-6-15,-6 2 0 16,-1-3-38-16,-4 2-96 16,-4-2-226-16,-9 3-632 0</inkml:trace>
  <inkml:trace contextRef="#ctx0" brushRef="#br1" timeOffset="171796.8246">6254 14733 1111 0,'0'0'622'16,"0"0"-479"-16,0 0 84 0,0 0 5 16,0 0-70-16,0 0-67 15,0 0-37-15,3 0 25 16,3 13-5-16,-3 4-18 15,1 3-10-15,-1 2 1 16,-3 2-19-16,0 3-25 16,-3 0 5-16,-10 1-3 15,4-1 2-15,0-4-10 16,0-2 11-16,3-6-12 16,6-4 0-16,0-3-6 15,0 0-1-15,9-5 6 16,6 1 1-16,3-4-1 0,3 3-18 15,4-3-7 1,2 0 1-16,-5 0-1 0,1 0 8 16,-4-3 9-16,-2-1-1 15,-4 1 9-15,-7 0 1 16,0 0 0-16,-3 1 1 16,-3 0 7-16,0-1 4 15,0-1-11 1,0-2 0-16,0 2 1 0,0-5 5 15,3 3-5-15,1-6-1 16,1 3 7-16,1-1-8 16,-3-3 0-16,3 3 8 15,0 0 13-15,-2 0-6 0,-1 3 6 16,-3 1 0-16,3 2 1 16,-3 1 2-16,0 3-6 15,0 0-2-15,0 0-2 16,0 0-5-16,0 0 3 15,0 0-3-15,0 0-2 16,0 3 1-16,0 8 4 16,3 9 19-16,-3 3-5 15,0 3-7-15,0 4-8 16,0-4-11-16,0 1 1 16,0 0-1-16,-3-4-29 15,3-4-47-15,-6 8-72 0,2-8-193 16,1-5-502-16</inkml:trace>
  <inkml:trace contextRef="#ctx0" brushRef="#br1" timeOffset="172281.5603">6773 14819 1513 0,'0'0'483'0,"0"0"-380"15,0 0 94-15,0 0-7 16,0 0-35-16,0 0-6 15,0 0-21-15,-70 74-44 16,52-42-30-16,3 1-15 16,2 0-14-16,5-3-13 15,7-3-6-15,1-2-5 16,0-8 0-16,6-1-1 16,6-2 0-16,7-9 0 15,2 0 0-15,-3-5 0 16,6 0-30-16,1-10 3 15,-4-4-3-15,0-6 8 0,-5-3-5 16,-5-2 7-16,-5-2 11 16,-3-2 8-16,-3-2 1 15,-3 1 14-15,-9 2 2 16,-6 4-2-16,0 7-5 16,0 1-2-16,0 6-7 15,-1 9 0-15,-2 1-27 16,3 8-100-16,0 13-164 15,9-4-585-15</inkml:trace>
  <inkml:trace contextRef="#ctx0" brushRef="#br1" timeOffset="173388.1028">7131 15189 599 0,'0'0'714'0,"0"0"-550"15,0 0 34-15,0 0 84 16,0 0-20-16,0 0-95 16,0 0-57-16,0 0-13 15,-7 30-11-15,10-30-11 16,4 0-8-16,-1-3-10 16,0-9-19-16,3-3-5 15,-3-5-9-15,-3-5-12 16,0-3-12-16,-3-5 1 15,0-6 6-15,-3-8 4 16,-6-5-5-16,-3 0-5 16,3 5 7-16,-1 6 16 15,4 9-14-15,3 9 20 0,0 10 1 16,3 9-17-16,0 2 4 16,0 2-2-16,0 0-16 15,0 0-1-15,0 15 1 16,0 5 9-16,6 9 2 15,7 1-10-15,-4-1 6 16,5-4-7-16,-1-2 0 16,2-3 0-16,1-4 0 15,-5-3 0-15,1-3 1 16,1-6-1-16,-1-1 0 16,0-3 0-16,3 0 0 15,1 0 0-15,1-13-1 0,2-4-11 16,-2-6 0-16,2-1 0 15,-3-5 4-15,-2-1-2 16,-5-2 10-16,4 2 0 16,-4 3 0-16,-3 4 9 15,-1 7 3-15,2 3 10 16,-4 6-5-16,0 0 2 16,-3 1 1-16,3 6-2 15,-3 0-8-15,3 3-10 16,0 17 1-16,3 9 17 15,4 8 1-15,-2 10-1 16,1 5 9-16,0 0-17 16,1-2-1-16,-1-4-9 0,-1-9-5 15,5-8 5-15,-1-9-33 16,1-3-39-16,4-7-39 16,-1-7-71-16,7-3-161 15,-1-7-581-15,-6-5-709 0</inkml:trace>
  <inkml:trace contextRef="#ctx0" brushRef="#br1" timeOffset="173792.5768">7755 14913 1468 0,'0'0'332'0,"0"0"-144"16,0 0 82-1,0 0-65-15,0 0-65 0,0 0-45 16,82 49-38-16,-64-46-29 16,-2 0-16-16,-1-3-11 15,0 0-1-15,-6-6-5 16,0-4-23-16,-3-1-3 16,-3-5-5-16,1 2 14 15,-4-2 8-15,0 3 13 16,0 0 1-16,-7 3 13 15,-8 3-2-15,-4 3 3 16,-8 4 13-16,0 0 20 16,3 0-4-16,0 14 6 15,2 6 18-15,10 3-17 16,9 4-4-16,3 3-4 0,3 2-26 16,12-5-5-1,10-1-11-15,2-5 0 0,3-6-31 16,1-5-96-16,5-6-104 15,-3-4-123-15,-11 0-636 0</inkml:trace>
  <inkml:trace contextRef="#ctx0" brushRef="#br1" timeOffset="174252.2982">8013 14698 1385 0,'0'0'586'16,"0"0"-480"-16,0 0 116 16,0 0 23-16,0 0-71 15,0 0-85-15,0 0-30 16,6 16 42-16,6 6-16 16,3 5-23-16,1 3-11 15,1 3-14-15,2 3-11 16,3 3-11-16,-5-2-9 15,2-4-5-15,-2 0 0 16,-4-6-1-16,-1-1 1 16,1-10-1-16,-5-2 0 15,-5-4 0-15,0-3 0 0,0-5 1 16,-3-2 8-16,3 0 1 16,3-2 8-16,4-15-3 15,-1-4-4-15,6-8 6 16,0-10-6-16,-3-4-1 15,3-11-1-15,-6-1 0 16,-3-2-7-16,-2 8 5 16,-1 10-5-16,0 12-1 15,-3 10-1-15,0 7 0 16,0 7-10-16,3 3-57 16,8 0-50-16,2 0-87 15,-1 0-712-15</inkml:trace>
  <inkml:trace contextRef="#ctx0" brushRef="#br2" timeOffset="221448.2585">9004 14859 1145 0,'0'0'271'0,"0"0"-159"16,0 0 57-16,0 0 72 15,0-3-66-15,0 3-78 16,0 0-14-16,0 0 1 16,0 0-7-16,0-2-8 15,13 2-8-15,-1 0 1 16,12-2 1-16,10 2 0 15,23 0-14-15,31-4-18 16,24 2-8-16,12-2-11 16,-2 1-5-16,-13 0-7 15,-12 0 0-15,0 2 0 16,0-5-7-16,-15 5 0 16,-18-5-11-16,-15 2-14 0,-4-2-14 15,1-3-2 1,5-2-10-16,6-5-13 0,-11 0 5 15,-9 2 4-15,-7-2-58 16,-14 7-142-16,-8 5-76 16,-8 1-162-16,0-1-421 0</inkml:trace>
  <inkml:trace contextRef="#ctx0" brushRef="#br2" timeOffset="221956.1971">9217 15031 1058 0,'0'0'524'16,"0"0"-435"-16,0 0 19 0,0 0 125 15,0 0-11-15,82-17-89 16,-21 11-40-16,27 2 5 16,33-2 2-16,9-1-25 15,0-2-35-15,-11 2-18 16,-19-3-11-16,-18 3-11 16,-21 0 2-16,-19 4-1 15,-9 0 0-15,0-1-1 16,-2 1-6-16,-4 1-12 15,-11-2-18-15,-5 4-35 16,-8 0-26-16,-3 0-40 16,0 0-116-16,0 0-236 0,-11 6-38 15,2-6-623-15</inkml:trace>
  <inkml:trace contextRef="#ctx0" brushRef="#br2" timeOffset="222539.7507">10084 14539 1405 0,'0'0'310'0,"0"0"-223"16,0 0 33-16,0 0 134 15,0 0-60-15,0 0-123 16,0 0-44-16,0 13 32 16,17 6-13-16,6 1 11 15,7 0-9-15,1 0 2 16,8 3-24-16,-3-3-16 15,3 0-8-15,-2 0-2 16,-6-3 1-16,-1-1 0 16,-6 0-1-16,-3-3 0 15,-5 0 0-15,-7-2 0 16,-1-4-1-16,-5 1 0 0,0-1 1 16,0-3 0-16,1 2 1 15,-4 1-1-15,0-4 6 16,0 3-5-16,0 0-1 15,0 2 12-15,0 1 10 16,-4 3 11-16,-10 3 9 16,-5 8 7-16,-6-2-2 15,-8 7-2-15,-3 0 1 16,-6 1-7-16,0 1-3 16,2-1-11-16,6-5-7 15,7-1-3-15,9-4-15 16,6-2-10-16,12 3-82 15,0-5-132-15,3-6-547 0</inkml:trace>
  <inkml:trace contextRef="#ctx0" brushRef="#br2" timeOffset="225184.2975">11491 14707 1008 0,'0'0'256'0,"0"0"-146"16,0 0 75-16,0 0 47 15,0 0-33-15,0 0-63 16,0 0-28-16,-4-10-27 16,8 4 8-16,2-1-22 15,1-3-6-15,2 2-11 16,3-1-4-16,3 2-19 15,0-3-13-15,4 2-8 16,1 1-6-16,2 0 1 16,2 1-1-16,-2 2 0 15,-2 1-1-15,-4 0 1 16,-4 3 0-16,0 0-1 0,-6 0-10 16,0 3-1-16,-3 7 0 15,-3 2 11-15,0 5 0 16,0 3 1-16,0 0 0 15,-6 3 6-15,-3 1-6 16,-6 1 1-16,0-1-1 16,-1 3 0-16,-5-1 0 15,3 3 1-15,-3-5-1 16,-1 1 1-16,3 0 0 16,2-6 0-16,5 1 1 15,3-4-1-15,-2-6 0 16,10 0-1-16,-2-3 1 15,3-4-1-15,0 0 0 0,4-3 0 16,13 0 7 0,8 0 17-16,1 0 6 0,8-3-11 15,-3-4-7-15,2 0-3 16,-9 1-3-16,-3 2-5 16,-8 1-1-16,-7 0 0 15,-3 3-1-15,-3 0-9 16,0 0-25-16,0 0-32 15,0 0-29-15,0 0-65 16,1-3-154-16,2 2-323 16,1-2-668-16</inkml:trace>
  <inkml:trace contextRef="#ctx0" brushRef="#br2" timeOffset="225714.9201">12025 14684 677 0,'0'0'810'0,"0"0"-699"16,0 0 34-16,0 0 84 0,0 0-64 15,0 0-94 1,0 0-52-16,-35-7 12 0,25 24 48 16,-6 0-1-16,4 8-5 15,-2 2-25-15,1-1 4 16,4 4-20-16,3 3-11 16,3-6-6-16,3-1-9 15,0-3-5-15,6-6-1 16,9-4 2-16,4-6 5 15,5-2 4-15,3-5 8 16,0 0-10-16,3-5-9 16,-5-9 0-16,-1-5-1 15,-5-2-5-15,-2-4 5 16,-4-2-7-16,-7-3 8 16,-3 3 1-16,-3 2 14 15,0 2 2-15,-16 2 5 16,-1 2 1-16,-2 3-9 0,-4 5 0 15,4 5-14-15,-3 5-5 16,1 1-25-16,3 0-80 16,-3 1-96-16,9 9-157 15,-1 0-303-15,10-3-267 0</inkml:trace>
  <inkml:trace contextRef="#ctx0" brushRef="#br2" timeOffset="226189.4562">12318 14701 1570 0,'0'0'321'0,"0"0"-243"15,0 0 62-15,0 0 6 16,0 0-83-16,0 0 20 16,0 0-9-16,-38 79-6 15,26-50 1-15,3 4-17 16,3-4-17-16,3 1-3 0,3-6-10 16,0-4-2-1,0-3-10-15,3-4-9 0,10-6 0 16,7-5 16-1,2-2 16-15,1 0-18 0,3-13-8 16,3-3-5-16,-6-8-1 16,3-6 5-16,-2-2-6 15,-6-5-1-15,-5-2-1 16,-10 2-5-16,-3 4 7 16,-7 4 0-16,-14 5 0 15,-6 5 8-15,-6 8 4 16,2 3-5-16,4 7-7 15,5 1-38-15,6 0-120 16,12 16-107-16,4-2-390 16,0-1-594-16</inkml:trace>
  <inkml:trace contextRef="#ctx0" brushRef="#br2" timeOffset="226958.9559">12773 14936 117 0,'0'0'971'16,"0"0"-815"-16,0 0 76 0,0 0 56 15,0 0-34-15,0 0-62 16,0 0-20-16,-7 32-3 16,3-35-8-16,4-11-84 15,0-6-50-15,-3-3-6 16,3-9-6-16,0-5-6 16,0-2-1-16,0-7-8 15,0-1 1-15,-3 0-1 16,-3 7-1-16,0 6 1 15,0 3 1-15,-3 12 1 16,3 4 5-16,3 6 20 16,0 2-14-16,0 4-2 15,3-1-2-15,0 4-3 0,0 0-6 16,0 0-9 0,0 11-3-16,0 5 11 0,0 0 0 15,0 6 1-15,9 1 0 16,1-4-1-16,4-4 1 15,1-1-1-15,-1-1 0 16,2-6 1-16,0-4 5 16,-1-3-4-16,3 0 6 15,1-6-5-15,1-5-1 16,-4-8 0-16,2 0 0 16,0-5 0-16,1 1-1 15,-7 0 2-15,-1 3 4 16,-1 6 0-16,-4 8-5 0,-6 0 12 15,3 6-4-15,-3 0-9 16,0 3-1-16,0 13 1 16,0 5 9-16,0 8 15 15,0 4 9-15,0 4-2 16,0-2-10-16,0-1-7 16,3-2-13-16,0-2 5 15,1-6-6-15,1-2-1 16,1-5-5-16,0-4-19 15,-3 1-44-15,3-4-16 16,-3 0-51-16,0-5-71 16,3 3-57-16,-1-1-97 15,3-5-161-15,0-2-114 0</inkml:trace>
  <inkml:trace contextRef="#ctx0" brushRef="#br2" timeOffset="227379.8572">13211 14746 1335 0,'0'0'272'0,"0"0"-131"15,0 0 123-15,0 0-67 16,0 0-70-16,0 0-63 16,0 0-26-16,-9 56-14 15,21-51 0-15,4-3 10 16,1-2-18-16,-1 0-4 15,-1 0-10-15,0-12-1 16,-3-2-1-16,-3-3 0 0,-1-3-1 16,-5 1 1-16,-1 3 0 15,-2-1 10-15,-3 4 15 16,-13 6 12-16,-10-1-5 16,-3 8 9-16,-7 0 3 15,-3 11 3-15,3 9 3 16,5 6 2-16,7 1-19 15,12 6-21-15,8-3-11 16,4 0 9-16,16-2-8 16,11-4-1-16,9-1-1 15,1-9-16-15,6-4-102 16,2-7-122-16,-9-3-359 0,-6 0-143 16</inkml:trace>
  <inkml:trace contextRef="#ctx0" brushRef="#br2" timeOffset="227787.3803">13393 14529 1475 0,'0'0'316'16,"0"0"-136"-16,0 0 94 16,0 0-39-16,0 0-94 15,0 0-93-15,0 0-20 16,0 19 60-16,0 8-2 15,0 6-19-15,0 6-19 0,0 2-18 16,3 4-15 0,3-2-8-16,3-4-6 0,1-2 1 15,4-3-1-15,-1-9 1 16,-4-5-1-16,-2-6-1 16,4-8 0-16,-5-5 1 15,0-1 14-15,3-1 13 16,5-19-2-16,5-6-10 15,0-10 2-15,-2-11 2 16,2-9-10-16,0-2-8 16,-2 0 7-16,-4 9-8 15,-4 6 15-15,-5 17-4 16,-1 6-11-16,-3 10-1 0,0 6 0 16,0 4-38-1,0 14-105-15,0 8-170 0,-3-1-402 0</inkml:trace>
  <inkml:trace contextRef="#ctx0" brushRef="#br2" timeOffset="238159.7749">6154 16652 732 0,'0'0'623'0,"0"0"-519"15,0 0-21-15,0 0 130 0,0 0 18 16,0 0-86-16,0-7-37 16,0 7 6-16,0-2 6 15,0 2-4-15,0 0-16 16,0 0-21-16,0 0-33 15,0 14-28-15,-3 11 33 16,-6 12 4-16,-3 5-28 16,0 4-13-16,-4 7-7 15,2-4 4-15,-2 0-10 16,-2-5 1-16,3-3-2 16,3-5 1-16,2-7-1 15,1-6-7-15,3-3-45 0,1-6-68 16,-5-11-105-1,4-3-292-15,3 0-319 0</inkml:trace>
  <inkml:trace contextRef="#ctx0" brushRef="#br2" timeOffset="238645.625">6072 16655 1423 0,'0'0'320'0,"0"0"-238"0,0 0 29 15,0 0 120-15,0 0-75 16,94-72-92-16,-70 65-31 15,-2 4-4-15,1 3-2 16,2 0-16-16,-1 4-11 16,-5 7 1-16,2 3 1 15,-3 0-1-15,-6 0 0 16,-2 1 0-16,-4 2-1 16,-4 0 1-16,-2 0 6 15,0 2-6-15,-3-3 17 16,-9-2 2-16,-6 2-11 15,-3-5 8-15,-7 0 1 16,-2-1-10-16,-1-1-2 0,-2-4-6 16,3-5 2-16,3 0-1 15,6 0 3-15,5 0-4 16,10-5-24-16,4 1-23 16,2 1-105-16,8 1-140 15,8 1-237-15,-1 1-117 0</inkml:trace>
  <inkml:trace contextRef="#ctx0" brushRef="#br2" timeOffset="239066.8799">6560 16672 1430 0,'0'0'374'0,"0"0"-280"16,0 0 22-16,0 0 38 15,0 0-51-15,0 0-26 16,0 0-7-16,-75 53-14 16,62-34-13-16,5-2-4 15,5 0-18-15,3-4-11 16,0-2-1-16,11-2-3 0,11-7 0 15,8-2-6 1,3 0-12-16,1-11-5 0,-1-3 4 16,-6-6 0-16,-5 0 12 15,-7-3 1-15,-3 3 0 16,-9 0 10-16,-3 2 8 16,0 3 18-16,-18 6-11 15,-4 4-13-15,-8 4-12 16,-3 1 1-16,-1 1-1 15,7 10-11-15,3 2-89 16,12 0-176-16,6-6-338 16,6-4-214-16</inkml:trace>
  <inkml:trace contextRef="#ctx0" brushRef="#br2" timeOffset="239353.6456">6851 16369 456 0,'0'0'1231'0,"0"0"-1052"15,0 0 23-15,0 0 81 16,0 0-60-16,0 0-100 16,0 0-81-16,22-44-18 15,-22 61 16-15,0 10 66 16,0 5-52-16,-6 9-10 15,0 1-19-15,0 4-6 16,-1-6-17-16,4-2 4 0,3-1-6 16,0-6-6-1,0-5-29-15,0-4-69 0,0-5-122 16,0-4-282-16,0-9-526 16</inkml:trace>
  <inkml:trace contextRef="#ctx0" brushRef="#br2" timeOffset="239581.6762">6770 16573 1175 0,'0'0'711'0,"0"0"-638"15,0 0 14-15,0 0 58 16,0 0-62-16,91 0-83 16,-46 0-18-16,-5 0-223 15,-11 0-389-15</inkml:trace>
  <inkml:trace contextRef="#ctx0" brushRef="#br2" timeOffset="239993.0897">7073 16647 1661 0,'0'0'679'16,"0"0"-640"-1,0 0-18-15,0 0 20 0,0 0-14 16,0 0-27-16,81 2-8 15,-53-3-48-15,-1-9-36 16,-2 0 5 0,-8-1 1-16,-4 0 66 0,-10 1 20 15,-3 0 50-15,0 0 33 16,-3 3-3-16,-15 1 9 16,-7 6-19-16,-8 0 13 15,0 0 11-15,-4 13-12 16,1 4-20-16,6 3-6 15,8 3-25-15,10-2-16 0,7 4-3 16,5-1-11-16,5-1-1 16,17-4-11-16,1-5-51 15,8-4-80-15,-1-1-86 16,7-9-264-16,-10 0-154 16,-6 0-342-16</inkml:trace>
  <inkml:trace contextRef="#ctx0" brushRef="#br2" timeOffset="240409.0125">7334 16620 1557 0,'0'0'352'15,"0"0"-135"-15,0 0 56 0,0 0-72 16,0 0-113-16,0 0-66 16,0 0 9-1,15 13 26-15,-12 3-18 0,-3 7-12 16,0-3-11-16,0 0-10 15,-3-1-5-15,-4-6 0 16,-1-2 1-16,-1-4-2 16,6-1 0-16,0-6-12 15,3 0 3-15,0-3-4 16,3-11-26-16,14-6-22 16,2-9 34-16,3-1 12 15,1-5-6-15,2 4 2 16,-4 8 13-16,-3 3 6 0,-3 11 0 15,-6 4 11-15,-3 5 12 16,4 0 9-16,-7 0-10 16,3 12 12-16,-3 4 13 15,-3 9-1-15,0 1-12 16,0 5-10-16,-6 0-16 16,-3-2-8-16,-4-3-9 15,4-3-76-15,-2-3-77 16,1-7-179-16,4-9-398 15,6-4-396-15</inkml:trace>
  <inkml:trace contextRef="#ctx0" brushRef="#br2" timeOffset="240714.6324">7871 16305 1659 0,'0'0'527'16,"0"0"-432"-16,0 0 97 16,0 0-6-16,0 0-105 15,0 0-23-15,0 0 55 16,-4 76-44-16,-8-35-24 16,-2 5-3-16,-2-3-17 15,1 2-19-15,0-3-4 16,0-3-1-16,2-4-1 15,1-5-29-15,0-3-44 16,0-5-81-16,-3-5-158 0,-3-4-424 16,6-11-790-16</inkml:trace>
  <inkml:trace contextRef="#ctx0" brushRef="#br2" timeOffset="241067.5891">7664 16590 887 0,'0'0'1312'15,"0"0"-1168"-15,0 0-103 16,0 0 76-16,0 0-21 0,89 0-68 16,-50 0-25-1,3 0-3-15,-5 0-61 0,-4-2-13 16,-9 0 10-16,-6 2 28 15,-9-3 28-15,-6 3 8 16,-3 0 6-16,0 0 28 16,-3 5 3-16,-12 13 68 15,-3 1 3-15,-3 5 0 16,0 3-16-16,5-1-36 16,7-5-18-16,6-3-23 15,3-5-9-15,0-5-6 16,9-5-18-16,10-3-89 15,11-3-147-15,0-8-463 0,-5-7-485 16</inkml:trace>
  <inkml:trace contextRef="#ctx0" brushRef="#br2" timeOffset="241210.9714">8082 16477 1592 0,'0'0'686'0,"0"0"-603"16,0 0 15-16,0 0-6 16,0 0-92-16,0 0-101 15,0 0-373-15,10 33-588 0</inkml:trace>
  <inkml:trace contextRef="#ctx0" brushRef="#br2" timeOffset="241931.581">8264 16569 1629 0,'0'0'723'0,"0"0"-641"0,0 0 57 15,0 0 48-15,0 0-62 16,0 0-53-16,-97 51-33 15,77-33-17-15,1 1-14 16,4-1-8-16,9-3 0 0,6-6-6 16,0 1-22-16,3-7-17 15,15-3-8-15,1 0-20 16,1 0-33-16,2-10-14 16,0-2 30-16,1-3 15 15,-4-5 26-15,-1 1 34 16,-3-1 15-16,-3 0 9 15,-3 7 67-15,-3 3 34 16,-6 6 12 0,0 4-7-16,0 0-31 0,0 0-35 15,0 0-36-15,-3 14-5 16,-5 5-1-16,-2 6-1 16,7 0-5-16,0-1-1 15,3-1 0-15,3-7-15 0,13-2 0 16,4-7 5-16,5-5-38 15,5-2 3-15,3-5-44 16,0-12-10-16,1-4 44 16,3-7-27-16,-4-9 26 15,-2-6 20-15,-1-7 17 16,-4-10 18-16,2-2 1 16,-1-1 1-16,-5 6 101 15,-4 8-65-15,-9 16 44 16,-3 10 57-16,-6 7-35 15,0 12-12-15,0 4-37 16,-12 0-30-16,-12 7-18 16,-4 17 2-16,-5 11 17 15,0 9 2-15,2 5 4 0,4 3-5 16,8 0-5-16,5-2-2 16,5-3-8-16,2-8-1 15,7-2-9-15,0-7-1 16,0-4 0-16,10-3-13 15,-1-3-61-15,9-10-93 16,-3-3-191-16,4-6-886 0</inkml:trace>
  <inkml:trace contextRef="#ctx0" brushRef="#br2" timeOffset="242704.6298">9150 16593 916 0,'0'0'1209'0,"0"0"-1071"15,0 0-92-15,0 0 27 16,79 3-21-16,-51-3-33 16,-5 0-18-16,2-3 5 15,-7-4-5-15,-6-2 0 16,-3 2 5-16,-5 4 7 16,-4-5 36-16,0 3 23 15,0 0-1-15,0 0-22 16,-10-2-23-16,-2 1-8 15,0 2 1-15,0-1 8 0,3 0 24 16,3 5-4-16,6-3-20 16,-4 3-9-16,4 0-6 15,0 0-6-15,0 0-4 16,0 0-1-16,-3 0 0 16,0 0 0-16,-2 0 1 15,-1 0-1-15,3 3-1 16,-3 0 1-16,-1-3 1 15,-2 2 4-15,0 0-5 16,-6 4 0-16,0-2 19 16,-1 3 4-16,-1 3-2 15,1 2-4-15,4 2-6 16,4 2-11-16,4-2 5 0,4 2 0 16,4 1-5-16,13-2 8 15,11-1-8-15,5-4-1 16,3-7-1-16,4 0-32 15,-1-3-47-15,-5 0-79 16,2-9-120-16,-12-2-341 16,-6-5-330-16</inkml:trace>
  <inkml:trace contextRef="#ctx0" brushRef="#br2" timeOffset="243139.2838">9578 16484 1735 0,'0'0'282'0,"0"0"-4"15,0 0 27-15,0 0-91 16,-3 86-100-16,0-60-59 16,0 1-32-16,0-5-14 15,-1-5-4-15,1-3-5 16,0-5-1-16,0-4-11 15,3-3-26-15,0-2-7 16,0 0 8-16,0-10-9 16,0-7-18-16,6-3 20 15,13-8 25-15,2-3 8 0,3-1 5 16,3 2 6 0,-5 3 0-16,-1 4 9 0,-6 11 24 15,-2 5 13-15,-4 4 2 16,-5 3-7-1,3 3-16-15,-4 12 18 0,1 5 1 16,-4 4-4-16,0 6-6 16,0-1-16-16,-7-2-7 15,-1-2-10-15,-1-3-1 16,3-4 0-16,-1-4-42 16,4-3-38-16,3-6-58 15,0-5-78-15,6 0-162 16,7-3-591-16</inkml:trace>
  <inkml:trace contextRef="#ctx0" brushRef="#br2" timeOffset="243508.765">9926 16540 1527 0,'0'0'394'0,"0"0"-239"16,0 0 124-16,0 0-105 15,0 0-81 1,0 0-57-16,0 0-19 0,71 16-17 16,-48-16-52-16,-1-7-47 15,-4-5-29-15,-3-1 11 16,-6-1 45-16,-2-3 44 16,-4 4 28-16,-3 3 0 15,0 2 31-15,-16 7 16 16,-8 1 15-16,0 0 48 0,-3 12-3 15,-4 6 0-15,4 3 2 16,5 4-27-16,8-3-24 16,1 2-21-16,10-1-22 15,3-2-15-15,0-3 0 16,6-4-68-16,10-1-85 16,5-6-71-16,15-7-169 15,-8 0-317-15,2-10-228 0</inkml:trace>
  <inkml:trace contextRef="#ctx0" brushRef="#br2" timeOffset="243854.3433">10224 16432 1482 0,'0'0'360'0,"0"0"-95"16,0 0 8-16,0 0-105 16,0 0-102-16,0 0 32 15,0 0-24-15,0 78-30 16,0-48-16-16,-6-3-1 15,0-4-17-15,-1-3-1 16,1-5-8-16,-1-4 0 16,3-7 0-16,1-4-1 15,3 0 8-15,0 0 13 16,0-15 0-16,6-4-12 16,15-8-9-16,3-3 0 15,6-7 0-15,3 5-1 0,-2 0-9 16,-1 8 1-16,-6 8-5 15,-5 9-16-15,-7 7-43 16,-5 0-19-16,1 4-36 16,-8 13-42-16,0-1-105 15,0 7-119-15,0-7-214 16,0 0-128-16</inkml:trace>
  <inkml:trace contextRef="#ctx0" brushRef="#br2" timeOffset="244334.6686">10552 16500 861 0,'0'0'547'0,"0"0"-310"16,0 0 135-16,0 0-41 16,0 0-87-16,0 0-59 0,0 0-47 15,36-48-58-15,-36 48-46 16,-13 0-15 0,-7 5-10-16,-5 8-3 0,-2 4-4 15,-1 3 5-15,4 0-7 16,9 0-1-16,1-6 1 15,10-2-2-15,1-2-14 16,3-5-6-16,0 0 5 16,7-5 11-16,10 0 5 15,5-6-14-15,1-5-3 16,2-6 1-16,5-2-17 16,0-4 8-16,1-1 3 0,-1 1 5 15,0 4 10 1,-8 0 8-16,-4 11 6 0,-6 2 9 15,-6 6 1-15,-6 0-1 16,0 13 3-16,0 7 42 16,0 10-15-16,-6 9-17 15,-6 4 11-15,6 7-17 16,-6 2-9-16,3-1-13 16,-1-4 0-16,-1-3-1 15,-2-7 1-15,-5-7-2 16,-3-7 1-16,-7-11-5 15,-2-3 5-15,-3-7-11 16,2-2-58-16,4 0-103 16,9-16-102-16,6-7-451 15,12-1-492-15</inkml:trace>
  <inkml:trace contextRef="#ctx0" brushRef="#br2" timeOffset="244798.3117">10886 16438 1523 0,'0'0'312'0,"0"0"-159"16,0 0 106-16,0 0-22 16,0 73-36-16,0-50-90 15,0-3-30-15,0-1-35 16,0-6-20-16,0-6-10 0,0-2-10 15,0-3 3-15,5-2-8 16,1 0 8-16,3 0-3 16,7-10-4-16,1-4-2 15,2-3-1-15,5-5 0 16,0-1-5-16,0-1 6 16,-2 4-1-16,-6 2 1 15,-2 8 2-15,-8 6 19 16,-3 4 3-16,-3 0-18 15,0 5-6-15,0 20 0 16,-6 7 17-16,-8 9 7 16,1 8 3-16,4 8-11 15,-4 5-2-15,7-3-14 0,1 0 0 16,2-9 1 0,-3-7 0-16,-4-7 5 0,-5-12-6 15,-9-5 0-15,-4-9 0 16,-8-7-12-16,-3-3-69 15,-13-17-107-15,13-10-327 16,9-3-893-16</inkml:trace>
  <inkml:trace contextRef="#ctx0" brushRef="#br2" timeOffset="245808.1962">11631 16517 62 0,'0'0'1761'15,"0"0"-1472"-15,0 0-145 0,0 0 110 16,0 0-35-16,0 0-128 16,0 0-55-16,139-20-12 15,-51 14 4-15,28 2-9 16,11 0 1-16,0 1-5 16,-8-4-14-16,-12 4 5 15,4-2-5-15,-5 5 0 16,-5 0-1-16,-7 3 2 15,-5 3-1-15,-15 1 6 16,-16-1-6-16,-13-3 0 16,-5-2 5-16,-1 1-6 15,0-2 1-15,1 0-1 0,-9-3 0 16,-8-7 0 0,-4-2 0-16,-6-1 0 0,1-1-1 15,-11 1 1-15,-3-1-1 16,0 4-5-16,-3 0-3 15,-14 2-12-15,-2 3 0 16,-7-1-6-16,0 6 3 16,-7-3 3-16,-2 0 5 15,3 0-1-15,5 2 11 16,8 1 6-16,3-3-1 16,8 3 1-16,5 0 1 15,3 0 5-15,0 0 3 16,3 0 0-16,8 0-9 15,8 0 0-15,1 3 0 16,6 7 0-16,0 3 0 0,3 3 0 16,-2 4-1-16,-3-1 1 15,0 6 2-15,-2-2 20 16,-6 3 26-16,-5-3-8 16,-8-4 10-16,-3-1-3 15,-17-2-21-15,-9-3-10 16,-10-3-5-16,-9-3-11 15,-22 0-80-15,7-1-223 16,11-5-842-16</inkml:trace>
  <inkml:trace contextRef="#ctx0" brushRef="#br2" timeOffset="248045.1082">14525 16031 1265 0,'0'0'795'16,"0"0"-671"-16,0 0 77 0,0 0 81 16,0 0-62-16,0 0-80 15,0 0-52-15,4-52-26 16,-2 52-25-16,-2 16-20 15,0 11-4-15,0 9 35 16,0 13-15-16,0 5-18 16,-8 4-6-16,-3-2-8 15,-1 1 5-15,-6-3-6 16,3-2 0-16,-4-9-1 16,3 0-8-16,2-11-22 15,2-2-12-15,2-8-19 16,0-3-26-16,3-6-33 0,1-8-114 15,3-3-281-15,-1-2-340 0</inkml:trace>
  <inkml:trace contextRef="#ctx0" brushRef="#br2" timeOffset="248301.9974">14536 16290 2017 0,'0'0'307'16,"0"0"-158"-16,0 0 108 0,0 0-52 16,87-81-102-16,-52 63-54 15,4 1-26-15,4 3-17 16,-1-3-6-16,-3 7 0 16,-13 0-9-16,-3 5-12 15,-14 5-13-15,-9 0-18 16,0 0-47-16,-12 9-55 15,-28 11-20-15,1 0-175 16,3-5-549-16</inkml:trace>
  <inkml:trace contextRef="#ctx0" brushRef="#br2" timeOffset="248550.6617">14597 16319 1635 0,'0'0'488'0,"0"0"-388"16,0 0 114-16,0 0-3 16,0 0-41-16,0 0-49 15,0 0-54-15,23 95-40 16,-10-66-15-16,3-2-3 16,2-3-8-16,3-6-1 15,2-3 0-15,3-11-18 16,-4-4-69-16,1 0-92 15,2-14-105-15,-5-6-383 16,-6 0-246-16</inkml:trace>
  <inkml:trace contextRef="#ctx0" brushRef="#br2" timeOffset="248724.6181">14970 16379 1971 0,'0'0'366'16,"0"0"-262"-16,0 0 107 16,0 0-97-16,0 0-78 15,0 0-36-15,0 0-195 16,52 35-550-16</inkml:trace>
  <inkml:trace contextRef="#ctx0" brushRef="#br2" timeOffset="249317.7632">15633 16029 1313 0,'0'0'783'0,"0"0"-643"15,0 0 107 1,0 0 5-16,0 0-109 0,0 0-67 16,0 0-20-16,-53-10-13 15,18 10-9-15,3 0-8 16,-1 0-8-16,4 0-2 15,9 0-8-15,5 0-7 16,4 6-1-16,7 0-1 16,1 7-1-16,3 1-4 15,0 6 5-15,0 3 0 16,3-1 0-16,3 2 0 16,-1 1 1-16,-1 0 0 15,-4-3 0-15,0 2 0 0,-9 2 1 16,-5-2-1-1,0 1 2-15,-5-1-2 0,5 0 1 16,2-2-1-16,-1 1 1 16,6-6 0-16,6-2-1 15,1-1 1-15,0-1 5 16,8-6-6-16,11-3 1 16,8-1 0-16,1-3 5 15,8 0-6-15,3-4-30 16,-2-6-51-16,-5-5-74 15,6-9-106-15,-8 1-280 16,-12 3-321-16</inkml:trace>
  <inkml:trace contextRef="#ctx0" brushRef="#br2" timeOffset="249495.2335">15382 16327 1883 0,'0'0'484'16,"0"0"-417"-16,0 0 58 15,88-5-51-15,-26-2-74 16,-8 4-254-16,-7-4-782 0</inkml:trace>
  <inkml:trace contextRef="#ctx0" brushRef="#br2" timeOffset="249965.4342">16386 16422 225 0,'0'0'93'0,"0"0"-93"0,0 0-83 16</inkml:trace>
  <inkml:trace contextRef="#ctx0" brushRef="#br2" timeOffset="250241.9593">16464 16269 1111 0,'0'0'1008'16,"0"0"-869"-16,0 0 56 0,0 0 85 15,0 0-66-15,0 0-108 16,0 0-61-16,19-29-29 15,-16 45-5-15,0 11 20 16,1-1-16-16,-4 5-7 16,3-5-8-16,-2-4-1 15,-1-5-35-15,0-4-61 16,0-7-69-16,0-6-135 16,-1 0-264-16,-6-6-415 0</inkml:trace>
  <inkml:trace contextRef="#ctx0" brushRef="#br2" timeOffset="250407.8968">16565 16058 1947 0,'0'0'298'0,"0"0"-175"16,0 0 27-16,0 0-52 15,0 0-65-15,0 0-33 16,0 0-118-16,3 76-521 15,0-60-784-15</inkml:trace>
  <inkml:trace contextRef="#ctx0" brushRef="#br2" timeOffset="250786.6892">16704 16263 1585 0,'0'0'526'0,"0"0"-392"0,0 0 146 16,0 0-67-16,0 71-98 16,0-53-61-16,-4-1-35 15,3-2-11-15,-1-5-3 16,2-5-4-16,-1-3-1 16,1-2 1-16,0 0 5 15,0 0 5-15,0-13-11 16,15-3-5-16,0-9-8 15,9 0 5-15,-1-2 2 16,2 5-6-16,-6 5 8 16,-9 4 4-16,-1 6 15 0,-5 7 13 15,0 0 7-15,-1 0-11 16,-3 10 1-16,3 4 21 16,0 9-10-16,0-1-18 15,4 5-12-15,-1-4-6 16,6 3-48-1,0-6-135-15,0-7-597 0</inkml:trace>
  <inkml:trace contextRef="#ctx0" brushRef="#br2" timeOffset="251232.3779">17639 15859 1243 0,'0'0'895'0,"0"0"-774"16,0 0-26-16,0 0 68 15,0 0 86-15,0 0-70 16,-40 110-73-16,31-53-39 15,3 1-31-15,6-1-22 16,0-4-8-16,0-7-6 16,9-11 0-16,-2-5-33 15,2-6-53-15,-5-7-77 16,-4-7-126-16,0-4-311 16,0-6-312-16</inkml:trace>
  <inkml:trace contextRef="#ctx0" brushRef="#br2" timeOffset="252042.9681">17493 16191 814 0,'0'0'1317'16,"0"0"-1083"-16,0 0-112 16,0 0 61-16,0 0-33 15,0 0-56-15,0 0-43 16,100-4-31-16,-60 4-14 15,-5 0-6-15,-3-6-27 16,-5-8-17-16,-9-3 9 16,-4-6 14-16,-4-3 9 15,-4-7 6-15,0-6 6 16,-3-1 1-16,1 0 0 16,0 0 9-16,1 3 1 0,-2 12 11 15,-2 5 33-15,1 9 1 16,-1 8-10-16,-1 3-16 15,0 3-18-15,0 20-12 16,0 8 10-16,0 15 14 16,0 6 0-16,-3 5-3 15,2-1-6-15,1-4-9 16,0-5-5-16,0-10-1 16,0-5 1-16,0-11-1 15,-2-5 0-15,1-5 0 16,-1-6-2-16,2-2-8 15,0-3-1-15,0 0 2 0,0-8-3 16,16-9-10-16,3-4 5 16,8-9 4-16,-1 1-10 15,6-1 11-15,-6 4 2 16,-4 7 10-16,-5 7 0 16,-8 6 6-16,-2 4-4 15,-4 2 9-15,1 0-11 16,-1 13 0-16,0 3 9 15,0 4 5-15,3 3-2 16,0 0-6-16,5-4-5 16,5 2-1-16,-2-11 1 15,4-1-1-15,5-5-6 16,-4-4-20-16,4 0-20 0,-6-7 3 16,2-9 7-16,-6-1 15 15,-1-4 9-15,-5 1 11 16,-1 2 1-16,-5 4 17 15,-1 4 13-15,0 3 0 16,0 4-8-16,0 3 2 16,-1 0-8-16,-5 3-2 15,2 14 4-15,2 0-2 16,2 7-2-16,0 2 1 16,17-3 3-16,5 0-8 15,8-3-9-15,-2-5-1 16,4-7-43-16,8-8-129 15,-12 0-427-15,-5-11-977 0</inkml:trace>
  <inkml:trace contextRef="#ctx0" brushRef="#br2" timeOffset="252487.4918">19395 15625 983 0,'0'0'1129'16,"0"0"-966"-16,0 0-82 15,-91 24 179-15,43 6-30 16,2 13-93-16,0 8-55 16,5 19-25-16,16 16-18 15,14-3-13-15,11-7-14 16,6-14-11-16,21-12 1 15,5 0-1-15,0 5-1 16,-5-8-8-16,-9-11-16 0,-11-6-9 16,-7-7-9-16,-5-7-23 15,-19-8-45-15,-11-5-117 16,-15-3-119-16,8-13-342 16,6-1-457-16</inkml:trace>
  <inkml:trace contextRef="#ctx0" brushRef="#br2" timeOffset="252939.2938">19012 16133 1681 0,'0'0'375'0,"0"0"-177"16,0 0 20-16,0 0 8 16,104-6-59-16,-62 6-58 0,4 3-52 15,2 4-33-15,1 3-17 16,-1-5-6-16,-5 3-1 15,-7 2 0-15,-10-3-1 16,-4 0 0-16,-11 0 0 16,-5 3-1-16,-4 2-7 15,-2 1 8-15,0 1-7 16,-9-5 8-16,-1 1-1 16,-1-3 1-16,3-4 0 15,4-2 0-15,2-1 2 16,2 0 5-16,0-7 3 15,0-7-9-15,6-9-1 16,6-2 0-16,6-4 0 16,0-3-1-16,5 3 1 15,0-4 0-15,0 9 0 0,-5 4 0 16,3 11 0 0,-3 3-6-16,1 4 5 0,2 2-6 15,-3 0 5-15,0 10-10 16,-5 4-48-16,-3-1-89 15,-8 1-128-15,-2-7-384 16,0-1-414-16</inkml:trace>
  <inkml:trace contextRef="#ctx0" brushRef="#br2" timeOffset="253341.7932">19829 16034 1245 0,'0'0'400'0,"0"0"-46"15,0 0-36-15,0 0-97 16,0 0-83-16,0 0-45 16,0 0 4-16,-28-8-12 15,7 20-33-15,3 8-28 16,-2 0-10-16,7 3-1 16,3-1-13-16,7-5 0 15,3 0 0-15,0-7-9 16,7 0-1-16,12-7-4 15,4-3-35-15,3 0-17 16,0 0-6-16,0-13 21 16,-3-3 5-16,-4-2 18 0,-3-4 16 15,-6 2 12 1,-4 3 5-16,-5 4 61 0,-1 6 11 16,0 4-25-16,0 3-17 15,-1 0-11-15,-8 10-11 16,2 7-4-16,1 6-3 15,6-4-6-15,0 2-2 16,0 0-38-16,9-3-69 16,4-1-72-16,0-8-74 15,8-6-275-15,-6-3-104 16,2 0-310-16</inkml:trace>
  <inkml:trace contextRef="#ctx0" brushRef="#br2" timeOffset="253849.8633">20074 16081 1045 0,'0'0'389'0,"0"0"-55"16,0 0 29-16,0 0-64 0,0 0-87 16,0 0-80-16,0 0-61 15,9-59-39-15,-18 59-18 16,-5 12 4-16,-2 8 2 16,0 1-11-16,0 5-4 15,3-4-5-15,7-4 0 16,5 1-1-16,1-7-11 15,0-3-31-15,1-3-8 16,14-6-3-16,5 0-38 16,0 0-1-16,6-7 34 15,-4-6 27-15,4-4 19 16,-6-6 12-16,3 0 1 0,-5-3 25 16,-2 2 17-1,-5 4 40-15,-1 3 28 0,-7 12 17 16,-2 0-55-16,-1 5-33 15,0 2-29-15,0 15-10 16,0 11 14-16,0 9-2 16,0 6-2-16,0 10-2 15,5 0 2-15,4 2-4 16,4-1 0-16,-2-2 1 16,-2-5-7-16,-3-8 1 15,-6-6-1-15,0-9 0 16,-5-12-2-16,-11-5-8 0,-11-7 1 15,-2 0-34-15,0-16-80 16,-1-7-75-16,8-20-161 16,3 5-438-16,12 0-402 0</inkml:trace>
  <inkml:trace contextRef="#ctx0" brushRef="#br2" timeOffset="254477.1648">20329 15975 1194 0,'0'0'908'16,"0"0"-632"-16,0 0-39 15,0 0-62-15,0 0-85 16,0 0-27-16,0 0-5 0,49 62-23 16,-37-31-16-16,-1 2-13 15,-3-4-6 1,-2-2 0-16,-4-7 0 0,-2-5-1 15,0-5-9-15,0-6-17 16,0-1-27-16,0-3 20 16,-5 0 20-16,2-7-8 15,3-5-12-15,0-8 8 16,2 0 10-16,11-5 10 16,4-2 5-16,1 1 1 15,1-2 0-15,-1 6 2 16,-9 7 26-16,-2 10 8 15,-4 0-9-15,0 5-11 16,-1 0-15-16,-1 10 0 0,1 8 9 16,-2 1 2-1,0 5 0-15,0-1-6 0,0-3-5 16,0-1-1-16,0-6 0 16,0-4 0-16,0-4-6 15,0-2-12-15,0-3-4 16,0 0 4-16,0-3 10 15,0-7-9-15,0-4 5 16,8-6 6-16,5 1 5 16,3-7 1-16,0-1 0 15,4 3 0-15,-4 4 0 16,-2 7 23-16,-5 4 0 16,-5 6 10-16,-1 3-15 15,-1 3-12-15,-2 14 0 0,0 3 12 16,1 6 6-16,5 4-6 15,0-3-10-15,4 1-8 16,7-4 0-16,-1-7-7 16,4-1-38-16,-7-6-60 15,2-8-71-15,-3-2-154 16,-4-1-276-16,-1-10-80 0</inkml:trace>
  <inkml:trace contextRef="#ctx0" brushRef="#br2" timeOffset="255416.0496">20851 16051 1257 0,'0'0'385'0,"0"0"-97"16,0 0 17-16,0 0-74 15,0 0-42-15,82 4-49 16,-62 5-71-16,-3-5-45 16,-2 2-12-16,2-6-5 15,-11 0-6-15,-2 0 10 16,-2 0-11-16,-2-10 0 15,0 0-11-15,-12-3 1 16,-8 1 10-16,-2 0-5 16,-5 2 5-16,2 5 9 15,1 0 12-15,7 5 9 16,2 0-9-16,6 12-9 16,3 8 0-16,2 5-3 15,4 5-8-15,0-1 6 0,9-1-7 16,5-2-2-1,2-6-17-15,0-7-32 0,4-4-37 16,-7-7-63-16,3-2-66 16,0 0-116-16,-2-10-43 15,-2-7 82-15,5-5 103 16,-8-3 133-16,1-1 58 16,2-4 39-16,-3 0 120 15,-1 6 102-15,-1 9 52 16,-6 5-29-16,1 5-63 15,-1 5-63-15,1 0-78 16,-1 8-44-16,1 6 16 16,-1 8 6-16,-1 2-19 0,2 5-7 15,-2-3-14-15,0-5-17 16,1-1 8-16,-1-4-9 16,0-9 0-16,0-1 0 15,0-6 0-15,0 0-8 16,2 0-18-16,1-8-10 15,3-4-13-15,6-7 22 16,-2-2 17-16,5-4 4 16,1-2 0-16,1-2 6 15,-1 2 0-15,-1 2 6 16,-4 10 19-16,-5 5 9 16,-3 10 14-16,0 0-37 0,-2 0-11 15,1 16 0 1,-1 2 9-16,2 7 0 0,0 2 2 15,1-1-2-15,1-5-9 16,3-3 5-16,-5-7-5 16,4-5 0-16,-4-5 1 15,1-1 5-15,2 0-6 16,2-8-10-16,3-10-4 16,2-2 8-16,-3-3 5 15,5-5 0-15,2-1 1 16,0-2 0-16,2 2 0 15,-2 7 0-15,-5 5 6 16,-3 10 10-16,-5 4-4 16,-1 3-3-16,0 13-3 15,1 7 3-15,-1 13 8 0,0 4-4 16,1 1-7 0,2-1-6-16,0-6-1 0,1-5-18 15,-1-5-77-15,5-11-119 16,-5-8-150-16,-3-2-607 0</inkml:trace>
  <inkml:trace contextRef="#ctx0" brushRef="#br2" timeOffset="255671.9674">21682 15566 1930 0,'0'0'396'16,"0"0"-270"-16,0 0 52 0,0 0 13 16,0 0-11-16,5 76-77 15,-2-31-31-15,0 9-12 16,0 2-23-16,4 6-16 16,-1-2-19-16,0-7-2 15,-2-3 0-15,-1-8-22 16,0-8-61-16,-3-7-41 15,0-11-133-15,0-6-364 16,-3-9-431-16</inkml:trace>
  <inkml:trace contextRef="#ctx0" brushRef="#br2" timeOffset="255857.4563">21634 15913 1669 0,'0'0'493'16,"0"0"-296"-16,0 0 34 16,84 25-100-16,-47-11-77 15,5 2-54-15,-3-2-28 16,4-4-239-16,-9-6-478 16,-8-3-887-16</inkml:trace>
  <inkml:trace contextRef="#ctx0" brushRef="#br2" timeOffset="256104.956">22047 15938 1005 0,'0'0'872'16,"0"0"-645"-16,0 0 36 16,0 0-31-16,0 0-80 15,0 0-31-15,0 0-13 16,2 84-42-16,17-45-25 15,2 4-5-15,0-4-7 16,-10-5-17-16,-11-10-12 16,-6-6-9-16,-75-18-70 15,3 0-266-15,-6-10-1424 0</inkml:trace>
  <inkml:trace contextRef="#ctx0" brushRef="#br2" timeOffset="258765.5972">11552 15454 1470 0,'0'0'612'16,"0"0"-534"-1,0 0-13-15,0 0 176 0,0 0-4 16,158-11-115-16,-4 2-59 15,25 8-38-15,12 1-13 16,-17 0-6-16,-26 3-6 16,-19 5 0-16,-31 2 0 15,-34-4 0-15,-28-3 0 16,-20-3-1-16,-10 0-25 16,-6 0-62-16,-31 0-76 15,-14 0-427-15,-8-9-1112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4-18T07:47:43.985"/>
    </inkml:context>
    <inkml:brush xml:id="br0">
      <inkml:brushProperty name="width" value="0.05292" units="cm"/>
      <inkml:brushProperty name="height" value="0.05292" units="cm"/>
      <inkml:brushProperty name="color" value="#C00000"/>
    </inkml:brush>
  </inkml:definitions>
  <inkml:trace contextRef="#ctx0" brushRef="#br0">17681 3259 819 0,'0'0'571'0,"0"0"-446"16,0 0-106-16,0 0 5 0,0 0 14 16,0 0 64-16,32-15 27 15,-12 14-9-15,-1 1-37 16,7-2-11-16,2 0-4 15,6 0 1-15,5 0-8 16,3-1-2-16,3 2-16 16,4 1-12-16,0 0 5 15,2 0-15-15,1 0-4 16,0 0-8-16,1 0-8 16,2 0 1-16,-3 0-1 15,0 0-1-15,2 0 1 16,-4 0 0-16,0 0-1 15,-1-1 0-15,-2-2 0 0,0 0 0 16,-3 2 0 0,-2 1 0-16,-1-2 0 0,-1 2 0 15,-4-1 0-15,0 0 0 16,-1-1 0-16,1 1-1 16,2-1 1-16,2 1 0 15,2 0-1-15,-3-2 1 16,7 0 0-16,-1 0 1 15,1-2-1-15,-1 0 0 16,4 0-6-16,-1-1-14 16,-2 0-6-16,-8 2 10 15,-3 1 4-15,-5 0 12 16,-7 3 0-16,0 0 1 16,-4 0-1-16,4 0 0 0,-1 0 1 15,2 0 9-15,0 0-2 16,0 0 10-16,-1 0 1 15,0-3-1-15,-2-1-8 16,3 1-2-16,-7 0-7 16,2-1 5-16,-9 1-5 15,-3 1-1-15,-1-1-24 16,0-5-99-16,-1 3-220 16,-2 0-646-16</inkml:trace>
  <inkml:trace contextRef="#ctx0" brushRef="#br0" timeOffset="1246.942">21690 3033 841 0,'0'0'173'0,"0"0"-105"0,0 0-17 16,0 0 79-16,0 0 40 16,0 0-12-16,0 0 0 15,0 2-43-15,0-2-15 16,0 0-1-16,3 0-19 15,2 0-1-15,4 0-9 16,3 0-17-16,11 0-23 16,0 0-9-16,9 0-2 15,5 0-3-15,7 0-8 16,2 0-7-16,2 0 0 16,1 0 0-16,1 0 0 15,-2 0 6-15,-2 3-7 0,-4 0 0 16,-1 1 0-1,-1-1 0-15,0-1 1 0,0 0-1 16,5-2 1-16,0 0 0 16,2 0 0-16,-2 0 0 15,0-4 0-15,-5 0 0 16,-2-1 0-16,-5 3 1 16,-4-2 5-16,-3 3 1 15,-4 0-2-15,-5 1-5 16,-6-1 13-16,0 1-4 15,-2-2-3-15,3 1-5 16,-6-1-1-16,3 1-1 0,-3 0 0 16,1 1 0-1,-3-2-9-15,1 2-20 0,3-3-91 16,-1 2-199 0,2-3-454-16</inkml:trace>
  <inkml:trace contextRef="#ctx0" brushRef="#br0" timeOffset="13292.559">13802 3825 1219 0,'0'0'181'16,"0"0"-133"-16,0 0-47 15,0 0-1-15,0 0 32 16,0 2 44-16,0-2 10 15,0 1-3-15,9 1 12 16,7 0 9-16,5 0-29 16,8-1-7-16,12 2-15 15,25 0-16-15,25 1-24 16,28 0-7-16,8 2-5 16,-3 0 6-16,-18-3-6 15,-30 2 1-15,-15-4-1 16,-16 1-1-16,-5-2 0 15,5 1 0-15,4 1 0 0,-1-1 0 16,-8-1 1-16,-13 0-1 16,-3 0 1-16,-11 0 10 15,-6 0 32-15,-4 0 17 16,-1 0-14-16,-1 0-19 16,-1 0-27-16,2-4-31 15,1-4-207-15,2 0-732 0</inkml:trace>
  <inkml:trace contextRef="#ctx0" brushRef="#br0" timeOffset="18891.5491">12137 2212 601 0,'0'0'143'15,"0"0"-89"-15,-102-14 15 0,57 4-4 16,-3 2 4-16,-1-1-20 16,0 1-27-16,-6 0-10 15,0-1-5-15,-7 1 3 16,0 0 13-16,-2 0-5 15,-1 1-5-15,0 2 0 16,1 3-6-16,-6 0-6 16,3 2 5-16,-2 0-5 15,-1 0 1-15,-3 2 0 16,-1 3-1-16,3 0 0 16,-2-1-1-16,6 0 1 15,-2 0 0-15,5-3-1 0,0 0 0 16,1-1 0-16,5 1 0 15,3 2 0-15,3 0 0 16,7 0 0-16,2 4 0 16,4-1 1-16,3 2-1 15,3 0-1-15,5 2-7 16,1 0-13-16,2-2 8 16,1 2 2-16,3-1 2 15,3 0 9-15,0-1-1 16,2 1 0-16,2-2 0 15,-2-2 1-15,4 2-1 16,0-1 1-16,3 0 1 16,0-1-1-16,-4 1 0 0,3 1 0 15,0 0-1-15,0 0 0 16,1 1 1-16,0 1 0 16,-3-1 0-16,0 1 1 15,3-1 0-15,-4 0 1 16,2 2-1-16,-5 1 1 15,1 1-2-15,0 1 2 16,0 0 4-16,-1 1-5 16,3-1-1-16,3 0 1 15,-3 2 0-15,4-1 2 16,0 0-3-16,4 0 6 16,-2-1-5-16,1-1-1 15,0 2 1-15,0 1 12 16,-1 0 12-16,1 2-2 15,-2 1-1-15,-1 2-9 0,3 0 4 16,2 0-7-16,-2-1 2 16,3-1-12-16,3 2 1 15,0 0 8-15,0 0-9 16,0 0 0-16,0-1 1 16,0 1-1-16,0-2 1 15,0 0-1-15,0-2 1 16,0 0-1-16,3-1 1 15,0 1 0-15,4 0 0 16,2-2 0-16,2-1-1 16,-2 2 0-16,7-1 0 15,0-2 0-15,4-3 0 16,5 1 0-16,2-2 7 0,3-2 16 16,1 0 26-16,5 0-24 15,-3-1-9-15,0-2 13 16,1-1-6-16,-1 1-4 15,4-1-7-15,-1-1-6 16,-2 0-5-16,2-1 1 16,3 2 6-16,1-2-2 15,2 0-5-15,-3 0 0 16,3 0 6-16,0 1 11 16,-1-1-7-16,-1 0-9 15,-1 2-1-15,-3-2 0 16,-4 1 1-16,3 2-1 0,-2 0 5 15,0 0-4 1,1-2-1-16,6 1 0 0,-1 1 0 16,6-1 0-16,1 1 1 15,-1 2-1-15,1-1 0 16,-4 0 1-16,-2 2-1 16,2-1 1-16,-7 0 5 15,4 0 0-15,3 1 21 16,-3-2-1-16,0 0-5 15,7 0-4-15,-1-1-11 16,1 1-5-16,5 1-1 16,1-1 6-16,3 0-6 15,2 4-1-15,-6-3 0 16,1 2 0-16,-3 0-1 16,-1 0 1-16,-6 0 0 0,4 0 0 15,-4-1 0-15,4-2 0 16,-4-1 0-16,1-2-14 15,2-1-5-15,-7 0 3 16,4 0-8 0,-3 0 14-16,0 0 10 0,-3 0 0 15,4 0 7-15,-8 0-5 16,0 0-1-16,-2 0 1 16,-2 0-1-16,-2 0 1 15,-1 0-1-15,2 0 0 16,-5 0 0-16,2 0 9 15,-3-3 27-15,3 0 7 16,-1 1-2-16,3-1-23 0,-4 0-12 16,4 0-6-16,1 1 1 15,1 0 3-15,2-1-4 16,-5 1-1-16,5 0 1 16,-3-1-1-16,1 1 7 15,-5 0 7-15,2-1 2 16,-1 1-5-16,-2-3 3 15,1 2 0-15,0-2-12 16,6-2-1-16,-3 2-1 16,6 0-1-16,-2-1-7 15,-4 2 7-15,3 1-11 16,-2 0 6-16,-3 0 0 0,-3 2-7 16,1-1-4-1,-3 1 2-15,4 0 14 0,-4 0-1 16,4-3-5-16,-1 2 6 15,2-3 0-15,-1 3-8 16,3-3-11-16,-4 1-29 16,4-1 14-16,-4-1 5 15,2 0 14-15,-5 1 10 16,4-3 5-16,-4 0-6 16,1-1 5-16,-4-1-4 15,-3 1-1-15,1-1 7 16,-5 0 1-16,-3 0 18 15,0-1 4-15,-2 1-2 0,0-3-7 16,-1 2 18 0,2-2-7-16,3 1-10 0,-2-2-5 15,4-1-1-15,0-1 3 16,1 0-4-16,4-4-6 16,-6 1-2-16,3-1 1 15,-2 1-1-15,-2-3-1 16,-2 2 1-16,-6-1-1 15,0-4-35-15,0 2-11 16,0-1 15-16,-9-2-21 16,-6 4-3-16,0 2 28 15,3 5 19-15,-2 0-2 16,4 4 10-16,-3-1 0 0,4 4 0 16,-4-1 1-1,2 0 0-15,-1 0-1 0,-5-2-15 16,1 2 9-16,-3-3-6 15,-5-1-20-15,0-1-28 16,-6 0 10-16,-2 0 38 16,3 0-26-16,-4 3 20 15,3 0 9-15,5 1-11 16,-2 1 7-16,2 2-14 16,1 1 14-16,3 0 7 15,0 2 6-15,-1 0 1 16,-1-1-1-16,-2-2 0 15,-2 0 0-15,-6-2 0 16,-1-1-11-16,-6 0-4 16,-5 0 15-16,3-1 0 0,-4 2 1 15,4 1 0 1,2 1 0-16,4 1 1 0,8 1 8 16,2-1 2-16,1 2-9 15,4 1 8-15,-1 1 1 16,0 0 5-16,-1 2 9 15,-4 0-5-15,-1 0-8 16,-8 0 4-16,0 0 10 16,-7 0-2-16,4 0-3 15,-6 0-10-15,3 0 5 16,2 2-6-16,3-1 12 16,4-1 16-16,3 0-6 0,-1 0-12 15,1 0-2 1,-6 0 6-16,-1 0-6 0,0 0 5 15,-5 0 0-15,-1 0-5 16,1 0-9-16,-3 1-2 16,2 4-6-16,7-1-1 15,4-1 1-15,9-1 0 16,11 0-1-16,9-2-17 16,3 0-146-16,0 0-333 0</inkml:trace>
  <inkml:trace contextRef="#ctx0" brushRef="#br0" timeOffset="20628.2024">2872 6938 1086 0,'0'0'352'0,"0"0"-205"16,0 0-68-16,0 0 5 15,0 0 276-15,0 0-163 16,0 0-79-16,58-10-21 15,-55 9 1-15,-3-1 6 16,0 1-28-16,0 1-37 16,-15 0-16-16,-15 0-2 15,-16 0 4-15,-12 0-1 16,-8 4 1-16,-1 3-4 16,-2-1-4-16,5-3-7 0,7 0-4 15,10-2 2-15,11-1-7 16,12 0 8-16,9 3-8 15,6-3 1-15,6 0 4 16,3 1-6-16,0 1 0 16,0 2 0-16,0 2-1 15,0 2 1-15,6 5 5 16,-3 1-4-16,3 0 1 16,-3 1-1-16,-3 1 0 15,0 4 6-15,0 0-7 16,0 2 2-16,-3 2 4 15,-6 5-5-15,-3 1 8 16,-3 7-7-16,-4 1 4 0,2 0 1 16,-2 1-1-16,0 0 0 15,4 1 0-15,-3-3-5 16,6 0-1-16,-2-2 0 16,1-1 2-16,1-1-2 15,2-5 1-15,4-3-1 16,1-3 1-16,4-4-1 15,1-4-1-15,0-6 1 16,4 1 0-16,11-5 0 16,6-4 0-16,6 0 7 15,7 0-5-15,6-4-1 16,1-5 1-16,-1 0-2 16,0 0 0-16,-1 1 1 0,-3 4-1 15,0-2 0 1,-8 3 0-16,2 0 0 0,-8 2 0 15,-5 1 0-15,-7-3 0 16,-1 3-1-16,-6 0 0 16,-3 0-19-16,0 0-17 15,0 0-18-15,0-1-37 16,0-9-136-16,0 1-253 16,0-1-294-16</inkml:trace>
  <inkml:trace contextRef="#ctx0" brushRef="#br0" timeOffset="21009.9589">2405 7364 1083 0,'0'0'714'0,"0"0"-604"16,0 0-46-16,0 0 124 15,0 0 32-15,0 0-55 0,0 0-73 16,34 0 13-1,-4 3-13-15,4-2-38 0,5-1-33 16,-2 0-12-16,-1 0-9 16,-3 0 1-16,-8 0-1 15,-5 0-15-15,-7 0-39 16,-7 0-56-16,-3 0-81 16,-3 0-151-16,0 0-513 0</inkml:trace>
  <inkml:trace contextRef="#ctx0" brushRef="#br0" timeOffset="21526.5862">3394 7528 153 0,'0'0'1231'15,"0"0"-978"-15,0 0-117 16,0 0 118-16,0 0 22 16,0 0-70-16,0 0-45 15,10 0-34-15,8 0-24 16,3 1-39-16,7-1-29 15,2 0-23-15,0 0-3 16,1 0-8-16,-1 0-1 0,-4 0 1 16,-4 0-1-1,-1 0-6-15,-6 0-18 0,-5 0-17 16,-2 0-26 0,-7 0-58-16,-1-7-115 0,-1 0-371 15,-10-1-425-15</inkml:trace>
  <inkml:trace contextRef="#ctx0" brushRef="#br0" timeOffset="21806.1624">3346 7364 1960 0,'0'0'470'0,"0"0"-415"16,0 0 47-16,0 0 79 16,0 0-43-16,0 0-73 15,117-3-47-15,-79 3-18 16,1 0-15-16,6-1-97 15,-12-5-239-15,-11-3-776 0</inkml:trace>
  <inkml:trace contextRef="#ctx0" brushRef="#br0" timeOffset="57205.0369">4371 4807 1460 0,'0'0'663'16,"0"0"-594"-16,0 0-55 15,0 0 15-15,0 0 94 16,0 0-1-16,0-10-41 15,0 10-36-15,0 0-24 16,0 0-14-16,0 1-7 0,0 12 1 16,0 8 32-1,0 7-7-15,0 1-5 0,0 4-15 16,0-1-4-16,-3-4-1 16,-6-2 1-16,-1-5-1 15,4-5 0-15,-2-4 0 16,5-5 0-16,0-3 0 15,3-2 5-15,0-2 2 16,0 0 7-16,0-10 10 16,3-10-21-16,8-8-2 15,1-5-2-15,1-3 5 16,4 2-5-16,-4 6 0 16,-1 4 1-16,4 1 1 15,-4 7-2-15,-1 3 1 16,2 1 14-16,-4 5-9 0,-1 3 15 15,-1 4-12-15,-1 0-9 16,0 3 1-16,0 12 0 16,0 3 8-16,1 7-8 15,-4-1 0-15,-1 2 8 16,-2 1 0-16,0-3-8 16,0-1-1-16,0-1 0 15,0-3 0-15,0-4-28 16,0-2-102-16,0-6-113 15,15-7-376-15,7 0 5 16,-3 0-273-16</inkml:trace>
  <inkml:trace contextRef="#ctx0" brushRef="#br0" timeOffset="57373.2352">4747 4929 1250 0,'0'0'806'16,"0"0"-707"-16,0 0-61 16,0 0 42-16,99-17-7 15,-61 11-73-15,1 0-2 16,9 1-180-16,-5-1-306 16,-13 2-275-16</inkml:trace>
  <inkml:trace contextRef="#ctx0" brushRef="#br0" timeOffset="57614.5576">4844 4777 1761 0,'0'0'378'0,"0"0"-295"16,0 0-65-16,0 0 60 15,0 0 99-15,0 0-66 16,-6 101-66-16,0-66-33 16,3-1-12-16,-3-2 0 15,2-2-88-15,4 4-170 16,0-7-393-16,0-9-447 0</inkml:trace>
  <inkml:trace contextRef="#ctx0" brushRef="#br0" timeOffset="58070.8924">5235 4755 935 0,'0'0'1367'16,"0"0"-1202"-16,0 0-116 15,0 0 68-15,0 0 16 0,0 0-49 16,0 0-63-16,-12 13-20 16,3 14 6-16,-3 9 18 15,3 7-7-15,2 3-8 16,4 0 1-16,3-3-10 16,0-4 5-16,10-8-6 15,5-5-2-15,3-7 2 16,0-8 0-16,6-5 0 15,1-6 23-15,8 0-13 16,1-17-4-16,2-9-6 16,3-6-6-16,-2-9 5 15,-7-5-1-15,-2-3-5 0,-8 3-7 16,-7 3 14-16,-4 9 6 16,-9 9 6-1,0 7 2-15,0 6-13 0,0 5 6 16,0 4-7-16,0 2-15 15,0 1-97-15,0 0-143 16,0 7-360-16,9 2-130 0</inkml:trace>
  <inkml:trace contextRef="#ctx0" brushRef="#br0" timeOffset="58597.2083">5969 4893 1326 0,'0'0'1169'15,"0"0"-1029"-15,0 0-66 16,0 0-21-16,0 0-28 16,119-30 2-16,-68 21-20 15,6 0-5-15,4 4-2 16,-3-1-7-16,-6 2-5 15,-7 1 10-15,-12 0-20 16,-9 2 1-16,-12-1 21 16,-8-1 0-16,-4-1 17 15,0-3-12-15,-16-1-5 16,-5-2-11-16,-3-1 11 16,-3 1 26-16,-3 1-8 0,2 2-7 15,7-1-11 1,6 3 9-16,8 1-1 0,4 3-1 15,3 1-2-15,0 0-5 16,0 0-24-16,16 0-3 16,1 0 26-16,11 0 0 15,-1 8-1-15,6 4 1 16,-5 4-5-16,-1-1 6 16,-5 3-1-16,-7 0 1 15,-3-2 0-15,-6 0-16 16,-6-2-4-16,0-1 13 15,0-1 7-15,0-1 1 16,-9 0-1-16,3 1-64 0,3 4-128 16,3-5-329-1,0-4-228-15</inkml:trace>
  <inkml:trace contextRef="#ctx0" brushRef="#br0" timeOffset="58893.2498">7140 4759 1109 0,'0'0'1367'16,"0"0"-1202"-16,0 0-115 15,0 0 39-15,0 0 29 0,0 0-49 16,0 0-54-16,-36 32 4 15,11-2 23-15,-2 4-20 16,2 4-8-16,-2-2-14 16,2-2 2-16,5-4-2 15,-2-3-1-15,1-7-45 16,6-3-58-16,3-4-123 16,0-8-120-16,6-1-357 15,0-4-279-15</inkml:trace>
  <inkml:trace contextRef="#ctx0" brushRef="#br0" timeOffset="59115.4026">6933 4730 1840 0,'0'0'581'16,"0"0"-519"-16,0 0-1 15,0 0 64-15,0 0-22 16,0 0-13-16,0 0 5 15,0 81-53-15,9-45-30 16,7 1-12-16,1-1 0 16,2-6 0-16,3-1-25 15,-5-5-104-15,5 2-77 16,-4-6-165-16,-6-6-559 0</inkml:trace>
  <inkml:trace contextRef="#ctx0" brushRef="#br0" timeOffset="59336.1669">7337 4970 1185 0,'0'0'1110'0,"0"0"-978"15,0 0-55-15,0 0 22 16,0 0-4-16,103-2-59 15,-67 0-36-15,1-1-58 16,-4 0-143-16,6 2-345 16,-9-1-204-16,-14-1-237 0</inkml:trace>
  <inkml:trace contextRef="#ctx0" brushRef="#br0" timeOffset="59535.6292">7464 4831 1633 0,'0'0'553'0,"0"0"-472"16,0 0 48-16,0 0 20 15,0 0-24-15,0 0-46 16,0 0 28-16,0 71-61 16,3-39-32-16,1 1-14 15,-1-1-49-15,0 8-117 16,-1-9-199-16,4-9-627 0</inkml:trace>
  <inkml:trace contextRef="#ctx0" brushRef="#br0" timeOffset="59821.2335">7728 4690 1534 0,'0'0'958'0,"0"0"-868"15,0 0-64-15,0 0 32 0,0 0 43 16,0 0-50-16,0 0 26 16,22 40-8-16,-8-13-34 15,-1 1-23-15,2 1-12 16,-1-2 0-16,2-1-45 15,3-6-150-15,11 0-120 16,-7-5-333-16,-1-8-189 0</inkml:trace>
  <inkml:trace contextRef="#ctx0" brushRef="#br0" timeOffset="60077.3739">8068 4682 753 0,'0'0'1309'0,"0"0"-1095"16,0 0-90-16,0 0 10 0,0 0-5 16,0 0 32-16,0 0-32 15,-61 85-60-15,39-43-13 16,2 4-15-16,-2 4-19 16,-2 2-10-16,6-3-6 15,0-2-6-15,-1-5 0 16,4-6-1-16,0-7-37 15,6-5-53-15,3-4-85 16,6-6-120-16,0-7-459 16,0-5-512-16</inkml:trace>
  <inkml:trace contextRef="#ctx0" brushRef="#br0" timeOffset="60318.74">8237 4960 601 0,'0'0'1534'16,"0"0"-1329"-16,0 0-141 16,0 0 35-16,110-10-12 15,-74 7-32-15,3-1-36 16,1 1-19-16,-7 0-12 15,-2 0-98-15,-4 1-114 0,-9-1-343 16,-6 0-388-16</inkml:trace>
  <inkml:trace contextRef="#ctx0" brushRef="#br0" timeOffset="60513.6686">8410 4820 1373 0,'0'0'787'16,"0"0"-717"-16,0 0 67 16,0 0 82-16,0 0-20 15,-21 93-55-15,18-60-69 16,-3 0-59-16,3 1-16 0,0 6-134 16,3-9-230-1,0-10-795-15</inkml:trace>
  <inkml:trace contextRef="#ctx0" brushRef="#br0" timeOffset="63122.5373">8907 4755 1785 0,'0'0'366'0,"0"0"-264"16,0 0-78-16,0 0 27 15,0 0 31-15,0 0-35 0,0 0-30 16,28-11-16-16,-14 8 0 16,2 1 1-16,3 2-2 15,-5 0 1-15,-1 0-1 16,-4 0 0-16,-3 0 0 16,-3 0-1-16,-3 0-8 15,0 0-4-15,0 6 6 16,-12 3 6-16,-4-1 2 15,-1 2 5-15,1-1-5 16,1 1 0-16,6-2 5 16,6 0-5-16,0 2 0 15,3 2 0-15,0 0 1 16,10 1-1-16,4 1 0 16,-2 2 0-16,1-1-1 15,1-2 1-15,-4-1 0 0,-4-4 0 16,-3 0-1-16,0-2-1 15,-3-3-5 1,0-2-1-16,-16 2-20 0,-1-3 27 16,-2 0-45-16,1 0-128 15,9 0-128-15,6-3-190 16,3-1-284-16</inkml:trace>
  <inkml:trace contextRef="#ctx0" brushRef="#br0" timeOffset="63523.1983">9175 4810 1091 0,'0'0'958'16,"0"0"-859"-16,0 0-89 15,0 0-10-15,0 0 1 16,0 0 17-16,0 0 6 15,0 75-5-15,0-57-9 16,3-1-2-16,-3-7-8 16,0-1 1-16,0-5-1 15,0-3-9-15,0-1-24 16,0 0 1-16,5-5 22 16,1-11-57-16,4-2 29 15,5-5 28-15,3-1 9 0,0 0-27 16,1 4 9-1,-1 5 19-15,-6 5 47 0,-6 7 25 16,0 3 6-16,-3 0-16 16,2 7-10-16,-1 9 40 15,-1 5 9-15,3 4-2 16,-3 1-26-16,0 0-39 16,7-1-25-16,13 6-9 15,2-8-158-15,5-6-484 0</inkml:trace>
  <inkml:trace contextRef="#ctx0" brushRef="#br0" timeOffset="63973.965">10157 4924 675 0,'0'0'927'16,"0"0"-724"-16,0 0 11 16,0 0 31-16,80 0-68 15,-35 0-45-15,3 0-61 16,12 0-44-16,1 0-18 15,0 0-9-15,-1 0-9 16,-11 0-36-16,-10 0-36 16,-14 0-52-16,-16 0-109 15,-6 5-255-15,-3-2-204 0</inkml:trace>
  <inkml:trace contextRef="#ctx0" brushRef="#br0" timeOffset="64163.1664">10166 5018 857 0,'0'0'813'0,"0"0"-687"15,0 0-25-15,0 0 57 16,119 0-2-16,-62 0-63 16,4 0-56-16,3-2-37 15,2-2-63-15,4-3-201 16,-18 0-404-16,-13-2-439 0</inkml:trace>
  <inkml:trace contextRef="#ctx0" brushRef="#br0" timeOffset="64446.907">10509 4762 1096 0,'0'0'869'0,"0"0"-777"16,0 0-22-16,0 0 33 15,0 0 17-15,0 0-52 16,0 0-21-16,88 22-18 16,-46 4-16-16,1 7-12 15,-1 1 0-15,-3 1-1 16,-6-1 1-16,-8-3-1 16,-9-5 0-16,-8-3-1 0,-8-4 0 15,-7-4-6-15,-16-4 7 16,-7-1 0-16,-1-4 0 15,-2-2-55-15,3-1-123 16,15-2-183-16,8-1-395 0</inkml:trace>
  <inkml:trace contextRef="#ctx0" brushRef="#br0" timeOffset="64983.4091">11540 4655 803 0,'0'0'1039'0,"0"0"-910"15,0 0-85-15,0 0 25 16,0 0 47-16,0 0-8 15,0 0-17-15,-109-65-34 16,67 68-12-16,-1 13 13 16,3 6-12-16,4 5 12 15,3 4-27-15,11 4-13 16,11 3-6-16,11 0-5 16,0 2-6-16,14-2 13 15,11-4-5-15,11-4 0 0,10-6-9 16,8-8-16-16,2-6-31 15,9-7-21-15,0-3 13 16,-2-6 15-16,-9-13 14 16,-2-5 7-16,-10-10 19 15,-11-7 6-15,-4-7 6 16,-13-3 1-16,-9 0 10 16,-5 2 27-16,-6 6 26 15,-22 4-15-15,-8 8-10 16,-7 7-30-16,-2 8-20 15,-1 10-1-15,7 6-7 16,6 1-26-16,8 19-103 0,4 5-81 16,15 16-282-16,6-7-139 15,0-6-102-15</inkml:trace>
  <inkml:trace contextRef="#ctx0" brushRef="#br0" timeOffset="65161.1667">11631 4798 1128 0,'0'0'809'0,"0"0"-714"15,0 0 135-15,0 0-11 16,21 95-31-16,-7-66-57 16,9-1-67-16,2 1-40 0,7-5-24 15,14 2-99 1,-7-6-282-16,-6-6-771 0</inkml:trace>
  <inkml:trace contextRef="#ctx0" brushRef="#br0" timeOffset="65634.1877">4868 4992 1530 0,'-194'40'0'16,"21"-1"-112"-16,70-5-390 16,43-14-102-16,35-10 292 0</inkml:trace>
  <inkml:trace contextRef="#ctx0" brushRef="#br0" timeOffset="72952.1854">4203 7681 901 0,'0'0'502'16,"0"0"-393"-16,0 0 21 16,0 0 61-16,0 0 27 15,0 0-63-15,4 4-43 16,-4-4-7-16,0 0-5 0,0 0-1 16,0 0 1-1,0 0-9-15,0 0-19 0,0-11-42 16,3-5-23-1,-3-4 1-15,3-7-8 16,-3-5 1-16,3-8-1 0,0-2 1 16,0-6-1-16,0-4 1 15,-3-2 0 1,3 2 5-16,-3 4-5 0,0 4 5 16,0 12 0-16,0 1 13 15,0 8 4-15,0 2-2 16,0 1 3-16,0 2-1 15,0 5-3-15,-3 2-1 16,3 5 2-16,0 0-7 16,0 5-8-16,0 1-5 0,0 0-1 15,0 0-2-15,0 0-8 16,0 0 1-16,0 7 0 16,0 9 8-16,13 1 1 15,-1 4 0-15,2 0-1 16,5 0 1-16,2 2-1 15,0-1 1-15,1 1 0 16,2 1 0-16,0 0 0 16,1 4 0-16,1 0 0 15,2 4 0-15,-1-2 0 16,3 2-1-16,1 2 1 16,-1-3 0-16,3 1 0 15,-2-6 0-15,2 1-1 16,-3-5-1-16,1-4-4 15,-7-3 5-15,1-2-5 0,-8-4 5 16,2-2 1 0,-7-3 0-16,-3-3 0 0,-3 2 0 15,-3-3 1-15,-3 0 6 16,3 0 11-16,-3 0 12 16,6-9-1-16,0-7-20 15,6-4-2-15,-3-4 1 16,0-6-7-16,1 0 0 15,-1-6-1-15,0 0 1 16,0-5 5-16,-6 0 0 16,0 2-5-16,-3-4 8 15,0 2 3-15,0 2 3 16,0 0-1-16,-6 2 8 16,-1 4-7-16,-1 3-13 0,-1 4 5 15,6 7-6-15,0 5 0 16,3 7-1-16,0 4-18 15,0 3-48-15,0 0-56 16,0 0-132-16,6 0-523 16,3 0-970-16</inkml:trace>
  <inkml:trace contextRef="#ctx0" brushRef="#br0" timeOffset="74975.5125">5678 7099 1043 0,'0'0'485'15,"0"0"-402"-15,0 0 26 16,0 0 123-16,0 0-17 15,0 0-77-15,0 0-38 16,0-32-16-16,-1 28-22 0,-4 1-2 16,-1-3-16-1,-3 5-5-15,-4-2-18 0,-4 3 16 16,-8 0-26 0,-5 0-4-16,-4 3 8 0,-5 8 0 15,-4 8 0-15,4 0 7 16,3 3 2-16,8 3 6 15,4 3-18-15,5 1-11 16,5 4 0-16,5 6 5 16,6 1-6-16,3 0 6 15,0 0-6-15,12 0-1 16,9-4 0-16,10-3-6 16,5-5 5-16,6-5-4 15,10-9 6-15,6-7 0 16,2-7 0-16,4 0 0 15,-1-14-13-15,-2-8-1 0,-6-2 8 16,-7-6 6-16,-5-5 0 16,-7-2 1-16,-8-6 0 15,-8-3 7-15,-10-4-1 16,-7 5 3-16,-3-2 19 16,-13 5-4-16,-14 1-2 15,-12 6 8-15,-9 1-17 16,-10 4-13-16,-3 10-1 15,3 4-1-15,4 12-1 16,12 4-25-16,11 1-80 16,10 16-119-16,18 18-40 15,3-2-252-15,0-2-67 0</inkml:trace>
  <inkml:trace contextRef="#ctx0" brushRef="#br0" timeOffset="75221.8527">5718 7460 205 0,'0'0'1615'0,"0"0"-1382"15,0 0-10-15,0 0 32 16,30 76-51-16,-18-56-76 15,3 0-53-15,0-1-35 16,1-3-28-16,1-2-12 0,-1 2-41 16,2-3-153-16,0-5-465 15,-9-2-1060-15</inkml:trace>
  <inkml:trace contextRef="#ctx0" brushRef="#br0" timeOffset="75981.9316">6903 7381 1075 0,'0'0'782'0,"0"0"-660"16,0 0-39-16,0 0 136 15,0 0-19-15,0 0-46 16,0 0-63-16,124 10-53 15,-63-10-25-15,0 0-12 16,-1 0-1-16,-5-3-30 0,-13-1-65 16,-14 0-42-1,-13-2-81-15,-12 6-163 0,-3-4-302 16</inkml:trace>
  <inkml:trace contextRef="#ctx0" brushRef="#br0" timeOffset="76205.9311">6845 7238 1348 0,'0'0'1044'16,"0"0"-915"-16,0 0-92 0,0 0 30 15,97 0-1-15,-48 0-66 16,26 0-26-16,-10 0-187 16,-8 0-559-16</inkml:trace>
  <inkml:trace contextRef="#ctx0" brushRef="#br0" timeOffset="83624.697">8404 6899 179 0,'0'0'1185'0,"0"0"-945"15,0 0-112-15,0 0 51 16,0 0 63-16,0 0-19 16,-8-14-67-16,8 12-13 15,0 2-32-15,0 0-27 16,0 0-15-16,0 0-17 0,0 0-13 16,0 0-20-16,0 6-13 15,-3 14-5-15,-1 7 26 16,1 11 3-16,0 2-20 15,0 4-9-15,0-3 0 16,3-1-1-16,0-7-1 16,0-3-37-16,0-4-35 15,0-7-52-15,3-5-84 16,18-7-147-16,-3-1-329 16,1-6-387-16</inkml:trace>
  <inkml:trace contextRef="#ctx0" brushRef="#br0" timeOffset="84151.0477">8644 6899 1557 0,'0'0'327'0,"0"0"-188"16,0 0 3-16,0 0 11 16,0 0-22-16,0 0-55 15,0 0-34-15,0 4-12 0,-7 10 78 16,1 7-33 0,-2 5-29-16,2 1-2 0,0 6-15 15,2-4-11-15,4 1-6 16,0-4-6-16,0-2-6 15,4-1-6-15,8-5 6 16,-1-4 0-16,5-4 6 16,2-6-5-16,6-4-1 15,1 0-8-15,2-7-17 16,0-10 7-16,-2-4 18 16,-2-6 0-16,-4-1 0 15,-4-2 0-15,-3 1 0 16,-6 0 1-16,-6 6 21 0,0 0 8 15,-6 3-17 1,-12 0-7-16,-7 5 2 0,-5-2-7 16,1 0 6-16,1 6-6 15,4 2-1-15,5 3-1 16,10 2-50-16,3 4-120 16,2 0-173-16,4 7-387 15,0-4-365-15</inkml:trace>
  <inkml:trace contextRef="#ctx0" brushRef="#br0" timeOffset="84977.4816">8865 6577 1607 0,'0'0'296'15,"0"0"-127"-15,0 0 46 0,0 0-10 16,0 0-24-16,0 0-62 16,0 0-66-16,3-9-43 15,3 9-1-15,3-1 0 16,4 1-8-16,4 0 7 15,-1 0-8-15,-1 0 1 16,0 0-1-16,0 7 0 16,-2 0-2-16,-2 3 1 15,-5-1-11-15,4 2 10 16,-7-4-4-16,0 2-3 16,0-5-1-16,-3 0-11 15,0-3 4-15,0 1 16 0,0 1-8 16,-3 2 9-16,-6-1 0 15,-1 0 0-15,-1-1 6 16,2 3-5-16,-1-2-1 16,7-1 0-16,0 1 0 15,0-1 0-15,3 3-6 16,0-1-2-16,0 1-6 16,0 4-9-16,0-1-1 15,9-2-7-15,1 1 0 16,2-2 29-16,2 2 2 15,2-3-6-15,-7 1 6 16,3-2-1-16,-3 1 0 16,-6-4 1-16,0 3-9 0,-3-3 3 15,0 1-4-15,0 1 10 16,-6 1 7-16,-9 1 8 16,-6-1 15-16,-6 1 1 15,2-3 1-15,-2 1-4 16,6-3 0-16,3 0-7 15,9 0-12-15,2 0-7 16,4 0-2-16,3 0-60 16,16 0-108-16,5 0-561 15,3-3-652-15</inkml:trace>
  <inkml:trace contextRef="#ctx0" brushRef="#br0" timeOffset="86724.9785">9269 6948 1107 0,'0'0'357'0,"0"0"-206"0,0 0 36 16,0 0 79-16,0 0-42 16,0 0-68-16,0 0-43 15,11-21-22-15,-11 21-20 16,0 0-24-16,0 0-19 16,0 0-19-16,-6 0-8 15,-8 0 8-15,-2 1 2 16,-5 9-5-16,6 0-6 15,-1 0 1-15,7 3 0 16,1-2 0-16,8 0-1 16,0-1 0-16,0-2-10 15,0-1 10-15,11-1 7 16,2-3-2-16,2-2-5 16,3-1-13-16,0 0-10 15,1-1 4-15,-1-8 3 0,0 0 7 16,-4-3 3-1,-1 0 6-15,-1-1 8 0,-2-1 1 16,-4 3 18-16,2-2-2 16,-5 3 2-16,0 1 8 15,0 3-3-15,1 3 0 16,-4 1-2-16,3 2-12 16,-3 0-10-16,0 0-8 15,3 0-9-15,0 3-4 16,0 12 5-16,3 8 8 15,0 10-1-15,-3 6 1 16,3 5-2-16,-3 1 2 0,-3-1-1 16,0-1-5-16,0-3 6 15,0-5 0-15,0-5-2 16,-9-6 1-16,0-5 0 16,-3-6 1-16,-1-3 0 15,-1-3 1-15,-5-4 6 16,4-3-7-16,0 0 0 15,0-13 0-15,6-8 0 16,2-7-9-16,7-9-39 16,0 1-78-16,16-10-103 15,7 12-289-15,-1 5-274 0</inkml:trace>
  <inkml:trace contextRef="#ctx0" brushRef="#br0" timeOffset="87071.4267">9972 6838 1835 0,'0'0'339'0,"0"0"-229"16,0 0 2-16,0 0 20 0,0 0-19 16,0 0 29-1,0 0-46-15,-57 95-47 0,35-57-25 16,-2 0-5-16,6 0-7 16,2-2 0-16,2-6-11 15,1 1 1-15,1-7 3 16,3-4-5-16,2-6-53 15,3-4-93-15,4-9-124 16,0-1-367-16,3 0-148 0</inkml:trace>
  <inkml:trace contextRef="#ctx0" brushRef="#br0" timeOffset="87329.4604">9754 6852 1640 0,'0'0'537'0,"0"0"-459"16,0 0 29-16,0 0 34 15,0 0-13-15,0 0-4 16,0 0-24-16,33 90-51 16,-21-54-27-16,4 0-14 15,-2 1-7-15,2-5-1 16,-4-8 0-16,0-1-58 15,3-7-102-15,-3-3-114 16,12-8-243-16,-5-4-172 16,-4-1-533-16</inkml:trace>
  <inkml:trace contextRef="#ctx0" brushRef="#br0" timeOffset="87523.2987">9965 7018 1562 0,'0'0'571'16,"0"0"-488"-16,0 0 66 16,-99-1 41-16,65 1-8 15,1 0-90-15,3 7-56 16,5-1-33-16,5 2-3 16,4 1-87-16,16 1-163 15,0-3-507-15,0-1-877 0</inkml:trace>
  <inkml:trace contextRef="#ctx0" brushRef="#br0" timeOffset="91763.8737">10663 6714 1573 0,'0'0'376'0,"0"0"-271"16,0 0 8-16,0 0 40 15,0 0 19-15,0 0-50 16,-14-14-48-16,11 14-29 16,0 0-21-16,-4 3-15 15,-8 8-3-15,-9 8 53 16,-4 4-15-16,-5 7-13 16,0 4 2-16,0 2-8 15,5 1-16-15,1-2-8 16,12 2-1-16,5-5-1 15,7-2-8-15,3-4 7 16,6-5 1-16,16-5-5 16,2-3 5-16,4-6 0 0,2-4-22 15,-3-3 1-15,-2 0-2 16,-5-7 11-16,-1-6 12 16,-7 4 1-1,-6-3 2-15,-3 1 8 0,-3 1 8 16,0-1 12-16,-15 1-6 15,-4 0-5-15,-7 0-5 16,-2 3 2-16,1 3-7 16,0 0-9-16,5 4 0 15,3 0-9-15,8 0-33 16,5 4-80-16,6 6-115 16,12 5-99-16,9-1-342 15,4-4-606-15</inkml:trace>
  <inkml:trace contextRef="#ctx0" brushRef="#br0" timeOffset="91943.8687">10757 7028 1906 0,'0'0'329'0,"0"0"-185"15,0 0-42-15,0 0-47 16,0 0-46-16,0 0-9 15,0 0-71-15,13 2-70 16,-7 2-357-16,3-2-399 0</inkml:trace>
  <inkml:trace contextRef="#ctx0" brushRef="#br0" timeOffset="92370.5151">10945 6806 1906 0,'0'0'322'0,"0"0"-199"15,0 0 12-15,0 0 0 16,-78 42-35-16,62-18-27 16,5 3-21-16,6 2-20 15,5 0-19-15,0-4-7 16,13-3-6-16,6-2-6 0,5-8 6 15,0-4 7-15,3-4-7 16,1-4-25-16,-1 0-8 16,-2-4 2-16,-4-10 14 15,-6-2 17-15,-8-3 1 16,-5-5 27-16,-2-2-1 16,0-2 2-16,-15 0 11 15,-4 2-12-15,-5 2 14 16,3 6-16-16,0 4-11 15,3 4-15-15,1 3 0 16,10 6-48-16,1 1-89 16,6 0-123-16,3 11-290 15,11 2-141-15,5-4-409 0</inkml:trace>
  <inkml:trace contextRef="#ctx0" brushRef="#br0" timeOffset="92687.3359">11270 6818 1888 0,'0'0'358'16,"0"0"-133"-16,0 0-42 16,0 0-52-16,0 0-62 15,0 0-51-15,0 0-16 16,64-7-2-16,-46 7 1 15,-3 2-1-15,-6 7-1 16,-2 2-5-16,-4 5 5 0,-3 3-1 16,0 2 2-1,-7-1-1-15,-5 4 1 0,3-1 2 16,-5-4 4-16,10-1-5 16,-2-4 0-16,6 0-1 15,0-4 1-15,10-1-1 16,13-5-6-16,10-4-94 15,22 0-165-15,-10-4-432 16,-5-8-548-16</inkml:trace>
  <inkml:trace contextRef="#ctx0" brushRef="#br0" timeOffset="92950.4742">11798 6743 1423 0,'0'0'787'0,"0"0"-650"16,0 0 23-16,0 0-29 15,0 0-35-15,0 0 29 16,0 0-22-16,-55 90-47 16,37-55-29-16,0 0-11 15,0-2-16-15,1-1 0 16,4-3-1-16,3-5-33 15,1-2-71-15,3-8-71 0,3-3-80 16,3-5-330-16,0-6-161 16</inkml:trace>
  <inkml:trace contextRef="#ctx0" brushRef="#br0" timeOffset="93183.9851">11652 6763 1345 0,'0'0'836'16,"0"0"-723"-16,0 0 49 16,0 0 19-16,0 0-27 15,0 0-69-15,0 0-57 16,-3 33 19-16,13-8-13 16,3 6-11-16,7 5-16 15,-2 0-6-15,3-2-1 0,1 1-56 16,-2-7-84-16,2 1-114 15,-4-9-300-15,-9-7-294 0</inkml:trace>
  <inkml:trace contextRef="#ctx0" brushRef="#br0" timeOffset="93422.4647">11938 6718 1895 0,'0'0'240'0,"0"0"-120"16,0 0 41-16,0 0 74 15,0 0-86-15,0 97-62 16,0-63-36-16,0 3-30 16,0-5-20-16,0 4-1 15,0-5-9-15,4-3-85 16,1 2-139-16,0-9-321 15,-2-7-356-15</inkml:trace>
  <inkml:trace contextRef="#ctx0" brushRef="#br0" timeOffset="93845.2399">12133 6762 910 0,'0'0'1279'16,"0"0"-1113"-16,0 0-64 0,0 0-35 16,0 0-14-16,0 0 63 15,0 0-26-15,-13 77-26 16,9-44-21-16,4-1-25 16,0 0-10-16,0 0-8 15,0-5 0-15,11-5 0 16,2-5-6-16,3-7 5 15,-4-1-1-15,6-9-5 16,3 0-5-16,0-9-1 16,1-11 7-16,-3-3 4 15,4-11 1-15,-7-5 0 0,-7-4 1 16,-1-3 1-16,-8 3-1 16,0 4 1-16,-8 9 5 15,-8 7 8-15,-5 7-7 16,-3 8-7-16,-1 4-1 15,1 4-46-15,6 0-150 16,0 5-191-16,9 4-386 16,6-5-640-16</inkml:trace>
  <inkml:trace contextRef="#ctx0" brushRef="#br0" timeOffset="94300.671">12344 6456 1388 0,'0'0'561'15,"0"0"-301"-15,0 0-10 16,0 0-40-16,0 0-55 15,0 0-69-15,0 0-44 16,27-6-27-16,-9 5-14 16,2-1 0-16,6 2-1 0,-8 0-1 15,3 0-7-15,-5 0 1 16,-7 3-4-16,2 3 4 16,-8-1-8-16,0 2 1 15,-3 2 7-15,0 0 5 16,-3 3 1-16,-6 1 1 15,-5 1 0-15,1 0 2 16,1 0 4-16,6-2-5 16,-2 0 0-16,7-1 0 15,1-4 0-15,0 2 0 16,3-2-1-16,12-3-6 16,0-1-68-16,9-3-101 15,10 0-109-15,-4 0-392 16,-3-7-594-16</inkml:trace>
  <inkml:trace contextRef="#ctx0" brushRef="#br0" timeOffset="94722.1227">12675 6386 1650 0,'0'0'237'0,"0"0"-17"15,0 0-34-15,0 0-33 16,0 0-61-16,0 0-21 16,0 0 7-16,57-3-22 15,-42 3-21-15,0 0-13 16,-4 0-12-16,2 2-8 0,0 2-1 16,-4 0 1-1,-3 0-2-15,-2 2 0 0,-2 1-6 16,-2 0 4-16,0 2 1 15,0-2-5-15,-5 3 6 16,-2 0 0-16,-2-2 0 16,2-1 0-16,1 0 0 15,3-1 0-15,3 2-1 16,0 1-5-16,3 1 6 16,13 3-1-16,0 1 0 15,7 0-1-15,-8 0 1 16,3 0-5-16,-9 0 5 0,-6-3 0 15,-3 1-6-15,0-1 6 16,-16-1 0-16,-7 0-28 16,-25 1-112-16,5-1-320 15,1-3-562-15</inkml:trace>
  <inkml:trace contextRef="#ctx0" brushRef="#br0" timeOffset="96404.4564">8398 7548 84 0,'0'0'805'0,"0"0"-561"16,0 0-27-16,0 0-8 15,0 0-34-15,0 0-20 16,0 0-6-16,-5-6-49 15,5 3-60-15,8 2 10 16,1-1-8-16,0 2-11 16,7 0-12-16,1 0 5 15,2 0-18-15,8 0 0 16,4 0-6-16,5 0-8 16,3 2-17-16,7-2-27 15,2 0-5-15,1 0 21 0,0 0-32 16,-1 0 54-16,-5 0 8 15,-1 0 6-15,-6 0-1 16,-3-2 1-16,1-1 0 16,-4-1-8-16,-4 3-6 15,6-3 6-15,-2 0 2 16,-1-1 6-16,9-1 0 16,2 4 6-16,5-2-5 15,4-2 8-15,2 2-7 16,1 0-1-16,-3 1 15 15,-3 0 1-15,-5 0-12 16,-1 2-5-16,-7-1-6 16,3-1 6-16,-4 3 1 0,6-4 6 15,-2 2 5-15,7 0 6 16,-1 0 1-16,7 1-18 16,2-2 5-16,4 2-5 15,5-2-1-15,4-2 1 16,0 1 7-16,-1 0 15 15,-5 1 5-15,0 1-14 16,-3 0 6-16,-1-1-14 16,0 3-6-16,-2-2 0 15,3 2 0-15,-3-3-11 16,2-1 1-16,3 1 1 16,1-4 0-16,-3 4-1 15,3-4-2-15,-4 4 11 0,0-1 0 16,-2 1 0-16,-4 0 1 15,-5 0 0-15,-4 3 9 16,-2-2 19-16,-1 2-10 16,1 0-5-16,2 0 6 15,3 0 5-15,7 0 4 16,-1 0-9-16,7 0-2 16,0 0-4-16,-2-2 0 15,3-4-2-15,-5 2-4 16,1-3 1-16,0 1-2 15,-7 2 7-15,1 1-1 16,-4 1 24-16,-6 1 14 16,-2 1-25-16,2 0-12 15,-3 0-13-15,1 0 0 0,-3 0 1 16,-1 0-1-16,-6 0 1 16,0 0-1-16,-2 0 1 15,2 0 1-15,-6 0-1 16,3 0 1-16,-3 0 7 15,-4 0-8-15,2 0 5 16,0 0-6-16,-3 0 1 16,4 0-1-16,-2 0 0 15,2 0 0-15,3 0-8 16,-5 0-25-16,3 0-90 16,-3 0-167-16,-2 1-221 15,-7-1-192-15</inkml:trace>
  <inkml:trace contextRef="#ctx0" brushRef="#br0" timeOffset="96606.8731">12656 7352 675 0,'0'0'226'0,"0"0"-170"16,0 0-56-16,0 0-50 15,0 0-6-15,0 0 56 16,0 0 13-16,0 1 0 16,0 0-13-16,0-1-7 15,0 3-12-15,0-3-27 0,0 1-299 16</inkml:trace>
  <inkml:trace contextRef="#ctx0" brushRef="#br0" timeOffset="96739.2245">12656 7352 945 0,'-33'2'263'0,"33"-2"-263"16,0 0-214-16,0 0-576 0</inkml:trace>
  <inkml:trace contextRef="#ctx0" brushRef="#br0" timeOffset="99634.5324">9578 7889 1974 0,'0'0'370'0,"0"0"-261"16,0 0-3-16,0 0 61 0,0 0-34 16,0 0-71-16,0 0-30 15,30-22-4-15,-15 14-1 16,1-1 6-16,2 3-15 16,0-2-12-16,6 2-6 15,1 2 0-15,-1 2 0 16,-3-2-1-16,0 4-5 15,-6 0-3-15,-5 6-7 16,-1 7-2-16,-8 1-4 16,-1 3 10-16,0 2 10 15,-7 1 1-15,-12 6-5 16,-5-2 6-16,-3 1 0 16,-3 0 1-16,-4-2 1 0,3-1-2 15,5-2 14-15,4-4 2 16,7-5 2-16,9-1-9 15,6-1-3-15,0-5-6 16,15-2 0-16,13-2 0 16,8 0-39-16,9-2-69 15,4-11-146-15,6 0-312 16,-13 1-224-16,-9 3-413 0</inkml:trace>
  <inkml:trace contextRef="#ctx0" brushRef="#br0" timeOffset="100230.3286">10048 7859 1205 0,'0'0'376'16,"0"0"-207"-16,0 0-2 15,0 0 51-15,0 0-43 16,0 0-51-16,0 0-35 16,12-5-2-16,-6 5 5 15,0 0-10-15,3 0-24 16,1 0-22-16,0 0-3 16,3 0-5-16,0 0-17 15,-4 0-10-15,0 0-1 0,-8 0 0 16,2 0-1-1,-3 0 0-15,0 0-11 0,0 0-9 16,0 3 1-16,0 5 20 16,0-1 1-16,-3 0 11 15,-4 3-10-15,-2 0 4 16,-3 0 0-16,-1 0-6 16,-1 0 9-16,1-3-8 15,1 3 7-15,2-4-7 16,8 0-1-16,2 0 0 15,0 0-1-15,2-1 0 16,17 5 0-16,0-1-8 0,5-1-1 16,0 2-5-16,0 0 0 15,-5 0-7-15,-5 0 4 16,-5-1 7-16,-5 1 1 16,-4 3-5-16,0-2 13 15,-10 1 2-15,-7-2 7 16,-5 1 13-16,-5-3-5 15,-1-1-3-15,1-2-7 16,6-4-5-16,6-1-57 16,15 0-125-16,6-4-136 15,15-6-659-15</inkml:trace>
  <inkml:trace contextRef="#ctx0" brushRef="#br0" timeOffset="100708.3372">10500 7896 909 0,'0'0'1138'16,"0"0"-950"-16,0 0-47 15,0 0-3-15,0 0-19 16,0 0-42-16,0 0-2 15,0 29-18-15,-3-14-21 16,-6 1-16-16,2-3-11 0,-4-3-8 16,2 0 1-1,2-4-1-15,1-2 1 0,0-1-1 16,6-3-1-16,0 0-7 16,0 0-21-16,0 0-14 15,16 0-8-15,4 0-14 16,2 0 29-16,2 0 15 15,1 2 11-15,-5 9 8 16,-1-1-13-16,-7 4 14 16,3-2 5-16,-6 4 8 15,-3-2 7-15,-3-3 3 16,-3 1-9-16,0-5-2 16,0 3 0-16,-6 0 6 15,-10-2 1-15,-1 0-1 16,-2-1-12-16,2-1-6 0,-2-3-29 15,10-3-104-15,3 0-148 16,6-6-357-16,0-4-522 0</inkml:trace>
  <inkml:trace contextRef="#ctx0" brushRef="#br0" timeOffset="100901.3486">10597 7870 743 0,'0'0'1248'0,"0"0"-1038"15,0 0-59-15,0 0 19 0,0 0-21 16,0 0-34-16,88 4-73 16,-36-4-42-16,29 0-150 15,-13 0-340-15,-5-7-578 0</inkml:trace>
  <inkml:trace contextRef="#ctx0" brushRef="#br0" timeOffset="101586.9546">13730 7112 1508 0,'0'0'503'0,"0"0"-368"16,0 0 26-16,0 0-47 15,0 0 29-15,0 0 19 16,0 0-53-16,-49 106-40 16,23-68-9-16,1 1-14 15,-2 1-22-15,2-4-15 16,-1-3-2-16,6-4-7 15,3-6 0-15,4-5-23 16,7-8-91-16,6-4-134 16,0-3-248-16,0-3-379 0</inkml:trace>
  <inkml:trace contextRef="#ctx0" brushRef="#br0" timeOffset="101854.8684">13572 7149 155 0,'0'0'1791'16,"0"0"-1546"-16,0 0-64 15,0 0-1-15,0 0-24 16,0 0-56-16,0 0-36 16,-7 4 0-16,14 15 17 15,5 5-30-15,2 8-12 16,2-2-9-16,-4 6-15 0,1-5-14 15,-3-3-1 1,1-4-10-16,-2-4-38 0,0-4-88 16,0-5-128-16,5-4-119 15,-1-2-420-15,-3-3-293 0</inkml:trace>
  <inkml:trace contextRef="#ctx0" brushRef="#br0" timeOffset="102087.6297">13860 7283 1600 0,'0'0'478'16,"0"0"-299"-16,0 0-1 16,0 0 9-16,0 0-42 0,0 0-19 15,0 0 3 1,-94 19-42-16,49-9-42 0,-1-4-21 15,1 1-18-15,5-1-6 16,11-2-46-16,16 1-138 16,7-2-316-16,6-1-583 0</inkml:trace>
  <inkml:trace contextRef="#ctx0" brushRef="#br0" timeOffset="103658.2649">14321 7144 91 0,'0'0'1438'0,"0"0"-1192"15,0 0-136-15,0 0 43 16,0 0 46-16,0 0 7 16,0 0-28-16,-20-4-22 15,20 4-31-15,0-4-44 0,5-2-32 16,7-2-33 0,3-1-10-16,3 2-6 0,1 2 0 15,-7 1 0-15,2 4-1 16,-4 0 0-16,-1 0-11 15,0 2 6-15,-4 6 0 16,0 2 5-16,-2 2-10 16,-3-1 10-16,0 6-5 15,0 0 5-15,-13 1 1 16,-2 3-1-16,-11 2-6 16,0-1 7-16,-1 3 6 15,-2-4-6-15,7-3 0 0,3-5 1 16,6-3-2-1,6-2 2-15,6-3-1 0,1 0 1 16,0-1 5-16,1 0-5 16,15-1 7-1,7 0-2-15,4-3-6 0,4 0 0 16,2 0-24-16,-3 0-30 16,-5-6-57-16,-2-1-99 15,-7-3-146-15,-9 1-372 16,-5 2-686-16</inkml:trace>
  <inkml:trace contextRef="#ctx0" brushRef="#br0" timeOffset="104402.8407">14785 7093 598 0,'0'0'668'0,"0"0"-420"15,0 0-27-15,0 0 16 16,0 0-45-16,0 0-26 16,0 0-46-16,0-22-20 15,0 19 5-15,0 3-29 0,-3 0-22 16,-3 0-18 0,-8 0-17-16,-2 13-2 15,-6 5 21-15,-2 5 18 0,0 5-26 16,0 1-18-16,5 1-5 15,6-1-6-15,7-4-1 16,6-3 0-16,0-1 0 16,8-6-1-16,12-4-11 15,3-4 0-15,6-6-11 16,4-1-1-16,-2 0-7 16,3-9 4-16,-2-7 2 15,-6 0 11-15,0-5 14 16,-9-1 2-16,-4-5 10 15,-7 1 7-15,-6 1 18 16,0 3 7-16,-3-1-11 16,-13 7-8-16,-1 2-10 15,-7 3-14-15,3 3-1 0,-5 5-26 16,6 1-74-16,1 2-169 16,8 0-419-16,5 5-480 0</inkml:trace>
  <inkml:trace contextRef="#ctx0" brushRef="#br0" timeOffset="105063.4619">15288 6988 825 0,'0'0'1073'16,"0"0"-895"-16,0 0 10 16,0 0-13-16,0 0-3 15,0 0-18-15,0 0-66 16,-15-11-39-16,0 11-30 15,-3 0-17-15,-5 0 10 16,0 1 1-16,-6 9-7 0,10-1-6 16,-4 1 1-1,10 1 0-15,3-1-1 16,7 2 1-16,3 1-1 0,0-2-1 16,0 2 0-16,16-1-12 15,2 1-4-15,6-2-2 16,-1 2 1-16,3 0-10 15,-3-2-2-15,-1 4-5 16,-3-1 1-16,-5 2 21 16,-1-2 5-16,-7 5 8 15,-3-2 0-15,-2-4 9 16,-1 4 0-16,0 0 0 16,-7 0 16-16,-6-1 4 15,-6-1-11-15,-1-2 9 0,-3-3-14 16,1-3 12-16,-7-3-1 15,6-4-4-15,-3 0-8 16,10 0-5-16,0-7 2 16,9-6 3-16,7-2-1 15,0-9-11-15,13-6-2 16,9-8-10-16,11-3-7 16,0-6-13-16,1 0-39 15,-4 7 6-15,-6 9 36 16,-12 3-70-16,-5 10-283 15,-7 5-1594-15</inkml:trace>
  <inkml:trace contextRef="#ctx0" brushRef="#br0" timeOffset="107124.7067">16414 7159 1475 0,'0'0'747'16,"0"0"-599"-16,0 0-44 16,0 0-6-16,0 0 36 0,0 0-13 15,0 0-42 1,69-9-40-16,-14 8-23 0,9-2-10 15,8 0-5-15,-4 0-1 16,-5 3-12-16,-12 0-27 16,-11 0-35-16,-16 0-47 15,-9 0-40-15,-9 0-88 16,-12 0-242-16,-14 0-81 16,-2 3-602-16</inkml:trace>
  <inkml:trace contextRef="#ctx0" brushRef="#br0" timeOffset="107372.8903">16357 7285 1347 0,'0'0'760'0,"0"0"-617"15,0 0-46-15,0 0 32 16,0 0 30-16,90 6-3 16,-8-6-82-16,-3 0-74 15,-3 0-12-15,-10-3-112 16,-14-1-97-16,-7 1-386 16,-11-3-637-16</inkml:trace>
  <inkml:trace contextRef="#ctx0" brushRef="#br0" timeOffset="115892.7575">18171 6835 622 0,'0'0'272'16,"0"0"-155"-16,0 0 6 16,0 0 36-16,0 0 18 15,0 0-37-15,10-13-19 16,-10 13-10-16,0 0-16 15,0 0-32-15,3 0 3 16,-3 0 10-16,0 0 4 0,0 0 0 16,0 0 0-16,0 0-8 15,0 0 4-15,0 0 9 16,0 0-3-16,-3 0-24 16,-5 0-27-16,-7 0-13 15,-7 0 3-15,-8 0 3 16,-5 0-12-16,2 0-6 15,4 0 2-15,2 0-2 16,5 0 5-16,5 0-9 16,4 0-1-16,5 0 1 15,4 0-1-15,1 0 0 16,3 0 0-16,0 0-1 16,0 0-2-16,0 0-9 0,0 7 9 15,0 0 1 1,0 3-5-16,0 0 6 0,0 2 0 15,0-1 8-15,0 6-7 16,0-2 2-16,0 2 7 16,-10 2-9-16,2-1 0 15,-3-2 6-15,1-4-6 16,3-1 0-16,1-4 0 16,3-4 0-16,3 0-1 15,0-3 0-15,0 0-15 16,3 0-19-16,10 0 28 15,8-6 5-15,3-3 0 0,1 0-8 16,0 4 2-16,0 1 5 16,-6 2-5-16,-4 2 1 15,3 0 5-15,-6 3-8 16,-1 7 9-16,0-1-1 16,-3 8 1-16,-1-2 0 15,-7 3 14-15,0 2 9 16,0-2-1-16,-7 2 12 15,-13-2-16-15,-5-1-4 16,-5-5 1-16,-8 3-3 16,-3-6-11-16,2-4 1 15,5-4-2-15,7-1-12 16,12 0-48-16,5 0-55 16,13-4-97-16,13-4-346 15,4 1-296-15</inkml:trace>
  <inkml:trace contextRef="#ctx0" brushRef="#br0" timeOffset="116099.7147">18294 7084 1746 0,'0'0'258'15,"0"0"-110"-15,0 0 29 16,0 0-77-16,0 0-62 16,0 0-38-16,0 0-85 0,6 49-284 15,1-49-550-15</inkml:trace>
  <inkml:trace contextRef="#ctx0" brushRef="#br0" timeOffset="116632.9771">18568 6846 1901 0,'0'0'353'0,"0"0"-257"15,0 0-54-15,0 0 23 0,0 0 12 16,100-15-16-16,-74 15-33 16,-6 0-4-16,-1 0 11 15,-6 0-19-15,-7 2 15 16,-3 3 11-16,-3-1-15 16,0 0-6-16,0 3 7 15,-6 2 42-15,-7 1-40 16,-6 1-10-16,2 2-10 15,-6 0-4-15,7-1-4 16,4 0-2-16,1 0-1 16,7 0 1-16,2-1-6 0,2 2 0 15,0-3-12-15,10 3 9 16,0 1 1-16,2 2 8 16,0-2 8-16,0 2-8 15,-3-1 0-15,-3-1 0 16,-5 2-1-16,-1-1-1 15,0-3 2-15,-7 2 21 16,-10 0-1-16,-5-1-10 16,-7-2-2-16,0-1-8 15,-4-2-10-15,6-2-43 16,8-3-53-16,7-3-140 16,6 0-382-16,6 0-370 0</inkml:trace>
  <inkml:trace contextRef="#ctx0" brushRef="#br0" timeOffset="117033.1874">18967 6899 1450 0,'0'0'820'15,"0"0"-720"-15,0 0-28 16,0 0-16-16,0 0 23 16,0 0-21-16,84-20-24 15,-62 20-14-15,-5 0-1 0,-1 0-3 16,-3 0 14-16,-7 0 6 16,-5 6-15-16,-1 4-8 15,0 4 40-15,-7 5 17 16,-14 7-36-16,-3 1-10 15,-3 1-7-15,5-3 2 16,-4-1-4-16,9-4-9 16,8-5-5-16,3-1-1 15,6-3 0-15,0-2 0 16,13-3-9-16,11-3-22 16,7 1-34-16,7-4-81 15,18 0-134-15,-10-1-334 0,-5-8-173 16</inkml:trace>
  <inkml:trace contextRef="#ctx0" brushRef="#br0" timeOffset="117373.8501">19699 6868 1363 0,'0'0'310'16,"0"0"-231"-16,0 0 65 16,0 0 117-16,0 0-31 15,0 0-67-15,0 0-36 16,11-12-36-16,-11 12-47 0,-3 6-32 16,-12 10 24-1,-2 8 37-15,-7 5-22 0,-2 5-9 16,-3 3-2-16,0-1-29 15,2 3-11-15,2-4 0 16,5-3 0-16,1-4-9 16,5-5-28-16,3-5-24 15,4-6-66-15,3-5-91 16,4-6-140-16,0-1-273 16,0 0-348-16</inkml:trace>
  <inkml:trace contextRef="#ctx0" brushRef="#br0" timeOffset="117661.1214">19577 6790 985 0,'0'0'974'16,"0"0"-847"-16,0 0 40 15,0 0 20-15,0 0-16 16,0 0-58-16,0 0-67 15,0 13 8-15,0 15 26 16,0 6-18-16,0 4-17 16,0 3-7-16,3-3-11 15,-3-2-21-15,3-1-5 16,-2-5-1-16,2-6-29 16,-1-2-34-16,1-5-71 15,1-4-111-15,3-2-288 0,0-4-413 0</inkml:trace>
  <inkml:trace contextRef="#ctx0" brushRef="#br0" timeOffset="117976.4048">20031 6803 1829 0,'0'0'384'0,"0"0"-220"16,0 0-35-16,0 0 2 15,0 0 15-15,0 0-4 16,-20 75-71-16,11-39-38 15,2 2-18-15,4 1-14 16,0-2 0-16,0-2-1 16,3-8-56-16,-3 7-117 15,3-12-174-15,0-5-545 0</inkml:trace>
  <inkml:trace contextRef="#ctx0" brushRef="#br0" timeOffset="118424.7797">20274 6802 863 0,'0'0'1215'0,"0"0"-1064"15,0 0-98-15,0 0 8 16,0 0 120-16,0 0-43 15,-45 76-44-15,26-43-34 16,0 7-14-16,2-3-4 0,4 2-18 16,2-5-14-1,6-5-1-15,2-6-8 0,3-3-1 16,0-4-5-16,6-8 5 16,11-2 0-16,4-6 7 15,9 0-7-15,2-4-23 16,5-9 8-16,2-7-5 15,-1-4 9-15,-2-7 9 16,-2-6-4-16,-6-2-4 16,-9 1 5-16,-6-1 5 15,-13 7 8-15,-6 2 7 16,-17 3-8-16,-7 5 3 16,2 3-2-16,-2 3-8 15,8 4-11-15,2 5-109 0,11 7-159 16,5 0-398-16,4 0-324 15</inkml:trace>
  <inkml:trace contextRef="#ctx0" brushRef="#br0" timeOffset="130014.6204">20551 6536 515 0,'0'0'23'0,"0"0"1423"16,0 0-1198-16,0 0-137 16,0 0 3-16,0 0 17 15,-7 2-4-15,7-2-41 16,0 0-29-16,0 0-8 16,0 0-20-16,7-2-7 15,8-3-8-15,2-1-8 16,5 2-6-16,5-1 0 15,-1 1-1-15,3 4 0 16,-3 0 0-16,-4 0-1 0,-6 0-5 16,-7 4 6-1,-1 5-11-15,-8 1 1 0,0 2 5 16,0 4 0-16,-14 2 6 16,-7 1 0-16,-4 3 2 15,-2-1 4-15,-2-1-6 16,3-2 1-16,3-2 0 15,6-3 0-15,6-3-1 16,6-2 1-16,5-2-1 16,0-4 1-16,3 1 0 15,17-3-1-15,8 0-9 16,5 0-97-16,12 0-146 16,-8-5-329-16,-8 2-257 0</inkml:trace>
  <inkml:trace contextRef="#ctx0" brushRef="#br0" timeOffset="130578.672">21135 6463 747 0,'0'0'553'16,"0"0"-395"-16,0 0 5 15,0 0 15-15,0 0 25 16,0 0-53-16,0 0-66 16,-23-3-16-16,1 9 14 15,-7 6 23-15,-1 5-13 16,-2 4-25-16,-1 3-18 16,3 3-8-16,5 4 0 15,1 2-9-15,9-1-22 16,9-1-9-16,6-2-1 15,0-3-1-15,18-5-5 0,9-5 4 16,2-6-19-16,4-6-41 16,3-4-11-16,-4 0 28 15,-4-3 20-15,-7-6 15 16,-9-3 10-16,-6-1 7 16,-6 2 2-16,0-1 8 15,-15 5-11-15,-9-3-6 16,-4 8 0-16,-7 1 0 15,5 1-1-15,0 3-51 16,10 13-245-16,8-2-397 0</inkml:trace>
  <inkml:trace contextRef="#ctx0" brushRef="#br0" timeOffset="131515.3289">21476 7206 641 0,'0'0'270'0,"0"0"-27"16,0 0 10-16,0 0 22 16,0 0-13-16,0 0-23 15,0 0-35-15,-10 23-39 16,10-23-6-16,0-4-35 15,0-12-64-15,0-1-26 16,3-7 1-16,0-4-10 16,-2-2-11-16,1-6-8 15,-2-4-5-15,1 1 1 0,-1 0-1 16,0 0 7 0,0 7-2-16,0 3 4 0,0 6 11 15,0 7-5-15,0 5 10 16,0 2-5-16,0 3-5 15,0 3-7-15,0 1-8 16,0 2 0-16,0 0 0 16,0 0-1-16,0 0-2 15,0 2-11-15,0 9 4 16,0 5 8-16,7 5 1 16,1 2-1-16,3 4 0 15,2-2 0-15,2-1-5 16,3-1 6-16,-5-4-1 15,2-5-5-15,-2-2 6 16,0-5-12-16,0-3-5 0,-4-4 7 16,1 0 1-16,4 0 3 15,-5-5 6-15,4-9 1 16,-1-3 1-16,-1-4 4 16,2-3-5-16,-3-2 5 15,-1 2 3-15,2 0 5 16,-5 7-1-16,-2 4 7 15,-1 5-5-15,-3 2 0 16,2 4 0-16,-2 2-2 16,0 0-4-16,0 0-3 15,0 0-6-15,0 0-5 16,0 0-1-16,0 8-2 16,-3 10 8-16,-6 6 0 0,3 4 1 15,-3 3 6-15,4 3-5 16,2-5-1-16,3 3 1 15,0-1-1-15,0-2 0 16,0-4 0-16,0-1-1 16,0-6 0-16,5-3-21 15,-1-4-30-15,4-4-34 16,2-6-44-16,15-1-135 16,-1-3-292-16,-3-5-276 0</inkml:trace>
  <inkml:trace contextRef="#ctx0" brushRef="#br0" timeOffset="131950.9467">21942 7031 1356 0,'0'0'271'0,"0"0"-152"15,0 0 27-15,0 0 65 16,0 0-16-16,0 0-54 15,0 0-47-15,50 20-44 16,-35-18-23-16,-1-2-14 16,-1 0-5-16,-1 0-7 15,-1-2 5-15,-5-5-5 16,1-3-1-16,-4 3-1 0,-2-2-4 16,-1 1 5-1,0 0 1-15,0 1 18 0,-6 0 2 16,-10 1-10-1,-5 2 0-15,-2 3 16 0,-5 1 15 16,0 0 0-16,3 0-12 16,2 8 1-16,5 9-16 15,7 1 6-15,3 3-9 16,8 2-5-16,0 2-6 16,15-1 5-16,7-1-6 15,7-6-15-15,4-5-54 16,2-5-90-16,14-7-117 15,-10 0-338-15,-6-4-198 0</inkml:trace>
  <inkml:trace contextRef="#ctx0" brushRef="#br0" timeOffset="132407.437">22259 6827 1249 0,'0'0'402'0,"0"0"-252"15,0 0 54-15,0 0 5 16,0 0-8-16,0 0-39 16,0 0-37-16,-21-27-42 15,21 27-44-15,0 7-10 16,0 7-4-16,0 4 36 16,0 11-13-16,0 2-15 15,0 3-12-15,0 1-9 0,0 0 3 16,10-2-14-16,0 2 10 15,2-4-11-15,-2-3 1 16,4-5 1-16,-5-6 3 16,-2-2-4-16,0-7-1 15,-1-2 6-15,0-6 0 16,4 0 2-16,-2 0 8 16,3-4 22-16,1-12-5 15,3-4-5-15,-2-6 10 16,0-6-4-16,3-8 2 15,-5-7-8-15,3 1-10 16,-4-4-3-16,1 10-4 16,-4 7 11-16,-4 10 7 15,0 11-15-15,-1 5-14 0,-1 4-28 16,2 2-34-16,3 1-38 16,10 0-68-16,1 0-400 15,-1 0-652-15</inkml:trace>
  <inkml:trace contextRef="#ctx0" brushRef="#br0" timeOffset="140709.8662">18344 7641 892 0,'0'0'351'16,"0"0"-193"-16,0 0-41 15,0 0-13-15,0 0 33 16,0 0 10-16,3-10-23 15,-1 10-28-15,-2 0-17 16,1 0-6-16,-1 0-5 16,0 0-12-16,2 0-19 15,-2 0-15-15,0 10-10 16,0 8 18-16,0 11 25 16,0 7-12-16,0 11-3 15,0 9-7-15,0 3-5 16,9 7-4-16,6 1-6 15,-3 0 3-15,5 4 10 0,2-3-14 16,-2 0-8 0,2-7-8-16,-6 2 6 0,-4-9-6 15,-2 1 5-15,-4-6-5 16,0-4 0-16,-3-2-1 16,0-8 0-16,0-7-19 15,0-9-41-15,1-7-58 16,6-11-59-16,2-1-91 15,19-23-129-15,-1-8-279 16,-4-3-348-16</inkml:trace>
  <inkml:trace contextRef="#ctx0" brushRef="#br0" timeOffset="141136.3829">18722 7608 768 0,'0'0'566'16,"0"0"-359"-16,0 0-109 0,0 0 13 15,0 0-6 1,0 0 55-16,0 0-18 0,-6 12-42 16,6 13 4-1,0 15 19-15,0 22-22 0,0 25-26 16,4 21-4-16,2 4-29 16,4-3-24-16,0-16-5 15,-1-24-1-15,0-12-3 16,-3-11 8-16,1-3-8 15,-2 6-3-15,1 7-6 16,0 7 0-16,-6-6 0 16,0-8-1-16,0-7-19 15,0-11-42-15,0-9-49 16,0-11-35-16,4-8-134 16,12-10-196-16,0-13-118 15,0-3-478-15</inkml:trace>
  <inkml:trace contextRef="#ctx0" brushRef="#br0" timeOffset="141599.5119">18934 8497 780 0,'0'0'859'0,"0"0"-690"15,0 0-100-15,0 0 53 16,0 0 15-16,0 0 11 15,0 0-6-15,-26 53-42 16,19-21-48-16,-3 6-24 16,4 3-9-16,-3 0-10 15,2-1-1-15,0-4 2 0,4 3 1 16,0-5 1-16,2-1 4 16,-1-3 14-16,2-1-17 15,-1-6-4-15,-1 0-7 16,1-5 4-16,-2-6-5 15,0-2-1-15,-3 0 0 16,-4-4 1-16,-7-2 14 16,-2-1 10-16,-5-3-5 15,0 0 8-15,-9-3 11 16,-4-8 0-16,-5-8 1 0,-7-5-1 16,-5-5-1-1,-4-6-13-15,0-4-7 0,1 1-3 16,13 5-3-1,12 7-11-15,12 9 5 0,13 10-6 16,7 5-56-16,0 2-93 16,36 0-155-16,-3 0-438 15,-1 2-894-15</inkml:trace>
  <inkml:trace contextRef="#ctx0" brushRef="#br0" timeOffset="143590.6503">18065 9883 552 0,'0'0'953'0,"0"0"-580"16,0 0-207-16,0 0-116 15,0 0-27-15,0 0 85 16,0 0 22-16,-23-15-47 0,23 5-40 16,3 0-9-1,6-3-13-15,4 3 7 0,3-3 2 16,4 2 1-16,3-1-13 15,7 2-6-15,8 0-5 16,4 1-7-16,4 1 0 16,-1 5 0-16,-3 3 1 15,-11 0 0-15,-7 0 5 16,-10 7 0-16,-9 6 0 16,-5 0-5-16,0 0 14 15,-19 7-6-15,-7 3 1 16,-3 1 5-16,-10 1-4 15,0-1-10-15,-7 5 7 16,1 2-2-16,-3-2 1 0,8 4-1 16,5-6 4-16,15-1 13 15,11-6-8-15,9-4-6 16,9-6-8-16,24-6 11 16,16-4-4-16,9 0-8 15,4-1-7-15,3-11-16 16,-7-3-24-16,-10 3-37 15,-8 1 7-15,-19 0-25 16,-6 0-70-16,-9-2-158 16,-3 3-59-16,-3 0-181 0</inkml:trace>
  <inkml:trace contextRef="#ctx0" brushRef="#br0" timeOffset="144030.6062">18722 9746 836 0,'0'0'669'16,"0"0"-557"-16,0 0-61 15,0 0 96-15,0 0 105 16,0 0-50-16,0 0-39 16,-73 37-38-16,55-15-30 15,6 1-25-15,2 7-23 16,7-1-21-16,3 1-11 15,0-3-13-15,6 0 4 16,5-8-5-16,8 1 0 16,-3-7 1-16,3-6-1 15,4-4 0-15,0-3-1 0,6 0-1 16,1-13-8-16,-1-7-3 16,3-4 4-16,-6-8-1 15,-3-1 9-15,-4-4 0 16,-6-3 0-16,-9 5 1 15,-4 2 8-15,-4 9 13 16,-19 4 5-16,-5 10-9 16,-11 4 0-16,-1 3 0 15,-5 3-17-15,6 0-1 16,5 0 0-16,13 7-35 16,8 5-40-16,13 4-92 15,16 11-121-15,10-6-346 16,6-1-365-16</inkml:trace>
  <inkml:trace contextRef="#ctx0" brushRef="#br0" timeOffset="144279.6543">19149 9960 2067 0,'0'0'283'0,"0"0"-207"15,0 0 10-15,0 0 27 16,0 0-43-16,0 0-70 16,0 0-9-16,0 53-132 15,12-53-408-15,-1 0-1147 0</inkml:trace>
  <inkml:trace contextRef="#ctx0" brushRef="#br0" timeOffset="144827.101">19495 9742 1380 0,'0'0'381'16,"0"0"-177"-16,0 0 3 15,0 0-11-15,0 0-37 16,0 0-19-16,0 0-25 16,-75 44-34-16,57-19-35 0,11 4-28 15,4 3-11 1,3 1-5-16,0-4-1 16,18 0-1-16,6-3-17 0,4-7-17 15,5-7 1-15,0-4 3 16,3-8 1-16,-5 0 0 15,0-8 11-15,-4-9 6 16,-3-3 6-16,-8-6 5 16,1-7 1-16,-10 1 1 15,-2-2 11-15,-5 1 6 16,0 3 5-16,-9 7 10 16,-17 3 2-16,-3 7-22 15,-10 6-2-15,0 3-11 16,1 4-6-16,8 0-22 0,8 0-62 15,15 7-95-15,7 3-150 16,13 0-337-16,10-5-371 0</inkml:trace>
  <inkml:trace contextRef="#ctx0" brushRef="#br0" timeOffset="145332.3163">20028 9708 1761 0,'0'0'281'16,"0"0"-215"-16,0 0 11 0,0 0 55 15,0 0-20-15,0 0-38 16,0 0-17-16,-17-8-3 15,2 20 4-15,2 8-11 16,-4 8-18-16,5-2-10 16,5 6-11-16,0 2-7 15,7-3 0-15,0-4-1 16,7-3 0-16,9-4-6 16,10-7-7-16,-1-6-5 15,3-7-12-15,4 0-13 16,0 0 1-16,0-13 20 0,-2-4 8 15,-5-6 13 1,-2-1 0-16,-9-1 1 0,-2-2 7 16,-7 0 16-16,-5 3 21 15,-2 2 25-15,-14-1-10 16,-11 3-26-16,-4 3-18 16,-4 2 0-16,1 1-13 15,6 7 5-15,2 3-7 16,9 4-21-16,7 0-76 15,7 6-76-15,3 6-58 16,7 6-237-16,9-4-84 16,0 0-575-16</inkml:trace>
  <inkml:trace contextRef="#ctx0" brushRef="#br0" timeOffset="145790.9543">20515 9690 1141 0,'0'0'279'15,"0"0"-110"-15,0 0 42 0,0 0 51 16,0 0-60-16,0 0-70 16,0 0-46-16,-33-3-1 15,13 13 4 1,-1 5-7-16,-2 5-37 0,6 4-20 16,4 5-13-16,7-2-11 15,6 1 5-15,0 0-6 16,16-9-1-16,7-1-24 15,9-9-12-15,7-5-22 16,0-4-5-16,0 0 21 16,-3-11 18-16,-4-9 4 15,-10-2 14-15,-5-5 7 16,-10-3 7-16,-7-2-6 16,-3 2 9-16,-23 6 24 15,-8 2-14-15,-11 9-19 0,-22 6-1 16,8 7-145-16,10 0-548 0</inkml:trace>
  <inkml:trace contextRef="#ctx0" brushRef="#br0" timeOffset="146843.7335">19172 9981 388 0,'0'0'1042'16,"0"0"-868"-16,0 0-89 16,0 0 13-16,0 0 41 15,0 0-3-15,0 0-29 16,0 0-20-16,0 2-29 15,0 2-15-15,0-2-12 16,0-1-17-16,0 2-7 16,0-3-7-16,0 0 1 15,0 0-1-15,0 0-27 16,0 0-16-16,0 0 5 16,5 0 4-16,2-6 7 15,3 0 12-15,-4 1 8 16,4 0 7-16,-9 3 10 0,2 1 18 15,-1 1 9-15,-2 0 9 16,0 0-3-16,0 0-9 16,0 3 15-16,0 5-3 15,-6 0-22-15,0-2-10 16,-1 1-6-16,-3 0-6 16,4-4-2-16,0 0 2 15,1-3-1-15,0 0-1 16,4 0-1-16,1 0-18 15,0-5-14-15,0-4-10 16,10-3 15-16,3-1 13 16,4 2 8-16,-7 2 7 15,-1 3 5-15,-3 5 11 0,-3 1 11 16,0 0 1 0,-3 7 12-16,0 10 24 0,0 5 29 15,-6 5-5-15,-4 3-12 16,-2-1-12-16,-6 0-10 15,-1-1-32-15,-2-8-22 16,-5-2-16-16,-13-10-146 16,5-2-392-16,6-6-736 0</inkml:trace>
  <inkml:trace contextRef="#ctx0" brushRef="#br0" timeOffset="147579.5475">21619 9330 1854 0,'0'0'370'0,"0"0"-213"16,0 0-13-16,0 0 9 15,0 0-1-15,0 72-40 16,0-35-31-16,3 5-29 16,2 5-20-16,-1 3-7 15,7-2-7-15,-5 4-4 0,3-5-7 16,1-3-5 0,-3-5 3-16,-2-5-5 0,-2-8-1 15,-3-7-17-15,0-6-11 16,0-8-13-16,0-3-34 15,-6-2-79-15,0 0-90 16,-4-20-231-16,2 1-220 16,1-4-568-16</inkml:trace>
  <inkml:trace contextRef="#ctx0" brushRef="#br0" timeOffset="147873.353">21281 9287 1265 0,'0'0'909'0,"0"0"-764"16,0 0-85-16,0 0 37 16,0 0 51-16,0 0-10 15,120 15-37-15,-58-7-32 16,14-2-36-16,23-2-23 15,-8-4-10-15,-11 0-9 16,-14 0-31-16,-27 0-57 16,-1-3-49-16,-5-4-5 15,-17 4-14-15,-9 3-83 16,-7 0-98-16,-14 6-198 16,-4 7-475-16</inkml:trace>
  <inkml:trace contextRef="#ctx0" brushRef="#br0" timeOffset="148295.5033">22071 9613 954 0,'0'0'875'16,"0"0"-739"-16,0 0-42 15,0 0 71-15,0 0 13 16,0 0-42-16,0 0-30 16,-8 67-27-16,5-48-30 0,3-1-30 15,0-3-8-15,3-2-10 16,10-3-1 0,3-5-8-16,5-5-7 0,1 0-12 15,0 0 3-15,0-14-6 16,-1 0-2-16,-8-6 14 15,-3 1 10-15,-5-2 8 16,-5 2 2-16,0 3 14 16,-19 0 4-16,-5 6-6 15,-4 0 0-15,-4 6-8 16,2 4-6-16,3 0 0 16,5 0-58-16,7 0-140 15,8 4-330-15,7 2-157 0</inkml:trace>
  <inkml:trace contextRef="#ctx0" brushRef="#br0" timeOffset="149262.4553">22427 9583 694 0,'0'0'634'0,"0"0"-516"16,0 0-31-16,0 0 51 0,0 0 67 16,0 0 6-1,0 0-33-15,-14-9-59 16,14 13-18-16,0 5 0 0,0 5-25 16,0 4-24-16,0 2-15 15,0 4-11-15,1 0-13 16,1 1-6-16,-2 1-5 15,0-4-1-15,0-3-1 16,0-6-1-16,0-6-5 16,0 0-12-16,0-7 0 15,0 0-1-15,-2 0-1 16,1 0 4-16,1-11 15 16,0-5 0-16,0-1 0 15,0-7 1-15,6-4-1 16,5 1 1-16,-1-3 0 0,0 5 0 15,-2 4 0-15,-1 1 1 16,1 7-1-16,-4 3 0 16,1 3 1-16,-2 1 9 15,0 2 10-15,0 1-4 16,0 3 1-16,1 0-7 16,-1 0 2-16,1 7 4 15,2 6 5-15,-3 7 5 16,4 3 4-16,-4 1 4 15,-2 5-7-15,3-3-8 16,-1-2-8-16,2-5-11 16,-1-3-13-16,2-5-63 15,0-5-93-15,8-6-155 16,-7 0-342-16,1 0-217 0</inkml:trace>
  <inkml:trace contextRef="#ctx0" brushRef="#br0" timeOffset="149614.6715">22786 9555 1528 0,'0'0'356'16,"0"0"-158"-16,0 0-46 15,0 0-13-15,0 0-17 16,0 0-5-16,0 0-1 15,-46 8-34-15,31 0-23 16,2 1-21-16,4-2-24 0,4 3-13 16,5 3 5-16,0-2-6 15,8 5 0-15,6-3-6 16,1 3-9-16,2-2-1 16,-4-1 6-16,-1 0 4 15,-5-4-3-15,-4-2-2 16,-3 0-1-16,0 3 3 15,-6-3 3-15,-11 3-18 16,-7-1-46-16,-2-1-64 16,-14 4-142-16,7-4-353 15,7-2-365-15</inkml:trace>
  <inkml:trace contextRef="#ctx0" brushRef="#br0" timeOffset="150581.9883">23826 9528 584 0,'0'0'906'16,"0"0"-517"-16,0 0-263 16,0 0-54-16,-87-6 24 15,60 8 7-15,1 9-21 16,5 1-22-16,9 5-21 16,7 0-18-16,5-1-15 0,6-2 0 15,20-1-6 1,6-6-11-16,7-1-32 0,4-6-15 15,1 0-20-15,-2-4 7 16,-4-8 1-16,-6-1 41 16,-8-5 25-16,-8 0 4 15,-10 1 16-15,-6 0 60 16,-1 3 19-16,-22 1-24 16,-7 3-13-16,-5 1-12 15,-4 5-6-15,0 4-4 16,6 0-20-16,8 0-14 15,11 4-2-15,13 2-72 16,19 4-61-16,14 0-161 16,6-6-403-16</inkml:trace>
  <inkml:trace contextRef="#ctx0" brushRef="#br0" timeOffset="150898.0496">24226 9089 1018 0,'0'0'1122'0,"0"0"-979"16,0 0-91-16,0 0 28 15,0 0-9-15,0 0-19 16,0 0 36-16,-43 59 16 16,40 0-25-16,3 24-40 15,26 15-24-15,9-8-14 16,-1-17 0-16,-4-23 4 15,-5-14-5-15,0 3 0 16,1 0 0-16,-5 1-1 0,-9-9 1 16,-12-11-2-16,0-5-11 15,-12-8 2-15,-12-7-10 16,-10 0 5-16,-2-4-35 16,-5-14-76-16,0-15-112 15,8 2-147-15,7 1-274 0</inkml:trace>
  <inkml:trace contextRef="#ctx0" brushRef="#br0" timeOffset="151074.0141">24124 9439 616 0,'0'0'1486'16,"0"0"-1276"-16,0 0-155 15,0 0-30 1,117-7 21-16,-73 7-16 0,4 0-26 15,6 0-4-15,18 0-148 16,-13 3-437-16,-7-2-586 0</inkml:trace>
  <inkml:trace contextRef="#ctx0" brushRef="#br0" timeOffset="151380.9455">24991 9185 1534 0,'0'0'506'0,"0"0"-449"16,0 0 32-16,0 0 35 16,0 0 24-16,0 0 36 15,20 98-32-15,-3-51-60 16,1 5-46-16,6 4-24 15,1-6-10-15,1 0-6 16,-4-10 0-16,-2-8-6 16,-7-11-2-16,-4-6-44 15,-6-8-45-15,-3-7-67 16,0 0-37-16,-16-16-166 0,-2-4-296 16,-3-3-758-16</inkml:trace>
  <inkml:trace contextRef="#ctx0" brushRef="#br0" timeOffset="151611.4796">24784 9172 1751 0,'0'0'340'0,"0"0"-239"15,0 0 3-15,0 0-21 16,0 0 7-16,112 0 8 0,-63 5-10 15,6 1-28-15,2-1-38 16,-3 1-22-16,-2 1-6 16,-6-1-65-16,-7 4-63 15,0 4-154-15,-11-2-307 16,-6-2-229-16</inkml:trace>
  <inkml:trace contextRef="#ctx0" brushRef="#br0" timeOffset="152201.2382">25559 9557 1177 0,'0'0'286'0,"0"0"-184"16,0 0 102-16,0 0 57 0,0 0-99 15,0 0-26-15,0 0 7 16,13 33-17-16,-13-45-59 15,0-11-33-15,-3-4-20 16,-3-6-13-16,-2-6 0 16,2-5 0-16,2 0-1 15,2-4 0-15,2 2-10 16,0 3-6-16,0 6 15 16,2 11 0-16,2 6 1 15,-3 10 0-15,1 7 8 16,-1 3-7-16,1 0-1 15,1 7 0-15,3 9-8 16,2 14 8-16,3 4 1 0,6 8-1 16,4 4 0-16,4 0 0 15,6-6 0-15,4-4 0 16,1-4 0-16,1-8 1 16,-1-7-1-16,-5-7 0 15,-3-7 0-15,-4-3 1 16,-5-5 1-16,-5-13 4 15,-6-9-5-15,-3-5-1 16,-5-9-5-16,0-4 5 16,-10-5 1-16,-5 1 6 15,-3 3-5-15,-1 6 13 16,-2 9-5-16,2 8-10 16,5 9 0-16,5 6-1 15,3 7-22-15,5 1-62 0,1 0-155 16,11 13-87-16,8 1-41 15,3-1-422-15</inkml:trace>
  <inkml:trace contextRef="#ctx0" brushRef="#br0" timeOffset="152453.4039">26296 9060 522 0,'0'0'1459'16,"0"0"-1289"0,0 0-121-16,0 0 112 0,0 84 4 15,5-40-19-15,4 5-38 16,7 3-27-16,4 2-35 16,2-5-25-16,2-2-10 15,-2-11-11-15,-5-6 0 16,-5-10-28-16,-6-10-37 15,-5-7-62-15,-1-3-73 16,-1-13-186-16,-8-8-262 16,-3-2-173-16</inkml:trace>
  <inkml:trace contextRef="#ctx0" brushRef="#br0" timeOffset="152692.0309">25997 8983 1386 0,'0'0'357'16,"0"0"-211"-16,0 0 102 15,0 0-13-15,88 0-106 16,-3 0 17-16,27 7-36 16,12 3-53-16,-8-3-35 15,-13-4-11-15,-32-3-11 16,-14 0-7-16,-20 0-53 15,-13 0-50-15,-12-2-76 16,-6 0-122-16,-6-4-498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4-20T07:02:57.38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12033 812 747 0,'0'0'414'16,"0"0"-70"-16,0 0-215 15,0 0-29-15,0 0 71 16,0 0-3-16,0-2-35 16,0 2-27-16,0 0-29 15,5 0-1-15,6 0-21 16,5 0-15-16,5 0 24 16,13 0-7-16,5-2-19 15,6-1-17-15,7 2-6 16,0-2-13-16,2 3-1 0,-3 0 1 15,-5 0-1-15,-6 0 0 16,-4 0 0-16,-6 0-1 16,-2 4 2-16,-1-1-2 15,0 2 1-15,-3-4 0 16,3 0-1-16,-2-1 0 16,-1 0-12-16,-2 0-1 15,-2 0-2-15,-1 0-9 16,-6 0-1-16,1 0-10 15,-5-1-12-15,-3 0-2 16,-6 1 5-16,0-1 21 16,0 1 12-16,0-2 10 15,0-1 1-15,0 0 7 0,0-3-5 16,-6 2 8-16,0-1 9 16,-3-1 1-16,1 0 1 15,1 2-4-15,-2-2-9 16,-1 1-7-16,1-1-1 15,-4-1 0-15,2 0 0 16,-1 0 0-16,3-1 1 16,-3 0 0-16,6 1 5 15,0 2 3-15,0 0 12 16,3 1 4-16,0 1 0 16,-1 2-1-16,4-1-6 15,0 2-9-15,0 0-8 16,0 0 5-16,0 0-6 0,0 0-2 15,0 0 1 1,0 0-1-16,0 0-4 0,0 0-1 16,0 0-1-16,0 0-2 15,0 0 1-15,0 0 2 16,4 0 6-16,5 7-5 16,1 1-7-16,7 0 12 15,-5 1 0-15,4 1 1 16,1 0-1-16,-1-1 0 15,-3 1 0-15,7 1 1 16,-2 0-1-16,-1 1 1 16,3-4-1-16,-5 0-8 15,-5-3 2-15,1 0 0 16,-8-4 1-16,0 4-5 16,-3 0 5-16,0 1-7 0,-9 0 13 15,-9 6 10 1,-7-1 2-16,-5 1 5 0,-2 1 4 15,3-3 6-15,6-1-7 16,7-3-12-16,7-4-7 16,9-2-1-16,3 0-66 15,12-4-167-15,9-6-879 0</inkml:trace>
  <inkml:trace contextRef="#ctx0" brushRef="#br0" timeOffset="1050.3979">14070 491 781 0,'0'0'327'15,"0"0"-168"-15,0 0 14 16,0 0 8-16,0 0 62 16,0 0-9-16,0 0-55 0,0-4-43 15,0 4-37-15,0 0-23 16,-5 0-24-16,-6 0-32 15,-10 0-13-15,-9 0-7 16,-10 3 0-16,-2 3-1 16,0 3 1-16,3-1 0 15,10-1-1-15,10 0 1 16,8-2 0-16,5-3-6 16,6 1-2-16,0 0-1 15,0 1 0-15,0 2 9 16,0 3-1-16,0 1 1 15,3 0 0-15,4 2 0 16,-3 0 0-16,3 1 1 0,-4 1-1 16,0 1 1-16,-3 0 0 15,0 2 0-15,0 1-1 16,0 2 1-16,-6 0 0 16,-2-2 7-16,1 0 1 15,-2 0 1-15,6-3-1 16,0-1 3-16,0-3-5 15,3 1-5-15,0-4-1 16,0 0 6-16,9-5 23 16,7 0-7-16,7-3-4 15,6 0 0-15,3 0-11 16,2-5-8-16,-5-6-13 16,-4 4-29-16,-4 0-38 15,-6-2-48-15,-2 6-76 16,-7-1-263-16,-3 1-50 0,-3 1-521 0</inkml:trace>
  <inkml:trace contextRef="#ctx0" brushRef="#br0" timeOffset="1254.7953">13854 739 1565 0,'0'0'276'16,"0"0"-210"-16,0 0-41 15,0 0-11-15,0 0-14 0,77-4-25 16,-40 1-185-16,-2-1-419 16</inkml:trace>
  <inkml:trace contextRef="#ctx0" brushRef="#br0" timeOffset="1650.6618">14561 417 1707 0,'0'0'212'0,"0"0"-188"0,0 0 102 16,0 0-1-16,0 0-22 16,0 0-29-16,0 0-20 15,-94-14-17-15,72 30-18 16,2 2-13-16,7 5-4 16,4 4 17-16,2-1-12 15,7 5 10-15,0-1-10 16,7-1 4-16,8 3-10 15,-1-2 0-15,5-3 6 16,-6 2-6-16,-3-4-1 16,-4 0 0-16,-4-2 0 0,-2 0-1 15,-3-2-1 1,-15-1-29-16,-5-4-24 0,0-1-99 16,-12-7-146-16,9-4-242 15,5-4-556-15</inkml:trace>
  <inkml:trace contextRef="#ctx0" brushRef="#br0" timeOffset="1860.8468">14363 660 1175 0,'0'0'845'0,"0"0"-730"16,0 0-19-16,0 0 36 15,0 0-80-15,0 0 1 16,0 0-44-16,46-1-9 0,-10 0-24 16,2-2-141-16,15-7-171 15,-13 0-230-15,-7-1-205 0</inkml:trace>
  <inkml:trace contextRef="#ctx0" brushRef="#br0" timeOffset="2192.8931">14773 403 1491 0,'0'0'277'0,"0"0"-128"15,0 0 129-15,0 0-90 0,0 0-75 16,0 0-27-16,0 0-39 16,-24-38-32-16,18 38-15 15,3 0-10-15,-7 7-8 16,4 10 5-16,3 6-6 15,-2 5 19-15,5 3 24 16,0 1-8-16,0 2 2 16,1-1-4-16,9-1-2 15,0-1 0-15,-1 1 1 16,-2-5-6-16,-2 0-6 16,-1-1 0-16,0-4 1 15,-4 0-2-15,0-6-1 16,-4 0-57-16,-5-3-19 0,-7-5-70 15,0-3-325 1,2-3-270-16</inkml:trace>
  <inkml:trace contextRef="#ctx0" brushRef="#br0" timeOffset="2426.0655">14577 665 1852 0,'0'0'283'0,"0"0"-183"16,0 0 26-16,0 0-73 15,0 0-21-15,81-9-21 16,-39 8-9-16,1 1-2 16,-7 0-61-16,-3-2-74 0,-8 2-78 15,-9 0-79-15,-2-3-57 16,-8 2-58-16,-3-1-496 0</inkml:trace>
  <inkml:trace contextRef="#ctx0" brushRef="#br0" timeOffset="2838.603">15006 633 1179 0,'0'0'564'0,"0"0"-466"15,0 0 17-15,0 0 29 16,0 0-22-16,0 0-74 16,0 0-32-1,36 0-6-15,-17 0-4 0,-3 0-4 16,1 0-2-16,-1 0 1 15,-9 0-1-15,-2 0 0 16,-2 0-1-16,-3-1 0 16,0 1-5-16,0 0 6 15,0 0-1-15,0 0 2 16,0 0-1-16,0 0 1 0,0 0 0 16,0 0 0-1,0 0 0-15,0 0 0 0,0 0 7 16,0 0-2-16,0 0 1 15,0 0-7-15,0-2-30 16,0 1-88-16,-3 0-232 16,-3-1-550-16</inkml:trace>
  <inkml:trace contextRef="#ctx0" brushRef="#br0" timeOffset="3006.6503">15006 633 1185 0</inkml:trace>
  <inkml:trace contextRef="#ctx0" brushRef="#br0" timeOffset="3328.065">15006 633 1185 0,'110'-20'357'0,"-110"20"-214"0,3 0 59 0,3 0-6 16,5 0-58-16,-1 0-58 15,2 0-37-15,2 0-22 16,2 0-14-16,3 0-5 16,-6-3-2-16,4-2-22 15,-2-1-3-15,1-1-3 16,-2-1-18-16,-4 1 5 16,-1-1 26-16,-3 1 15 15,-3 1 5-15,-3 3 25 0,0-1 29 16,-5-1-34-1,-12 3-18-15,-5-3-5 0,-4 4 29 16,-7 1 22-16,0 0-14 16,5 0-17-16,-2 3-7 15,8 7 10-15,2 1-1 16,10 2-3-16,4 3-9 16,3 0-5-16,3 2-5 15,6 1 5-15,11-1 7 16,8-2-8-16,4-5-6 15,6-3-36-15,21-6-72 16,-3-2-210-16,-12 0-444 0</inkml:trace>
  <inkml:trace contextRef="#ctx0" brushRef="#br0" timeOffset="3649.5322">15623 559 1612 0,'0'0'333'16,"0"0"-235"-16,0 0 113 15,0 0-30-15,0 0-42 16,0 0-33-16,0 0-36 16,0 0-33-16,-42-17-20 0,13 17-7 15,-4 0-2 1,-3 0-7-16,1 10-1 0,9 2 0 15,2 1-1-15,8 0 0 16,10-1-10-16,3 2 10 16,3 0 0-16,13 0-17 15,9 0 5-15,10-5-23 16,8 0-60-16,2-4-60 16,13-5-99-16,-9 0-264 15,-4 0-551-15</inkml:trace>
  <inkml:trace contextRef="#ctx0" brushRef="#br0" timeOffset="3860.642">15752 571 1739 0,'0'0'227'0,"0"0"-102"16,0 0 49-16,0 0-47 15,0 0-32-15,0 0-67 16,0 0-16-16,20 31 8 15,-10-13 5-15,3 2-18 16,-4-1-6-16,-5-5-1 16,3-2-18-16,-4-2-127 15,-1-4-217-15,-2-3-378 0</inkml:trace>
  <inkml:trace contextRef="#ctx0" brushRef="#br0" timeOffset="4046.51">15919 402 1822 0,'0'0'284'16,"0"0"-259"-16,0 0-25 15,0 0-99-15,0 0-181 16,0 0-84-16,0 0-243 0</inkml:trace>
  <inkml:trace contextRef="#ctx0" brushRef="#br0" timeOffset="4466.3169">16051 594 1500 0,'0'0'239'0,"0"0"-159"15,0 0 121-15,0 0-47 16,0 0-30-16,87 15-41 16,-69-15-49-16,0 0-19 15,-2 0-15-15,-2-6-7 16,-1-2-29-16,-6-2-13 15,-4-1 18-15,-3 1 8 16,0 2-1-16,-3-1 24 16,-11 4-6-16,-9-1 6 0,-2 3 21 15,-7 3 41-15,1 0-4 16,0 1-36-16,2 11-8 16,6 1-2-16,3 2-4 15,10 2-2-15,10 0-4 16,0 1-1-16,14 0-1 15,18-4-10-15,4-3-52 16,6-3-97-16,19-7-190 16,-9-1-152-16,-10 0-273 0</inkml:trace>
  <inkml:trace contextRef="#ctx0" brushRef="#br0" timeOffset="4882.8032">16344 608 1106 0,'0'0'921'15,"0"0"-781"-15,0 0 69 16,0 0-46-16,0 0-72 16,0 0-64-16,0 0-27 15,0-6-3-15,6 16-40 16,1 6 43-16,1 2 0 16,0 1 1-16,-1-3-1 15,-4-2-25-15,0-4-24 16,-3-3 1-16,0-4-10 15,0-1-35-15,0-2 47 16,0 0 46-16,3-3-10 0,3-9 2 16,7-5-30-16,3-5 13 15,7-3 10-15,-3-3-13 16,2 5-24-16,-6 3 52 16,-2 7 61-16,-7 5 20 15,-4 6 9-15,0 0-8 16,-3 2-24-16,0 0-32 15,3 8-15-15,0 8 13 16,1 2-2-16,4 1-9 16,3 1-12-16,2 1 0 15,0-5-1-15,3-2-31 16,10-4-103-16,-4-3-102 16,-2-4-469-16</inkml:trace>
  <inkml:trace contextRef="#ctx0" brushRef="#br0" timeOffset="5174.0721">16802 337 867 0,'0'0'1253'15,"0"0"-1116"-15,0 0-87 16,0 0 27-16,0 0 8 15,0 0-15-15,0 0-6 16,16 37 24-16,-5-10-6 0,4 5-39 16,0 5-21-1,2 1 1-15,3 1-4 0,-4 1-7 16,2-4-11-16,-4-1-1 16,-1-6-1-16,-4-4-6 15,-2-3-69-15,0-4-127 16,-7-5-183-16,3-7-462 0</inkml:trace>
  <inkml:trace contextRef="#ctx0" brushRef="#br0" timeOffset="5377.6895">16805 516 1403 0,'0'0'309'0,"0"0"-214"16,0 0 102-16,0 0-13 16,0 0 8-16,97 13-89 15,-49-8-103-15,21-2-26 16,-10-1-252-16,-14-2-583 0</inkml:trace>
  <inkml:trace contextRef="#ctx0" brushRef="#br0" timeOffset="6038.6816">17727 608 1192 0,'0'0'328'0,"0"0"-104"0,0 0 76 16,0 0-101-16,0 0-58 15,0 0-39-15,79 0-17 16,-33-2-33-16,10-2-30 15,2 1-10-15,3 0-10 16,-1 2-1-16,-5 1 0 16,-9 0-1-16,-7 0 0 15,-13 0-23-15,-4 0-26 16,-9 0-19-16,-4 3-38 16,-5-2-46-16,-4 1-109 15,0 0-75-15,-10 1-58 16,-6 0-600-16</inkml:trace>
  <inkml:trace contextRef="#ctx0" brushRef="#br0" timeOffset="6338.7516">17775 709 1277 0,'0'0'241'0,"0"0"-166"16,0 0 100-16,0 0 76 16,0 0-29-16,0 0-70 15,0 0-30-15,119 5-31 0,-66-5-30 16,6 0-17 0,-1 0-17-16,-3 0-13 0,-3 1-8 15,-7 1-6-15,-9 0 0 16,-9 0-17-16,-12-2-51 15,-8 0-26-15,-4 0-50 16,-3 0-90-16,-7 0-258 16,-5-7-522-16</inkml:trace>
  <inkml:trace contextRef="#ctx0" brushRef="#br0" timeOffset="6770.4825">18048 532 831 0,'0'0'514'0,"0"0"-449"16,0 0 16-16,0 0 47 16,0 0 39-16,0 0-17 15,0 0-24-15,3 0-17 16,6 0-7-16,1 5 0 15,7 5-28-15,8 2-17 16,5 0-7-16,5 4-21 16,7-1-20-16,0 2-8 15,1 2 0-15,-1-1 0 16,-5-1-1-16,-5-1 0 16,-7-3-6-16,-8-3 4 15,-4 0-8-15,-10-3 2 0,-3 2 1 16,0-1 6-16,-13 2-12 15,-10 1 13-15,-10-1 28 16,-5 0-2-16,-4-3-1 16,6 0-1-16,4-1-9 15,12 0-15-15,11 1-97 16,9-3-267-16,0 0-543 0</inkml:trace>
  <inkml:trace contextRef="#ctx0" brushRef="#br0" timeOffset="8356.7475">19090 658 689 0,'0'0'496'0,"0"0"-314"0,0 0-4 15,0 0 9-15,0 0 26 16,0 0-18-16,0 0-34 15,0-8-32-15,0 8-23 16,0 0-16-16,-1 0-39 16,-5 0-23-16,-4 0-19 15,-10 0-8-15,-5 0-1 16,-4 0 2-16,6 2-1 16,-1 2 1-16,9 0-2 15,6-1 0-15,2 1-1 0,4-1-8 16,3 0 0-16,0 2-1 15,0 1 3-15,6 1 7 16,10 1 0-16,4 1-1 16,9 1 0-16,4-1-14 15,-1 0-3-15,3 0 9 16,-4-2 7-16,-6 0 1 16,-6 0 1-16,-6-3-1 15,-6 0-5-15,-4-1-3 16,-3 0 0-16,0 0-6 15,-1 1-9-15,-15 0 12 16,-5 2 12-16,-6-2-24 16,-2-1-78-16,0 0-104 15,3-3-151-15,13 0-248 0</inkml:trace>
  <inkml:trace contextRef="#ctx0" brushRef="#br0" timeOffset="8937.588">19204 516 1341 0,'0'0'300'0,"0"0"-239"15,0 0 65-15,0 0 39 16,0 0 44-16,0 0-48 15,0 0-54-15,18-32-51 0,-14 33-29 16,6 10-5 0,0 8 4-16,2 5-1 0,-1 3-7 15,1 3 1-15,2 2 4 16,-7-2-10-16,2-3-12 16,-3 0 5-16,-1-5-6 15,-1-5 0-15,-1-3 0 16,-3-5 0-16,1-3-7 15,-1-3-18-15,0-2-2 16,0-1 15-16,0 0 11 16,4 0 0-16,2 0 0 15,3-8 0-15,2-6 0 0,1-2 0 16,5-2 0-16,-7-1 0 16,1 2 1-16,-4 3 0 15,0 3 1-15,-3 4 8 16,-1 3 4-16,0 1 1 15,-3 3-4-15,0 0-8 16,3 0-2-16,0 0 0 16,1 6-12-16,6 5 12 15,-1 6-1-15,4 1 1 16,-3 1 0-16,-3-1 0 16,1 0-11-16,-2-4-57 15,1 1-68-15,1-7-86 16,-2-2-249-16,-2-6-94 0</inkml:trace>
  <inkml:trace contextRef="#ctx0" brushRef="#br0" timeOffset="9252.1828">19661 653 1141 0,'0'0'544'0,"0"0"-488"15,0 0-28-15,0 0 84 16,0 0 37-16,0 0-69 16,0 0-24-16,-42 68-22 15,42-55-2-15,6-2 33 16,4-3 5-16,5-1-40 16,3-4-10-16,-2-1-6 0,4-2-8 15,-1 0-6-15,0-7-15 16,1-5-28-16,-7 0-11 15,-2 0 23-15,-2 2 24 16,-9-3 6-16,0 4-14 16,0 0 0-16,-18 2-7 15,0 2-35-15,-9 3-89 16,5 2-151-16,2 0-350 0</inkml:trace>
  <inkml:trace contextRef="#ctx0" brushRef="#br0" timeOffset="9682.7483">19866 671 1465 0,'0'0'528'0,"0"0"-464"16,0 0-8-16,0 0-12 15,0 0-4-15,0 0 1 16,0 0-10-16,45 41-12 16,-36-29-8-16,-2 2-10 15,3-5 1-15,-3-1-1 16,-3-4 0-16,1-1 1 0,1-3-2 16,0 0-1-1,2 0-37-15,5-6-51 0,-4-4-15 16,4-2 44-16,-1-3-5 15,3 1-30-15,-5 3 50 16,-1 4 43-16,-3 1 2 16,-3 4 88-16,0 2 20 15,-2 0-11-15,-1 0-31 16,0 0-39-16,3 11 10 16,1 1 4-16,2 3-25 15,0-1-14-15,1-3-2 16,11-2-87-16,-4-5-214 15,0-4-260-15</inkml:trace>
  <inkml:trace contextRef="#ctx0" brushRef="#br0" timeOffset="9912.2341">20194 484 1288 0,'0'0'369'0,"0"0"-291"16,0 0-67-16,0 0 39 16,0 0 124-16,0 0-38 15,0 86-59-15,5-55-25 16,6-2-21-16,2 0-19 16,0-4-12-16,-1-4-37 15,9 3-236-15,-3-7-228 16,-1-4-249-16</inkml:trace>
  <inkml:trace contextRef="#ctx0" brushRef="#br0" timeOffset="10418.8675">20499 656 1774 0,'0'0'352'0,"0"0"-255"15,0 0 25-15,0 0-62 16,0 0-42-16,0 0-3 0,0 0 3 16,-91-28-12-16,68 40-6 15,7 6-1-15,6-2-15 16,4 2 2-16,6-2 14 16,0-2 2-16,0-4 4 15,7-3-6-15,8-2 2 16,5-5 8-16,0 0-9 15,6-3-1-15,-1-11-14 16,1-5-19-16,0-6-26 16,1-6 0-16,0-8-37 15,-5-5-19-15,-4-9-80 16,-1 0 119-16,-11 0 76 16,-6 7 88-16,0 9 173 15,-6 10-180-15,-11 12-45 16,1 8 1-16,-4 7 17 0,4 0-36 15,0 16-9-15,2 9 28 16,7 5-7-16,7 6-20 16,0 3-1-16,12 1 3 15,4-1 7-15,6 0-7 16,2-4-6-16,0-4-6 16,0-1 0-16,5-1-86 15,-6-6-175-15,-4-9-511 0</inkml:trace>
  <inkml:trace contextRef="#ctx0" brushRef="#br0" timeOffset="16833.7218">21497 676 697 0,'0'0'746'0,"0"0"-580"16,0 0-41-16,0 0 86 15,0 0-3-15,0 0-53 0,-12 0-59 16,10 0-36-16,1 0-23 16,-3 2-16-16,-4 4-20 15,-2 2 8-15,-5 4 0 16,1 3-8-16,4 2 0 16,3 0 0-16,4 1-1 15,3 0-1-15,0-4-14 16,10-2 0-16,3-3 15 15,6-2 9-15,1-5 9 16,2-2-8-16,1 0-8 16,-4-4-2-16,1-5-7 15,-3-4-5-15,-5-3-6 0,-2 2 10 16,-7-1-2-16,0 0 10 16,-3 2 16-16,0 1-16 15,-6 2-5-15,-8 0-11 16,-1 3 7-16,2 3-78 15,-2 4-90-15,1 0-153 16,5 7-221-16,4 3-200 0</inkml:trace>
  <inkml:trace contextRef="#ctx0" brushRef="#br0" timeOffset="17407.8774">21773 695 1624 0,'0'0'489'0,"0"0"-461"16,0 0-5-16,0 0-23 15,0 0 0-15,0 0 5 16,0 0 35-16,-2 71-12 15,2-50-12-15,2-4-4 16,9-4-2-16,-3-3 5 16,3-6 15-16,-1-1-8 15,4-3-9-15,-2 0 3 16,1-3-7-16,-3-7-8 16,3-3-1-16,-2-3-1 0,-2-2 0 15,0-1 1 1,0-1 0-16,-1 2 2 0,-4 2 7 15,-1 5 11-15,0 4 25 16,-1 2 1-16,-2 4-24 16,1 1-22-16,1 0-9 15,2 0-13-15,5 7 13 16,5 4 8-16,3 3-1 16,3 1 2-16,5-3 0 15,0-3-1-15,-1-2-9 16,0-4-1-16,-4-3 10 15,-4 0-11-15,-2 0 11 0,-5-2 0 16,-2-7 1 0,-3-4-9-16,-4-1-18 0,0-2 20 15,0 0 7-15,-4 4-6 16,-6 1-21-16,0 4-32 16,1 2-40-16,-2 5-137 15,3 0-242-15,2 6-224 0</inkml:trace>
  <inkml:trace contextRef="#ctx0" brushRef="#br0" timeOffset="17889.2085">22300 669 1234 0,'0'0'829'15,"0"0"-730"-15,0 0-55 16,0 0 14-16,0 0 29 16,0 0-11-16,40 75-21 15,-28-54-27-15,-3-1-16 16,-2-2-11-16,-2-4 0 16,1-3-1-16,-6-5-1 15,0-3-8-15,0-3 9 16,0 0 14-16,0 0 4 15,0-10 1-15,0-5-19 16,6-7-7-16,4-2-2 16,3-1 0-16,3-1 3 15,-3 3 5-15,-3 5 1 16,1 4 1-16,-4 3 11 0,1 2 10 16,-2 4 6-16,-3 2 5 15,0 0 3-15,-2 3-11 16,-1 0-6-16,0 0-8 15,0 0-11-15,3 3 1 16,0 11 3-16,3 5 37 16,0 1-6-16,1 4-14 15,3 1-10-15,1-1-11 16,6-2-10-16,11 5-117 16,-1-6-176-16,-3-7-597 0</inkml:trace>
  <inkml:trace contextRef="#ctx0" brushRef="#br0" timeOffset="61977.1543">9562 3587 348 0,'0'0'224'0,"0"0"-215"0,0 0 63 15,0 0-68-15,0 0 104 16,0 0-1-16,0 1-1 16,0 0-25-16,0 1-13 15,0-1-2-15,0-1 20 16,0 2 14-16,0-2-13 15,0 0-39-15,0 0-31 16,0 0-8-16,0 0-9 16,0 0 0-16,-3 0 0 15,0 0-7-15,-5 0-6 16,2 0-16-16,0 0-10 16,-7 0 11-16,4 0 5 15,-6-2-13-15,0 2 21 0,-1 0 14 16,-4-1 0-16,1 1 0 15,-2-2 1-15,0 1 1 16,2 0-1-16,-1-2 0 16,-2 1 0-16,1 0 1 15,-1-1-1-15,5 0 0 16,-5 0-1-16,3 1 0 16,-1 1 1-16,1 0 0 15,-4 0 0-15,4 1 0 16,-5-2 0-16,6 2 0 15,-3 0 0-15,5 0 0 0,1 0 0 16,-3 0-1-16,3 0-18 16,-1 0-6-16,2 0-1 15,-5 0-32-15,-1 0 5 16,1 0 5-16,-7 0-30 16,0 0-22-16,-4 0 18 15,2 0 43-15,-5 0 17 16,0 0 12-16,5 0 10 15,-2-1 0-15,0 0 0 16,6-2 2-16,0 1 6 16,5 1-7-16,2-2 11 15,1 1 2-15,4 1 3 16,2 1 4-16,2 0-5 16,-1 0-14-16,0 0 0 0,-1 0-1 15,-2 0-1-15,0 3 1 16,-3 1 1-16,3 1-1 15,-6-1 0-15,2-2 0 16,-2-1-1-16,3 3 1 16,0-4 9-16,-1 0 9 15,5 1-9-15,-1-1 15 16,-1 0 11-16,1 0-12 16,-3 1-14-16,3 2-9 15,0-1-1-15,2 0 1 16,-1 0 0-16,2 1 5 15,-1-1 1-15,4 3-5 16,0-1 9-16,-2 0 2 16,1 0 0-16,4 1-4 0,-3 0 0 15,3 0 1-15,0 0-1 16,0 1 2-16,0 1 1 16,0-3-4-16,-1 2-7 15,1-2 5-15,3-1 3 16,-3 2-8-16,3-3 5 15,0 1 4-15,0-1 1 16,0 1 4-16,-3 0 4 16,3 2 5-16,-2-2 1 15,-1 3 2-15,0 0 5 16,0 0-7-16,0 1-8 16,0 2 8-16,0-3-9 15,3 3-6-15,0-1 6 0,0 1 6 16,0 0-3-16,0 1-8 15,0 2 2-15,6 0-1 16,-3 0 1-16,3 1-3 16,-3-2-9-16,-1-1 5 15,1 1-5-15,-3 0 2 16,0-1-2-16,0 0 0 16,0-2 1-16,0 1-1 15,0 2 5-15,0-1-5 16,-3 0 0-16,1 1 1 15,-1 0-1-15,0 1 0 16,3 2 0-16,-3-1 1 0,3 1-2 16,0-2 1-1,0 1 0-15,0 1-1 0,-3 0 1 16,0 0-1-16,3 1 1 16,-3-1 0-16,-1-1 0 15,1-3 8-15,0 0-9 16,3-1 1-16,0-1 5 15,0 0 3-15,0-1-8 16,0 1 5-16,0 1-5 16,0-2 0-16,0 2-1 15,0 0 1-15,0-1 0 16,0 1 0-16,0-2-1 16,0 1 0-16,0 1 2 15,0-2-1-15,0 0 7 16,0 0-7-16,0 0 0 0,0-1 1 15,0 0-1-15,0 0 6 16,0 0-5-16,3-2 5 16,4 2 6-16,-1-2-6 15,0 0-6-15,2 1 1 16,1 0-1-16,4 0 0 16,-4-1 0-16,4-2-1 15,1 3 1-15,2-4 0 16,-1 2 0-16,0-1 0 15,3-1-1-15,0-1 1 16,0 0-1-16,1 0 0 16,-1 0 0-16,0 1-1 15,-2-1-1-15,-2 0-4 16,-2 0 5-16,4 2 1 16,-5-2-1-16,5 0 1 0,-4 0 0 15,3 0 0-15,-3 0 0 16,7 0 0-16,-2 0 0 15,5 0 0-15,-1 0-1 16,3 0 1-16,0 0 0 16,1 0 0-16,-1 0 0 15,-2 0 0-15,-2 0 0 16,-1 0 0-16,-1 0-2 16,-3 0 2-16,-3 0-1 15,4 0 1-15,-5 0 1 0,5 0-1 16,-1 0 0-16,3 0 0 15,0 0 0-15,1 0 0 16,2 0 0-16,-3 0 0 16,3 0-1-16,-2 0 0 15,-1 3 0-15,0-2-1 16,-6 2 1-16,4-2-5 16,-5 0 5-16,-2 2 1 15,4-1 0-15,0-1 0 16,7 0 0-16,-5-1 0 15,6 0 0-15,-2 0-23 16,1 0-1-16,-1 3 11 16,-4-3 2-16,3 0 5 0,-3 2 5 15,1-2 0 1,-5 0 1-16,-1 1-1 0,2-1 1 16,-3 0 0-16,1 0 0 15,1 0 0-15,-2 0 0 16,4 1 0-16,0-1 0 15,0 0 0-15,0 2 0 16,2-2 0-16,-3 0 0 16,0 2 1-16,1-2 0 15,-4 0 7-15,2 0 5 16,2 0-5-16,-1 0-2 16,-3 0-6-16,6 0 0 15,-3 0 0-15,1 0 0 16,-1 0 0-16,2 0-6 15,-1 0-1-15,-4 0 1 16,1 0 5-16,-2 0 0 0,-2 0 0 16,0 0 1-16,0 0 0 15,1 0 0-15,2 0 0 16,2 0 1-16,2 0-1 16,-1 0 0-16,-3 0-1 15,3 0-12-15,0 0 1 16,-3 0 6-16,1 0 5 15,-4 0-6-15,-2 0 6 16,3 0 1-16,0-2 0 16,-4 0 0-16,3 1 0 15,-3-2 1-15,3 0 6 16,0 1 4-16,-3-1-1 16,6 0-10-16,-6-1 1 15,3 0 0-15,0-2 0 0,-3 2-1 16,0 1 0-16,0-1-10 15,1 1 7-15,-1-1-25 16,-3 1 28-16,3-1 0 16,0-1 1-16,-3 0 1 15,3-1-1-15,-2-1 0 16,3 0 12-16,-4 0 2 16,3-2-14-16,-3 2 0 15,3-2-1-15,-3 0 0 16,3-1 0-16,-3 0-10 0,4 0-3 15,-4 1-5 1,0 0 18-16,0-1 0 16,0 3 1-16,0 0 15 0,0 0 3 15,-4 2-7-15,4-3 2 16,-3 2 5-16,3-2 0 16,0 0-6-16,0 1-11 15,0-4-2-15,0 4-3 16,0-2-12-16,0-1 6 15,3 3 8-15,-3-1 0 16,0 0 1-16,0 0-2 16,0-1-4-16,0 1 6 15,0-2 1-15,0-1 9 16,0 0 12-16,0-2 13 16,0 0-16-16,0 0-5 0,4 1-5 15,-4 0-2-15,0 0-6 16,0 0 0-16,0 1-1 15,0-2-2-15,0 1-5 16,0-1 0-16,0 0-8 16,-4-1 3-16,1 2 11 15,0 0-1-15,0 3 2 16,-2 0-1-16,5 2 1 16,-3 0 1-16,3 1-1 15,0 0 2-15,0 1-1 16,0 0 0-16,-3 1 0 15,3-1 1-15,0 0-1 16,0 1 0-16,-3 0-1 16,3 0 1-16,-3 0-1 15,3 0 0-15,-4-1 0 0,1 3 2 16,3-1 11-16,-3 1 0 16,3 1-12-16,0 1 1 15,0-2-1-15,-3 2-1 16,3-1 1-16,0-1 0 15,0 1-1-15,-3 0 0 16,0-2 0-16,0 0 0 16,0 2 0-16,-5-2-2 15,1 1 1-15,-5 1 0 16,0-1 0-16,-6 1 1 16,-7 1-1-16,-2 0 1 15,-4 0 0-15,-5 0 0 0,3 0 0 16,-3 0-3-16,8 0-41 15,-2 0-27-15,5 0-69 16,-2-3-61-16,3-4-106 16,6 0-607-16</inkml:trace>
  <inkml:trace contextRef="#ctx0" brushRef="#br0" timeOffset="72304.081">5593 4779 765 0,'0'0'102'15,"0"0"498"-15,0 0-469 16,0 0-67-16,0 0 17 15,0-4 70-15,0 3 7 16,0 1-49-16,3 0-47 16,-3 0-22-16,0 0-6 15,0 0-6-15,0 0-9 16,0 1-5-16,0 10-7 16,0 8 15-16,0 5 14 15,0 1-23-15,0 3-7 0,0 0-5 16,0-1-1-16,-3-1 1 15,1-3 1-15,-2-3 0 16,1-3 0-16,2-4-1 16,-1-3 0-16,-1-4 5 15,3-4-5-15,0-1-1 16,0-1 1-16,0 0 7 16,0 0-7-16,0 0 7 15,0-2-8-15,0-9 0 16,0-5-26-16,8-4 6 15,2-2 11-15,2-3-3 0,1-2-4 16,-2 4 7 0,1-1 7-16,-2 3 1 0,-1 1 0 15,-3 3-1-15,3 0 1 16,-3 5 0-16,0 1 0 16,0 3 1-16,-3 4 0 15,0 1 1-15,3 1 0 16,-3 0 5-16,7 2-6 15,-2 0 0-15,-2 0 0 16,4 0 0-16,-1 3 1 16,-3 4 0-16,0 2 5 15,-1 3 0-15,-1 0 8 16,-1 4 3-16,-3 0 3 0,0 1-2 16,0 0 8-16,0-2 5 15,0 2-9-15,0-2 2 16,0 1-5-16,0 1 2 15,0-1 4-15,0 0-8 16,3 1 8-16,-3-1 3 16,0-3-14-16,0-3-4 15,0-2 1-15,0-4-5 16,0 0-5-16,0-2-1 16,0-2 1-16,0 0-1 15,3 0-6-15,-3-4-69 16,6-12-109-16,-3 2-295 15,0 1-202-15</inkml:trace>
  <inkml:trace contextRef="#ctx0" brushRef="#br0" timeOffset="73462.5119">6278 4867 45 0,'0'0'489'16,"0"0"-283"-16,0 0-31 0,0 0 1 15,0 0 21-15,0 0-15 16,0 0-43-16,15-3 0 15,-15 3 1-15,0-1-33 16,0 1-24-16,-6 0-24 16,-2 0-34-16,-5 0 9 15,-2 0 15-15,-1 1-5 16,-1 9-20-16,1 2-6 16,-1 2-8-16,-2 2 4 15,7 0-1-15,3-1 2 0,0-2-5 16,6-3-9-1,3-3-1-15,0-5-1 0,5-2-6 16,8 0-20-16,8 0-4 16,0-11 0-16,4-4-31 15,-1-6 0-15,-6 2 0 16,3-2-12-16,-2 2 12 16,-7 0 19-16,0 6 27 15,-3 3 16-15,-6 3 23 16,-3 4 14-16,0 3 24 15,0 0-25-15,0 0-29 16,0 3 0-16,-3 10 20 16,-4 0 5-16,5 0-16 15,1-3-7-15,1-3-1 16,0-2-7-16,0-4 12 0,3-1-2 16,7 0-10-16,-1 0 16 15,3-8-17-15,1-6-10 16,-2 0-6-16,2-5-6 15,-4-3-9-15,2-2 7 16,-1-4 11-16,-4 0 12 16,0 2-5-16,-6 5 6 15,0 8 19-15,0 3 9 16,-9 4 18-16,-9 5-33 16,-4 1-7-16,-1 0 12 15,-5 0 13-15,1 0 9 16,-3 0-5-16,2 7 5 15,-2 3 5-15,5 0 8 16,1 9 4-16,3 0-10 0,0 9 2 16,-1 6-8-16,-1 7-3 15,4 3-3-15,3 1-4 16,2-1-7-16,8-5 6 16,6-5-17-16,0-6-7 15,6-7-5-15,12-8-1 16,13-6-6-16,8-7-45 15,30-13-98-15,-8-9-163 16,-6-2-574-16</inkml:trace>
  <inkml:trace contextRef="#ctx0" brushRef="#br0" timeOffset="74686.1291">6787 4768 1106 0,'0'0'353'0,"0"0"-206"16,0 0-46-16,0 0 39 15,0 0 47-15,0 0-41 16,0 0-40-16,0-4-49 16,10 4-45-16,2 0-11 15,7-2 7-15,1-1-7 16,2 2 7-16,2-2-7 15,-6 0 0-15,0 3 1 16,-2 0-1-16,-7 0 5 16,0 0 7-16,-6 0-3 15,-1 0-1-15,-2 0 5 16,0 5 20-16,-2 5 18 0,-10 4-8 16,-4 2-5-16,1 1-6 15,-6 3-8-15,3 1-10 16,0 2-1-16,2-3-1 15,4-1-13-15,6 0 6 16,1-5-5-16,2-1 0 16,3-3 5-16,0-4-6 15,0 1 1-15,3-4 5 16,5 1-5-16,4-2 7 16,4 0-1-16,5-2-7 15,0 0 0-15,3 0-64 16,1-8-67-16,11-8-137 15,-9-2-454-15,-5 3-729 0</inkml:trace>
  <inkml:trace contextRef="#ctx0" brushRef="#br0" timeOffset="75123.7459">7085 4830 1121 0,'0'0'380'16,"0"0"-293"-1,0 0-54-15,0 0 7 0,0 0 56 16,0 0 14-16,0 0-40 16,61-10-28-16,-46 8-31 15,-3 1-11-15,0-3 0 16,-2-4-1-16,-2 2 1 15,-2-4 2-15,-3 0 4 16,-3 1-5-16,0 0 33 16,0 2-6-16,0 2 7 15,-6 4-10-15,-8 1-19 16,-8 0-5-16,-2 4 1 16,-4 14 10-16,-2 3 21 15,3 2 39-15,6 4 20 16,5 0-54-16,10-3-7 0,6-2-7 15,3-4-15-15,16-6-9 16,7-6-13-16,9-6-42 16,-2 0-77-16,3-4-103 15,3-22-106-15,-8-1-163 16,-7 4-276-16</inkml:trace>
  <inkml:trace contextRef="#ctx0" brushRef="#br0" timeOffset="75440.9664">7297 4784 894 0,'0'0'653'0,"0"0"-519"16,0 0-58-16,0 0 53 15,0 0-19-15,0 0 27 0,0 0-33 16,52 34-29-16,-34-18-19 16,3 2-30-16,-9-2-16 15,1-2-4-15,-10-1-5 16,0-3 0-16,-3-2 0 15,0-1 0-15,-13-1 5 16,1-2 6-16,-5-4-4 16,4 0 26-16,4-4 13 15,3-12-27-15,6-7-20 16,0-1-49-16,6-5 16 16,9 2-24-16,6 4-4 15,1 3-10-15,1 4-15 16,2 7-36-16,-4 2-38 0,4 6-33 15,-5 1-86 1,-4 0-237-16</inkml:trace>
  <inkml:trace contextRef="#ctx0" brushRef="#br0" timeOffset="75750.2034">7552 4781 1367 0,'0'0'362'16,"0"0"-206"-16,0 0 12 15,0 0 14-15,0 0-24 16,0 0-58-16,0 0-57 16,-15 82-27-16,15-65-7 0,0-2-9 15,6-3 0 1,6-5-6-16,6-4 3 0,4-3-27 16,1-1-2-16,2-13 14 15,2-3 9-15,-5-4 3 16,-5 2 6-16,-7 1 1 15,-7 1 0-15,-3 5 11 16,0 0 6-16,-3 5 21 16,-10 3-21-16,-4 3-18 15,-2 1-7-15,-8 0-53 16,9 7-131-16,3 3-462 0</inkml:trace>
  <inkml:trace contextRef="#ctx0" brushRef="#br0" timeOffset="76515.9819">8211 4659 1056 0,'0'0'206'16,"0"0"-135"-16,0 0 32 0,0 0 22 16,0 0 36-16,0 0 0 15,0 0-24-15,53-11-64 16,-53 11 2-16,0 0-43 16,-11 0-23-16,-11 0 16 15,-5 4 5-15,-4 3-18 16,1-2-11-16,4 3 5 15,4-1-6-15,9 1 1 16,5 3-1-16,5 0 2 16,3 4 9-16,0 3-10 15,5 4 6-15,5 0-5 16,-1 1-2-16,0 0 1 16,-6 2 0-16,-3-1 1 0,0 0 7 15,0-2-2 1,-6 0 8-16,-3-5 17 0,6-4 16 15,0-4-19-15,3-4-6 16,3-3-10-16,18-2-5 16,6 0-7-1,6 0-1-15,5-10-40 0,-5-5-97 16,3-1-142-16,-11 1-236 16,-8 3-109-16</inkml:trace>
  <inkml:trace contextRef="#ctx0" brushRef="#br0" timeOffset="76705.081">8107 4892 960 0,'0'0'814'16,"0"0"-717"-16,0 0-97 15,0 0-25-15,0 0-45 16,112-18-137-16,-81 12-347 0</inkml:trace>
  <inkml:trace contextRef="#ctx0" brushRef="#br0" timeOffset="77167.5367">8344 4807 1475 0,'0'0'563'0,"0"0"-493"15,0 0-36-15,0 0 37 16,0 0 18-16,0 0-27 16,0 0-22-16,63 86-19 15,-54-72-9-15,-3-1-11 16,-2-6 0-16,-1-2 0 15,-3-3 0-15,0-2 1 16,0 0 11-16,0 0-4 16,0-5-9-16,0-8-3 0,0-4-27 15,6-2 6-15,0-1-8 16,-1 1-5-16,1 2 9 16,1 2 16-16,-1 4 12 15,-3 2 17-15,3 4 8 16,-3 0 9-16,0 3 0 15,0 2 12-15,-3 0-4 16,4 0-12-16,1 4-6 16,1 10 23-16,0 5 22 15,0 5-28-15,1 1-26 16,2-2-14-16,2-3-1 16,2-4-41-16,-1-6-52 15,9-10-93-15,-3 0-355 0,-2-3-222 16</inkml:trace>
  <inkml:trace contextRef="#ctx0" brushRef="#br0" timeOffset="77542.4881">8647 4818 649 0,'0'0'948'0,"0"0"-818"16,0 0-84-16,0 0 76 15,0 0 21-15,0 0-46 16,0 0-60-16,67 3-19 16,-49-4-18-16,-9-8-39 0,0 3-46 15,-6-2 10 1,-3-2 5-16,0 2 26 0,0 0 42 16,-12 1 2-16,-4 2 0 15,-1 3 16-15,-2 2 18 16,-2 0 60-16,0 0 13 15,2 10-29-15,2 5-19 16,1 3 22-16,7 2-23 16,6 3-24-16,3-2-19 15,3 0-15-15,15-3-8 16,6-5-48-16,4-5-67 16,2-6-118-16,6-2-71 15,-5-6-212-15,-10-5-252 0</inkml:trace>
  <inkml:trace contextRef="#ctx0" brushRef="#br0" timeOffset="77918.7271">8792 4827 1046 0,'0'0'631'0,"0"0"-495"16,0 0-25-16,0 0-14 15,0 0 4-15,0 0-32 16,0 0-30-16,16 5 1 15,-5 8-5-15,2 3-2 16,-4 1-4-16,0-2-15 16,-2 1-5-16,-2-5-3 15,-2-1-5-15,0-4 0 0,-3-3 6 16,0-3 0 0,0 0 2-16,0 0 19 0,0-2 20 15,0-9-17-15,0-6-23 16,0-5-8-16,6-4-9 15,0-3-2-15,1 0-18 16,-1 1 9-16,-3 5 4 16,0 8 14-16,0 3 2 15,-2 7 0-15,3 3 1 16,2 2-1-16,1 0-17 16,5 0 16-16,4 11-11 15,1 1-99-15,5 2-209 16,-5-2-223-16,-4-4-403 0</inkml:trace>
  <inkml:trace contextRef="#ctx0" brushRef="#br0" timeOffset="78438.6767">9078 4738 955 0,'0'0'911'16,"0"0"-742"-16,0 0-88 15,0 0 3-15,0 0-26 16,0 0-3-16,0 0-4 16,-40-3-19-16,28 13-3 15,0 3 2-15,2 1 10 16,2 1-24-16,5 0-9 16,3-3-7-16,0-2-1 0,0-3-7 15,11-4 6-15,5 0-15 16,-1-3-11-16,3 0-20 15,-3-3 22-15,1-7 10 16,-2 0 9-16,-1-2 6 16,-1-3 0-16,-2 3 0 15,-2-1 12-15,-2 3 16 16,0 2 18-16,-3 3 11 16,-3 3 5-16,3 2-2 15,-3 0-30-15,4 0-19 16,-1 5-10-16,6 11-1 15,-1 5 0-15,5 5 1 0,-1 1 0 16,3 4-1-16,0-2 0 16,0-1 1-16,-5-1 0 15,-1-4-1-15,-4-4 1 16,-5-2-1-16,0-3 0 16,-3-4-7-16,-11-1 7 15,-2-5 0-15,-5-4-64 16,3 0-120-16,2-18-97 15,6-5-329-15,9-4-690 0</inkml:trace>
  <inkml:trace contextRef="#ctx0" brushRef="#br0" timeOffset="78916.2107">9280 4741 1719 0,'0'0'381'15,"0"0"-278"-15,0 0-55 16,0 0-5-16,0 0 12 16,0 0-19-16,0 0 33 15,31 44-30-15,-19-29-20 16,0-2-11-16,-3-3-7 16,1-4-1-16,-4-4 0 15,-3-2 0-15,-2 0-20 16,3 0-9-16,2-7 11 15,1-6-21-15,-4-1 22 16,6-5 9-16,-3-1 8 16,0 0-1-16,6 2 1 0,-6 3 1 15,0 3 8-15,0 5 21 16,-3 3 4-16,-3 4-13 16,4 0-14-16,-1 3-7 15,0 11 1-15,3 5 24 16,2 7-1-16,5 5-10 15,-4 4-3-15,3 2 34 16,3 1-10-16,-3-1 1 16,1-4 0-16,-4-3-5 15,-6-5-7-15,-3-3-8 16,0-5-7-16,-12-5-8 16,-7-3-1-16,-5-5-11 0,-1-4-87 15,2-11-90-15,4-9-284 16,10-3-359-16</inkml:trace>
  <inkml:trace contextRef="#ctx0" brushRef="#br0" timeOffset="79769.4859">9923 4805 682 0,'0'0'322'0,"0"0"-121"16,0 0 47-16,0 0-6 15,0 0 18-15,0 0-40 16,0 0-66-16,0 0-44 16,19 0-39-16,4 0-32 15,12 2-20-15,4 0-13 16,3-1-5-16,7 0-1 0,-4-1 0 15,4 2-1-15,-4-2-8 16,-2 0-4-16,-7 0 7 16,-8 0-4-16,-4 0 1 15,-12 0 0-15,-6 0 0 16,-3 0 7-16,-3 0-27 16,0 0-8-16,0 0-30 15,-6 0-41-15,-6 0-85 16,2 0-75-16,-3 0 15 15,3 0-32-15,0 0 53 16,1 0 33-16,3-3 154 16,0-2 45-16,-3 0 157 15,3 0 40-15,0-4 48 0,0 1-35 16,0 0 17-16,-1-1-14 16,4 0-33-16,-3-2-53 15,-2 2-29-15,5 1-33 16,-3 1-29-16,2 3-9 15,4 0 3-15,0 2 2 16,0 2 3-16,0 0-9 16,0 0-18-16,0 0-8 15,4 0-9-15,5 6 8 16,5 4 1-16,5 1-1 16,5 0 1-16,-3 1 0 15,6-1 1-15,-2 0 1 0,-1 1-1 16,-2-1 0-16,-10 0 0 15,-1-1 0-15,-11-1-1 16,0 3 0-16,-3-1 1 16,-17 4 8-16,-8-1 1 15,-5-1-5-15,-19-1-5 16,6-4-141-16,10-3-492 0</inkml:trace>
  <inkml:trace contextRef="#ctx0" brushRef="#br0" timeOffset="82559.689">11033 4634 1165 0,'0'0'195'16,"0"0"-183"-16,0 0 8 16,0 0 251-16,0 0-13 15,0 0-108-15,0 0-80 16,-3 0-33-16,-1 2-3 15,-2 7 6-15,-1 5 16 16,-3 9 21-16,-2 9-4 16,3 6-23-16,1 1-24 0,8 1-14 15,0 2-5 1,8-3 2-16,10-1-8 16,5-9 0-16,9 0 0 15,-2-9-1-15,6-9 0 0,-2-7-12 16,-1-4 5-16,0-1-13 15,-4-15 1-15,0-8 0 16,-2-4 11-16,-8-6-5 16,-3-4 13-16,-2-1 7 15,-5-1 8-15,-3 2-6 16,-3 2 12-16,0 5-5 16,-3 5-5-16,0 3-11 15,0 6 0-15,0 4-22 16,-3 5-90-16,-9 2-121 15,3 5-325-15,-3 0-273 0</inkml:trace>
  <inkml:trace contextRef="#ctx0" brushRef="#br0" timeOffset="83165.2691">10458 4453 1159 0,'0'0'687'0,"0"0"-572"0,0 0-39 15,0 0 49 1,0 0 8-16,0 0-53 0,0 0-22 16,6-26-40-16,1 21-9 15,6 2-8-15,3 2-1 16,-4 0-1-16,0 1-11 16,0 0 5-16,-6 0-4 15,-3 4 2-15,-3 4 2 16,0 5 5-16,0 2 2 15,-9 4 6-15,-3-1 0 16,-3 1 6-16,3-2 6 16,3-2 0-16,-1-1-5 15,7-1-1-15,3-3-3 16,0 0-2-16,3-3-7 16,13-3-6-16,5-3-17 0,19-1-86 15,-7-11-411-15,-6-3-318 16</inkml:trace>
  <inkml:trace contextRef="#ctx0" brushRef="#br0" timeOffset="83587.5094">10666 4399 1030 0,'0'0'765'0,"0"0"-666"16,0 0-77-16,0 0 18 0,0 0 17 16,0 0 47-1,0 0-27-15,61-26-15 0,-54 26-22 16,-4 0-22-16,-3 0-17 16,3 0 0-16,-3 0 9 15,0 6 3-15,0 0 11 16,0 4-8-16,0 0-5 15,0-1-1-15,-6 2-8 16,2-2 0-16,4 0 0 16,0 0-1-16,0 0 1 15,0 1-1-15,4 0 0 16,5 0 0-16,-1 1 1 16,-2-3-1-16,0-1 5 15,-2-1-6-15,-4 1 1 16,0-2-2-16,-4 2 1 0,-5 0-1 15,-2 0 1-15,-2 0-6 16,4-3-97-16,3-1-220 16,0-3-333-16</inkml:trace>
  <inkml:trace contextRef="#ctx0" brushRef="#br0" timeOffset="84386.0288">10942 4350 1027 0,'0'0'201'16,"0"0"-97"-16,0 0 46 15,0 0 23-15,0 0 14 16,0 0-20-16,0 0-43 15,0-4-75-15,-3 8-18 16,-7 9 52-16,3 6-11 16,-6 4 4-16,1 3-25 15,0-1-20-15,6-1-12 16,3-4-7-16,3-2-11 16,0-4 7-16,3-4-2 15,9-4-6-15,3-4 9 16,4-2 2-16,1 0-1 0,2-2-10 15,-4-9 0-15,-6 2 0 16,-3-1-14-16,-6 3-10 16,-3 3 3-16,0 3 8 15,-12 1-24-15,-11 0-29 16,-15 7-61-16,-1 7-228 16,6-2-477-16</inkml:trace>
  <inkml:trace contextRef="#ctx0" brushRef="#br0" timeOffset="87229.1131">11770 4905 1060 0,'0'0'519'0,"0"0"-321"16,0 0-40-16,0 0-7 16,0 0-30-16,0 0-9 15,0 0-36-15,3 0-30 16,13-2-24-16,8 2-15 15,10-3 1-15,11 1-7 0,8-1 0 16,9-1-1-16,2-2-14 16,-3 2-29-16,-1 0-4 15,-12 0 14-15,-8 1 17 16,-9 0 6-16,-7 0 10 16,-12 0 1-16,-5 2 0 15,-5 1 13-15,-2-2 12 16,0 2 9-16,-6-1-33 15,-9-1 21-15,-9 1-17 16,-1-1-5-16,-2 0-1 16,5-3-15-16,3 3-1 15,8-3 14-15,5 1-7 0,6 0 8 16,0-2 0 0,0 2-20-16,0-2 5 0,3 2 15 15,3-1 0-15,1 3 1 16,0-1-1-16,3 2-5 15,3 1 0-15,2 0 5 16,6 0 0-16,1 0-1 16,4 6-8-16,0 3 10 15,0 0 0-15,-7 0-1 16,-5 2 0-16,-8-1 1 16,-6 0 37-16,0 0 22 15,0 1 8-15,-14 0 13 16,-5 1-26-16,-10 1-28 0,0-1-26 15,-10-1-4 1,9-1-161-16,5-6-479 0</inkml:trace>
  <inkml:trace contextRef="#ctx0" brushRef="#br0" timeOffset="89024.8539">12996 4679 1605 0,'0'0'286'16,"0"0"-208"-16,0 0-51 16,0 0 22-16,0 0 60 15,0 0-13-15,0 0-38 16,-16-27-32-16,7 27-24 15,-1 0-1-15,0 0 10 16,0 0 6-16,1 1 13 16,0 9 9-16,-3 6 25 15,3 3-29-15,3 0-17 16,6 3-11-16,0 1-6 16,0 1 0-16,10 1 0 15,10 1 1-15,-2 0-1 16,2 0 3-16,0-1-4 15,-4 3-6-15,-2-3 0 16,-5-3 6-16,-6 2-3 0,0-2-6 16,-3-4-1-16,0-3-11 15,-9-2-27-15,-9-2-51 16,-16-5-117-16,4-2-262 16,3-4-211-16</inkml:trace>
  <inkml:trace contextRef="#ctx0" brushRef="#br0" timeOffset="89240.5961">12769 4871 978 0,'0'0'772'0,"0"0"-655"16,0 0-81-16,0 0-1 15,0 0-23-15,0 0-5 16,97-7 1-16,-61 7-8 16,-3 0-1-16,-5 0-65 15,5-1-142-15,-6-2-135 16,-9-3-171-16</inkml:trace>
  <inkml:trace contextRef="#ctx0" brushRef="#br0" timeOffset="89443.0607">13123 4809 561 0,'0'0'897'0,"0"0"-734"15,0 0-61-15,0 0 78 16,0 0 32-16,0 0-35 16,0 0-67-16,9 69-40 15,9-55-39-15,1-1-21 16,3-2-10-16,4-1-93 15,1-6-97-15,-5-2-208 16,-12-2-379-16</inkml:trace>
  <inkml:trace contextRef="#ctx0" brushRef="#br0" timeOffset="89621.1857">13169 4725 1689 0,'0'0'117'0,"0"0"-117"15,0 0-155-15,0 0-165 16,0 0-235-16</inkml:trace>
  <inkml:trace contextRef="#ctx0" brushRef="#br0" timeOffset="89987.173">13396 4764 1644 0,'0'0'530'0,"0"0"-465"16,0 0-46-16,0 0-10 15,0 0 1-15,-82 3 29 16,76-2-11-16,3 3-16 16,3 3-11-16,0 1 6 15,0 3-7-15,12 0-34 16,6 0 9-16,1-1 25 16,-3 0-15-16,1-3 15 0,-2-1 8 15,-4-1-8-15,-3 1 2 16,-4-3-1-16,0 0 11 15,-4-2-5-15,0 1-4 16,0 0-3-16,0 1 0 16,-10 1-8-16,-10-2-93 15,0-1-234-15,4-1-382 0</inkml:trace>
  <inkml:trace contextRef="#ctx0" brushRef="#br0" timeOffset="90414.292">13626 4757 1699 0,'0'0'253'0,"0"0"-176"16,0 0-27-16,0 0-19 15,0 0 5-15,0 0 17 16,0 0 9-16,-71-8-28 16,64 8-22-16,-2 3-11 15,6 6-1-15,-1 1-5 16,4 0-4-16,0 0-3 16,4 1 6-16,8-2-3 0,0 0 2 15,3 0-18 1,0-1-28-16,-2-1 52 0,1 1 1 15,-1-2 0-15,-4 0 8 16,-3 0-2-16,-2-2 3 16,-2 0-9-16,-2 0 2 15,0 0 11-15,0 1-12 16,-12 1 0-16,-4-3 5 16,-4 0-6-16,-2-1-86 15,1-2-191-15,6 0-261 16,6-5-351-16</inkml:trace>
  <inkml:trace contextRef="#ctx0" brushRef="#br0" timeOffset="90674.9632">13754 4764 1652 0,'0'0'333'16,"0"0"-224"-16,0 0 9 16,0 0 52-16,0 0-22 15,0 0-47-15,0 0-28 16,27 84-37-16,-12-65-22 16,0-1-10-16,1-3-4 15,-6-2-39-15,1-4-84 0,-8-5-59 16,-3-3-159-16,0-1-418 15</inkml:trace>
  <inkml:trace contextRef="#ctx0" brushRef="#br0" timeOffset="90857.5177">13789 4700 1832 0,'0'0'293'16,"0"0"-258"-16,0 0-35 16,0 0-132-16,0 0-63 0,0 0-31 15,0 0-317-15</inkml:trace>
  <inkml:trace contextRef="#ctx0" brushRef="#br0" timeOffset="91688.4356">14003 4779 1972 0,'0'0'287'15,"0"0"-210"-15,0 0-51 16,0 0-12-16,0 0 7 0,0 0 1 15,0 0-6 1,0 52-7-16,0-39-2 0,6-2-7 16,4-2 0-16,4-2 0 15,1-4 6-15,1-3 5 16,-2 0-11-16,2 0-20 16,-4-7-17-16,-2-3-20 15,1-3 3-15,-8 0 16 16,0 2 27-16,-3 0 11 15,0 1 39-15,-6 2-29 16,-8 1-2-16,4 0 11 16,-2 1 31-16,2 2 4 15,4 1-22-15,1 1-17 0,3 2-9 16,2 0-5 0,0 0 7-16,0-1-8 0,10-3-28 15,6-1-23-15,-1 0 7 16,6 0 1-16,-3 2-15 15,0 2 26-15,-6 1 18 16,1 0 7-16,-6 0 7 16,1 7 0-16,1 2 0 15,0 1 10-15,-3 0 16 16,0 2 10-16,4 0-5 16,0-1-9-16,0-2 2 15,0 0-12-15,-1-2-11 16,-6-3 1-16,0 1-2 0,-3-4-2 15,0 0-8 1,0 1-20-16,0-2-8 0,0 0 27 16,3 0 10-16,1 0 0 15,7-6-7-15,1-5-15 16,4-5 10-16,4 0 7 16,-4-3 5-16,0 2 1 15,-2 3 1-15,-5 3 27 16,-3 4 14-16,-3 2-1 15,-3 4-1-15,3 1-15 16,-3 0-13-16,0 0-3 16,1 0 0-16,3 0-2 15,2 6 7-15,1 5 11 16,-1 3 14-16,0 1 2 16,1 0 14-16,-1 0-5 0,0-1-22 15,3 1-18 1,6-1-10-16,4-2 0 0,29-3-79 15,-6 0-122-15,4-7-432 0</inkml:trace>
  <inkml:trace contextRef="#ctx0" brushRef="#br0" timeOffset="92246.5219">15006 4820 68 0,'0'0'682'16,"0"0"-445"-16,0 0-36 15,0 0 35-15,0 0-18 16,0 0-19-16,0 0-56 16,19 7-11-16,5-4-51 15,4-2-42-15,5 2-2 16,3-3-11-16,-5 3-1 15,2 0-11-15,-3-2-13 16,-8 1-1-16,-5-1-22 16,-4 0-63-16,-10 1-61 0,-3-2-63 15,0 0-38-15,-3-2-48 16,-7-6-247-16</inkml:trace>
  <inkml:trace contextRef="#ctx0" brushRef="#br0" timeOffset="92554.7006">15113 4785 370 0,'0'0'686'0,"0"0"-470"16,0 0-48-16,0 0-11 15,0 0 31-15,0 0 38 0,0 0-38 16,-3-7-79-16,3 7-27 15,0 0-29-15,3 0-20 16,0 11 17-16,3 5 38 16,3 6-8-16,3 4-29 15,-3 2-24-15,1 0-9 16,3-1-18-16,0 0-1 16,0-5-57-16,-3-2-92 15,1-5-137-15,1-9-483 0</inkml:trace>
  <inkml:trace contextRef="#ctx0" brushRef="#br0" timeOffset="93288.8177">15854 4607 1410 0,'0'0'307'0,"0"0"-151"16,0 0-24-16,0 0-16 15,0 0 5-15,0 0-41 0,0 0-40 16,-20 0-10-16,-3 0-20 16,-2 0-3-16,-2 0 1 15,2 0-7-15,4 0 14 16,6 0 2-16,9 0-3 15,-2 0-13-15,8 6 9 16,0 4-8-16,0 2 10 16,8 5-2-16,4 3-8 15,-2 0-1-15,2-1-1 16,-1 1 0-16,-5-2 2 16,-3 1 4-16,0-2-6 15,-3 1 15-15,0 0 24 0,0 1 10 16,3-2-15-1,1-1-10-15,3-4-7 0,4-2-3 16,7-2-3-16,0-2-2 16,9-3 9-16,-2-3-18 15,5 0-20-15,-3 0-56 16,-5-5-51-16,-4-4-92 16,-6 0-312-16,-6 1-388 0</inkml:trace>
  <inkml:trace contextRef="#ctx0" brushRef="#br0" timeOffset="93477.3917">15713 4774 1243 0,'0'0'702'0,"0"0"-592"15,0 0 5-15,0 0-40 16,0 0-38-16,0 0-21 16,111 8-16-16,-72-4-203 15,-4-3-471-15</inkml:trace>
  <inkml:trace contextRef="#ctx0" brushRef="#br0" timeOffset="94023.7364">16022 4758 1517 0,'0'0'284'0,"0"0"-205"16,0 0 1-16,0 0 83 15,0 0 7-15,0 0-35 16,0 0-46-16,36 72-21 16,-26-54-39-16,-4-2-16 15,0 1-12-15,-3-6 0 0,1-3 0 16,-2-3 0-16,-2-3-1 16,0-2 0-1,0 0-16-15,0 0-4 0,1 0 13 16,2-2 5-16,1-11-14 15,3-2-11-15,-1-4 8 16,0-1 7-16,1-1 4 16,-4 2 7-16,0 0 0 15,-3 4 0-15,0 3 1 16,0 5 5-16,0 3 4 16,0 2 3-16,0 2 2 15,1 0 3-15,2 0-8 16,0 0-9-16,3 0 0 15,4 8 10-15,0 3 0 16,-1 2 1-16,1 2-4 0,0 1-1 16,0-1 3-16,-4 0-8 15,-3 0-1-15,0-2 0 16,1-3-58-16,-1-5-132 16,1-3-396-16,-1-2-338 0</inkml:trace>
  <inkml:trace contextRef="#ctx0" brushRef="#br0" timeOffset="95423.2749">16435 4752 146 0,'0'0'176'15,"0"0"401"-15,0 0-376 16,0 0-20-16,0 0-12 0,0 0-74 16,0 0 24-1,0 0-10-15,3 0 1 0,0 0 41 16,6 0-48-16,-2 0-63 16,6 0-20-16,0 0-5 15,1 0-8-15,0 0-6 16,-3 0-1-16,-1-4-17 15,-7 3-25-15,0-1 0 16,-3 1 20-16,0-2 4 16,0 0-10-16,-6-3 18 15,0 1 8-15,-6-1 2 16,1-1 6-16,1-1 4 16,-6 1-9-16,-1 0 8 0,4 1-3 15,-6 2 4 1,3 1-1-16,2 3 7 0,-1 0 2 15,2 6-3-15,3 5-9 16,6 2-5-16,4 2 12 16,0 0-2-16,0 1 32 15,9 1-20-15,9-3-14 16,1-2-8-16,2-3-1 16,6-2-74-16,0-3-76 15,-2-4-67-15,8 0-128 16,-11 0-182-16,-2-7-342 0</inkml:trace>
  <inkml:trace contextRef="#ctx0" brushRef="#br0" timeOffset="95856.6507">16568 4739 730 0,'0'0'709'16,"0"0"-592"-16,0 0-85 15,0 0-10-15,0 0 42 16,0 0 12-16,0 0 16 16,26 28-23-16,-12-11-25 15,4 2 4-15,-6-1 31 16,2 1-30-16,-1-2-23 16,-7-1-18-16,1-4-7 15,-4-4 0-15,0-1 0 16,-3-4-1-16,0-3-36 15,0 0-59-15,0 0 45 0,0-10 28 16,-2-3-58-16,1-6 11 16,1-1 2-16,0-4-14 15,0 0-2-15,1 1 21 16,2 1 62-16,0 5 10 16,0 4 70-16,-1 8 34 15,1 1 14-15,0 4-21 16,6 0-19-16,-3 0-45 15,6 0-30-15,4 0-13 16,4 1-27-16,-1 5-107 16,8 1-99-16,-6-3-279 15,-3 0-574-15</inkml:trace>
  <inkml:trace contextRef="#ctx0" brushRef="#br0" timeOffset="96365.8583">16863 4752 940 0,'0'0'273'16,"0"0"-199"-16,0 0-6 15,0 0 75-15,0 0 12 16,0 0-17-16,0 0-42 16,3 0-33-16,-10-3-19 15,-5 3-11-15,-2 0 4 16,-1 0 4-16,5 0-8 15,0 5-21-15,7 3-4 0,3 1-2 16,0-1-6-16,7-1 6 16,9 0-4-16,6-3-2 15,2-3-75 1,5-1-41-16,-7 0-6 0,4 0 18 16,-7-9 24-16,-3-2 28 15,1-3 30-15,-8-1 22 16,0 3 6-16,-4 2 75 15,-3 1 74-15,-1 5 31 16,-1 3-99-16,2 1-19 16,3 0-24-16,1 0 18 15,3 7-37-15,4 10-18 16,3 5-5-16,7 8-2 0,0 4 1 16,4 4 0-1,2 1 0-15,0 3 8 0,-1-5 3 16,-8-2 13-16,-3-6-12 15,-14-8-13-15,-3-6-5 16,-3-9 4-16,-23-6 0 16,-3 0 1-16,-7-6-69 15,-7-24-195-15,11 1-381 16,13-2-707-16</inkml:trace>
  <inkml:trace contextRef="#ctx0" brushRef="#br0" timeOffset="96850.4254">17168 4745 48 0,'0'0'1374'0,"0"0"-1212"15,0 0-138-15,0 0-23 16,0 0 31-16,0 0 37 15,0 0 46-15,39 68-15 16,-29-54-43-16,-4-4-39 16,0-3-5-16,-2-4-4 15,-4-3 5-15,3 0 23 16,1 0 52-16,2-7-58 16,4-9-31-16,0-1-54 0,-1-1-5 15,-2-3 7 1,2 0-26-16,1 1 44 0,0 4 34 15,-1 4 29-15,-5 5 53 16,0 4-3-16,-2 3-43 16,1 0-19-16,0 6-11 15,3 10 31-15,5 7 25 16,-1 4-8-16,3 5-9 16,7 4-2-16,-2 2-5 15,2 1 2-15,6 1 6 16,-7-2-6-16,-2-8-24 15,-8-4-15-15,-5-6-1 16,-4-7-49-16,-7-4-55 0,-29-6-139 16,3-3-269-16,-1 0-762 15</inkml:trace>
  <inkml:trace contextRef="#ctx0" brushRef="#br0" timeOffset="113292.1972">1281 6304 453 0,'0'0'26'16,"0"0"289"-16,0 0-78 16,0 0-161-16,0 0-15 0,0 0 55 15,48 6 14-15,-42-6-15 16,6 0-30-16,-3 1-33 15,3-1-14-15,6 0-3 16,1 0-9-16,5 0 11 16,6 0-11-16,0 0-4 15,1 0-9-15,2 0 2 16,1 0 7-16,-3-1 10 16,-2-2-9-16,-1 3-11 15,-1 0-3-15,0 0-6 16,1 0-2-16,-4 0 5 15,3-1-5-15,1 1 0 16,2-3 0-16,4 0 0 0,4-1 1 16,-1-1-1-1,2-1 1-15,4 2 5 0,-4 0-7 16,-3 0 6-16,-2 2 2 16,-1-1-2-16,0 2-6 15,-3 1 0-15,-2-2 0 16,0 2 1-16,-1-1-1 15,3-1 0-15,3-2 2 16,1 4-2-16,2-4 0 16,4 0 0-16,-1 2 0 15,3-1 0-15,-2 2 0 16,0-1 0-16,-1 2 0 0,1 0 2 16,-1 0-2-16,3 0 1 15,1-1 0-15,-1 1-1 16,3 0 1-16,4-1-1 15,-4-1 0-15,4 2 0 16,3-3 1-16,-4 2-1 16,4 0 1-16,3-2-1 15,0 1 0-15,-2-1 0 16,-1 2 0-16,0-1 0 16,-4 2-1-16,1-1 1 15,-1 1 0-15,-2-1 0 16,-1 1 0-16,1 0 0 15,-1 0 0-15,4 0 0 16,-4 0 0-16,1 0 0 16,-1 0 0-16,1 0 0 0,-1 0-1 15,1 0 1-15,2 0-1 16,1 0 0-16,-1 0 1 16,1 0-1-16,0 0 1 15,-1 0 0-15,-2 0 0 16,-4 0 0-16,0 0 0 15,-5 0 0-15,-4 0 0 16,1 1 0-16,-4 2-2 16,-2 0 2-16,-5 0-2 15,4-3 2-15,-2 1 0 16,-1-1 0-16,1 0 0 16,-2 0 0-16,-1 0 0 15,2 0-1-15,-5 0 1 0,-2 2-1 16,2 0 1-1,-7 1 0-15,3 0-1 0,-3 0 0 16,-3-2 1-16,4 1 0 16,-1-1 0-16,-1-1 0 15,5 0 1-15,-1 0-1 16,0 0 0-16,-3 0 0 16,6 0 0-16,-3 0 0 15,1 0 0-15,1 0 0 16,-1 0 1-16,-4 0-1 15,4 0 0-15,-2 2 0 16,2 0 0-16,1 0 0 16,2 0 0-16,6-1 1 0,2-1-1 15,3 0 0-15,-2 0 0 16,2 0 0-16,-4 0 0 16,-4 1 1-16,2-1-1 15,-5 0 2-15,-4 3-2 16,-3-2 0-16,-3-1 0 15,0 2 7-15,-3-2 5 16,-3 1 4-16,0 1 12 16,1-2 6-16,-4 0 9 15,3 1 3-15,-3-1 1 16,0 0-16-16,0 0-19 16,0 0-5-16,0 0-6 15,0 0-1-15,3 0-138 16,5 0-402-16,-2 0-689 0</inkml:trace>
  <inkml:trace contextRef="#ctx0" brushRef="#br0" timeOffset="117132.3475">12062 5631 345 0,'0'0'92'0,"0"0"47"15,0 0-35-15,0 0-104 16,0 0-1-16,0 0 1 16,0 0 33-16,-23 0 6 15,19 0 18-15,-2 0-8 16,-1 0 26-16,1-1 0 16,0 0 3-16,0 1-37 0,0-2-27 15,-6 2-12 1,0 0-2-16,-1 0-6 0,-4 0-39 15,1 0 28-15,-2 0 1 16,-6 0 5-16,2 0 3 16,-2 0 7-16,3 0-2 15,0 0-6 1,-1 0-11-16,2 0-16 0,4 0 0 16,-2 0-19-16,3 0 32 15,3 0 3-15,-1 2 1 16,-1-1 10-16,1 1 3 15,-2 2 6-15,-2-1 7 16,4 1-6-16,-3-1-1 16,4 0-30-16,-2-2-38 15,1 2 22-15,1-3-52 0,0 1-2 16,3-1 55 0,3 0 11-16,-3 0 34 0,-1 1 8 15,-4 3 40-15,1-2 28 16,-2 3-2-16,-5-1 8 15,4-1-53-15,-3 3-19 16,5-1-9-16,-2-3 0 16,4 3 1-16,-2-4 6 15,7 0 4-15,1 1 20 16,0 0 8-16,3-2-7 16,-4 3-17-16,4 2-6 15,-3 0 0-15,-2 1 2 16,2 4-2-16,-4 3 26 0,1-2-13 15,-3 0-21 1,0 0 15-16,3 1 2 0,0-4-12 16,6-1 9-16,-4-1-4 15,7 0 8-15,-3-1 13 16,3 1 8-16,0 3 6 16,-3 1-8-16,3-1-21 15,0 2-7-15,-3 5-9 16,3-2 8-16,0 6-1 15,0 0-8-15,0-1 14 16,0 1-4-16,0-2 2 16,6 1-13-16,4-3 18 15,-1 3-4-15,0-1-7 16,2-1 2-16,-1 2-2 16,-1-2 6-16,0 1 15 0,2 0-3 15,2 1 1-15,0-1 3 16,-1 0-13-16,0-1-2 15,3 0-13-15,0 1 5 16,1-2-4-16,1 0-1 16,2 3 5-16,2-2-5 15,0 0-1-15,0-1 1 16,1-2 0-16,-3 0 0 16,4-2 0-16,-1 1 0 15,2-1 0-15,-3-1-1 16,3-1 2-16,1 0-2 15,5 0 1-15,-3-3-1 0,2-2 0 16,6-2 1 0,1 0-1-16,0-1 1 0,-1-2-1 15,1 0 0-15,-3 2-7 16,-3-2-5-16,-3 0-1 16,0 1-3-16,-5-1 7 15,2 2 8-15,-2-1 0 16,-2-1 1-16,-1 2 0 15,-1-2 1-15,6 0 1 16,-2 0 4-16,5 0-6 16,-3 0 0-16,3 0-2 15,0 0-4-15,-1-6-1 16,3-1 5-16,-6-1 1 16,3-1 1-16,-8 0 0 15,3 0 13-15,-6-1-5 0,3 3-6 16,-6-2-1-1,1 2 5-15,-4-1-6 0,6-1 0 16,-3 0 0-16,3-3-6 16,-1 0-5-16,6-2-7 15,-4-5-30-15,7-1 6 16,-5-1-7-16,-4-1-16 16,2 0 56-16,-6 4 9 15,-4 1 19-15,-3 2 14 16,-3 1 19-16,3 1 8 15,-3 0-9-15,0 0-19 16,0 1 5-16,0-2-12 16,0 1 0-16,0-1 19 0,0-2-30 15,-9-4-14-15,0 1-9 16,-4-5-5-16,-3 0-15 16,2-2-21-16,-4 0 18 15,0-1 32-15,-1 1 9 16,-4 0 64-16,1 3-60 15,-5 0-12-15,-4 3 18 16,-2 2-11-16,-3 0-7 16,-4 3-1-16,-5 0-8 15,3-2-37-15,-19 0-28 0,12 2-133 16,4 4-353-16</inkml:trace>
  <inkml:trace contextRef="#ctx0" brushRef="#br0" timeOffset="118220.8324">14941 6277 378 0,'0'0'585'0,"0"0"-427"16,0 0-84-16,0 0 5 15,0 0 23-15,0 0 44 16,0 0-4-16,71 1-68 16,-28-1-45-16,9 0-19 0,3 0-9 15,3 0 0 1,4 0 0-16,-7 0-1 0,-6 0 0 16,-7-1 1-16,-12 1 7 15,-8-2 5-15,-9 2 0 16,-3-2-3-16,-3 1-3 15,-1-3-7-15,-3 3-18 16,3-1-81-16,-3-1-134 16,-2 3-144-16,1-1-629 0</inkml:trace>
  <inkml:trace contextRef="#ctx0" brushRef="#br0" timeOffset="118522.7183">15037 6429 614 0,'0'0'341'16,"0"0"-241"-16,0 0-31 15,0 0 88-15,0 0 86 16,0 0-15-16,0 0-51 15,91-2-55-15,-55-2-33 16,7 1-36-16,-1 0-21 16,4 2-17-16,-1-2-13 15,4 2-2-15,-4-2-56 0,-2 1-71 16,8-2-66 0,-12 3-153-16,-9-2-543 0</inkml:trace>
  <inkml:trace contextRef="#ctx0" brushRef="#br0" timeOffset="121709.1903">23554 6381 90 0,'0'0'99'0,"0"0"107"16,87-6 43-16,-45 3-163 15,3-2-63-15,1 4 47 16,-3-2 34-16,3 0-41 0,-1-1-25 16,1-2-15-16,1-1-7 15,0-3 16-15,0-2 4 16,2-2-13-16,-4 2-17 16,-2-1-6-16,-4 3 1 15,-11 2 0-15,-6 1 22 16,-10 2 22-16,-6 1 6 15,-4 1-3-15,-2 3-48 16,0 0-106-16,-8 3-111 16,-2 5-302-16</inkml:trace>
  <inkml:trace contextRef="#ctx0" brushRef="#br0" timeOffset="122115.647">23596 6463 757 0,'0'0'562'0,"0"0"-467"16,0 0-66-16,0 0 69 16,0 0 20-16,0 0-12 15,124 0-36-15,-67-3-40 16,2 2-29-16,2 1 7 15,1 0-6-15,-4 0 3 16,-3 0-5-16,-3 0 0 16,13 0-59-16,-15 4-165 15,-9 0-513-15</inkml:trace>
  <inkml:trace contextRef="#ctx0" brushRef="#br0" timeOffset="127786.2137">3128 6952 316 0,'0'0'275'15,"0"0"-103"-15,0 0-25 16,0 0-11-16,0 0-4 16,0 0 24-16,0 0-24 15,0 0-36-15,0 0-6 16,0 0-8-16,0 0 3 0,0 0-5 16,0 0-3-16,0-1-9 15,0 1-18-15,0 0-28 16,3 0-13-16,11 0-8 15,2 0 6-15,7 0-6 16,2 0-1-16,6 0 0 16,-1 0-15-16,3 0-19 15,0-3 3-15,1 3 8 16,-4-1 9-16,-3-1 12 16,-2 1 1-16,-1 1-5 15,-6 0 5-15,0 0 0 16,-2 0 1-16,-1 0 0 15,6 0 0-15,-3 0 0 16,4 0 0-16,2 0 1 16,4 0-2-16,-1 1 1 0,3-1 0 15,-4 0 0-15,-1 0 1 16,-1 0-1-16,-5 0 0 16,-1 0 1-16,0 0-1 15,-6 2-1-15,1-1 1 16,-2-1 1-16,-2 0-1 15,1 3 9-15,-1 0 8 16,0-1-1-16,3 0-2 16,-3-2 0-16,3 3-6 15,-2-2-7-15,-1 1 5 16,-1-2-6-16,-2 0 0 16,-3 0-65-16,1 0-62 15,-4 0-40-15,-10 0-66 0,-4 0-260 16</inkml:trace>
  <inkml:trace contextRef="#ctx0" brushRef="#br0" timeOffset="128148.4731">3184 7034 168 0,'0'0'308'0,"0"0"-3"16,0 0-120-16,0 0-78 0,0 0-25 16,0 0 76-16,0 0 9 15,53 0-35-15,-32 6-27 16,6-3-6-16,1-2-15 15,8-1-34-15,9 0-24 16,4 0-11-16,6 0-6 16,-1 0-7-16,3 0-1 15,-2 0-1-15,-6 0 0 16,-1 4-16-16,-9 1-60 16,4-4-104-16,-10 2-186 15,-11-3-588-15</inkml:trace>
  <inkml:trace contextRef="#ctx0" brushRef="#br0" timeOffset="132600.1047">19204 12035 616 0,'0'0'665'16,"0"0"-523"-16,0 0-100 0,0 0-23 16,0 0 84-1,0 0 97-15,0 0 11 0,-4-7-66 16,4 7-66-16,0 0-31 15,0 0-14-15,10 0-2 16,5 0-11-16,12 0-3 16,4 4-6-16,9-1-6 15,8 6-5-15,4-2 5 16,1 0-6-16,2 2 0 16,0 2 0-16,-2 1-1 15,-2-1 0-15,0-1 1 16,-2 0 0-16,-3 1 0 15,3-2 0-15,3 1 0 16,-3 0 0-16,0 0-1 16,-4-1-6-16,-3 1 6 0,-8-1-1 15,1-2-4-15,-6-1 5 16,-4 2-8-16,-2-2 1 16,-7-2 1-16,-6-1 1 15,0 1 5-15,-7-4 0 16,-3 0-5-16,0 0 5 15,0 0 1-15,0 0 1 16,0 0-1-16,0 0 0 16,0 0 1-16,0 0 7 15,0 0-7-15,0 0 6 16,0 0 0-16,0 0-5 16,0-7-1-16,0 0 0 15,-3-4 0-15,-2 5-1 0,0-4 0 16,-2 0 0-1,-3-3 0-15,1 4-1 0,-3-4 1 16,-5 2-1-16,2-2 1 16,1 0-1-16,-5-1 1 15,2 1 1-15,-4 1-1 16,1-1 2-16,1 2 8 16,2 1 2-16,3 4 4 15,1 3-1-15,6-1 2 16,3 1-6-16,2 3-5 15,2 0-4-15,0 0 4 16,0 0-6-16,0 0 1 0,0 0-1 16,3 0 0-16,4 7 0 15,0-4 0-15,-4 3 0 16,0-3 0-16,3 4 1 16,0 0 0-16,2 0 0 15,1 0 0-15,1 1 0 16,3-1 0-16,-6 3 0 15,4-3 0-15,0 0-1 16,2 3 1-16,-1-4 5 16,1 1-5-16,1 3 0 15,0-3 0-15,-2-1 0 16,1 1 0-16,-3-2 0 16,-1 3-1-16,-3-5 1 15,1 3-1-15,-4-3 0 16,0-2 0-16,-2 2 0 0,-1-3 1 15,0 0 5 1,0 0 9-16,0 0 6 0,0 0 8 16,0 0 12-16,0 0 0 15,0 0-3-15,0 0-7 16,0 3-6-16,0 1-7 16,-10 2 0-16,-3 5 1 15,-11 2-8-15,-4 4-10 16,-14 1-1-16,-48 2-90 15,11-3-266-15,-3-7-894 0</inkml:trace>
  <inkml:trace contextRef="#ctx0" brushRef="#br0" timeOffset="158883.3456">24830 15893 416 0,'0'0'199'15,"0"0"-73"-15,0 0-3 16,0-3-50-16,0 3-71 15,0 0-2-15,0 0 115 16,0 0-70-16,0 0-33 16,0 0-11-16,0 1 9 15,0 1 28-15,3 1 10 16,-1-3 2-16,2 0 23 16,-4 0 17-16,0 0 10 15,0 3-1-15,0-3 0 16,0 0-14-16,0 0-9 0,0 1-28 15,0-1-16 1,0 0-13-16,0 4-11 0,0-4-2 16,0 2 4-16,0 1-3 15,0-3-1-15,-3 1-5 16,0 2 0-16,0-3 0 16,-3 0 10-16,1 0-3 15,-2 0-2-15,0 0-5 16,1 0 1-16,-2 0 0 15,1 0-1-15,-4 0-1 16,1 0 1-16,1 0-1 16,-3 0-1-16,2 0 1 15,0 0 0-15,-1 0 0 16,-1 0-10-16,1 0-2 16,-4 0-2-16,3 0 13 0,-2 0 0 15,1 0 0-15,3 0 0 16,-2 0 1-16,3 0-1 15,0 0 1-15,-1 0 0 16,2 0 0-16,-2 0 0 16,0 0 0-16,-3 0 0 15,1 0 0-15,-2 0 0 16,-1 0 0-16,0 0 0 16,0 0 1-16,0 0-1 15,1 0 0-15,1 0 0 16,0 0 1-16,-1 0 0 15,1 0 0-15,1-3 0 16,-1 2 0-16,-1-2-1 16,-1 1 0-16,2-3 1 15,-2 5-1-15,1-3 0 0,-2 3 0 16,1 0 0-16,-1 0 0 16,1 0 0-16,-3 0 1 15,3 3 16-15,-1-3-5 16,3 5-5-16,0-5-6 15,4 0 1-15,0 0-1 16,2 0 5-16,-4 0-5 16,1 0 0-16,-5 0 0 15,1 0 11-15,-2 0 14 16,0 0 4-16,-4 0-5 16,4 0 4-16,-2 0 1 15,1 0-9-15,3 0-8 0,3 0-1 16,1 0-2-16,4 0 2 15,3 0-2-15,-2 0 4 16,1 0 2-16,-2 2 2 16,-3-2 7-16,2 3 0 15,-3-2 6-15,0 2-1 16,0-3 3-16,2 0 5 16,4 3-11-16,1-3-11 15,3 0-5-15,0 0-2 16,0 0-2-16,0 0 2 15,0 0-8-15,0 0 0 16,0 0-1-16,0 0 0 16,0 0 0-16,0 0-6 0,0 0-18 15,0 0-40-15,0 0-65 16,0 0-93-16,0 0-166 16,4 0-393-16</inkml:trace>
  <inkml:trace contextRef="#ctx0" brushRef="#br0" timeOffset="160265.5408">24118 17022 599 0,'0'0'1040'15,"0"0"-839"-15,0 0-201 16,0 0-69-16,0 0 69 15,0 0 47-15,0 0 17 16,-6-10-32-16,-3 7-15 16,-4 0 25-16,-2 2 38 15,-3-2 34-15,-3 3-2 16,-1-3 4-16,-2 3-18 0,2 0-11 16,4 0-8-16,1 3-13 15,7 4-30-15,5 6-17 16,5-2-12-16,0 5-1 15,3 4-4-15,9-1 4 16,6 1-6-16,-1 3 1 16,0 1 1-16,0-2-1 15,-1 2 0-15,-5 2 5 16,1 1-5-16,-8-2 14 16,-1 1 15-16,-1 2 12 15,-2-2-3-15,0-2-15 16,0-1-14-16,-3-4-1 15,-3 1-7-15,-5-6-1 0,2-3-1 16,2-3 0-16,-2-1-31 16,0-7-38-16,-2 0-33 15,-2 0-57-15,1-5-58 16,2-6-88-16,-4-9-177 16,8 4-72-16,2-1-402 0</inkml:trace>
  <inkml:trace contextRef="#ctx0" brushRef="#br0" timeOffset="160507.6808">23924 17251 590 0,'0'0'343'0,"0"0"-165"16,0 0 13-16,0 0 23 15,0 0 49-15,0 0-40 16,0 0-60-16,64-13-35 15,-37 13-31-15,5 0-26 16,0 0-28-16,3 0-27 16,-4 0-14-16,0 0-2 15,-4 0-66-15,-3 0-104 16,0 0-164-16,-4 0-221 16,-6 0-220-16</inkml:trace>
  <inkml:trace contextRef="#ctx0" brushRef="#br0" timeOffset="161077.1879">24358 17217 1232 0,'0'0'717'0,"0"0"-600"16,0 0-88-16,0 0-10 16,0 0 93-16,0 0 36 15,0 0-66-15,8-13-54 16,-8 13-22-16,-4 0-6 15,-10 0 1-15,-7 0 15 16,-1 4 10-16,-3 5 5 16,2 1-9-16,1 0-5 15,4 0 5-15,6-1-6 0,4 2-5 16,7-2-5 0,1-2-6-16,0 0-1 0,15-1-9 15,7-2-14-15,3-4-10 16,2 0-35-16,-3 0-15 15,-1-4 1-15,-4-5 28 16,-2-2 16-16,-3 2 22 16,-3-4 17-16,-2 2 19 15,-5 2 37-15,2 3 34 16,-4 2 4-16,-2 0-33 16,1 3-2-16,-1 1-8 15,0 0-6-15,0 0-12 16,0 0-11-16,0 5-7 15,0 8-2-15,0-1 1 16,0 6-7-16,0 1-1 0,0-3-6 16,0-1-1-16,0-2-17 15,0-3-40-15,0-3-60 16,3-5-36-16,2-2-60 16,-1 0-111-16,9-4-72 15,-2-7-147-15,1 0-234 0</inkml:trace>
  <inkml:trace contextRef="#ctx0" brushRef="#br0" timeOffset="161411.5731">24608 17237 497 0,'0'0'791'0,"0"0"-540"16,0 0-73-16,0 0 21 16,0 0 6-16,0 0-38 0,0 0-38 15,-5-20-42 1,-2 20-21-16,-4 0-10 0,4 0-5 15,1 0-5-15,-2 0-25 16,3 7-15-16,0 3 0 16,4-1 0-16,1 4-5 15,0-2-1-15,0-2 0 16,1 2-5-16,9-1 5 16,2-2 0-16,0 1-7 15,2 0-4-15,-2-2 11 16,-5 0 0-16,-1-1 0 15,-3 3 0-15,-3-5 0 16,0 3 0-16,0-1 0 16,-10-1 1-16,-2 0 0 15,-4-2-1-15,2-2-17 16,0-1-59-16,0 0-61 0,4 0-116 16,7-9-147-16,2-3-180 15,1-1-552-15</inkml:trace>
  <inkml:trace contextRef="#ctx0" brushRef="#br0" timeOffset="161803.1104">24784 17118 1340 0,'0'0'321'0,"0"0"-235"16,0 0-45-16,0 0 91 15,0 0 75-15,0 0-44 16,0 0-89-16,35-43-34 16,-30 43-28-16,-2 4 27 15,0 8 20-15,-3 5-2 16,0 3-5-16,0 4-13 16,0 1-7-16,0 6-9 15,0-5-11-15,0 1-5 16,0-1-1-16,0 0-5 15,0 1 0-15,0-8 1 16,0 1-2-16,0-3 0 16,0-4-28-16,-6 0-60 0,-2-6-24 15,1-5-36 1,-3-2-140-16,4 0-277 0,3 0-336 0</inkml:trace>
  <inkml:trace contextRef="#ctx0" brushRef="#br0" timeOffset="161973.102">24696 17256 1443 0,'0'0'688'0,"0"0"-604"16,0 0-71-16,0 0 41 0,0 0 58 15,0 0-27-15,83-2-78 16,-44 2-7-16,16 0-148 16,-10 0-352-16,-6 0-261 0</inkml:trace>
  <inkml:trace contextRef="#ctx0" brushRef="#br0" timeOffset="171821.8663">27392 12101 529 0,'0'0'270'0,"0"0"-187"15,0 0-83-15,0 0 6 16,0 0-6-16,0 0 396 15,0 19-200-15,0-19-133 0,0 0-43 16,0 0 15-16,0 0 44 16,0 0 5-16,0 0-19 15,0 0-8-15,-3 0-38 16,-2 0-12-16,-4 0-6 16,-1 0 0-16,-4 0 1 15,2 0-1-15,-2 0 0 16,1 0-1-16,-1 0 1 15,-1 0 0-15,-2 0 7 16,1-3-8-16,-3-3 0 16,0 2 1-16,-3-2-1 15,0-1 1-15,-3-2 6 16,0 2-6-16,-3 0 5 16,0-2-5-16,-5 1 7 15,0-2-1-15,-1 1-6 0,0 2-1 16,2 3 0-16,4-2 0 15,2 3 1-15,6-1-1 16,0 4 1-16,5 0-1 16,1 0 0-16,-2 0 0 15,-1 0-1-15,-3 0 2 16,-1 0-2-16,-1 0 1 16,-3-2 0-16,-2-2 0 15,-2 0 0-15,-2 1 0 16,1-1 1-16,-1 1-2 15,-1-2 2-15,4 4-1 16,0-2 0-16,4 0 1 16,2 3-1-16,2 0-1 0,-1 0 1 15,-1 0 0-15,2 0 1 16,-2 0-1-16,1 0-1 16,3 0 1-16,-1 0 0 15,-2 0 1-15,0 0 0 16,-3 0 0-16,-1 0 0 15,1 0-1-15,5 0 0 16,-1 0 0-16,8 0 1 16,1 0-1-16,1 0 2 15,4 0-1-15,-1 0-1 16,0 0 1-16,1 0-1 16,-2 0 1-16,-2 0-1 15,-1 0 0-15,-2 0 0 16,-3 0 0-16,-1 3 0 15,-1-3 10-15,5 3 14 0,-1-2-9 16,5-1 0 0,3 0-3-16,2 0 6 0,0 3 2 15,2-3-2-15,2 0-6 16,-1 0-3-16,-1 2-8 16,-1 3 0-16,-1-3 1 15,-3 4 5-15,1-1-6 16,-2 1 8-16,0 0-3 15,2 1 5-15,0-1 10 16,3-2 10-16,-1 2 2 0,1 4-7 16,1-2-2-1,2 2 0-15,-1 0 2 0,1-1-5 16,-2 4-12-16,1 3-2 16,-1-2-6-16,-1 3 7 15,2 1-7-15,-2-1 1 16,0 6 8-16,0-2-1 15,1-2 6-15,2 4-2 16,0-6-1-16,0 3-5 16,0-7 10-16,0 1 1 15,2-2-1-15,1-1-8 16,-2-2-1-16,1 1-7 16,-1 3 5-16,-1-2-5 15,0 2-1-15,0 2 0 16,0-4 1-16,3 2 0 0,0 0 0 15,0-3 1-15,3 0-1 16,2-3 1-16,-2 0-2 16,-2-1 1-16,2-2 1 15,-3-1 8-15,0-3-10 16,-1 2 1-16,-1-2 0 16,2 1 0-16,-3 3 1 15,3-4-2-15,0 0 1 16,5 2-1-16,2 2 0 15,5-3-8-15,3-1 7 16,3 0 1-16,1 0-7 16,2 0 1-16,-2 0-14 15,4 0-9-15,-3 0 6 0,0 2 16 16,-4 1 1-16,2 0 5 16,-2-2 0-16,1 2 1 15,1 0-1 1,3-3-15-16,0 0-15 0,3 0-19 15,-1 0 10-15,0 0 19 16,-4 0 6-16,-2 0 9 16,-4 0 6-16,-4 0 0 15,-2 0 0-15,-2 0 1 16,-2 0-1-16,0 0 0 16,-2 0 0-16,3 0 0 15,1 0 1-15,1 0-1 16,3 3 1-16,3-2-1 15,3 2 0-15,1-3 0 0,5 0 0 16,0 0 1-16,1 0-1 16,-4 3 0-16,-2-3 0 15,-3 0 0-15,-2 3 0 16,-3-2 0-16,-1 2 0 16,-1-1 0-16,2 2 0 15,0-3 0-15,2-1 0 16,0 3 1-16,5 0-1 15,0-3 0-15,0 3 0 16,-1-2-1-16,2-1 1 16,-2 3-2-16,0-3 1 15,-1 0 1-15,-2 3 0 16,-1-1-1-16,-2 0 1 0,0-2-1 16,0 3 1-1,2-3 0-15,2 3 0 0,2-3 0 16,1 3 0-16,1-3-1 15,-1 0-5-15,1 0 5 16,-4 0-1-16,1 0 1 16,0 0-8-16,-3 0 9 15,-1 0-1-15,-3 1 0 16,3-1 0-16,-3 0 0 16,1 3-2-16,2 0 2 15,0-3 0-15,1 2-11 16,1-2-13-16,1 0-10 15,-3 0 8-15,-2 0 26 16,0 0 1-16,-2 0 0 0,0 0 0 16,-2 0 0-16,2 2-1 15,-2-2 1-15,2 2 0 16,1 1 0-16,0 0 0 16,0-2 1-16,0-1-1 15,-2 0 0-15,5 0 0 16,-3 0 0-16,0 0 0 15,1 0 1-15,-2 0 0 16,-1 0-1-16,-2 0 1 16,-2 0-1-16,3 0 1 15,-3 0-1-15,1 0 9 0,1 0-9 16,2 0 0-16,2 0 1 16,0-4 1-1,-1-1-2-15,-2 3 1 0,-2 0-1 16,-1-4 8-16,-3 5 4 15,0-5 27-15,0-1-19 16,0 1 0-16,0-4 14 16,0 0 5-16,0 0-11 15,0-4-16-15,0 2-11 16,0-2 7-16,3-2-7 16,3-1-1-16,1 3 1 15,1-2 0-15,1 4-1 16,-5-3 0-16,1 3 0 15,-2 1 0-15,-2 2 0 16,1-4 0-16,-2 3 0 0,0-1 1 16,0 1-1-16,1-2 0 15,2-1 1-15,0-1-1 16,4-2 0-16,-1-1 1 16,1 3 0-16,-3 2 0 15,1 2-1-15,-1 4 0 16,-2 2 0-16,-2 4 0 15,2 0-1-15,-2-3 1 16,0 3-1-16,0 0 1 16,0 0 0-16,0-3 1 15,2 3 0-15,-1-5 0 16,2 2-1-16,0-6 0 16,0 2-1-16,0-3 1 0,-1-2 0 15,-2 1-1-15,0-2-1 16,-9 3-5-16,-15 0-4 15,-45-6-15-15,5 2-103 16,-6-1-731-16</inkml:trace>
  <inkml:trace contextRef="#ctx0" brushRef="#br0" timeOffset="174992.6713">26313 11426 555 0,'0'0'156'16,"0"0"-152"-16,0 0-2 16,0 0 25-16,0 0 562 15,0 0-411-15,0 0-101 16,-7 0 9-16,7 0 111 16,0 0 41-16,0 0-65 15,0 0-42-15,0 0-36 16,0 0-19-16,0 0-15 15,0 0-9-15,3 11-16 16,1 5-15-16,3 4-9 16,2 10-3-16,-1 0-7 0,4 2-1 15,-3-3 8-15,1 5-9 16,-1-7 1-16,0 0-1 16,-3-8 0-16,-1-3-1 15,-2-5-30-15,0-2-64 16,-3-3-54-16,1-5-119 15,1-1-217-15,-1 0-26 16,3-7-641-16</inkml:trace>
  <inkml:trace contextRef="#ctx0" brushRef="#br0" timeOffset="175323.5462">26541 11407 586 0,'0'0'382'0,"0"0"-267"15,0 0-44-15,0 0 48 16,0 0 91-16,0 0 10 16,0 0-12-16,18-16-39 15,-18 16-40-15,0 0-14 16,0 0-10-16,2 0-23 15,-1 0-38-15,3 12-27 16,2 9 8-16,1 6 3 16,2 5-14-16,2 8-5 15,0 2-8-15,-2-1 5 16,1-1-5-16,-1-2-1 0,-3-7 2 16,0-2-2-16,0-6 0 15,-3-6 0-15,-2-7-5 16,-1-3-37-16,0-1-74 15,0-6-133-15,0-3-254 16,-1-10-74-16</inkml:trace>
  <inkml:trace contextRef="#ctx0" brushRef="#br0" timeOffset="175590.7528">26420 11622 880 0,'0'0'959'0,"0"0"-810"15,0 0-147-15,0 0 18 16,0 0 81-16,0 0 3 16,0 0-36-16,74 6-40 15,-51-2-28-15,9-4-70 16,-9 0-228-16,-3 0-402 0</inkml:trace>
  <inkml:trace contextRef="#ctx0" brushRef="#br0" timeOffset="175963.2391">26757 11648 166 0,'0'0'1388'16,"0"0"-1213"-16,0 0-157 15,0 0-10-15,0 0 76 16,0 0 70-16,0 0-21 16,62-4-56-16,-58 4-46 15,1 0-22-15,-1 0-8 16,1 0 6-16,-1 0 0 15,-1 0-6-15,-2 4 7 16,-1 3-7-16,0 3 18 0,0 3 3 16,0 0 0-16,0 1 8 15,-7 2 13-15,1 0-15 16,0 0-12-16,2-2-8 16,4-5-7-16,0 5 1 15,0-7-2-15,4 0-39 16,17-7-115-16,-1 0-319 15,-1 0-279-15</inkml:trace>
  <inkml:trace contextRef="#ctx0" brushRef="#br0" timeOffset="176387.3613">27066 11499 978 0,'0'0'539'0,"0"0"-487"15,0 0-46-15,0 0 8 16,0 0 81-16,0 0 58 16,0 0-34-16,-34-16-46 15,25 24 5-15,3 4-18 16,0 8-17-16,2 3 15 15,4 3 28-15,0 1-21 0,0 3-34 16,6-4-18-16,7 1-7 16,4-4 5-16,3-5 2 15,2-6 0-15,3-3-5 16,0-6-8-16,0-3-10 16,-1 0-12-16,-4-3 7 15,-1-13 6-15,-4-8 8 16,-3-6-8-16,-5-8-4 15,-5 0 8-15,-2-1 5 16,-8 0 2-16,-17 5 5 16,-9 5-7-16,-34-2-110 15,10 12-485-15,3 3-898 0</inkml:trace>
  <inkml:trace contextRef="#ctx0" brushRef="#br0" timeOffset="188407.7737">27241 13462 307 0,'0'0'94'16,"0"0"-94"-16,0 0-114 15,0 0 73-15,0 0 41 16,60 0 70-16,-53 0 3 16,-3 0-64-16,0 0-9 0,-4 0-51 15,0 0-31-15,0 0-107 0</inkml:trace>
  <inkml:trace contextRef="#ctx0" brushRef="#br0" timeOffset="202037.0353">26816 7238 438 0,'0'0'154'0,"0"0"-77"15,0 0 74-15,0 0 2 16,0 0-111-16,46 37-41 16,-33-24-1-16,-2-6 173 15,-2 2-93-15,-2-2-64 16,-2-3-16-16,-4 2-16 15,1-3-10-15,-2-2 3 16,3 2 16-16,1 0 7 16,5 1 1-16,7 0 8 15,4 2-8-15,8 3 19 16,4 1 11-16,5 4 2 16,2-1 12-16,1 3 6 15,5-2 17-15,0 5-13 0,5 0-18 16,0-1-11-16,2 2-9 15,1 0 2-15,1-1 4 16,-2 1 2-16,5 0 10 16,1 3 15-16,2 2 13 15,-1 0-8-15,0 1-15 16,-5 0-8-16,-1-3-7 16,1 3-4-16,-4-1-7 15,3 1-3-15,1-1-10 16,1-1 10-16,1 3-5 15,0-2 3-15,-1-1 13 16,2 4-4-16,-1-1-1 16,1 3 16-16,1-1 2 0,2 1-2 15,1 0-13 1,-3-1 0-16,5-1-7 0,-5 1 2 16,3 2-14-16,2-2-1 15,0 4 2-15,0-1-1 16,-1-1 5-16,0 3-6 15,-1-3-1-15,-2 0 1 16,-1-1-2-16,0 2 2 16,-1-2 0-16,-2 0 0 15,-1-3 0-15,-3 2 0 16,1-2 0-16,0 0 1 16,2 1 0-16,1 0 0 15,3 2 0-15,0-1-1 16,0 3-1-16,2-3 1 15,-2 2-1-15,-2 2-5 0,0-1 0 16,-2-2-9-16,-4 1-1 16,-3-2-1-16,-3-1 7 15,-2 0 3-15,-1-2 1 16,0-2 5-16,0 3-1 16,-2-4-11-16,2 0-22 15,-3-1-11-15,-3-2 3 16,-2-2 12-16,-1 0 17 15,-4-1-5-15,0-1-10 16,1 2-14-16,-3 2 18 16,1-4 11-16,-3 0 13 15,0 2 0-15,-2-3 1 0,-2-2 0 16,-2-2 1-16,-2-2 0 16,-2-2-1-16,-4 0 1 15,0-4 1-15,-2 0-1 16,-4-3 0-16,1 0 1 15,-2 0 4-15,-1 0 3 16,-2 0 1-16,1 0 18 16,-1 0 12-16,0-4 1 15,0-5-11-15,0 2-21 16,0-4-7-16,0-1 4 16,-4-4-5-16,-3 3 14 15,1-4 5-15,0 4 4 16,2 0-14-16,-2-1-8 0,2 1-1 15,-2-1 5 1,1 5-5-16,-1 2 0 0,0 0 7 16,0 1-2-16,0 2 5 15,0 2-10-15,3-2 1 16,0 3 8-16,2 1-3 16,1 0-6-16,0 0 1 15,0 0 4-15,0 0 3 16,0 0-1-16,0 0 6 15,0 0-14-15,0 0-2 16,0 0-5-16,0 5 5 16,0 1 2-16,3 3-1 0,1-1 1 15,-1 2 0 1,0 3 0-16,2-1 0 0,-1 3 0 16,5-3 0-16,2 5 1 15,-1 0-1-15,3-1 1 16,-2-2 0-16,0-1-1 15,0 2-6-15,-3-4-6 16,-4-1 6-16,1 0 0 16,-4 0 5-16,-1-3-5 15,0-1 5-15,0 0-1 16,-9-2 2-16,-11 0 3 16,-12-1 80-16,-13-3 10 15,-52-2-29-15,11-10-64 16,-2-7-562-16</inkml:trace>
  <inkml:trace contextRef="#ctx0" brushRef="#br0" timeOffset="206470.9629">26447 5458 90 0,'0'0'1586'0,"0"0"-1519"16,0 0-67-16,0 0-49 15,0 0 47-15,0 0 2 16,0 3 12-16,0 6 14 15,-1 2 31-15,-1 0 2 0,1 1 8 16,-1 0-27-16,2-4-8 16,0-1 32-16,0-3 11 15,0-1 11-15,11-3-2 16,5 0-20-16,7-3 2 16,3-9-21-16,7-8-15 15,5-4-8-15,5-7-9 16,-1-4-8-16,1-6-5 15,0-2-42-15,0-12-108 16,-8 12-175-16,-11 9-352 0</inkml:trace>
  <inkml:trace contextRef="#ctx0" brushRef="#br0" timeOffset="208688.0859">28705 4752 747 0,'0'0'187'0,"0"0"-119"0,0 0 280 16,0 0-131-16,0 0-71 15,0 0-17-15,0 0-30 16,4 0-31-16,-2 0-23 16,-1 3-17-16,2 12-8 15,1 2 14-15,1 6 0 16,-2 1-9-16,1 3-14 15,1-3-1-15,1-3 6 16,0-4 5-16,3-4-12 16,-2-5 1-16,2-5 6 15,4-3 14-15,4 0 41 16,7-8-25-16,3-11-27 16,1-8-18-16,0-3 0 15,-2-3-1-15,-7 0-15 16,0 0-32-16,-5 7-36 0,-1 6-19 15,-4 9-122-15,-4 9-423 0</inkml:trace>
  <inkml:trace contextRef="#ctx0" brushRef="#br0" timeOffset="209464.6635">28870 6031 1480 0,'0'0'392'16,"0"0"-291"-16,0 0-70 15,0 0-5-15,0 0 43 16,0 0 30-16,0 0-34 15,0 10-42-15,0-2-14 16,0 3-8-16,0 4 10 16,0 0-10-16,-3-1 8 15,-1 0-8-15,-1-3 6 16,4-2-6-16,1-5 0 16,0-1 34-16,13-3 7 0,16 0 22 15,12-12-17-15,9-8-26 16,5-5-15-16,1-7-6 15,18-17-61-15,-15 7-169 16,-7 4-434-16</inkml:trace>
  <inkml:trace contextRef="#ctx0" brushRef="#br0" timeOffset="210536.6585">30575 3622 567 0,'0'0'365'16,"0"0"-219"-16,0 0-74 16,0 0 17-16,0 0 32 15,0 0 22-15,0 0-21 16,17 79-7-16,-7-48-51 0,1-1-30 16,2-5 14-16,4-4 14 15,-2-5 11-15,2-6 10 16,3-7-9-16,-2-3-24 15,4 0-7-15,0-12-15 16,0-6-13-16,-2-5 6 16,-2-4 8-16,-1 0-3 15,-3-3-12-15,-3 5-5 16,-4 7-3-16,0 6-1 16,-3 8-5-16,-3 4-53 15,5 4-220-15,-1 10-400 16,1 2-544-16</inkml:trace>
  <inkml:trace contextRef="#ctx0" brushRef="#br0" timeOffset="211105.6263">31071 4714 1232 0,'0'0'706'0,"0"0"-555"15,0 0-105-15,0 0 13 16,0 0 12-16,0 0-28 0,0 0-18 16,-2 35-7-16,2-20 1 15,0 3 0-15,0-3 0 16,2-3 17-16,8-4-15 16,6-2-8-16,4-5 7 15,5-1 30-15,8 0 24 16,6-13-9-16,1-5-31 15,4-4-15-15,-1-5-11 16,-4 3-8-16,-5 2-12 16,-4 3-43-16,-3 12-73 15,-9 3-146-15,-5 4-610 0</inkml:trace>
  <inkml:trace contextRef="#ctx0" brushRef="#br0" timeOffset="211698.4134">31205 5931 1731 0,'0'0'508'16,"0"0"-456"-16,0 0-52 15,0 0-1-15,0 0 1 16,0 0 0-16,0 0 2 16,-30 57-1-16,29-45 0 15,1-5 0-15,1 0 14 16,19-5 37-16,8-2 43 16,6 0-33-16,8-5-19 15,3-6-4-15,0 1-25 16,1-3-14-16,-6 3-14 15,-4 2-64-15,-5 1-104 16,-8 4-340-16,-11 1-274 0</inkml:trace>
  <inkml:trace contextRef="#ctx0" brushRef="#br0" timeOffset="212343.3693">31023 7239 965 0,'0'0'411'16,"0"0"-254"-16,0 0 5 15,0 0 26-15,0 0 11 16,0 0-73-16,0 0-36 15,55-21-29-15,-55 21-33 16,0 0-21-16,0 0-6 16,0 10-1-16,-6 3 9 15,-6 3 19-15,-3 2 14 16,3-1-10-16,4-3 12 16,5-5-25-16,3 0-3 0,10-5 1 15,21-4 2 1,25 0-19-1,5-6-19-15,40-18-99 0,-16 1-175 0,-18 5-585 16</inkml:trace>
  <inkml:trace contextRef="#ctx0" brushRef="#br0" timeOffset="214972.8609">27848 9322 527 0,'0'0'891'15,"0"0"-635"-15,0 0-149 16,0 0 20-16,0 0 87 16,0 0-25-16,18-16-98 15,0 7-60-15,3-1-5 16,3-1-2-16,-2 2 12 0,-4 3 1 16,0-1 14-1,-5 6-11-15,1-2-18 0,-4 3-20 16,-1 0-2-16,1 0 0 15,-2 7-1-15,-5 5 0 16,-1 6-1-16,-2 1-4 16,0 5 6-16,-5-1-1 15,-4 0 2-15,-3-1-1 16,0-4 9-16,1-2-3 16,1-3 3-16,4-2 7 15,2-2 7-15,4 1 13 16,0 0-7-16,7-1-8 15,17-1-12-15,7-2-9 16,10-1-33-16,3-3-85 16,18-2-89-16,-14-7-333 0,-8-3-216 0</inkml:trace>
  <inkml:trace contextRef="#ctx0" brushRef="#br0" timeOffset="215672.1251">28203 9060 772 0,'0'0'137'0,"0"0"-137"16,0 0-1-1,0 0 1-15,0 0 92 0,0 0 27 16,0 0-2-16,0-11 31 16,0 11-30-16,0 0 4 15,0 0 37-15,0 0 11 16,0 3-21-16,0 5-38 15,0 7-15-15,2-1-43 16,4 5-34-16,1 1-13 16,3-3-1-16,1-1-5 15,-2-3-22-15,0-5-33 16,-5-2-19-16,-1-2-16 16,-3-4 6-16,2 0 52 15,-2 0 30-15,0-9-4 16,3-6 6-16,1-1 5 0,2-5 6 15,3-2 15-15,2 4-11 16,-2-1 20-16,-2 3 37 16,2 4-23-16,-5 9-16 15,1 1 32-15,0 3-27 16,1 0-20-16,5 7-10 16,1 12 3-16,3 2-10 15,0 1-1-15,7 11-18 16,-5-9-214-16,-1-5-530 0</inkml:trace>
  <inkml:trace contextRef="#ctx0" brushRef="#br0" timeOffset="232307.8313">27049 14988 182 0,'0'0'167'16,"0"0"-87"-16,0 0-80 15,0 0-68-15,0 0-3 16,10 3 61-16,-10-3 10 15,0 3-89-15,0-3-50 0</inkml:trace>
  <inkml:trace contextRef="#ctx0" brushRef="#br0" timeOffset="235517.4676">26826 14908 361 0,'0'0'16'0,"0"0"-16"16,0 0 78-16,0 0 453 15,0 0-339-15,0 0-22 16,0 0-28-16,-10 20-39 15,11-20 12-15,4 0 4 16,-2 0-2-16,0 0-21 16,0 0-24-16,0 0-16 15,1 0-13-15,5-3-18 16,3 3-14-16,6-4-10 16,3 1 1-16,4 0-2 15,5-4 1-15,3 4 5 16,1-4-5-16,3 2-1 0,-4 0 1 15,-2 0 0-15,-5 4 7 16,-5-2 4-16,-2 0 4 16,-4 0-1-16,0 1-6 15,-3 2 2-15,3-2-5 16,-2-1 0-16,4 0 2 16,-1 2-7-16,2-2 5 15,-1 3-5-15,2 0 6 16,-2 0-6-16,2 0 0 15,1 0-1-15,-1 0 1 16,0 0-1-16,2 0 1 0,-3 0-1 16,1 0 1-1,-1 0-1-15,1 0 1 0,1 0-1 16,-4 3 1-16,0-3-1 16,-2 1 1-16,-1 2 0 15,-2-3-1-15,-1 3 0 16,-1-3 0-16,-1 0 1 15,-1 2-1-15,2 0 1 16,1 1 0-16,1 0-1 16,0 0 1-16,0-2-1 15,0 2 0-15,-4-1-1 16,1-2 1-16,-4 3 0 16,-2-3-1-16,-2 0-6 15,0 0 5-15,0 0-4 16,0 0 5-16,0 0 1 15,0 0 0-15,0 0 2 0,0 0-1 16,0 0 7-16,0 0-2 16,0 0 13-16,0 0-9 15,-5 0-8-15,-4-8-2 16,3 1-1-16,-3-3-8 16,2 3 8-16,-3-4-1 15,2 2 2-15,-1-4-1 16,0 3 0-16,2 1 1 15,1 2 0-15,1 0 0 16,2 0 1-16,2 1 0 16,-1 2 1-16,1 1-1 15,-1 0 0-15,2-1 0 16,-1 4 0-16,1 0 8 16,0 0-9-16,0 0 1 0,0 0 0 15,0 0 0-15,0 0-1 16,0 0 1-16,0 0 1 15,0 0-1-15,0 0 5 16,0 0 3-16,0 0 2 16,0 0 0-16,0 0 0 15,0 0-2-15,0 0 1 16,0 0 1-16,-3-3 0 16,0 0-3-16,0-1-2 15,1 2 3-15,1-2 3 16,-1 4-6-16,1-3-5 15,1 2 6-15,0 1-6 0,0-3 5 16,0 3-5-16,0-3 0 16,0 3 0-16,0 0 0 15,0 0 0-15,0 0 0 16,0 0-1-16,0 0 0 16,0 0-1-16,0 0 1 15,0 0-8-15,0 0 7 16,0 6 1-16,0 2 9 15,3 1-2-15,3 1-6 16,4 0 7-16,1 0-8 16,1-1 1-16,1 2-1 0,-2-2 1 15,-2 1-1 1,-1-3 0-16,-2 0 0 0,-1-5 1 16,-2 4-1-16,-2-4 0 15,-1 1 1-15,0-3-1 16,0 0 1-16,0 0 1 15,0 0-1-15,0 0 10 16,0 0-5-16,0 0 0 16,0 0 1-16,0 0-6 15,0 3 1-15,0-3-1 16,0 4 1-16,-1 1 8 16,-8 3 7-16,-6-1 16 15,-2 2 8-15,-5 1 3 16,0 3-4-16,-2-3-16 15,-2 3-19-15,-5-2-5 0,4-1-179 16,7-4-711-16</inkml:trace>
  <inkml:trace contextRef="#ctx0" brushRef="#br0" timeOffset="254713.416">29628 14932 2 0,'0'0'233'16,"0"0"-142"-16,0 0 126 15,0 0 8-15,-58-34-149 16,43 29-53-16,-1 0-22 16,-3 3 1-16,-1-2 5 15,-3 4 0-15,0-3-5 16,-2 3 8-16,0-3 0 15,0 3 4-15,1 0 4 16,4 0-18-16,3 0-19 0,6 0-160 16,3 0-320-16</inkml:trace>
  <inkml:trace contextRef="#ctx0" brushRef="#br0" timeOffset="256077.7903">28984 14832 406 0,'0'0'20'0,"0"0"178"16,0 0-49 0,0 0-45-16,0 0-8 0,0 0 14 15,0 0-19-15,0 10-17 16,0-10 19-16,3 1-15 15,4-1-12-15,5 0-5 16,3 0-15-16,4 0-17 16,5 0-7-16,3 0-13 15,0-1-8-15,1 1 0 16,1-3 0-16,-3 3-1 16,-2 0 1-16,-2 0-1 15,-2 3 1-15,-2 1 0 16,-1 2 5-16,0-2 6 15,2 2 14-15,-2-2 5 0,1 1-2 16,-3-3-10-16,1 4-2 16,-4-3-6-16,3 1-4 15,-4-2-7-15,-1 3 0 16,-1 0 0-16,-5-2 0 16,-1-3 0-16,-1 1-2 15,-1-1 1-15,-1 3 0 16,0-3 1-16,0 0 0 15,0 0 1-15,0 0 0 16,0 0 11-16,0 0-1 16,0 0-3-16,0 0-7 0,0 0-1 15,0 0 1 1,0 0 0-16,0 0 2 0,0 0-2 16,0 0 4-16,0 0-5 15,0 0-1-15,-7-7-1 16,1 0 1-16,-3 2 0 15,5-5 1-15,-2 3 0 16,2 0 0-16,1-3 0 16,2 0 1-16,-2 0-1 15,-1-3 0-15,1 3 0 16,-2 3 0-16,1 0 0 16,1 1 0-16,-2 3 0 15,2 0 1-15,0 0-1 16,2 3 9-16,-2-3 1 15,3 3 11-15,0 0 10 0,0 0 2 16,0 0-8-16,0 0-8 16,0 0-4-16,0 0-6 15,0 0 1-15,0 0-6 16,0 0-1-16,0 0 5 16,0 0 9-16,0 3 14 15,0 4 4-15,0 1 4 16,0 2-12-16,6 0-3 15,-2 0 1-15,1 1 0 16,1-1-3-16,0 0-6 16,1-3 2-16,0 3 2 15,1-1 4-15,0 0-15 16,-1-2-5-16,-1 3-1 0,0-3 0 16,0 0 6-1,-2 2-6-15,3-2 0 0,-2 0 0 16,0-1 1-16,-1-5-1 15,-2 2 0-15,-2-3 1 16,0 0 4-16,0 0 9 16,0 0 5-16,0 0 3 15,0 0 1-15,0 0-5 16,0 0 4-16,-5 0 26 16,-8 0-24-16,-5 3-12 15,-7 0-7-15,-28 4-6 16,10 2-245-16,-1-4-920 0</inkml:trace>
  <inkml:trace contextRef="#ctx0" brushRef="#br0" timeOffset="259022.1202">30577 15096 95 0,'0'0'140'0,"0"0"-36"15,0 0 38-15,0 0-112 16,0 0-30-16,0 0 0 16,0 0 216-16,3 0-34 0,-2 0-120 15,-1 0-36 1,0 0 28-16,2 0 31 0,-2 0 9 16,0 0-2-16,0 0-14 15,3 0-11-15,0 0-14 16,3 0-12-16,3 0-7 15,3 0-8-15,2 0-7 16,2 4 4-16,1 2-4 16,0-2-10-16,2 6-9 15,1 0 0-15,2 3 0 16,2-4-1-16,1 5 1 16,0-4-1-16,-2 0 1 15,1 0 0-15,-5-4 0 16,-1 1 0-16,-1 0 1 15,-2-2-1-15,-1 3 1 0,-2-1 0 16,3 0 1-16,-1 2-1 16,0 1 0-16,2 3 0 15,3 0 6-15,-2-2-6 16,3 2 0-16,-1-4 5 16,-2 4-6-16,1-3 2 15,-5 0-1-15,1-3-1 16,-5 0 1-16,-2-1 6 15,1 1-6-15,0 3-1 16,0-3 0-16,0 6 2 16,2-4 9-16,2 2 0 15,0 1-1-15,0-1 2 16,0-5 1-16,-3 4 1 16,1-3-6-16,-2-4-7 15,-2 1-1-15,-2-1 1 0,-2-1-1 16,-2-2-1-16,0 0 1 15,0 0 0-15,0 0 1 16,0 0 9-16,0 0-9 16,0 0 6-16,0 0-5 15,0 0 6-15,0 0 7 16,0 0 13-16,0 0 42 16,0 0-27-16,0-6-32 15,0-3-10-15,0 1 11 16,0-1 4-16,0-1-15 15,0-1 0-15,0 0 0 16,0-1 0-16,0 3 0 16,0 2 0-16,0-3-1 0,1 1-9 15,-1 3 0-15,0-2 3 16,2 1 0-16,-2-3-1 16,0 0-11-16,0 0 6 15,0 1 3-15,0 0 8 16,0 5 1-16,0 1-2 15,0-1 1-15,0 4 1 16,0 0 0-16,0 0 0 16,0 0 0-16,0 0-7 15,0 0-4-15,0 0-6 16,0 0-1-16,0 0 18 16,0 4 0-16,0 3 0 0,0 2 1 15,0 0 1-15,1 1-1 16,1 2 6-16,0 0-6 15,-2 1 8-15,2 0 7 16,1-2-5-16,-2 2 2 16,4-1 0-16,-2-1 5 15,1 2-2-15,1-3-7 16,-2-3 3-16,0 2-6 16,1-2-5-16,-1 0-1 15,-1-5 1-15,-1 3 1 16,-1 1-1-16,0-4 0 15,0 3 0-15,0-3 7 16,-6 2 6-16,-9 2 17 0,-5-3 35 16,-8-2-1-16,-8-1-15 15,-29 0-50-15,10 0-47 16,4-1-647-16</inkml:trace>
  <inkml:trace contextRef="#ctx0" brushRef="#br0" timeOffset="261722.8467">31782 15086 232 0,'0'0'80'15,"0"0"308"-15,0 0-161 16,0 0-74-16,0 0-53 16,0 0 7-16,2 24 19 0,-1-24-16 15,1 0-6-15,1 0 1 16,0 0-19-16,4 0-23 16,1 0-16-16,2 0-25 15,2-4-6-15,2-2-2 16,-1-4-5-16,6-3-9 15,1-1-6-15,1-5-3 16,1-4 2-16,0-7-11 16,1 0 12-16,-5-3 1 15,-1 0 5-15,-3 4 1 16,1 2-1-16,-3 3 1 16,0 2 5-16,3-1-6 15,-2 3 0-15,2 3 1 0,-1 0-1 16,-3 5 0-1,-2 5 0-15,-3 1 1 0,-1 2 0 16,-3 4-1-16,-2 0 0 16,0 0-11-16,0 0-6 15,0 0 5-15,-4 0 11 16,-3 0 1-16,1 4 0 16,-3-1 0-16,3 1 0 15,2 2 0-15,-1-3 2 16,1 1-1-16,-4-1 1 15,-1-1 6-15,0 2-2 16,0-1 2-16,-1 0 1 0,4-2-1 16,1 3 2-16,4-4 2 15,1 0 1-15,0 0 4 16,0 0 0-16,0 0 4 16,0 0 10-16,1 0 0 15,9 0-22-15,3-11-9 16,-1 5-1-16,4-4 1 15,-2 0-1-15,0 0-5 16,-2 0 6-16,1 2 0 16,-2 2 0-16,0 3 14 15,-1 3-3-15,2 0-9 16,-1 0 4-16,0 0-6 16,-2 7-2-16,-3 6-5 15,-6 4-17-15,0 22-166 16,-15-6-214-16,-2 1-495 0</inkml:trace>
  <inkml:trace contextRef="#ctx0" brushRef="#br0" timeOffset="274851.4516">27926 15100 78 0,'0'0'0'0</inkml:trace>
  <inkml:trace contextRef="#ctx0" brushRef="#br0" timeOffset="275693.757">27818 15193 104 0,'0'0'0'0,"0"0"-26"0</inkml:trace>
  <inkml:trace contextRef="#ctx0" brushRef="#br0" timeOffset="313438.9707">11938 6338 537 0,'0'0'486'0,"0"0"-396"16,0-4-35-16,0 3 63 0,0-1 71 16,0 1-9-16,0-2-32 15,0 3-25-15,0-1-28 16,0-1-4-16,0-1-13 15,0 2 5-15,0-2 1 16,0 3-14-16,0 0-20 16,0 0-16-16,0 0-19 15,0 0-15-15,0 10 0 16,0 10 0-16,0 3 16 16,0 3-7-16,0 1-2 15,0 3-1-15,0 0-5 16,0-4-1-16,3 3 1 15,-3-2 0-15,0-4 0 0,1 1 0 16,-1-2-1-16,2-3 1 16,-1-2-1-16,2-3 1 15,1-1-1-15,-1-2 0 16,-3-2 1-16,3-3-1 16,-3 4 0-16,3-5 0 15,-3 0 0-15,3-2 0 16,-3 0 0-16,0-3 0 15,0 0 0-15,0 0 0 16,0 0 0-16,4 0 6 16,-1 0 1-16,0-7-7 15,3-4-7-15,1-3 1 16,4-3 0-16,-5-2-9 0,0 2 8 16,0 0-4-16,0 4 10 15,-3 1 0-15,1 1 1 16,-1 2 0-16,-2 2 0 15,1 0 0-15,-1 2 1 16,1 0 5-16,-1 2-5 16,3 2 5-16,-4-1-4 15,0 2-2-15,0 0-1 16,0 0-1-16,0 0-7 16,0 0 2-16,0 9-2 15,0 2 9-15,0 3 0 16,0 1 0-16,-7 2 0 15,3-2 1-15,1-1-1 16,-1 3 0-16,1-1 1 0,3-2 0 16,-3-1-1-16,3-1 1 15,0-2-1-15,0-2 1 16,-3-2-1-16,0 1 0 16,0-1-1-16,-3 0 0 15,0-2 0-15,-9 0 1 16,0-3 0-16,-5 1 9 15,0-2 9-15,2 0-1 16,-6 0 6-16,2-5 4 16,2-7-16-16,-5-1-5 15,4-3-5-15,-1 2 1 16,6-1 4-16,6 4-5 16,0 4 0-16,7 1 5 0,0 6-6 15,3 0 0-15,0 0-46 16,-3 6-103-16,3 7-471 15,-3-5-191-15</inkml:trace>
  <inkml:trace contextRef="#ctx0" brushRef="#br0" timeOffset="315053.8065">11379 7144 816 0,'0'0'348'15,"0"0"-199"-15,0 0-57 0,0 0 14 16,0 0 20-16,0 0 16 16,0 0-15-16,-9-37-43 15,9 29-41-15,3-2-4 16,3 0 3-16,5 2-5 15,5 0-18-15,0-1-11 16,-3 6-7-16,7-1-1 16,-1 1-2-16,-2 3 1 15,-1 0 1-15,-4 0-1 16,-5 7 0-16,-1 5 0 16,-1-1 1-16,-5 4 0 15,0-1 5-15,0 5-3 0,-9-1-2 16,-3 1 2-1,0 0-1-15,-5-2 0 0,7-3 0 16,3 2-1-16,1-5 3 16,6 0-2-16,0 0 8 15,0-1-8-15,6 0 1 16,7 0-2-16,4-3 0 16,-1 2-54-16,-1-5-122 15,9-4-73-15,-7 0-107 16,-1 0-51-16</inkml:trace>
  <inkml:trace contextRef="#ctx0" brushRef="#br0" timeOffset="315390.4548">11710 7140 601 0,'0'0'759'16,"0"0"-640"-16,0 0-82 15,0 0-20-15,0 0 56 16,0 0 38-16,0 0-44 15,-18-7-34-15,11 21-12 16,1-2 4-16,-1 4 0 16,6 1 4-16,1-1-6 15,0-2-7-15,8-1-10 16,5-2 0-16,5-3-4 16,3-4 6-16,1-4-2 15,-2 0-4-15,-1 0 4 16,-4-2-6-16,0-9-1 15,-6-5 1-15,-3 0 5 0,-3-5 10 16,-3-3 15-16,0-1 5 16,-9-1 2-16,-3 2 13 15,-6 9-22-15,3 5-25 16,-4 6-3-16,-5 4-208 16,3 7-381-16,0 5-291 0</inkml:trace>
  <inkml:trace contextRef="#ctx0" brushRef="#br0" timeOffset="316344.3938">12314 7014 1729 0,'0'0'228'0,"0"0"-188"16,0 0-40-16,0 0-4 15,0 0 4-15,0 0 68 16,0 0-32-16,-13-4-25 0,1 27 4 16,-3 7 23-1,-3 3-4-15,6 1-13 0,-1 1-12 16,0-5-8-16,5-7 5 15,-1-2-4-15,3-3-2 16,3-7-132 0,-6-7-134-16,1-2-223 0,4-2-48 0</inkml:trace>
  <inkml:trace contextRef="#ctx0" brushRef="#br0" timeOffset="316518.7713">12140 6961 175 0,'0'0'1299'0,"0"0"-1201"15,0 0-98-15,0 0-80 16,0 0 39-16,0 0-11 16,35 30-81-16,-24-19-132 0</inkml:trace>
  <inkml:trace contextRef="#ctx0" brushRef="#br0" timeOffset="316725.5442">12386 7295 1768 0,'0'0'284'0,"0"0"-227"16,0 0-46-16,0 0-11 16,0 0-50-16,0 0-195 15,0 0-337-15</inkml:trace>
  <inkml:trace contextRef="#ctx0" brushRef="#br0" timeOffset="319892.2713">3673 7124 409 0,'0'0'259'16,"0"0"-33"-16,0 0-90 15,0 0-11-15,0 0 15 16,0 0 11-16,0 0-10 15,6 5-7-15,-6-5-17 16,0 0 0-16,0 0-19 16,4 0-45-16,-4 0-34 15,3 1-17-15,5 8 0 16,-1 2-1-16,5 7 0 0,3 3 1 16,4 3 7-16,1 2-8 15,5-2 0-15,2-3 5 16,3-3-5-16,3-2 0 15,-2-3 0-15,-1-4 1 16,0 0 0-16,-8-4-1 16,-1 1 1-16,-6-2-2 15,-3-1 1-15,-6 0-1 16,-2-2-1-16,-4-1 0 16,0 0-9-16,0 3 5 15,0-3 5-15,0 0 13 0,0 0 0 16,0 0 5-1,-4 0 6-15,1-7-11 16,-3 0-12-16,0-1 5 0,0-3 2 16,-2 3 2-16,1-1 3 15,1 0 4-15,0 2 14 16,3 0-3-16,3 1 1 16,-3 6 7-16,3-1-14 15,0 1-13-15,0 0-9 16,0 0-10-16,0 0-3 15,3 0-6-15,6 0 13 16,4 7 6-16,1-2 0 16,-2 3 1-16,4-4-1 15,-5 3 0-15,5 0 1 0,-7 0-1 16,2-1 0 0,-3 0 0-16,-3-3-2 0,-2 3-4 15,-3-2 6-15,0-1-6 16,0 0 6-16,0-2 4 15,0 2 42-15,-8 3-22 16,-5-2-8-16,1 3-4 16,-4-1-1-16,1-2-10 15,0-1-1-15,6 2-6 16,6 0-71-16,0-1-132 16,3-1-291-16,0 0-7 15,0 0-197-15</inkml:trace>
  <inkml:trace contextRef="#ctx0" brushRef="#br0" timeOffset="320518.9342">4449 7338 222 0,'0'0'0'15,"0"0"-222"-15</inkml:trace>
  <inkml:trace contextRef="#ctx0" brushRef="#br0" timeOffset="321048.4256">4449 7338 342 0,'55'-13'58'15,"-52"13"-9"-15,-3 0 326 16,0 0-103-16,0 0-51 16,0 0-58-16,0 0-18 15,-6 0-22-15,-3 0-27 16,0 0-30-16,-6 0-35 15,3 0-19-15,-4 10-1 16,2 0 4-16,1-1 0 16,1 1-7-16,6 0-8 0,3 0 0 15,3 0-2-15,0-1-7 16,1 1-6-16,10-2-58 16,1 2 26-1,4-1 15-15,-2 2 13 0,-1 1 10 16,-1 1 2-16,-4 1 7 15,-3 0 0-15,-5 2 0 16,0-1 0-16,0-1 18 16,-8 0 2-16,-3-2 34 15,-1-4-33-15,-1-2-12 16,2-2-7-16,-2-2 9 16,1-2-5-16,3 0 10 15,4-6 0-15,1-7-16 0,4-4-15 16,0-4-35-16,0-4 15 15,9-2 6-15,0 1-19 16,7-1-5-16,-1 5 31 16,3 2 21-16,-3 3 1 15,3 1 7-15,-6 5 16 16,0 2-2-16,-5 2-11 16,-1 1-7-16,-4 6-2 15,-2 0-1-15,0 0-43 16,0 0-128-16,0 0-187 15,-3 4-339-15</inkml:trace>
  <inkml:trace contextRef="#ctx0" brushRef="#br0" timeOffset="321435.4357">4683 7332 768 0,'0'0'817'0,"0"0"-690"16,0 0-92-16,0 0-23 15,0 0 24-15,-72 79 42 16,66-57-22-16,-1 2-24 16,7-1-15-1,0-3-9-15,0-3-7 0,3-6 14 16,7-3 26-16,-1-5 13 0,-1-3-11 15,2 0-26-15,-1 0-5 16,0-3 0-16,0-8-2 16,0-5-8-16,0 0-1 15,-3-3-1-15,-3-2 0 16,0 1-1-16,-3 4-33 16,0 2-44-16,0 5-41 15,-9 3-23-15,-6 6-113 16,0 0-273-16,3 2-242 0</inkml:trace>
  <inkml:trace contextRef="#ctx0" brushRef="#br0" timeOffset="321713.1516">5065 7284 1549 0,'0'0'545'0,"0"0"-479"15,0 0-55-15,0 0-10 16,0 0 87-16,0 0 28 16,-54 86-42-16,38-59-38 15,-1 0-16-15,1 0-14 0,4-4-5 16,-3-1-1-16,3-4-17 15,6-5-78 1,-1-5-100-16,4-8-147 0,3-6-204 16,0-8-560-16</inkml:trace>
  <inkml:trace contextRef="#ctx0" brushRef="#br0" timeOffset="321884.9958">4959 7188 1418 0,'0'0'498'15,"0"0"-474"-15,0 0-24 16,0 0-49-16,0 0-9 0,0 0-139 16,0 0-434-16</inkml:trace>
  <inkml:trace contextRef="#ctx0" brushRef="#br0" timeOffset="322063.4685">5095 7504 1341 0,'0'0'1035'0,"0"0"-1035"15,0 0-315-15,0 0-483 0,0 0-348 16</inkml:trace>
  <inkml:trace contextRef="#ctx0" brushRef="#br0" timeOffset="328972.0415">12692 10412 503 0,'0'0'108'0,"0"0"308"16,0 0-225-16,0 0-77 15,0 0-12-15,0 0 11 16,0 0 49-16,13 5-16 16,-13-5-23-16,3-4-21 15,0 1-15-15,3 0-22 16,0-4-10-16,-2 3-25 16,2-2-13-16,5-4-11 15,-2 0-6-15,0-3-14 16,2 2-2-16,2-5-2 15,0-1-10-15,-4-2-7 0,-2-1 17 16,1 1 18-16,1-5 0 16,-6 4 0-16,3-6 14 15,-3-1 1-15,3-2-13 16,0-1 7-16,2-2-9 16,2-2-1-16,-1 1-6 15,-2 2 6-15,2 2-6 16,0 0-4-16,-2 5 5 15,4 0 4-15,-2 1 1 16,-3 1 0-16,0 3-1 16,-1-1 2-16,-2 1-1 15,0-2 1-15,-3 0 0 0,0 2 0 16,0-1 0-16,0 1-1 16,0-1 1-16,0 6-1 15,0-1 0-15,0 5 1 16,0 2 0-16,0 2 0 15,0 3 1 1,0 0 1-16,0 3-1 0,0 0-1 16,0 0-6-16,0 0-2 15,0 0 1-15,0 0-5 16,0 0 0-16,0 0-4 16,0 0 4-16,-1 0 3 15,-5 0 0-15,-1 0 9 16,-5 0 6-16,-5 3 5 0,1 3-3 15,-3-2 5-15,-1-1 3 16,-2 1 2-16,-1-1-9 16,0 0-3-16,0 1-6 15,-2-2 0-15,1 6 1 16,-1-3-1-16,1 2 1 16,0-1 0-16,0-2-1 15,-1 3 1-15,1 0 0 16,3-1-1-16,-3 0 2 15,-5-3-1-15,3 5 1 16,-7-2-1-16,-2-2-1 16,3-1 1-16,-1 1-1 15,-3-1 1-15,-3-3 0 16,4 0-1-16,-1 0 1 16,0 0 0-16,1 0 0 0,6 3-1 15,-1-3 0 1,4 5 0-16,3-3-1 0,0 5 0 15,4-2-6-15,3 2 6 16,-4 2 1-16,4-5-1 16,-4 3 0-16,1-4 0 15,-3 1 0-15,-2 0 1 16,-6-4-1-16,-1 2 0 16,-2-2-10-16,0 1 4 15,-1-1 6-15,-2 0 1 16,0 0-2-16,0 0 0 15,-1 0 0-15,3 0-5 16,-2 0 5-16,0 0-4 16,1 0 5-16,0 0 0 15,-1 0 0-15,-1-1-5 0,1-1-1 16,2 2 6-16,1 0-5 16,0 0-2-16,1 0 7 15,3 0-7-15,-1 0-3 16,-2 0-3-16,3 0 3 15,-1 0 0-15,-3 0 10 16,2 0-1-16,-2-4-5 16,0 3 6-16,-5-2-6 15,2 3 5-15,0-3 1 16,-3 3 0-16,3 0 0 16,-4 0-5-16,6 0 4 15,-2 0-8-15,3 0-36 0,-3 0-17 16,5-3 29-16,-2 3 18 15,0-1 14-15,-1-2 1 16,-2 3 0-16,-1 0 1 16,1 0 0-16,-3 0 2 15,5 0-1-15,-2 0 1 16,-1 0-1-16,4 4 0 16,-1-4 1-16,1 3-2 15,0 0 1-15,-3 0 0 16,2-2-1-16,-2-1 0 15,-4 4 0-15,4-4 0 16,-6 0 2-16,-1 2-1 16,-2-2 1-16,-4 0-1 0,4 0-1 15,-1 0-1-15,-2 0 1 16,2 0 0 0,1 0 0-16,3 0 0 0,-2 0 0 15,2 0 0 1,-1 0 0-16,1 0 0 0,0 0 0 15,2 0 0-15,1 0 0 16,0 0 1-16,5 0-1 16,-2 0 0-16,2 0 0 15,1-6 0-15,2 5 0 16,1-2 1-16,4 0-1 16,-2 0 0-16,1 3 1 15,-1 0 6-15,1 0-1 0,2 0 1 16,-5 0-6-16,3 0 0 15,-1 0-1-15,2 0 0 16,-1 0 2-16,-1 0-2 16,-2 0 0-16,2 0 0 15,-2 0 1-15,0-1 0 16,-1-2 0-16,-2 3-1 16,0-3 1-16,2 3-1 15,-2 0 0-15,-3 0 1 16,2 0-1-16,0 0 0 15,1 0-1-15,3 0 1 16,5 0 1-16,-1 0-1 0,4 3 0 16,1-3 0-1,0 0 0-15,0 0 0 0,-1 0 0 16,1 0 0-16,0 0-9 16,0 0-1-16,3 0-4 15,-1 0 13-15,1 0 0 16,3 0 1-16,2 0 0 15,-1 0 2-15,5 0 13 32,-4 0 5-32,1 0-8 0,0 0-11 0,0 0 1 15,3 0-1-15,-1 0 0 16,-1 0-1-16,5 0 0 16,-3 0 1-16,2 0-1 15,1-3 1-15,0 3-1 16,3 0 0-16,-5 0 0 0,1 0 0 15,1 0-1-15,-3 0 1 16,-3 0 0-16,0 0-1 16,0 3 1-16,2 0-2 15,4-2 2-15,0 2-1 16,3 0 1-16,-2 0 0 16,2-2 0-16,0 3 1 15,-1-2 0-15,1 1 5 16,3-2-5-16,-3 2 7 15,0 0 4-15,-3 1 4 16,0-1-5-16,0 4 0 16,-1 1-2-16,-1 1-8 15,2-1 7-15,0 2-6 0,-1 0 5 16,1-1-1 0,0 3-5-16,0-2 1 0,-2-1 5 15,1-2-6-15,4 0-1 16,-3 0 1-16,3 2 0 15,-3 0-1-15,3-1 1 16,-3 2 0-16,2 0-1 16,1 2 0-16,-2-2 1 15,2-2-1-15,-3 2 1 16,3-2 0-16,0-1 0 16,0 3 0-16,-4 0 0 15,4-3-1-15,-3 3 1 16,3-3-1-16,0-1 1 0,0 1-1 15,-2 0 0 1,1 1 0-16,1 0 0 0,0-2 1 16,0 4-1-16,-3 0 0 15,0 3 0-15,0 0 1 16,-1 1-1-16,2-2 0 16,-1 1 0-16,0-2 0 15,3-4 0-15,0 3 0 16,-1-1 0-16,1-2 0 15,3 0 0-15,-3 3 0 16,3-4 0-16,-3 5 0 16,3-2 0-16,0 1 1 15,-3 0-1-15,3 0 1 16,0-1 0-16,-3 2-1 16,3-2 1-16,0-1-1 0,0-2 0 15,-3 0 0-15,3 0 1 16,0-2-1-16,0 3 0 15,0-1-1-15,0-2 1 16,0 5 0-16,0-2 0 16,3 0 0-16,3 0 1 15,-3-1-1-15,3-2 1 16,1 3-1-16,-1-4-1 16,0 2 1-16,2 0 1 15,-1-3-1-15,-4 2 0 16,3-3 0-16,-3 1 0 15,0-2 0-15,3 3 1 0,-3 0-1 16,4-2 2-16,1-1-2 16,1 0 0-16,4 0 0 15,-1 0-7-15,-1 0-6 16,5 0 7-16,-4 0-1 16,1 0 6-16,-2 0 0 15,-2 0 0-15,-3 0 1 16,-2 0-1-16,2 0 1 15,0 0-1-15,0 0 0 16,2 0-8-16,2 0-74 16,11 0-85-16,-3-4-232 15,1-6-731-15</inkml:trace>
  <inkml:trace contextRef="#ctx0" brushRef="#br0" timeOffset="1.07254E6">22444 12824 631 0,'0'0'545'0,"0"0"-479"16,0 0-47-16,0 0 38 16,0 0 88-16,0 0-22 15,-4-10-47-15,-2 10-25 16,-1 0-22-16,-9 0 6 16,-6-3 15-16,-6 3-3 15,-7 0-13-15,3 0-7 16,-6 0-18-16,5 0-1 15,4 0-7-15,0 0 12 0,7 0-5 16,3 0 5 0,4 0 13-16,-5 3 2 0,4 4-14 15,-4 4 10-15,0 4 2 16,-1 2 7-16,-6 5-1 16,-5 2-13-16,0 6-4 15,-3 2-6-15,4-1 0 16,3-1-8-16,7-5 0 15,9-1 6-15,5-4 20 16,4 0-11-16,3-3-10 16,0 1-4-16,0-1 11 15,13 0 33-15,3 0-12 16,7 2-19-16,3-3-1 16,3 1-14-16,4-3 0 15,-1 2 9-15,4-3-9 0,0-2 0 16,3-2 0-16,0 4 6 15,-7-6-5-15,1 2 0 16,-3-5 5-16,-2-1 2 16,-1 0-8-16,0-3 1 15,0 0 9-15,3-3-1 16,1-6-8-16,5-5-1 16,-2 1 0-16,1-3 1 15,-3-1 4-15,-3 0-5 16,-6-2-1-16,-4-1-12 15,-5 0 13-15,-5-3 7 16,-2-7-7-16,-7-2 0 0,0-2-16 16,-20-6-18-16,-2 1 18 15,-7 2-29-15,-7 1-54 16,-26-4-59-16,7 10-162 16,3 5-402-16</inkml:trace>
  <inkml:trace contextRef="#ctx0" brushRef="#br0" timeOffset="1.07467E6">21100 12957 831 0,'0'0'681'0,"0"0"-600"16,0 0-60-16,0 0 2 15,0 0 105-15,0 0 29 16,0 0-46-16,35 12-26 15,-21-8-20-15,3 2-15 16,4 1-1-16,-2-4 6 16,4 1-11-16,3-4-11 15,1 0-15-15,0 0-8 16,-2-1-1-16,-4-8-8 0,-3-1 5 16,-4 1 5-1,-4-1 4-15,-4 0 7 0,-2 3-7 16,0 0 23-16,-4 0 7 15,0 1-14-15,0-1-20 16,-10 3-11-16,-4-2 0 16,-1-1 0-16,-11 1 0 15,3 2 0-15,-6 1 0 16,2 3 0-16,-1 0 0 16,-4 0 9-16,-1 10 3 15,0 3 12-15,-2 7 19 16,1 0 4-16,6 3-9 15,5 0-11-15,8 0-14 0,11-2-11 16,4-1 5 0,0-1-1-16,23 1 0 0,13-7-6 15,25-3-49-15,38-7-141 16,-11-3-163-16,-5-3-727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4-20T07:09:13.21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19628 2833 529 0,'0'0'222'0,"0"0"-203"16,0 0 135-16,0 0-35 15,0 0-11-15,0 0 25 16,-35 0 20-16,22 2-44 15,-3 1-16-15,-4-1-1 16,-2 1 16-16,-1 2-28 0,0-2-6 16,-3 3-34-16,-1-1-24 15,-1 0-5-15,-4-1 2 16,3 0-3-16,-3-1-8 16,2 0 7-16,1 0 1 15,-1 0 9-15,0-2 5 16,-1 0 2-16,-1 3-2 15,-1-3 5-15,0 0-11 16,1 2-6-16,-3 0-11 16,1 0 0-16,2 0 1 15,0 0-1-15,-1 3 0 16,0-4 0-16,4 1 0 0,-6 1 0 16,2-1-1-1,1 0 1-15,-3-1-1 0,1 0 1 16,-1 1 0-16,-1 0-1 15,-3-2 1-15,-3 2-1 16,-3-2 1-16,0 2-1 16,1-2 0-16,2 0 0 15,3 1 1-15,3 0 0 16,5-2-1-16,-4 0 1 16,4 0 0-16,0 0 0 15,-6 0-1-15,2 0 0 16,-2 0 0-16,3 0 0 15,-5 0 0-15,-1 0 0 0,1 0 0 16,1-2 0-16,1 2 0 16,2 0 0-16,3 0 0 15,5 0 1-15,2 0-1 16,1 0 0-16,2 0 0 16,0 0 0-16,2 0 0 15,-4 0-1-15,-1 0-8 16,-1 0-7-16,-2 0-2 15,-6 0-5-15,-1 0-11 16,-2-3 7-16,-4 1-5 16,3-1 10-16,-8 0-2 15,1 0 18-15,-1 0 5 16,-2-1-1-16,-4 0 2 16,-1 1 0-16,0-1 0 0,0-1-1 15,0 1-12-15,-2-1-13 16,4-1-16-16,-3 0 20 15,2 0 21-15,4 1-11 16,-1-1 12-16,1 2-1 16,3 0-5-16,1 1 6 15,2 0 0-15,0 2 0 16,5 0-24-16,-3 1 11 16,1 0-12-16,-2 0-24 15,3 0 27-15,-1 0 16 16,2 0 5-16,1 0 0 15,-4 0-8-15,4 0 9 16,1 0-8-16,3 0-27 0,-1 0 22 16,0-3 12-16,-1 0 0 15,1 0-6-15,0 0 5 16,-3 1 1-16,1-1-1 16,-1 0-6-16,0 1 7 15,1 1 1-15,3 0 1 16,-1 1 0-16,0 0 1 15,3 0 6-15,2 0-7 16,-2 0 0-16,2 0 0 16,1 0 5-16,-2 0-4 15,0 0-1-15,-1 1-1 16,-2 0 0-16,0 1 0 16,-1-1 0-16,-2 1 0 15,6-1 0-15,-1-1 12 0,4 0 21 16,7 2 8-16,0-2-3 15,2 0-16-15,7 0-4 16,1 0 7-16,6 0-5 16,-3 0-12-16,2 0-7 15,0-3 5-15,0-4-6 16,1-1-19-16,-2-2 3 16,1-2 16-16,-2-2-1 15,-1-2 0-15,-2 0 1 16,-1-4 2-16,-3-2-1 15,0 0 0-15,0-1 21 16,-4 1-12-16,5-1-1 16,-1 0-1-16,0-1 8 15,3-1 13-15,6-5 37 0,-2 0-22 16,3-2-7-16,3-2-27 16,0 2-9-16,0-1 0 15,0 4 5-15,0 1-6 16,0 1 0-16,0 0-12 15,0 4 10-15,0 2 1 16,0 2 0-16,0 3 1 16,0 2 0-16,0 3-1 15,0 1 1-15,0 1 0 16,0 2 9-16,0-1-1 16,0-1 6-16,0 2 8 15,0 0 21-15,0 1-3 0,0 0-16 16,3 3-15-16,0-1-9 15,3 1 0-15,2 0 0 16,1 0-6-16,7 0 5 16,1 1 0-16,9 0-6 15,-1 1 5-15,8-1-11 16,6 1-5-16,3 1 0 16,4-2 11-16,5 2 5 15,1-1-3-15,1 1 5 16,-1 0 0-16,-1 0 1 15,-3 0 0-15,-2 0-1 16,-1 0 2-16,-2 0-1 16,-1 0 0-16,0-1-1 0,0 1 1 15,1 0 0 1,-1 0-1-16,3 0 1 0,4 0-1 16,0 0 1-16,-1 0-1 15,-2-2-1-15,2 2 1 16,-2 0 0-16,-4 0 0 15,0 0 0-15,-2 0 0 16,-8 0 0-16,3 0 0 16,-2 0 0-16,3 0 0 15,-2 0 0-15,7 0 0 16,3 0 0-16,5 0-1 16,2 0 0-16,6 0-8 0,-2 0-4 15,-2 0 2 1,-3 0 5-16,-3 0 5 0,-5 0 0 15,-4 0 1-15,-1 0-1 16,-5 0 1-16,1 0 0 16,2 0-1-16,-2 0 1 15,2 0 0-15,6 0 0 16,3 0-2-16,4 0-16 16,6-2-47-16,0 0 13 15,-2-2 23-15,-4 2 16 16,-2 1 7-16,-4-1-2 15,-8 1 8-15,-1 0 2 16,0-1 0-16,-5 1-1 16,3-1 0-16,4 2 1 15,1-4-1-15,0 3-1 0,3-2 1 16,0 1-1 0,2 1 1-16,-4 1-1 0,2-2 0 15,-7 2 0-15,4 0 0 16,-1 0-1-16,1 0 1 15,-1 0-1-15,2 0 0 16,2 2 1-16,3 2-10 16,3 0-5-16,0 1-26 15,1-2-13-15,-1 1 1 16,1-1 24-16,-4-3 13 16,-3 4 14-16,-1-1 1 15,-2 0 1-15,-2 1 0 16,4 0 0-16,-2 0 0 0,3 2-2 15,2-2 2 1,4 2 0-16,1-3-1 0,0 1 0 16,2 0-49-1,-3-1 12-15,1-1 13 0,-3 1 11 16,-1-1 12-16,-5 0 1 16,-2 1 1-16,-1-1 0 15,-1-1 1-15,0 0-1 16,0-1-1-16,-4 2 0 15,3-2-18-15,1 0-19 16,-5 0-15-16,2 0 4 16,3 1 3-16,-5 2-17 15,3 0 21-15,1 0 10 16,-4-2 10-16,2 2 14 16,-8-1 8-16,-1 0 6 0,-8-2 17 15,-4 0 16-15,-4 0 21 16,-1 0-1-16,-4 0 8 15,0 0-3-15,0 0-23 16,0 0-16-16,0 0-25 16,0 3 1-16,0 3-2 15,0 3 2-15,0 0-1 16,0 1 1-16,0 0-1 16,0 1 1-16,0 0-1 15,0 4 1-15,0-2 18 16,0 1-2-16,0 1 1 15,0-1-2-15,0 0 12 0,0 0 2 16,0-2 5-16,0 2-7 16,0-3-7-16,0 2-2 15,0-2-6-15,0-1 3 16,0 1 21-16,0 2 11 16,0-2-20-16,0 4-8 15,0-2-2-15,0 1 10 16,0 2-13-16,0-2-8 15,0 2-4-15,0-2 6 16,0 0-2-16,0 0 1 16,0-3 3-16,0 1-2 15,0-3 2-15,0-1 2 16,0 0 2-16,0-1 2 16,0-1-8-16,0 0-8 0,0-2 0 15,0 1 0-15,0 2 1 16,0 2-1-16,0-1-1 15,0 2 0-15,-4 0 1 16,2 0 0-16,1 0-1 16,-1-2 1-16,2 1 0 15,0 0 0-15,0-2 0 16,0 0-1-16,0 1 1 16,0-2 0-16,2 2 0 15,-1-2 0-15,2 0-1 16,-3-1 0-16,0 1 0 15,-22 4-15-15,-11-4-168 16,-9 0-349-16</inkml:trace>
  <inkml:trace contextRef="#ctx0" brushRef="#br0" timeOffset="3367.8895">21833 1766 192 0,'0'0'175'0,"0"0"-118"16,0 0-34-16,0 0-1 0,0 0 3 16,0 0 8-16,0-4 68 15,0 4-25-15,0 0 2 16,0-2 33-16,0 1 8 16,0 1-6-16,0-1 10 15,0 0-19-15,0-1-30 16,0 2 2-16,0-2 1 15,0 2-3-15,0-1 0 16,0 1-5-16,0 0-15 16,6 0-13-16,3 0-6 15,4 0-14-15,5 0 8 16,6 0-7-16,1 0-6 16,5 5-7-16,1 3 4 15,5 0-4-15,3 2 10 16,7 2-5-16,2 2-3 0,4-2 2 15,3 2-7-15,2 2 1 16,0-2 1-16,-6-1-7 16,2 1 6-16,-2 1 1 15,-6-3-7-15,-2 0-1 16,-7 1 1-16,-7 0 5 16,-4 0-5-16,-2 0-1 15,1 3 22-15,1 0 8 16,2-1 2-16,2 1 1 15,-7-3-11-15,0-1-12 16,-1-2-2-16,-6-2-7 16,-1-1 8-16,-8-1-8 15,-2-3 1-15,-1 0-2 0,-3-3 1 16,0 0 9-16,0 0 1 16,0 0 4-16,0 0 7 15,0 0-7-15,0 0-15 16,0 0-8-16,0 0-76 15,0 0-123-15,0-7-510 0</inkml:trace>
  <inkml:trace contextRef="#ctx0" brushRef="#br0" timeOffset="4653.1086">21921 1639 166 0,'0'0'323'0,"0"0"-47"0,0 0-126 16,0 0-36-1,0 0-10-15,0 0-7 0,0 0-13 16,0-6-23-16,0 6-14 15,0-2-4-15,0 2-5 16,0 0 3-16,0 0-1 16,0 0-3-16,0 0-2 15,0 0-6-15,3 0-10 16,3 0-3-16,6 0 10 16,9 2 40-16,-1 3 32 15,9 1-25-15,0 1-28 16,4-1-14-16,2 0-7 0,-6 0 13 15,0 0 2 1,-2 1-9-16,-3-2-12 16,0 0 1-16,-5 2 0 0,-1-1 5 15,0-1 8-15,-3 2-4 16,6 1-4-16,-2 0 9 16,4 1-2-16,2 2-6 15,5 2-12-15,-1-1-5 16,4-1-2-16,2 1 6 15,-2-1-6-15,0 0-5 16,-1-1 0-16,-4-2 0 16,-2 2 0-16,-2-3-1 15,-7 2 1-15,0-1 0 16,-2-1-1-16,-2 3 0 16,3-1 0-16,3 2 0 0,-2 0 0 15,6 2 1 1,-2-1 9-16,6 0-4 0,-5 1 1 15,5-3 1-15,-8 1-2 16,4-2-5-16,-7-2 0 16,-3-1 0-16,-2 0-1 15,-2-2 1-15,-5 0 0 16,1-4-1-16,-4 2 1 16,1-1 0-16,-2 1 0 15,1-1 1-15,2 0-1 16,0 2 1-16,3-1-1 15,-2 4 7-15,1-4-8 16,-1 1 0-16,3 1-12 0,-1-1-37 16,1 0-64-16,0-2-134 15,-2-1-235-15,-2 0-235 0</inkml:trace>
  <inkml:trace contextRef="#ctx0" brushRef="#br0" timeOffset="5414.7467">23050 1875 1052 0,'0'0'339'0,"0"0"-220"16,0 0-20-16,0 0 30 16,0 0 13-16,0 0-61 15,0 0-44-15,0-4-14 16,0 4-4-16,0 0-8 15,0 0 12-15,0 0 15 16,0 0 12-16,0 3 0 16,4 5 3-16,-1 4 5 15,3 2-14-15,1 3-18 16,0-1-7-16,3 3-7 16,-1 2-6-16,2-1 0 15,4 1-5-15,-3-1 11 0,2 0-11 16,2-1 0-16,0-2 0 15,-3 0 7-15,4-2-2 16,-7-4-6-16,1-1 1 16,-1-2-1-16,-4-2 1 15,-2 2-1-15,3-4 0 16,-7-1 0-16,0-1-6 16,0 1 6-16,0 1 0 15,-11 2 5-15,-8 0 24 16,-7 1 12-16,-6-3 7 15,-7 1-7-15,-8-4-6 16,-5-1-10-16,2 0-9 16,2 0-10-16,8 0-6 0,10 1-59 15,13 2-166 1,13 0-634-16</inkml:trace>
  <inkml:trace contextRef="#ctx0" brushRef="#br0" timeOffset="13420.4094">28549 2759 747 0,'0'0'547'0,"0"0"-472"0,0 0-55 15,0 0 28 1,0 0 84-16,0 0-14 0,11 0-27 16,-11 0-31-16,0 0-13 15,0 0 11-15,0 0-8 16,0 0-3-16,0 0-11 15,0 0-8-15,0 0-10 16,0 0-17-16,-3 0 15 16,-5 0-8-16,-1 0 15 15,-2 3-11-15,0 1 3 16,-3-3-6-16,-2 2 1 16,-3-2 2-16,-4-1 1 15,-4 0-4-15,-1 0-3 16,-2 0-5-16,4 0 0 15,-1-4 1-15,5 0 4 16,2 1 4-16,2-1 9 16,4 1 4-16,1-1-3 0,3 1-3 15,1-1 2-15,-1-1-4 16,2 1-8-16,0-1-5 16,-1 2-1-16,-4-3 0 15,-2-1-1-15,-4-2 0 16,-5 1-1-16,-1-2-8 15,-1-1 8-15,1 1 0 16,1 1 0-16,3 2 1 16,8-1 1-16,3 2 5 15,3 2 10-15,4 0 27 16,2-1 12-16,-1-2-22 16,2 0-1-16,0-2-11 0,0-2-13 15,0-2-8-15,2-2 0 16,1 1-6-16,0-1 5 15,-1-2-11-15,-2 0 3 16,0-1 9-16,0-1 0 16,0 3 0-16,0-1 0 15,0 0 1-15,0 0-1 16,0 0 1-16,0-1 8 16,0 2 6-16,2 1-6 15,5-3 0-15,3 0-9 16,0 1 0-16,3 1-1 15,-2 0-1-15,1 2 2 16,-2-1 0-16,1 1-2 16,-1 0 1-16,1 0 0 0,-2 0 1 15,2 0-1-15,1 0 1 16,1-1-2-16,0 4 1 16,-1 0-11-16,1 0 11 15,1 1-10-15,-1 2 2 16,2-1 8-16,0-2-11 15,0 4 3-15,-2-2 9 16,2 2-6-16,-3 0-7 16,0 2 12-16,-3 3-1 15,-3-1 2-15,2 2-6 0,2-1-1 16,0 1 7 0,5-1-1-16,-1 1 1 0,-1 0 0 15,0-1-1-15,-2 2-1 16,-1 0 2-16,-1 0 0 15,-1 0-1-15,2 0 0 16,0 0-8-16,3 2 6 16,-2 3 2-16,0-1 0 15,-2 0 1-15,1 1 0 16,-2-1 0-16,-2-1 0 16,0 1 0-16,-2-1-1 15,-1 1 1-15,3 1 0 16,-3 0-1-16,1 1-1 15,1 0 1-15,0 2 1 16,1-1 0-16,-2 3 0 0,3 0 0 16,-1-1 0-1,0 3 0-15,-3-2-1 0,2 0 1 16,-2 0-1-16,0-2 1 16,-2 1 0-16,2-1 0 15,-1 2 0-15,1-1 0 16,0 2 0-16,-2-3 1 15,2 1 0-15,-1 0-1 16,1 0 2-16,-2 0-1 16,1 0 0-16,-2 1 6 15,1 1-6-15,1 0 0 16,-1-1 1-16,2 2 4 16,-2-2-5-16,1 0-1 0,-2 1 1 15,1-1 1-15,1 0 4 16,-2-1-6-16,0 0 1 15,1 0-1-15,-1 0 1 16,0 2 1-16,0-3 5 16,0 0-1-16,0 1-5 15,0-1 1-15,0 0-1 16,0-1 1-16,0 2-2 16,0-1 1-16,0 1 0 15,0-1-1-15,0 1 2 16,0 1-2-16,-1 0 2 15,-1 1-2-15,1-1 1 16,-2-1 6-16,0 0-6 16,-1 0-1-16,1 0 1 0,0-3 5 15,0 0 3-15,0 3-8 16,1-2 5-16,1-2-6 16,-2 2 0-16,1-1 1 15,-1-1 0-15,2 1 1 16,-3-2-1-16,2 2 0 15,-1-1 8-15,1 0-8 16,-1 0 10-16,2 1-5 16,-2-2-5-16,1 1 1 15,-1-2 0-15,2 1-1 16,-2-1 5-16,1 1-5 16,-3 1-1-16,2 1 0 15,-2 0 1-15,-1 0-1 0,0 1 1 16,0-1-1-16,-1 0 0 15,-1 0 1-15,4-3 0 16,-2 2 0-16,3-1-1 16,0 1 0-16,1 1-89 15,-5 0-128-15,2-1-407 16,1-2-247-16</inkml:trace>
  <inkml:trace contextRef="#ctx0" brushRef="#br0" timeOffset="23617.9811">14714 638 38 0,'0'0'785'16,"0"0"-495"-1,0 0-115-15,0 0-5 0,0 0 12 16,0 0 0-16,3-16-9 15,-3 14-35-15,0 2-23 16,0-1-4-16,0 1-19 16,0 0-16-16,0 0-14 15,0 0-16-15,0 0-13 16,0 0-19-16,0 0-5 16,0 0-9-16,-4 9-8 15,-1 9 8-15,-3 6 8 16,2 3-1-16,0 0-6 0,3 2 1 15,3-2-1 1,0-2 7-16,0 1-8 0,3-2 1 16,6-2-1-16,5 0 1 15,2-5 0-15,3-2-1 16,1-2 7-16,6-6-5 16,6-3-1-16,5-4-1 15,0 0-2-15,3-7-13 16,-1-8 9-16,0-5-4 15,-3-3 4-15,-7-2 5 16,-3 0 0-16,-7-1 1 16,-5 2 1-16,-8 1 21 15,-6 1-4-15,0 1-1 16,0 1 1-16,-10 0 8 16,-3 1-6-16,6-1-10 0,-2 3-10 15,-1 2-14-15,7 5-57 16,0 5-96-16,0 5-124 15,-2 0-313-15,2 0-191 0</inkml:trace>
  <inkml:trace contextRef="#ctx0" brushRef="#br0" timeOffset="24520.3016">13876 523 763 0,'0'0'674'16,"0"0"-557"-16,0 0-16 15,0 0 56-15,0 0 37 16,0 0-36-16,0 0-38 15,0-11-49-15,0 8-32 16,0-1-26-16,6 1-7 16,-2-2-5-16,3 3 5 15,-1-1-6-15,4 2 0 16,-1 1 0-16,1 0 0 16,4 0 0-16,-2 0-1 15,-2 0 1-15,0 0-2 0,-3 1-10 16,-1 6-4-16,-6 2-2 15,0 2 5-15,0 0 7 16,0 3 6-16,-6 2 0 16,-9 1 6-16,3 0-5 15,0-2 15-15,0 2 11 16,4-3-11-16,4 1-7 16,1-4-3-16,0-1-5 15,3-3 5-15,0-1-5 16,0-3-1-16,3 2-21 15,3-3-47-15,8 0-88 16,11-2-161-16,-1-3-277 16,1-8-468-16</inkml:trace>
  <inkml:trace contextRef="#ctx0" brushRef="#br0" timeOffset="25060.8224">14068 510 867 0,'0'0'783'0,"0"0"-653"16,0 0-67-16,0 0 50 16,0 0-12-16,0 0-69 15,0 0-5-15,47-9-27 16,-26 9-6-16,-5 0 5 16,1 0-9-16,-5 0 9 15,-2 0 0-15,-3 0 1 16,-2 0-2-16,-2 1-4 15,-3 0 6-15,0 2-11 16,0 0 3-16,0 1 7 16,0 2 1-16,0 2 16 15,-8 1 3-15,1 1-4 0,1 0-14 16,-1-2 9-16,4-2-9 16,3 0 6-16,0-1-1 15,0 1-5-15,0 1 1 16,0 0 5-16,6 0 0 15,1 0-6-15,-1-2 1 16,-3 1-2-16,-2 0 0 16,-1 0-9-16,0 1-9 15,-3 0-1-15,-11 1 4 16,-1-1-52-16,-6 2-53 16,6-1-59-16,0-2-129 15,9-4-369-15</inkml:trace>
  <inkml:trace contextRef="#ctx0" brushRef="#br0" timeOffset="25556.6629">14383 488 626 0,'0'0'664'0,"0"0"-581"16,0 0-77-16,0 0 8 0,0 0 8 15,0 0 43 1,0 0 63-16,5 7 3 0,-5 1 7 16,0 2-40-16,0 0-32 15,0 0-25-15,-3-1-19 16,-2-1-1-16,1-2-10 15,1 1-10-15,0-1 7 16,3-2-7-16,-4-3-1 16,4 2 0-16,0-3-15 15,0 0-25-15,4 0-20 16,5 0 12-16,1 0-8 16,4 0 9-16,-2 0-10 15,-3 1 21-15,-2 4 18 0,0-1 13 16,0 1 5-1,-1 2 24-15,0 2 14 0,-2-1-3 16,-1 2 0-16,-3 0-23 16,0-1-12-16,0-2-2 15,-7 0 1-15,-5 0 1 16,-8 0-13-16,-2-3-139 16,-2 0-154-16,8-4-283 0</inkml:trace>
  <inkml:trace contextRef="#ctx0" brushRef="#br0" timeOffset="25786.6108">14409 421 1228 0,'0'0'285'0,"0"0"-201"16,0 0-58-16,0 0-5 15,0 0-1-15,107-6-20 16,-72 12-63-16,-12 3-348 0</inkml:trace>
  <inkml:trace contextRef="#ctx0" brushRef="#br0" timeOffset="26798.7046">12941 876 1375 0,'0'0'530'0,"0"0"-453"15,0 0 30-15,0 0 11 16,0 0-5-16,0 0-32 16,0 0-44-16,0-6-27 15,3 6-9-15,0 9 0 16,2 3 19-16,-2 3-7 16,0 0-4-16,-1 1-3 0,-1 0-5 15,-1-1 1 1,0-3-1-16,0-3-1 0,0-2 0 15,0-3 0-15,0-2-1 16,0-2-6-16,0 0 6 16,2 0-1-16,6-7 2 15,-2-8-12-15,7-7-2 16,-3-3 13-16,4-1 1 16,-2 2-1-16,0 1-7 15,-2 4 8-15,1 2-1 16,1 3 1-16,-2 1 12 15,2 3-3-15,0 3 0 16,0 1 6-16,0 1-8 16,1 2-1-16,-2 2-5 15,1 1 1-15,-2 0-1 16,-1 0 0-16,-2 9 5 0,1 6 0 16,-2 3 12-16,-6 6 11 15,0 2 0-15,0-2 2 16,0 2 12-16,0-2-7 15,0-4-20-15,0-5-7 16,0-1-7-16,0-5-1 16,0-3-1-16,0-2-8 15,3-1-77-15,3-3-69 16,0 0-222-16,0-2-440 0</inkml:trace>
  <inkml:trace contextRef="#ctx0" brushRef="#br0" timeOffset="27051.6337">13475 897 15 0,'0'0'1185'16,"0"0"-950"-16,0 0-138 15,0 0 21-15,0 0 48 16,0 0 20-16,0 0-52 16,61 2-41-16,-42 2-43 15,7-1-32-15,0 0-18 16,0 0-53-16,1-2-182 0,-9 0-147 16,-4-1-222-16</inkml:trace>
  <inkml:trace contextRef="#ctx0" brushRef="#br0" timeOffset="27283.9059">13575 780 962 0,'0'0'973'16,"0"0"-824"-16,0 0-60 15,0 0-4-15,0 0 1 0,0 0-12 16,0 0 26-16,3 49-23 16,3-19-52-16,0 3-25 15,-3 17-107-15,-3-7-233 16,0-9-604-16</inkml:trace>
  <inkml:trace contextRef="#ctx0" brushRef="#br0" timeOffset="29235.0645">15698 747 423 0,'0'0'683'0,"0"0"-505"16,0 0-100-16,0 0 46 0,0 0 31 16,0 0 9-16,0 0-16 15,16 0 11-15,0 0-33 16,6 4-33-16,8-2-38 16,9 3-32-16,9-1-12 15,8 1-11-15,2 2 1 16,4-1-1-16,3-1 0 15,-4 1 0-15,-3-2 0 16,-5-1 0-16,-8 2 0 16,-9-4 0-16,-7 0 2 15,-12-1-1-15,-6 0 1 16,-7 0-1-16,0 0 8 16,-4 0-9-16,0-2 0 0,-10-9-25 15,-3 2-22 1,-6-3 11-16,-2 3 25 0,0-1 9 15,1 2 2 1,7 0 0-16,0 3 2 0,4-2 23 16,1 5 10-16,5-1 2 15,0 2-5-15,3 1 2 16,0 0-8-16,0 0 1 16,0 0-12-16,0 0-13 15,0 0-1-15,7 0-1 16,6 0-1-16,3 3 0 15,2 5 1-15,9 2 0 16,3 4 0-16,1 2-1 16,-1-1-5-16,-3 2-2 15,-5 0 7-15,-10-1 0 0,-5-1-6 16,-3-1 1-16,-4-1 0 16,-7-2 5-16,-12 1 0 15,-8-2 0-15,-7 0-41 16,-12-2-127-16,7-1-196 15,9-2-477-15</inkml:trace>
  <inkml:trace contextRef="#ctx0" brushRef="#br0" timeOffset="30016.7961">17178 724 1015 0,'0'0'525'15,"0"0"-434"-15,0 0 2 0,0 0 59 16,0 0-39 0,0 0-84-16,0 0-6 0,48-41-5 15,-31 29-11-15,3 4 18 16,-2 1 11-16,1 0 11 16,1 3 15-16,-3 3 1 15,3 1-30-15,-2 0-17 16,-2 0-14-16,-2 2-2 15,-5 7-1-15,-4 3-8 16,-5 2-6-16,0 3 14 16,-5 3 1-16,-10 1 1 15,-6 0 5-15,3 0-5 16,-3-1 10-16,6-3 20 0,2-2 12 16,7-3-6-1,1-2-7-15,5-2 4 0,0-2-6 16,8-1-9-16,11-2-5 15,4 0-8-15,6-3-6 16,3 0-60-16,8 0-122 16,-12-1-318-16,-5-5-138 0</inkml:trace>
  <inkml:trace contextRef="#ctx0" brushRef="#br0" timeOffset="30196.0149">17639 777 960 0,'0'0'956'0,"0"0"-784"15,0 0-72-15,0 0-34 16,0 0-46-16,0 0-20 16,0 0 0-16,0 33-213 15,0-20-390-15,0-7-378 0</inkml:trace>
  <inkml:trace contextRef="#ctx0" brushRef="#br0" timeOffset="30709.5118">17772 671 882 0,'0'0'1173'0,"0"0"-1015"16,0 0-110-16,0 0-3 15,0 0 20-15,0 0 13 16,0 0-12-16,39-6-25 16,-32 8-21-16,-1 7-11 15,-3 0 1-15,0 3 4 16,-3 0-5-16,0 0-9 15,0-1 2-15,0-2-2 16,-3-1-2-16,0-1-8 16,0-1-37-16,3-2-21 15,0-1-3-15,0-3 4 0,0 0 18 16,10 0 17-16,5 0-38 16,5 0-21-16,-1-4 45 15,1-1 46-15,-4 4-1 16,-1 1 1-16,3 0 1 15,-6 0 30-15,-1 6 6 16,-2 5-8-16,4 4 16 16,-6 2 12-16,2 2 5 15,-3-2-11-15,-3-1-25 16,-3 0-15-16,0-5-11 0,0-1-2 16,-12-1-12-1,-11-2-22-15,-12-1-106 0,3-5-196 16,5-1-344-16</inkml:trace>
  <inkml:trace contextRef="#ctx0" brushRef="#br0" timeOffset="30944.8997">17798 589 1639 0,'0'0'321'0,"0"0"-242"16,0 0-42-16,82-5-24 16,-38 4-13-16,11 1-49 15,-10 0-198-15,-9 0-397 0</inkml:trace>
  <inkml:trace contextRef="#ctx0" brushRef="#br0" timeOffset="31642.9392">18103 401 849 0,'0'0'579'15,"0"0"-506"-15,-117-17-50 16,46 11-14-16,-23 2-8 0,-20 4 11 16,-3 0-12-16,2 13 0 15,10 9-6-15,26 2-1 16,17 1 7-16,14 0 1 15,7 1 26-15,-2 9 26 16,3 5 38-16,1 6-2 16,17 3-8-16,16 1-12 15,6 1-21-15,18-2-13 16,22 1-1-16,9-2 53 16,29 3-21-16,19-3-26 0,20-10-19 15,13-10 14 1,-4-15 14-16,-13-13 3 0,-14 0-25 15,-2-4-4-15,-9-11 4 16,-15-3 3-16,-15-2-5 16,-11-1-10-16,-3-7-8 15,10-9-7-15,4-9-22 16,1-11-52-16,-12-4 20 16,-14 1 17-16,-24 1 37 15,-9 6 0-15,-41-2 24 16,-42-3-3-16,-45-5 1 15,-28 4-10-15,-3 12-12 16,8 18 0-16,35 16-115 16,32 7-453-16,26 5-968 0</inkml:trace>
  <inkml:trace contextRef="#ctx0" brushRef="#br0" timeOffset="52984.4373">15480 1164 409 0,'0'0'513'15,"0"0"-296"-15,0 0-65 16,0 0-15-16,0-1 10 16,0 1 2-16,0 0-38 15,0 0-44-15,0 0-32 16,0 0-24-16,0 0-10 15,0 0-1-15,0 0 0 16,0 0-6-16,0 0-5 16,0 0-4-16,-7 0 15 15,-2 0-1-15,-7 0 0 0,-1 0-11 16,-6 0-8 0,1 0-17-16,-7 0-4 0,0 1 19 15,-1 0-1-15,-6 1 14 16,1 1-1-16,-4-1-9 15,0 0 6-15,0 2 4 16,-4-1 8-16,1 0-8 16,1 0 8-16,0-2 0 15,4 0 0-15,-2 1 0 16,3-1 1-16,-4 3-1 16,4 1 1-16,2-3-1 15,-2 4-28-15,3-2 1 16,-5 0 9-16,0 2-4 15,1-2-3-15,1 0 8 0,-3 1 7 16,-1-1 2-16,-2-2 2 16,3 2 6-16,2-3 1 15,-3 2 0-15,4-2 1 16,0 2-1-16,-5 0 1 16,1 2-1-16,-3-2 0 15,-3 5 0-15,3-1 0 16,-3 0 0-16,1 1 1 15,6-1-1-15,3-1 1 16,-1-1-1-16,-1 1 0 16,3-2 0-16,-4 0 0 15,-1 1 0-15,1 0 0 16,-6 0 0-16,2 2-1 0,-5-1 1 16,2 1 0-16,4 0 1 15,0-2-1-15,3 1 0 16,4-2 1-16,2 0-1 15,0-1 2-15,2 1-2 16,-2 0 0-16,0 1 0 16,0-1 1-16,-1 2-1 15,1-2 1-15,0 2 0 16,-4-2 15-16,6 0-9 16,1 0 15-16,1-1 7 15,7-1 21-15,3 1-2 16,5-3 20-16,4 0 1 15,4 1-9-15,3-1-1 0,0 0-23 16,3 1-17 0,0-1-5-16,0 0-3 0,0 0-10 15,0 0 1-15,0 0-1 16,0 0 0-16,0 0 1 16,0 0-1-16,0 0 5 15,0 0-4-15,0 0 6 16,0 0-8-16,0 1-37 15,0-1-47-15,0 0-119 16,9-8-282-16</inkml:trace>
  <inkml:trace contextRef="#ctx0" brushRef="#br0" timeOffset="54221.2652">15285 1076 61 0,'0'0'378'0,"0"0"-139"16,0 0-100-16,0 0 30 15,0 0-14-15,0 0 21 16,0 0-19-16,13-14-7 16,-13 14-57-16,0 0-14 15,0 0-9-15,0 0 15 16,0 0 3-16,0-3-16 15,0 3-21-15,0 0-18 16,0 0-20-16,0 0-13 16,-3 0-10-16,-13 0 10 15,-4 0 9-15,-2 0-8 0,-8 3 0 16,-2-1 0-16,-3 0-1 16,-5-2-1-16,1 0 1 15,-6 0 0-15,-1 0 0 16,1 0 0-16,-4 0 0 15,0 0 0-15,1 0 0 16,2 0 0-16,1 0 0 16,-1 2 0-16,1 1 1 15,3 0 0-15,-4 4 0 16,1-3-1-16,-4 3 0 16,4-2 0-16,-4 3 0 15,0-3 0-15,4 2 0 16,-4-1-1-16,1-2 0 0,2 2 1 15,-2 1 0-15,-1-2 0 16,1 4 1-16,-1 0-1 16,4 0 0-16,-4 3 1 15,7-1-1-15,-4 2 0 16,7-1 0-16,0 1 0 16,-1-2 1-16,5 1 0 15,0-3-1-15,2 2 1 16,-6-2 0-16,2 2 1 15,-4 0-2-15,2-1 1 16,1 3 0-16,-2-4 6 16,1 2-6-16,0 2 8 0,-4 0 0 15,2-1 1 1,4 2-8-16,3-2-1 0,1-1 8 16,6-1 3-16,2 0 0 15,1 0-5-15,6-1-1 16,-1 0 0-16,1-2-5 15,3-2 0-15,-3 2 8 16,6-1-3-16,-4 0 0 16,0 2 0-16,3-2 1 15,-3 0 2-15,-1 0 1 16,7-2-4-16,4-1 2 16,0-2 1-16,6 0 1 15,0-1 3-15,0 0-13 0,0 0-32 16,6 0-94-1,6-9-221-15,3-3-282 0</inkml:trace>
  <inkml:trace contextRef="#ctx0" brushRef="#br0" timeOffset="54370.7715">12759 1446 965 0,'0'0'907'16,"0"0"-907"-16,0 0-102 16,0 0-504-16</inkml:trace>
  <inkml:trace contextRef="#ctx0" brushRef="#br0" timeOffset="54527.7262">12932 1490 1894 0,'0'0'0'16,"0"0"-543"-16</inkml:trace>
  <inkml:trace contextRef="#ctx0" brushRef="#br0" timeOffset="61837.8071">14861 4786 23 0,'0'0'863'0,"0"0"-613"16,0 0-147-16,0 0-21 15,0 0 14-15,0 0 11 16,6 0 14-16,0 0-3 16,0 0-33-16,1 0-1 15,3 0-18-15,-4 0 1 16,1 0-10-16,-4 0 5 15,3 0-6-15,1 0-4 16,0 0-17-16,4 0-14 16,4 0-12-16,3 0 0 0,6 0-3 15,-1 0-5-15,9 0-1 16,-4 0 1-16,5 0 0 16,-3 0-1-16,-4 0 1 15,-1 1-1-15,-5 3 1 16,0-3-1-16,-5 2 1 15,1 0 0-15,-2-2-1 16,-1-1 1-16,-1 0 8 16,2 0 16-16,-1 0 11 15,-1 0-5-15,4 0-7 16,1 0-9-16,2 0-6 16,-1 0-3-16,0-1-5 15,-2 1 5-15,-2-1-5 16,-1 1-1-16,-1 0 1 0,2 0 0 15,-1 0 0-15,0 0 0 16,5 0 0-16,2 0 6 16,-1 0-1-16,2-2-4 15,-3 0-1-15,3 2 6 16,-2-1-5-16,-4 1-1 16,3-1 7-16,-3 1-2 15,-2 0-6-15,1 0 0 16,2 0 0-16,-1 0 0 15,3 0 0-15,0 0 0 16,-1 0 0-16,-1-2 0 0,1 2 0 16,-1 0 0-16,3-2 0 15,-6 2 0-15,4-1 0 16,-2 1 0 0,1 0 0-16,-2 0 0 0,2 0 1 15,-3 0-1-15,4 0-1 16,-2 0 1-16,-1 0 0 15,2-1 0-15,0 0 0 16,-1-1 1-16,0-1-1 16,0 2 0-16,-7-2 0 15,1 2 0-15,-1 1 0 16,-3 0 0-16,2 0 0 16,2 0 0-16,-3 0 0 15,1 0-1-15,3 0 1 16,0 0-1-16,2 0 1 0,-2 0 0 15,0 0-1-15,-1 0 1 16,2 0 0-16,-2 0 0 16,-6 0 1-16,1 0-1 15,-2 0 1-15,-1 0 5 16,-1 0-5-16,0 0 1 16,0 0 10-16,0 0 7 15,0 0-7-15,0 0-11 16,2 0 5-16,-1 0-6 15,2 0 1-15,3 0 0 16,2 0-1-16,-2 0 0 16,0 0-1-16,4 0-6 15,-3 0-20-15,2 0 0 16,5 0-13-16,-5 0-3 0,-3 0-24 16,0 0-47-16,-2 0-141 15,-2 0-375-15</inkml:trace>
  <inkml:trace contextRef="#ctx0" brushRef="#br0" timeOffset="62854.1497">16467 4841 439 0,'0'0'386'16,"0"0"-225"-16,0 0-42 16,0 0 18-16,0 0 34 15,0 0-37-15,0 0-36 16,0 0-23-16,0 2-4 15,-1-1-10-15,-9 0-10 0,1 2-2 16,-6-1-11-16,-8 1-15 16,0-2-6-16,-7 2-11 15,-3 0-5-15,-1 0 0 16,-2-2 0-16,0 3 0 16,-4-1 0-16,4 1 0 15,2-1-1-15,1 1 1 16,-3-1-1-16,3-1 0 15,2 2-20-15,-6-4-22 16,1 1-28-16,-2-1 14 16,-1 0-2-16,-3 0 8 15,0 0 30-15,0 0 19 16,-1 0-1-16,1 0 2 0,3 0 0 16,3-1 0-16,1 1 1 15,-1 0-1-15,3 0-1 16,1 0 0-16,3 0-12 15,2 0-42-15,-3 0 4 16,6 0 9-16,-5 0 21 16,3 0 20-16,-4 0 0 15,1 0 0-15,0 1 0 16,-3 0 1-16,3 3 0 16,-1-3-13-16,-3 0-51 15,5 0-38-15,-2-1 20 16,0 0 50-16,2 0 19 15,1 0 13-15,2 0 7 16,2 0 32-16,-3-2 41 0,6-3 8 16,2 3 4-16,3-2-15 15,3 3-32-15,2 0-26 16,7 1-9-16,0 0 6 16,3 0 0-16,0 0-14 15,0 0-2-15,0 0-16 16,0 0-19-16,0 0-60 15,0 0-143-15,0 0-270 0</inkml:trace>
  <inkml:trace contextRef="#ctx0" brushRef="#br0" timeOffset="71700.5374">29150 4854 679 0,'0'0'234'0,"0"0"-161"16,0 0-55-16,0 0-10 15,0 0 50-15,0 0 30 16,87 9-46-16,-67-8-13 0,0-1 25 15,0 3 14-15,-1-2 25 16,0 1-23-16,-2-1-15 16,1-1-10-16,-2 2-4 15,4-1-16-15,-2 0-15 16,3 1-9-16,-1-1 5 16,2 1-5-16,0-2 0 15,0 0 0-15,0 0-1 16,-1 0 2-16,0 0 4 15,-2 0-5-15,0 0 5 16,-2 1 3-16,0-1-3 16,1 0 4-16,0 0 0 15,1 0 8-15,0 0-2 16,0 0 1-16,1 0-11 16,1 0-4-16,0 0 5 0,0 0 3 15,1 0-3-15,-4 0-5 16,2 0 4-16,-3-1 0 15,-2-1 7-15,2 1 4 16,-4-1-9-16,1 2-1 16,1 0-6-16,0 0 0 15,2 0 5-15,3 0-5 16,-1 0-1-16,2 0 0 16,3 0 1-16,0-1-1 15,-2 0-1-15,1-1 0 16,-3 1-1-16,-3-1 1 0,-2 2-5 15,-3 0 4-15,0 0 2 16,1 0-1-16,-1 0 0 16,1 0 0-16,2 0-5 15,0 0 5-15,2 0 1 16,0 0-2-16,3 0-18 16,2 0 2-16,1 0-4 15,0 0 2-15,-1 0-2 16,-2 0-1-16,0 0 5 15,-5 0 1-15,1 0-7 16,-2 0 7-16,-1 0-5 16,2 0 6-16,-3-1-2 0,3-2 11 15,-3 3 6 1,2 0 0-16,0-1 0 0,2-1 1 16,-1-1 0-16,3 2 0 15,-1-2 0-15,1 2-1 16,-3 0 0-16,-1-3-9 15,0 3-14-15,-1-2-3 16,-1 2-56-16,3-2 70 16,0 1-37-16,1-2 14 15,-2 2 27-15,-2 1 9 16,0-1 0-16,-2 0 0 16,-1-1 0-16,1 2 0 15,1-1 0-15,-2 1-8 16,3-2-20-16,-3 0 14 15,0 2 13-15,-2-2 0 0,-2 2 1 16,-2 1 0-16,-2 0 13 16,1 0 0-16,-2 0-5 15,0-2-8-15,0 2-35 16,0-2-35-16,1 0-51 16,2-1-7-16,-1 2 10 15,-2-1-47-15,1 0-67 16,-1 0-111-16</inkml:trace>
  <inkml:trace contextRef="#ctx0" brushRef="#br0" timeOffset="73300.8011">30954 4774 153 0,'0'0'270'0,"0"0"-184"0,0 0-65 16,0 0 6-16,0 0 51 16,0 0-13-16,0 0-6 15,10 0 5-15,-10 0 22 16,0 0 20-16,0 0-2 15,0 0 19-15,0 0-23 16,0 0-9-16,-7 0-17 16,1 0-10-16,-3 0-21 15,-2 1-10-15,-1-1-4 16,-3 2-7-16,0-1-4 16,-3 0-8-16,0 1-9 15,0-1 0-15,0-1 5 16,-3 2-5-16,2-1-1 0,-2 0 2 15,-3-1 4-15,0 0-6 16,-3 0 1-16,1 0-1 16,0 1 1-16,-1 1-1 15,2 0 0-15,0-1 1 16,1 2-1-16,0-1 0 16,1-1 1-16,3 0-1 15,0-1 0-15,4 1 0 16,-3-1 1-16,0 0 0 15,0 0-1-15,-2 0 1 0,2 0 0 16,-2 2 0 0,0-1 2-16,0 1-2 0,-1-2 0 15,1 2 0 1,1 0 0-16,1-1 0 0,0 0-1 16,-1 1 0-16,1-1 0 15,-1-1 0-15,-2 0-2 16,1 3-5-16,1-2 6 15,0-1 1-15,2 0-1 16,1 2 1-16,1-2-1 16,1 0 1-16,-3 0 1 15,3 0-1-15,-2 0-1 16,-1 0 1-16,0 0-21 16,-2 0-8-16,1 0 3 15,-3 0 10-15,-1 0 1 0,0 0 9 16,0 0 6-16,1-2 0 15,-1 1 0-15,5 1 6 16,2 0 4-16,5 0 0 16,4 0-8-16,0 0-1 15,2 0 2-15,1 0-3 16,-3 0 1-16,0 0-1 16,-5 0 1-16,0 0-1 15,-4 0 0-15,-2 0 0 16,-3 0 1-16,-1 0-1 15,1 0 1-15,0 0-1 16,5 0 2-16,4 0 15 16,2 0 2-16,3 0-6 0,3 0-7 15,1 0-5 1,0 0 1-16,-2 0-1 0,2 1 0 16,-3 1 1-16,-1-1 6 15,-1 1 8-15,-1-1 9 16,0-1 0-16,-1 0-6 15,1 3-4-15,3-3-7 16,0 2-7-16,4-2 1 16,0 0 5-16,2 0-6 15,0 0-1-15,0 0 0 16,0 0-45-16,0 0-88 16,8-5-110-16,-1-1-457 0</inkml:trace>
  <inkml:trace contextRef="#ctx0" brushRef="#br0" timeOffset="73458.1458">29286 4827 872 0,'0'0'488'0,"0"0"-488"16,0 0-147-16,0 0-230 0</inkml:trace>
  <inkml:trace contextRef="#ctx0" brushRef="#br0" timeOffset="73644.8948">29286 4827 1107 0,'-23'21'400'0,"23"-21"-400"16,0 0-738-16</inkml:trace>
  <inkml:trace contextRef="#ctx0" brushRef="#br0" timeOffset="73790.2104">29230 4837 1560 0,'0'0'0'0</inkml:trace>
  <inkml:trace contextRef="#ctx0" brushRef="#br0" timeOffset="84120.317">8819 6159 542 0,'0'0'391'16,"0"0"-96"-16,0 0-156 15,0 0-58-15,0 0-17 16,0 0 31-16,58-3 1 16,-39-1-11-16,2 2 1 0,-3 0-3 15,3-1-8-15,-6 0-21 16,4 0-8-16,2 2-8 15,-3-1-8-15,3 1-21 16,1-1-8-16,-2 2 1 16,5-2-1-16,-1-1 0 15,4 0 0-15,2-1 2 16,0 0-3-16,1 0 2 16,2-2-1-16,-3 2-1 15,-2 1 1-15,-2 0 0 16,-1 2 0-16,-1 0 0 15,-2 1-1-15,2 0 0 16,-3 0 1-16,3 0-1 0,1 0 0 16,2 0 0-1,-2 0 1-15,4 0-1 0,-2 0 0 16,1 0 1-16,5 0-1 16,-3-2 0-16,4 1 0 15,-1 1 0-15,-3-2-1 16,1 1 1-16,-4 1 0 15,3-1 0-15,-5 1-1 16,5 0 1-16,-4 0 0 16,3 0 0-16,1 0 0 15,-2 0 0-15,-4 0 0 16,3 0 0-16,-3 0 0 16,1 0 0-16,2 0 0 15,3-2 0-15,-5 1 0 16,5-1-1-16,-6 2 0 15,6 0 1-15,0 0-2 0,1 0 1 16,-1 2 1-16,3 2-1 16,4-1 0-16,-3 1 0 15,-1-1 1-15,0 0 0 16,1-2 1-16,-1 1-1 16,3 2 0-16,-3-2 0 15,-2 0 0-15,-1 1 1 16,0-2-1-16,-2 2 0 15,-1-1 0-15,2 1 0 16,0 0 0-16,-2 0-1 16,-2-1 1-16,-2 0 0 0,2 1-1 15,2-2 1-15,1 2 0 16,5-3 0-16,0 3 0 16,0-2 0-16,1-1 0 15,-4 0-2-15,0 0 2 16,-2 0-1-16,2 0 1 15,-7 2 1-15,0-2-1 16,-5 0 0-16,0 0 2 16,-9 0-2-16,3 0 1 15,-5 0 1-15,0 0 4 16,3 0 1-16,3 0-5 16,-4 0 7-16,3 0-9 15,3 1 2-15,-3 0 5 16,1 1-6-16,-4-2 0 15,2 3 0-15,-5-3 0 0,4 1 1 16,-1-1-1-16,0 0 10 16,3 0-5-16,0 0 10 15,-3 0 2-15,1 0 1 16,-6 0 2-16,3 0-4 16,-4 0-5-16,0 0 0 15,0 0-4-15,-3 0 0 16,0 0 1-16,0 0-2 15,0 0-7-15,0 0-40 16,0-6-87-16,0 2-342 16,0-3-300-16</inkml:trace>
  <inkml:trace contextRef="#ctx0" brushRef="#br0" timeOffset="84293.7781">11714 6085 947 0,'0'0'199'16,"0"0"-199"-16,0 0-140 16,0 0-364-16</inkml:trace>
  <inkml:trace contextRef="#ctx0" brushRef="#br0" timeOffset="86848.5604">14707 6288 388 0,'0'0'939'16,"0"0"-833"-16,0 0-106 0,0 0-3 16,0 0 3-16,0 0 70 15,0 0 27-15,63-32-24 16,-51 24-44-16,-2 2 9 15,5-1-4-15,2 0 1 16,-1-1-8-16,5-1-16 16,-3 0-11-16,1-1 1 15,1 4-1-15,2 2 0 16,2 0 0-16,-2 2-2 16,1 2 1-16,-4 0 1 15,-1 0-2-15,0 3-4 16,-2 7 6-16,1 0-1 15,-1 0 0-15,-3 1 0 16,4-1 1-16,1-2-2 16,-2-4-8-16,4-1-5 0,-4-1 6 15,5-2 2-15,-3 0 6 16,-1 0 0-16,2-2-10 16,1-3-6-1,3-2 7-15,-4-1 2 0,7-1 7 16,-3-2 0-16,3 3 1 15,-7 0 44-15,1 1-26 16,-4 4-1-16,-4 2 4 16,-1 1-1-16,-4 0-7 15,-1 0-2-15,-3 3 2 16,3 5 0-16,-2 0 11 16,2 4-5-16,3-3-8 0,2 0-5 15,-2-2-5-15,5-1-1 16,1-2 2-16,5-1-2 15,-1-2-21-15,4-1-38 16,-3 0-12-16,3 0 14 16,-1-1 1-16,1-6 27 15,-1-2 24-15,2-1 5 16,-6 0 13-16,3 1 64 16,-6-1-55-16,-1 7 18 15,-3 0 24-15,1 3-17 16,-3 0-24-16,0 0-14 15,-2 0-7-15,7 5 8 16,-5 1 2-16,4 1-2 0,-1 0-9 16,2 3 6-16,-1-3-7 15,0 0 0 1,3-1 0-16,0-3 0 0,-2-2-1 16,5-1-16-16,-3 0-16 15,3 0 11-15,1-1 6 16,0-5 9-16,3-2 0 15,-2-1 1-15,3 3 4 16,-2-4 2-16,2 2 1 16,-3 3 0-16,0-1 0 15,-6 2 18-15,-1 4-18 16,-2 0-1-16,2 0 1 16,-5 0-1-16,1 4-1 15,0 5 1-15,0-2 0 16,-1 2 1-16,-3 0 1 0,1-2-1 15,-3 0 1-15,2-3 5 16,2-1-1-16,1 0 0 16,3-3 2-16,1 0 0 15,7 0-8-15,3 0 1 16,6-4-1-16,7-6-1 16,-1-2-40-16,4-2-29 15,0 1 45-15,-3-2 25 16,-8 5 0-16,-5 3 0 15,-9 6 1-15,-5 1 14 16,-2 0-8-16,-4 3-6 16,1 7 10-16,-1 0 9 0,3 0-7 15,0 1-2-15,0-2-1 16,5-2-9-16,8 0 7 16,1-1-2-16,9-2-5 15,0-1-1-15,6-3-22 16,1 0-43-16,-3 0 7 15,1 0-10-15,0-8-10 16,1-1-149-16,-8-1 88 16,-2 1 139-16,-4 4 17 15,-9 0 79-15,-1 4 3 16,-3-1-15-16,-1 2-16 16,0 0-11-16,0 0 0 15,-1 0 4-15,3 2 8 0,-2 3-20 16,3 1-19-16,3 1-16 15,-1 0-12-15,2-1 4 16,5 2-5-16,-2-3-1 16,5 1-1-16,1-3-21 15,3-2-13-15,-1-1-22 16,5 0-3-16,1 0 7 16,2-3 4-16,3-6-91 15,1-2 92-15,-9 0 36 16,2 0 12-16,-6 3 8 15,-3 1 31-15,-9 3 19 16,-2 2 3-16,-2 2-11 16,-5 0-30-16,0 0-11 0,0 0 1 15,0 3-4 1,0 7-4-16,2-3 0 0,1 1 6 16,0 0-7-16,3-2 0 15,5 0 0-15,-4-2 0 16,5-1 1-16,2 1-1 15,2-2 6-15,1-2-7 16,0 0 0-16,2 0-7 16,1 0 6-16,2 0-5 15,1-5 5-15,1 0-22 16,-5-1-27-16,-7 2 50 16,-3 1 59-16,-9 2 17 15,0 0 16-15,-3 1-26 16,0 0-21-16,0-8-45 15,-6 1-183-15,-6-4-944 0</inkml:trace>
  <inkml:trace contextRef="#ctx0" brushRef="#br0" timeOffset="94243.4007">3549 7613 234 0,'0'0'213'0,"0"0"-47"16,0 0 229-16,0 0-178 16,0 0-62-16,0 0-33 15,5-5 6-15,-5 3 4 16,0 2-32-16,1-3-33 16,2-1-2-16,1 0 3 15,1-2-12-15,4-1-35 16,-3-1-12-16,4-1-8 15,2 0 0-15,-4-1 0 0,2 3-1 16,-1-3 0-16,3 6-1 16,1-1-15-16,1 0-18 15,2 3-4-15,-2-2 10 16,-1 4 11-16,-1 0 5 16,0 8 2-16,0 3 10 15,-3 0 0-15,0 3 0 16,4-1 0-16,-1 0 0 15,3 1-1-15,0-4 0 16,6-2-12-16,0-4-24 16,3 0-33-16,-2-4 0 15,5 0 16-15,-5 0 1 0,1-6-14 16,-1-3 28-16,-3-2 10 16,-2 1 16-16,-1 1 13 15,-4 1 0-15,-4 1 20 16,2 6 5-16,-4 1 3 15,0 0-14-15,3 0 1 16,3 0 14-16,0 1-4 16,7 5-9-16,5-2-9 15,3-1-1-15,3-1-5 16,3-2 0-16,1 0-1 16,-3 0-12-16,-5-2-30 15,-1-4-5-15,-4-1 14 16,-2 0 17-16,-5 1 12 0,-5-1 4 15,-3 4 33 1,1 2-4-16,-4 1 3 0,0 0-7 16,0 0 13-16,3 3 58 15,6 4-41-15,0 0-33 16,7 0-14-16,1-3-8 16,5-1-1-16,2 0-52 15,-2-3-33-15,-2 0-2 16,-1 0 20-16,-4 0 23 15,-6-4 11-15,-3-2 7 16,-2 3 27-16,-1-1 4 16,-3 1 45-16,-1 0 21 15,-2 0 22-15,0 2 2 0,0-2-5 16,0 3-39 0,3 0-28-16,0 0-21 0,3 0 5 15,4 0-5-15,2 3 0 16,1 0-1-16,-2-3-17 15,1 0-34-15,1 0-86 16,-5 0-97-16,-5 0-399 0</inkml:trace>
  <inkml:trace contextRef="#ctx0" brushRef="#br0" timeOffset="101058.4547">22531 7535 485 0,'0'0'273'0,"0"0"-176"16,0 0-55-16,0 0 18 16,0 0 21-16,0 0-16 15,29-6-4-15,-19 6 6 16,3 0 15-16,3-1 8 16,1-2-3-16,1 2-14 15,1-3 9-15,-2 3-8 16,0-3-11-16,2 3-31 15,-2-4-15-15,1 5-6 16,2 0-10-16,-1 0 0 16,1 0-1-16,0 0 0 15,3 0 1-15,-1 4 0 16,7-3-1-16,0 0 1 0,3 1 0 16,1-2 1-1,-1 0-1-15,1 0 0 0,-6 0-1 16,-3 0 1-16,-5 0 0 15,-2 0-1-15,-1 2 0 16,-1-1 0-16,3-1 0 16,3 4 0-16,-2-3 0 15,7 2 0-15,2-2 0 16,5-1-1-16,3 0 0 16,3 3 1-16,0-3 0 15,0 1-1-15,-1 2 1 16,-4-1 0-16,-4-1 0 15,-5 2 0-15,-3-2 0 16,-2 2 0-16,-4-1 1 16,5-1-1-16,-1-1 0 0,4 3 0 15,4-2 0-15,0 2 0 16,3-3-1-16,2 2-6 16,2-2-2-16,1 1 0 15,0 2 8-15,0-2-5 16,0 1 5-16,0-1 1 15,-1 2 0-15,-1-3 1 16,0 3-1-16,3-3 0 16,1 2 0-16,1-2 0 15,-1 0-1-15,-1 0-15 0,-1 0-10 16,-3 0 10-16,-2 0-5 16,-1 0 5-16,-1 1 8 15,-1 0 7 1,-1 2-1-16,5 0 1 0,1-2 1 15,3 2-1-15,0 0 0 16,3-3 1-16,3 4 0 16,-4-1 1-16,1-3-1 15,0 3 0-15,0-3-10 16,-3 0-23-16,-4 0-3 16,0 3 1-16,-4-3 12 15,2 0 10-15,-2 0 5 16,1 0-3-16,-2 0 1 15,3 0 2-15,1 0 8 0,0-3-1 16,-1 0 0-16,0 0 0 16,-2-1-6-16,-1 4 7 15,-3-3 0-15,0 3 10 16,-3 0-2-16,3 0-7 16,-1 0 6-16,4 0-6 15,1 0-1-15,2-3 0 16,0-1 0-16,0 1-1 15,-2-1-6-15,-4 1-5 16,-1-1-3-16,-6 1-11 16,-1 0 6-16,-3 0 17 15,-4 3 3-15,0-3-1 16,0 2 0-16,3 1 1 16,1 0 0-16,5 0-1 0,0 0 0 15,6 0-25 1,0 0-19-16,1 0-3 0,2 0-11 15,-5 0-2-15,-1 0 2 16,-5 0 47-16,-5 0 12 16,-5 0 3-16,-4 0 24 15,-2-3 26-15,0 3-1 16,0-1-26-16,0 1-26 16,0-2-22-16,0 2-92 15,0-1-413-15</inkml:trace>
  <inkml:trace contextRef="#ctx0" brushRef="#br0" timeOffset="138215.6178">5875 8260 529 0,'0'0'501'15,"0"0"-375"-15,0 0-29 16,-24 26 53-16,18-19 38 15,3-4 16-15,0 0-34 16,-1-3-38-16,4 0-34 16,-3 0-6-16,3 0 6 15,0 0-14-15,0 0-9 16,0-3-1-16,0-4 9 16,0-6-33-16,0-7-25 15,0-1 3-15,0-7-7 16,0-2-7-16,0-2 1 15,0-2-2-15,0 3 11 0,0 2 7 16,0 0-4-16,0 1 2 16,0 3-7-16,0-2-4 15,0 1-9-15,0 2 5 16,3 2 2-16,-3 2-3 16,4 6-1-16,-4 5 0 15,0 2-3-15,0 7-1 16,0-1-7-16,0 1-1 15,3 0-1-15,-3 0 1 16,0 0-1-16,0 0 1 16,0 0-1-16,0 0 0 0,0 0 0 15,0 0 0 1,3 0-8-16,0 1-2 0,0 12 4 16,6 4 7-16,0 3 0 15,3 2 1-15,3 1-1 16,1-2 0-16,-2 1 0 15,2-1-1-15,-1-1 1 16,0-4-1-16,-3-2 0 16,-2-5-1-16,-2-2 1 15,-5-3-7-15,3-2 7 16,-3-2-5-16,3 0 5 16,1-2 1-16,5-9 0 15,6-8-7-15,0-2-3 16,4-2 0-16,-1 0 2 15,-3 1 7-15,0 1 0 0,-6 7-5 16,-2 1 6-16,-1 5 0 16,-4 4 1-16,-5 1 5 15,0 1 3-15,0 2-2 16,0 0 1-16,0 0-8 16,0 0-1-16,0 5-10 15,0 11 11-15,0 10 5 16,0 5 8-16,0 1-6 15,0 5-1-15,0 0 6 16,0-2-11-16,0-4 0 16,0-3 0-16,0-4 0 15,3-1 0-15,0-4 0 16,0-2-1-16,-3-3 1 0,3-2-1 16,4-5-6-16,-4-1-39 15,0-2-52-15,9-4-109 16,-4 0-179-16,2 0-580 0</inkml:trace>
  <inkml:trace contextRef="#ctx0" brushRef="#br0" timeOffset="138693.0489">6387 8140 1315 0,'0'0'498'0,"0"0"-449"0,0 0-33 15,0 0 70-15,0 0 92 16,0 0-51-16,0 0-58 16,52-2-38-16,-40-5-16 15,3 1-7-15,-6-2-2 16,4-5-5-16,-1 3 0 15,-4-3 9-15,-1 2-3 16,-4-1 14-16,-3 3 13 16,0 2 8-16,0 0 10 15,0 3-24-15,-7 0-7 16,-7 2-8-16,-2 2-4 16,-4 0 5-16,-2 0 8 0,0 7-4 15,-1 10 6-15,2 3 10 16,-1 3 18-16,7 5-22 15,5-1-7-15,2 0-7 16,5-1-2-16,3-2-6 16,0-5-2-16,11-2-6 15,8-3 0-15,8-6-22 16,1-4-61-16,5-4-69 16,19 0-124-16,-10-10-421 15,-6-3-276-15</inkml:trace>
  <inkml:trace contextRef="#ctx0" brushRef="#br0" timeOffset="139051.3558">6754 7872 892 0,'0'0'382'0,"0"0"-188"15,0 0 55-15,0 0 7 16,0 0-56-16,0 0-72 16,0 0-39-16,0-23-22 15,0 27-6-15,0 10 50 16,-3 5 13-16,3 7-42 16,0 4-16-16,0 3-30 15,0 4-15-15,0 0-11 16,0 0-4-16,0 1-5 0,6-5-1 15,-2 0 0-15,-4-3-1 16,3-7-32-16,0-1-58 16,0-7-51-16,0-2-77 15,3-7-167-15,-1-5-356 16,1-1-371-16</inkml:trace>
  <inkml:trace contextRef="#ctx0" brushRef="#br0" timeOffset="139399.3393">6975 7872 1476 0,'0'0'398'0,"0"0"-263"16,0 0 33-16,0 0 27 15,0 0-32-15,0 0-32 16,0 0-62-16,-8-38-38 15,8 40-23-15,-3 12-8 16,0 8 43-16,3 5 19 16,-3 10-22-16,0 1-15 15,3 3-5-15,0 1-8 16,0 1-5-16,0-3-1 16,0-3-5-16,6 0 1 15,0-8-2-15,-1-2 0 0,-2-5 0 16,4-6 0-16,-4-3-27 15,0-5-42-15,3-5-45 16,-3 0-81-16,7-3-112 16,-1-10-359-16,-1-2-324 0</inkml:trace>
  <inkml:trace contextRef="#ctx0" brushRef="#br0" timeOffset="139601.8681">6885 8090 1220 0,'0'0'580'0,"0"0"-456"16,0 0 9-16,0 0 10 0,0 0-26 15,79 0-53-15,-46 2-51 16,3 7-13-16,1 8-132 15,-6-2-256-15,-11-1-488 0</inkml:trace>
  <inkml:trace contextRef="#ctx0" brushRef="#br0" timeOffset="140002.7285">7319 8457 658 0,'0'0'912'16,"0"0"-763"-16,0 0-95 16,0 0 51-16,-143 0 39 15,40 0-31-15,-43 1-23 0,-33-1 19 16,-12 0-17-16,-2 0-35 16,14 0-7-16,2 0 51 15,11 0 1-15,17 6-50 16,19-2-27-16,32 3-18 15,34-1-7-15,25 0-38 16,25-5-79-16,7 1-161 16,7-2-569-16</inkml:trace>
  <inkml:trace contextRef="#ctx0" brushRef="#br0" timeOffset="145092.6731">4722 8184 104 0,'0'0'1318'0,"0"0"-1247"16,0 0-71-16,0 0-23 15,0 0 23-15,0 0 122 16,83-4-4-16,-56 4-47 0,3 0-37 16,3 3-5-16,1 0 34 15,2 4 10-15,7-3 3 16,-1-1-37-16,3 3-25 15,1-3-12-15,3 1 4 16,-1-2-6-16,1-2-1 16,2 0-11-16,-2 0-8 15,-4 0 2-15,-5 0-7 16,-10 0-29-16,-15 0-3 16,-6 0-25-16,-9 0-93 15,-15 2 41-15,-12 5-129 16,2-2-280-16</inkml:trace>
  <inkml:trace contextRef="#ctx0" brushRef="#br0" timeOffset="145455.1497">4674 8339 1196 0,'0'0'368'16,"0"0"-334"-16,0 0-34 16,0 0 0-16,0 0 98 0,88-11 64 15,-51 8-36-15,5 0-31 16,4 3-27-16,-1 0-24 15,7 0-20-15,-2 0-2 16,0 0-9-16,1 0-4 16,-3 0-9-16,-2 0 0 15,-4-1-35-15,-6-5-20 16,-8 0-43-16,-9 3-21 16,-8 0 3-16,-8 3 8 15,-3 0 3-15,0 0-29 16,-6 0-93-16,-5 0-148 0</inkml:trace>
  <inkml:trace contextRef="#ctx0" brushRef="#br0" timeOffset="145885.3724">5196 8077 1322 0,'0'0'554'0,"0"0"-550"16,0 0-4-16,0 0-3 16,0 0 3-16,0 0 50 0,0 0 15 15,33 4-20 1,-18 7-29-16,4-2-6 0,-2 4-2 15,5-2 2-15,2 0-9 16,1 0 1-16,-1-2-2 16,-3-1 1-16,0-2 0 15,-6 0-1-15,3-2-1 16,-9 0-1-16,1-2 1 16,-7 2-12-16,0 0 2 15,-3 2 11-15,0 3 19 16,-6 3 51-16,-13 0 5 15,-8 5-3-15,-6 2-15 16,-6 2-32-16,-10 0-25 16,-18 10-65-16,12-2-309 0,10-8-758 0</inkml:trace>
  <inkml:trace contextRef="#ctx0" brushRef="#br0" timeOffset="152480.216">1326 10744 773 0,'0'0'692'16,"0"0"-586"-16,0 0-81 15,0 0 10-15,0 0 121 16,0 0 56-16,0-1-58 15,0 1-64-15,0-3-28 16,0 3 14-16,0 0-5 0,0 0-13 16,0 0-18-16,0 0-13 15,0 3-18-15,6 11 9 16,10 8 26-16,1 5-14 16,2 7-11-16,2-1-17 15,0 2 4-15,3-4-5 16,-2 1 6-16,2-2-1 15,-6-5-5-15,-2-4 5 16,-5-4-5-16,-5-1-1 16,-3-6 0-16,0-1 0 15,1-1 0-15,-4-5 0 16,0 1 0-16,0-4-1 16,3 0-23-16,-3 3-37 0,3-3-34 15,3 0-55 1,-1 0-102-16,1-3-243 0,-3-7-86 15,-2 0-252-15</inkml:trace>
  <inkml:trace contextRef="#ctx0" brushRef="#br0" timeOffset="152949.2069">1493 10710 1149 0,'0'0'361'0,"0"0"-268"16,0 0-71-16,0 0 128 15,0 0 125-15,0 0-89 16,0 0-83-16,-7-10-51 15,7 10-31-15,0 0-9 16,0 14 13-16,0 5 66 16,1 5-2-16,5 5-29 15,3 7-19-15,0 0-3 16,0-2-12-16,7 3-11 16,-2-5-13-16,-1-5 7 15,2 2-9-15,-3-9 2 0,0 0-1 16,-3-1 1-1,0-2-2-15,-3-6 1 0,-2-1-1 16,-1-1 1-16,-1-3-1 16,1-3 0-16,-3-2-1 15,0-1-29-15,0 0-24 16,3 0-7-16,-3 0-27 16,3 0-32-16,0 0-97 15,4-1-274-15,1-8-78 16,-4 0-138-16</inkml:trace>
  <inkml:trace contextRef="#ctx0" brushRef="#br0" timeOffset="153786.3239">1729 10908 753 0,'0'0'829'15,"0"0"-653"-15,0 0-132 16,0 0 73-16,0 0 121 15,0 0-59-15,0 0-89 16,0-16-45-16,0 16-20 16,0 0 0-16,0 0-1 15,0 0-3-15,0 6 3 0,0 4 1 16,0 7-6-16,0 0-7 16,0 5-1-16,0-1-2 15,0 1 0-15,0-1-2 16,0 4-5-16,0-4 8 15,0 2-9-15,0-3 0 16,0-4-1-16,0 1 1 16,3-3 0-16,-3-2-1 15,3-5 0-15,-3 0 0 16,0-4-1-16,0 0 0 16,3-1 0-16,-3-1-9 15,0-1 1-15,0 0 3 16,0 0 5-16,0 0 0 0,0 0-5 15,0 0 4-15,0 0-5 16,0 0 6-16,0 0 0 16,0 0 1-16,0 0 0 15,0 0 13-15,-6 0 7 16,-5 0-4-16,-8 0-7 16,-6 0-9-16,-8-3 2 15,-6 0-1-15,-3-1 5 16,-4-2-5-16,-2-1 0 15,8 3 0-15,9-2 0 16,11 2-1-16,10-2-36 16,10 3-64-16,13 3-216 15,5 0-579-15</inkml:trace>
  <inkml:trace contextRef="#ctx0" brushRef="#br0" timeOffset="164154.9061">8592 11543 591 0,'0'0'515'16,"0"0"-402"-16,0 0-39 15,0 0 66-15,0 0 19 16,0 0 20-16,58 0-46 16,-31 0-42-16,4 0-37 15,5 0-33-15,3 3-10 16,7-3-9-16,-1 0-1 16,1 2 0-16,2-2 0 15,-2 1 0-15,-1-1-1 0,-6 0 1 16,-8 4-1-16,-1-4 1 15,-6 2 0-15,-5-2-1 16,-4 0 0-16,-7 0-16 16,-1 0-45-16,-4 0-55 15,-3 0-64-15,-6 0-73 16,-6 0-234-16</inkml:trace>
  <inkml:trace contextRef="#ctx0" brushRef="#br0" timeOffset="164581.7003">8689 11622 411 0,'0'0'704'16,"0"0"-470"-16,0 0-121 16,0 0-4-16,0 0 27 15,0 0-21-15,0 0-50 16,61 0-32-16,-28 0-17 16,3 3-14-16,2 1 4 0,1-4-6 15,3 3 0 1,1 0 0-16,-1-2-6 0,-3-1-1 15,1 0-5-15,-9 0 4 16,-5 0 7-16,-2 0 1 16,-8 0 0-16,-7 0 12 15,-6 0 2-15,0 0 1 16,-3 0 13-16,0 0 3 16,0 0-21-16,-3 0-10 15,-6 0-86-15,-1 0-190 16,4 0-416-16</inkml:trace>
  <inkml:trace contextRef="#ctx0" brushRef="#br0" timeOffset="165085.0509">9120 11383 658 0,'0'0'621'15,"0"0"-492"-15,0 0-77 16,0 0 61-16,0 0 88 0,0 0-60 15,0 0-49-15,13 11-17 16,1 2-31-16,-2 0-17 16,4 0-14-16,1-2-3 15,2 2 2-15,2-1-3 16,0 1-3-16,0-2-5 16,1 5-1-16,-4-2 0 15,0 2-1-15,-2-2-8 16,-1-2-1-16,-4 2 9 15,-1-1 0-15,-4-3 0 16,-3-3 1-16,0 2 0 16,-3-2 7-16,0 0 17 0,-6 3 39 15,-10 2 17-15,2-1-19 16,-8-1-14-16,2 3-1 16,-2-3-17-16,0 0-16 15,5-1-13-15,7-3-137 16,1-1-481-16,6-5-843 0</inkml:trace>
  <inkml:trace contextRef="#ctx0" brushRef="#br0" timeOffset="165804.4272">8887 10968 1395 0,'0'0'557'0,"0"0"-492"15,0 0-50-15,0 0-14 16,0 0 24-16,0 0 39 0,0 0-25 15,-91-14-9-15,78 28-14 16,4 6 0-16,6 3 26 16,3 2-23-16,0 3-10 15,12-2-3-15,1 7-5 16,2-6 8-16,0 2-3 16,-3-5-4-16,0-2 8 15,0-1 3-15,-6-2 5 16,0-3 1-16,-3 1-4 15,-3-1-6-15,0-2 12 16,0-4-5-16,0 3-3 16,-6-3-11-16,-3-3-2 15,0 0-53-15,0-4-88 0,-6-3-152 16,2 0-234-16,5 0-168 16</inkml:trace>
  <inkml:trace contextRef="#ctx0" brushRef="#br0" timeOffset="166002.1308">8799 11210 622 0,'0'0'869'16,"0"0"-700"-16,0 0-116 15,0 0 23-15,0 0 85 16,0 0-55-16,0 0-75 15,69-7-31-15,-38 7-45 0,2 0-80 16,3 0-69-16,-6 0-132 16,-11 0-210-16</inkml:trace>
  <inkml:trace contextRef="#ctx0" brushRef="#br0" timeOffset="166224.4509">9087 11164 1360 0,'0'0'510'0,"0"0"-435"15,0 0 14-15,0 0 90 16,0 0 0-16,0 0-59 16,0 0-65-16,8 46-33 0,2-27-22 15,2 1-19 1,-3-4-91-16,-2-2-137 0,-2-4-288 15,-5-5-202-15</inkml:trace>
  <inkml:trace contextRef="#ctx0" brushRef="#br0" timeOffset="166400.1714">9117 11037 1542 0,'0'0'312'0,"0"0"-312"0,0 0-79 16,0 0 24-16,0 0-53 15,0 0-216-15,0 0-614 0</inkml:trace>
  <inkml:trace contextRef="#ctx0" brushRef="#br0" timeOffset="166783.0583">9260 11097 1008 0,'0'0'979'0,"0"0"-844"0,0 0-95 16,0 0-6-16,0 0 99 15,0 0-26-15,-88 17-63 16,82-12-23-16,6 2-14 16,0 3-7-16,3 3-12 15,7 0-26-15,7-2-28 16,-2 2 17-16,3-1 19 16,-3 0 12-16,-2-3 7 15,-1 4 9-15,-1-6 1 16,-1 3 1-16,-7-4 2 15,0-3 14-15,0 1-6 16,-3 2-9-16,0-5 5 16,-3 2-6-16,-6 0-5 0,-4 1-116 15,-8-2-195-15,6-2-249 16,0 0-57-16</inkml:trace>
  <inkml:trace contextRef="#ctx0" brushRef="#br0" timeOffset="167208.6872">9472 11136 1005 0,'0'0'639'0,"0"0"-552"15,0 0-59-15,0 0 39 16,0 0 97-16,0 0-25 16,0 0-57-16,-67-32-38 15,61 32-23-15,3 0-13 16,0 0-6-16,3 0-2 16,0 10 2-16,0-1 4 15,6 1-6-15,3 3-8 16,3-1 8-16,0 0-2 15,-2-2-4-15,-4-1 6 16,0-2-1-16,-1 2 0 0,-5-2 1 16,0 0 0-16,0-1 22 15,0 1-2-15,-4-4-1 16,-3 4-4-16,-6-3-14 16,1-1-1-16,-3 0-49 15,0 0-118-15,-1-3-146 16,7 0-208-16,1-3-206 0</inkml:trace>
  <inkml:trace contextRef="#ctx0" brushRef="#br0" timeOffset="167341.0376">9472 11136 1433 0</inkml:trace>
  <inkml:trace contextRef="#ctx0" brushRef="#br0" timeOffset="167457.8479">9472 11136 1433 0,'84'-86'533'0,"-84"86"-471"0,0 0 6 0,0 4 114 16,0 6 9-16,0 6-90 15,0 1-53-15,0 0-26 16,0 1-15-16,10-4-6 16,-1 2-1-16,-3-5-62 15,0-1-68-15,-6-1-105 16,0-5-298-16,0-2-196 0</inkml:trace>
  <inkml:trace contextRef="#ctx0" brushRef="#br0" timeOffset="167644.8454">9614 10981 1485 0,'0'0'723'0,"0"0"-640"16,0 0-83-16,0 0-9 16,0 0-1-16,0 0-216 15,0 0-292-15,0 0-186 0</inkml:trace>
  <inkml:trace contextRef="#ctx0" brushRef="#br0" timeOffset="168369.9563">9699 11119 1751 0,'0'0'387'16,"0"0"-288"-16,0 0-11 15,0 0 19-15,0 0-41 16,0 0-38-16,-9 74-19 15,24-59-9-15,7-1-24 16,2-7-62-16,0-1-13 16,3-3 1-16,-8-3 8 15,-2 0-11-15,-4-9 16 16,-7-1 51-16,-3-4 34 0,-3 2 0 16,0-1 34-16,-12-1 23 15,-4 1 24-15,2 3-6 16,1 0-3-16,1 6-20 15,3 1-18-15,1 0-22 16,7 3-5-16,1 0-7 16,0-4-7-16,9 2-27 15,3-5-36-15,7 0 23 16,1-2 31-16,-1 2 9 16,-2 0 7-16,-1 1 1 15,-7 2 20-15,-2 1 17 16,-4 3 9-16,-3 0 4 15,3 0-14-15,0 13 22 0,-3 4-3 16,3 0-20-16,-2 5-14 16,6-2-10-16,-4-3-6 15,4-1-5-15,-4-7 0 16,0-2-1-16,0-2-8 16,-3-3-11-16,3-2-11 15,0 0-3-15,3-2-2 16,4-9-30-16,4-5 5 15,5-3 23-15,1-3 18 16,-1-3 7-16,1 1 11 16,-1 1 0-16,-3 6 1 15,-2 5 14-15,-5 1 24 16,-2 11 5-16,-4 0-6 0,0 0-15 16,0 11 17-16,-3 8 23 15,0 5-7-15,0 2-12 16,6 0-20-16,0 2-17 15,6-2-6-15,16-4-146 16,-8-5-478-16,2-7-990 0</inkml:trace>
  <inkml:trace contextRef="#ctx0" brushRef="#br0" timeOffset="170304.0261">13788 10469 175 0,'0'0'376'15,"0"0"-64"-15,0 0-111 16,0 0-30-16,0 0 19 16,0 0-38-16,0 0-19 15,3 0-46-15,-3 0-31 16,-2 0-24-16,-6 0-3 15,-4 0-17-15,-3 0-3 16,-3 0 1-16,-1 0 5 16,-3 0 4-16,-1 0-4 15,-6 0-4-15,0 3-2 16,-4-3-7-16,-3 1-1 16,0-1 1-16,-3 3-1 15,4 0 1-15,-1-3-1 0,0 2 8 16,0 0-9-1,2 1 1-15,1-3 11 0,-4 3 3 16,2 0-6-16,3-2 2 16,-1 2 1-16,0 0 6 15,-5 1-5-15,6-2-11 16,-1 4-1-16,0-2 6 16,5-1-5-16,-2 2-1 15,1 0 8-15,3-1 9 16,-1 5 0-16,2 1 5 15,-2 0 5-15,3 1-7 16,0 2-12-16,-1 2-8 0,7-1 11 16,0 0-3-16,3-1-7 15,6 0 9-15,3-4-10 16,0 2 5-16,6 0 0 16,0-3-4-16,0 2 8 15,3 0-3-15,6 0-1 16,6 1 2-16,3-1 7 15,4 1-4-15,2 1-9 16,6 0 4-16,1-2-5 16,2 3 5-16,6-3 0 15,3 0-5-15,4-3 0 16,2 3 1-16,1-3-1 16,6 2 1-16,0-2-1 0,0-1 0 15,7 1 1 1,2-3-2-16,3 2-7 0,-3 0-2 15,0-1 1-15,2-2 2 16,-2 0 0-16,-1 0-10 16,-5 0 0-16,3 1 3 15,-8-4 2-15,1 3-5 16,2-3 6-16,-4 0 4 16,0 0 4-16,-4 0-4 15,4 0-17-15,-7-3-10 16,4-4 20-16,-4 1 12 15,-2-1 1-15,-4 0-1 16,0 3 1-16,-5-4 0 16,-1 3 1-16,0-2-1 15,-3-1 0-15,1-2 1 0,-1 0-1 16,-1 0-2-16,1-1 2 16,-1-2 0-16,-3 0-1 15,0 3 0-15,-6-3 0 16,-1 0 1-16,-3 0-1 15,-4 2-5-15,-4-2 6 16,-1 3 0-16,-7-2 12 16,0 1-4-16,0 2 12 15,-3 1-12-15,-11-1-8 16,1-1 1-16,-9 0-1 16,-2 0-1-16,-5 0 1 15,0 3 0-15,-4-3 1 16,-2 2-1-16,0-2 0 15,-1 2 0-15,-4-2 0 0,-5 0 0 16,-4 0 0-16,-5 0 0 16,-6 0 0-16,-4 1 0 15,-17 5 0-15,-17 1 0 16,-18 3-6-16,-8 6-82 16,30 4-153-16,20-2-377 0</inkml:trace>
  <inkml:trace contextRef="#ctx0" brushRef="#br0" timeOffset="171466.4418">12647 10697 920 0,'0'0'374'0,"0"0"-282"15,0 0-63-15,0 0 45 16,0 0 52-16,0 0 34 15,0 0-5-15,0 57-4 16,0-35-41-16,0 4-30 16,0 1-1-16,0 6-1 15,-3 3-8-15,3 1-27 16,0 2 0-16,0 2-11 16,0 1-16-16,0 0-4 15,0 1 3-15,0-4-5 16,0 2 7-16,3-5 8 15,0 4-10-15,0 0-3 16,0-3 0-16,0-2-3 0,-3 2-3 16,3-2 3-16,0-3-8 15,0 0 0-15,0-3 0 16,-3-2 0-16,0 0 1 16,0-8-2-16,0 1-10 15,0-6-37-15,0-5-48 16,4-6-81-16,-1-3-187 15,8 0-428-15</inkml:trace>
  <inkml:trace contextRef="#ctx0" brushRef="#br0" timeOffset="172637.0043">14864 10726 631 0,'0'0'528'0,"0"0"-434"16,0 0-4-16,0 0 51 16,0 0 45-16,0 0-23 15,0 0-16-15,6 10-23 0,-6-6-19 16,3 0-10-16,0 2-11 15,-3 1-20-15,0 3-9 16,0 5 1-16,0 5-3 16,0 4 0-16,0 8-11 15,-3 2-17-15,0 3-5 16,3 2-5-16,0 1-2 16,0-1-1-16,0 1-6 15,0-1 0-15,0-1 0 16,0-4-6-16,0 0 6 15,0-1 5-15,0-1-5 16,0-1 3-16,0-1 0 16,0-1 0-16,0 1-8 15,0-4 6-15,0 0-6 0,0 1 5 16,6 0-5-16,0-1 0 16,1 0 1-16,3-3 5 15,0-3-7-15,-1-3 1 16,1-6-1-16,-4-2 0 15,-2-3 0-15,-2-2-35 16,-1-1-33-16,-1-3-46 16,0 0-49-16,0 0-301 15,-4-7-409-15</inkml:trace>
  <inkml:trace contextRef="#ctx0" brushRef="#br0" timeOffset="174094.9238">14898 11701 544 0,'0'0'535'0,"0"0"-468"16,0 0-48-16,0 0 30 15,0 0 61-15,0 0-45 16,0 0-31-16,-28 24 8 16,19-19 6-16,-9 2 11 15,2 0-8-15,1-1 0 16,-5-2 25-16,4 2-1 16,-4-2-8-16,4 2-27 15,-3-2-27-15,-2-2-7 16,3 4 2-16,-2-1-6 15,4-1 4-15,0-1-6 0,0 0 1 16,2-1 0-16,-1 0 0 16,-2 1-1-16,0-3 1 15,2 3 1-15,-6-3 5 16,3 3-7-16,-3-2 1 16,2-1-1-16,-3 0 1 15,2 3-1-15,-3-3 1 16,4 0-1-16,0 2 0 15,-1 1 0-15,4-1 0 16,-4 0 1-16,4 1-1 16,0-3 0-16,-1 4 1 15,1-1-1-15,1-3 1 16,-3 3-1-16,-1-3 1 0,-1 0-1 16,1 3 0-1,-2-1 0-15,0 0 0 0,-1-2-1 16,-2 3 2-16,3-3-1 15,-3 3 0-15,2-2 0 16,-1-1 0-16,7 0 1 16,-7 3-1-16,7-3 1 15,-3 0-1-15,1 0-1 16,-3 0 1-16,0 3-1 16,2-3 0-16,-6 4 0 15,2-4-6-15,-1 4 4 16,2-2 2-16,0 2 0 15,2-1 0-15,-3-3 1 16,4 3-1-16,0 1 0 16,1-1 1-16,0 0-1 0,0-3-15 15,3 4 2 1,-1-4-2-16,3 3-23 0,-1 0 8 16,2-3 18-16,-3 2 12 15,-3-1 0-15,2-1 1 16,-1 0 0-16,1 0 0 15,1 0 0-15,-5 0-1 16,7 0-12-16,-3 0-28 16,3 0-13-16,-1 0 16 15,5 0 25-15,-3 0 12 16,-3 0 0-16,3 0 1 16,-1 0-1-16,-3 0 1 0,2 0 0 15,-4 0 1-15,-3-3 9 16,3 0 2-16,-5 0-2 15,6 2 8-15,-1-2 5 16,3 3 3 0,6 0-18-16,-3-3-7 0,5 3 0 15,-2 0 0-15,2 0 0 16,1 0 0-16,1-3 0 16,-1 3 0-16,-3-1-1 15,0-2 0-15,-6 0 1 16,0 0-1-16,-4-1 0 15,-2-2 2-15,3 2 7 16,-5-2 42-16,7-1 43 0,0 3-25 16,3-2-27-16,2-1-16 15,5 2-11-15,0-2-6 16,0 0 0-16,3 4-9 16,-3-2-1-16,3 0-17 15,-2 2-14-15,1 3 10 16,1-1 5-16,0-2 6 15,0 3 11-15,0-3 0 16,-4-1 0-16,1-2 0 16,-5 2 0-16,5-2-1 15,-4-1 1-15,1 3 0 16,3-2 1-16,3 2-1 16,3 2 1-16,0-4-1 0,0 4-94 15,0-6-131 1,6 0-182-16,-3 2-247 0</inkml:trace>
  <inkml:trace contextRef="#ctx0" brushRef="#br0" timeOffset="174255.257">12744 11644 1166 0,'0'0'610'15,"0"0"-510"-15,0 0-71 16,0 0-29-16,0 0-51 16,0 0-156-16,0 0-573 0</inkml:trace>
  <inkml:trace contextRef="#ctx0" brushRef="#br0" timeOffset="175598.4713">13435 10591 506 0,'0'0'520'0,"0"0"-427"16,0 0-50-16,0 0 1 16,0 0 17-16,0 0-21 15,0 0-12-15,6-4 2 16,-6 4 9-16,0-2 12 16,0 2 10-16,0 0 9 15,0 0 22-15,-6 0-3 16,-7 0-10-16,-1 0-8 15,-4 0-13-15,-2 0-20 16,4 0 16-16,3 0-12 16,2 0-17-16,5 0-14 15,3 6-10-15,3-3 14 0,0 4-6 16,0 3-2 0,1-3-6-16,8 3-1 0,4-1-16 15,0 1 0-15,-4-3 1 16,1 0-3-16,1 0 11 15,-2 1 0-15,-3-1 6 16,-3 1 0-16,-3-2-1 16,0 0 1-16,0-2-7 15,0 5 3-15,0-5 5 16,-9 2 1-16,-3 1-1 16,-3-3 0-16,3-1-8 15,2 1-79-15,4-2-90 16,0-2-49-16,2 0-137 15,4 0-443-15</inkml:trace>
  <inkml:trace contextRef="#ctx0" brushRef="#br0" timeOffset="176350.5109">13484 10648 347 0,'0'0'413'16,"0"0"-253"-16,0 0-53 15,0 0 45-15,0 0 62 16,0 0-38-16,0 0-3 0,18 6-6 16,-18 7-29-1,0 0-38-15,0 3-41 0,0-2-28 16,0 0-17-16,0-1-6 15,0-3-7-15,0-2-1 16,0-3 0-16,0-2-13 16,0 1-19-16,0-4-7 15,0 0 4-15,0 0 1 16,4 0-3-16,-1-7-52 16,3-3-8-16,2-3 53 15,1-4 12-15,-2 3 10 16,-1-1 6-16,0 0 16 15,-2 6 0-15,-1 0 26 16,0 5 28-16,1 1 21 16,-4 3-27-16,4 0-24 0,-4 0-16 15,3 0 0-15,0 0 1 16,0 7-8-16,0 3 8 16,0-2-7-16,-3 2-1 15,0 0 1-15,0 0-1 16,0 0 0-16,0-2 1 15,0-2-2-15,0 1 0 16,-3-4 0-16,0 1 0 16,0-2 0-16,3-1 1 15,0-1-1-15,0 0-19 16,0 0 3-16,0-1-22 16,3-8-36-16,6-2 20 15,0-1 31-15,4-2 14 16,-2 1 0-16,-1 4 3 0,-1-1 6 15,-6 5 25-15,-2 3 21 16,1-1-14-16,-2 3-16 16,0 0-3-16,0 0-1 15,0 3 0-15,0 10 55 16,0-1 0-16,-3 2-27 16,0 2-9-16,3-2-13 15,0 2-11-15,0-2-7 16,0-5-60-16,0 1-139 15,0-3-308-15,0-1-272 0</inkml:trace>
  <inkml:trace contextRef="#ctx0" brushRef="#br0" timeOffset="177017.623">13791 10703 544 0,'0'0'317'0,"0"0"-317"16,0 0-20-16,0 0 1 16,0 0 19-16,0 0 9 15,0 0 14-15,8-6 17 16,-8 5 1-16,0-1 15 15,-7 1 47-15,-2 1 34 16,1 0 46-16,-4 0-22 16,-1 1-30-16,3 5-36 15,3 4-44-15,4 0-23 0,3 0-15 16,0 0-13-16,0-3-4 16,3 1-38-16,4-3-18 15,7-2 13-15,-5-3-9 16,0 0-13-16,0 0 3 15,-1 0 12-15,-1 0 31 16,-1-6 22-16,0-1 1 16,-3-3 18-16,-3 0 17 15,4 0 15-15,-4 4 17 16,0-1 39-16,0 6 23 16,0-1-43-16,0 2-42 15,0 0-25-15,0 0-4 16,0 3-8-16,0 10-4 0,0-3 3 15,0 3-6 1,0-2-14-16,3-2-59 16,-3 2-71-16,3-3-40 0,-3-4-125 15,0-1-85-15</inkml:trace>
  <inkml:trace contextRef="#ctx0" brushRef="#br0" timeOffset="177316.9191">13912 10628 662 0,'0'0'876'16,"0"0"-748"-16,0 0-94 15,0 0 52-15,0 0 135 16,0 0-65-16,0 0-78 15,-3 0-16-15,3 10 17 16,0 6-27-16,3 1-23 16,-3 3-12-1,3-1-10-15,-3-3-6 0,0 1-1 16,3-5-14-16,-3 0-85 16,1-5-124-16,-1-2-179 15,0-2-220-15,0-3-243 0</inkml:trace>
  <inkml:trace contextRef="#ctx0" brushRef="#br0" timeOffset="177554.9993">14025 10578 1243 0,'0'0'483'0,"0"0"-416"16,0 0 18-16,0 0 82 15,0 0 4-15,0 0-40 16,0 0-51-16,-4 53-29 16,4-26-26-16,0 1-15 15,0 0-8-15,1 2-2 16,1-1-5-16,-2 4-127 16,0-6-338-16,0-9-430 0</inkml:trace>
  <inkml:trace contextRef="#ctx0" brushRef="#br0" timeOffset="180302.5343">13065 10473 350 0,'0'0'675'16,"0"0"-507"-16,0 0-99 15,0 0 1-15,0 0 82 16,0 0 37-16,0 0-40 16,0 20-14-16,0-10-40 15,0 2-10-15,0 4-4 16,0 4 8-16,-3 1-1 16,0 8-28-16,-2 7-18 15,0 3-6-15,1 5-13 0,-3-1-9 16,4 8-5-16,0-3-3 15,3 2 0-15,0-5 1 16,0-1 5-16,0-4 6 16,0-5-2-16,0 3 13 15,0-6-3-15,0 3 1 16,0-1 0-16,0-1 3 16,3-2-15-16,0-1-14 15,0 2 1-15,1-2-1 16,-3-4-1-16,2 0 1 15,2-5-1-15,0-1 1 16,-2-5-1-16,0-5-1 16,-3-6-24-16,3 2-29 0,0-6-36 15,1 0-30-15,2 0-95 16,3-6-271-16,0-4-20 16,0-1-157-16</inkml:trace>
  <inkml:trace contextRef="#ctx0" brushRef="#br0" timeOffset="181465.7261">13581 10799 637 0,'0'0'815'0,"0"0"-666"16,0 0-96-16,0 0 43 16,0 0 103-16,0 0 11 15,0 0-52-15,0 0-54 0,0 0-34 16,0 0-21-16,0 0-12 15,0 3-15-15,0 9 30 16,0 0 14-16,0 8-15 16,0 2-2-16,0 6-13 15,0 1-6-15,0 3-8 16,0 2-6-16,3 5-4 16,3-2-1-16,0 3-1 15,1-1-4-15,-3-2 3 16,3-1-7-16,-4 3 8 15,0-3-4-15,0 1 6 16,-3 0 3-16,0-2 0 16,0-4-6-16,0 2-1 15,0-7-6-15,0-3 4 16,0-3-6-16,0-7 0 0,0-2-1 16,0-6-21-16,0-2-16 15,0-3-26-15,0 0-47 16,0-6-96-16,3-3-165 15,1-4-532-15</inkml:trace>
  <inkml:trace contextRef="#ctx0" brushRef="#br0" timeOffset="182301.614">14194 10855 939 0,'0'0'558'15,"0"0"-500"-15,0 0-45 16,0 0 15-16,0 0 125 16,0 0 24-16,0 0-52 15,0 0-54-15,0 0-18 16,0 0 2-16,0 0 2 16,0 6 28-16,-3 6 11 15,3 3-29-15,-3 2-15 16,0 6-7-16,3-2-15 15,0 6-11-15,0 2 0 16,0 1-4-16,0 2-6 16,0 0-1-16,0 2-1 15,0 2-6-15,0-2 5 16,0-2 6-16,-4 1 3 16,4-3 3-16,-3 0 9 0,-3 0-6 15,3-1-5-15,-5-2-4 16,2-1-11-16,-1-2 0 15,4-2 7-15,0-2-8 16,0-3 1-16,0-7-1 16,3 0 1-16,0-7-1 15,0-1-21-15,0-2-47 16,0 0-42-16,0 0-89 16,0-5-358-16,-3-2-333 0</inkml:trace>
  <inkml:trace contextRef="#ctx0" brushRef="#br0" timeOffset="183004.5939">14418 10734 464 0,'0'0'526'15,"0"0"-435"-15,0 0-26 0,0 0 95 16,0 0 30 0,0 0-5-16,0 0 7 0,0 29-22 15,0-16-43-15,-3 7-25 16,3 0 9-16,-3 4-12 16,3 1-19-16,0 2-24 15,0 6-6-15,0-1-13 16,0 2-4-16,0 5-6 15,0 1-11-15,0 0-8 16,3 2-7-16,0-1 6 16,0-2 2-16,-3 1 5 15,0-3-2-15,0 0 10 16,0-3-7-16,0 0 2 16,0-8-16-16,-6 1 7 15,3-8-8-15,3-2-1 0,0-4-12 16,0-3-37-1,0 0-62-15,0-6-80 0,6-1-160 16,-6-3-575-16</inkml:trace>
  <inkml:trace contextRef="#ctx0" brushRef="#br0" timeOffset="185985.4313">14188 10548 1664 0,'0'0'250'15,"0"0"-235"1,0 0-1-16,0 0 136 0,0 0 36 16,0 0-66-16,0 0-49 15,3-2-24-15,0 8 14 16,0 10 35-16,3 1-26 15,2-1-23-15,2 7-9 16,-1 0-1-16,0 1-1 16,2 1-11-16,2-1-13 15,0 0-6-15,-1-5-5 16,-2 1 0-16,1-4 0 16,-5-3-1-16,0-6 1 15,-6 0-1-15,0-4 0 16,3-3 0-16,-3 0 2 15,0 0 7-15,0 0 1 0,0 0 20 16,3 0 19-16,0-6-4 16,4-5-28-16,0-8-7 15,3 0 7-15,-1-5-1 16,1 0-2-16,-1-2-4 16,-3 2-2-16,2 2-7 15,-1 2-1-15,-4 4 0 16,0 6-23-16,0 2-29 15,0 2-66-15,-3 6-177 16,0 0-465-16,0 0-663 0</inkml:trace>
  <inkml:trace contextRef="#ctx0" brushRef="#br0" timeOffset="188887.6643">12821 12015 403 0,'0'0'297'0,"0"0"-64"16,0 0-68-16,0 0 50 16,0 0 6-16,0 0-16 15,0 0-50-15,0 3-4 0,0-3-1 16,0 3-9-16,8-3-37 15,-5 3-48-15,3-2-16 16,0-1-10-16,0 0-2 16,0 0-5-16,4 0-10 15,1 0-5-15,2 0-8 16,-1-4-13-16,1-6-8 16,4 3-3-16,-5-1 0 15,2-2 10-15,-1 0 2 16,-4 0 11-16,1 0 1 15,-1 0 1-15,0 0 0 16,3-1 5-16,0-2-5 16,1-1-1-16,-3 2-1 15,6-4-7-15,0 2-5 0,-3-1-14 16,4 3 5-16,-5-1 7 16,-2 4 3-16,-3-1 11 15,3 0 0-15,-7 5 0 16,3-3 1-16,-2 1 1 15,-1-3 9-15,0 0 0 16,3 0-4-16,-3-2 0 16,3-2-5-16,6-3-1 15,-6 1-2-15,6 2-17 16,-2-2-6-16,-1 4-17 16,2-2-4-16,-5 4 26 15,1 0 8-15,-4 0 10 16,-3 3 1-16,3-3 1 15,-3 3 1-15,0-1 8 0,0-3-7 16,3 2-1-16,0-1 0 16,-2 0 0-16,2-4-1 15,2 4 0-15,1-3-12 16,-3 6-9-16,0 0 9 16,-3 2-10-16,0 3-16 15,3 1-5-15,-3 0 18 16,0-2 13-16,0-1 5 15,0-2 5-15,0-1 2 16,3-3-1-16,-3 0 1 16,3 0 1-16,-3 0 1 15,0 1-1-15,0 1 2 16,0 3 9-16,0 2 8 0,0 3-12 16,0 0-8-16,-6 0-1 15,0 0 1-15,-2 0-1 16,1 0 1-16,1 3 2 15,-3 4 14-15,2-1-9 16,1 0-6-16,-4 0 0 16,4-2 1-16,2-1-1 15,0 1 5-15,1-4-5 16,0 0-1-16,3 0 0 16,0 0-1-16,0 0-5 15,0 0 6-15,6 0-19 16,2-10-18-16,2 3-11 0,2-3-65 15,-5 1 10-15,2 2 62 16,-5 1 32-16,-1 2 9 16,2-2 7-16,-4 5 7 15,4-2 35-15,-2 3 45 16,0 0-6-16,0 0-32 16,3 0-12-16,0 7 9 15,0 6 6-15,-1 3-11 16,4 0-25-16,1 1-11 15,3 0-12-15,-4 3-56 16,0 3-142-16,-3-4-187 16,0-4-434-16</inkml:trace>
  <inkml:trace contextRef="#ctx0" brushRef="#br0" timeOffset="192881.2675">14363 12104 899 0,'0'0'502'16,"0"0"-407"-16,0 0-1 16,0 0 81-16,0 0 29 0,0 0-64 15,0 0-56-15,0 0-32 16,0 0-9-16,-3 0-13 16,0 0-2-16,0 0-6 15,-5 0-3-15,0 3-8 16,-3 1-10-16,-1-4 6 15,-6 3-7-15,3 0-6 16,-4-3-17-16,-4 0-8 16,4 0-9-16,-1 0 28 15,4-3 11-15,-3-4 1 16,5 0 2-16,1-2 7 16,1 0-2-16,0-6-5 15,3 3 5-15,3-2-4 0,0-2-2 16,-1 0 1-16,4-4 4 15,0 3-5-15,-3-3 0 16,1 3-1-16,-1-2 0 16,-1 2 1-16,-2 1 0 15,0-1 0-15,-5-3 12 16,4 4-4-16,-2 0 4 16,2-4 8-16,1 2-2 15,2 2-4-15,3-1-7 16,4-1-7-16,0-2 11 15,0 3-6-15,0-3-6 16,0 6 0-16,1-1 1 16,1 4 0-16,-1-2 0 15,-1 0-1-15,0 3 0 16,0-3 0-16,0-1 0 0,-4 2 0 16,-3-2 1-16,4-2 0 15,0 2 8-15,0-2-2 16,3 3-6-16,0 2 0 15,0 3 1-15,0 1-1 16,0 4 0-16,0-1-1 16,0 1 1-16,0 2-1 15,-3-2-1-15,3 0 0 16,-3 0-1-16,0 2 2 16,0-2-1-16,0-1 0 15,3 4 1-15,-3 0-1 16,3 0 0-16,-8 0-6 15,1 0-14-15,-2 8 21 0,-7 5 15 16,2 2-8 0,-2-1-1-16,1-1-5 0,1-3-1 15,5-3 1-15,5 1 0 16,-2-3-1-16,6-4 0 16,0-1-10-16,0 0-4 15,0 0 4-15,0 0 9 16,7-4-20-16,4-6-10 15,1-3 7-15,-3-4 9 16,3 2-4-16,-5-2 1 16,4-1 17-16,-5 6 0 15,0 1 1-15,-2 2 19 0,-1 2 5 16,0 5 21-16,-3 2-1 16,3 0-14-16,0 0-23 15,-2 8-5-15,4 3 5 16,2 5 1-16,4-2-7 15,-2 5-1-15,3-3 0 16,6 8-95-16,-3-1-224 16,-2-3-407-16</inkml:trace>
  <inkml:trace contextRef="#ctx0" brushRef="#br0" timeOffset="194228.7916">14992 12041 639 0,'0'0'670'0,"0"0"-588"15,0 0-64-15,0 0-17 16,0 0 18-16,0 0 19 15,0 0 10-15,-46 3-16 16,35-3 19-16,1 0-11 16,0 0 26-16,-3 0 14 15,3-3-13-15,-3-3-17 16,1 3-4-16,-2-4-20 0,2 0-13 16,-2-2-7-1,2-2-5-15,-1 2-1 0,2-5 0 16,-1-2-1-16,3-1 0 15,-5 1 1-15,5 0 8 16,2-4-8-16,4 3 1 16,-4-3 2-16,7 0 4 15,0-2-5-15,0 1-2 16,0-5 0-16,0 5-13 16,3-5 1-16,-3 3 6 15,0 4 4-15,0-2-11 16,0 3 7-16,0 1 5 15,-6 4 0-15,0 1 0 0,-1 0 0 16,3 2 1 0,-2-2 0-16,3 1 1 0,2 2 0 15,1-1 1-15,0-1-1 16,0-2 0-16,0 0-1 16,0-1 0-16,0-3 0 15,0-1-19-15,0 0 17 16,0-1 2-16,-6 3 0 15,0-2 18-15,-3 0-8 16,1 4 27-16,2 1 26 16,2 3-28-16,1 3-20 15,0 3 5-15,3-2 32 16,0 3-20-16,-3 2-19 16,3-4-13-16,0 2-8 15,0 1 8-15,0 0 0 0,0 2 0 16,0 0 0-16,-3 0-1 15,0 0-14-15,-1 0 15 16,-2 7 3-16,0 2 13 16,-4 1-8-16,4-3-7 15,1 3 0-15,-1-4 0 16,0-2 1-16,3-1-1 16,3-3 0-16,0 0 1 15,0 0 8-15,0 0-9 16,0 0-1-16,0 0-7 15,6-10-20-15,3-3 11 16,-1-4 7-16,5 3 3 0,-4-1 6 16,-2 1 0-16,-1 8 6 15,-3 2 23-15,-3 2 2 16,1 2-4-16,-1 0-5 16,0 3-13-16,3 13 10 15,0 4 12-15,3 2-19 16,5 2-12-16,-5 10-44 15,0-5-231-15,0-9-509 0</inkml:trace>
  <inkml:trace contextRef="#ctx0" brushRef="#br0" timeOffset="208317.4589">14766 11193 700 0,'0'0'532'16,"0"0"-451"-16,0 0-37 16,0 0 73-16,0 0 54 15,0 0-21-15,0 0-46 16,0 0-25-16,0 0-12 15,0 0 8-15,0 0 3 16,4 0-5-16,-4 0-5 0,0 0-7 16,0 0-5-1,0-1-10-15,0 1-12 0,0 0-4 16,0 0-5-16,0 0-2 16,0 0-7-16,0 0-7 15,0 0-8-15,6 0 5 16,3 0-5-16,1 0 1 15,10 0-1-15,2 0-1 16,5 0 0-16,2 0 1 16,6 0-1-16,-2 0 1 15,3 0-1-15,-2 0 0 16,-1 0 0-16,0 0 0 16,-1-2 0-16,3-2 0 15,2-2 0-15,-4-2 0 16,6 0-17-16,-5 0-3 0,2 2 11 15,-6 2 7-15,-8 1-4 16,-5 1-1-16,-4 0-10 16,-7 2 7-16,-3 0 9 15,-3 0 0-15,0-3-5 16,0 3-4-16,0 0 2 16,0 0 7-16,0-3-10 15,0 2-4-15,-6-2-7 16,0 0 3-16,0 0 2 15,-5-3 9-15,1 3 7 16,1-4 0-16,-1 4 1 16,1-2-1-16,-2 0 1 15,1 1 0-15,4 1 0 0,3 3 0 16,-3-3 0-16,6 2 1 16,-3-2 8-16,3 3-3 15,0 0 3-15,0 0-2 16,0 0 4-16,0 0 1 15,0 0-4-15,0 0-6 16,0 0-1-16,3 0 0 16,3 0 0-16,4 4 0 15,2 2 1-15,2 1-1 16,2 0 1-16,-3 1-1 16,7-1 1-16,-5 0 4 15,-1 3-6-15,2-3 0 0,-6 2 0 16,-4-3 0-16,-2 2 0 15,-4-1 0-15,0 3 7 16,0 0 13-16,-7 0-1 16,-6-1-1-16,-6 4-9 15,-1-6-3-15,-7 3-6 16,-12-3-88-16,5-1-403 16,4-3-660-16</inkml:trace>
  <inkml:trace contextRef="#ctx0" brushRef="#br0" timeOffset="209804.8576">12818 11179 704 0,'0'0'394'16,"0"0"-290"-16,0 0-78 15,0 0 12-15,0 0 97 16,0 0-26-16,0 0-51 16,2 0-11-16,-2 0 15 15,0 0 42-15,-5 0 19 16,-2 0 1-16,-2 0-15 15,-4 0-15-15,-3 0-17 16,-1 0-18-16,-6 0-27 16,1 0-19-16,-8 0-6 0,2-3 13 15,-5 3 6-15,-4-3-11 16,-2 3-3-16,2 0-6 16,-2 0 6-16,3 0-11 15,-1 0 0-15,7 0 1 16,9 0-2-16,2-1 1 15,9 1 1-15,6-2-1 16,4 2-1-16,0-1-1 16,0-2 0-16,0-1-11 15,0-2 2-15,6-1-2 16,2 1 4-16,-2-1 2 0,1 0-1 16,-1 1-9-16,0 0-2 15,0-1 1-15,0 1-2 16,-2-1 6-16,4 0 2 15,-2 1 10-15,0 2 1 16,-3-2-1-16,0 2 1 16,-3 1 6-16,0 0 1 15,3 3 8-15,-3 0 4 16,0 0 2-16,0 0-9 16,0 0-9-16,-3 0-3 15,-9 3 1-15,-6 4 0 16,0 3 7-16,-8 0 7 15,6 3 3-15,-1-1 8 16,6-2-3-16,3 2-7 16,9-4-4-16,3-1-3 0,0 3-2 15,9 0-7-15,12 0-9 16,0 0-58-16,12-3-108 16,-8-5-324-16,-4 1-360 0</inkml:trace>
  <inkml:trace contextRef="#ctx0" brushRef="#br0" timeOffset="210684.5175">12753 11426 489 0,'0'0'816'0,"0"0"-594"15,0 0-60-15,0 0 29 16,0 0 20-16,0 0-65 16,0 0-66-16,-39 0-31 15,20 0-19-15,0 0-16 16,-4 0-2-16,-7 0-3 0,-6 0-7 15,2 0-1-15,-6 0 0 16,1 0 0-16,3-2 0 16,1 2 0-16,9-4-1 15,2 4-6-15,9-3-19 16,8 3-15-16,1-3-5 16,6 3-2-16,0-7-6 15,0 0-2-15,6 0 21 16,7-1 22-16,-4 1 12 15,-2 0 16-15,4 1 4 16,-8 5 1-16,3-2 4 16,-6 0 5-16,0 3 4 15,0 0 4-15,0 0-13 0,0 0-5 16,0 0-1-16,-12 0 0 16,-6 10 26-16,-1 0 4 15,-3 3 6-15,2-1-5 16,-1-1 14-16,9-1-13 15,3 0-17-15,6-1-16 16,3-1-9-16,0-2-9 16,15 1-7-16,9-4-39 15,4-1-84-15,14-2-98 16,-6 0-371-16,-3 0-362 0</inkml:trace>
  <inkml:trace contextRef="#ctx0" brushRef="#br0" timeOffset="212022.1937">14821 11530 474 0,'0'0'248'0,"0"0"-216"16,0 0-26-16,0 0-2 16,0 0 140-16,0 0 31 0,0 0-92 15,-51-14-27 1,57 14 57-16,3 0 32 0,1 7-18 16,2-1-6-16,2-2-4 15,-1-1-15-15,5 1-5 16,6-4-34-16,2 3-32 15,9-3-21-15,5 0-10 16,5 0-17-16,0 0-21 16,4 0 9-16,-7 0 5 15,-3 0 14-15,-9-3 10 16,-5 2 0-16,-11-2 1 16,-4 0 18-16,-4 0 11 0,-6 2 10 15,0-2 8 1,0 0-6-16,0 0-17 0,0 2-13 15,0-4-11-15,0 1-1 16,-6 0 0-16,-2 1 0 16,2-1-2-16,-4-2-14 15,4 2 4-15,-3-2 10 16,3 5 2-16,-3-2 0 16,6 0 0-16,0 3 0 15,3-3 2-15,-2 3 6 16,2 0 4-16,0 0 5 15,0 0 0-15,0 0-11 16,0 0 0-16,0 0 2 16,0 0 0-16,0 0-7 15,6 3 6-15,5 4 4 0,-2 3-10 16,4 3 6-16,2 0-6 16,2-2-1-16,-4 2 2 15,-1-3-1-15,-5-1 6 16,1 1 14-16,-8 0 13 15,0 0 9-15,-17 0 0 16,-6 0-21-16,-31 0-22 16,5-4-109-16,-2-5-596 0</inkml:trace>
  <inkml:trace contextRef="#ctx0" brushRef="#br0" timeOffset="215085.0804">15680 11153 922 0,'0'0'1065'0,"0"0"-887"16,0 0-134-16,0 0-8 16,0 0 121-16,0 0 4 15,0 0-44-15,0-17-64 0,12 7-26 16,-3 1-10 0,0-1 5-16,4 0-15 0,-2 0-1 15,1-1-5-15,-6 8 5 16,2-3-6-16,-2 6 0 15,-1 0-7-15,1 0-1 16,3 6 2-16,0 5 5 16,0 4 0-16,-3 3-8 15,1-2 0-15,-3 4 9 16,-1 0-6-16,1-1 5 16,-4-3 0-16,0 1 1 15,0-3-1-15,-8 2-1 16,-5-2 1-16,-2-2 1 15,-6 4 8-15,-1-4 10 16,-1 3 6-16,4-1 0 0,0-1-2 16,5 1-10-1,5 1-11-15,2-1 8 0,4-1-9 16,3 3-1-16,0-2-22 16,0 0-60-16,7-4-171 15,-4-4-554-15</inkml:trace>
  <inkml:trace contextRef="#ctx0" brushRef="#br0" timeOffset="215256.0771">15571 11661 1785 0,'0'0'591'15,"0"0"-521"-15,0 0-51 16,0 0-19-16,0 0-8 16,0 0-261-16,0 0-793 0</inkml:trace>
  <inkml:trace contextRef="#ctx0" brushRef="#br0" timeOffset="233771.1541">16414 11262 474 0,'0'0'731'0,"0"0"-512"16,0 0-126 0,0 0 2-16,0 0 77 0,0 0 42 15,0 0-32-15,0 0-38 16,0 0-37-16,3-4-40 15,4 4-15-15,7 0-9 16,1 0-10-16,6 0-11 16,5 0-14-16,9 0-7 15,4 0-1-15,7 0 0 16,5 4-36-16,1 2-10 16,-2-2 16-16,-5 3 12 0,-4 1 0 15,-11-3 5 1,-4 1 12-16,-3-3 0 0,-11 1 0 15,-1 0 1-15,-5-4-1 16,-3 2 1-16,-1-2-1 16,-2 0-68-16,0 0-100 15,0 0-318-15,-3-2-189 0</inkml:trace>
  <inkml:trace contextRef="#ctx0" brushRef="#br0" timeOffset="234221.2639">16477 11385 544 0,'0'0'760'0,"0"0"-636"16,0 0-92-16,0 0 22 16,0 0 165-16,0 0 28 15,0 0-77-15,9 0-38 16,4 0-30-16,2 0-34 16,6 0-10-16,-1 0-8 15,12 0-17-15,1 0-18 16,6-2-7-16,6 2-1 0,1 0-7 15,-1 0 1-15,0 0-1 16,-6 0 1-16,-6 0-1 16,-7 0 0-16,-11 0 0 15,-5 0 0-15,-7 2 0 16,-3-2 0-16,0 0 0 16,0 0 1-16,0 0 0 15,-3 0-1-15,-3 2-70 16,-1 2-126-16,-2-4-294 15,6 0-151-15,-4 0-534 0</inkml:trace>
  <inkml:trace contextRef="#ctx0" brushRef="#br0" timeOffset="234719.5888">16885 11153 778 0,'0'0'1044'0,"0"0"-896"15,0 0-110-15,0 0-9 16,0 0 168-16,0 0-13 16,0 0-83-16,-13-20-40 15,13 20-31-15,3 0-17 16,7 8-4-16,4 3 3 15,-2 1 3-15,4 0-6 16,1 4-8-16,0-3 5 16,2 4-5-16,0 0-1 0,0-1 0 15,-2 1 0-15,-1-4-1 16,-3 0 0-16,1 0 1 16,-5 0-1-16,-3-3 2 15,-2 2-1-15,1-4 0 16,-4 2-1-16,-1-3 1 15,0 0 0-15,-1 2 6 16,-11 1 16-16,-4 3 6 16,-4 0 14-16,-2-2 13 15,-5 2-16-15,5-3 0 16,0 0-5-16,8-4-11 16,5 0-13-16,1-3-9 15,6-2-1-15,2 2-24 0,0 0-93 16,22-3-53-16,1 0-203 15,3 0-702-15</inkml:trace>
  <inkml:trace contextRef="#ctx0" brushRef="#br0" timeOffset="244213.8693">22164 12861 867 0,'0'0'365'0,"0"0"-228"16,0 0-77-1,0 0 45-15,0 0 40 0,0 0 16 16,89 0-26-16,-65 0-30 15,3 0-23-15,5 0 3 16,0 0-4-16,7 0-14 16,1-3-23-16,5 3-16 15,4 0-17-15,2-1-10 16,3-2 5-16,-1 3-6 16,3 0 1-16,-7 0-1 15,-3 0 1-15,-4 0-1 16,-4 4 0-16,-3 2 0 15,-2 1 0-15,1 0 0 0,4-2 0 16,0 2 0 0,7 0-1-16,1-1-5 0,5-2-12 15,3-1-6-15,-6-1 3 16,1-2 5-16,-4 0 4 16,-2 4 0-16,-6-3 11 15,-1 2-5-15,0 3 5 16,0-2-7-16,4 3 1 15,-3 0 1-15,5 2 5 16,4-3-7-16,2-3-17 16,6 1-24-16,-1-1 26 15,4-3 6-15,-3 0-18 16,1 0-11-16,-3 0 17 0,-4 0-15 16,-2 0 32-16,-6 0 11 15,0 0 1-15,-4 0 0 16,0 0 1-16,2 3-1 15,-3 2 0-15,5 4 0 16,1-2 0-16,2 0 0 16,5-1-1-16,0-3 1 15,4 0 0-15,0-3-1 16,0 0-13-16,4 0-65 16,-3-6 22-16,-1 0 33 15,-4-1 23-15,-3 0 1 16,-6 3 0-16,-3 1 6 15,-2-3 8-15,0 5 18 0,-2-2-2 16,0 3-16 0,0-3-2-16,2 3-4 0,0-4 0 15,-1 1-8-15,-2 1 0 16,-1-1 0-16,-7-1 0 16,-5 1-15-16,-9-4-68 15,-5 2-202-15,-4-3-619 0</inkml:trace>
  <inkml:trace contextRef="#ctx0" brushRef="#br0" timeOffset="247119.1947">707 13834 1016 0,'0'0'313'0,"0"0"-197"15,0 0 0-15,0 0 56 16,0 0-2-16,0 0-53 16,0 0-53-16,12-2-31 15,1 2 35-15,2 4 4 16,3 5-14-16,7-3-27 16,-2 1-14-16,10 3-8 15,4-3-7-15,8 2-1 0,8-2 1 16,10-4-1-16,6-3-1 15,1 0-2-15,4 0-7 16,-2-3 1-16,2-4-3 16,-2 1 4-16,-3-1 7 15,-2 1 0-15,-3 2 1 16,-7-2-1-16,-5 6 1 16,-3 0-1-16,-1 0 1 15,4 0-1-15,5 3 0 16,0 3 0-16,8-5 0 15,4 2 2-15,-2-3-1 16,6 0 14-16,0-4 0 0,-6-6 1 16,-4-3 12-1,-5 4 3-15,-8 2-2 0,-9 1-17 16,-8 2-1-16,-2 1-5 16,-4 3-5-16,-3 0 0 15,-6 0-1-15,4 0 0 16,8 3-31-16,-3-3-269 15,0 0-1045-15</inkml:trace>
  <inkml:trace contextRef="#ctx0" brushRef="#br0" timeOffset="256817.9185">12007 10671 730 0,'0'0'720'16,"0"0"-601"-16,0 0-92 15,0 0-20-15,0 0 16 16,0 0 46-16,0 0-14 16,0 0-29-16,0 0-14 15,9 9 4-15,0 4 24 16,2 4 5-16,5-1-4 16,0 5-19-16,2-1-10 0,3 2-11 15,2 1 0-15,0-4-1 16,-2 0-22-16,0-7-2 15,-6-1 4 1,-5-3 12-16,-2-4 1 0,-2-1-5 16,-6-2 1-16,0-1 11 15,0 0 0-15,0 0 9 16,0 0 7-16,0 0 22 16,0-1-6-16,0-8-18 15,0-1 14-15,0-1 2 16,0-1-10-16,0-1 8 15,0 3 15-15,0-1 1 16,0 1-16-16,0 1-19 16,0 5 13-16,0-2 6 15,0 6-2-15,0 0-7 0,0 0-7 16,0 0-5-16,0 0-7 16,0 0-6-16,3 0-1 15,0 9 6-15,4 2 1 16,-1 2 0-16,3 2 0 15,-2 0 0-15,4-3 0 16,-5-1 0-16,0-1 0 16,-3-1 0-16,-3-5 0 15,0 5-1-15,0-5 0 16,-18 3 1-16,-12 0 0 16,-13 2 0-16,-41 0-8 15,10-2-181-15,-1 0-609 0</inkml:trace>
  <inkml:trace contextRef="#ctx0" brushRef="#br0" timeOffset="261110.1942">11870 11001 383 0,'0'0'358'16,"0"0"-153"-16,0 0-126 16,0 0-18-16,0 0 45 15,0 0 68-15,0 0-26 0,0-7-41 16,0 7-24-16,0-3-21 15,0 3-5-15,0 0-13 16,0 0-17-16,0 0-25 16,-6 0-2-16,-8 0 0 15,-8 0-1-15,-11 0-18 16,-6 6-13-16,-7-5-9 16,-2 2 9-16,2-3 21 15,2 0 11-15,9 0-1 16,5 0 0-16,6 0 1 15,11 0 1-15,7 0-1 16,6 0 1-16,0 0 7 16,0 0 0-16,0 0 1 15,0 3-9-15,0 4 1 0,0 3 0 16,0 2 0-16,0 5 16 16,0 3 9-16,-9 3-1 15,0 1-13-15,-3 5-3 16,0-2-2-16,-1 3-6 15,1-1 0-15,1 1-1 16,-5 2 0-16,4-1 1 16,-3-1 9-16,3 2-1 15,3-2-8-15,-1 0 1 16,4-1-1-16,2-5 0 16,4 2 1-16,0-6-2 15,0-4 1-15,0 1-1 0,0-7 0 16,0 0 0-16,0-1-1 15,0-5 1-15,4 2-2 16,2-5-4-16,1 2 0 16,-1 1 6-16,3-2 0 15,1-1 1-15,7-1 5 16,1 3-5-16,6-3 1 16,7 4-1-16,2-1 0 15,4 0-1-15,-1-1-12 16,-1 2-9-16,-3-1-9 15,-2 1-3-15,-5-4 14 16,-5 4 6-16,-4-4 12 16,-7 0 1-16,0 0 0 15,-3 0 6-15,-3 0 20 0,-3 0 25 16,0 0 0 0,0-4-14-16,0-3-24 0,0-2-1 15,0-2-6-15,0-5-6 16,0-4 1-16,3-3 0 15,3-3 5-15,3-7-1 16,4-4-5-16,1-3 0 16,-1-6 2-16,2 0-1 15,0 1 6-15,-3-5 2 16,0 2 8-16,-2 0-10 16,1 2 3-16,-8 2 8 15,0 2 1-15,-3 9-11 16,0 2-8-16,0 8-9 15,-6 11-42-15,-12 11-144 0,6 1-292 16,0 1-775-16</inkml:trace>
  <inkml:trace contextRef="#ctx0" brushRef="#br0" timeOffset="262514.449">12240 11139 599 0,'0'0'291'16,"0"0"-200"-16,0 0-44 16,0 0 57-16,0 0 73 0,0 0-20 15,0 0-93 1,-19-3-41-16,5 0-6 0,-4-1 15 15,-6 1 19-15,-4 0-5 16,-2 3-29-16,-6 0-8 16,-6 0-8-16,-1 0-1 15,-2 9 0-15,-4 2-5 16,-3 4-27-16,4 0-21 16,-1 4-19-16,7-6-13 15,3 4 36-15,5-1 24 16,7-2 24-16,3-1 0 15,8 0 0-15,4-2 0 16,6-3 0-16,3 0-19 16,3-2-33-16,0 1 24 15,0-4-36-15,9-3 23 0,-3 0 6 16,4 0-23-16,-4-3-48 16,-2-6 32-16,-1-2-2 15,4-2 51-15,-7 0 26 16,3-1 12-16,-3 2 53 15,0 1 78-15,0 1-88 16,0 3-34-16,0 1 1 16,0 2 39-16,0 1 10 15,0 3-12-15,0 0-31 16,0 0-11-16,-3 0-2 16,-5 0 19-16,-1 10 11 15,-7 0-5-15,1 3-5 16,0 1-8-16,0-1 12 15,5-3-4-15,4 2-19 16,6-3-4-16,0-1-12 0,9-1-63 16,17-3-91-16,0-1-171 15,-3-3-725-15</inkml:trace>
  <inkml:trace contextRef="#ctx0" brushRef="#br0" timeOffset="268040.1193">608 14465 68 0,'0'0'1251'0,"0"0"-1000"16,0 0-171-16,0 0 37 15,0 0 107-15,0 0-17 16,0-10-70-16,0 10-52 0,0 0-23 16,0 0 4-16,2 0-11 15,-1 0-24-15,5 4-19 16,2 16 10-16,5 6 33 16,4 5-16-16,2 5-15 15,-1 4-18-15,3-2-5 16,-2-1 0-16,-2-6-1 15,-4-3 0-15,-1-8-14 16,1 0-14-16,-7-6-6 16,-1-5-8-16,-2 1-46 15,-3-4-56-15,0-2-81 16,0-4-126-16,0 0-195 0,0 0-191 16</inkml:trace>
  <inkml:trace contextRef="#ctx0" brushRef="#br0" timeOffset="268467.5954">771 14452 1149 0,'0'0'329'15,"0"0"-206"-15,0 0 29 16,0 0 115-16,0 0-48 16,0 0-102-16,0 0-61 15,0-7-31-15,0 19-10 16,3 10 58-16,9 8 28 15,1 2-59-15,1 8-26 16,5-1-1-16,0 1-8 16,-2-6 2-16,-1-2-8 15,-2-4 0-15,-5-9-1 16,1 1 0-16,-4-8-35 16,-1-2-52-16,-4-3-54 15,-1-3-55-15,-1-1-107 0,-13-3-85 16,1 0-290-16</inkml:trace>
  <inkml:trace contextRef="#ctx0" brushRef="#br0" timeOffset="268805.9369">871 14677 933 0,'0'0'840'15,"0"0"-708"-15,0 0-88 16,0 0 115-16,0 0 16 0,0 0-113 16,0 0-33-16,15 37 35 15,-9-11-31-15,0 4-21 16,3 0-6-16,-2-1-6 16,4-2 1-16,-4-1-1 15,2-7-1-15,-6-2-7 16,3-7 2-16,-6 0-1 15,0-6-1-15,0-1 2 16,-3 0 6-16,-15-3 23 16,-7 0 6-16,-8 0 23 15,-3 0-2-15,-1-10-9 16,1 0-33-16,3 3-8 16,-1 4-131-16,10 0-377 15,6 3-840-15</inkml:trace>
  <inkml:trace contextRef="#ctx0" brushRef="#br0" timeOffset="287384.9829">16859 16259 232 0,'0'0'233'0,"0"0"-138"16,0 0-71-16,0 0-24 15,0 0 0-15,-9-3-8 16,9 3-21-16,0 0-30 15,0 0 45-15,0 0 14 16,0 0 98-16,0 0 123 16,0 0 20-16,0 0-15 15,0 0-23-15,0 0-30 16,0 0-14-16,0 0-51 16,0 0-43-16,3 0-21 0,7 0-12 15,-1 0-13-15,8 0-10 16,-1 0-2-16,4 0-6 15,2 0 1-15,1 0 4 16,3 0-6-16,-1 0 1 16,2 3-1-16,-1-3 0 15,-3 0 0-15,3 0 0 16,0 0 0-16,0 0 0 16,0 0 1-16,2 0-1 15,2 0 1-15,-4 0 13 16,3 0 1-16,0 0 3 15,0 0-17-15,-2 0 5 16,-1-3-4-16,0-1-2 0,-1 1 1 16,1 3 0-16,0 0-1 15,3 0 0-15,-2 0 1 16,-2 0-1-16,2 0-1 16,-3 0 1-16,3 0 0 15,-4 3 0-15,3 1-2 16,-1 0-4-16,-2-1 5 15,4 0 0-15,-5 0 0 16,5-3 0-16,-5 1 1 16,4-1 1-16,-3 0-1 15,6 0 0-15,-3 0 0 16,3 0-12-16,-6 0-14 16,0 0 18-16,-1 0 7 15,1 0 1-15,-1 0-1 16,1 0-1-16,0 0 1 0,1 0 0 15,1 3 0-15,2-3 0 16,2 0 1-16,-1 0-1 16,4 0 1-16,2 0-1 15,-2-3 1-15,-2 2-1 16,-1-2 0-16,-7 0 1 16,4-1 0-16,-6 4 0 15,2 0-1-15,0 0 1 16,2 0 1-16,-5 0 1 15,4 0 13-15,-3 0 1 16,2 0-6-16,4-3 5 16,0 3 0-16,0-4 2 15,3 4-6-15,-1-3-10 0,0 0 9 16,1 3-9 0,-6-3 0-16,2 0 0 0,-6 3-1 15,2 0 1-15,-2 0-1 16,3 0 0-16,1 0 0 15,0-4 0-15,2 1 0 16,2 0 0-16,-4 2 0 16,6-2 0-16,-6 3 0 15,3 0-6-15,-7 0 5 16,4 0 0-16,-8 0-1 16,4 0 1-16,-1 0 0 15,0 0 1-15,3 0 0 16,-3 0-1-16,1 0 1 0,2 0 0 15,-3 0 0-15,3 0 0 16,-1 0 1-16,2 0-1 16,-2 0 0-16,3 3 1 15,-4-3-1-15,-1 1 1 16,0-1 8-16,-5 0-9 16,1 0 1-16,4 0 1 15,-5 0-1-15,6 0 1 16,2 0-1-16,0 0-1 15,2 0 0-15,-1 0 1 16,2 0 6-16,-5 0-5 16,4 0-1-16,-1 0 1 0,-2 0 8 15,-1 0 2 1,0 0 4-16,-2 0 0 16,0-1-1-16,2-2-6 0,0 3 1 15,-2-3 4-15,-1 0 6 16,-4 3 0-16,-1 0-3 15,2 0-5-15,-3 0-6 16,-3 0-5-16,-1 0 8 16,0 0 9-16,-3 0 0 15,-1-1 8-15,-1 1 7 16,-1-2 1-16,0 2-1 16,0 0 6-16,0 0-2 15,0 0-4-15,0-4-11 16,0 4-10-16,0-2-12 15,2 2-12-15,-1-2-33 0,3 2-75 16,3-5-153-16,-4 1-373 16,0-2-434-16</inkml:trace>
  <inkml:trace contextRef="#ctx0" brushRef="#br0" timeOffset="289634.2573">18634 15236 525 0,'0'0'556'16,"0"0"-404"-16,0 0 6 16,0 0 54-16,0 0 23 15,0 0-45-15,0 0-51 16,3-10-14-16,-3 10-21 15,0-3-27-15,0 3-14 16,0 0-10-16,5 0-14 16,2 9-17-16,-1 4 24 15,3 10-7-15,1 4-15 16,4 3-18-16,-2-1 1 16,-1 4-6-16,1-2-1 15,1 1 0-15,0-2 1 16,-3-3 0-16,1-5-1 0,1-2 1 15,-6-3 0-15,0-4-1 16,-2-3 0-16,-1 1-1 16,1-3 1-16,-1-1 0 15,-1 0 0-15,1-4 0 16,-2 0 0-16,2 1 1 16,0-4-1-16,0 2 0 15,4-2-9-15,-3 0-23 16,-1 4-21-16,3-4-22 15,-5 0-29-15,-1-4-118 16,2-5-379-16,-2-4-355 0</inkml:trace>
  <inkml:trace contextRef="#ctx0" brushRef="#br0" timeOffset="290407.7725">18876 15282 886 0,'0'0'376'16,"0"0"-188"-16,0 0 35 16,0 0 85-16,0 0-70 15,0 0-91-15,0 0-52 16,-3-14-24-16,3 14-26 16,0 0-14-16,0 0 2 15,0 0-9-15,0 0-12 16,0 0-3-16,0-3-2 15,0 3-6-15,0 0 0 16,0 0 7-16,0 0-7 16,0 0 5-16,0 0 1 15,0 0 1-15,0-3 1 16,0-1 1-16,0-2 1 0,-5-1-10 16,2-2 0-1,-4-4-1-15,2 2 1 0,-2-2 0 16,1 3-1-1,0-3 6-15,-5 3-5 0,5 3 6 16,2 2-6-16,-1 1 6 16,4 4-6-16,-1-3 7 15,2 3-2-15,0 0 1 16,0 0-1-16,0 0-5 16,0 0-1-16,0 0-1 15,0 10 1-15,0 5 15 16,0 5 0-16,0 4-2 15,6 1-5-15,3 4-2 16,1 6 0-16,0-3-6 0,-3 3 1 16,1 0 0-16,-2-6 0 15,1 1 0-15,-2-2-1 16,1-6 1-16,-3-2 0 16,0-4-1-16,0-2 0 15,-2-4 0-15,1-6-1 16,-1 2 1-16,2-4 0 15,-2-1-6-15,2 1-13 16,0 2-8-16,0 0 4 16,2-1-15-16,3 0-44 15,-5 0-48-15,4 1-103 16,-4-4-281-16,0 0-137 0</inkml:trace>
  <inkml:trace contextRef="#ctx0" brushRef="#br0" timeOffset="290927.8676">19002 15454 922 0,'0'0'258'0,"0"0"-60"15,0 0-2-15,0 0 42 16,0 0-22-16,0 0-55 0,0 0-21 16,-12-11-18-16,7 11-45 15,0 0-16-15,1 11-13 16,1 1-17-16,0 5-10 16,0 2-3-16,0 2-17 15,-4 5 7-15,2-3-7 16,2 4-1-16,-2-4 0 15,2 0 0-15,0-3 1 16,0-1-1-16,2-6 0 16,1-2 0-16,-3-3 0 15,3-2 0-15,0-4 0 16,0-2 1-16,0 0-1 16,0 0 1-16,-3 0 6 15,-1 0-5-15,-2-6-2 0,-7-4 2 16,-3 1-1-16,-4-3 8 15,-6 0 5-15,-7-1 20 16,-5-1 27-16,5-2 3 16,0 3-14-16,10 6-17 15,10 0-15-15,8 4-18 16,5 3-36-16,9 0-136 16,11 3-200-1,-1 1-805-15</inkml:trace>
  <inkml:trace contextRef="#ctx0" brushRef="#br0" timeOffset="296467.5466">19431 15526 851 0,'0'0'199'16,"0"0"-170"-16,0 0-17 16,0 0 50-16,0 0 41 15,0 0-32-15,0 0 6 16,15-37 36-16,-15 28 3 16,0-1 16-16,0-3-12 15,0-1-19-15,0-3 6 16,0 2-28-16,1-2-23 15,3 0-22-15,-1 1 2 16,2-1-8-16,1 5-3 0,-2-1-1 16,3 3 3-16,-3 3-8 15,2 3-7-15,-5-2-2 16,4 3-3-16,-2 2-6 16,-2 1-1-16,2-4-2 15,0 4 1-15,0-2-2 16,0 1 2-16,3-1-5 15,-1 1 5-15,-2 1 1 16,3 0 0-16,-2 0 0 16,2 0 0-16,3 0-1 15,3 0-1-15,3 1 1 16,0 8-1-16,6-5 2 16,0 3-1-16,6-1-11 15,-2 1-13-15,8-4-1 16,0-3-8-16,-1 0 14 0,4 0 8 15,-3 0 4-15,-6 0 7 16,-3 0-11-16,-10-3-4 16,-2 0 7-16,-2 2 8 15,-3 1 0-15,-3-3 1 16,2 3 0-16,-1-3 1 16,-1 3 0-16,1 0 0 15,2-3 5-15,-2 2-5 16,1 1 1-16,0-3-2 15,-5 3 1-15,2 0-1 16,-3 0 0-16,0 0 1 16,0 0 0-16,0 0 0 15,0 0 0-15,0-3 0 0,-4-1 5 16,-5 0-6 0,-3 1 1-16,0-3 0 0,0 0-1 15,-1-1 1-15,-1 0-1 16,1 1 1-16,4-5 0 15,0 5-1-15,-3 0 1 16,6 1 2-16,1 3 3 16,4-1 6-16,-1 3 11 15,2 0-9-15,0 0-4 16,0 0 0-16,0 0-2 16,0 0-2-16,0 0 0 15,0 0-5-15,0 0 0 16,0 0 0-16,5 5 0 15,1 0 5-15,2 1-6 16,2 0 1-16,0-1-1 0,3 1 0 16,-1 0 0-16,5 1-1 15,-2 0-19-15,-1-1-5 16,2 1-13-16,-9-1 26 16,3 1 4-16,-4-3 8 15,-1 2-1-15,-2-2 1 16,-2 2 0-16,3 0 0 15,-4-2 10-15,0 3-1 16,0-2 7-16,0 2-1 16,0 0 3-16,0-1 4 0,-5 1 5 15,-4 1 0-15,-3-3 4 16,-1 2-9-16,-5-3-1 16,1 2-8-16,0-2-7 15,4 2-6-15,4-3-23 16,5-3-120-16,4 0-415 15,0 0-520-15</inkml:trace>
  <inkml:trace contextRef="#ctx0" brushRef="#br0" timeOffset="298623.6104">20470 15093 565 0,'0'0'759'16,"0"0"-566"-16,0 0-13 15,0 0 85-15,0 0-38 16,0 0-98-16,0 0-70 16,-17-17-17-16,11 17-5 0,0 0 2 15,-5 7 4 1,-1 6 15-16,2 4 0 15,-3 3-21-15,2 1-12 0,2 4-11 16,2-2-13-16,2 1 5 16,5-1-6-16,0-7 0 15,2 0-8-15,11-2-17 16,4-4-12-16,2-6-14 16,-1-1 6-16,3-3 5 15,-1 0-18-15,3-10 14 16,-8-3 21-16,2-4 12 15,-4-4 11-15,-3-1 1 16,-3-3 21-16,-4 0-4 16,-3-2 7-16,0 8 17 15,-3-1 4-15,-11 3 0 0,-2 4-18 16,-3 3-5-16,2 3-11 16,3 2-5-16,3 5-7 15,1 0 0-15,6 0-18 16,1 7-46-16,3 8-16 15,0 6-86-15,0-2-220 16,7-5-296-16</inkml:trace>
  <inkml:trace contextRef="#ctx0" brushRef="#br0" timeOffset="298833.0634">20647 15249 722 0,'0'0'919'15,"0"0"-746"-15,0 0-6 16,0 0 74-16,0 0-70 16,0 0-111-16,0 0-60 15,30 35-4-15,-30-30-166 16,0 1-348-16,0-6-425 0</inkml:trace>
  <inkml:trace contextRef="#ctx0" brushRef="#br0" timeOffset="299550.0786">20887 15070 461 0,'0'0'781'15,"0"0"-568"-15,0 0-24 16,0 0 111-16,0 0-33 0,0 0-100 16,0 0-69-1,0-13-25-15,-5 19 7 0,-1 8-20 16,0 5-30-16,2 1-17 15,-3 1-4-15,7-1-7 16,-3-1-2-16,3-3 0 16,0-4 0-16,0-3-10 15,10-3-8-15,0-4-12 16,2-2-6-16,5 0-4 16,-1-2 10-16,3-11 15 15,1-1 9-15,-7-6 6 16,1 0 0-16,1-2 0 15,-5 2 0-15,-1 0 0 0,-5 3 6 16,-4 5-5-16,0 2 10 16,-1 6-11-16,-12 1-26 15,-2 3-99-15,-9 0-242 16,5 7-391-16,2-1-484 0</inkml:trace>
  <inkml:trace contextRef="#ctx0" brushRef="#br0" timeOffset="300043.6934">21191 14945 821 0,'0'0'711'15,"0"0"-581"-15,0 0 144 0,0 0 14 16,0 0-120-16,0 0-100 16,0 0-44-16,-37 62-18 15,35-45-5-15,2-3 5 16,0-1-6-16,5-1-1 16,7-5-20-16,3 0-10 15,-2-1-7-15,3-3 4 16,0-3-12-16,-3 0-10 15,0 0 12-15,0-3 19 16,0-7 20-16,-3-2 5 0,2-2 20 16,-5-2 28-1,0 3 20-15,-4 2 1 0,0 1-4 16,-3 4-6-16,0 3 13 16,0 2-7-16,0 1-14 15,0 0-18-15,0 0-3 16,0 0-7-16,0 11-2 15,0 5 5-15,-3 4-7 16,0 0-5-16,-4-1-14 16,3 1 0-16,-1 0 0 15,-2-3-49-15,3 0-57 16,-5-2-104-16,3-5-317 16,-1-3-326-16</inkml:trace>
  <inkml:trace contextRef="#ctx0" brushRef="#br0" timeOffset="300501.3965">21489 15077 1026 0,'0'0'333'0,"0"0"-244"15,0 0 71-15,0 0 21 16,0 0-107-16,0 0-46 0,0 0-19 16,59 20-9-1,-50-17-37-15,-2-3-30 0,1 0 1 16,-3 0 25-16,0-4 19 16,-1-2 22-16,-1-1 2 15,-1 0 14-15,-2-3 22 16,0 2 45-16,0 1 3 15,0 0 16-15,0 0-1 16,-6 1 5-16,0 2-18 16,-3 1-22-16,-1 3-22 15,1 0-16-15,-6 0 3 16,1 7-2-16,0 6 29 16,3 4-12-16,2-2-9 15,4 5-16-15,4-3-12 0,1 3-9 16,0-6-10-16,10 1-43 15,6-1-44-15,1-7-71 16,12-4-184-16,-7-3-162 16,-2 0-202-16</inkml:trace>
  <inkml:trace contextRef="#ctx0" brushRef="#br0" timeOffset="300931.4904">21770 14921 1360 0,'0'0'270'0,"0"0"-136"15,0 0 141-15,0 0-54 16,0 0-120-16,0 0-64 0,0 0 8 16,8 0 14-16,-8 15 12 15,0 0-19-15,0 4-4 16,0 5-20-16,-4 3-11 15,0-1-11-15,-1 0-5 16,1-2-1-16,2-1 1 16,0-6 0-16,2-4-1 15,0-4 1-15,0-2 0 16,7-4 7-16,3-3-1 16,7 0 2-16,2-6-8 15,4-7-1-15,0-4-6 16,3-6 4-16,-4-4 1 15,1-2 1-15,-1-4 0 0,-2-1 11 16,-4 2 4-16,-3 5 10 16,1 7-12-16,-8 7-3 15,-3 9-10-15,-3 4-44 16,0 0-170-16,0 11-578 16,-3 2-751-16</inkml:trace>
  <inkml:trace contextRef="#ctx0" brushRef="#br0" timeOffset="305667.765">28897 13750 565 0,'0'0'491'16,"0"0"-416"-16,0 0-21 15,0 0 123-15,0 0-48 16,0 0-71-16,0 0-7 16,0-4 29-16,0 4 28 15,0 0-3-15,0-3-2 16,0 3-14-16,0 0-15 16,0 0-25-16,0 0-21 15,0 3-9-15,7 6 6 16,1 5-7-16,2-1-9 15,4 3-8-15,-2 2 7 16,1 0-7-16,-1 2 0 16,-1-3-1-16,-2 0 1 15,-1 0 0-15,0-1 1 16,-2-3-2-16,2 3 1 0,0-2 0 16,0 2-1-16,-1 1 1 15,-1 0 4-15,3 2-5 16,-1-4 0-16,-1 3 1 15,-1-4 0-15,3 2 0 16,-3-3 5-16,1 3-5 16,-1-2-1-16,2 2 0 15,-1-2 1-15,1 1-1 16,-2-4 1-16,0 5-1 16,1-3 0-16,-4-1 0 15,1-3 0-15,-2-2 0 16,1 2 0-16,-1-5 1 15,-1 1-1-15,2 0 0 0,-1 0 0 16,1-3 0-16,0 3 1 16,2-5-1-16,-3 3 0 15,1-3 0-15,-3 0 1 16,1 0 0-16,-1 0 7 16,0 0-1-16,0 0-1 15,0 0 0-15,0-3-6 16,0-4 1-16,2 2-1 15,-1-2 1-15,1-3 0 16,1-3-1-16,0-2 1 16,-2 3 0-16,2-2-1 15,-1 1 6-15,0 4 15 0,-1-4 0 16,2 3-12-16,-2-1 4 16,2 2 3-16,0-1-5 15,0 3-10-15,-1 0 10 16,1-1 5-16,-2 3 0 15,1 3 2-15,-2 2-3 16,1 0-2-16,-1 0-7 16,0 0 2-16,0 0-7 15,0 0 1-15,0 0-2 16,0 5-2-16,-1 5 2 16,-2 7 1-16,-2-1 1 15,5 5-1-15,0 1 5 16,0 1-5-16,0-1 0 0,8-3-1 15,-1 1 0-15,0-5 1 16,-2-1-1-16,0-4-1 16,-4-3 0-16,-1-1 0 15,0-3 0-15,0-3 0 16,0 0 0-16,0 0 1 16,0 0 6-16,-6 0 9 15,-7 0 14-15,-2-9 13 16,-3 2 7-16,-2-3-14 15,3 3-23-15,1 0-11 16,3 4-1-16,6 0-40 16,7 1-115-16,0 2-408 15,4-2-537-15</inkml:trace>
  <inkml:trace contextRef="#ctx0" brushRef="#br0" timeOffset="306804.0931">30237 13861 411 0,'0'0'819'0,"0"0"-656"16,0 0-113-16,0 0 100 15,0 0 32-15,0 0-106 0,0 0-30 16,-5 27 76 0,5-7-26-16,0 2-26 0,0 1 5 15,0 1-6 1,0 2-6-16,0 0-17 0,3 1-29 16,2 3 0-16,-1-3-5 15,-1-4-12-15,0 0 1 16,-1-3 0-16,-2-1-1 15,0-3 1-15,0-5-1 16,0 2 0-16,0-6 1 16,0 0-1-16,0-1 1 15,0-3-1-15,3 1-1 16,-2-4 1-16,2 0 0 16,-2 0 0-16,2 0 13 15,0-4-13-15,1-5 0 16,-1 2 0-16,-2-2 0 0,1 1 0 15,-2 1 0-15,1 0 1 16,-1-2 5-16,2 2-4 16,-1 4 5-16,1-3 5 15,-1 1 5-15,1 3 0 16,-2 2 1-16,1 0-9 16,-1 0-8-16,0 0-1 15,0 0-6-15,0 0-3 16,0 2 8-16,0 12 1 15,0-1 6-15,0 6-5 16,4 2 7-16,-1-1-7 0,3 3 1 16,0 1-1-16,2-5 4 15,1-3-5-15,-3 0 0 16,-2-9 0-16,1 0-1 16,-4-4 1-16,-1-3 0 15,0 0-1-15,0 0 0 16,-1 0 0-16,-11-3 1 15,-3-7 0-15,0 3-1 16,2-2 1-16,2 2-21 16,5 1-50-16,6 2-166 15,0-2-456-15,0 2-740 0</inkml:trace>
  <inkml:trace contextRef="#ctx0" brushRef="#br0" timeOffset="307836.8386">31120 13908 530 0,'0'0'707'16,"0"0"-501"-16,0 0-8 15,0 0 91-15,0 0-45 16,0 0-82-16,0 0-62 16,6-22-39-16,-6 22-29 15,1 0-21-15,2 2-11 16,0 11 2-16,2 4 14 15,-1 5 0-15,1 8-2 16,4 1 1-16,-2 7-3 16,4 2-5-16,2 0-6 0,1 3 0 15,-4-7 0-15,0-4-1 16,-2-4 0-16,-5-11-13 16,-2-5-2-16,1-5 7 15,-2-4 7-15,0 0 1 16,0-3 0-16,2 0 9 15,1 0 10-15,4-10-10 16,0-3-9-16,2-2 1 16,0-2-1-16,1 0-1 15,-2 0 0-15,-3 1 0 16,-2 5 0-16,-2 2 1 16,1 0 13-16,-2 5 9 15,0 1 5-15,0 0-6 16,0 3-20-16,0 0-1 15,1 0-7-15,1 0-7 0,0 6 6 16,1 7 7-16,-1 3 1 16,-1 4 0-16,1 5 0 15,-2-3 0-15,1 2 1 16,1 1 0-16,1-1-1 16,0-2 1-16,1-2 0 15,0-3 0-15,-1-4 0 16,-2-6-1-16,-1-4 0 15,0 0-1-15,0-3 1 16,0 0 0-16,-6-3 0 16,-11-7 5-16,-3-3-5 15,-4 2 0-15,-11 1-49 16,9 2-190-16,4 4-703 0</inkml:trace>
  <inkml:trace contextRef="#ctx0" brushRef="#br0" timeOffset="315422.9234">20517 15487 317 0,'0'0'88'16,"0"0"183"-16,0 0-145 16,0 0-8-16,0 0 18 15,0 0-16-15,80 0 3 16,-65 0 9-16,2 0-21 16,-2 0-25-16,-1 0-19 15,2 0-22-15,-5-4-16 16,3 4-14-16,0-3-14 15,2 0-1-15,1 3-32 16,2-4-44-16,-2 4-4 0,3-3-18 16,2-3 39-1,2 5 3-15,1-5 23 0,0 3 33 16,0-4 21-16,-2 3 18 16,3 1-17-16,1-3-6 15,-4 3-9-15,6-5 0 16,-5 3-7-16,4-2-9 15,1 0-16-15,-6-3-4 16,3 3-1-16,-1 1 18 16,-2-1 12-16,-4 5 0 15,0-4 1-15,-2 4 39 16,-1-1 13-16,-3 3 2 16,0-4-17-16,1 1-5 15,0 3-5-15,4-3-22 0,-2 3-6 16,7-4-11-16,-4 4-22 15,-1-3-18-15,0 3-45 16,-6-3-14-16,-4 3 30 16,-5 0 46-1,-3-4-14-15,-3 1-165 0,-8 1-322 0</inkml:trace>
  <inkml:trace contextRef="#ctx0" brushRef="#br0" timeOffset="316280.8914">20548 15497 428 0,'0'0'579'15,"0"0"-465"-15,0 0-77 16,0 0-18-16,0 0-19 16,0 0 0-16,0 0-66 15,27-17-43-15,-27 14 5 16,0 3-6-16,0 0-22 15,0 0 94-15,0 0 38 16,0 0 94-16,0 0 95 16,0 0-7-16,0 0-2 15,5 0 26-15,5-3-55 16,-3 2-37-16,4-2-15 0,3-1-10 16,3 1-39-16,4 0-32 15,3 0-18-15,0 0 0 16,3-1-8-16,3 1 7 15,-4-1-9-15,3 1 4 16,-3 3 6-16,0-3 0 16,0 2 0-16,-1-1 1 15,-2 1 1-15,1 1 12 16,-2-2-2-16,0 2-2 16,-2 0-9-16,0-4 1 15,1 4-1-15,3-1-1 16,1-2 0-16,2 0-10 0,3-2 8 15,1 1-11 1,-1-3-6-16,0 1 6 0,-8 2 13 16,1-2 0-16,-7 2 1 15,-3 1 12-15,-2 0 5 16,1 2 1-16,-5 1-18 16,4 0 7-16,0-3-8 15,5 3 0-15,1 0-1 16,1-2-17-16,3-2-11 15,-3 2-8-15,-1 0 24 16,-7 2-15-16,-4-3 2 16,-3 3-6-16,-3-3-52 15,0-1-75-15,-9 1-177 16,-1-1-740-16</inkml:trace>
  <inkml:trace contextRef="#ctx0" brushRef="#br0" timeOffset="317650.8793">22320 15093 113 0,'0'0'790'0,"0"0"-558"16,0 0-122-16,0 0 90 15,0 0 49-15,0 0-44 16,0 0-63-16,65 0-26 16,-52 0 2-16,5 0-20 15,0 0-37-15,1 0-20 16,4 0-11-16,-5 0-8 15,6 3-11-15,-5 1-10 16,-1 0-1-16,-3-1-29 0,-5 3-69 16,-4-3-110-1,-3-3-150-15,-3 0-209 0,0 0-545 16</inkml:trace>
  <inkml:trace contextRef="#ctx0" brushRef="#br0" timeOffset="317929.7499">22502 15027 918 0,'0'0'339'0,"0"0"-138"16,0 0 13-16,0 0 57 0,0 0-72 15,0 0-69-15,0 0-35 16,22-11-16-16,-22 22-4 16,0 6-9-16,0 2-36 15,0 4-30-15,-3 7-60 16,-4-3-561-16,4-8-1115 0</inkml:trace>
  <inkml:trace contextRef="#ctx0" brushRef="#br0" timeOffset="410583.6151">30870 16822 98 0,'0'0'264'0,"0"0"57"16,0 0-106-16,0 0-108 15,0 0-67-15,-83-4-25 16,68 4-14-16,3-3-1 16,2 0-34-16,1 2-15 15,3-5 7-15,-2-8-22 0,4 1-50 16,-2-3-114-16</inkml:trace>
  <inkml:trace contextRef="#ctx0" brushRef="#br0" timeOffset="411052.8974">30417 15669 487 0,'0'0'393'0,"0"0"-223"15,0 0-76-15,0 0-94 16,0 0-2-16,0 0-66 16,0 0-145-16,21-37-526 0</inkml:trace>
  <inkml:trace contextRef="#ctx0" brushRef="#br0" timeOffset="411391.1479">30322 14754 212 0,'0'0'243'0,"0"0"-80"0,0 0-113 16,0 0-50-16,0 0-114 15,0 0-249-15</inkml:trace>
  <inkml:trace contextRef="#ctx0" brushRef="#br0" timeOffset="414349.4084">28734 12689 537 0,'0'0'270'15,"0"0"-162"-15,0 0-34 16,0 0 34-16,0 0 50 16,0 0 1-16,0 0-66 15,79 0-32-15,-67 4-27 16,1-1-24-16,1-1 0 16,3 1-10-16,2-1-8 15,2 0 7-15,3 1-30 16,3 1-24-16,1 2 18 15,5-2-15-15,0 2-22 16,-2 1-37-16,1 0 90 0,-3-1 10 16,1 1 10-16,-2 0 2 15,2 2 8-15,3-5 5 16,0 3-14-16,4-2 2 16,-1-1-4-16,1 2-24 15,2-2-14-15,16 2-77 16,-10 1-107-16,-6-3-108 0</inkml:trace>
  <inkml:trace contextRef="#ctx0" brushRef="#br0" timeOffset="414804.8692">29094 13112 454 0,'0'0'388'0,"0"0"-188"16,0 0-79-16,0 0 60 15,0 0-8-15,0 0-14 16,0 0-34-16,43 0-30 16,-21 0-36-16,7 0-15 15,2 6-28-15,5-2-16 16,3 6-93-16,4-1-39 16,18 7-122-16,-11-2-114 15,-6-5-333-15</inkml:trace>
  <inkml:trace contextRef="#ctx0" brushRef="#br0" timeOffset="421757.7084">30635 12590 183 0,'0'0'877'15,"0"0"-505"-15,0 0-195 16,0 0-79-16,0 0 13 15,0 0 44-15,43 0-13 16,-38 0-34-16,0 0-31 16,-1-3-2-16,-1 1-6 15,-2 2-3-15,-1-2-9 0,0 2-9 16,0 0-7 0,0-3 10-16,0 3-11 0,0 0-26 15,0-3-13-15,-6 3 1 16,-3-1-1-16,-3-2-1 15,-4 3 1-15,-2 0-1 16,-4 0 1-16,-4 7 0 16,1 3 8-16,1 5-8 15,2-1 7-15,6 3 1 16,8 3 0-16,6 3-3 16,2 3 12-16,10-3-7 15,10 1-11-15,9-1-16 16,2-7-26-16,3-6-69 15,4-3-66-15,11-7-146 16,-10 0-289-16,-8 0-332 0</inkml:trace>
  <inkml:trace contextRef="#ctx0" brushRef="#br0" timeOffset="422441.9217">30892 12748 1239 0,'0'0'271'15,"0"0"-194"-15,0 0 0 16,0 0 63-16,0 0 21 15,0 0-63-15,0 0-52 16,3-20-31-16,-3 20-7 16,-8 0 3-16,-1 0-2 15,-3 0 2-15,2 4 1 16,-2 2 3-16,0 4-6 16,3-3-2-16,3 0-5 15,4-2 9-15,2 0-10 16,0-2 30-16,0 0-20 15,11 1-1-15,4-4-10 16,6 0-6-16,1 0-10 16,2-4-9-16,0-7-15 0,0-4-23 15,-2-2 33-15,0-6 5 16,0-4 7-16,-2-5 10 16,0-2 7-16,-2-5 1 15,-2-1 1-15,-2 0 0 16,-5 1 6-16,-4 6 21 15,-5 3 19-15,0 7 0 16,0 7 0-16,-5 3-4 16,-3 3 0-16,1 6-21 15,-3 4-14-15,-1 0-2 16,-6 3 0-16,-2 8 7 16,-2 8 24-16,3 4-15 15,-1 4-1-15,5 2 34 0,7 4-7 16,3 1-11-16,4 2-6 15,5 4-7-15,12-5-11 16,5-1 1-16,0-5-14 16,0-6-9-16,-5-6-21 15,-5-7-7-15,-4-3-16 16,-4-1-25-16,-4-6-48 16,0 0-60-16,0-4-129 15,-2-5-263-15,-5-4-537 0</inkml:trace>
  <inkml:trace contextRef="#ctx0" brushRef="#br0" timeOffset="423170.7448">31278 12260 48 0,'0'0'574'15,"0"0"-395"-15,-83-37-21 16,35 20-14-16,-6 4 13 15,-7 0 15-15,-17 4-28 16,-16 4-39-16,-12 5-36 16,5 20-5-16,22 6-7 15,22 5-20-15,18 3-2 0,-1 5-12 16,4 10-10-16,7 11 5 16,15-1 87-16,12 3-19 15,2-1-54-15,19 1-15 16,11-6 3-16,5-6-9 15,10-7-5-15,5-4 0 16,3-9-5-16,5-5 6 16,0-4-1-16,0-7-5 15,-1-4 0-15,0-8 5 16,-2-2-5-16,2 0 8 16,1-15-8-16,2-6 0 15,1-12 0-15,0-9 7 16,5-16-8-16,-2-24-8 0,-12-14-28 15,-16 7 14-15,-23 17 16 16,-13 23 5-16,-18 15-8 16,-29-8-13-16,-36-5-62 15,-42-2-77-15,13 9-101 16,11 19-240-16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4-20T07:14:45.01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6412 1760 626 0,'0'0'380'15,"0"0"-237"-15,0 0-68 16,0 0 60-16,0 0 11 16,0 0-25-16,15-7-44 15,-15 7-33-15,0 0 6 0,0 0 8 16,0 0 19 0,0-1 9-16,0 1 9 0,0 0-55 15,0 0-18-15,0 0 0 16,0 0 0-16,-10 0-22 15,-7 0 17-15,-5 0-7 16,-11 3-8-16,-3 2 6 16,-7 0-7-16,1-2 5 15,-3 1-4-15,-4-3 11 16,0 2 2-16,1 1-6 16,-4-3 1-16,4 1-4 15,2 0-5-15,1 1-1 16,-1 0 0-16,7 1 1 15,3-1-1-15,5 1 2 16,4 0-2-16,5-1 0 0,8 0 0 16,4-2 0-1,4 0 1-15,3 0 0 16,3-1 5-16,0 2 1 0,0-2 4 16,0 0-4-16,0 0 0 15,0 0-5-15,0 2-2 16,0 0 0-16,-3 5-1 15,0 5 1-15,-3 5 0 16,3 1 8-16,-4 3-8 16,4 2 2-16,-2-2 4 15,5 2 0-15,0 1 0 16,0-2 1-16,0 2 2 16,0-3-3-16,0 1-5 0,0-4 1 15,3-3 8 1,-1-2-1-16,-1-4-3 0,1-2-5 15,-2-3 0-15,1-1 0 16,-1-3 0-16,0 0 0 16,0 0 1-16,0 0 4 15,2 0-6-15,2 0-69 16,-1-4-161-16,0-5-549 0</inkml:trace>
  <inkml:trace contextRef="#ctx0" brushRef="#br0" timeOffset="738.751">6336 1862 360 0,'0'0'486'15,"0"0"-320"-15,0 0-95 16,0 0 27-16,0 0 70 16,0 0-31-16,0 0-46 15,-91 6-31-15,58-3-22 16,-3-3 1-16,-1 0 14 15,-3 0 5-15,1 0 1 16,-4 0-17-16,4-1 4 16,3-4-5-16,2 2-9 0,4 1-16 15,3 0-9 1,8 2-5-16,5 0-1 0,5 0 0 16,2 0 5-16,7 0-6 15,-3 0-7-15,3 2 7 16,0 3 2-16,0 1 6 15,0 1-2-15,0 0-4 16,0 0 7-16,0 2 2 16,0 0 13-16,-3 4-2 15,3 1 5-15,-3 5-5 16,0 1-3-16,3 0-4 16,0 3-2-16,0-2-6 15,0 1-6-15,0-4 5 16,3-3-5-16,0-1-1 15,0-4 1-15,-3-1-1 0,3-4 0 16,-3-2 0-16,0-1-14 16,0-2-17-16,0 0-47 15,4 0-107-15,-4-7-129 16,3-2-489-16</inkml:trace>
  <inkml:trace contextRef="#ctx0" brushRef="#br0" timeOffset="1103.1676">5908 2040 546 0,'0'0'882'0,"0"0"-767"15,0 0-115-15,0 0 0 16,0 0 30-16,0 0 11 15,0 0-21 1,-5 38-8-16,5-24-2 0,0-3 1 16,0-1 1-16,0-2 7 15,0-6 7-15,0 0 8 16,0-2 21-16,0 0 29 16,-3 0 2-16,-4 0 12 15,-5 0-18-15,-4 0-18 16,-1 0 3-16,1-4 3 0,-1-5-6 15,1-1-25-15,1-3-23 16,2 1-7-16,2 0-7 16,2 3-38-16,-1 3-83 15,4 2-234-15,0 2-342 0</inkml:trace>
  <inkml:trace contextRef="#ctx0" brushRef="#br0" timeOffset="3375.1914">1847 2830 347 0,'0'0'156'15,"0"0"53"-15,0 0-53 16,0 0-33-16,0 0-3 16,0 0-21-16,-99-11-33 15,80 4-25-15,1 0-22 16,-6-3 10-16,3 0 3 15,-4-1-3-15,2 3 4 16,-5-1-7-16,1 3-11 0,-4 4-14 16,-5 1 6-16,-1 1-6 15,1 0 0-15,-6 0 0 16,5 2 0-16,-3 5 0 16,1 2-1-16,3-1 7 15,0 0-7-15,2 3 1 16,-2-4 0-16,2 2 0 15,4 0 0-15,-1-1-1 16,1 1 1-16,3 1 0 16,-2 0-1-16,1 1 0 15,1 1 0-15,2 3 22 16,4-1 12-16,0 1 2 16,6-1-19-16,2 0-5 0,1 0 3 15,3-1-7 1,3 0 0-16,0-2-7 0,0 1 0 15,2-4 0-15,1 1 0 16,0-1 1-16,0 0-2 16,-2 1 2-16,2 0 8 15,3 3 0-15,0 2-2 16,0 3-1-16,0 3 2 16,0-1-8-16,3 3 8 15,8-1-9-15,2-1 2 16,-1-2-1-16,6 0 8 15,-3-2 3-15,1-1 8 16,2 1 14-16,0-3-8 16,-3 1 5-16,4-3-6 15,-2 2-2-15,1-1-4 0,-1 1-3 16,0 1-4-16,5 0 0 16,2 1-3-16,0-3-2 15,3-1 3-15,0-1 1 16,1-1 10-16,-1-3 6 15,-3-2-7-15,-3-1-4 16,3-2 2-16,-2-1 13 16,-1 1-15-16,0-1-7 15,3 1-7-15,-2 1-2 16,8-2 1-16,-2 0 5 16,0 0-3-16,2 0-3 15,-4 0 0-15,4 0 1 0,-2 0 0 16,-1 0 6-16,0-3-6 15,-2 1-1-15,2-1-1 16,-6 0 1-16,4 0 1 16,-4 0 0-16,3 0-1 15,-6 1 1-15,1-1-1 16,2-2 1-16,-3 3-1 16,4-3-25-16,-1-2 24 15,-1 1 1-15,-1-1 0 16,-1 2-1-16,-2-1-1 15,-2 1 1-15,-1 1 1 16,1-1 0-16,-4 0 0 16,-1-1 1-16,0-1-1 0,3-2 0 15,-3 1-8 1,0-3 1-16,0-1 4 0,1 1-3 16,2 0 5-16,-1 0-11 15,2-1-4-15,-4 2 2 16,4 2-12-16,-5-1 11 15,-2 2 15-15,-3-1 1 16,0 1 0-16,-3 0 12 16,3-3 3-16,-3 0-7 15,0-1-8-15,0-3 6 16,0-1-1-16,0-2 4 16,0-1-2-16,0 0-7 15,0-3-1-15,0 2-9 16,3 1-9-16,1 3 11 15,-4-1-5-15,0 4-7 0,0-1 7 16,0 3 11-16,0 0 0 16,0 0 1-16,-4 0 11 15,-5 0-1-15,1-2-10 16,-5-1 1-16,-2-1-1 16,-1-1 1-16,-4 0-1 15,-2 1-1-15,-2 0 1 16,0 0 6-16,0 2-5 15,0 1-1-15,-1 1 1 16,-2 1-1-16,-1 3 0 16,-5-1-40-16,-15-3-123 15,7 3-169-15,3 0-648 0</inkml:trace>
  <inkml:trace contextRef="#ctx0" brushRef="#br0" timeOffset="5536.8588">8468 3520 880 0,'0'0'535'16,"0"0"-444"-16,0 0-66 15,0 0 38-15,0 0 55 16,0 0-13-16,0 0-39 0,91-9-25 15,-67 7-6-15,4 2 0 16,2-2 9-16,1 1-16 16,2 1-9-16,3 0-12 15,0 0-5-15,0 0-2 16,-2 0 1-16,-1 0 0 16,-3 0-1-16,1 5 2 15,-1 0-1-15,0-4 0 16,-2 4 2-16,2-4-2 15,-2 1 9-15,-1-1 2 16,0-1 4-16,-2 0-10 16,-2 0-4-16,-1 0-1 0,-4 0 0 15,-3 0-1 1,-2 0 1-16,-7 0-1 0,0 0 0 16,-1-1-7-16,-5 1-49 15,0-5-89-15,0 1-114 16,-8-3-500-16</inkml:trace>
  <inkml:trace contextRef="#ctx0" brushRef="#br0" timeOffset="6183.0949">8510 3423 897 0,'0'0'355'0,"0"0"-289"15,0 0-65-15,0 0-1 16,0 0 86-16,0 0 10 16,0 0-30-16,61 0-26 15,-46 0 11-15,0 0 14 16,7 0 7-16,2 0-6 15,2 0 0-15,6 0-9 16,7 0-28-16,0 0-1 16,0 3-15-16,4-1-12 15,2 4 5-15,1-3-5 0,2 0 0 16,-2-2-1-16,2-1-6 16,-2 0-22-16,-4 0-39 15,-3 0-18-15,-1-7-48 16,-11-1-82-16,-9-1-377 0</inkml:trace>
  <inkml:trace contextRef="#ctx0" brushRef="#br0" timeOffset="15052.6947">26229 3387 603 0,'0'0'330'0,"0"0"-88"15,0 0-174-15,0 0-52 0,0 0 0 16,0 0 49-16,0 2 18 15,0-2-21-15,0 0-2 16,3 0-15-16,2 0-16 16,1 0 1-16,3 0 16 15,6-1 15-15,1 0-11 16,10 1-23-16,8 0-12 16,7 0-8-16,7 0-6 15,6 7 0-15,1-1 0 16,3 1-1-16,-1-1 6 15,-3 0-5-15,-2-2 0 16,-3-1-1-16,-5 1 1 16,-4-3-1-16,-2 2 0 15,-3-3 1-15,-4 2 1 16,2-2 13-16,-2 0-2 0,2 0-5 16,2 0-7-16,0 0 0 15,4 0 0-15,1 0-1 16,-2-2 1-16,-1-1-1 15,-3 3 0-15,-4 0 0 16,-3 0 0-16,-5 0 0 16,-5 0 0-16,1 0 0 15,-3 0 1-15,3 0-1 16,2 0 0-16,3-1 0 16,7-1 0-16,3 0 0 15,4-1 0-15,0 0 0 0,-3 2 0 16,1-1-1-1,-4 1 0-15,-1 1 0 0,-2 0-6 16,-1 0 1-16,-2 0-4 16,0 0-1-16,0 0 0 15,2 0 5-15,1 0-3 16,2 0-16-16,0 0 6 16,-2 0 13-16,-1 0-1 15,-2 0 7-15,-4 0 0 16,-2 0 0-16,2 0 2 15,-1 0-1-15,2 0 5 16,2 0-5-16,-1 0 0 0,2 0 0 16,2 0 0-1,-1 0 0-15,3 0 0 0,1 0 0 16,-2 0 1 0,-3 0-2-16,-2 1 1 0,-4 2 1 15,0-2 0-15,-4 2-1 16,0 0 0-16,0 0 1 15,4 1-1-15,0-1 1 16,3 0-1-16,3 0 5 16,3 0-5-16,2-3-1 15,2 3 0-15,-1-3 3 16,-1 1-3-16,-2-1 1 16,-7 0 0-16,0 0 0 15,-3 1 6-15,-3 1-6 16,1-1 0-16,-1-1 0 15,3 2 6-15,0-1-1 16,4 1-5-16,2 0-1 0,1 1 0 16,1 0-1-16,-1-1 1 15,-1 0-1-15,-3 1 1 16,-3 0 0-16,-2-2 0 16,-1 2-1-16,2-2 0 15,-5 1 1-15,2-2-1 16,0 0 1-16,4 1 0 15,0-1 0-15,4 0-7 16,2 0-4-16,0 2 10 16,-3-2 1-16,1 1-7 15,-3-1 7-15,-2 1-1 0,-1 1-8 16,-2-2 3 0,2 2-7-16,-2-2 7 0,0 0 4 15,2 2-9-15,1-1-19 16,-2 1 19-1,3-1 5-15,-1-1 6 0,2 1 0 16,-1 2-6-16,3-1 6 16,0 0 0-16,-2 2-5 15,2-3 3-15,0 3 1 16,-3-3-1-16,3 1-13 16,-2-1-3-16,-1-1-3 15,1 2-3 1,-2-1-2-16,-1 1 5 0,1-2 21 15,-1 0 0-15,2 0 0 0,-2 0 0 16,4 0 1 0,-2 0 0-16,1 1-1 15,0-1 0-15,-2 1 0 0,1 2 0 16,-2 1-21-16,0-2-19 16,-2 2 9-16,2-1-34 15,7 0 4-15,-2 1-65 16,1-4-152-16</inkml:trace>
  <inkml:trace contextRef="#ctx0" brushRef="#br0" timeOffset="32213.8734">14961 4807 823 0,'0'0'284'15,"0"0"-175"-15,0 0-109 16,0 0-19-16,51 0 19 16,-35 0 26-16,5 0 22 15,-3 0-2-15,3 0 21 16,-2 0 11-16,0 0-6 0,1 0-8 16,-4 0 16-1,4 0 4-15,-5 0 1 0,2 0 0 16,6 0-17-16,-5 0-18 15,6 0-23-15,2-2-14 16,3 2-1-16,-3-3-5 16,6 1 8-16,-2 0-5 15,-2-1-1-15,-1 0 2 16,-1 0-4-16,-1 0 0 16,-1 1 1-16,-2-1 1 15,-3 1-1-15,4 0 6 16,-4 0-3-16,1 1-3 15,0-1-2-15,3 2-5 0,-5 0 5 16,3 0-6-16,1 0 1 16,-7 0 1-16,6 0 4 15,-3-1 4-15,3 1-4 16,-1-1 3-16,3-1-3 16,-5 1 4-16,1-2-4 15,-2 3 1-15,-1 0 1 16,-3-2 2-16,4 2 5 15,-8 0-8-15,0 0-6 16,2 0 1-16,-1 0-1 16,-1 0 0-16,1 0 7 15,-4 0 0-15,1 0 6 0,3 0 1 16,0 0 1 0,-4 0-7-16,0 0-2 0,-2 0 2 15,-1 0-3-15,-1 0-5 16,-2 0 5-16,0 0-3 15,0 0-3-15,0 0-1 16,0 0-40-16,-8 0-100 16,-5 0-225-16,-5 0-392 0</inkml:trace>
  <inkml:trace contextRef="#ctx0" brushRef="#br0" timeOffset="40576.2329">887 5489 416 0,'0'0'290'0,"0"0"51"15,0 0-193-15,0 0-60 0,0 0 54 16,0 0 27-16,0-21-6 16,0 19-36-16,0 0-24 15,0 0-13-15,0 1-4 16,0-1-3-16,0 1 4 15,0 1-12-15,0-2-17 16,0 2-15-16,0 0-14 16,0 0-10-16,0 0-13 15,0 8-6-15,14 6 0 16,2 4 2-16,9 4 4 16,4 1-5-16,-2 4 6 15,6-4-6-15,-5 2 0 16,-1-2-1-16,0-1 0 0,-5-1 1 15,0-1-1-15,-5-2 1 16,-1-2 0-16,-4-3-1 16,-1-1 1-16,-4-2-1 15,-1-3 0-15,-3-3 0 16,0-1 1-16,0-2 0 16,-3-1-1-16,0 0 0 15,3 0 0-15,-3 0-18 16,3 0-11-16,-3-4-31 15,5-3-45-15,-3 2-34 16,-2 1-123-16,0-1-277 16,0 3-373-16</inkml:trace>
  <inkml:trace contextRef="#ctx0" brushRef="#br0" timeOffset="41111.8169">1284 5640 525 0,'0'0'840'0,"0"0"-632"16,0 0-147-1,0 0-4-15,0 0 146 0,0 0 52 16,0 0-75-16,0-10-80 16,0 10-35-16,0 0-16 15,0 0-9-15,0 0-8 16,0 0-10-16,0 0-12 16,0 0-8-16,0 0 5 15,0 9 2-15,0 2 5 16,0 3-7-16,3 1-5 15,2 3 6-15,1 1-2 16,0 1-5-16,1-1 0 16,-1 0 0-16,0-4-1 15,0 0 1-15,-3-4-1 16,-3-4 0-16,3-1 1 0,-3-3 0 16,0-2 8-16,0-1 18 15,0 0 17-15,-6 0 3 16,-6 0 2-16,-7 0 2 15,-8 0-21-15,-3-4-14 16,0-3-8-16,-1 0-8 16,4 1 0-16,9 0-23 15,10 1-92-15,8-1-158 16,0-1-879-16</inkml:trace>
  <inkml:trace contextRef="#ctx0" brushRef="#br0" timeOffset="47871.604">8747 5829 1196 0,'0'0'490'0,"0"0"-386"15,0 0-30-15,0 0 74 16,0 0 45-16,0 0-17 16,0-8-47-16,0 8-32 15,0 0-10-15,0 0-19 16,0 0-13-16,0 0-15 15,0 11-11-15,3 11 21 16,0 9 18-16,0 9-24 16,-3 5-21-16,3 2-16 15,1-2-5-15,-1-2 4 16,2-3-6-16,-2-3 1 0,3-8 0 16,-3 1-1-16,0-6 1 15,0-1-1-15,-3-5-1 16,0-4-11-16,0-1-1 15,0-3-17-15,0-3-18 16,0-3-42-16,0-2-36 16,0-2-61-16,0-2-83 15,0-11-298-15,0-2-354 0</inkml:trace>
  <inkml:trace contextRef="#ctx0" brushRef="#br0" timeOffset="48377.8335">9059 5973 1045 0,'0'0'221'16,"0"0"-164"-1,0 0-2-15,0 0 100 0,0 0 110 16,0 0-17-16,0 0-89 15,29-55-50-15,-29 54-32 16,4 1-10-16,-4 0-14 16,0 0 1-16,0 0-9 15,0 0-11-15,0 0-18 16,-5 0-4-16,-7 5 2 16,-7 7 2-16,-2-1 0 15,3 0-5-15,-1 0-2 16,2-1-3-16,1 1 4 0,4 1 10 15,0-1 0-15,3 0-9 16,0 1-2-16,3-1-8 16,-1 0 5-16,0-1-5 15,6 0-1-15,-2-3 1 16,3 0 5-16,0 0 2 16,3 1 2-16,12 4 1 15,6 0-2-15,6 1-3 16,1 1-5-16,-1-2-1 15,-3 1 1-15,-6-3 0 16,-2-4-1-16,-7-1-1 0,-4 0-5 16,1-2-15-16,-2-2-33 15,-4-1-30-15,0 0-38 16,0-1-102-16,0-12-401 16,3-2-861-16</inkml:trace>
  <inkml:trace contextRef="#ctx0" brushRef="#br0" timeOffset="49308.138">9377 5870 126 0,'0'0'388'0,"0"0"-30"16,0 0-162-16,0 0-61 16,0 0 18-16,0 0 3 15,0 0-17-15,4-16-6 16,-4 14-19-16,0 0-4 16,0-1-1-16,0 2-8 15,0 0-7-15,0-2-13 0,3 3-8 16,-3 0-18-16,0 0-8 15,3 0-12-15,0 0-16 16,6 0-9-16,2 10 10 16,5-1 7-16,6 7-8 15,-2 1-13-15,5 0-5 16,2 3-1-16,-2-2 1 16,-1 0 0-16,-3-2-1 15,-3-2 0-15,-6-4 0 16,1 0-1-16,-7-4 1 15,-1-2 0-15,-2 0 0 16,-3-4 0-16,3 2 1 16,-3-2-1-16,0 0 1 0,0 0 1 15,0 0-1 1,0 0 0-16,0 0-1 0,0 0 1 16,0 0-1-16,0 0-1 15,0 1 1-15,0 1-6 16,0 4-5-16,-10 4 4 15,-3 4 7-15,-9 5 0 16,-5 1 1-16,-3 3 0 16,-1-2 0-16,-2-2 2 15,3-2-2-15,5-5 10 16,4-2 1-16,6-6-5 16,6 2-6-16,6-3-1 15,3-2-9-15,0 2-51 16,0 0-51-16,6-2-90 15,9-1-265-15,0 0-119 0,-3 0-446 0</inkml:trace>
  <inkml:trace contextRef="#ctx0" brushRef="#br0" timeOffset="50954.7252">9878 5874 519 0,'0'0'600'16,"0"0"-438"-16,0 0-20 16,0 0 17-16,0 0 67 15,0 0 12-15,0 0-66 16,0-4-40-16,0 2-34 16,3 1-12-16,-3 1-4 15,0 0-2-15,0-1 1 16,0 1-11-16,0 0-13 15,0 0-17-15,0 0-8 16,0 0-11-16,0 0-9 16,0 0-6-16,0 0-5 0,0 0 0 15,3 9 0-15,0 7 13 16,3 10 13-16,-3 2-9 16,4 4-9-16,-1 4 3 15,-3-3-6-15,-3 0-6 16,3-3 0-16,-3-3-14 15,0 8-78-15,0-9-171 16,0-5-583-16</inkml:trace>
  <inkml:trace contextRef="#ctx0" brushRef="#br0" timeOffset="52240.6665">11431 5852 1515 0,'0'0'592'0,"0"0"-516"15,0 0-57-15,0 0-18 16,0 0 63-16,0 0 81 16,0 0-50-16,-6 89-34 15,6-53-16-15,0 4-8 16,6-1-10-16,-2 0-4 15,-1-5-14-15,-3-1 0 0,0-3-8 16,0-5 0 0,0-4-1-16,0-2-31 0,-1-5-87 15,-2-4-131 1,3-6-366-16,0-4-247 0</inkml:trace>
  <inkml:trace contextRef="#ctx0" brushRef="#br0" timeOffset="52580.9835">11676 6046 1787 0,'0'0'285'15,"0"0"-208"1,0 0-21-16,0 0 59 0,0 0 21 15,0 0-48-15,0 0-39 16,-17-11-19-16,1 11-8 16,-7 7 10-16,7 6 14 15,-3 2-7-15,6 0-8 16,6 2-1-16,0-2-14 16,7 1-7-16,0-1-1 15,0-2-8-15,14-2 1 16,12-2-1-16,10-4-36 15,2 0-83-15,6-4-85 16,7-1-113-16,-13 0-220 0,-6 0-157 16</inkml:trace>
  <inkml:trace contextRef="#ctx0" brushRef="#br0" timeOffset="52846.8923">11990 6103 1295 0,'0'0'312'0,"0"0"-191"15,0 0-20 1,0 0 56-16,0 0-16 0,0 0-43 15,102 4-56 1,-81-2-42-16,-1 0-8 0,-3-2-161 16,-8 0-197-16,-3 0-291 15,-6-6-298-15</inkml:trace>
  <inkml:trace contextRef="#ctx0" brushRef="#br0" timeOffset="53072.4564">11968 6010 1030 0,'0'0'398'0,"0"0"-285"15,0 0-30-15,0 0 66 16,0 0-13-16,84 3-61 15,-65 0-75-15,8-2-12 16,-5-1-215-16,-5 0-350 0</inkml:trace>
  <inkml:trace contextRef="#ctx0" brushRef="#br0" timeOffset="54133.4027">12395 5960 595 0,'0'0'757'16,"0"0"-606"-16,0 0-66 0,0 0 33 15,0 0 64 1,0 0-7-16,0 0-78 0,46-33-63 16,-28 31-25-16,0 0-8 15,-1 2-1-15,2 0 0 16,-6 0-1-16,-4 8-7 16,-5 3 7-16,-4 3-7 15,0 3 8-15,-13 3 25 16,-9 1 12-16,-2 0 17 15,3-1 3-15,-3-2 6 16,8-1-8-16,3-2-16 16,7-2-21-16,6-2-9 15,0-2-9-15,9-1-2 0,14-2-60 16,16-6-167 0,-6 0-436-16,-5 0-445 0</inkml:trace>
  <inkml:trace contextRef="#ctx0" brushRef="#br0" timeOffset="62264.6403">7361 7922 803 0,'0'0'290'16,"0"0"-164"-16,0 0-85 0,0 0-18 16,0 0 13-16,19 0 22 15,-14-2 5-15,-2 1-18 16,3-2-19-16,-3 3 1 16,3 0 21-16,1 0 21 15,-1 0 8-15,3 0-16 16,2 0-18-16,2 0-14 15,2 3 6-15,6-2-1 16,1-1-18-16,5 0-3 16,1 0-4-16,-2 0 1 15,4-4-8-15,-5-3-1 0,2 2-1 16,-2 0 0 0,-4 1 0-16,0-2-1 0,3 3-8 15,-2 0-1-15,5-1 8 16,-3 0-4-16,6-1 5 15,0 2-10-15,-2 1 11 16,2 1 1-16,1 0-1 16,-1-3 0-16,-3 4 0 15,4 0 0-15,-1 0-12 16,-3 0-12-16,1-2-13 16,2 2 9-16,-2-3 16 15,-1-1-5-15,3 3 7 16,1-2 2-16,2 1 1 15,0 2 6-15,0 0-14 0,-5 0-2 16,2 0-9-16,-2 0 7 16,-5 0-5-16,4 0 8 15,-2 2 3-15,-1-1-4 16,1 2-14-16,-2 0 6 31,2-2 1-31,2 2 5 0,1-3 7 0,2 2 5 16,3 3 7-16,6-2 7 15,2 0 51-15,1-1 9 16,0 1-35-16,4-1-26 16,-4 0-6-16,1 2-7 15,-1-1-15-15,0 0 2 16,1 0 19-16,-4-2 1 0,-3 2 0 16,-5-3 0-16,-1 3-20 15,-5-3-4-15,2 4-2 16,-6-3-1-16,0 1 2 15,-2-2 3-15,-2 0 8 16,-1 0 14-16,-4 0 2 16,-2 0 7-16,1 0 4 15,-2 0-12-15,-3 0 20 16,4-3 13-16,-4-1-12 16,5 4-3-16,-1 0-17 15,2 0-1 1,4 0 1-16,1-3-2 0,-1 3-19 15,4 0-34-15,-1 0-2 16,0-1-16-16,7-1-3 16,-6 1 26-16,6-2 28 15,-7 0 8-15,4 2 11 0,-4-2 1 16,-2 0 0 0,2 1 19-16,-4-3 11 0,6 3 8 15,-2-3-3-15,-2-1 17 16,5 4 0-16,-1 1-1 15,0-2-26-15,3 0-15 16,4 3-9-16,2 0 5 16,3 0-6-16,4 0 23 15,3 0 60-15,2 0-41 16,0 0-40-16,1 0-2 16,2 0-8-16,-2 0 7 15,2 4 1-15,-3-1 10 0,1-1 22 16,-4 4 18-1,-2-1-16-15,-4 0-18 0,0-1-10 16,-2 0-6-16,-1-1-11 16,0 0-9-16,-2 1-1 15,-1-2 20-15,3-2 1 16,1 0-1-16,-4 0 1 16,-2 0 0-1,2 0 1-15,-6 0-1 0,0 0 0 16,1 0 1-16,-5 0 5 15,2 0 0-15,-6 0-5 16,4 0-1-16,-5 0 0 0,1 0 0 16,4 0-22-1,-1 0-20-15,-1 0 14 0,6 0-7 16,1-2 12-16,-2-2 12 16,2 4 10-1,-1-3 1-15,0 3 1 0,0 0 8 16,-2 0 4-16,-1 0-6 15,3 0-5-15,-2 0-2 16,1 0 0-16,2 0-13 16,2 0-10-16,1 0-25 15,-2 3 0-15,5-3 3 16,-1 4 19-16,-1-1 17 16,3 0 9-16,-2 1 13 0,4-1 90 15,-1 0 34 1,3 1-65-16,-2-1-49 0,5 1-23 15,0 0-14-15,0-3-23 16,4 0-10-16,-6 2-17 16,2-3-4-16,-3 1 24 15,-7-1 30-15,3 0 14 16,-8 2 7-16,3-1-6 16,-5 1 0-16,2-2 12 15,0 1 15-15,0-1 22 16,5 0-7-16,6 0-8 15,1 0-4-15,6 0-30 16,2 0-1-16,9-1-35 16,2-8-17-16,-4 2-50 15,-2 0-93-15,-7 1 92 16,-5-1 22-16,-7 4-97 0,-11 2-336 16</inkml:trace>
  <inkml:trace contextRef="#ctx0" brushRef="#br0" timeOffset="68555.836">13687 7965 760 0,'0'0'354'16,"0"0"-218"-16,0 0-78 15,0 0 10-15,0 0 50 16,0 0 14-16,0 4-12 15,0-4-8-15,0 0-14 0,0 0-33 16,0 0-15 0,4 0 16-16,-1 0 3 0,1 0-22 15,6 0 1-15,-1-6-11 16,4-1-9-16,-1-3-13 16,3 3-5-16,-3-2-1 15,0 1-2-15,-5 2-1 16,1 2-5-16,-2 1-1 15,-3 0 0-15,0 3 0 16,-3 0-1-16,3 0 1 16,1 0 0-16,2 6 2 15,0-2 5-15,0 5-6 16,1-4 1-16,4 1 4 16,-2 0-5-16,-3-3-1 15,0-2 1-15,-1 3 0 0,-3-2-1 16,-1-2 0-16,-1 0 0 15,2 1 0-15,-1-1 0 16,2 0-1-16,4 0 1 16,-1 0 0-16,1-7-1 15,5 0 1-15,-3-3 0 16,3 0 0-16,0-3 0 16,0 6 0-16,-2-3 0 15,1 6 0-15,-5-2 0 16,-3 6-1-16,0 0 0 15,-3 0 0-15,4 0 0 16,-1 0 1-16,3 3 0 16,0 4 1-16,0 0 0 15,3 1-1-15,0 1 0 16,-3-3 0-16,0 0 0 0,1-5 0 16,0 3 0-16,3-2-12 15,-4-1-19-15,4-1-3 16,-1 0-3-16,0 0 3 15,3-7 4-15,0-3 8 16,0-2 10-16,2-3 2 16,2 3 8-16,0 0-7 15,-6 4 8-15,0 4 0 16,0 1 0-16,-7 3-5 16,3 0-2-16,-3 4 7 15,0 7 1-15,0 1 5 16,-2 0 5-16,2 1-2 15,3 0-7-15,1-3 7 16,3 0-7-16,3-5 0 0,0 0-1 16,7-4-11-16,-5-1-55 15,2 0-47-15,2 0 21 16,-2-4 18-16,3-5 19 16,-5 0 4-16,2-2 13 15,-1 0 7-15,0 2 31 16,-4 2 8-16,3 3 11 15,-6 1-2-15,0 3 8 16,-3 0-6-16,2 0-3 16,0 0 15-16,0 3-2 15,-2 1 8-15,4 3 4 0,-1-1-16 16,1 1-11-16,4-1-12 16,1-2-1-16,-2 2 0 15,1-2-1-15,2-1-15 16,-6 0-19-16,2-2-22 15,2-1 11-15,-2 0 11 16,-2 0-5-16,3 0-25 16,0 0-8-16,3-3 33 15,-1-5 16-15,3-1 23 16,-2-1 9-16,4-1 0 16,-1 2 3-16,-1 3-11 15,0 1 8-15,-3 3-8 16,-5 2 5-16,1 0 7 15,-8 0-4-15,0 7 1 16,0 2 12-16,-3 4 15 0,0 0 3 16,3 0-23-16,1-2-8 15,5-1-2-15,-2-2 4 16,6-3-11-16,0-3-19 16,2-2-25-16,6 0-37 15,-2 0 9-15,4-2-47 16,-1-4 16-16,-2-4 19 15,3 0 28-15,-2 1 56 16,0-2 16-16,-1 4 69 16,2 3 12-16,-6 1-37 15,-3 3-12-15,4 0-15 16,-5 0 38-16,-2 0 1 16,4 5-4-16,-5 0-22 0,1-2-16 15,-3 0-12-15,-1-2-8 16,2 2 0-1,4 0-4-15,-3-1-6 0,0 0-1 16,1 2-18-16,-1 1 5 16,2-1-19-16,-2-1-40 15,2-3-8-15,-2 0 14 16,5 0 4-16,-2 0-27 16,0-6 77-16,2-4 13 15,2-1 54-15,0-1-12 16,-3 2 9-16,4 0 23 15,-5 4-30-15,-1 3-8 0,-3-1-5 16,0 4-18-16,-2 0-12 16,4 0 0-16,-4 0 15 15,3 5 38-15,2-1-38 16,-1 3-9-16,2 2-7 16,-2-2 1-1,7 0 0-15,2-1 1 0,-4-1-2 16,3 0-9-16,-6-4-55 15,1-1-22-15,1 0 41 16,-2 0 7-16,2 0 17 16,1 0 4-16,2-7 8 15,-1-3 9-15,4 3 31 16,-1-2 4-16,0 1 14 0,4 0 12 16,-3 5-15-1,-1-1-14-15,-2 4-3 0,-5 0-16 16,-1 0-12-16,-2 5-1 15,-6 5 0-15,3 1-1 16,-5 2 1-16,4 2 0 16,0-3-1-16,1-2-15 15,4-3-26-15,2-4-27 16,1-1-30-16,8-2-14 16,0 0-69-16,6-4 69 15,-2-5-21-15,5-4 87 16,-4 0-94-16,3 0 105 15,-6 0 36-15,-1 5 69 16,-9 0 38-16,-2 8-3 16,-8 0 0-16,-3 0-18 0,0 0 14 15,0 2-10-15,0 5-35 16,0 3-23-16,0-2-7 16,0 3-3-16,0-4-21 15,6 0-1-15,7-1-41 16,10-5 5-16,2 3 28 15,5-4 7-15,1 0-78 16,-1 0-75-16,-3-7 41 16,-1-2 6-16,-3-2 107 15,-4 0 6-15,-4 1 43 16,-4 3 35-16,-5 1 61 16,-3 4-18-16,0 0-8 15,-3 1-39-15,4 1-27 0,-4 0-5 16,4 0-16-16,2 0-25 15,2 0-7-15,4 0-2 16,3 5 2-16,1 2-8 16,4 2-20-16,0-1-20 15,6 1 28-15,-4-5-12 16,7 0-14-16,-4-4 11 16,2 0 21-16,-4-1 4 15,0-12-25-15,-5 2-12 16,3-17-84-16,-6 5-134 15,-4-1-621-15</inkml:trace>
  <inkml:trace contextRef="#ctx0" brushRef="#br0" timeOffset="94627.8347">12277 8698 532 0,'0'0'136'16,"0"0"-96"-16,0 0-17 0,0 0 260 15,0 0-87-15,0 0-66 16,12 0-63-16,-12 0-41 16,0 0-26-16,3 0-10 15,3 0-93-15,1 0 13 16,-3 1-30-16,2 2-172 16,1-3-526-16</inkml:trace>
  <inkml:trace contextRef="#ctx0" brushRef="#br0" timeOffset="95318.9574">12684 8735 1023 0,'0'0'313'0,"0"0"-218"15,0 0-71-15,0 0 19 16,0 0 78-16,0 0 10 16,0 0-42-16,-49 0-21 0,31-3 3 15,-8 0 8-15,-6 3-11 16,-4-4-2-16,-13 1-5 16,-3-3-8-16,-8 1 1 15,-1-2-7-15,-3 2-19 16,-2-2-9-16,2 3-8 15,6-2-4-15,-2 5 8 16,9 1 3-16,2 0-8 16,4 0-8-16,5 0-1 15,6 6 0-15,4-1 0 16,3 1-1-16,9-3 0 0,2-2 0 16,-1-1 1-16,4 0-1 15,-2 0 0-15,-3 0 1 16,0 0 0-16,-2 0 0 15,3 0 1-15,5 0 8 16,3-1 11-16,0-1-6 16,4 1-9-16,4 1 0 15,1 0 3-15,0 0 4 16,0 0-5-16,0 0-7 16,0 0 8-16,0 0-8 15,0 0 1-15,0 0-2 16,0 0-5-16,0 0-14 0,0-2-69 15,12-2-87-15,-6-6-313 16,0 6-157-16</inkml:trace>
  <inkml:trace contextRef="#ctx0" brushRef="#br0" timeOffset="96628.0293">10715 8688 309 0,'0'0'174'0,"0"0"-94"16,0 0-54-16,0 0-16 15,0 0-9-15,0 0 40 0,0 0-40 16,9 11 9-16,1-11 0 15,-1 0 19-15,-1 0 4 16,-5 0 25-16,0 0 17 16,-3 0 19-16,0 0 3 15,0 0 16-15,0 0 33 16,0 0-18-16,0 0-41 16,0 2-33-16,0-1-5 15,0 1-17-15,0 0-7 16,0-2-12-16,0 2 0 15,0-2 0-15,0 0 3 16,0 0 12-16,0 0 16 16,-3 0 20-16,0 0-5 0,-5 0-36 15,-5 0-3-15,-5 2 3 16,-6-1 1-16,-9-1-7 16,-1 0 2-16,-5 0-4 15,-7 0 2-15,1 0 2 16,-1 0 14-16,7 0 8 15,6-5 12-15,11 1-11 16,7 1-23-16,6 2-10 16,6 1 7-16,3 0-3 15,0 0-7-15,0 0 2 16,3-2 18-16,6 1-2 16,6-2-12-16,-2 3-12 15,2 0 1-15,3 0-1 0,3 0 0 16,0 0 0-16,4 0-1 15,5 0 1-15,-3 0 0 16,4 0 0-16,-5 4-1 16,2 1-5-16,-1-2 4 15,-5 1-7-15,2-1 8 16,-6-2 0-16,0 2 1 16,-6-2-1-16,-2-1 0 15,-3 2 0-15,0-2 1 16,-4 1-1-16,0-1 1 15,0 2-1-15,-3-2 0 16,0 0-7-16,0 0 7 16,0 0 0-16,0 0-20 15,0 0 15-15,-9 0 6 16,-2 0 9-16,-8 0-2 0,-2-6-5 16,-3 1 5-16,-6-3 7 15,2 1-2-15,-5 0-4 16,6 1 3-16,-1-1-10 15,7 3 1-15,6 2-2 16,9-2 0-16,6 4-7 16,0 0-67-16,9 0-63 15,15 0 76-15,7 7-21 16,23 3-91-16,-5 0-125 16,-6-3-353-16</inkml:trace>
  <inkml:trace contextRef="#ctx0" brushRef="#br0" timeOffset="99027.0319">13754 8715 1011 0,'0'0'307'0,"0"0"-185"16,0 0-35-16,0 0 82 15,0 0 23-15,0 0-90 16,0 0-63-16,38 0-22 16,-19-3-9-16,1 3 0 15,6 0 1-15,-3 0-8 16,6 0 6-16,1 0-6 0,4 0 0 15,5 3 7-15,3 1-7 16,4 2 5-16,-1-2-6 16,1 2 1-16,-4-2 0 15,1-1 0-15,-4 0 0 16,0-3 1-16,-4 0 6 16,0 0-7-16,-2 0-1 15,1 0 2-15,-6 0-1 16,4 0-1-16,-2 0 0 15,-2 0 0-15,-1 0 0 16,-1 0 0-16,0 0 0 16,-4 0 0-16,-5 0 0 15,-1 0-1-15,-4 0 0 0,-1 4 0 16,2-2 0 0,-1 1 1-16,-1 0 0 0,5-2-1 15,-3 2 1-15,3-3 0 16,4 0 1-16,-1 0-1 15,4 0 0-15,-1 0-1 16,-2 0-16 0,-1 0-20-16,-3 0-1 0,-2 0 9 15,-8 0-8-15,-3 0-4 16,-3 0 13-16,0 0 9 16,0 0-1-16,0 0 20 15,-9 0 83-15,-2 0-12 0,-1 0-26 16,2 0-6-1,-2 0-8-15,-3 0-10 0,3 0-14 16,-4 0-6-16,-3 0-1 16,-4 0 0-16,-4 0-1 15,-4 0-7-15,-5 4-2 16,-3 0 9-16,-4-2-1 16,-2-2 2-16,-7 0 0 15,0 0 1 1,-7 0 0-16,4 0-1 0,0-6 1 15,3-1-1-15,4 0 0 16,2-2 0-16,4 3 1 16,3-1 0-16,6 4 0 15,8-1 0-15,-1 3 0 16,9 1-1-16,5 0-1 0,1 0-14 16,5 0-109-1,6 0-93-15,0 0-276 0,0 0-668 0</inkml:trace>
  <inkml:trace contextRef="#ctx0" brushRef="#br0" timeOffset="107238.3383">19200 8088 196 0,'0'0'686'16,"0"0"-421"-16,0 0-129 15,0 0-27-15,0 0 43 16,0 0-12-16,11 4-31 16,-8-4-24-16,-3 0-19 15,0 0-25-15,0 2-23 16,0-1-17-16,0 1 0 15,0 1-1-15,-7-2 0 0,-6 2 8 16,-6 1-2-16,2-3 12 16,-6-1-12-16,4 0-12 15,-4 0 12-15,0 0 3 16,-6 0-9-16,0-2-7 16,-4-4-28-16,-5 3 22 15,1-1 5-15,-6 0-6 16,2 0-1-16,-1 2 13 15,0-1 1-15,3 2-1 16,0-1-5-16,3 2 0 16,-3 0-36-16,4 0 11 15,-1 0 7-15,1 0-1 16,1 0 8-16,-1 3 8 0,3-3 1 16,-3 3-5-1,0-2 12-15,4-1 1 0,-2 1 0 16,0-1 0-16,5 0-1 15,-2 0 1-15,5 0-15 16,2 0 1-16,-4 0 2 16,2 0-32-16,-4 0-7 15,3 0 21-15,-4 0 16 16,-2 0 14-16,3 0 1 16,-1 0-1-16,0 0 1 15,-1 0 1-15,1 0 1 16,0 0 4-16,3 0-5 15,0 0 6-15,2 2-6 0,-2 2-1 16,0-2 0-16,2-1 0 16,-5 2-1-16,6-1-1 15,-6-1-10-15,1-1-3 16,3 0 5-16,-3 3 1 16,3-3-5-16,-3 4-21 15,-1-3 3-15,1 1 15 16,-4 2 16-16,0-1-8 15,2 0 7-15,-2-3-9 16,0 3-26-16,2-2-36 16,1-1 21-16,3 0 22 15,2 0 17-15,1 0 13 16,6 0 0-16,-3-4 1 16,4 4 22-16,0-1 3 15,0-1-11-15,-2 1-14 0,-1 1 0 16,1-2 0-16,0 2 0 15,-2-1 0-15,6 1-1 16,-1-3 1-16,5 3 1 16,5 0 5-16,3 0 6 15,1 0 6-15,2 0 26 16,0 0 6-16,0 0 3 16,0 0-31-16,0 0-16 15,0 0-4-15,0 3-2 16,-1 1 5-16,-3 2-5 15,1-1 1-15,0 1 5 16,0-1-6-16,3 2 12 16,0 2 9-16,0-2 11 15,0 0 12-15,0 3-5 0,0 0-7 16,0 0-15-16,0-1-7 16,0 6-2-16,0-3-8 15,3 5 6-15,-3 0-5 16,3 2 10-16,-3 0-2 15,3 2-9-15,-3-1 8 16,0 0-7-16,0-1 8 16,0-6 12-16,0 3-11 15,0-3-5-15,0-1-5 16,0-3 0-16,0 1 0 16,0 0 0-16,-3 2 0 15,0 0 0-15,0 0 0 0,3 1 0 16,0 0-1-16,0 0 2 15,0-2-1-15,0 2 0 16,0-2 0-16,0-2 0 16,0 1-1-16,0 0 1 15,0-1 0-15,0-2 0 16,0 3-1-16,0-1 1 16,0 2 0-16,0 2-1 15,0-3 1-15,-3 3-1 16,0-1 1-16,0 2 0 15,-1-3 0-15,3-1-1 16,1 2 2-16,0-2-2 16,0 0 1-16,0 0-1 15,0-3 0-15,0 3 0 0,0-4 1 16,0-2-1 0,0 3-1-16,0-1 1 0,0-2 0 15,0-2 0-15,0 4 0 16,0-1 1-16,0-3-1 15,0 1-34-15,0 0 21 16,8-3 12-16,-2 1-1 16,0-1 2-16,2 0 0 15,-2 0-1-15,2 0 1 16,0 0 0-16,-1 0 0 16,2 0-8-16,1 0-4 15,2 0-5-15,2 4 1 0,-2-2-3 16,5-1-2-1,3 1 2-15,-2-1 2 0,6-1-6 16,-4 3 2-16,2-3 2 16,0 1 6-16,-5-1 7 15,2 0-1-15,-5 0-13 16,-2 2-4-16,5-2 10 16,-5 1-4-16,-2-1-12 15,7 2 8-15,-2-1 10 16,1-1 5-16,1 4 7 15,2-3 0-15,1 1-1 16,2 1-9-16,0-3-20 16,2 3 2-16,-5-2 15 0,4 1 6 15,-6-1 7 1,2 2 0-16,-3-3 1 16,-6 3 7-16,3-1 11 0,0-1-1 15,-3-1-1-15,3 0 2 16,3 0 1-16,0 0-8 15,-1 0-6-15,6 0-6 16,-2 0 1-16,4 0-1 16,-3 0 1-16,6 0-1 15,-7 0 2-15,0 0-2 16,4 0 1-16,-8 0 6 16,3 0 20-16,-1 0 4 15,-2 0-9-15,2 0-15 16,-1 0-4-16,3 0 3 15,3 0-5-15,-2 0 8 0,3 0-8 16,0 0 6-16,2 0 12 16,-2 0 0-16,1 0-6 15,0 0 2-15,-3 0-1 16,1 0 10-16,1 0-2 16,-7 0 1-16,4-1-11 15,-1 1-11-15,-3 0 6 16,4-2-5-16,-2 2 14 15,3 0 3-15,-4-3 3 16,1 3 0-16,2 0 14 16,-1 0-5-16,4-3-12 15,-3 3-6-15,3 0-2 16,-5 0-5-16,3 0 1 0,-3 0-1 16,2 0-5-1,3 0 0-15,-3 0-1 0,2 0 1 16,0 3 0-16,-1 0-1 15,-2 0 0-15,4-2-1 16,-4-1-8 0,1 0 0-16,-1 0 9 0,-3 0-1 15,4 0 1 1,-4 0 0-16,0 0 1 0,4 0 1 16,-2 0 5-16,3 0-7 15,-4 0 1-15,5 0 0 16,-5 0-1-16,3 0 1 0,1 0 0 15,-1 0-1 1,3 0 1-16,-5-1-1 0,3 1 1 16,-3 0-1-16,1 0 0 15,-1 0 0-15,-2 0 0 16,0-3 0-16,0 0 0 16,1 0 1-16,-2 3-1 15,2-1 0-15,-4-2 0 16,3 0 0-16,0 0-16 15,-2 3-5-15,0-2 12 16,1 1 8-16,-2 0-8 16,3 1 9-16,0-3-1 15,-2 3 1-15,0-1 0 16,4 1 0-16,-6-2 0 16,1 2 3-16,4 0 3 0,-5 0 1 15,2 0 2-15,2 0-3 16,-3 0-6-16,-4 0 0 15,0-3 2-15,-1 2-1 16,-1-2 7-16,-4 2 5 16,0-2 7-16,-3 0 2 15,0 0-4-15,3 0-10 16,-3-1-6-16,3-1-1 16,0-3-1-16,-3 2-10 15,3 0-3-15,-2-2-1 16,3-1 13-16,-2-1 1 15,1 0 1-15,-2 1 18 16,1-2 4-16,-2 0 8 0,1 0 16 16,1 0 6-16,1-2-23 15,0 0-21-15,5-1-8 16,-5 0 0-16,4-1 0 16,-1-1-1-16,0-2 0 15,-3 2 0 1,1 2-1-16,-2-3 1 0,1 2 1 15,-2-1-1-15,2 2 1 16,-3-2 15-16,1 2-5 16,2 1-5-16,4-3-5 15,-4 2 0-15,3-1-1 16,0 0 1-16,1-1-1 0,-1 1-1 16,-2 1 1-16,-1 4-1 15,-1 0 0-15,-2 0-6 16,0 3-5-16,0 1 3 15,0-1 9-15,-2-3 1 16,1 3 4-16,-1-2-4 16,2-4-1-16,0 2 10 15,0-5-9-15,0 3 0 16,0-1 0-16,0 1 0 16,2 2-1-16,-1 2 1 15,-1 0-1-15,0 2 0 16,0 0-1-16,0 1-23 15,0-1 11-15,0 3 11 16,-3-2 2-16,2 2 0 16,1-2 1-16,0 2 0 0,0-2 7 15,0 1-7-15,0-1 5 16,0 1-5-16,-2-1 0 16,1-1 0-1,-2 3-1-15,-3-2-8 0,-3-1 8 16,-1 1-1-16,-8-1-7 15,0 1-3-15,-14 1-16 16,-9-1-32-16,-42 2-28 16,8 1-157-16,-2-3-540 0</inkml:trace>
  <inkml:trace contextRef="#ctx0" brushRef="#br0" timeOffset="133415.8576">12629 8554 185 0,'0'0'111'0,"0"0"-48"16,0 0-22-16,0-57-30 0,0 45-5 15,0 1-6-15,0-2-58 16,0 3-51-16,0 1 109 16,0-2 37-16,0 1 67 15,3-1-66-15,0 0-24 16,-2 0-6-16,2-2-7 15,-3 0-1-15,0 0 7 16,0-1 1-16,0 0 0 16,0-1 10-16,0-1 8 15,0 0 5-15,0-2-25 16,0 2-6-16,0 1-27 16,5-1 22-16,-5 4 5 15,3-1 18-15,-3-1 2 0,3 1-9 16,-3 2 14-1,3-2 46-15,-3 1 2 0,0 2-29 16,0 0 16-16,0 4 8 16,0 1-19-16,0 0-11 15,0 1-21-15,0 4-17 16,0-1-1-16,0-1-35 16,0-1-21-16,0 2 15 15,3-3 21-15,0 1-30 16,-3-3-34-16,3 3-46 15,-3-1-9-15,0 1 140 16,0-1 23-16,0 2 10 0,0-1-33 16,0 3 0-16,-3 0 0 15,0 0 0-15,0 0-43 16,0 0-15-16,3 0 10 16,0 0 15-16,0 0-23 15,0 0-36-15,0 0-1 16,-3 0 46-16,3 0 7 15</inkml:trace>
  <inkml:trace contextRef="#ctx0" brushRef="#br0" timeOffset="133518.1278">12562 8040 67 0,'0'0'92'16,"0"0"-79"-16,0 0-13 0,0 0-101 15</inkml:trace>
  <inkml:trace contextRef="#ctx0" brushRef="#br0" timeOffset="134732.2957">11763 8064 101 0,'0'0'117'0,"0"0"-77"15,0 0-21-15,0 0 32 16,-84 0 81-16,64 0-44 16,1 3-37-16,1-3 2 15,6 2-24-15,-4-2-13 16,4 1-7-16,1-1-8 16,1 1 6-16,-2-1-1 15,3 0-5-15,-5 0 30 16,4 0 5-16,-2 0-25 0,-6 0-1 15,2 3 14-15,-5-2-1 16,3 1 19-16,-4-1-11 16,2-1-24-1,-2 2 4-15,7-2 63 0,0 0 16 16,3 0-25-16,2 0-33 16,4 0-15-16,3 0-7 15,-2 0-3-15,2 0-5 16,1 0 4-16,2 0-5 15,-1 0 10-15,1 0 15 16,0 0 35-16,0 0 4 16,0 0-8-16,0 0-15 0,0 0-7 15,0 0-15 1,0 1-20-16,0 2 0 0,0-1 0 16,0 0 2-16,0 2-1 15,0-4-1-15,0 3 1 16,0 0 0-16,0 0 1 15,0 4-1-15,0-1 11 16,0 0-11-16,0 0 1 16,0 1 8-16,0 3 0 15,0 3-1-15,1 1-2 16,1 2 0-16,1 5-1 16,-2 4 6-16,3-1-3 15,-1 6 1-15,0-3-9 0,4 2 5 16,-4-2-5-1,0 0-1-15,0-2-1 0,-3-1 1 16,0-1 0-16,0-1 0 16,0-2 1-16,0-3-1 15,0 2 0-15,0-4 1 16,0-1-1-16,0-2 1 16,6-3-1-16,0 1 0 15,1-3-9-15,4 0-7 16,-5-1-11-16,0 0 11 15,0-2 1-15,-3 0-8 16,1-1-8-16,-4-1 17 16,0 2 6-16,0-2 8 15,0 0 2-15,0 1 11 16,0 1-3-16,0-1-1 0,0-3-3 16,0 2-6-1,0-2 9-15,0 4-3 0,0-3-5 16,3 0 9-16,0 0-9 15,0-1-1-15,-2 3 0 16,-1-3 0-16,4 3-1 16,-4-2 1-16,0 1-2 15,0-1 2-15,0 2-1 16,0 0 1-16,0 1 1 16,0-4 0-16,0 6 1 15,0-2-1-15,0-2 1 16,0 4-1-16,0-4 0 0,0-2-1 15,9 0 0-15,10 0-13 16,8 0-34-16,7-6-21 16,8-1-22-16,28 0-31 15,-9-3-7-15,-10 6-179 0</inkml:trace>
  <inkml:trace contextRef="#ctx0" brushRef="#br0" timeOffset="140439.6956">12920 6186 406 0,'0'0'199'16,"0"0"437"-16,0 0-491 15,0 0-132-15,0 0-7 16,0 0-3-16,15-18 47 16,-6 9 17-16,1 2-13 15,0 0 13-15,3 0 0 16,0 0-14-16,0-2-18 16,4 4 7-16,-2-1 11 15,2 0-12-15,2 1-13 16,0 1 3-16,-1 1-9 0,0 2-7 15,-1 1-7-15,-1 0 0 16,0 7-7-16,-1 5 5 16,0 5-4-16,0 0-1 15,-1-1 5-15,2-1-5 16,-3-3 1-16,-1-3-1 16,-2-4 6-16,4-5 1 15,1 0-1-15,-1 0-7 16,2-6-6-16,0-8-70 15,8-3-94-15,-6 0-139 16,1 4-288-16</inkml:trace>
  <inkml:trace contextRef="#ctx0" brushRef="#br0" timeOffset="140872.1749">13766 5983 413 0,'0'0'1030'15,"0"0"-873"-15,0 0-77 16,0 0 81-16,0 0 57 16,0 0-43-16,0 0-52 15,9-7-43-15,-9 7-34 16,0 0-31-16,3 5-5 16,0 11-1-16,-1 9 8 15,0 6-1-15,-1 6 0 16,-1 2-4-16,0 0-3 15,0-3-8-15,-1-2 0 16,-6-7-1-16,1-1-1 16,-3-4-8-16,3-4-46 0,-1-2-61 15,3-2-29 1,4-4-152-16,0-4-318 0,11-6-83 16</inkml:trace>
  <inkml:trace contextRef="#ctx0" brushRef="#br0" timeOffset="141158.338">14009 6121 963 0,'0'0'239'0,"0"0"-125"0,0 0 23 16,0 0 31-16,-97 8 25 16,81 2-25-1,0 3-45-15,8 6-44 0,5 1-41 16,3-1-22-16,0 1-8 16,13-2-8-16,7-2-23 15,23-3-136-15,-7-4-221 16,-7-4-316-16</inkml:trace>
  <inkml:trace contextRef="#ctx0" brushRef="#br0" timeOffset="141565.4257">14203 6238 1392 0,'0'0'487'15,"0"0"-469"-15,0 0-18 16,0 0 12-16,0 0 59 16,0 0 4-16,0 0-19 15,91-62-6-15,-76 57-15 16,-3 0-21-16,-6 5-13 0,0 0-1 15,-5 0 0-15,2 2 0 16,-2 8 0-16,2 3 14 16,2 1 6-16,3 1-7 15,1-2-7-15,4-4 0 16,2-1-6-16,6-4 0 16,1-2-34-16,5-2-50 15,-3 0-58-15,3-6-21 16,-3-3-22-16,-2-8-102 15,-4 2-36-15,-3 1-630 0</inkml:trace>
  <inkml:trace contextRef="#ctx0" brushRef="#br0" timeOffset="141841.1408">14750 5954 725 0,'0'0'758'0,"0"0"-640"15,0 0-23-15,0 0 115 16,0 0 0-16,-17 73-72 15,14-41-55-15,3 4-37 16,0 2-29-16,0 0-17 0,-3 6-149 16,0-11-374-16,-4-8-470 15</inkml:trace>
  <inkml:trace contextRef="#ctx0" brushRef="#br0" timeOffset="150198.231">19658 8516 2105 0,'0'0'286'0,"0"0"-211"15,0 0-49-15,0 0-7 16,0 0 25-16,0 0-39 15,0 0-5-15,0-6-94 16,10-1-283-16,-6-3-985 0</inkml:trace>
  <inkml:trace contextRef="#ctx0" brushRef="#br0" timeOffset="175504.6667">7747 10370 168 0,'0'0'227'15,"0"0"-185"-15,0 0-29 16,0 0-13-16,0 0 38 16,0 0 266-16,-38 8-145 15,30-8-102-15,-1 0 6 16,-1 0 36-16,1 0-7 16,3 0-14-16,0 0-11 15,1 0-19-15,-2 0-16 16,4 0-10-16,-3 0-5 15,0 0-7-15,0 0-9 16,-1 0 10-16,1 0 13 16,-2 0-3-16,2 0-13 0,-3 0 0 15,-1 0-8-15,-2 2 2 16,0 1-1-16,0 0 6 16,0-2-6-16,-3 5 0 15,0-5 8-15,2 1-2 16,1-1 0-16,-3-1 25 15,3 0 25-15,0 0-23 16,-3 0-1-16,3 0-2 16,-1 0-8-16,1 0-4 15,-3 0-5-15,0 3-13 16,3-3 10-16,-6 3-5 16,6-2-4-16,-4-1 8 0,2 0-9 15,-2 0 10-15,1 0 3 16,0 0 5-16,0 0-7 15,-1 0 6 1,2 0-8-16,1 0-1 0,1 0-2 16,3 0 7-16,-6 0-13 15,6 0 8-15,-4 0-2 16,4 0-6-16,0 0 0 16,-3 0-1-16,3 0-6 15,-3 0 6-15,-1 0 0 16,-1 1 0-16,-2 1-5 15,-1 1 5-15,-2-3 0 16,0 2 0-16,2-2 0 16,-5 0-1-16,-2 0-15 15,3 0 16-15,-3 0 0 0,-4 0-1 16,4-2 0-16,-1 2 1 16,2 0-6-16,-2-3-9 15,1 3 14-15,6 0-11 16,-3 0 11-16,2-2 1 15,5 2-2-15,-2-1 2 16,1 1-2-16,2-1 2 16,2-2-1-16,-1 3-9 15,-1-3 0-15,1 3 0 16,-3 0-2-16,0 0 11 16,2 0-8-16,-4 0 3 15,1 0 6-15,-1 0-12 16,-2 0 0-16,1-1 11 15,-3-1-12-15,2-2 5 16,-4 1-9-16,-2 2 2 0,1-2 14 16,-4 0 0-16,1 1 0 15,-1 0-8-15,1 0 8 16,-3-2-9-16,6 4 10 16,-3-3 2-16,0-1-1 15,2 1 0-15,-2 0 6 16,5-1-6-16,1 1 0 15,0-1-1-15,0 1 1 16,3 0-1-16,-1 0 0 16,-1 2 0-16,1 1 0 0,1-3-1 15,0 3-1-15,-1 0-8 16,5 0 10 0,-2 0 0-16,4 0 0 0,-1 0 0 15,2 0 1-15,-1 0 7 16,-4 0-8-16,-1 0 1 15,-2 0 0-15,-2 0-1 16,0-3 0-16,-6 1 0 16,2 2 0-16,1-2-1 15,-4 2 1-15,4 0 0 16,0 0-1-16,0 0 1 16,-1 0 0-16,4 0 0 15,3 0 0-15,-3 0 1 16,-1-2-1-16,5 2 0 15,-2-3 0-15,1 3-1 0,3 0 1 16,-3 0 0-16,2 0 1 16,-2 0-1-16,3 0-1 15,-4 0 0-15,-1 0 1 16,1 0-3-16,-5 0 3 16,3 0 0-16,0 0 1 15,-1 3-1-15,5-3-1 16,-2 0 1-16,2 2-1 15,-2-2-43-15,0 0 9 16,2 0 14-16,-2 0-2 16,2 0 8-16,-5 0 8 15,3 0 7-15,-5 0-2 16,3 0 1-16,-6 0 0 0,3 2 0 16,-4-2-6-1,3 0 7-15,-1 2-4 0,-1-2 2 16,-1 0 2-16,1 0-7 15,-3 0 1-15,2 0-3 16,-2 0 8-16,2 0-21 16,-2 0 21-16,0 0 1 15,2 0 1-15,-2 0-1 16,2-2 15-16,-2 2-2 16,0 0-11-16,3 0 5 15,-3 0-6-15,3 0 0 16,-1 0-1-16,1 0 0 15,3 0 1-15,-1 0-1 0,2 0-1 16,1 0-10 0,1 0 5-16,-1 0 5 0,4 2 1 15,0-2 0 1,0 0 0-16,0 0 0 0,0 0 0 16,-4 0 0-16,-2 0 2 15,-1 3-2-15,1 1 1 16,-2-1-1-16,-2-3-1 15,3 3 1-15,-2 1 0 16,3-4-5-16,3 3 5 16,2-3 0-16,-2 3 2 15,4-3 2-15,1 3-3 0,1-2 0 16,2-1 0 0,-1 0-1-16,-2 3 3 0,-1-3-3 15,-2 3-2-15,1-3 2 16,-3 3 2-16,-1-2-1 15,1-1-1-15,0 3 1 16,3-3 0-16,-3 0-1 16,5 0 0-16,-2 3 0 15,0-3 0-15,2 0 0 16,-4 0 0-16,-2 0-1 16,1 1-1-16,-4 1 2 15,2 0-3-15,-2 0-33 16,-2 2-11-16,0-2-8 15,2-1 37-15,1 2 8 16,-3-3-16-16,0 3 26 0,2-3-1 16,-2 0-7-1,0 0 7-15,-1 0-8 0,1 0 0 16,0 0 9-16,0 0 2 16,2 0-1-16,-2 0 0 15,0 0 0-15,2 0-1 16,1 0 0-16,-3 0-26 15,5 0 13-15,-2 0 13 16,2 0 0-16,2 0-1 16,-2 0 1-16,1 0 0 15,0 0 0-15,0 0 16 16,2 0-14-16,-1 0 6 16,1 0-7-16,1 0 0 15,-3 0-1-15,0 0 0 16,0 0 0-16,0 0 6 0,-1 0-6 15,0 0 1-15,2 0 1 16,1 0-2-16,-2 0 2 16,3 0-1-16,-3 0 1 15,0 0 11-15,3 0-6 16,-1 0-5-16,1 0-1 16,2 0-1-16,-1-3 2 15,-2 3-2-15,1 0 0 16,0 0 1-16,-3 0-1 15,0 0 1-15,2 0-1 16,1 0 0-16,0 0 0 16,5 0 0-16,1 0 2 15,-3 0-2-15,6 0 0 0,0 0-1 16,-3-3 1-16,0 3 0 16,3 0-7-16,-4-1 5 15,1-1 2-15,-2 1 0 16,-2-2 0-16,-5 3-1 15,3 0 0-15,-4 0-28 16,-2-2 28-16,4 2-1 16,-2-2-17-16,-3 0 11 15,1 1-18-15,-1-2-9 16,2 0 34-16,-1 3-12 16,-1-4 12-16,4 4 1 15,-3-3 1-15,5 3 0 0,-5 0 5 16,7 0-3-16,-2 0-2 15,2 0-1-15,1 0 1 16,4 0 0-16,2 0 0 16,1 0-1-16,3 0 1 15,-2 0-1-15,1 0 0 16,1 0 1-16,0 0 0 16,0 0 0-16,-3 0 6 15,2 0-7-15,-2 0 1 16,-6 0-2-16,3 0 2 15,-2 0-1-15,-2 0 1 16,1 0 0-16,-1 0 0 16,-5 0-1-16,0 0 0 0,-3 0-11 15,2 0 11 1,-2 0 0-16,6 0-12 0,-3 0 7 16,3 0 5-16,0 0 0 15,-1 0-4-15,4 0-51 16,-3 0 33-16,9 0 21 15,-3 0 1-15,3 0 9 16,2 0-3-16,-1 0 7 16,5 0-13-16,0 0-6 15,0 3 6-15,-1-3 0 16,-2 0-5-16,3 0 3 16,-3 0-11-16,-5 3-10 15,-2-2 6-15,-4-1-1 0,-2 0-80 16,-3 0 85-1,2 0 13-15,-2 0 17 0,-2 0 21 16,-1 0-19-16,-2 0 4 16,1 0-16-16,-2 0-7 15,6 0 0-15,1 0 18 16,6 0 9-16,3 0-19 16,2 0-8-16,2 0 0 15,-1 0 0-15,2 0-18 16,-2 3-9-16,0 0-5 15,-3 0 31-15,0-1 0 16,1 0-1-16,-3-2 2 16,-3 0 0-16,-1 0-8 15,-4 0-8-15,4 0 5 0,-1 0-11 16,-2 0 5-16,9 0-161 16,3 0-554-16</inkml:trace>
  <inkml:trace contextRef="#ctx0" brushRef="#br0" timeOffset="182106.15">18892 9513 768 0,'0'0'602'0,"0"0"-505"16,0 0-52-16,0 0 34 15,0 0 68-15,0 0 17 16,0-15-34-16,0 15-30 16,0 0-19-16,0 0-7 15,0 0-25-15,0 0-15 16,0 0-7-16,0 0-7 0,0 0-8 16,0 0-12-16,0 6 14 15,4 5 17-15,2 7 1 16,2 4-8-16,0 4-4 15,5 4 0-15,-4 2-8 16,3 5-4-16,6 1-8 16,-6 0 1-16,4 1-1 15,1 1 0-15,-3-1 0 16,0-3 0-16,1-2 0 16,-6-4 0-16,-2-4 0 15,0-6-1-15,-1-3 1 16,-3-1 0-16,2-9 0 15,-4 0 0-15,2-5 0 0,1-2-16 16,-1 0-57-16,4 0-9 16,-1 0-95-16,0-4-301 15,-3-4-302-15</inkml:trace>
  <inkml:trace contextRef="#ctx0" brushRef="#br0" timeOffset="182672.3406">19084 9488 582 0,'0'0'629'15,"0"0"-519"-15,0 0-41 16,0 0 66-16,0 0 21 0,0 0-54 16,0 0-43-16,0-16-10 15,0 19 7-15,0 10 80 16,2 4-18-16,4 6-11 16,0 2-24-16,5 6-28 15,-1 2-14-15,0 3-1 16,3 4-6-16,0 2-2 15,0 2-4-15,-1 0-9 16,-2-2-5-16,0-2-13 16,0-5 0-16,-6-4 0 15,-1-5 1-15,2-6 4 16,-4-4-6-16,2-3-1 16,-1-6-10-16,-2-3-50 0,1-1-44 15,1-1-109 1,2-2-93-16,0 0-64 0,0 0-328 0</inkml:trace>
  <inkml:trace contextRef="#ctx0" brushRef="#br0" timeOffset="183108.8239">19283 9885 986 0,'0'0'281'0,"0"0"-185"16,0 0 11-1,0 0 57-15,0 0-5 0,0 0-27 16,0 0-30-16,0 36-18 16,0-20-25-16,0-2-1 15,0 2-5-15,1 0-1 16,3 1-11-16,-1 3-5 15,1-3-15-15,-1 3-6 16,0-2-8-16,1-1-6 16,-1-4-1-16,0-3-4 15,0-2 4-15,-1-5 10 16,-2 0 1-16,0 0-2 16,0-3 19-16,0 0 3 15,-9 0 14-15,-15-3 4 0,-10-7-9 16,-15-3 6-16,-9 0 5 15,-4-4 19-15,1 6-25 16,12-1-30-16,7 9-15 16,16 0-196-16,13 3-886 0</inkml:trace>
  <inkml:trace contextRef="#ctx0" brushRef="#br0" timeOffset="193159.7798">19080 13012 658 0,'0'0'333'0,"0"0"-232"16,0 0-62-16,0 0 37 16,0 0 124-16,0 0-30 15,3-6-51-15,-3 3-36 0,0 3 2 16,0-1 19-16,0 1 2 16,0-2-21-16,0 2-23 15,0 0-19-15,0 0-15 16,0 0-15-16,0 0-1 15,1 6 3-15,5 4-9 16,0 3-5-16,4 4 7 16,0-1-7-16,-3 4 0 15,2 3 5-15,4 0-5 16,0 0 1-16,-3 0-1 16,3 4 1-16,0-5 4 15,-3 2-5-15,-1 2 10 16,-2 1-4-16,1-4-5 0,0 6 4 15,2-5-5-15,-1 0-1 16,1-2 1-16,0-2 0 16,3-3 0-16,0-1 0 15,-3-2 0-15,1-5 0 16,1 1 0-16,-3-4 1 16,-3 1-1-16,-2-3 0 15,0-1-1-15,-1-1 1 16,-1 2 0-16,-1-3-1 15,-1-1 0-15,0 0 0 16,2 3 0-16,-2-3 0 16,1 0 0-16,2 3 2 0,2 0 5 15,0-2 5 1,1 2-4-16,-2-3-7 0,2 0 9 16,-3 0-2-16,1 0-7 15,1 0 8-15,-2 0-9 16,1-4 0-16,-1-2 0 15,1 2-1-15,3 0-12 16,-7-2 6-16,3 0 0 16,-3 2 7-16,0-3 1 15,0-2 17-15,0 2-17 16,0 0 14-16,0 0-1 16,0-1 3-16,0 1-5 15,-3 0 0-15,-1 2 6 16,4 0 6-16,0 2-5 15,-1-1-4-15,1-2-6 0,0 3 1 16,0 2-1-16,0-2-8 16,0 0 8-16,0-1-7 15,0 4 7-15,0-3-8 16,0 3 0-16,0 0 0 16,0 0-1-16,0 0 1 15,0 0-1-15,0 0 15 16,0 0-15-16,0 0-1 15,0 3 1-15,0 1 1 16,0 2 5-16,0 4-5 16,0 0 0-16,0 0 0 15,0 0-1-15,0-1 0 16,0 3 1-16,1-3 7 0,3 4-7 16,2-3 1-16,-6-1 0 15,3 2-2-15,0-1 1 16,-2 0-1-16,1 0 1 15,-1-4-1-15,2 1 1 16,0-1 0-16,-2 1-1 16,-1-4 6-16,0 1-6 15,2-1 0-15,-2-3 0 16,0 3 0-16,0-3 1 16,0 0 0-16,0 0 6 15,0 0 2-15,0 0 2 16,0 0 8-16,0 0 1 0,0 0 0 15,0 0 4-15,0 0-4 16,0 0-1-16,-6 0 4 16,-4 0 9-16,-10 0-12 15,-2 0 1-15,-7 0 0 16,0 0-12-16,2 0 4 16,5-3-13-16,3 3 0 15,2 0-58-15,8-3-177 16,-3 2-467-16</inkml:trace>
  <inkml:trace contextRef="#ctx0" brushRef="#br0" timeOffset="201347.1721">19522 15602 555 0,'0'0'644'16,"0"0"-434"-16,0 0-113 15,0 0-1-15,0 0 103 16,3 0 41-16,-3 6-56 16,0-2-57-16,0 2-17 0,0 4 1 15,0 0-17 1,0 4-18-16,0-1-19 15,0 3-17-15,0 0-5 0,0 2-7 16,0 1-15 0,0 2-2-16,0-1-5 0,0-2-6 15,0 2 1-15,0-3 0 16,0-4-1-16,0 0 0 16,0-2 1-16,0-5 0 15,0 0-1-15,0-2-9 16,0-1-18-16,0-3-24 15,0 0-31-15,3 0-54 16,0 0-70-16,1 0-288 16,1-5-62-16,0 0-257 0</inkml:trace>
  <inkml:trace contextRef="#ctx0" brushRef="#br0" timeOffset="201881.2164">19684 15625 461 0,'0'0'542'16,"0"0"-438"-16,0 0-76 0,0 0 9 16,0 0 126-16,0 0 14 15,0 0-51-15,0-13-34 16,0 13 0-16,0-3 24 16,0 2 23-16,0 1-12 15,0 0-16-15,0 0-18 16,-3 0-10-16,-1 10 3 15,-1 4-20-15,4 2-27 16,-5 1-8-16,2-1-13 16,1 4-9-16,3 1 3 15,-4-2 6-15,4-3 1 16,0 0 0-16,0 1 2 16,0-3 2-16,0 2-5 0,0-3-5 15,0-3-6 1,0-3-5-16,0-1-1 0,0 0 0 15,0 1-1-15,0-4-8 16,0 1-9-16,0-4-14 16,0 3-26-16,0-3-16 15,0 0-37-15,0 0-39 16,0 0-116-16,0 0-208 16,0 0-35-16,0-6-405 0</inkml:trace>
  <inkml:trace contextRef="#ctx0" brushRef="#br0" timeOffset="203094.5838">19567 15797 459 0,'0'0'395'0,"0"0"-185"16,0 0-70-16,0 0 49 16,0 0 0-16,0 0-19 15,0 0-21-15,0-4 3 16,0 1-13-16,0 3-5 16,0 0-11-16,0 0-20 15,0 0-14-15,0 0-16 16,0 0-23-16,7 0-22 15,2 0-15-15,6 0-13 16,6 0-34-16,1 0-91 16,5 0-137-16,-11 0-402 15,-1 0-315-15</inkml:trace>
  <inkml:trace contextRef="#ctx0" brushRef="#br0" timeOffset="213717.4693">19713 12378 146 0,'0'0'99'0,"0"0"-99"16,0 0-2-16,0 0 2 15,0 0 75-15,0 0 33 16,-6 0-6-16,6 0-35 15,0 0-14-15,0 0 60 16,3 0 8-16,-3 0-20 16,3 0-23-16,-3 0-7 0,0 0 0 15,0 0-16 1,0 0-6-16,0 0 0 0,0 0-8 16,3 0-12-1,-2 0-9-15,5 0-12 0,3 0-8 16,0 0 0-16,5 0 0 15,-1 0-1-15,3 0-12 16,4 0-2-16,-4 0 6 16,0 0 9-16,1 0-1 15,-4-3 1-15,-1 0-1 16,2 3 0-16,-8-1-1 16,1-2 2-16,2 3 2 15,-2-3-2-15,1 3 0 0,3 0 1 16,-1-3 8-1,0 3 0-15,5 0 0 0,-1 0-1 16,-1 0-6 0,3 0 11-16,1 0-2 0,-5 0 0 15,1 0-3-15,1 0-6 16,-1 0 4-16,0 0-5 16,-1 0 12-16,1 0 0 15,-2 0 9-15,0 0 6 16,2 0 1-16,-2 0-6 15,1 0 0-15,2 0-4 16,2 0-1-16,0 0-4 16,-1 0-12-16,0 0-1 15,0 0 0-15,-2 0 0 16,-1 0 0-16,3 0 5 16,-6 0 3-16,1 0 5 15,2 0 2-15,2 0-4 0,-5 0-5 16,4 0-6-16,1 0 1 15,-4-1-1-15,0 1 1 16,1 0-1-16,-1 0 0 16,1 0 0-16,-4 0-1 15,2 0 2-15,4 0-1 16,0 0 0-16,0 0 6 16,0 0-7-16,3 0 1 15,-2 1 0-15,2-1 0 16,-2 0 0-16,1 3 1 15,-3-3-1-15,-2 0 0 16,-1 0 5-16,-1 0 8 16,-2 0 4-16,0 0-5 0,1 0-6 15,2 0 6 1,0 0 15-16,2 0-4 0,3 0-8 16,1 0-15-16,5 0 0 15,-1 0 0 1,1 0-1-16,-1 0-8 0,-3 3-3 15,1-3 0-15,-7 0-5 16,2 0 10-16,-5 0 6 16,-1 0 1-16,1 0 0 15,0 0-1-15,-1 0 0 16,1 0 1-16,2 0 7 16,1 0-7-16,0 0 5 0,2 0-4 15,1 0-1-15,-1-3 0 16,3-1 5-16,-6 2-5 15,1-2 8-15,-2 4 4 16,1-4 11-16,-3 4 5 16,-2-3 16-16,4 1-10 15,3 2-23-15,1 0-10 16,2 0 11-16,-1 0 2 16,1 0-9-16,1 0 5 15,-2 0-9-15,2 0 8 16,2 0 0-16,-4 0-8 15,-1 0-1-15,-3 0-1 16,0 0-14-16,-6 2-117 0,-3-2-127 16,0 3-268-16,0-3-288 15</inkml:trace>
  <inkml:trace contextRef="#ctx0" brushRef="#br0" timeOffset="232131.8582">20914 17838 519 0,'0'0'366'0,"0"0"-187"16,0 0-98-16,0 0 27 16,0-52 52-16,-3 36-20 15,0 2-40-15,3-4-28 16,-3-1-17-16,0-7-2 15,-1 3-24-15,4-7-13 16,0-2-5-16,0-2-9 16,0-3-1-16,0 5 0 15,0-3 0-15,0 7 0 16,-4 5 18-16,-3-2 6 16,-2 3-5-16,0 2 17 15,-1-2-4-15,-1-3-11 16,2 0-5-16,-1-1 2 0,4-8-9 15,3 1-9-15,0-6-1 16,3-1-31-16,0 1 3 16,0-1-1-16,0 4 6 15,-3 1 15-15,0 4 8 16,-1 8-1-16,-1-3 1 16,0 5 0-16,2 1 1 15,0 1-1-15,3-4 0 16,0 1 1-16,0 0-1 15,0 0-13-15,0-5-5 16,9 0 17-16,2 0-59 16,-2 4 0-16,0 0 23 15,-2 7 25-15,-1 0 12 0,0 5 2 16,2 1 7-16,-5 2-8 16,4 1 14-16,-4 0-8 15,0-3-7-15,1 3-1 16,1-3-1-16,-1 0 2 15,1-3 0-15,-1-2 3 16,0 4 6-16,0-6 4 16,-1 7-13-16,-3 0 19 15,0 4 13-15,0 3 0 16,0 2-8-16,0 1-5 16,0-3-9-16,0 3-1 15,0-2 0-15,0-2-8 16,0 3 7-16,0-2-8 0,0 3 0 15,0-3 0 1,0 1 0-16,0 0 0 16,0 2 0-16,0 0 0 0,0-3 0 15,0 3 12-15,0-2 5 16,0 2-2-16,0 0 46 16,0 0-27-16,-3 0-22 15,-5 0 0-15,1 5-6 16,-4 6 0-16,1 5 0 15,-7-3-6-15,5 4 1 16,1-3 0-16,2 1 0 16,-1-2 0-16,3-2 0 0,3-3 8 15,1 0 1 1,1-4 2-16,1-1-3 0,1 0-3 16,-2-3-6-16,2 0 1 15,0 0 5-15,0 0-6 16,0 0-8-16,0-3-9 15,5-7-16-15,4-6-5 16,6-1 5-16,-5-2 7 16,3 2 5-16,-1-3-2 15,-2 3 16-15,-2 0 7 16,-2 5 15-16,-1 2 16 16,-2 3 18-16,-3 4 10 15,1-2-9-15,-1 5 10 16,2 0-2-16,-2 0-6 15,1 0-5-15,2 0-5 0,4 0-2 16,3 8-13-16,5 6 9 16,4 8 10-16,6 2 0 15,4 3-22-15,-3 3-24 16,3 8-31-16,-13-7-181 16,-5-5-618-16</inkml:trace>
  <inkml:trace contextRef="#ctx0" brushRef="#br0" timeOffset="253294.014">24618 17874 682 0,'0'0'748'0,"0"0"-601"16,0 0-88-16,0 0 57 15,0-14 115-15,0 12-14 16,0-4-72-16,0 2-45 15,0-4-25-15,-3 3-11 16,0-2 14-16,-1-3-11 0,-2 1-30 16,-2-1-15-1,-4 2-7-15,-1 0 5 0,-3 1 1 16,-1 1-5-16,-5 5 4 16,-4 1-1-16,-6 1 5 15,-7 19-2-15,-7 8-4 16,-2 3 0-16,0 7 2 15,5 3-7-15,7 1-5 16,9-2-8-16,11-1 0 16,10-2 0-16,6-7-1 15,14-1-15-15,18-9-2 16,11-5-9-16,12-7-15 16,8-4-45-16,3-4-74 0,-4 0-61 15,4-12-271 1,-15 0-125-16,-17-1-139 0</inkml:trace>
  <inkml:trace contextRef="#ctx0" brushRef="#br0" timeOffset="253908.1203">24845 18042 692 0,'0'0'711'0,"0"0"-619"15,0 0-69-15,0 0 53 16,0 0 107-16,0 0-19 15,0 0-56-15,13-10-41 16,-13 8-20-16,0 2 15 16,0-3 31-16,-1 2 5 15,-11 1 7-15,-6 0-8 16,-3 0-18-16,-1 8-39 16,-1 1-19-16,3 4-6 15,3 1-13-15,5 2-1 0,6-2 9 16,6 2-10-1,0-6-6-15,5-1-12 0,11-2-1 16,3-1-17-16,-1-6-15 16,2 0-4-16,-2-7 10 15,1-5 8-15,-4-6 17 16,0 0 14-16,-3-3 6 16,0 0 22-16,-5 1 16 15,-2 2 17-15,-2 5 3 16,-2 0 7-16,-1 6-7 15,0 4-1-15,0 2-16 16,0 1-19-16,0 0-15 16,2 7-7-16,1 10 1 0,2 3 5 15,1 1-5-15,5-2-1 16,2 0-9-16,-1-2-37 16,2-7-58-16,-2-5-62 15,-3-5-95-15,-3 0-308 16,-2-2-219-16</inkml:trace>
  <inkml:trace contextRef="#ctx0" brushRef="#br0" timeOffset="254321.82">25055 17997 955 0,'0'0'1077'0,"0"0"-890"16,0 0-114-16,0 0 7 15,0 0 30-15,0 0-29 0,0 0-23 16,43 29-26-16,-29-10-22 16,-1 5-8-16,-1-3 4 15,0 2-5-15,-3-3 0 16,-1-4 0-16,-4-3 0 16,-2-6 0-16,-1 0-1 15,-1-7 0-15,0 0 6 16,0-4 5-16,0-10-3 15,0-3-8-15,-3-5 0 16,3-4 1-16,0-1 0 16,0-4 1-16,0 4-1 15,6 2 0-15,0 5 13 0,-3 8 14 16,-2 4-4-16,2 6-22 16,4 2-2-16,2 0-27 15,4 0-27-15,3 2-44 16,2 6-67-16,1 1-199 15,-7-2-316-15,-2-1-421 0</inkml:trace>
  <inkml:trace contextRef="#ctx0" brushRef="#br0" timeOffset="254778.7452">25378 17963 992 0,'0'0'408'16,"0"0"-238"-16,0 0 47 16,0 0 45-16,0 0-39 0,0 0-53 15,0 0-56-15,71 72-48 16,-64-48-35-16,-4-4-16 16,0 0-13-16,-3-9-1 15,0-1 1-15,0-4-2 16,0-3 0-16,0-3-12 15,0 0 11-15,0 0-11 16,0-13 10-16,0-2-4 16,0 0 5-16,3-5-5 15,10-4 6-15,0 2 1 16,0-1 5-16,1 3 5 16,-4 3 11-16,-1 3 14 0,-3 4 0 15,0 5-8-15,-3 0 8 16,0 5 0-16,-2 0-6 15,4 0-14-15,1 0-9 16,0 5 5-16,3 7 6 16,-2 5-4-16,-2 3-13 15,-1 3 0-15,-1-2 0 16,-1-2-1-16,-2-2-36 16,0-4-51-16,1-3-53 15,1-10-125-15,1 0-334 16,0 0-129-16</inkml:trace>
  <inkml:trace contextRef="#ctx0" brushRef="#br0" timeOffset="255125.6201">25786 17965 1609 0,'0'0'683'15,"0"0"-602"-15,0 0-30 16,0 0 74-16,0 0 20 15,0 0-52-15,0 0-47 16,-68 75-25-16,68-54-13 16,7 1-8-16,12-5-6 15,5-1-20-15,3-12-2 16,-1 2-21-16,2-6-35 0,-3-3 19 16,-1-11 26-16,-7-5 21 15,-4-1 18-15,-7-1 1 16,-4 2 31-16,-2 2 17 15,-5 4 15-15,-11 3-17 16,-4 3-16-16,-2 4-12 16,-2 3-17-16,1 0-2 15,1 0-88-15,3 0-100 16,5 5-182-16,7-5-298 16,4 0-295-16</inkml:trace>
  <inkml:trace contextRef="#ctx0" brushRef="#br0" timeOffset="255467.7583">26082 17735 998 0,'0'0'940'0,"0"0"-773"0,0 0-68 15,0 0 68-15,0 0 6 16,0 0-26-16,0 0-35 15,9-26-39-15,-9 26-30 16,0 10-4-16,0 6 29 16,0 8-13-16,0 7-22 15,0 5-15-15,0 5-12 16,4 0-6-16,1 2 0 16,2-1 0-16,0-4-18 15,1-3-7-15,-3-8-11 0,0-4-9 16,-3-8-19-16,-2-5-32 15,0-3-49-15,0-6-62 16,0-1-114-16,0-9-283 16,0-5-552-16</inkml:trace>
  <inkml:trace contextRef="#ctx0" brushRef="#br0" timeOffset="255643.2225">26017 17956 1448 0,'0'0'497'16,"0"0"-412"-16,0 0 90 0,0 0 26 15,0 0-39-15,0 0-48 16,101 2-110-16,-63 3-4 16,10-2-109-16,-12 1-156 15,-9-4-475-15</inkml:trace>
  <inkml:trace contextRef="#ctx0" brushRef="#br0" timeOffset="256144.4318">26771 17970 215 0,'0'0'1282'15,"0"0"-954"-15,0 0-200 0,0 0 58 16,0 0 31-16,0 0-67 16,0 0-52-16,-23-34-37 15,4 34-9-15,-2 0 21 16,0 0-13-16,-1 12-25 15,4 3-13-15,6 5-10 16,5 0-6-16,7 0-6 16,0 0-9-16,6-2-40 15,12 0-48-15,7-7-67 16,2-5-103-16,12-6-273 16,-6 0-45-16,-7-13-237 0</inkml:trace>
  <inkml:trace contextRef="#ctx0" brushRef="#br0" timeOffset="256606.4971">26926 17924 185 0,'0'0'1377'0,"0"0"-1001"16,0 0-217-16,0 0 7 15,0 0-16-15,0 0-48 16,0 0-60-16,5-13-21 16,-1 28 9-16,-1 2 16 15,1 3-15-15,3 0-6 16,0 0-8-16,2-8-10 15,0 0 1-15,0-5-2 16,0-4-5-16,1-3-1 16,1 0-16-16,-1-6-16 0,3-5-8 15,0-6 10-15,0-3 11 16,2-3 13-16,1-2 5 16,1-2 1-16,0 4 9 15,-1-2 25-15,-2 7 14 16,-6 6 24-16,-4 8 14 15,-2 0-17-15,-2 4-33 16,0 0-24-16,0 16-12 16,0 6 0-16,0 9 0 15,0 9 1-15,0 5 0 16,0 3-1-16,0 4 1 16,6 1 0-16,3-2 0 15,-3 0 0-15,-5-8-1 16,-1-7 1-16,0-6-1 15,-13-10-1-15,-7-6-4 0,-5-8 5 16,-5-6 0-16,0 0-22 16,1-10-77-16,-1-18-90 15,10 7-157-15,10-7-467 0</inkml:trace>
  <inkml:trace contextRef="#ctx0" brushRef="#br0" timeOffset="257032.4181">27502 17865 1498 0,'0'0'390'16,"0"0"-298"-16,0 0-38 15,0 0 80-15,0 0 8 16,0 0-52-16,0 0-37 16,3-30-26-16,-4 21-9 15,-10 1-3-15,-4-1 34 16,0 8 25-16,-3 1 19 0,-1 0-23 15,-1 7-31 1,0 8-5-16,5 5-4 0,5 4-14 16,6 6-4-16,4-3-5 15,14 2-7-15,11-4-24 16,9-6-52-16,4-3-108 16,12-16-113-16,-9 0-435 15,-7-7-728-15</inkml:trace>
  <inkml:trace contextRef="#ctx0" brushRef="#br0" timeOffset="257290.5193">27665 17577 1447 0,'0'0'319'0,"0"0"-144"15,0 0 84-15,0 0-27 16,0 0-46-16,0 0 36 16,0 0-110-16,33 106-50 15,-28-65-21-15,1 5-15 16,0 4-17-16,0-3-9 16,2-3 0-16,1-7-28 15,-2-8-98-15,1-9-180 16,-1-7-490-16,0-13-902 0</inkml:trace>
  <inkml:trace contextRef="#ctx0" brushRef="#br0" timeOffset="257696.0745">27945 17894 1560 0,'0'0'321'16,"0"0"-261"-16,0 0 66 16,0 0 22-16,0 0-45 15,84 17-63-15,-64-17-40 16,-1 0-1-16,-2 0-53 0,-3-7-5 16,-1-3 19-16,-4 1 12 15,-1-4 27 1,-3 1 1-16,-3 0 16 0,-2-1 35 15,0 4 8-15,0-5 10 16,-7 5-2-16,-5 1 6 16,-6 4 4-16,-3 3 13 15,-6 1-13-15,-3 0 7 16,-1 5-8-16,1 8-10 16,5 7-11-16,6 1-10 15,8 7-8-15,9-1-14 16,2 0-14-16,20 0-9 15,11-5-31-15,33-5-82 0,-9-6-250 16,-2-9-871-16</inkml:trace>
  <inkml:trace contextRef="#ctx0" brushRef="#br0" timeOffset="265492.6676">21958 15152 160 0,'0'0'62'16,"0"0"-62"-16</inkml:trace>
  <inkml:trace contextRef="#ctx0" brushRef="#br0" timeOffset="272531.0248">22729 15219 113 0,'0'0'180'0,"0"0"21"0,0 0 22 15,0 0-28-15,0 0-43 16,0 0-41-16,-30-23 4 16,26 19-9-16,1-2-28 15,0 2-18-15,-2-2-17 16,1 2-8-16,0-2-4 15,-1 2-15-15,1 1-3 16,-1 1-4-16,1-3-8 16,-7 3 1-16,4-4-1 15,-2 5 5-15,0-5-5 16,-4 3-1-16,0-1 1 16,-1-1 9-16,2 3-1 0,-5-1 13 15,5-1-7 1,-2 1-8-16,5 0-6 0,-4 0 1 15,2 2-1-15,0-1-1 16,4 2 1-16,-5 0 0 16,3-4-1-16,1 4 1 15,1 0 0-15,-2 0-1 16,2 0 0-16,-1 0 1 16,-1-3 0-16,-3 3 0 15,2 0 0-15,-2-1-1 16,0 1 0-16,1 0 0 15,0 0 0-15,1 0 1 16,3 0-1-16,-1 0 1 16,-2 0-1-16,3 0 0 15,1 0 0-15,-2 0 1 0,4 0 1 16,1 0-2-16,3 0 1 16,0 0 7-16,0 0 1 15,0 0 2-15,0 0 4 16,0 0-1-16,0 0-5 15,0 0-7-15,0 0-1 16,0 0 1-16,0 0-2 16,1-3-6-16,2-3-13 15,5 2-2-15,-5-2 10 16,3-1-3-16,-2 3 0 16,4-4-11-16,0 1 10 15,1 0 5-15,1-3 10 16,-2 3 0-16,0 1-1 0,-1 1 0 15,-1 0 0 1,-1 1 1-16,0-2 0 0,-1 3 0 16,2 2 0-16,-2-5 0 15,1 3 0-15,-2-1 1 16,0 4 7-16,0-2 3 16,-2 2 7-16,-1 0-1 15,3 0-5-15,-3 0-5 16,0 0-5-16,0 0-2 15,0 0-1-15,0 0 0 16,0 0 1-16,0 0-1 16,0 0 1-16,0 0 1 0,0 0 0 15,0 0 6-15,0 0 22 16,-9 0 15-16,0 2-1 16,2 2-2-16,-7 2-8 15,4-2-12-15,-1 2-6 16,0 1 5-16,0-2 0 15,2 0 4 1,-3 2 2-16,3 2 5 0,2 1-4 16,2-3-11-16,1 2 0 15,4 4-2 1,0-2-3-16,12 2-5 0,3 3-6 16,5-5-17-16,7 5-130 15,-7-5-184-15,-4-3-461 0</inkml:trace>
  <inkml:trace contextRef="#ctx0" brushRef="#br0" timeOffset="282385.9552">22225 13469 515 0,'0'0'19'16,"0"0"105"-16,0 0-17 0,0 0-22 16,0 0 35-16,0 0-58 15,-3-34-11-15,3 24-28 16,0 0 9-16,3-3 40 16,-2-4-43-16,-1 1-16 15,0-3-4-15,2-2-3 16,-1 1-4-16,1-2 4 15,1-3 6-15,0 0-6 0,2 2-5 16,-2 0 8-16,0 3-8 16,-2 0 12-16,-1 3-4 15,0-2 3 1,0-1-10-16,0 0 0 0,0 0 4 16,0-2-6-16,0 1 1 15,0-2 0-15,0 3 0 16,0 4 0-1,0-2-1-15,0 3 3 0,0 2 6 16,0 3 4-16,0 3 16 16,0 0-21-16,0 4 7 15,0 0 2-15,0-1 4 16,0-2-5-16,0 5 0 16,3-4-9-16,4 1-7 15,2-5 1-15,0-1-1 16,2-4-1-16,-2 1-10 15,-3-1-7-15,0-1 2 0,1 5 15 16,-3 0-7 0,-1 3 7-16,-1 4 1 0,-1 2 1 15,2 1-1-15,1 0-1 16,-1 0-9-16,5 0 10 16,1 0 0-16,3 4 0 15,2-1 0-15,-1 0-1 16,3-2 1-16,3 2-1 15,0-1 1-15,3 2-1 16,1-3-12-16,-1 2-10 16,-1 0-8-16,-2 1-19 0,4 1 0 15,2-2-8 1,3 1 12-16,5-1-2 0,4 1 9 16,4-1-14-16,3 0-4 15,1-2 29-15,1 5 0 16,-1-3 21-16,-2 4-8 15,-2-4-16-15,-5 4 0 32,0-3-8-32,-8 2-11 0,0-2 25 0,0-1-11 15,2 0-17-15,3 0-14 16,24-2-64-16,-5-1-107 16,-4 0 59-16</inkml:trace>
  <inkml:trace contextRef="#ctx0" brushRef="#br0" timeOffset="285384.4242">24785 13043 121 0,'0'0'132'15,"0"0"25"-15,0 0-84 16,0 0 140-16,21 72-104 16,-12-53-32-16,0-2 7 15,0 0-6-15,0-1-3 16,0 1-4-16,-3-4-31 15,-3-4-11-15,-2 1-8 0,-1 0-7 16,0-3 12-16,0 0 12 16,0 4 10-16,0-6-18 15,0 2-14-15,0 0 2 16,0-1-7-16,3-2 1 16,0 2-3-16,3 0-2 15,-1 1 0-15,1-1-6 16,-2-1 2-16,2-3-2 15,-3 2 1-15,1-4-1 16,-2 0 5-16,-1 0 9 16,2 0 28-16,0-4 10 15,4-6-31-15,-4-6-11 16,1 3-3-16,-1-3 2 0,1 2 4 16,-2 4-5-16,-1 0 1 15,1 3 14-15,-1 2-10 16,2 4-6-1,0 1-6-15,2 0-2 0,-1 0 0 16,1 0-7-16,2 0 7 16,-2 6-2-16,1 4-4 15,-2 0 6-15,-1 5 0 16,2-3 1-16,-1 2 5 16,2 1-5-16,0 3 0 15,2-2 0-15,-2 0 1 16,1-2-1-16,-3-4-1 0,-1-4 0 15,-3-5 0-15,0-1 0 16,0 0 0-16,-14-1 22 16,-6-15-6-16,-8-1-6 15,-4-3-8-15,1 3-2 16,-2 5 0-16,8 5-55 16,7 4-312-16</inkml:trace>
  <inkml:trace contextRef="#ctx0" brushRef="#br0" timeOffset="290687.8495">25967 11292 859 0,'0'0'210'16,"0"0"-152"-16,107 0-40 15,-56-7-10-15,3 1 54 16,1-1 112-16,-3 4-71 16,-3 2-42-16,-3-2-10 15,-4 3 9-15,-6 0 8 16,-1 0-5-16,-3 0-13 15,0 0-15-15,1 4-15 16,2 2 1-16,4 0-7 16,3 2 0-16,4-1-6 0,3-2-7 15,4 3 5-15,-1-2-5 16,-3-3-1-16,0 0 1 16,-2-3-1-16,-6 0 0 15,-2 0 1-15,-2-10 0 16,-1 0-1-16,0-4 1 15,1-1 6-15,2-2-5 16,1 1-2-16,6 2 2 16,-1 1-1-16,3 6 1 15,-3 7-2-15,2 0-1 16,-3 0 1-16,-3 7-2 16,-5 3 1-16,-6 3 0 15,-7 1-2-15,-2-5 3 0,-4 2 0 16,1-1 0-16,5-4 25 15,3-2 2-15,9-1-17 16,5-3-4-16,9 0-6 16,8 0-14-16,4-3-23 15,3-5-13-15,1 2 3 16,-4 0 23-16,-5-1 8 16,-5 3-1-16,-5 4 15 15,-5 0 2-15,-5 0-1 16,-2 11 0-16,9 9-88 15,-9 0-303-15,-5-3-790 0</inkml:trace>
  <inkml:trace contextRef="#ctx0" brushRef="#br0" timeOffset="300995.1302">25415 14318 392 0,'0'0'239'15,"0"0"-87"-15,0 0-92 16,0 0-31-16,0 0-14 0,0 0-14 16,74 0 7-16,-62 2-8 15,-1-1 2-15,1 2 8 16,-2-3 29-16,-1 0 19 16,1 0 10-16,-2 0-5 15,0 0-25-15,-1 0-27 16,3 0-11-16,2 3 0 15,5 0-40-15,2-3-28 16,5 0-52-16,4 1-29 16,2-1 52-16,2 0 66 15,-4 0 31-15,-1 0 0 16,-4 0 23-16,-6 0 32 16,-2 0 10-16,-6 0-9 15,-5 0-2-15,-2 0 2 16,-1 0-14-16,1 0 4 0,1 0-4 15,2 0-10-15,2 0-13 16,2 0-6-16,3 0-10 16,1 0 4-16,2 0 3 15,1 0 0-15,-1 0 2 16,2 0 5-16,-2 0 2 16,-1-1 13-16,-3-2 28 15,-2 0-4-15,0 0-5 16,-5 3-21-16,1 0-9 15,1 0-2-15,2 0-6 16,3 0-7-16,3 0-4 0,5 0 4 16,3 0-5-16,2 0 0 15,2-1 0-15,-2 1 0 16,-1-2 1-16,-5-2-1 16,-1 4 0-16,-5-4 9 15,-2 4 16-15,-4 0 19 16,-3-3 18-16,0 3-12 15,2 0-13-15,2 0-15 16,3-3-15-16,4 3-8 16,2-3 0-16,1 2 0 15,2-2 0-15,-1 0 0 16,3 0 0-16,-3 2 2 16,-3-2-2-16,-2 0 1 15,-6 1 0-15,0 2 0 0,-3 0 5 16,1 0 1-16,0 0 0 15,0 0-6-15,2 0-1 16,2 0 0-16,2 0 1 16,-1 0-1-16,2 0 1 15,0 0-1-15,-1 0 1 16,-2 0-1-16,-1 0 2 16,-3 0-2-16,-2 0 0 15,-3 0 0-15,1 0 0 16,-1 0-1-16,3 0 1 15,0 0-1-15,2 0 1 0,1 0 0 16,3 2 0 0,-2 1 0-16,1 0 0 0,-2-2 0 15,-1 2 2-15,-2-3-1 16,-3 0-1-16,0 3 1 16,0-3-1-16,0 0 1 15,0 3 0-15,0-2 9 16,0 2 7-16,0 3 10 15,0-2-14-15,0 2 2 16,0 1-5-16,3 3-1 16,0-3 0-16,1-1-1 15,-1 1-2-15,0 0 2 16,-2-1 8-16,-1-3 1 16,2 3-1-16,-2-4 6 15,0 3 6-15,0-1 2 0,0 2 5 16,0 1-1-1,0 0-13-15,0-1-5 0,0 1-7 16,0-3-8-16,0 2 8 16,0 1-8-16,0-2 5 15,0 0-5-15,0 2 5 16,0 1-5-16,0-1 1 16,0 0 5-16,0 3-5 15,0-4-1-15,0 1 5 16,0 0-3-16,0-1-2 15,0 0 0-15,0-1 5 16,-2 1-5-16,2-2 0 16,0 1 10-16,0-1-2 15,0 2-2-15,0 1-2 0,0-2-4 16,0 0 0-16,0 2 0 16,-1 0 5-16,-1 2-5 15,1-2-1-15,-1 0 0 16,-1-1 0-16,1-2 1 15,1 1 0-15,-1 0-1 16,1-3 1-16,-1 3 8 16,1 0-7-16,1-1 8 15,0 2 2-15,0 1-5 16,0 0-1-16,0 2-5 16,0-2 1-16,0 3-1 0,0-3 0 15,0 0-1-15,0-1 1 16,0-2 0-16,0 1-1 15,0-1 1-15,0-1-1 16,0 1 0-16,0 0 0 16,0 1 0-16,0-1 0 15,0-1 0-15,0 1 0 16,0 3 1-16,0-4-1 16,0 3 1-16,0 1-1 15,0-1 0-15,0-2 0 16,0 2 0-16,0-3-1 15,0 1 1-15,0 0 0 16,0-1 0-16,0-1 1 16,0 3-1-16,0-3 0 15,0 2-1-15,0-1 1 0,0 3 0 16,0-3-1-16,0-2 0 16,0 2 0-16,0-3 0 15,0 0 1-15,0 0 0 16,0 0 1-16,0 0 0 15,1 0 14-15,4-4 0 16,1-6-14-16,2 0-1 16,0 0 0-16,1 2 0 15,0 1-9-15,-3 3 1 16,-1-2 7-16,1 2 1 16,-3 1-1-16,-2 3 1 15,1-3 0-15,1-1 0 16,0 2 1-16,0-2-1 0,0-3 0 15,1 0 1-15,3-2 0 16,-1 2-1-16,1-2 0 16,-1-1 1-16,-2 6-1 15,2-2 0-15,-5 6 1 16,-1-3-1-16,2 3 0 16,-2 0 0-16,0 0 0 15,0 0 0-15,0 0-1 16,0 0 0-16,0 0 0 15,0 0 1-15,0 0 1 16,0 0-1-16,0 0-1 16,0 0 0-16,0 0 1 15,0 0 0-15,0 6 0 16,0 4 6-16,-3 0 1 16,-4 2 1-16,1-1-7 0,-1 2 10 15,1 0-10-15,0 0 7 16,-1-3-7-16,3-1 8 15,-1 1-3-15,2-2-4 16,0-2 5-16,2 1-5 16,-1-4 5-16,1 1-6 15,-1-1 0-15,1 0 0 16,-3 0 1-16,2 1-1 16,-1-4 7-16,0 0 5 15,-2 0 15-15,-1 0 5 16,-1 0-5-16,-3 0-6 15,-1-7 2-15,0-6-3 0,-2 0-7 16,1-5-5-16,2 0-2 16,4-3-7-16,6-12-73 15,0 7-276-15,0-1-1564 0</inkml:trace>
  <inkml:trace contextRef="#ctx0" brushRef="#br0" timeOffset="322395.289">18030 14733 393 0,'0'0'212'0,"0"0"-31"16,0 0 61-16,0 0-81 16,4 0-47-16,-4 0-4 15,0 0-2-15,0 0-37 16,0 0-26-16,0 0-14 0,0 0-15 16,0 0-7-16,0 0-8 15,0 0-1-15,4 0 0 16,3 0 1-16,2 0 11 15,1-2-6-15,2-3 7 16,2-3-6-16,3 1 25 16,4 0-19-16,2 0 21 15,2-2-34-15,2 2 0 16,0 3-10-16,-5-2 9 16,-2 1 1-16,-4 3 0 15,-6 2-1-15,-1 0 0 16,2 0-9-16,-5 0-9 15,0 0-1-15,1 0 8 0,5 0 9 16,5 0 2 0,-1 0 0-16,7 2 1 0,3 2 0 15,3 0 0-15,0-1 0 16,0 0 0-16,-4-2-1 16,-4 2 1-16,-3 1 0 15,-3-1 0-15,-3 0 0 16,-1 0-1-16,0-2 1 15,3 2-1-15,-1 0 0 16,2-3 1-16,3 3 0 16,2-2 0-16,2 2 0 15,-2 0 0-15,-1-1 0 0,-3 2-6 16,-4-4-9 0,-2 3-2-16,-4 0 7 15,-2-3 9-15,3 0 1 0,-7 0 1 16,3 0 0-1,4 0 2-15,-4 0 3 0,4 0-5 16,2 0 1-16,8 1 6 16,-2 3-7-16,-1-2-1 15,2 1-1-15,-6 1-2 16,-3-1-4-16,-2 0-3 16,-1-3 8-16,-2 4 1 15,-2-4 1-15,0 0 0 16,0 0 17-16,0 0 11 15,0 0-3-15,0 0-9 16,0 0-5-16,0 0-3 0,0 0-2 16,0 0-5-16,0 0 9 15,0 0-8 1,0 0-1-16,0-4-1 0,0-2-16 16,0-3 9-16,-11 1-1 15,0 1 1-15,-6-2 6 16,2 0 1-16,2 2-1 15,0 0 1-15,5 3 0 16,2-2 0-16,3 2 6 16,1-2 13-16,2 2 32 15,0 1-16-15,0 0-1 16,0-1 0-16,0 1-12 16,5 3 25-16,-4-3 1 15,2 3-10-15,-1-3 2 16,-1 3-14-16,1 0-9 0,2 0-6 15,-1 0-10-15,2 0 5 16,-2 0-6-16,3 6 0 16,0 4 0-16,1-1 1 15,3 2-1-15,6-1 2 16,1 4 5-16,9-4-1 16,0 2-3-16,6 1-2 15,-4-2 5-15,-1 2-5 16,-1-3 0-16,-6 0 0 15,-6-4-1-15,-6 1 0 16,-4-5-1-16,-4 3-19 16,0 2 20-16,-11 5 13 15,-8 1 49-15,-13 3-25 0,-5 7-22 16,-1-1-6-16,-15 13-9 16,12-5-155-16,8-6-820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4-20T07:20:39.68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5754 2431 1136 0,'0'0'397'0,"0"0"-305"15,0 0-70-15,0 0-2 16,0 0 66-16,0 0 38 16,-27-14-31-16,24 13-57 15,-6-1-24-15,-1 1-10 16,-2 1 6-16,-6 0-2 16,-3 0 11-16,-9 0 17 15,-1-1 6-15,-9-1-2 0,-5-2 8 16,-7 0-5-1,-2-4-14-15,-3 0-3 0,-4-1-1 16,0 1 3-16,-2-1-9 16,2 2 3-16,-2 0-10 15,2 2-1-15,0-1-8 16,3 2 5-16,-2 1-5 16,-1 2 0-16,0 1 0 15,1 0 0-15,2 0-1 16,0 0 0-16,3 0 1 15,4 0-1-15,0 0 0 16,2 0 0-16,3 0 0 0,-5 1 0 16,6-1 1-1,-4 0-1-15,-3 0 0 0,4 0 1 16,-4 0 0-16,1 0 0 16,-1 0-1-16,-2 0 1 15,-4 0 0-15,3 0-1 16,-2 0 0-16,-3 0 0 15,2 0 0-15,0 0 0 16,3 0 0-16,-2 0 0 16,2 0 0-16,1 0 0 15,-4 0 0-15,0 0 0 16,0 0 0-16,-2 0-1 16,-1 0 1-16,3 0 0 15,-2 2 0-15,2-1 0 16,-3-1 0-16,5 1 0 0,-2-1 0 15,3 1 0 1,0-1-1-16,1 2 0 0,-4 0 0 16,-6-1 0-16,-5 2-18 15,-4-1-6-15,-3 0 3 16,3-2 1-16,-2 0 5 16,7 0-5-16,2 0 12 15,2 0 7-15,4 0 2 16,-1 0 0-16,3 0 0 15,-2 3 2-15,3 2-1 16,2 1 0-16,0 1 0 16,6-1 0-16,-2 0 0 15,2 2 0-15,1-1-1 0,-1 0 1 16,1 0 0 0,2-1 0-16,0 0-1 0,5-4 0 15,4 1 0-15,4-1 1 16,8-2 0-16,1 0-1 15,0 0 1-15,3-2 0 16,-1-3 0-16,-5-1 0 16,5 2-1-16,-1-1 1 15,1 4-1-15,1 1 0 16,3 0 0-16,2 0-1 16,2 0 1-16,1 0-1 15,2 0 1-15,5 1 0 16,3 2 0-16,3-3 0 15,0 2 0-15,0-1 27 16,0 1-18-16,0 2-9 0,0 1 1 16,0 5 11-1,0 3 3-15,0 2-5 0,0 2 2 16,-3 3-1-16,2 1-4 16,-5 1 0-16,3 3 4 15,3-1-1-15,-3 1 12 16,3-3-1-16,0 0-9 15,0-2 4-15,0-2-5 16,0-1-10-16,0-1 11 16,3 4 3-16,0-2 6 15,4 3-8-15,-2 2-2 16,-1 2-4-16,1-1 5 0,-1-2-1 16,-2-2-3-1,1-3-6-15,0-3 4 0,1-4-5 16,-4-1 5-16,0-1-5 15,0-4 5-15,3 0-4 16,-3-1 5-16,0-2-6 16,3 1 1-16,-3-2-1 15,0 1-1-15,3 0 0 16,2 2-9-16,-1-1 3 16,1 1 6-16,2 1 1 15,-1-1 5-15,3 1-5 16,5 0 7-16,0 1 2 15,4-1 5-15,6 0 1 16,3-1-5-16,3 0-11 16,3 0 9-16,1-2-8 0,-1-1 0 15,5 2 0-15,-3-2 5 16,-1 0-5-16,-1 0-1 16,1 0 1-16,1 0-1 15,-1 0 0-15,-1-3 0 16,4 0 1-16,-3-1-1 15,2-1 0-15,0 2 0 16,3 1-1-16,4-1 0 16,-1 1 1-16,0-1-1 15,1 1 1-15,-1-1 0 16,-2 0 0-16,0 0 0 0,-1-1 0 16,0 1 1-1,1 0 0-15,0 0 0 0,1-1-1 16,2 1 1-16,2 1 0 15,4-1-1-15,-1 0 0 16,4 0 0-16,0 0 0 16,-1 1-1-16,1-1 0 15,-3 0 0-15,-4 2 0 16,0-1-5-16,-5 1 5 16,2-2-5-16,-2 0 5 15,2-1-5-15,0 2 6 16,2 0-6-16,-2-1 5 15,3 0 0-15,-2 1 1 16,2 0 0-16,1-2-1 0,2 3 1 16,-2 0 0-16,-1 0 0 15,1-2 0-15,2 0 0 16,-2 1 0-16,2 1 0 16,1-2 0-16,-4 3 0 15,1 0-1-15,-4 0-7 16,-2 0 8-16,-4 0 1 15,3 0-1-15,3 0 0 16,2-1 0-16,1-2-10 16,3 1 8-16,-3 0-10 15,1-1 6-15,-4 1 5 16,-3 2 0-16,-1 0-7 16,-5 0 7-16,3 0 1 0,-3 0 0 15,-2 0 0-15,5 0 0 16,-2 0 0-16,2 2 1 15,1-1-1-15,2 1 0 16,3-1 1-16,1 0 0 16,-1 1 0-16,-3-2-1 15,2 2 0-15,-2 0-1 16,-3 1 1-16,-3 1 0 16,3 1 1-16,-2-2-1 15,-4 3 0-15,3-3 0 16,-2 2 0-16,-1-1 0 15,3-1 1-15,2 1-1 16,-2 0 0-16,3 1 0 16,0-3-1-16,-3 1 0 15,-2 1 0-15,2-1-5 0,0 2 5 16,0-3-1-16,-2 2-4 16,5 0 0-16,1 2 6 15,-1-2 0-15,1 2 0 16,2 1-1-16,1-1 1 15,-1-1 0-15,-3 1-1 16,3 0-32-16,-5-3 11 16,3 1-26-16,-4-1 20 15,-2 0 16-15,-4-1 0 16,0 1 12-16,-3-1 0 16,0-1 0-16,-2 0-1 15,1-1-10-15,2 2 11 16,5 0-1-16,1 0 0 0,2 1-24 15,0-1-24-15,1 1-39 16,-3 0 32-16,-2-2-10 16,-1 1 54-16,-4-2 10 15,-3 0-15-15,-9 0 17 16,1 0 0-16,-4 0 20 16,-3 0 16-16,3 0-14 15,0-3-12-15,3-3-4 16,-3-1-5-16,6-3-1 15,-3 2-1-15,1-1-6 16,-4-3-2-16,3 1 3 16,-3-1 5-16,0 0 1 0,-3-1 7 15,0-1 7 1,-6 0 0-16,3-4 0 0,-3-1 24 16,0-3 4-16,0-4 1 15,-3-1-21-15,-3-2-6 16,3-1-10-16,-3 0 6 15,6 1-11-15,0-1 0 16,0 2 0-16,0 1 5 16,0 3-5-16,0 3 0 15,0 4 0-15,0 1 0 16,0 4 0-16,0-1 11 16,0 1 0-16,0 0 3 15,0 2-5-15,0 0-4 16,0 0 0-16,0 2 2 15,0-1-7-15,0 2 0 0,0 1 5 16,0 1-5-16,0 0 0 16,0 2 0-16,0 0 0 15,0 0 7-15,-3 2 5 16,0-1-6-16,-4 1-7 16,-7 0 0-16,-17-2 8 15,-35 0-8-15,-53 0-11 16,-71-8-96-16,19-1-389 15,5-6-1136-15</inkml:trace>
  <inkml:trace contextRef="#ctx0" brushRef="#br0" timeOffset="20554.8128">7646 9060 146 0,'0'0'0'0,"-136"22"-146"0</inkml:trace>
  <inkml:trace contextRef="#ctx0" brushRef="#br0" timeOffset="28169.981">5123 4844 910 0,'0'0'0'0,"0"0"-245"0</inkml:trace>
  <inkml:trace contextRef="#ctx0" brushRef="#br0" timeOffset="30532.081">4346 3845 140 0,'0'0'865'0,"0"0"-641"16,0 0-78-16,0 0 7 15,0 0 27-15,0 0 31 0,0 0-35 16,1-27-64-1,-1 23-16-15,0 1-3 0,0 0-8 16,0 2-20-16,0 0-7 16,0 1-6-16,0 0-6 15,0 0-10-15,0 0-27 16,0 0-9-16,-3-2-8 16,-3 1 8-16,-3-1 1 15,-7 1 5-15,-5-1 2 16,-7 2-7-16,-2 0-1 15,-3 3 2-15,-1 9-1 16,-2 2 5-16,6 2 2 16,5 2-2-16,10-2 1 15,3 3 0-15,9-1-1 16,3 2 3-16,0-1-8 0,0 0 6 16,15-2-1-16,0-1-5 15,4-5-1-15,5-3-14 16,-3-2-59-16,3-2-63 15,4-4-75-15,-4 0-271 16,-9 0-199-16</inkml:trace>
  <inkml:trace contextRef="#ctx0" brushRef="#br0" timeOffset="30841.4471">4483 3969 1132 0,'0'0'377'15,"0"0"-225"-15,0 0 11 16,0 0-2-16,0 0-64 16,0 0-59-16,0 0-16 15,43 0-10-15,-22 0-12 16,3 0-63-16,0 0-100 0,0 0-49 16,-9 0-128-16,-5 0-201 0</inkml:trace>
  <inkml:trace contextRef="#ctx0" brushRef="#br0" timeOffset="31069.9894">4456 3853 1300 0,'0'0'676'0,"0"0"-599"16,0 0-49-16,0 0 23 0,0 0-11 16,0 0-18-1,0 0-22-15,106-1-188 0,-70-1-286 16,-3 0-463-16</inkml:trace>
  <inkml:trace contextRef="#ctx0" brushRef="#br0" timeOffset="31533.1974">4774 3793 751 0,'0'0'1209'0,"0"0"-1039"15,0 0-131-15,0 0-13 16,0 0-5-16,0 0-2 15,85-6-7-15,-64 6-3 16,-2 0-8-16,-4 0 1 16,-6 0-2-16,-3 0 0 15,-3 0-5-15,-3 1 5 16,0 4 0-16,0 3 10 16,-3 1 8-16,-3 2 0 15,-7 2-5-15,4-1-4 16,1-1-8-16,-1-1 1 15,5 0-1-15,1-1-1 16,3 1 0-16,0-1 0 16,0 2 0-16,0-2 6 0,7 3-5 15,-1-1 7-15,0 0-8 16,-1-2 1-16,-5-1-1 16,0 0 0-16,0-1-2 15,0 0 1-15,-8-2-14 16,-11 3 15-16,-1-3-1 15,-5 2-50-15,1-1-100 16,-4 2-86-16,11-3-113 16,4-1-255-16</inkml:trace>
  <inkml:trace contextRef="#ctx0" brushRef="#br0" timeOffset="31838.8064">5183 3835 859 0,'0'0'908'0,"0"0"-750"16,0 0-41-16,0 0 37 15,0 0-13-15,0 0-34 16,0 0-54-16,-3-5-35 15,-5 18-6-15,-4 5 9 16,2 1-10-16,-5 2-9 16,0 2-1-16,0-4 0 15,2 1-1-15,4-2-8 16,-2-3-105-16,4-4-111 0,4-5-166 16,0-2-237-16,3-4-491 0</inkml:trace>
  <inkml:trace contextRef="#ctx0" brushRef="#br0" timeOffset="32080.1771">5114 3741 1684 0,'0'0'370'0,"0"0"-276"15,0 0-53-15,0 0 35 16,0 0 11-16,0 0 4 15,-9 77-17-15,18-45-36 16,3 3-21-16,3-3-7 16,0-1-9-16,1-1-1 15,-2-5-35-15,-4-3-82 16,-1-1-157-16,-3-6-334 16,-3-7-378-16</inkml:trace>
  <inkml:trace contextRef="#ctx0" brushRef="#br0" timeOffset="32313.2543">5329 3838 1765 0,'0'0'503'15,"0"0"-435"-15,0 0 23 16,0 0-10-16,0 0-23 15,0 0 14-15,0 0-7 16,22 62-38-16,-16-37-18 16,-1 3-9-16,4 1-32 15,-5 5-118-15,2-9-169 16,-3-5-465-16</inkml:trace>
  <inkml:trace contextRef="#ctx0" brushRef="#br0" timeOffset="32695.0211">5575 3774 1920 0,'0'0'372'15,"0"0"-289"-15,0 0-68 16,0 0-3-16,0 0 8 15,-19 87 7-15,19-58-5 16,0 0-16-16,4-2 8 16,8-4-3-16,7-4-5 15,-2-8 2-15,2-4-8 0,-2-7 11 16,-1 0-1 0,4-4-2-16,-4-12-7 0,-1-4 1 15,-3-4-1-15,-6-2 11 16,0-3-12-16,-6 3 1 15,0 0 7-15,-9 7-2 16,-12 3-6-16,-4 6-1 16,-5 6 1-16,1 4-45 15,4 0-115-15,1 4-177 16,5 4-320-16,10-2-145 0</inkml:trace>
  <inkml:trace contextRef="#ctx0" brushRef="#br0" timeOffset="33160.1673">5790 3650 1197 0,'0'0'790'16,"0"0"-655"-16,0 0-20 15,0 0 5-15,0 0-24 16,0 0-42-16,0 0-30 15,0 0-8-15,0 9-1 16,0 2-15-16,0 3-1 16,9 3 1-16,9 3 9 15,0 1-9-15,1 0-18 16,-1 2-16-16,-6-2 10 0,-3-3 3 16,-2-2-1-16,-7-2 6 15,0-5 1-15,-7-1-4 16,-5-3 17-16,-6-2 1 15,0-3 1-15,-1 0 6 16,5 0 7-16,1-8 20 16,7-5-5-16,3-5 6 15,3-5-16-15,0-4-4 16,12-1-6-16,1 0-8 16,1 3-15-16,-4 5 15 15,-1 4 9-15,-3 5-8 16,-6 3-1-16,0 2-7 15,0 0-17-15,-12 1-28 0,-4 2-19 16,-8 3-209-16,9 0-119 16,3 0-278-16</inkml:trace>
  <inkml:trace contextRef="#ctx0" brushRef="#br0" timeOffset="33799.6429">6014 3876 1091 0,'0'0'346'16,"0"0"-250"-16,0 0 77 0,0 0 29 15,0 0-13-15,40 87-40 16,-34-68-72-16,0-3-49 15,-6-2-13-15,3-3-15 16,-3-3 0-16,0-2-13 16,0-3-20-16,0-3-34 15,0 0 27-15,0 0 40 16,0-5 41-16,6-7-28 16,0-6 11-16,4-3 0 15,1-4-13-15,-2 4 4 16,1 2 36-16,-4 7 14 15,0 4-29-15,-1 4-5 16,-2 1-12-16,-2 3-10 0,2 0-9 16,-3 0-1-16,3 4 0 15,0 9 1-15,-3 1 1 16,3 1 9-16,-3-1-3 16,0 0-7-16,3-2-1 15,-3-5 1-15,0-3-7 16,3-1-21-16,-3-3 1 15,3 0 11-15,3 0 15 16,1-8 0-16,5-7 0 16,-1-2 0-16,5-4 0 15,1 0 1-15,-4 1 0 16,-1 5 1-16,-3 6 15 16,-5 5 7-16,-4 4-7 0,0 0-16 15,0 2 1-15,0 11 14 16,0 5 15-16,3 1-15 15,0 2-14-15,2 0-1 16,1-1-23-16,3-1-81 16,-2-7-260-16,-1-3-327 15,-3-5-519-15</inkml:trace>
  <inkml:trace contextRef="#ctx0" brushRef="#br0" timeOffset="34040.9925">6503 3721 113 0,'0'0'1897'0,"0"0"-1659"0,0 0-179 16,0 0 0-16,0 0 111 16,0 0-63-16,0 0-18 15,-40 93-31-15,32-62-31 16,-2 1-15-16,4 1-11 15,-3-2-1-15,6-4-19 16,-4-3-90-16,-4-3-92 16,2-5-286-16,3-8-270 0</inkml:trace>
  <inkml:trace contextRef="#ctx0" brushRef="#br0" timeOffset="34335.4405">6640 3834 1252 0,'0'0'931'15,"0"0"-815"-15,0 0-34 16,0 0 31-16,0 0-9 16,0 0-34-16,0 0-26 15,0 0-14-15,-19 43-20 16,19-24-9-16,3 3 6 15,13 2-1-15,1-2-5 16,2 2 7-16,1-5-1 16,-7-1-7-16,-4-3 0 0,-6-3 0 15,-3-3-7-15,-9-2 0 16,-37 2 5-16,4-2-117 16,0-4-443-16</inkml:trace>
  <inkml:trace contextRef="#ctx0" brushRef="#br0" timeOffset="39665.5118">5075 4709 192 0,'0'0'410'15,"0"0"-61"-15,0 0-142 0,0 0-29 16,0 0-14 0,0 0-23-16,0-2-12 0,-3 1-26 15,3 0-13-15,-3-1 17 16,3 1-13-16,0 1-7 15,0-2-15-15,0 2-17 16,0-2-15-16,0-1-19 16,0-2-9-16,6 0-12 15,2-1 1-15,-2 2-1 16,7-2-8-16,-4 3-18 16,6 0 10-16,0-1 4 15,4 3-25-15,-2-1 6 16,-1 2-9-16,-4 0 16 15,-1 0 13-15,-4 0 0 0,-4 0-1 16,-3 0-1-16,0 8-5 16,0 1 17-16,0 4 1 15,-10 1 6-15,-1 2 6 16,2-1-1-16,-1 1-2 16,4-4 5-16,6 0 5 15,0-4-13-15,0-1 4 16,3-2 0-16,10-3 24 15,7 0-34-15,2-2-13 16,11 0-154-16,-5-2-211 16,-4-4-251-16</inkml:trace>
  <inkml:trace contextRef="#ctx0" brushRef="#br0" timeOffset="39941.1588">5611 4589 1502 0,'0'0'404'16,"0"0"-288"-16,0 0-95 16,0 0 84-16,0 0 57 15,0 0-46-15,-45 70-39 16,32-44-29-16,2-1-14 15,-1-1-24-15,2-1-2 16,4-2-7-16,0-2 4 16,3-5-5-16,0-1-49 0,0-3-86 15,-9-3-148-15,6-3-298 16,0-4-124-16</inkml:trace>
  <inkml:trace contextRef="#ctx0" brushRef="#br0" timeOffset="40177.6475">5478 4597 1592 0,'0'0'330'16,"0"0"-245"-16,0 0-18 16,0 0 33-16,0 0 100 15,0 0-58-15,0 0-60 0,0 98-27 16,9-72-19-16,6 1-21 15,3-3-14-15,3-1-1 16,1-4-39-16,-1-2-117 16,6-1-143-16,-6-3-331 15,-9-6-414-15</inkml:trace>
  <inkml:trace contextRef="#ctx0" brushRef="#br0" timeOffset="40403.9209">5727 4648 1685 0,'0'0'521'15,"0"0"-460"-15,0 0-27 16,0 0 16-16,0 0 84 16,0 0-39-16,0 0-39 15,8 83-30-15,-2-57-26 16,4-2-1-16,-1-2-50 15,2-1-114-15,-1-4-212 16,-4-4-315-16,0-7-501 0</inkml:trace>
  <inkml:trace contextRef="#ctx0" brushRef="#br0" timeOffset="40745.7405">5912 4669 1855 0,'0'0'372'0,"0"0"-289"16,0 0-60-16,0 0 69 15,0 0 14-15,0 0-42 16,-12 95-23-16,12-72-27 16,11-3-13-16,4-6 5 15,1-4-5-15,5-9 5 16,0-1 6-16,3-2-7 15,-2-14-5-15,-2-3-14 16,-7-5 7-16,-4-5-1 0,-6-2 7 16,-3-1-8-1,0 6 9-15,-9 3 0 0,-3 6 18 16,-6 6-17-16,-1 6-1 16,-1 5 0-16,-2 0-52 15,7 7-131-15,-3 12-174 16,9-4-320-16,2-4-272 0</inkml:trace>
  <inkml:trace contextRef="#ctx0" brushRef="#br0" timeOffset="41165.8445">6190 4502 654 0,'0'0'1408'0,"0"0"-1249"16,0 0-115-16,0 0-17 16,0 0 51-16,0 0 11 15,0 0-35-15,-14 41-23 16,23-28-16-16,5 3-9 16,8-2 15-16,-1 2-11 15,0-1-4-15,-3 0-6 16,-6 1 0-16,-5-2-1 15,-7 0-7-15,0 0 2 16,0-1 5-16,-16-3 0 16,2-3 1-16,-2-2 6 0,4-3 7 15,0-2 1-15,3 0 20 16,6-7-7-16,3-8-1 16,0-8-26-16,0-1-14 15,6-7 7-15,5 0-20 16,2 1-15-16,-7 5 14 15,0 7 17-15,-6 5 10 16,0 7-25-16,-15 6-55 16,-9 0-228-16,-4 2-538 0</inkml:trace>
  <inkml:trace contextRef="#ctx0" brushRef="#br0" timeOffset="43622.3073">6709 4747 1403 0,'0'0'597'0,"0"0"-514"16,0 0-21-16,0 0 50 16,0 0 40-16,0 0-31 15,0 0-80-15,0-15-29 16,9 27 6-16,4 2 6 15,-2 3-14-15,-2 3-4 16,-3-2 0-16,4 0-5 16,-7-4 0-16,0-1-1 15,-3-3-1-15,0-4-5 0,0-2 0 16,0-2-13-16,0-2 12 16,0 0 7-16,3 0 14 15,0-7 1-15,2-9-6 16,1-3-8-16,4-5-1 15,-1 5 1-15,0-2-1 16,-2 5 0-16,-4 3 1 16,0 6-1-16,-3 3 11 15,2 2 4-15,-2 2-9 16,0 0-6-16,0 0-5 16,3 5-21-16,0 6 26 15,3 3 0-15,4 2 0 16,-4-1 1-16,0-3 5 0,2-3-6 15,-4-3 0-15,-2-3-7 16,-2-2 7-16,4-1 0 16,-4 0 1-16,0 0 6 15,0 0 4-15,3-10-10 16,3-2 5-16,-3-6-6 16,3-2 0-16,3 3 1 15,-2 0 6-15,1 4 3 16,-2 3 8-16,0 3 5 15,1 5-1-15,-1 2-4 16,0 0 0-16,3 0-11 16,3 5-6-16,0 9 0 0,0 3 1 15,3 1-2 1,-3 1-1-16,-2-3-37 0,-1 0-67 16,2-5-97-16,-5-1-350 15,1-5-85-15,-4-4-349 0</inkml:trace>
  <inkml:trace contextRef="#ctx0" brushRef="#br0" timeOffset="43853.1072">7182 4521 68 0,'0'0'1563'15,"0"0"-1327"-15,0 0-78 16,0 0-26-16,0 0-36 15,0 0-30-15,0 0 74 0,-6 49-25 16,0-15-38-16,0 3-32 16,-1 1-12-16,2-1-21 15,2-4-7-15,0-1-5 16,0-4-1-16,3-5-29 16,0-2-88-16,0-1-115 15,6-7-378-15,0-6-247 0</inkml:trace>
  <inkml:trace contextRef="#ctx0" brushRef="#br0" timeOffset="44162.5006">7406 4606 1798 0,'0'0'273'0,"0"0"-195"15,0 0-18-15,0 0 17 16,0 0 0-16,0 0-36 16,0 0 16-16,-21 24-14 15,13-11-19-15,4 3-14 16,4 1-1-16,0 0 0 16,10 1 6-16,7 2-2 15,2 1-2-15,2-3 1 16,-3-1-11-16,-2-2 7 15,-8-3 0-15,-2-2-8 0,-6-3-7 16,-24 3-27 0,-7-4-159-16,-8-1-473 0</inkml:trace>
  <inkml:trace contextRef="#ctx0" brushRef="#br0" timeOffset="49600.1533">2230 5227 451 0,'0'0'519'15,"0"0"-343"-15,0 0 0 16,0 0 24-16,0 0 40 16,0 0 14-16,0 0-69 15,-4-4-51-15,4 4-21 16,0 0-6-16,0 0-16 0,0 0-36 16,0 0-24-16,0 0-21 15,0 0-10-15,4 0-2 16,5 0 2-16,3 0 23 15,3 0-14-15,0 0-9 16,1 0 0-16,2 0-6 16,-3 0-7-16,0 0-17 15,3 0 12-15,-6-2-1 16,1-2 7-16,1-2 4 16,-2 0-1-16,-2-2-12 15,2-1-8-15,-1-1 0 16,-1 0 7-16,-4 2 9 15,3 0-1-15,-6 1 4 0,0 1 1 16,-3 2 3 0,0 3 4-16,0 1-2 0,0-2 4 15,0 2 7-15,0-1 2 16,0-1-8-16,-3 1 1 16,-3-2-1-16,3 2 0 15,0-2 0-15,0 2-1 16,0-5 2-16,-2 6-2 15,2 0 0-15,-4-2-1 16,1 2 1-16,3-1-2 16,-6 1 1-16,2 0 0 15,-2 0-1-15,-5 0 1 16,1 0 0-16,1 0 1 16,0 0-1-16,-3 0 1 15,6 0 1-15,-3 1 0 0,3 1 5 16,0-2 3-16,3 4-3 15,-1-1-4-15,4 0-1 16,-3-2 0-16,1 6 5 16,-1 0-5-16,-4 4 0 15,-2 0 0-15,0 5 0 16,-1 1 6-16,-1 2 11 16,1-1 6-16,2-1-6 15,4-2 3-15,2 1-8 16,4-5 4-16,1 3-1 15,0-2-6-15,0-1-2 16,0-2-8-16,9 0 0 16,3-4-2-16,7 0-6 0,11-5 7 15,4 0-59 1,26-7-118-16,-5-9-433 0,-7 0-215 16</inkml:trace>
  <inkml:trace contextRef="#ctx0" brushRef="#br0" timeOffset="50552.0989">2654 5317 1237 0,'0'0'803'0,"0"0"-669"16,0 0-86-16,0 0 57 16,0 0 39-16,0 0-26 15,0 0-56-15,-3-1-45 0,-2 3-17 16,-4 12 0-1,-4 4 40-15,1 4-14 0,-3 1-21 16,2-2-5-16,-2-2-88 16,6 0-101-16,3-5-326 15,6-6-174-15</inkml:trace>
  <inkml:trace contextRef="#ctx0" brushRef="#br0" timeOffset="51402.3833">2815 5531 889 0,'0'0'551'16,"0"0"-465"-16,0 0-9 15,0 0 16-15,0 0 72 16,0 0-9-16,0 0-33 16,0 19-27-16,2-19-6 15,2 0-7-15,0-9-30 16,1-2-27-16,1-6-7 15,3-3-4-15,-6-3-2 0,4-5-13 16,-4-3 2-16,2-4-2 16,-5-3 0-16,0-3 8 15,0 3 2-15,0 0-1 16,0 2 12-16,0 4-6 16,-2 0 5-16,-1 0-14 15,3 4 6-15,0 2 6 16,0 1-10-16,8 4-8 15,1 7 0-15,7 2-1 16,1 2-20-16,2 3 21 16,3 3 0-16,2 2 0 15,-3 2-1-15,3 0 0 0,1 0-5 16,-5 9 6 0,-4 1-6-16,-2 1-4 0,-4 5 2 15,-7 0 2-15,0 0-1 16,-3 1-2-16,0-2-2 15,-3 1 11-15,-9-3 8 16,0 0-7-16,3-3 11 16,-1-1 6-16,2-6-6 15,5 3-11-15,0-5 0 16,3 0 6-16,0 1-7 16,0-1-13-16,0 3-15 15,0 2 10-15,6 4 9 16,2 0 9-16,5 5 0 15,-4-1-1-15,7 2-6 16,-5-2-3-16,1-1-1 0,3-4 10 16,-6 0 1-16,-3-4 2 15,-2 2-1-15,-4-4-1 16,0 2 0-16,0 0-6 16,-10-1 6-16,-14 4 58 15,-2 0-21-15,-9 4-28 16,-1-4-8-16,6 0-1 15,6-1-43-15,6 3-65 16,9-2-261-16,6-1-475 0</inkml:trace>
  <inkml:trace contextRef="#ctx0" brushRef="#br0" timeOffset="62584.1121">6215 8401 327 0,'0'0'574'0,"0"0"-407"0,0 0-18 16,0 0 40-16,0 0 24 16,0-32 21-16,0 28-16 15,0 4-42-15,0 0-39 16,0 0-34-16,0 0-20 15,0 0-9-15,0 0-22 16,0 0-26-16,0 14-10 16,3 6 26-16,3 8 1 15,2 6-16-15,-1 2-16 16,-4 3-10-16,-3 0 0 0,0-1-1 16,0 2 2-16,0-1-1 15,0 1-1-15,-3-5 1 16,-3-4-1-16,0-2 0 15,0-3 0-15,3-7 1 16,0-4-1-16,0-8-1 16,3 0-62-16,0-5-65 15,0-2-85-15,3-9-102 16,6-4-180-16,-1-4-772 0</inkml:trace>
  <inkml:trace contextRef="#ctx0" brushRef="#br0" timeOffset="63780.7865">6190 8431 575 0,'0'0'322'0,"0"0"-139"16,0 0-31-16,0 0 15 16,0 0 32-16,0 0 7 0,0 0-19 15,-6-1-25-15,6-1-19 16,0 2-38-16,0-1-38 15,0-5-32-15,6 2-26 16,6-3-9-16,4-2 1 16,1 0 3-16,2 3-4 15,3 1-11-15,-5 3 1 16,2 2 10-16,-1 0-1 16,0 0-9-16,1 11 5 15,-2 3 5-15,2 3 1 16,-2 0-1-16,-1 6-1 15,-1-3-5-15,-3 2 6 16,-6-3-6-16,-3 2-17 0,-3-4 8 16,0-1 7-1,0 0 0-15,-17-5 8 0,-5 2 0 16,-5-3 0-16,-1 0 0 16,-5-3 2-16,6-5-1 15,2 3-1-15,11-4 6 16,1 1-4-16,10-2 5 15,3 0-7-15,0 3-44 16,0-3-147-16,13 4 7 16,1-1-14-16,5 3-22 15,2-3 38-15,-3 0 93 16,-2 3 73-16,1-2 16 16,-1 0 24-16,1-1 21 15,-1 3 25-15,-1-2 24 16,0-2 14-16,-3 5-6 0,-3-2-19 15,-2 1 20-15,-1 4 7 16,-6 0-31-16,0 5-44 16,0-1-12-16,-9 7 6 15,-4-2 9-15,-4-3 7 16,-5 4-16-16,-2-1-6 16,-1-4-6-16,-5-2-5 15,-6-3-4-15,2-1-7 16,-2-8-1-16,6-1-15 15,5 0-130-15,11-10-119 16,4-7-133-16,10 2-359 0</inkml:trace>
  <inkml:trace contextRef="#ctx0" brushRef="#br0" timeOffset="64321.612">6651 8315 1506 0,'0'0'293'0,"0"0"-199"16,0 0 23-16,0 0 86 15,0 0-34-15,0 0-74 16,0 0 30-16,-2 67 4 0,1-28-60 16,-2 7-27-1,1 0-8-15,2 4 8 0,0-1-18 16,-3-3-15-16,3-2-8 15,0-4 0-15,-4-4-1 16,4-3-14-16,0-7-68 16,0-7-123-16,0-3-99 15,10-5-282-15,-2-7-151 0</inkml:trace>
  <inkml:trace contextRef="#ctx0" brushRef="#br0" timeOffset="64807.8824">6794 8702 1134 0,'0'0'619'15,"0"0"-537"-15,0 0-53 16,0 0 74-16,0 0 93 15,0 0-73-15,0 0-71 16,0 19 32-16,0-1-4 16,-4 1-36-16,1 7-24 15,0-6-14-15,3 0-5 0,0-6 1 16,0-2-2 0,0-5-1-16,0-4-9 0,0-3-6 15,6 0-14-15,4 0 24 16,-1-13-13-16,7-1-2 15,-2-5 1-15,-2-3 9 16,1-1 6-16,-1-1 5 16,-3 6 0-16,-3 3 13 15,-3 9 17-15,0 2 11 16,-3 4 1-16,0 0-17 16,0 0-7-16,0 0-10 15,0 13-1-15,0 4 44 16,-3 2-22-16,0 1-14 15,0 3-6-15,3-6-8 16,0-1-1-16,9 1-18 0,6-5-40 16,0-4-26-16,13-5-83 15,-4 0-368-15,-3-3-158 0</inkml:trace>
  <inkml:trace contextRef="#ctx0" brushRef="#br0" timeOffset="65224.1892">7118 8729 1343 0,'0'0'359'0,"0"0"-287"16,0 0-12-16,0 0 91 0,0 0 49 15,0 0-63 1,0 0-48-16,80 3-48 0,-60-3-29 15,-1 0-12-15,-1-6-22 16,-6-4 3-16,0-2 2 16,0 3-24-16,-6-1 1 15,-3 0 40-15,0 4 0 16,-3 0 25-16,0 3-4 16,-9-1 14-16,-9 4-6 15,-7 0 15-15,-5 0 1 16,-3 0 19-16,2 0 7 15,-2 7-5-15,6 5-7 0,3 5-6 16,3-1-10 0,9 3-9-16,5 3-8 0,7 0-11 15,0 2-1-15,13-2-13 16,14-4-2-16,9-6-58 16,25-8-105-16,-10-4-149 15,-5 0-643-15</inkml:trace>
  <inkml:trace contextRef="#ctx0" brushRef="#br0" timeOffset="71243.9344">5817 8157 139 0,'0'0'206'0,"0"0"-130"16,0 0-76-16,0 0-1 15,-82 33 1-15,68-20 41 16,-2-1-41-16,4 2 4 15,-1 2-4-15,-1 1 235 16,-5 3-113-16,4 1-69 16,-6 1-20-16,1 2-4 0,1-1-4 15,3 0-20 1,4-3-5-16,6 0-9 0,1-1-5 16,5 1 14-16,0-1 18 15,0 1 11-15,3 1-5 16,2 2-9-16,1 1-14 15,-3 1 7-15,0 2-8 16,0 3-1-16,-3 2 0 16,4-1-9-16,-1 0 9 15,6-3-6-15,8-2-47 16,5 0 54-16,5-6 0 16,1 4-5-16,-1-1-31 0,3-3 6 15,-5 2 7 1,-1 1 22-16,-3-2 1 0,1-1 10 15,-2-1-4-15,2 1-5 16,2 0-1-16,1 0-18 16,-1-4-30-16,3-4 38 15,0-1 10-15,0-1 33 16,-2-3 9-16,5-1 20 16,-2 0 9-16,2-2-22 15,0 0-13-15,1-1-20 16,-1 1-16-16,0-1 0 15,-2-1 0-15,2 3 1 16,-3-2-1-16,-3 4 0 16,0-5-13-16,1 5 13 15,-1-3 5-15,0-2 10 0,3 4 18 16,4-5 3 0,-1-1-6-16,3 3-16 0,4-3-14 15,2 0-10-15,-2 0-35 16,2 0-10-16,1-4 19 15,-4-2 36-15,-3 2 1 16,-5 1-1-16,-1 0 0 16,-3 0 15-16,0 3-1 15,-2-1 2-15,-1-2-7 16,0 1-9-16,6-3 0 16,-2-1-35-16,2 0 13 15,1-3-1-15,-1-1-26 16,0 0-35-16,-6-4 9 0,0 4 75 15,-6 0 7-15,1 1 129 16,-5-1-49-16,-1 3-31 16,-1 0 5-16,3 0 23 15,1-1-22-15,1-3-59 16,2 1-3-16,7-3-29 16,-1-2 16-16,2-3-10 15,1 1-39-15,-2-3 0 16,-4 1 30-16,-3-1 23 15,-2 3 9-15,-5 0 0 16,1 1 0-16,-7 0 17 16,0 3 19-16,0-1 35 0,-3-2 10 15,0 3-21-15,3-1-18 16,-3-3 0 0,0-2-25-16,3 1-17 0,0-1-4 15,-1-1-5-15,-2 2 8 16,0-1 1-16,0 1 0 15,0 1 0-15,0 1-1 16,-11-1 1-16,-1 1 0 16,-4-1 0-16,-5-2 6 15,3 1 12-15,-3 0 18 16,-1 0-4-16,2 2 0 16,-2 2-7-16,3-2-6 15,2 5-9-15,1-1 0 16,1 1-9-16,-3 0 5 15,3 1-5-15,2-1-1 0,-1-2-1 16,-2 3-6-16,1 0-27 16,-3-1 8-16,-3-1 9 15,0 2 8-15,-4-3 2 16,-2 3-2-16,-1 0 9 16,-2 3-1-16,4 0 0 15,-2 0 1-15,1-2 0 16,2 4 0-16,4-1 1 15,0 1-1-15,0-1 1 16,2-1 1-16,2 4-2 16,-2-1 0-16,-3 1 1 15,2 3 1-15,-5-1-2 16,-5 1 1-16,0-2-1 0,-1 2 0 16,1-1 1-1,3-2-1-15,-1-1 1 0,8 2 0 16,-2-2 0-16,6 1 6 15,2 2 15-15,1-1 1 16,1 2 0-16,4-4-7 16,-5 4-8-16,4 0-2 15,0 0-6-15,-3 0 2 16,0 0 0-16,0 0-2 16,-4 0 0-16,-1 0-2 15,-2 0 1-15,3 0 1 16,-1 0-1-16,1 4 1 15,1-4 1-15,0 0-1 0,0 2 0 16,2-2 0-16,-1 1 0 16,5-1 1-16,-4 0 6 15,2 0-7 1,-8 0 0-16,-2 3 0 16,-6-3-27-16,-3 6-26 0,-28 4-65 15,12-2-88-15,1 1-193 0</inkml:trace>
  <inkml:trace contextRef="#ctx0" brushRef="#br0" timeOffset="77817.8327">24894 8395 795 0,'0'0'505'0,"0"0"-432"16,0 0-33-16,0 0 48 15,0 0 51-15,0 0 61 16,-4-13 27-16,4 13-40 16,0 0-74-16,3-1-49 15,8-1 3-15,6-1-26 16,8 2 1-16,11-2-9 16,24 3-16-16,26 0-5 15,29 10-1-15,13 4-10 16,-4 1-1-16,-9 5 1 15,-18-3 4-15,-1 6-5 16,-2 6-6-16,0 1 5 0,1 4-5 16,-2 1 5-16,-2-1 1 15,-15-2-8-15,-12-5 2 16,-16-9 0-16,-2-2 6 16,5 3 0-16,4 5-1 15,5-1 1-15,-10-4-1 16,-10 1 1-16,-7-5 0 15,-7-4-1-15,-10-1 0 16,-4-3 1-16,-6-4-1 16,-3 1 1-16,-3-4 0 15,0 2 17-15,0-2 14 16,0 0 6-16,0 0 1 16,2 0-11-16,-2 0-10 15,1 0-9-15,-1 0-2 16,2 0 0-16,-2 0 1 0,0 0-1 15,1 0 5-15,1-3-11 16,-2-3-14-16,0-2 14 16,0-2 15-16,0-2-7 15,0-1-8-15,0-7 0 16,-9 1 0-16,-8-8 0 16,-2 1-1-16,-5-3 1 15,-6-2 0-15,-3 2-1 16,-1 1 1-16,1 2-1 15,3 6 1-15,6 8 0 0,9 2 0 16,5 6 0-16,6 1 0 16,2 3-6-16,2 0 4 15,0 0-4-15,0 0-10 16,0 0-10-16,9 10 26 16,1 5 7-16,4 0 1 15,1 1-2-15,0 1 1 16,1-1 2-16,-1 1-8 15,1 1-1-15,2 0 2 16,5 3-1-16,0-2-1 16,3 3 0-16,-1 1 0 15,1-2-1-15,-2-2 1 16,-4-6 0-16,-5 2 0 16,-1-6 1-16,-5-3-1 15,-6-2 0-15,-2-1 0 0,-1-3-2 16,0 2-7-16,0-2 8 15,-7 0 1-15,-17 1 21 16,-21 2 31-16,-9-2-21 16,-11 0-14-16,-8 7-17 15,-21 16-39-15,11 1-423 16,11-1-1177-16</inkml:trace>
  <inkml:trace contextRef="#ctx0" brushRef="#br0" timeOffset="88625.6311">28423 9042 367 0,'0'0'194'15,"0"0"-147"-15,0 0-47 16,0 0-41-16,-84 7-67 16,64 0-3-16,3-1 62 15,5 0 29-15,1-2 14 16,10 0-17-16,1-1-28 15,0-3-41-15</inkml:trace>
  <inkml:trace contextRef="#ctx0" brushRef="#br0" timeOffset="98991.8337">28114 4396 1172 0,'0'0'490'0,"0"0"-489"16,0 0 22-16,0 0 72 15,0 0 25-15,0 0 56 16,-6-75-39-16,-3 65-36 0,1-2-21 15,-1 4-3-15,0 1-24 16,-4 0-16-16,-1 3-7 16,-2 0-16-16,-2 4-14 15,-3 0 0-15,1 6 6 16,0 10-6-16,4 4 0 16,5 5-1-16,7 3 0 15,4 4-10-15,0 4 2 16,4 2 8-16,10 0 1 15,3 1 0-15,2 0 17 16,0-2-16-16,-1-4-2 16,-5-2 1-16,-2-4 0 15,-4-3-1-15,-7-5-14 0,0-2-16 16,0-5 9 0,-12-3-33-16,-3-2-73 0,-12-7-179 15,5 0-289-15,3 0-245 0</inkml:trace>
  <inkml:trace contextRef="#ctx0" brushRef="#br0" timeOffset="99213.3717">27786 4484 1475 0,'0'0'255'0,"0"0"-181"15,0 0 48-15,0 0 102 0,0 0-88 16,0 0-71-16,0 0-37 16,94-4-22-16,-57 10-5 15,6 1-1-15,-3 0-74 16,-1-1-139-16,1-4-130 16,-11 1-192-16,-11-3-151 0</inkml:trace>
  <inkml:trace contextRef="#ctx0" brushRef="#br0" timeOffset="99415.0285">28137 4491 204 0,'0'0'1023'16,"0"0"-804"-16,0 0-137 0,0 0 82 16,0 0 48-16,0 0-18 15,0 0-56-15,25 78-52 16,-15-57-55-16,0-1-31 15,1-3-1-15,-2-3-91 16,-5-2-88-16,-4-6-132 16,0-1-324-16,0-5-301 0</inkml:trace>
  <inkml:trace contextRef="#ctx0" brushRef="#br0" timeOffset="99616.73">28324 4396 1498 0,'0'0'540'0,"0"0"-540"16,0 0-45-16,0 0-26 16,0 0-81-16,0 0-32 15,0 0-96-15,37 38-306 0</inkml:trace>
  <inkml:trace contextRef="#ctx0" brushRef="#br0" timeOffset="99961.4184">28518 4484 1577 0,'0'0'404'0,"0"0"-282"15,0 0-87-15,0 0 18 16,0 0 21-16,0 0 0 16,-86-4-29-16,73 8-27 15,3 3-11-15,6 4-7 16,4-2-1-16,0 4-12 16,0-1 13-16,13 2 25 15,2 2-3-15,4-2-10 16,0 0-11-16,-2-1 0 15,-1-1 1-15,-3 0-2 16,-4-1 0-16,-6-1-1 0,-3-4-13 16,0 0-62-16,-3 2-13 15,-13-2 49-15,-3-2-141 16,-9 0-196-16,7-3-178 16,5-1-200-16</inkml:trace>
  <inkml:trace contextRef="#ctx0" brushRef="#br0" timeOffset="100339.2974">28775 4518 1793 0,'0'0'315'0,"0"0"-261"0,0 0-34 15,0 0 12-15,0 0 26 16,-88-30 13-16,73 30-27 16,3 0-30-16,1 0-14 15,5 5-1-15,5 6-10 16,1 4-2-16,0 3 11 16,12 2-20-16,4-1 10 15,1 1 11-15,-1-3 1 16,-2-3 1-16,-1-2-1 15,-3-2 0-15,-2-3 1 16,-2 0 5-16,-5-2-4 0,-1-4 2 16,0 3-4-1,0-2-19-15,0 1-51 0,-13-2 29 16,-2 2-152-16,-10-3-207 16,2 0-205-16,7 0-14 0</inkml:trace>
  <inkml:trace contextRef="#ctx0" brushRef="#br0" timeOffset="100616.8217">28930 4497 1582 0,'0'0'500'16,"0"0"-443"-16,0 0-8 15,0 0 54-15,0 0 34 16,0 0 20-16,0 0-44 16,-9 66-56-16,9-40-37 15,0-1-13-15,1 0-6 16,9-2-1-16,0-6-25 16,-3-1-64-16,-1-8-20 15,-1-2-41-15,-2-6-200 16,-3 0-277-16,0-6-43 0</inkml:trace>
  <inkml:trace contextRef="#ctx0" brushRef="#br0" timeOffset="100766.0239">29027 4402 1290 0,'0'0'488'0,"0"0"-488"16,0 0-7-16,0 0-64 15,0 0-116-15,0 0-91 16,0 0-547-16</inkml:trace>
  <inkml:trace contextRef="#ctx0" brushRef="#br0" timeOffset="101541.8012">29274 4553 510 0,'0'0'1356'16,"0"0"-1126"-16,0 0-158 15,0 0 54-15,0 0 13 16,0 0-48-16,0 0-59 16,-71 57-12-16,63-38-14 15,7-1-5-15,1-1 3 16,0-2-4-16,15-1-22 15,6-4 21-15,1-4-13 16,5-6-28-16,-2 0-22 16,-4-2 2-16,2-10 19 15,-8-4-3-15,-2 0 12 16,-4 0-3-16,-6 1 37 0,-3 2 41 16,0 4 32-16,-6-1-42 15,-8 2-4-15,-3-2 7 16,3 4 30-16,1 2-17 15,5 1-20-15,4 1-26 16,2 2 7-16,2 0-8 16,0 0-1-16,8 0-9 15,9 0 8-15,6-3-20 16,2 1-5-16,2-1 4 16,0-1 6-16,-6 2 7 15,-3 1 10-15,-3 1 1 16,-6 0 8-16,-2 0 3 0,1 1 7 15,-1 9 5-15,-1 3-2 16,-1 3-9-16,-2 1-5 16,0 3-1-16,-3-2-6 15,0-1 0-15,0-2 0 16,0-2-2-16,0-6-36 16,0-1-11-16,0-4 6 15,0-2 13-15,0 0 29 16,0 0 10-16,7-2 26 15,8-11-31-15,3-4-5 16,6-3-1-16,3-4 0 16,-1-1-7-16,1 1 7 15,-5 2 1-15,-6 7 10 0,-6 6 33 16,-3 5 3-16,-4 4-13 16,0 0-24-16,0 9-7 15,2 9 29-15,-1 5 17 16,3 5 11-16,3 1-13 15,2 1-23-15,7 0-23 16,8-5-45 0,25 0-129-16,-3-6-322 0,-2-9-670 0</inkml:trace>
  <inkml:trace contextRef="#ctx0" brushRef="#br0" timeOffset="106138.3049">25973 4755 567 0,'0'0'548'0,"0"0"-449"0,0 0 19 15,0 0 50 1,0 0-5-16,0 0-23 0,0 0 15 16,0 37-24-16,9-34-10 15,-2 0-19-15,1-1-30 16,-2-2-17 0,2 0-15-16,0 0-7 0,0 0-8 15,1-7-10-15,2-5 1 16,1-5-8-16,0-2-3 15,0-3-5-15,-3-3-1 16,-3-4-6-16,-2-2-11 16,-2-3 11-16,-2-4 7 15,0-1 7-15,-2-1-7 0,-8 1 6 16,3 0 3 0,-1 3-3-16,0 4-4 0,3 0 8 15,3 8 8-15,2 5-9 16,0 5 16-16,0 5-2 15,2 3-23-15,10 5 0 16,6 1-20-16,6 0 20 16,7 0 0-16,3 6-5 15,1 4 5-15,-1 2-6 16,-3 3 6-16,-4-3-1 16,-5 0 1-16,-5-1-1 15,-8-2-1-15,-5-3-5 16,-4 0-2-16,0 0-6 15,0 1-6-15,-9 0 21 0,-7 1 0 16,-2 2 12-16,-5-1-10 16,1-2 4-16,0 0 0 15,5-1-6-15,3-3 0 16,6 1 0-16,5 1-1 16,3-1-9-16,0 2-13 15,5 1 11-15,9 1 12 16,4 2 1-16,6 0 11 15,5 2-11-15,-1 1-1 16,0 3 1-16,-3-2 0 16,-5 3-1-16,-5-1 0 15,-8-1-1-15,-5-3-8 16,-2 0-5-16,0-1-7 0,-18 1 10 16,-8-3 11-16,-11 0 17 15,-9-1-17-15,-33-4-124 16,12-1-498-16,4-3-1023 0</inkml:trace>
  <inkml:trace contextRef="#ctx0" brushRef="#br0" timeOffset="116121.9937">28808 10704 1088 0,'0'0'330'0,"0"0"-207"0,0 0-69 16,0 0 25-16,0 0 76 16,14-4 38-16,-2 4-31 15,3 0-47-15,0 0-29 16,5 0-14-16,2 4-24 15,0 2-29-15,5 1-19 16,2 0-15-16,-1 2-31 16,-1-2-25-16,-2 3-33 15,-5-3-36-15,-3-1 22 16,-4 4 3-16,-5-7 27 16,-5 4 9-16,-3-4-3 0,0 0-43 15,-15 0-85-15,-3-2-114 16,-1-1-648-16</inkml:trace>
  <inkml:trace contextRef="#ctx0" brushRef="#br0" timeOffset="116349.1565">28761 10786 1234 0,'0'0'590'0,"0"0"-494"15,0 0-90-15,0 0-6 0,102 7 1 16,-61 6-1-16,1 0-34 16,9 10-98-16,-11-7-121 15,-10-1-320-15</inkml:trace>
  <inkml:trace contextRef="#ctx0" brushRef="#br0" timeOffset="161549.0509">19040 12482 147 0,'0'0'227'0,"0"0"57"16,-9 0 31-16,9 0-45 16,0-2-52-16,0-8-87 15,3-3-7-15,4 0 22 16,3 1 29-16,0 1-17 0,-1-2-37 16,-3 7-11-16,4-2-39 15,-1 5-22-15,2 0-19 16,5 3-14-16,4 0-4 15,5 4-1-15,8 15 3 16,2 2-8-16,4 8 2 16,1 7-8-16,3 0 0 15,-2 7 0-15,-2-3-1 16,-3 0 0-16,-5 0 0 16,-4-4-7-16,-8-3 1 15,-5-4-3-15,-8-5 1 16,-2-4 1-16,-4-1-8 15,0-9-21-15,0-4 13 16,0 1-15-16,0-7-28 0,0 0-5 16,0 0 5-1,0-7 23-15,6-8-27 0,3-9 24 16,1-3 26-16,4-2 11 16,-2-1 10-16,-5 7 17 15,-1 6 33-15,-5 7 16 16,-1 8 1-16,0-1-14 15,0 3-21-15,0 0-2 16,0 0-3-16,3 0-14 16,0 8-13-16,3 9 33 15,4 6-17 1,1 1-16-16,3 2-1 0,0-3-7 16,2 0 7-16,-3-6 0 0,-4 0 0 15,-5-8-5-15,-4 1 0 16,0-3-11-16,-19 2 12 15,-14-5 5-15,-10-2 0 16,-8 2-76 0,-20-3-178-16,8 2-270 0,11-3-411 0</inkml:trace>
  <inkml:trace contextRef="#ctx0" brushRef="#br0" timeOffset="162605.5213">16347 12157 1356 0,'0'0'218'0,"0"0"-212"15,0 0 19-15,0 0-25 16,0 0 102-16,0 0 6 15,0 0-63-15,0-3-29 16,0 3-8-16,-10 10 22 16,-9 6 1-16,-7 10 3 15,-13 1-24-15,-10 6-10 16,-6 1-13-16,-8-2 13 16,2-3 0-16,7 2 26 15,5-6-1-15,10-1-15 16,12-4-10-16,11-7-4 15,7 0-10-15,6-6-45 0,3-4-19 16,0-3 28 0,0 0 49-16,9-3-2 0,1-9-22 15,0-6 3-15,1-5-8 16,1-1 18-16,0 1 12 16,-6 4 1-16,0 3 41 15,-1 3 21-15,-3 6-7 16,-2 4 4-16,0 3-7 15,0 0-23-15,-12 5-5 16,-4 9-10-16,-7 9 14 16,0 4-2-16,-1 5-4 15,9-2 0-15,3 3-16 16,12-5-7-16,0-3-54 16,27-1-115-16,10-11-90 15,-4-6-329-15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4-15T07:02:22.364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2060"/>
    </inkml:brush>
    <inkml:brush xml:id="br2">
      <inkml:brushProperty name="width" value="0.05292" units="cm"/>
      <inkml:brushProperty name="height" value="0.05292" units="cm"/>
      <inkml:brushProperty name="color" value="#FFC000"/>
    </inkml:brush>
    <inkml:brush xml:id="br3">
      <inkml:brushProperty name="width" value="0.05292" units="cm"/>
      <inkml:brushProperty name="height" value="0.05292" units="cm"/>
      <inkml:brushProperty name="color" value="#0070C0"/>
    </inkml:brush>
    <inkml:brush xml:id="br4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26620 6284 160 0,'0'0'885'0,"0"0"-593"15,0 0-218-15,0 0-57 16,0 0-6-16,0 0 74 16,-7 0 110-16,7-6 18 15,0 0-49-15,0 1-69 16,4 0-33-16,7 1-23 16,4 3 14-16,10 1-31 0,12 0-7 15,17 0-14-15,9 11 0 16,7 6-1-16,3 1 0 15,-5 2 0-15,-3 0-1 16,-6-2-7-16,-5-1 7 16,-9-3-7-16,-6-3-6 15,-8-4-3-15,-7-4 8 16,-6-3 1-16,-9 0 8 16,-3-3 0-16,-2-8 0 15,-2-4-6-15,-2-3-10 16,0-2 16-16,0-2 12 15,-5 1-11-15,-4 2 1 0,0-1-2 16,-1 3 1 0,1 1-1-16,1 3 1 0,0 2-1 15,3 1-1-15,1 5 1 16,2 1 0-16,1 2 0 16,1 2-1-16,0 0-11 15,0 0-19-15,0 6 3 16,14 6 15-16,7 8 13 15,12 6 16-15,10 2-5 16,5 1 0-16,0 2-10 16,-5-2 0-16,-8-4 0 15,-12-1 0-15,-12-7-1 16,-11 0-8-16,-8-4-6 16,-23-4 9-16,-11-2 4 15,-8-1 1-15,-16 1-143 0,12 0-209 16,15 0-408-16</inkml:trace>
  <inkml:trace contextRef="#ctx0" brushRef="#br0" timeOffset="1304.4279">26290 9794 1624 0,'0'0'384'16,"0"0"-275"-16,0 0-87 15,0 0-2-15,0 0 48 16,0 0 37-16,0 0-8 16,44 41-23-16,-23-18-26 15,4 2-26-15,6 3-12 16,10 8 13-16,7 4 17 16,8 3-16-16,5 6-12 15,1-2-11-15,-4 2 5 16,-6 4-6-16,-7-3 15 15,-5-2 1-15,-4 0-7 16,-4-3-9-16,0 1 1 0,-4-8 0 16,-1-2 0-1,-3-6 0-15,0-7 0 0,-3-4 5 16,-1-2-6-16,-1 3 1 16,1-1 0-16,0 0-1 15,-1-1 1-15,-1-2-1 16,-6-3 0-16,-3-6-1 15,-3-1-1-15,-5-5-5 16,-1-1 5-16,0 0-7 16,0 0 9-16,0-13-9 15,0-4 2-15,-7-3 6 16,3-3 1-16,1 3-18 16,1 0 17-16,2 0 0 0,0 6-30 15,0-1-42-15,2-1 1 16,4-1 38-16,-2 4 26 15,0-1 8-15,-2 0 9 16,-2-1 2-16,0-2-1 16,0 3 5-16,0-2 7 15,-6 3 9-15,2 3 1 16,2 3-1-16,1 7-13 16,1 0-12-16,0 0-6 15,0 0 0-15,0 7-1 16,4 9 1-16,5 0 0 15,0 7 0-15,1 1 0 0,4 2 1 16,-1 1-1-16,5-4 0 16,-3 4-6-16,3-4-3 15,-5 0 0-15,-1-3 1 16,-6-3 6-16,-4-1 2 16,-2 0-1-16,0-3 1 15,-13-3 0-15,-4-2 31 16,-7-2 17-16,-3-6 7 15,-4 0-6-15,0 0-13 16,-2-3-16-16,1-8-20 16,-2-25-63-16,7 6-117 15,5-2-636-15</inkml:trace>
  <inkml:trace contextRef="#ctx0" brushRef="#br0" timeOffset="24821.6388">19352 4299 504 0,'0'0'122'0,"0"0"-70"15,0 0-42-15,0 0-10 16,10 7 0-16,-6-5 5 16,1-2 392-16,-2 0-187 15,-2 0-139-15,3 0-43 16,-4 0-19-16,0 0-8 0,0 0 12 15,0 0 10-15,0 1-7 16,0-1-14-16,3 2 4 16,0-1-5-16,4 0 9 15,-3 0 6-15,2 1 3 16,2 0-7-16,2-1-6 16,1 1-5-16,-2-1-1 15,1 0 2-15,0 2-1 16,-1 0-1-16,5 0 1 15,-5 1 0-15,1-1 0 16,3 1 0-16,3 1-1 16,-3-1 0-16,2 0 1 15,3 0 0-15,-2 0-1 0,4 0 0 16,-7 1 0 0,3-1-1-16,0 0 1 0,-2 0 0 15,0-1 0-15,0 0 0 16,-1 0 1-16,-3-1-1 15,2 0-1-15,2-1 1 16,-1 2 1-16,-3-3-1 16,6 3 0-16,0 0-7 15,0 0-5-15,-1 0-11 16,3 2 1-16,0 0 3 16,3-1 3-16,-1 0 0 15,2 0 14-15,-3 1 0 16,1-1 1-16,-1-1-18 0,-2 1 12 15,2-1-5 1,-2-2 12-16,-2 2-10 16,2-2 10-16,-5 0 0 15,1 1 0-15,-1-1 0 0,3-1 1 16,-3 2 0-16,5-2 0 16,2 1-1-16,-2 0-1 15,2 1-13-15,1 1-14 16,3-2-2-16,-2 2 4 15,1 0 17-15,2 1 2 16,3-2 7-16,-6-1 0 16,3 0 10-16,-7-1 0 0,0 2-1 15,-2-2 1 1,-5 0 7-16,-1 0-10 0,0 0 2 16,-2 0 7-1,3 0 20-15,3 0-8 0,-1 0-12 16,4 0 16-16,-1 0-15 15,1 0-5-15,3 0-12 16,0 0-1-16,3 0-12 16,1 0-19-16,-1 0 20 15,0 0 4-15,-4 0-1 16,-1 0 8-16,-4 0 1 16,-1 0 0-16,-5-2 0 15,3 0 1-15,-4 0 1 16,-1-1 9-16,3 1-9 15,-1-1-1-15,4 0 0 0,4 1-1 16,0 1-15 0,5 1-11-16,6 0-1 0,1 0-1 15,1 0-15-15,-1 0 14 16,-3 0 16-16,-3 0 12 16,-4 0 1-16,-5 0 3 15,1 0 7-15,-6 0-3 16,2 0-1-16,0 0-5 15,6-2 1-15,-5 2 0 16,5-1-2-16,1 0-20 16,4-2 2-16,-1 1 7 15,4 0-20-15,-4-1 10 16,1 2 15-16,-4-1 6 0,-1 1 0 16,0-1 0-16,-2 2 0 15,2-1 1-15,2 1-1 16,0 0 1-16,3 0-1 15,1 0 0-15,2 0 0 16,3 0 0-16,0 0 0 16,0-1 0-16,0-2 0 15,-3 0 0-15,0 0 1 16,-5-1-1-16,1 1 1 16,-4 0 0-16,3 1-1 15,-1-3 2-15,0 2-2 16,4 1 0-16,-1-1 0 0,3 0 0 15,3 1 2 1,0 1-1-16,0 1-1 16,-4 0 1-16,1 0 0 0,-4 0 6 15,-1 0 2-15,1 0 2 16,1 0 2-16,-5 0-4 16,4-1 0-16,-2-2-8 15,3 1-1-15,3-2 1 16,-7 1 6-16,3 2-7 15,-2-1 0-15,-1 2 0 16,-2-1 0-16,1 1 0 16,-2 0 9-16,2 0 4 15,2 0 2-15,-4 0-8 16,2 0 9-16,3 0 11 16,-3 0-3-16,4 0-14 0,2 0-9 15,-2 0 1-15,4 0-1 16,2 0 0-16,-1 0 0 15,-2 0-1-15,2 0 0 16,-3-2 0-16,-4 1 0 16,-1 0 2-16,-3-1-2 15,1 1-2-15,-5-1 1 16,1 2 0-16,0-1-5 16,2 1 5-16,1 0-6 15,0 0 6-15,2 0-11 16,3 0 12-16,1 3-8 15,1 0 8-15,0 1-2 16,2-3-11-16,-3 2 6 0,-3-2 7 16,1 1 1-16,-4-1 7 15,2 2-2-15,3-1-4 16,-2 1 0-16,6-1-2 16,1 0 1-16,4 1-1 15,-5-3 1-15,4 0-1 16,-4 3 0-16,-2-3 0 15,-1 0 0-15,-3 1 0 16,-2 0 0-16,-1 1 0 16,0 1-1-16,1 0 1 15,2 1 0-15,3 0 0 16,3 0 0-16,0 2 0 16,3-2 0-16,2-1 0 15,0 1-9-15,-5-3 2 16,2 2 6-16,-3-2 1 0,-3 1-2 15,1-1 1-15,-4-1-5 16,2 2 0-16,-2-1 4 16,-1 0-4-16,2 1-21 15,3 1-5-15,2-2 10 16,1-1 6-16,4 2 15 16,0-1-22-16,-2 1 14 15,0-2 9-15,-6 1 1 16,0 0 5-16,-5 2-5 15,1-1-1-15,-5-1 1 16,0 2 7-16,2 0-2 16,2 0 3-16,1-2-3 0,1 2-4 15,5-1 6-15,1-2 0 16,3 1-7-16,1-1 0 16,0 0-1-16,0 0 0 15,-2 0-10-15,-2 0 4 16,0 0-8-16,-9 0 13 15,1 0 0-15,-3 0 1 16,3 0 0-16,0 1 6 16,3-1-5-16,4 0 11 15,-1 0 1-15,2 0-12 16,1 0 5-16,1 0 3 16,-4 0 2-16,2 0 5 15,0 0 5-15,-3 0-13 16,0 0-6-16,-3 0-1 15,-1 0 1-15,0 0-1 0,2 0-1 16,1-1 2-16,2-2-1 16,2 0-1-16,-1-1 1 15,-1-1 0-15,-1 3 0 16,0 0 8-16,-5-2-6 16,2 3 19-16,-3-1 7 15,1 2-12-15,-1 0-4 16,5-1 5-16,-5 1 5 15,5-3-7-15,2 1-15 16,1-2 1-16,-2 1-1 16,2-1 0-16,-4 1 0 15,-1 1 5-15,1-1-6 16,-4 1-14-16,0 2-2 0,0 0 6 16,-1 0 9-16,2 0-27 15,4 2 5-15,2 5 14 16,8 1 9-16,5 1-2 15,4-1-9-15,3-2-26 16,2-3-44-16,2-2 49 16,-4-1 21-16,-4 0-101 15,0 0-25-15,-11 0-100 16,-7-6-255-16</inkml:trace>
  <inkml:trace contextRef="#ctx0" brushRef="#br0" timeOffset="29415.2791">19291 4199 390 0,'0'0'223'0,"0"0"-169"16,0 0-12-16,0 0-6 16,0 0 43-16,0 0 64 0,7 1-17 15,-4-1-28-15,1 0-31 16,-1 0-6-16,-1 0 0 15,1 0-3-15,0 0-18 16,0 0-21-16,1 0-13 16,3 0-6-16,3 0 0 15,0 2-20-15,5 1-24 16,2-1 9-16,-1 2-34 16,2-2 8-16,3-1 29 15,-1 2 20-15,-1-1 5 16,-3-1 7-16,-4 1 2 15,-1-1 8-15,-1-1-9 16,-4 0 8-16,-3 0-3 0,3 0 1 16,1 0 0-1,0 0 5-15,3 0-5 0,0 0-7 16,-1 0 0-16,3 0 0 16,3 3-1-16,-3 0 1 15,1 0 0-15,-3-1 0 16,3 0-3-16,0 1 2 15,-3 0-1-15,2-1 2 16,5 0-1-16,-5 2 1 16,5-2 0-16,3 0-1 15,-2 0-9-15,3-1 3 16,-3 2 6-16,1-2 0 0,2 2 0 16,-5 0 1-1,4-1 0-15,-7 2 0 0,5-2-2 16,-1 3 2-16,-3-3-1 15,3 1 1-15,1-2 0 16,2 2 0-16,6-1 1 16,-5-1 1-16,6 2-2 15,-4-2 1-15,3 1 0 16,-5 2 0-16,0-4-1 16,-2 3 1-16,-2-2-1 15,-4 1 1-15,-3-1-1 16,2-1 0-16,2 0 1 15,-2 0 5-15,5 0-3 16,2 0-2-16,3 0 0 16,2 0 1-16,-1 0-2 0,2 0 1 15,3 0-1-15,-1 0 0 16,3 0 0-16,-7 0 0 16,-1 2-1-16,-2-1 0 15,-4 1 1-15,-3 0 0 16,-2 0 0-16,0-1 0 15,1 1 0-15,6-1 2 16,2 0 6-16,5-1-8 16,6 0 1-16,6 0-1 15,2 0 0-15,3 0-9 16,1 0 8-16,-4 0 0 16,-8 0 0-16,-4 0 0 15,-8 0 1-15,-2 0-1 0,-7 0 1 16,2 0 0-1,-3 2 0-15,2-1 2 0,-1-1 5 16,2 0 6-16,4 0-3 16,1 0-4-16,6 0-5 15,4 0-1-15,5 0 0 16,-1 0-1-16,2 0 0 16,-3-1 1-16,-4 1-1 15,-4 0 0-15,-8 0 0 16,-2 0 1-16,-4 0 0 15,4 0 0-15,-6 0 0 16,6 0 9-16,2 0-3 0,6 0-6 16,1 0 7-16,4 0-5 15,3 0 3-15,5 0-5 16,3 0-10-16,-1-2-11 16,-7 2 20-16,-4 0-1 15,-7 0 1-15,-5 0-12 16,-2 0 12-16,0 0 0 15,-1 0-1-15,1 0 0 16,7-1-4-16,-2 0-4 16,7-1 3-16,5 2-34 15,6-1 12-15,-1 1 18 16,4 0-2-16,0-2-22 16,0 0 11-16,-2 2 22 15,-3 0-61-15,-5 0 45 16,-4 0 18-16,-2 0 24 0,-10 0 12 15,1 0 9-15,2 0-12 16,1 0-17-16,5 0-10 16,5 0 1-16,2 0-6 15,4 0-1-15,0 0-14 16,-1 0-14-16,-2 0 14 16,-4 0-5-16,0 0-1 15,-10 0-3-15,2 0-3 16,-4 0 17-16,2 4 9 15,0 0 2-15,5-1 4 16,0 0-5-16,4-2 1 16,2-1 5-16,0 2 6 15,3-2-6-15,-1 0-5 0,-7 0 9 16,-1 0 1-16,-2 0 2 16,-1 0-1-16,1 0-3 15,1 0 8-15,2 0-5 16,4 0-6-16,-4 1-7 15,7 2 0-15,6 1-29 16,-3 0-65-16,-3 1-244 0</inkml:trace>
  <inkml:trace contextRef="#ctx0" brushRef="#br0" timeOffset="35312.5609">29479 3989 413 0,'0'0'1130'16,"0"0"-975"-16,0 0-120 15,0 0-3-15,0 0 102 16,0 0 24-16,-3 0-60 16,3 0-32-16,0 2-16 15,0 7 26-15,0 5 14 16,0 3-25-16,0 4-21 16,0 2 5-16,0 1 1 15,0 3-9-15,0 0-22 16,0 0-10-16,0-4-8 15,1 0-1-15,1-5 0 16,-1-3-50-16,3-5-58 16,-1-2-116-16,5-4-248 0,1-3-69 15,0-1-256-15</inkml:trace>
  <inkml:trace contextRef="#ctx0" brushRef="#br0" timeOffset="37701.7971">29437 3969 588 0,'0'0'526'0,"0"0"-425"16,0 0-18-16,0 0 69 15,0 0 18-15,0 0-14 16,0 0-39-16,-2-8-43 15,6 5-26-15,-1 0-28 16,0 1 45-16,0-2 16 0,1 0-38 16,3 0-5-16,2-3-14 15,0 2-18-15,1-3 1 16,3 3-7-16,-1 2-1 16,2 0-8-16,0 2-1 15,4 1 10-15,-2 0-7 16,4 0 1-16,-1 3-3 15,-1 4-3-15,1 4-4 16,-2-2 0-16,-2 4 10 16,-3-4-5-16,-1 1 10 15,-1 0-5-15,-3 0 5 16,-1-3-1-16,-1 0-7 16,-4-1-2-16,-1-3-12 0,0 1 10 15,0 1 13 1,0 1 6-16,-6-1 3 0,-4 1-7 15,-5-1 15-15,0 0-2 16,-3-3-15-16,0-2 10 16,0 0-10-16,4 0 1 15,3 0-1-15,8 0-133 16,3 5-209-16,0-2-373 0</inkml:trace>
  <inkml:trace contextRef="#ctx0" brushRef="#br0" timeOffset="38694.7049">29747 3838 408 0,'0'0'739'0,"0"0"-539"0,0 0-130 16,0 0-24 0,0 0 56-16,0 0 28 0,0 0-15 15,17-4-20-15,-4 4 15 16,2 0 7-16,8 0-35 15,2 0-31-15,2 1-21 16,1 2-20-16,-1 0-10 16,-4-2-30-16,-3 0-103 15,-5 2-108-15,-3 1-100 16,-7-2-275-16</inkml:trace>
  <inkml:trace contextRef="#ctx0" brushRef="#br0" timeOffset="38945.6068">29865 3734 1084 0,'0'0'341'15,"0"0"-253"-15,0 0-53 16,0 0 47-16,0 0 75 15,0 0 25-15,0 0-70 16,0 82-76-16,2-56-36 16,4 8-170-16,0-7-319 15,-2-9-497-15</inkml:trace>
  <inkml:trace contextRef="#ctx0" brushRef="#br0" timeOffset="39741.6611">31984 3986 438 0,'0'0'387'0,"0"0"-217"0,0 0-85 15,0 0 24-15,0 0 53 16,0 0 36-16,0 0 1 16,-21-10-19-16,21 10-39 15,0 0-25-15,0 0-44 16,0 2-49-16,-2 11-13 15,1 5 82-15,-1 4-8 16,1 5-41-16,1 2-23 16,-2 0-11-16,2-1-9 15,-1 1 0-15,1-4 0 16,-3-3 0-16,2 0-25 16,1-7-86-16,-2-3-98 0,2-2-137 15,0-5-231-15,0-4-201 16</inkml:trace>
  <inkml:trace contextRef="#ctx0" brushRef="#br0" timeOffset="40143.3307">31951 3941 970 0,'0'0'376'16,"0"0"-305"-16,0 0-39 0,0 0 64 16,0 0-19-16,0 0-37 15,0 0 5-15,30-23 10 16,-15 22-33-16,1 1-10 16,5 0-3-16,3 0-8 15,4 8 9-15,4 5 0 16,2 2 6-16,0 3-3 15,-1 0-2-15,-3-2-11 16,-6-1-6-16,-6-3 6 16,-6-2 8-16,-6 0-6 15,-5-7-2-15,-1 2 2 16,0-3 14-16,-7 0-15 16,-10 1-1-16,-1-2-5 15,-7-1 5-15,0 0 0 16,-2 0-12-16,2 0-107 0,2-4-90 15,5 1-97-15,8 0-282 0</inkml:trace>
  <inkml:trace contextRef="#ctx0" brushRef="#br0" timeOffset="40437.3028">32400 3848 973 0,'0'0'356'15,"0"0"-256"-15,0 0-66 16,0 0 1-16,99 9-21 16,-66-3-14-16,13 3-23 15,-8-2-151-15,-6-2-332 0</inkml:trace>
  <inkml:trace contextRef="#ctx0" brushRef="#br0" timeOffset="40689.0773">32573 3755 854 0,'0'0'509'0,"0"0"-451"15,0 0-27-15,0 0 81 16,0 0 27-16,0 0-64 16,-40 82-28-16,40-26-47 0,0-7-225 15,2-7-531-15</inkml:trace>
  <inkml:trace contextRef="#ctx0" brushRef="#br0" timeOffset="46820.2429">29937 4140 778 0,'0'0'360'0,"0"0"-253"15,0 0-72-15,0 0 7 16,0 0 69-16,0 0 33 16,0-4 2-16,0 4-6 15,0 0-42-15,0 0-9 16,0 0-21-16,4 0-15 15,3 0-17-15,6 0-20 16,6 0-15-16,11 0-1 16,9 0-6-16,4 0 4 15,6 5-17-15,1 2 7 0,-4-1-9 16,-7 0-20 0,-8-3 35-16,-7-2-7 15,-9-1 11-15,-4 0-9 0,-4 0 9 16,-4 0 1-1,-2 0 0-15,-1 0-5 0,0-1-13 16,0-4-9-16,0 0 6 16,-7-2-12-16,-4-1 17 15,-1 1 17-15,0 0 0 16,-1 0 0-16,4 3 0 16,3 0 0-16,3 1 1 15,1 2 5-15,2-2 0 16,0 1-6-16,0 0 2 15,0 0-4-15,3 2 2 16,3 0-40-16,3 0 11 0,5 0 7 16,-2 6-6-1,1 3 2-15,1 0 19 0,-4 1-9 16,3 1 16-16,1 1 0 16,1-1 12-16,-2 2 2 15,-2-3 0-15,-3-2-13 16,-5-3-1-16,-3 1 0 15,0-3-1-15,-6 1-7 16,-8 2 2-16,-3-2-23 16,-1 5-102-16,5-4-26 15,6 4-61-15,5-1-112 16,2-2-409-16</inkml:trace>
  <inkml:trace contextRef="#ctx0" brushRef="#br0" timeOffset="47992.3638">31536 4182 512 0,'0'0'238'16,"0"0"-124"-16,0 0-52 16,0 0 86-16,0 0 28 15,0 0-38-15,0 0-18 16,38-21-19-16,-37 20-28 15,-1 1-17-15,0 0-12 16,0 0-6-16,0 0-20 16,0 0-9-16,0 0-8 15,0 0-1-15,0 0 2 16,0 0-2-16,0-2 0 0,-3 2-21 16,-12-1 7-16,-9 0 14 15,-7-1 16-15,-7 0-7 16,-3-2 6-16,1 0 2 15,2-2-9-15,5 2 1 16,5-3-2-16,3 1-7 16,3-1-10-16,3 2 10 15,2-1 10-15,3 2-9 16,5 3 0-16,3-1-1 16,5 2-6-16,1 0 6 15,0 0 8-15,0 0-8 16,0 0-1-16,0 0 0 15,0 0 1-15,0 0 0 0,0 0 11 16,0-3 2-16,9-1-3 16,3-1-7-16,1-2-3 15,0-2 2-15,-2 1-1 16,-3 0 1-16,-2 4-1 16,-1 0-1-16,-2 1 2 15,0 2-2-15,-1-1 0 16,1 1 0-16,0-1 0 15,-2-1 1-15,1 2 0 16,-1 1 11-16,-1 0-5 16,0 0-7-16,0 0-1 15,0 0-14-15,-10 0 4 0,-6 0 10 16,-6 0 1 0,-1 6 0-16,0-2 0 15,5 0 1-15,3 1 9 0,6-3-4 16,2 1-3-16,0 0 6 15,1 1-3-15,-2-2-5 16,3 3 1-16,1 1-1 16,2-2 0-16,2 4 8 15,0-2-3-15,0 3 7 16,14 2-1-16,7 3-12 16,12 7-66-16,-4-1-132 15,-3-6-301-15</inkml:trace>
  <inkml:trace contextRef="#ctx0" brushRef="#br0" timeOffset="52826.4505">30630 3893 591 0,'0'0'140'0,"0"0"-36"15,0 0-52-15,0 0 12 16,0 0 33-16,0 0 54 16,8-47-49-16,-3 39 43 15,-1 0-84-15,1-1 3 16,1 2 17-16,1 1-56 0,0-1-7 15,4 2-4 1,2 0-7-16,1 2-7 0,3 3-20 16,2 0 20-16,0 0 8 15,2 8-7-15,-2 6-1 16,-1 3 0-16,-1 1-1 16,-3 3 1-16,-3 0-7 15,-1-2 1-15,-4-2 0 16,2-3 3-16,-4-3 2 15,1-3 0-15,-4-3 0 16,1-3 0-16,-2-2 0 16,0 0-12-16,0 0-6 0,-8 0 19 15,-4 0 8 1,-3 0 0-16,0 0 3 0,-1 0-5 16,3 0-5-16,-2 0 1 15,4 0 9-15,2 0-3 16,1 6-8-16,3 4 0 15,3 2 5-15,2 0 4 16,0 2-7-16,0 0 5 16,2 0-7-16,4 1-16 15,1 0-96-15,-2 8-99 16,-4-4-49-16,-1-2-265 0</inkml:trace>
  <inkml:trace contextRef="#ctx0" brushRef="#br0" timeOffset="53009.4347">30746 4291 963 0,'0'0'195'16,"0"0"-151"-16,0 0-33 15,0 0-2-15,0 0-9 16,0 0-13-16,0 0-113 15,-12 32-499-15</inkml:trace>
  <inkml:trace contextRef="#ctx0" brushRef="#br0" timeOffset="68257.4197">3625 5102 120 0,'0'0'209'0,"0"0"-154"15,0 0-55-15,0 0 0 16,0 0 0-16,6-4 6 15,-3 1 118-15,0 2 121 16,0-2-115-16,0-1-66 16,-3-1 24-16,2 2 39 15,-2 1-5-15,0-1-21 16,0 2-18-16,0-2-5 16,0 1-6-16,0 1-7 15,0 0 1-15,0-1 0 16,0-1 5-16,-2 2-8 15,-4 0 12-15,3-4-2 16,-6 1-49-16,-1-3-15 0,1 1 6 16,-5 1 8-16,-2-1 2 15,1 0 6-15,-3 0-4 16,3 2 4-16,-1 2-4 16,2 0-2-16,1 2 0 15,2 0-1-15,-2 0-11 16,-2 3-1-16,-1 8-5 15,1 4 7-15,-6 3 0 16,1 3-6-16,1 0 2 16,0 4 1-16,5-6 2 15,1 1-1-15,7-2-3 16,0-1 4-16,3 0 2 0,3 0-6 16,0-2 0-1,0 1-8-15,6-2 5 16,3-1-4-16,6 0-1 0,0-5 5 15,4-1-6-15,0-4-8 16,1-3-6-16,1 0-9 16,-2 0 10-16,2-10-6 15,3-4-11-15,-2-5-16 16,-2-2 15-16,2-1 8 16,-1-2 3-16,-3 1-1 15,-2 3 20-15,-5 1 1 16,2 3 1-16,-4 1 14 15,-3 3 10-15,4-3 2 0,-2 2 3 16,-2 0-5 0,0 2-13-16,0 1 0 0,-3 2 0 15,1 2 7-15,-1 2-4 16,0 2-2-16,-3-2 2 16,0 2 4-16,0 1 4 15,0 1-5-15,0 0-6 16,0 0-3-16,0 0-9 15,0 0-1-15,0 0-5 16,0 7 6-16,-6 1 9 16,-1 3 1-16,1 2-4 15,0-1 2-15,0 3 4 16,1 1 9-16,-3 1 2 16,0 3-3-16,-1 0 4 15,-1-1-6-15,4 1-5 0,-2-1-3 16,4-4 7-16,-1 1-5 15,5-4 1-15,0 0-1 16,0-1-3-16,14-3 3 16,-1-2-10-16,2 1-1 15,4-5-1-15,-2-2-11 16,4 0-44-16,-2 0-42 16,-1-2-49-16,3-8-151 15,-6 2-300-15,-2-1-709 0</inkml:trace>
  <inkml:trace contextRef="#ctx0" brushRef="#br0" timeOffset="68991.9034">4031 5152 479 0,'0'0'745'0,"0"0"-538"15,0 0-137-15,0 0 48 16,0 0 114-16,0 0-24 16,0 0-77-16,-3-7-44 15,9 7-22-15,6 0 2 0,3 0-9 16,0 0-11-16,4 0-14 15,5 0-3-15,1 0-20 16,1-2-4-16,5 0-6 16,-1-2-24-16,-3 2-31 15,-2 1-20-15,-6-1-8 16,-5 2-48-16,-5 0-88 16,-2 0-11-16,-7 2-35 15,0 1-74-15,0 1-346 0</inkml:trace>
  <inkml:trace contextRef="#ctx0" brushRef="#br0" timeOffset="69413.7024">4180 4960 479 0,'0'0'1050'15,"0"0"-835"-15,0 0-143 16,0 0 88-16,0 0 66 15,0 0-31-15,0 0-81 0,-33-28-48 16,33 28-30-16,0 0-20 16,-3 11-6-16,-1 9 22 15,1 5 21-15,-3 7-21 16,0 2-23-16,-2 1-2 16,1 1 3-16,1-4-8 15,0 1 3-15,0-5-5 16,0-3 0-16,3-1-31 15,3-4-80-15,0 0-48 16,0-2-174-16,0-2-311 16,3-8-352-16</inkml:trace>
  <inkml:trace contextRef="#ctx0" brushRef="#br0" timeOffset="69994.8215">4904 4903 550 0,'0'0'768'0,"0"0"-607"15,0 0-82-15,0 0 45 16,0 0 52-16,0 0-32 16,0 0-61-16,0-4-34 15,-3 8 7-15,-2 13 58 16,-4 0-9-16,-1 6-26 16,-2 6-39-16,-3 2-12 0,0 2-3 15,-1-1-5-15,-1-3-10 16,1 2-1-16,1-5-8 15,4-2 6-15,1-2-5 16,1-5-1-16,3-2 0 16,0-1-1-16,2-1 0 15,1-3-7-15,0-2-29 16,3-2-31-16,0-1-20 16,0 1-56-16,-3-1-44 15,3-3-91-15,-2 0-47 16,1-2-54-16</inkml:trace>
  <inkml:trace contextRef="#ctx0" brushRef="#br0" timeOffset="70492.725">4716 4831 393 0,'0'0'857'0,"0"0"-618"16,0 0-111-16,0 0 46 15,0 0 69-15,0 0-32 16,0 0-57-16,-9-7-51 0,9 13-48 15,0 8 17-15,0 5-32 16,0 4-13-16,3 5-2 16,9 4 2-16,4 1-3 15,5 6-6-15,-3-2-12 16,1-1-5-16,-2-3 0 16,-1-4 0-16,1-2 0 15,-1-2-1-15,-1-2 1 16,1-2 0-16,-2-3 0 15,-4-3 0-15,-1-3-1 16,-3-2 0-16,0-4-1 16,-3-2 1-16,0-1-9 0,-2 0-5 15,1-2-23-15,-2 1-37 16,0-1-25-16,3 0-31 16,0 1-88-16,12-2-143 15,-2 0-235-15,1 0-502 0</inkml:trace>
  <inkml:trace contextRef="#ctx0" brushRef="#br0" timeOffset="71458.3389">5523 5182 234 0,'0'0'911'16,"0"0"-630"-16,0 0-143 16,0 0 44-16,0 0 89 15,0 0-37-15,0 0-116 16,-3-7-51-16,21 7-9 0,4 0-7 16,5 0-23-1,10 3-16-15,2 1-11 0,3-1 6 16,4 0-6-16,-1 0 0 15,1 0 0-15,-1-2 0 16,-2 2-1-16,-1-1 1 16,-3-2-1-16,-3 2 0 15,-2-2 0-15,-4 0-1 16,-2 0 1-16,-7 0-6 16,-5 0 4-16,-7 0 1 15,-4 0-7-15,-5 0 7 16,0 0 1-16,0 0 7 0,0 0 2 15,-2-2 0 1,-7-4-9-16,-4 0 0 0,-5 0 0 16,0-1 0-16,-4 0 0 15,2 0-1-15,1-1 1 16,-2 0-8-16,3 0 7 16,5 0 0-16,1 3-1 15,7-1 2-15,-1 2 0 16,6-1 0-16,-3 1 0 15,3 4 0-15,0-1 1 16,0 1 0-16,0 0 5 16,0 0-4-16,0 0 8 15,0 0 8-15,0 0-3 0,0 0-5 16,0 0-10-16,0 0-1 16,8 0 1-16,4 0 0 15,4 4 1-15,2 2 0 16,3 4-1-16,4-2 0 15,2 3 0-15,0-1-1 16,-3 1 1-16,-3-1-1 16,-2 0 1-16,-4 0-1 15,0 0-1-15,-6-1 1 16,-3 1-1-16,-3-2-5 16,-3 0 1-16,0 1 6 15,0-1 7-15,-3 1 3 16,-9 0 2-16,-1 3 3 0,-4-2-3 15,1-2-3 1,2 1-3-16,-2-2-5 0,4-3-1 16,3 0-22-16,-3-4-86 15,3 0-180-15,6 0-623 0</inkml:trace>
  <inkml:trace contextRef="#ctx0" brushRef="#br0" timeOffset="72243.1118">6569 4814 542 0,'0'0'831'0,"0"0"-632"15,0 0-44-15,0 0 25 16,0 0 29-16,0 0-38 16,0 0-52-16,0-3-39 15,0 3-20-15,0 3-14 16,10 12 56-16,-1 1-27 16,2 6-27-16,2 3-17 15,2 5-13-15,4 3-7 16,-2 1-4-16,2 2-7 15,2-4 1-15,-6-1 0 16,4-5-1-16,-5-5 0 16,-4-3-6-16,2-5-6 0,-3-5-10 15,-1-2-26-15,2-4-25 16,-1-2-23-16,7 0-36 16,4-7-179-16,-4-5-360 15,-2-3-375-15</inkml:trace>
  <inkml:trace contextRef="#ctx0" brushRef="#br0" timeOffset="72723.2254">6979 4805 955 0,'0'0'333'16,"0"0"-181"-16,0 0 25 15,0 0 79-15,0 0-30 16,0 0-79-16,0 0-51 16,0-6-34-16,0 14 31 15,-4 6-3-15,-1 2-30 16,-1 5-21-16,0 3-7 15,-3 6 1-15,-1 4-3 16,-2 2-3-16,1 2-14 16,-2 1-1-16,4-3-6 15,-4-2-4-15,-1-3 10 0,2-3 0 16,-1-1 14-16,1-1 4 16,-3 3-12-16,6-5 0 15,-3 3-4-15,3-1-7 16,0-3-1-16,3 2-5 15,3-4 0-15,0-2-1 16,3-2 1-16,0-3-1 16,0-4-8-16,0-1-34 15,0-5-56-15,0-1-32 16,0 0-28-16,0-2-44 16,0 2-109-16,0-3-77 15,0 0-224-15</inkml:trace>
  <inkml:trace contextRef="#ctx0" brushRef="#br0" timeOffset="73233.9218">7331 5224 1423 0,'0'0'526'0,"0"0"-440"16,0 0 40-16,0 0 55 16,0 0-9-16,0 0-68 15,0 0-67-15,24 0-11 0,-2 0-13 16,7 0-6-16,1 0-6 15,1 0 0-15,-1 0-1 16,-3 0-1-16,-2 0-27 16,-4 0-36-16,-6 0-6 15,-5 0-9-15,-4 0-10 16,0 0-15-16,-6-3-90 16,0 0-28-16,0 0 15 15,0 1-157-15,-6-1-357 0</inkml:trace>
  <inkml:trace contextRef="#ctx0" brushRef="#br0" timeOffset="73529.3298">7467 5129 140 0,'0'0'1097'15,"0"0"-829"-15,0 0-101 16,0 0 79-16,0 0 9 15,0 0-63-15,0 0-83 16,-3-7-38-16,3 7-10 16,0 0-13-16,-3 3-15 15,0 13 32-15,0 4 11 16,0 4-40-16,0 4-18 16,3 0-9-16,0 1-9 15,0-3-1-15,0-2-39 16,3-2-62-16,0-1-59 15,0-2-84-15,0 1-231 16,0-6-93-16,0-6-523 0</inkml:trace>
  <inkml:trace contextRef="#ctx0" brushRef="#br0" timeOffset="74390.1664">7913 4784 1222 0,'0'0'480'16,"0"0"-424"-16,0 0-31 15,0 0 71-15,0 0 99 16,0 0-36-16,0 0-58 0,0 37-30 15,0-14-3 1,0 6-10-16,0 3-3 0,0 3-13 16,0 4-15-16,0 2-3 15,0 0-10-15,0-3-8 16,0-2-5-16,0-1 0 16,0-5-1-16,0-3 1 15,0-4 0-15,0-3-1 16,0-3 0-16,0-4 0 15,0-2 0-15,0-4-2 16,0-1 1-16,0-2 0 16,0-1-5-16,0-3-13 15,0 0 4-15,3 0 15 16,3-2 6-16,4-7-6 16,1-6-5-16,1-3 5 0,-2-2 1 15,2 0 0-15,2-3-1 16,-4 3 1-16,2 1 0 15,-3 5-1-15,0 3 1 16,3 0 0-16,-3 3-1 16,4 1-2-16,1 2-4 15,5 1-3-15,0 4 8 16,4 0-8-16,2 0 8 16,-1 0 0-16,-2 10-5 15,-2 4 5-15,-4 1-1 16,1 2 1-16,-4 4 1 15,-4-3-2-15,-3 1 2 0,-3-1 8 16,0-1 14-16,-3-1-2 16,0-1-1-16,-3-2-3 15,-9-2 7-15,-7-2-4 16,-8-4 2-16,-6 0-3 16,-4-4-9-16,-5-1-9 15,6 0-1-15,-4 0-53 16,10-1-116-16,12-2-601 0</inkml:trace>
  <inkml:trace contextRef="#ctx0" brushRef="#br0" timeOffset="79227.9399">30660 16026 205 0,'0'0'585'0,"0"0"-276"16,0 0-100-16,0 0 21 0,0 0 17 16,0 0-28-16,0 0-47 15,2-24-46-15,-2 19-20 16,-2 0-9-16,-5 1-26 15,0-5-17-15,-3 2-20 16,-4 0-13 0,-3 0-8-16,-7 1-5 0,-2 3 4 15,-4 3-2-15,-3 0 19 16,-1 9-4-16,-1 8 8 16,5 3-5-16,5 2-5 0,6 2-2 15,5 3-1-15,10-4-8 16,4 4-1-16,0-5 1 15,16-2-3-15,13 0-2 16,8-3 1-16,5-5-2 16,1-2-6-16,3-6-36 15,-3-1-40-15,-5-3-75 16,-5 0-57-16,-11 0-276 16,-7 0-216-16</inkml:trace>
  <inkml:trace contextRef="#ctx0" brushRef="#br0" timeOffset="79473.8568">30831 16172 892 0,'0'0'730'16,"0"0"-536"-16,0 0 137 16,0 0-32-16,0 0-103 15,0 0-88-15,0 0-68 16,14 41-34-16,-11-34-6 16,0-1-131-16,-1-3-343 15,-1-3-941-15</inkml:trace>
  <inkml:trace contextRef="#ctx0" brushRef="#br0" timeOffset="80844.9953">31114 16249 172 0,'0'0'200'15,"0"0"-61"-15,0 0 40 16,0 0 1-16,0 0-34 16,0 0-33-16,0 0 7 15,10 0 34-15,-8 0 11 16,-2 0 16-16,1 0 5 15,1 0-1-15,-1 0-30 0,1 0-37 16,-1 0-39 0,-1 0-21-16,0 0-5 0,0 0-11 15,0 0-17-15,0 0-4 16,0-9 4-16,-4-1-25 16,-6-3-5-16,-1-7-3 15,-1-5 7-15,-3-3 1 16,3-5 0-16,-1-6 0 15,2-6 2-15,4 2 5 16,1 2 2-16,0 7-8 16,3 6-1-16,2 14 20 15,-1 3 23-15,2 9-3 0,0 2-14 16,0 0-4-16,0 0-16 16,0 0-6-16,0 2-7 15,2 11 7-15,2 1 0 16,3 3 1-16,-1 2 5 15,2-2 0-15,0-1-5 16,2-3 0-16,-3-3 0 16,1-3-1-16,-2-1 1 15,1-6-1-15,-3 0 1 16,4 0 0-16,1 0-1 16,3-4-9-16,3-8 3 15,4-2-3-15,2-6-3 16,5 1 2-16,-3-4 2 0,0 0 7 15,-7 9 1 1,-3 2 1-16,-6 8 17 0,-4 0 2 16,-3 4 1-16,0 0-2 15,0 0-13-15,0 0-6 16,0 13-2-16,0 8 2 16,0 10 14-16,-2 1-5 15,2 4 0-15,0 4 3 16,0-1-6-16,6-6-5 15,4 1-1-15,-1-11 1 16,2-2-1-16,1-3 0 16,0-6-13-16,0-2-48 15,4-1-74-15,9-3-136 16,-6-6-507-16,-2 0-523 0</inkml:trace>
  <inkml:trace contextRef="#ctx0" brushRef="#br0" timeOffset="80999.8805">31550 16150 1527 0,'0'0'616'0,"0"0"-483"16,0 0 90-16,0 0-69 15,0 0-102-15,0 0-52 16,0 0-181-16,21 51-826 0</inkml:trace>
  <inkml:trace contextRef="#ctx0" brushRef="#br0" timeOffset="92811.8021">23839 4993 152 0,'0'0'200'15,"0"0"-97"-15,0 0 5 16,0 0 23-16,0 0 93 16,0 0-52-16,11 0-52 15,-10 0-11-15,-1 0-24 16,0 0-21-16,0 0-20 16,0 0-17-16,0 0-15 15,0 0-6-15,0 0-5 16,0 0 13-16,-7 0 4 0,-4 0 1 15,1 0 8-15,-3 0-3 16,0 0 0-16,-3-1-3 16,0-2-4-16,-5-1 4 15,0-2-11-15,0 1 2 16,-1-2-11-16,1 0 1 16,3 2-1-16,2 0 1 15,-4-1 0-15,5 2-1 16,5 0 0-16,-5 0 0 15,4 2 5-15,5 1 3 16,-1 1 3-16,4-2 1 16,-1 2-4-16,0 0-2 15,0 0 2-15,-2-1-3 0,-3 1-6 16,-1 0 1-16,-1-2 1 16,-2 1-2-16,1 0 1 15,3-1 0-15,0 2 1 16,5-3 8-16,4 3 8 15,-3 0 5-15,3 0 6 16,0 0-5-16,0 0 2 16,0 0 1-16,0 0-9 15,0 0-10-15,0 0-2 16,0 0 2-16,0 0 1 16,0 0 0-16,0 0 3 15,0 0-2-15,0 0 9 16,0 0 11-16,0 0-7 0,0 0-6 15,0 0-6 1,0 0-3-16,0 0-7 0,0 0 5 16,0 6 14-16,-4 3 0 15,3-1-3-15,-2 2 10 16,1 0-8-16,1 3 9 16,-1-2 0-16,2-2-10 15,0 1-6-15,0 0-2 16,0 0-1-16,0-1 5 15,0 4-5-15,0-1 4 16,0 1 2-16,0 1 1 16,0 0-1-16,0 0 4 15,3-1-8-15,-1 3-5 16,-1-4-5-16,2 1 0 16,1-1 0-16,-4 1 0 0,3 0-1 15,-3 0 1-15,1-2 7 16,1 2-8-16,-1-4 2 15,2 4-1-15,1-2 0 16,-1 2 6-16,2 2-6 16,-1-1-1-16,-1 1 2 15,0 2-1-15,0 0 7 16,-1 0-1-16,-1 1 4 16,1-2-2-16,-1 2-2 15,4-3-5-15,-5 0 14 16,3 0-4-16,-2-1 0 15,2 0-5-15,0 2 4 16,0-1-2-16,2 2 1 0,-2 2-1 16,1 0 0-16,3 1-3 15,-2-2-5-15,-2 1 10 16,0 1-10-16,2-4 0 16,-5 3 0-16,0 1-1 15,0-2 0-15,0 2 0 16,0-1 0-16,0 1 0 15,0 0 2-15,0 0-2 16,0-1 0-16,0 1 0 16,0 3 1-16,0 0-1 15,0-3 1-15,0 3-1 16,0 0 0-16,0-2 1 0,0 0 0 16,-7 0 7-1,4-1-7-15,0 0 0 0,0-3 5 16,0 3-5-16,1-5-1 15,0 2 0-15,2 0 1 16,0-2 0-16,0-1 0 16,0 2 5-16,0-2-6 15,0 1 6-15,0-3 8 16,0 5-1-16,0-5-3 16,0 6-4-16,0-2-4 15,2 0 5-15,-2 4-1 16,2-2 2-16,1 0-7 15,2 2 5-15,1 3-4 16,0-1 5-16,0-1-6 16,1 1 1-16,-2 0-2 0,-1 1 1 15,-1-1-1 1,0 2 6-16,0 2-5 0,-1-1 0 16,-2-1-1-16,1 3 1 15,-1-2 0-15,0 2-1 16,2-1 0-16,-1 2 0 15,3-2-1-15,0 1 1 16,-4-1 0-16,0 2 0 16,0-3-1-16,0 1 1 15,0 1-1-15,0-1 1 16,0 3 0-16,0-1 0 16,-6 0 1-16,3 2 0 0,0-2 0 15,0 0 0-15,0-2 1 16,0 5 8-16,1-2-4 15,-1-1-5-15,0 1 0 16,0-1 0-16,0-1 8 16,1 1-7-16,0-3-1 15,2 2 6-15,0 0-6 16,0 0 0-16,0-3 0 16,0 0 0-16,2-1-1 15,0-3 0-15,0-1-12 16,-2-2-7-16,0 0-11 15,0-3-6-15,0-1 8 16,0 2-7-16,-4-4-1 16,1-1-32-16,3-1-88 0,0-5-309 15,11-1-283-15</inkml:trace>
  <inkml:trace contextRef="#ctx0" brushRef="#br0" timeOffset="95603.0239">23907 5025 560 0,'0'0'491'0,"0"0"-417"16,0 0-26-16,0 0 23 15,0 0 38-15,0 0 5 0,0 0-44 16,8 23-16-16,-8-14-19 15,0 1 0-15,0 4 8 16,0 0 17-16,-4 3 7 16,-2 0 5-16,2 2-12 15,-1 0-16-15,0-1-16 16,2 4-6-16,0-2 3 16,-1 1 7-16,3 1 1 15,-2-2-8-15,0 1 10 16,1-1-7-16,-2-1-6 0,1 3 5 15,0-2 14 1,0-1-8-16,0 2 1 0,-2 2 5 16,4-2-4-16,1 2-8 15,0 1-3-15,0-3-9 16,0 2-8-16,0-4 1 16,1 2-7-16,4-1 6 15,-5 0 1-15,3 3 1 16,-3-1-8-16,1 1 13 15,1 1-8-15,-1 0 4 16,-1-1 4-16,2 0-1 16,-2 0 9-16,0-1 1 15,0 1-10-15,0 0-4 16,0-2 3-16,0 0-11 16,0 2 0-16,0 0 8 0,-2 0-7 15,2 2-1-15,0 1 1 16,0 1-2-16,-1-3 1 15,-1 2 7-15,2 0-7 16,-1 0 0-16,1-1 1 16,0 0 5-16,0 1 4 15,0 0-10-15,0-2 5 16,0 2-6-16,0-2 1 16,0 2 0-16,0-1 0 15,0 3 0-15,0-2-1 16,-3 2 1-16,-2 3-1 15,2-1 2-15,-1 1 4 16,1 0-5-16,0 2 6 0,1-1 4 16,1-2-4-16,1-1 1 15,0 0 2-15,0-2 1 16,0 3-5-16,0-4 1 16,0 4 1-16,-3-1 5 15,1-2-2-15,-1 2-10 16,0-1 10-16,-1 0-9 15,1 2 5-15,2-1-5 16,-1-1 5-16,1 2-6 16,1-2-1-16,-3 3 0 15,-1-4 0-15,3 1 1 16,-2-1-1-16,1 0 6 0,2 1-5 16,0-3 5-16,0 1-5 15,0 1 5-15,0-2-6 16,0-1 0-16,0 3 0 15,0-2 0-15,0-1 2 16,0 2-1-16,2-2-1 16,-2 0 0-16,0 1 1 15,0-1 0-15,0 2 8 16,0-1-1-16,0-1-2 16,0 3-5-16,3-2 5 15,2 3 0-15,-2-5-5 16,3 0 5-16,-1 0-6 15,-2-1 0-15,0-1 0 16,-1-3-1-16,-1-1 1 16,1-3 0-16,-1 2 0 0,-1-5 0 15,2 2 0-15,-1-3 0 16,-1-3 0-16,2 2 0 16,-2-6 0-16,1 1-1 15,-1-1 1-15,0-3 0 16,0 0-1-16,0 3 0 15,0-3 0-15,0 0 1 16,2 0-1-16,-2 0 1 16,0 0-6-16,0 0 4 15,0 0 1-15,0 0-7 16,0 0 8-16,0 0-11 16,-6 0 11-16,-3 0 0 15,-6 0-1-15,-2 0 0 0,-3 0 0 16,-4 0 0-16,-1 0 0 15,-1 0 0-15,-1 0 0 16,0 0 1-16,4 0 0 16,2 0 0-16,4 0 1 15,2 0-1-15,3 0 1 16,5 0 0-16,-1 0-1 16,1 0 1-16,3 0-1 15,0-3 0-15,1 3 0 16,0 0 0-16,2 0 0 15,-2-1 0-15,0-2 1 16,1 0 5-16,0 0-5 16,0 3 5-16,2-2 2 0,0-2-7 15,-1 1 0-15,1 0-1 16,0-1 2-16,-2 0-2 16,1-2 1-1,1-1 5-15,-2 0-5 0,2-3 0 16,0-3 0-16,0 0 0 15,0 1 0-15,0-2 0 16,0 1-1-16,0 1 0 16,0-3 2-16,0 2 4 15,0 2-6-15,0-2 0 16,0 0 2-16,0 0 4 16,0 0 3-16,0 0-2 15,0 0 4-15,0 1-2 16,3-2-2-16,-1 0-6 15,1-2 0-15,-1-1 0 0,0 3-1 16,-1-2 0-16,-1 1 0 16,2 1-1-16,-2 1 0 15,0 5-5-15,0-1-12 16,0 5-50-16,0 1-56 16,0-3-129-16,0 2-398 15,0-3-443-15</inkml:trace>
  <inkml:trace contextRef="#ctx0" brushRef="#br0" timeOffset="97211.3152">19954 6690 421 0,'0'0'533'0,"0"0"-354"16,0 0-10-16,0 0-5 16,0 0-34-16,0 0-30 15,0 0-9-15,2-23-14 16,-2 20-21-16,0 2-14 0,0 1 4 15,0-2-1 1,0 1 8-16,0-2-6 16,0 2-9-16,-5-2-14 0,-2 2-2 15,-3-1 5-15,-3 2 13 16,0 0 1-16,0 0 14 16,-1 4-21-16,-1 5-16 15,5 4-3-15,0 1 4 16,4 0 6-16,2 4-5 15,4 0-8-15,0 1-5 16,14-2-5-16,2-2 5 16,7-3-6-16,-1-5 6 15,1-4-7-15,-4-3-1 16,-1 0-12-16,-3 0 4 16,-3-6 8-16,-4-5-7 0,-2-3 1 15,-3-2 1-15,-3 1 6 16,0-2 0-16,0 5 0 15,0 0 9-15,-7 2-1 16,-3 0 1-16,1 1-8 16,0 4-1-16,-2 2 2 15,4 1-1-15,-2 2 0 16,0 0-1-16,-1 5 3 16,2 5-3-16,2 1 1 15,4 2-1-15,2-1 0 16,0-1-1-16,2-2-6 15,8-2-3-15,4-3-2 16,-1-1 0-16,-1-3-9 0,2 0-6 16,-4 0-11-16,2-3-7 15,-5-3 4-15,-1-3 13 16,-3-1 5-16,1 0 10 16,-4 0 6-16,0 0 6 15,0 2 1-15,-4-1 9 16,-3 4 10-16,1 0 2 15,-3 1 10-15,3 4-9 16,2 0-13-16,-2 0-9 16,-1 4 0-16,6 6-43 15,1 3-97-15,5 1-193 16,7-4-315-16</inkml:trace>
  <inkml:trace contextRef="#ctx0" brushRef="#br0" timeOffset="98311.3674">20106 6727 186 0,'0'0'316'16,"0"0"-70"-16,0 0-63 15,0 0-53-15,0 0-27 16,0 0 23-16,0 0-9 15,-1-10-27-15,1 10-19 16,0 0-20-16,0 0 2 16,0 0 46-16,6 0 31 15,2 0 14-15,5 1-40 16,0 2-43-16,10-1-33 16,3-2-15-16,6 4-12 15,1-2 0-15,2 0-1 0,3 1-1 16,-2 1-8-1,4 0 3-15,-4 0 0 0,2 2-6 16,3-2-10-16,0 2 6 16,0-2 10-16,-2 2 6 15,1-1-1-15,-4 0-1 16,-1 1 1-16,0-1 0 16,-1-1 1-16,-2 2-1 15,-3-2 1-15,1 0-8 16,-3-2 7-16,-2 0 0 15,-1 0-9-15,-4-2-12 16,-1 0 11-16,-2 0 10 16,-7 0 1-16,-4 0 0 0,-2 0 6 15,-2 0 5 1,-2 0 14-16,0 0 1 0,0 0-6 16,0 0-2-16,0 0-12 15,0 0-5-15,0 0 5 16,0-2-5-16,-5 0-1 15,-1-2 0-15,-1-2 1 16,-3-1 1-16,0 0 4 16,0 0-5-16,-2-3 1 15,2 0-1-15,-5 1 6 16,4-1-5-16,2 1 7 16,1 4-8-16,2-1 9 15,2 4 9-15,1 1 4 16,3 1-13-16,0 0-4 0,0 0-5 15,0 0 5-15,0 0-6 16,0 0 1 0,0 0-1-16,0 0 6 0,0 0-4 15,0 0 11-15,0 0 15 16,0 0 0-16,0 0-2 16,0 0-9-16,3 0 4 15,7 3 6-15,3 8-8 16,0-3-11-16,7 2-1 15,-5-2-6-15,2 2 0 16,0-1-1-16,-4 0 2 16,-1-4-2-16,-1 5 0 15,-5-3 0-15,-3-2 0 0,-3 0-1 16,0-3 1 0,0 4 15-16,0-1 15 0,-3-2 13 15,-7 4 0-15,-3-1 6 16,0 3-8-16,-3-1-10 15,-3-1-15-15,2 2-7 16,-1-2-8-16,3 0-1 16,-1 0-55-16,-3-3-127 15,5 0-379-15,2-2-625 0</inkml:trace>
  <inkml:trace contextRef="#ctx0" brushRef="#br0" timeOffset="99283.1676">20210 7167 506 0,'0'0'1143'16,"0"0"-915"-16,0 0-155 16,0 0-4-16,0 0 53 15,0 0 3-15,0 0-20 16,-30-43-38-16,21 39-22 15,-6 1-10-15,-2-1 2 0,-3 4 2 16,-3 0 0-16,-6 0 0 16,0 3-7-16,-3 7 6 15,2 0-5-15,4 3 5 16,2 1-12-16,6 1-7 16,5 0 1-16,7 1-7 15,1 4 0-15,5-2-7 16,0 0-4-16,0 0-2 15,8-3 6-15,4-4-6 16,1-2 0-16,4-2 0 16,-1-3-6-16,0-4-16 15,4 0-14-15,0 0-3 16,2-8-2-16,-2-7 11 0,2-3 6 16,-2 1 16-1,-2-1 2-15,-1-2 6 0,-6 3 0 16,-3 0 7-16,-4 4 14 15,-1 2 5-15,-3 1 0 16,0 2-2-16,0 1 3 16,0 0-6-16,0 0-6 15,0 4-3-15,0-1 1 16,0 1-4-16,0 1-1 16,0 0 1-16,0 2 4 15,0 0 1-15,0 0-7 16,0 0 5-16,0 0-12 15,0 5 0-15,0 8 0 16,0 6 27-16,-1-1-3 16,-2 3 0-16,3-1 1 0,0 1-6 15,0-2-2-15,6-2-2 16,9 3 0-16,-2-6-2 16,5-1-7-16,-1-3 0 15,0-3-6-15,-3-3 0 16,1-2-24-16,-5-2-40 15,-1 0-74-15,-9 0-169 16,0-5-471-16,-9 0-626 0</inkml:trace>
  <inkml:trace contextRef="#ctx0" brushRef="#br0" timeOffset="100836.2264">23320 8293 22 0,'0'0'644'0,"0"0"-232"16,0 0-160-16,0 0-66 16,0 0 12-16,0 0 18 15,0 0-12-15,5-23-46 16,-5 23-22-16,0 0-29 16,0 0-9-16,0 0-38 15,0 0-33-15,0 2-6 16,0 12 7-16,-3 6 54 15,-6 6-22-15,3 10-29 16,-6 2-10-16,3 1-10 16,0 3-5-16,3-5-6 15,-1 0 1-15,1-6 0 0,3-3 1 16,3-5-1 0,0-5-1-16,0-4 1 15,0-2 5-15,10-7-6 0,8 1 0 16,3-6-7-16,0 0-20 15,3 0-26-15,-5-3-26 16,-1-4-27-16,-3 0-5 16,-5 1-16-16,-8 3-98 15,-2 2-175-15,0 0-260 0</inkml:trace>
  <inkml:trace contextRef="#ctx0" brushRef="#br0" timeOffset="101051.804">23222 8524 1288 0,'0'0'710'16,"0"0"-605"-16,0 0-17 15,0 0 48-15,0 0 10 16,0 0-94-16,0 0-36 15,65-7-16-15,-38 7-35 16,-2 0-109-16,-5 0-213 16,-4 0-272-16,-7 3-221 0</inkml:trace>
  <inkml:trace contextRef="#ctx0" brushRef="#br0" timeOffset="101877.2607">23580 8533 970 0,'0'0'968'15,"0"0"-834"-15,0 0-74 16,0 0 70-16,0 0 33 16,0 0-59-16,0 0-55 15,0-23-19-15,-4 23-16 16,-4 0-8-16,-4 7 9 15,-4 7-6-15,-1 2-3 16,-1 1 0-16,3 0-4 16,2-2-1-16,2-1 0 15,5-2 0-15,3-2-1 0,3-3 0 16,0-3-15 0,11-4-16-16,10 0-17 0,1 0-38 15,7-1 6-15,-1-11 18 16,-1-5 1-16,-4 0 34 15,-3 0 16-15,-4 1 11 16,-5 0 22-16,-2 5 57 16,-8 2 29-16,1 2-14 15,-2 4-41-15,0 3-11 16,0-1-6-16,0 1-2 16,0 0-12-16,0 0-11 15,0 4-1-15,-3 10 5 0,0 3-5 16,-2-1-9-16,5 0 0 15,0 3-1-15,0-5-1 16,5-4-17-16,2 0 2 16,1-3-4-16,-1-5 2 15,2-2-5 1,-2 0 5-16,3 0 0 0,-3-5-2 16,2-6 4-16,-3-5 7 15,-2-1 9-15,1 3 1 16,-2-3-1-16,0-1 1 15,6 2 0-15,-2 2 9 16,7 0-10-16,5 1-7 16,3 4-14-16,1-1-3 15,4 7 0-15,0 0 14 16,-8 3 8-16,-3 0 1 0,-2 0-8 16,-8 0 8-16,-5 9 0 15,-1 0 1-15,-3 5 11 16,-13 2 33-16,-4 1 13 15,0 0-9-15,-3 3-13 16,5-4-8-16,5 3 0 16,4-1-9-16,6-2-11 15,3 1 1-15,0-1-7 16,10-4-1-16,8-1-13 16,6-7-48-16,-1-1-61 15,3-3-116-15,7-3-246 16,-6-8-84-16,-5-2-262 0</inkml:trace>
  <inkml:trace contextRef="#ctx0" brushRef="#br0" timeOffset="102394.3461">24135 8514 1311 0,'0'0'535'0,"0"0"-430"16,0 0 61-16,0 0 11 15,0 0-38-15,0 0-42 16,0 0-38-16,-17-17-1 15,4 23-14-15,-3 7-19 16,0 1-16-16,2 2 1 16,5-1-8-16,4-1-1 15,4-2 5-15,1-3-4 16,0 1-1-16,6-6-1 0,4-2-14 16,5-2-19-1,0 0-7-15,3-6-6 0,-3-7 27 16,3-1 7-16,-2-4 5 15,0-3 7-15,1-2 0 16,-2 3 11-16,-3 0 5 16,-2 8 30-16,-5 5 24 15,-4 3-17-15,-1 4-30 16,0 0-23-16,0 7-3 16,0 13 3-16,-6 5 25 15,-3 6-5-15,2 4-8 16,1 3-11-16,0 2 1 0,1-1 5 15,1 1-7 1,0 0 1-16,1-5 13 0,-4-1 2 16,1-6-7-16,-1-7 4 15,-3-1-4-15,1-6-8 16,0-6-1-16,0-4 0 16,0-4-6-16,0 0-78 15,-1 0-57-15,2-22-163 16,4-2-399-16,4 1-414 0</inkml:trace>
  <inkml:trace contextRef="#ctx0" brushRef="#br0" timeOffset="102834.7135">24412 8582 954 0,'0'0'504'0,"0"0"-419"15,0 0 76-15,0 0 18 16,0 0-30-16,0 0-58 16,0 0-33-16,81 21-29 15,-60-21-10-15,-2-1-10 16,-4-9-3-16,-3-1-5 15,-3 0 0-15,-5-2 19 16,-4 3 16-16,0 0 17 0,0 4-26 16,-13-1-8-16,0 0 5 15,-5 4 16-15,0-1 0 16,-2 4-9-16,1 0 12 16,-2 0 6-16,2 4-13 15,2 6 1-15,1 3-4 16,4 6 5-16,4-1-3 15,3 1-9-15,5 4-10 16,0-3-10-16,10 0-4 16,6-4-2-16,5-6-41 15,1 0-45-15,0-6-65 16,6-4-147-16,-4 0-349 0,-5-4-281 16</inkml:trace>
  <inkml:trace contextRef="#ctx0" brushRef="#br0" timeOffset="103169.7981">24785 8285 1438 0,'0'0'275'0,"0"0"-161"15,0 0 37-15,0 0 87 16,0 0-31-16,0 0-67 15,0 0-24-15,0-19-49 16,-1 36-43-16,-4 6 27 16,-2 9-6-16,2 5-17 0,2 2-9 15,-1 1-8-15,2-4-1 16,1 1-9-16,-1-3 0 16,1-5-1-1,-1-6-12-15,1-3-31 0,-1-3-24 16,-1-6-108-16,-2-3-92 15,0-6-262-15,2-2-68 0</inkml:trace>
  <inkml:trace contextRef="#ctx0" brushRef="#br0" timeOffset="103323.538">24637 8420 1448 0,'0'0'541'16,"0"0"-459"-16,0 0 23 16,0 0 11-16,98 11-108 15,-42-5-8-15,-8-1-488 16,-9-5-787-16</inkml:trace>
  <inkml:trace contextRef="#ctx0" brushRef="#br0" timeOffset="108715.8243">21047 6818 396 0,'0'0'172'0,"0"0"-110"16,0 0-62-16,0 0 51 15,0 0-40-15,0 0 63 16,0 0-38-16,88 0 9 16,-75 0-29-16,-4-1-9 0,0 1 9 15,-3 0 5-15,3-2 31 16,-6 2 16-16,3 0-29 16,-2 0-17-16,5 0-3 15,4-2-6-15,3 2-12 16,3 0-1-16,2 0-13 15,0-2 4-15,-1 1-4 16,1 0-36-16,-3 1-15 16,2-2 64-16,-8 2 32 15,-1-1-9-15,0 1-10 16,0 0-7-16,-1 0 1 16,0-3 2-16,1 3-2 15,4 0 0-15,-5 0-5 16,5-1 4-16,-1 1-6 0,2-2 1 15,-1 2 18-15,3-1-5 16,-5-1 14-16,3 1 12 16,3-2 8-16,-3 3 6 15,0-2 2-15,2 1-14 16,0 1-20-16,-2 0-12 16,2 0-9-16,-1 0 5 15,1 0-4-15,0 0-2 16,2 0-2-16,0 0 2 15,-1 0 0-15,1 0-1 16,-8 0 0-16,1 0 1 0,-3 0-1 16,1 0 1-1,1 0 0-15,0 0 1 0,3 0 0 16,-2-1 2-16,3 1-2 16,0 0 1-16,1 0-1 15,0 0-1-15,4 0 0 16,-6 0 0-16,2 0-1 15,1 0 1-15,-3 0-9 16,5 0 2-16,-7 0-6 16,5 0 11-16,-1 0 1 15,0 0-8-15,-2 0-1 16,2 0-4-16,-2 0 8 16,-2 0 5-16,1 0 1 15,-1 0 0-15,0 0 0 16,2 0 0-16,0 0 1 0,1 0-1 15,3 1 0-15,-3-1 1 16,2 1-1-16,3-1 0 16,1 2-10-16,-2-2-35 15,0 3-16-15,-1-2 22 16,-3 1 13-16,-2-1 16 16,-2 1 9-16,2-2 1 15,-1 1 0-15,2-1 0 16,2 0 0-16,-2 0 1 15,2 0 9-15,0 0 0 16,2 0-3-16,1 0-4 16,-4 0-3-16,0 0 0 15,0 3 0-15,-2-2 1 0,1 1 0 16,2 0 0-16,-1 0 0 16,2-2 9-16,-3 2 10 15,0-2-1-15,-2 0 7 16,1 0 7-16,-4 0-5 15,-1 0 11-15,0 0-19 16,-3 0-11-16,0 0-9 16,2 0-6-16,-5 0-1 15,2 0 7-15,0 0-9 16,1 0-2-16,0 0-11 16,1 0-20-16,0 0 1 15,0-2 28-15,-4 0 12 0,-2 0 0 16,-1-1-1-16,0-1 2 15,-3 1 19-15,-9-3 0 16,0 2-2-16,-1-2-10 16,0 3-1-16,3 0-6 15,3-1 0-15,0 4 0 16,4-1 1-16,1-1-1 16,1 0 0-1,-2 1-7-15,1-3-13 0,-2 3 1 16,1-2 8-16,-3 0 10 15,-5-1 1-15,2-1 24 16,-1 0 31-16,0 1 25 16,4 0-9-16,-1-1 2 0,4 4-19 15,2 0-9 1,-1 1-22-16,2 0-7 0,0 0 3 16,0 0 2-16,0 0-14 15,0 0-4-15,0 0-2 16,0 0 1-16,0 0-1 15,3 0 5-15,7 6-4 16,-3-1 15-16,8 0 2 16,1 4-9-16,4-1-8 15,0-1-2-15,0-1 0 16,-2 1 0-16,-5-1-2 16,1-1-8-16,-10-3 4 15,1 2 5-15,-2-1 0 16,-3-1 0-16,1-1 0 15,-1 3 1-15,0-1 17 0,0 0 17 16,0 1 11-16,-1 1 2 16,-8 4-15-16,-5-1-10 15,-2 1-9-15,-3 2-13 16,-23 3-5-16,7-1-170 16,1-2-383-16</inkml:trace>
  <inkml:trace contextRef="#ctx0" brushRef="#br0" timeOffset="117609.2663">23991 6611 487 0,'0'0'380'15,"0"0"-244"-15,0 0-96 0,0 0-25 16,0 0-5-16,0 0-9 16,-22-14 5-16,15 12-6 15,-1-1 0-15,0 2 2 16,-2-2 0-16,3 0 37 16,1 1-4-16,-6-3-35 15,5 5-60-15,-3-1-346 0</inkml:trace>
  <inkml:trace contextRef="#ctx0" brushRef="#br0" timeOffset="117767.2921">23728 6557 228 0,'0'0'126'0,"0"0"-126"15,0 0-91-15,0 0-136 0</inkml:trace>
  <inkml:trace contextRef="#ctx0" brushRef="#br0" timeOffset="117835.9746">23728 6557 179 0,'-80'6'0'0,"73"-4"-32"0</inkml:trace>
  <inkml:trace contextRef="#ctx0" brushRef="#br0" timeOffset="118068.0061">23475 6627 427 0,'0'0'171'0,"0"0"-29"16,0 0-12-16,0 0-45 16,0 0-42-16,0 0-18 15,0 0-19-15,-22 43-6 16,22-33-1-16,0 1-48 15,-3 2-20-15,3 1-11 16,0 1 4-16,-3-2 25 16,-1 4 17-16,1-1-79 15,-5-5-96-15</inkml:trace>
  <inkml:trace contextRef="#ctx0" brushRef="#br0" timeOffset="118234.0255">23413 6886 345 0,'0'0'263'16,"0"0"-82"-16,0 0-3 0,0 0-36 16,0 0 7-16,0 0 2 15,0 0-54-15,31 79-49 16,-18-69-26-16,-1-3-18 16,0-1-4-16,6 1-134 15,-6-3-119-15,0-1-266 0</inkml:trace>
  <inkml:trace contextRef="#ctx0" brushRef="#br0" timeOffset="118425.4397">23628 7024 400 0,'0'0'575'0,"0"0"-427"15,0 0-56-15,0 0-2 16,0 0-61-16,0 0-29 15,81 10-142-15,-58-10-203 16,-5 0-493-16</inkml:trace>
  <inkml:trace contextRef="#ctx0" brushRef="#br0" timeOffset="118609.4483">23918 7002 519 0,'0'0'226'0,"0"0"-146"16,0 0-17-16,0 0-17 16,0 0 8-16,86-20-27 15,-72 16-27-15,-2 3-56 16,-1-2-97-16,-5-3 11 16,-2 5 67-16,-2-5-24 15,-2 1-100-15</inkml:trace>
  <inkml:trace contextRef="#ctx0" brushRef="#br0" timeOffset="118741.8732">24132 6859 481 0,'0'0'349'0,"0"0"-125"16,0 0-56-16,0 0 16 16,0 0-74-16,0 0-68 15,0 0-42-15,-70-77-107 16,38 63-408-16</inkml:trace>
  <inkml:trace contextRef="#ctx0" brushRef="#br0" timeOffset="123831.0464">24867 6831 405 0,'0'0'232'0,"0"0"-55"15,0 0-52-15,0 0-7 16,0 0 12-16,0 0 15 16,0 0-53-16,5 0-56 15,-5 0-19-15,0 0-8 16,0 0-2-16,0 0-5 0,0 0 12 16,0-2 18-1,0 2 24-15,0 0 15 0,0 0 5 16,0-1-3-16,0 1-1 15,0 0-21-15,0 0-17 16,0 0-21-16,4 0-13 16,5 0 0-16,3 0 3 15,4 0 9-15,2 0-12 16,-1 0-16-16,-1 0 8 16,-4 0 6-16,0 0 1 15,0 0 0-15,-3 0-7 16,2 0 8-16,0 0 1 0,0 0 0 15,4 0 0-15,-2 0-1 16,3 0 0-16,-2 0 1 16,2 0-1-16,-2 0 0 15,-1 0 0-15,2 0 1 16,0 0-1-16,1 0 1 16,0 1-1-16,1 1 0 15,1-2 1-15,-3 0 0 16,1 0-1-16,0 0 0 15,-2 0 0-15,-2 0 2 16,0 0-2-16,2 0 2 16,-2 0-2-16,-1 0 0 15,3 0 1-15,0 0-1 0,2 0 1 16,2 2-1 0,-3-2 1-16,4 2-1 15,1-1 1-15,0 1 1 16,3-1-1-16,-1-1 0 0,4 0-1 15,-4 0 1-15,0 0 0 16,-5 0-1-16,-3 3 0 16,-1-3 0-16,-3 1 0 15,2 1 0-15,-2-1 0 16,4 1 0-16,-1-1 0 16,1-1 0-16,2 4 0 15,2-1 0-15,0-1 0 16,3-1 0-16,2 3 0 15,0 1-1-15,1-5 0 16,1 5-9-16,-3-2-34 0,-2-1 19 16,-1-2 16-1,-2 0 8-15,-4 0 1 0,-1 0 0 16,0 0 0-16,-3 0 0 16,0 0 1-16,1 0 5 15,1 0-4-15,-1 0 8 16,2 0-9-16,3 0-1 15,3 0 0 1,2 0 0-16,2 0-1 0,-1 0-7 16,-2 0-6-16,1 0-19 15,-7 0 18-15,0 0 7 16,-5 1 8-16,-2-1 0 0,1 0 0 16,-2 0 0-1,1 0 0-15,1 0 0 0,1 0 0 16,0 0 0-16,2 0-1 15,-4 0 1 1,-2 0-1-16,-1 0-18 0,-3 0-18 16,0 0 2-16,0 0 0 15,0-1 12-15,-1-2 13 16,-7-4 4-16,0 5 6 16,-1-5 5-16,-4 4 12 15,3-4 11-15,-5-3 0 16,1 4 5-16,1-2 2 15,0 0 0-15,0 1-10 16,0 0-9-16,1 3-7 16,0-2-3-16,3 1-4 15,0 0 8-15,0 1-1 0,-1-2-2 16,1 3 0-16,0-1-7 16,2 1 1-16,2 0 15 15,2 2 11-15,3 1 4 16,0 0-5-16,0 0-10 15,0 0-7-15,0 0-8 16,0 0 0-16,0 0 13 16,0 0 8-16,5 0 6 15,3 0 6-15,1 4-3 16,2 1 0-16,4 0-6 16,-2 2 9-16,4-1-11 15,-2-1-9-15,-1 1 0 0,0 0-1 16,1 0-3-1,-3-2-8-15,-3 1 5 0,-1-2-5 16,-1 1-1-16,-3-2 1 16,-1 0-1-16,0 0 0 15,-1 0 0-15,-1-2-1 16,-1 0 0-16,0 2-1 16,0-1 1-16,0-1 0 15,0 2 1-15,0-1 0 16,0-1-1-16,2 4 6 15,-2-2-6-15,0 1 0 16,1-2 0-16,-1-1 1 16,0 3-1-16,0-2 0 15,0 2 0-15,0-3 0 16,0 0 0-16,0 2 7 16,0-1 2-16,0 2 1 0,0 0 5 15,0 0 3-15,0 1 12 16,-3 0 1-16,-4 3-12 15,-2 1-2-15,-5 4 0 16,-2-1-5-16,-3 2-11 16,-4-2-1-16,-11 3-19 15,4-2-277-15,5-8-788 0</inkml:trace>
  <inkml:trace contextRef="#ctx0" brushRef="#br0" timeOffset="126649.7263">26392 6829 540 0,'0'0'329'16,"0"0"-177"-16,0 0-59 0,0 0 8 15,0 0 42-15,0 0-19 16,0 0-44-16,11-1-24 16,-7 1-38-16,-1 0-17 15,0 0 14-15,-2 0 8 16,-1 0 14-16,0 0 6 16,0-1 6-16,0 1-3 15,0 0 19-15,0-2 23 16,0-1-8-16,0 3-40 15,0 0-2-15,0 0 1 16,0 0-4-16,0 0-7 16,0 0-11-16,0 0-10 0,-1 0-7 15,-6 0 1 1,1 0 1-16,-2 9 5 16,2-1-6-16,3 2 1 0,3 0-1 15,0-1 0-15,0 1-1 16,11-3 0-16,6-3 0 15,3 2 7-15,2-5-5 16,-1-1-2-16,-3 0-23 16,0 0 0-16,-6-7-14 15,-4-4 25-15,-1-1 12 16,-6-2 0-16,-1 0 13 16,0-2 21-16,0 4-3 15,-8 1-1-15,-3 0-2 0,-1 2-3 16,-3 2-11-16,3 1-7 15,3 3 3-15,-1 3-8 16,2 0-1-16,1 0 0 16,1 10-1-16,-2 5 1 15,4 0-1-15,2 0 0 16,2 0 0-16,0-3-1 16,0-1 0-16,0-4-11 15,8-2-10-15,4 3-33 16,0-5 15-16,2-3 15 15,0 0 7-15,-2 0-25 16,1 0-48-16,-4-6 29 16,-3-5 23-16,-1-2-8 15,-5 0 47-15,0-1 6 16,0 3 36-16,-3 0 11 0,-9 2-8 16,-2 1 0-16,0 5-8 15,-3 0 5-15,1 3 0 16,-2 0-1-16,3 0-16 15,0 11-13-15,5 1-3 16,2 1-7-16,5 3 5 16,3-2-6-16,0-1 8 15,8-1-9-15,8-2 0 16,2-3-28-16,1-3 13 16,2-4-23-16,0 0 14 15,-2 0-25-15,-4 0-17 16,-1-11 22-16,-5-2 28 15,-3-3 16-15,-5 5 13 16,-1-5 42-16,0 7 7 0,-6-1-18 16,-7 0 2-16,-5 6 9 15,-1 1-5-15,0 3-20 16,-1 0-18-16,3 5-2 16,1 7-4-16,4 5-5 15,5-1 0-15,7 0-1 16,0 0 0-16,5-2-1 15,10-3-16-15,5-2-29 16,1-4 5-16,1-3-2 16,-1-2 27-16,-3 0 1 15,-3-3-24-15,-5-8-9 16,-5-5 15-16,-5 3 33 16,0-4 10-16,-5 3 20 0,-11 1 7 15,-5 4-3-15,-1 5-6 16,-4 2-13-16,1 2-15 15,-12 8-36-15,7 8-171 16,7-4-535-16</inkml:trace>
  <inkml:trace contextRef="#ctx0" brushRef="#br0" timeOffset="129674.8545">19323 7719 804 0,'0'0'678'16,"0"0"-479"-16,0 0-15 0,0 0 14 15,0 0 16 1,0 0-34-16,0 0-40 0,7-15-46 15,-3 15-46-15,-4 0-27 16,0 3-15-16,3 11-5 16,-3 7 12-16,3 5-4 15,-3 3-8-15,0 3 7 16,0-4-8-16,3 0 1 16,0-4 0-16,0-4 0 15,0-4-1-15,0-5-25 16,1-6-53-16,0-1-49 15,-2-4-57-15,1 0-130 16,-3-4-252-16,1-7-235 0</inkml:trace>
  <inkml:trace contextRef="#ctx0" brushRef="#br0" timeOffset="130032.9785">19329 7645 1454 0,'0'0'223'16,"0"0"-156"-16,0 0 4 16,0 0 111-16,0 0 19 15,26-71-62-15,-12 66-44 16,2 5-43-16,1 0-25 0,2 0-12 16,0 10-6-1,1 6 3-15,3 0-2 16,-2 2-9-16,3 2 5 0,-4-1-6 15,2-2 1-15,-6 1-1 16,-4-4 0-16,-5-4 0 16,-6-3-6-16,-1 1 4 15,-1-3-11-15,-15-1 6 16,-6-4 7-16,-5 3 0 16,-2-3-11-16,1 0-24 15,-1 0-49-15,9 0-44 16,6 0-98-16,8 0-134 15,6 0-323-15</inkml:trace>
  <inkml:trace contextRef="#ctx0" brushRef="#br0" timeOffset="130749.8585">19716 7665 836 0,'0'0'776'0,"0"0"-678"16,0 0-82-16,0 0-15 16,0 0 35-16,0 0 67 15,0 0-39-15,0 0-30 16,0 0 1-16,0 7 1 16,0-1-8-16,0-2 8 15,0-1 12-15,0 1-9 0,0-2-16 16,0 2-8-16,0 0-8 15,0-2-5-15,0 0 7 16,4-1 2-16,1-1-2 16,0 0-7-16,1 0 10 15,0 0-11-15,1-1 0 16,-1-3 5-16,-2 0-6 16,-1-1 2-16,-3 3-2 15,0-1 0-15,0 1 6 16,0 0 8-16,0-1 24 15,0 0 19-15,0 3-4 16,0-1-10-16,0 1-4 16,0-2-2-16,0 2-1 0,0 0-2 15,0 0-6 1,0 0-8-16,0 0-9 0,0 0-3 16,0 0-8-16,0 2-1 15,0 7 0-15,0 3 0 16,0 4 1-16,0 3 2 15,0-2-2-15,0-3 0 16,0 2 0-16,0-5 0 16,0-4 1-16,0-1-1 15,0-4 0-15,0-2 0 16,0 0 0-16,0 0 1 16,0 0 5-16,0-7-6 0,0-8-21 15,-3-1 5 1,-1-5 3-16,1-2-1 0,3 3 4 15,0-6 2-15,0 5 7 16,3 2-5-16,7 6 5 16,0 2-6-16,3 4-2 15,3 2 0-15,-3 5-1 16,5 0 9-16,0 0-5 16,0 0-4-16,0 7-29 15,-9 6-51-15,-5 3-115 16,-4 1-284-16,0-4-162 0</inkml:trace>
  <inkml:trace contextRef="#ctx0" brushRef="#br0" timeOffset="131126.7432">20009 7654 1542 0,'0'0'346'15,"0"0"-254"-15,0 0-64 16,0 0 68-16,0 0 71 16,0 0-44-1,0 0-58-15,-72 53-36 0,72-39-10 16,0-1-10-16,10 0-8 16,6-3 0-16,7-6 5 15,2-4 3-15,2 0-9 16,1 0 0-16,-4-4 0 15,-2-9-1-15,-2 0 0 16,-8-4 1-16,-5 4 0 0,-5-3 12 16,-2 3 0-16,-5 0-12 15,-11 5 1-15,-8 1-1 16,-1 2 0-16,2 4-1 16,4 1-87-16,3 0-155 15,8 4-150-15,5 5-182 16,3-2-205-16</inkml:trace>
  <inkml:trace contextRef="#ctx0" brushRef="#br0" timeOffset="131416.4455">20224 7649 1207 0,'0'0'786'0,"0"0"-668"16,0 0-16-16,0 0 5 0,0 0 1 15,0 0-38-15,0 0 11 16,15 44-14-16,-9-17-15 16,5 4-4-16,-2-1-2 15,-2 3-23-15,2-3-11 16,-2-4-3-16,-1-1-4 16,-3-4-4-16,-1-5-2 15,-2-3 1-15,0-6 0 16,0-3-2-16,-11-2-20 15,-2-2-42-15,-3 0-66 0,-8-5-91 16,5-8-272 0,6-1-196-16</inkml:trace>
  <inkml:trace contextRef="#ctx0" brushRef="#br0" timeOffset="131615.119">20275 7569 692 0,'0'0'945'0,"0"0"-793"15,0 0-69-15,0 0 17 16,0 0 44-16,0 0-50 0,0 0-94 16,-10-16-15-1,17 26-147-15,-1 1-149 0,0-6-369 0</inkml:trace>
  <inkml:trace contextRef="#ctx0" brushRef="#br0" timeOffset="132078.092">20390 7599 1858 0,'0'0'208'0,"0"0"-198"16,0 0-9 0,0 0 11-16,0 0 22 15,0 0 26-15,0 0 14 0,85 26-36 16,-64-23-26-16,-3 1-4 16,-2-2-7-16,-2-2 6 15,-8 0-6-15,0 0-1 16,-4 0 1-16,-2 0-1 15,0-2 0-15,0-2 1 16,0 1 26-16,0-1 13 16,-2-2-13-16,-6 2-11 15,1-1 5-15,-6 1 4 16,0-2 9-16,3 1-8 16,-3 0-1-16,0 5-6 0,0 0-1 15,0 0 4-15,1 3 2 16,-5 11 9-16,5 4-2 15,5 3-16-15,0 1-7 16,4-1-7-16,3-3-1 16,6-2-17-16,13-4-53 15,8-3-92-15,12-7-175 16,-7-2-352-16,0 0-223 0</inkml:trace>
  <inkml:trace contextRef="#ctx0" brushRef="#br0" timeOffset="132363.7205">20732 7631 1806 0,'0'0'281'0,"0"0"-185"0,0 0-6 0,0 0 30 16,0 0-5-16,0 0-36 15,0 0-27-15,-45-12-19 16,32 12-5-16,-1 3-1 15,-2 6-7-15,4 2-7 16,-5 1 4-16,5 2-6 16,5 0-2-16,5-1-7 15,2 0-1-15,2-1-1 16,16-2-8-16,7-6-47 16,7 2-81-16,-1-6-107 15,12 0-278-15,-9-10-52 16,-6-6-499-16</inkml:trace>
  <inkml:trace contextRef="#ctx0" brushRef="#br0" timeOffset="132629.0876">20934 7443 834 0,'0'0'1067'16,"0"0"-926"-16,0 0-96 15,0 0 30-15,0 0 73 16,0 0 2-16,0 0-54 15,-8-10-37-15,5 28-1 16,-3 5 16-16,3 3-8 16,-3 7-30-16,3 0-11 15,3 4 0-15,0-5-10 0,0-2-9 16,0-4-5-16,0-3-1 16,0-3-30-16,0-3-64 15,0-4-75-15,0-7-126 16,-7-5-431-16,0-1-417 0</inkml:trace>
  <inkml:trace contextRef="#ctx0" brushRef="#br0" timeOffset="132987.6785">20827 7611 1416 0,'0'0'480'0,"0"0"-436"0,0 0-6 16,0 0 31-16,0 0 42 16,94 14-40-16,-62-7-46 15,-1-4-17-15,-4 1-7 16,-4-2-1-16,-6-2 1 16,-7 1-1-16,-5-1 1 15,-4 0 9-15,-1 0 14 16,0 0 17-16,0 2 16 15,0 2 0-15,-1 2-2 16,-5 8 32-16,1-1-16 16,2 1-35-16,3 1-17 0,0-1-10 15,2-4-9 1,10 0-8-16,4-4-50 0,2-2-61 16,1-4-99-16,3 0-264 15,-6-4-77-15,-4-6-312 0</inkml:trace>
  <inkml:trace contextRef="#ctx0" brushRef="#br0" timeOffset="133137.6948">21249 7522 1691 0,'0'0'285'15,"0"0"-202"-15,0 0-62 16,0 0-21-16,0 0-38 15,0 0-205-15,0 0-303 0</inkml:trace>
  <inkml:trace contextRef="#ctx0" brushRef="#br0" timeOffset="133428.212">21249 7522 1972 0,'113'-93'268'0,"-113"93"-183"15,0 11 7-15,0 8 81 0,0 5-41 16,0 2-41-16,0 4-26 16,0 3-25-16,0-1-18 15,0-2-11-15,0-2-10 16,0-5 0-16,0-1 0 15,0-5-1-15,0-5-25 16,0-1-84-16,0-4-117 16,0-4-158-16,0-2-248 15,0-1-154-15</inkml:trace>
  <inkml:trace contextRef="#ctx0" brushRef="#br0" timeOffset="133795.2001">21486 7654 810 0,'0'0'697'16,"0"0"-607"-16,0 0 24 0,0 0 95 15,0 0-2-15,0 0-51 16,0 0-75-16,62 17-39 16,-44-17-29-16,2 0-13 15,0 0-22-15,-4-6-41 16,-1-1-28-16,-4-6-33 15,-4 3 44-15,-1-1 60 16,-4 1 20-16,-2 4 33 16,0 1 3-16,-8 4-5 15,-5 1 19-15,-11 0-6 16,-2 0 15-16,-2 4-4 16,1 10 13-16,3 0 17 15,3 1-2-15,7 1-7 16,8 0-30-16,6-2-12 0,0-1-11 15,16-1-1-15,12-2-22 16,22-6-24-16,-6-4-236 16,-2 0-758-16</inkml:trace>
  <inkml:trace contextRef="#ctx0" brushRef="#br0" timeOffset="135631.1411">26910 6638 208 0,'0'0'265'0,"0"0"-84"16,0 0-67-16,0 0 4 15,0 0 35-15,0 0 12 16,0 0 24-16,9-7-8 16,-8 4-10-16,-1 3 13 15,0-1 7-15,2-1-48 16,-2 2-37-16,0-2-26 16,0 2-28-16,0 0-22 0,0 0-9 15,0 0-8-15,0 0-1 16,0 0-3-16,0 0-9 15,0 9-6-15,0 6 6 16,0 11 15-16,0 1-4 16,3 6-2-16,1-3-9 15,2 3 0-15,-2-2 0 16,1-2 0-16,-3 1 0 16,1-1 0-16,-2 1 0 15,1-1 0-15,-1-2 0 16,-1-4 0-16,0-6 1 15,2-4-1-15,-2-4 1 16,0-5-1-16,0-3 1 16,0-1 6-16,1 0 0 0,-1 0 11 15,2 0 34-15,1-10 8 16,2-4-42-16,0-3-17 16,-1-6 0-16,1 3-1 15,-1-6-1-15,-1 6-2 16,2 0 3-16,1 4 0 15,0 2 2-15,1-1-1 16,1 1 0-16,3 4 0 16,3-1 6-16,1 0-7 0,-2 2 0 15,2 2-1 1,-3 3-1-16,-3 3-4 0,1 1 5 16,-4 0-2-1,2 0-6-15,1 11 0 0,1 5 3 16,1 4 6-16,3 3 0 15,0 3 0-15,-2-1 1 16,1 0-1-16,-2-2 2 16,-5-3-1-16,-3-2 0 15,-3-4 0-15,0-1-1 16,-7-3 12-16,-13-3 1 16,-4-3 5-16,-6-4 2 15,-1 0-11-15,0 0-9 16,-4 0-36-16,8 0-223 15,11 0-881-15</inkml:trace>
  <inkml:trace contextRef="#ctx0" brushRef="#br0" timeOffset="137171.1429">26179 7401 1341 0,'0'0'488'15,"0"0"-420"-15,0 0-8 16,0 0 88 0,0 0 25-16,0 0-34 0,0 0-41 15,0 0-49-15,0 3-32 16,6 0-11-16,4 1 1 15,0-1 8-15,1 1-3 16,4-2-6-16,-2-2-5 16,4 0 6-16,-2 0-7 15,2 0-1-15,-1-6-11 16,0-4 2-16,-4 3 9 16,-3 0-8-16,0 0 9 15,-5 1 6-15,-4 3 10 0,0-4-6 16,0 1 2-16,-3-1-1 15,-12 2 7-15,-3-3-2 16,-5 5 14-16,-3 0-8 16,-2 3-1-16,-2 0 7 15,2 0-19 1,4 10 9-16,1 3-1 0,7 3 11 16,5-2-1-16,8 5-6 15,3 1-8-15,2-1-5 16,15 1 1-16,5-2-9 15,6-2 0-15,2-3-76 16,1-4-84-16,8-4-95 16,-9-4-396-16,-5-1-333 0</inkml:trace>
  <inkml:trace contextRef="#ctx0" brushRef="#br0" timeOffset="137554.8081">26491 7367 532 0,'0'0'935'16,"0"0"-749"-16,0 0-97 0,0 0 66 15,0 0 74 1,0 0-23-16,0 0-57 0,0-4-35 15,0 9-14-15,0 10 0 16,-2 5-36-16,-1 5-24 16,3 4-17-16,0 4-8 15,0 1-14-15,0-2 0 16,0 1 6-16,0-7-7 16,0 1 1-16,0-4-1 15,-5-6-1-15,-9-4 0 16,-1-4-8-16,-6-2 9 15,0-7-9-15,-3 0-38 16,3-3-34-16,6-10-38 16,5-17-149-16,7 4-454 15,3-4-736-15</inkml:trace>
  <inkml:trace contextRef="#ctx0" brushRef="#br0" timeOffset="137765.7031">26607 7226 958 0,'0'0'1278'16,"0"0"-1105"-16,0 0-124 16,0 0-30-16,0 0 15 15,0 0 11-15,0 0-39 16,0-8-6-16,0 8-160 0,0 6-466 15,0-4-424-15</inkml:trace>
  <inkml:trace contextRef="#ctx0" brushRef="#br0" timeOffset="138206.4002">26693 7424 1313 0,'0'0'336'0,"0"0"-256"15,0 0 3-15,0 0 93 16,0 0 15-16,0 0-59 16,0 0-66-16,66 35-36 15,-52-34-21-15,0-1-8 0,-2 0-1 16,0 0-8-16,-6 0-2 15,-3 0-1-15,-1-3-1 16,-2-3 3-16,0 1 1 16,0-2 8-16,-2-1 14 15,-5 4 18-15,-5-2 0 16,0-1 5-16,-4 6 0 16,-3-1-7-16,-3 2-4 15,-2 0-11-15,1 0-1 16,1 6-1-16,3 4 8 15,3 1 10-15,4 4-2 0,4 2-13 16,7 3-9-16,1-1-7 16,3 1-20-16,15 0-57 15,1-3-66-15,13-4-189 16,-4-3-361-16,-4-4-314 0</inkml:trace>
  <inkml:trace contextRef="#ctx0" brushRef="#br0" timeOffset="138479.0923">26939 7484 901 0,'0'0'1026'16,"0"0"-876"-16,0 0-83 0,0 0 40 16,0 0 0-1,0 0-6-15,0 0-27 0,-74-14-10 16,53 14-22-16,0 10 0 15,0 0 10-15,6 3-2 16,2 1 0-16,4 1-17 16,6 1-20-16,3-1-11 15,0 1-2-15,15-2-24 16,9-1-64-16,1-4-92 16,11-2-148-16,-6-4-415 15,-5-3-532-15</inkml:trace>
  <inkml:trace contextRef="#ctx0" brushRef="#br0" timeOffset="138753.3133">27154 7371 1505 0,'0'0'382'0,"0"0"-222"0,0 0-6 16,0 0 2-16,0 0-17 15,0 0-38-15,0 0 50 16,-25 36-35-16,10-14-52 16,0 6-25-16,-1 4-6 15,1-1-13-15,0 1-11 16,3-2-9-16,0-6 1 16,2 1-1-16,2-5-18 0,4-6-61 15,-1 0-57-15,-1-5-80 16,0-4-255-16,3-3-273 15</inkml:trace>
  <inkml:trace contextRef="#ctx0" brushRef="#br0" timeOffset="139117.7804">26984 7514 1445 0,'0'0'633'15,"0"0"-549"-15,0 0-19 16,0 0 34-16,0 0-42 0,0 0-10 16,0 0-5-1,84 22-26-15,-54-13-10 0,-4-2-6 16,0 0-6-16,-7-3-2 16,-4-1-1-16,-6 0 2 15,-6-3 6-15,-1 0-1 16,-2 5 2-16,0-3 0 15,0 5 29-15,-9 3 51 16,-3 3 11-16,0 1 0 16,0 0-24-16,0 1-19 15,2 0-11-15,0-4-16 16,2 2-14-16,3-6-5 16,2 1-2-16,2-4-64 15,1-1-117-15,3-3-177 16,6 0-477-16</inkml:trace>
  <inkml:trace contextRef="#ctx0" brushRef="#br0" timeOffset="139289.2403">27277 7542 1908 0,'0'0'319'16,"0"0"-238"-16,0 0-48 15,0 0-33-15,0 0-18 16,0 0-186-16,0 0-325 16,-2-3-650-16</inkml:trace>
  <inkml:trace contextRef="#ctx0" brushRef="#br0" timeOffset="139567.473">27390 7440 901 0,'0'0'1322'0,"0"0"-1132"16,0 0-135-16,-4 11 89 16,-7 5 35-16,-2 7-61 15,-1 4-48-15,1 1-29 0,-3 2-17 16,2-1-16-16,-1 1 0 15,3-2-8-15,-3 0-1 16,2-4-9-16,0 2-45 16,1-7-77-16,1-3-136 15,1-5-359-15,7-7-352 0</inkml:trace>
  <inkml:trace contextRef="#ctx0" brushRef="#br0" timeOffset="139968.5376">27390 7710 1667 0,'0'0'507'16,"0"0"-448"-16,0 0-34 15,0 0 10-15,0 0 16 16,0 0-17-16,90 24-21 15,-63-22-13-15,-2-2-91 16,-3 0-64-16,-7 0 22 16,-6 0 84-16,-5-2 42 15,-4-2 7-15,0-2 9 16,-13 1 32-16,-9-3 48 16,-4 7 16-16,-5-1-9 15,0 2-16-15,-2 0 27 16,3 11-6-16,3 1 12 15,5 5-22-15,6 2-4 0,7 2-34 16,9 0-29-16,0 0-15 16,13-1-9-16,13 0-45 15,21-4-162-15,-8-3-312 16,-3-6-461-16</inkml:trace>
  <inkml:trace contextRef="#ctx0" brushRef="#br0" timeOffset="144410.843">23213 4767 901 0,'0'0'523'16,"0"0"-420"-16,0 0-39 15,0 0 89-15,0 0 82 16,0 0-36-16,0 0-60 0,9-9-34 15,-9 9-31-15,0-1-6 16,0 1-2-16,0 0-5 16,0 0-4-16,0 0-11 15,0 0-21-15,0 0-19 16,-3 10-4-16,-12 12 4 16,-5 9 31-16,-11 10-6 15,-3 8-14-15,-9 1-11 16,-2 3 4-16,3-2-8 15,5-6-1-15,5-2 13 16,6-7 10-16,3-4-8 16,2-4 2-16,3-6-6 15,3-2-3-15,5-6 0 0,0-2-8 16,3-4 0-16,3-4 0 16,2-1-1-16,1-3-5 15,1 0-28-15,0 0-39 16,0 0-76-16,0-10-102 15,0-4-471-15,0-3-379 0</inkml:trace>
  <inkml:trace contextRef="#ctx0" brushRef="#br0" timeOffset="144813.1421">22897 4807 920 0,'0'0'408'16,"0"0"-290"-16,0 0-51 15,0 0 53-15,0 0 73 16,0 0 25-16,0 0-53 16,8-10-35-16,-8 10-35 15,0 1-27-15,0 12 13 16,2 7 33-16,4 10-17 16,4 8-25-16,5 6-24 15,5 6-11-15,5 5-11 16,3-1-10-16,2-6-5 0,-1-3-10 15,-6-8 0-15,-6-6-1 16,-5-5-7-16,-12-6-47 16,-3-8-125-16,-17-4-398 15,1-8-1052-15</inkml:trace>
  <inkml:trace contextRef="#ctx0" brushRef="#br0" timeOffset="148108.0887">24193 4782 690 0,'0'0'655'0,"0"0"-514"16,0 0-51-16,0 0 25 16,0 0 32-16,0 0 32 15,0 0-14-15,-3-11-58 16,3 11-22-16,0 0-11 15,0 0-6-15,0 0-1 16,0 0 9-16,0 0 5 16,0 0-19-16,0 0-8 15,0 0-17-15,0 0-14 16,0 0-12-16,0 3-11 16,3 10 0-16,4 10 8 15,4 4-7-15,4 4 9 16,-3 3-4-16,0-2-5 15,-1 1-1-15,-1-3 0 0,-6-2 1 16,-2-4-1-16,-1-3 0 16,-1-4-1-16,0-2 1 15,3-5-8-15,1 0-41 16,1 0-84-16,2-5-114 16,1 0-386-16,-2-5-242 0</inkml:trace>
  <inkml:trace contextRef="#ctx0" brushRef="#br0" timeOffset="148765.0754">24488 4834 446 0,'0'0'338'0,"0"0"-197"16,0 0-64-16,0 0 49 16,0 0 34-16,0 0 0 15,0 0-34-15,9-11-14 16,-9 9-4-16,0 1-1 15,0 1 31-15,0-2-1 16,0 2-21-16,0 0-28 16,0 0-19-16,0 0-17 15,0 0-8-15,0 0-16 0,0 0-9 16,0 0-17 0,0 6 8-16,-4 10 14 0,-7 4-5 15,-5 5 7-15,-4 7 15 16,-5 6 22-16,-3 6 9 15,0 5-20-15,-1-3-21 16,1-1-2-16,5-4-14 16,-1-3 0-16,5-6-14 15,3-2 5-15,2-3 0 16,4-6-5-16,4-2 0 16,-1-7-1-16,4-1-19 15,1 1-108-15,-1 1-159 16,3-8-579-16</inkml:trace>
  <inkml:trace contextRef="#ctx0" brushRef="#br0" timeOffset="153713.0207">21651 9072 1235 0,'0'0'335'16,"0"0"-179"-16,0 0 2 16,0 0 60-16,0 0 10 15,0 0-47-15,0 0-64 16,4-7-30-16,-4 7-20 15,0 0-18-15,0 0-14 16,0 0-23-16,0 7-11 16,-1 13 12-16,-8 9 25 15,-5 11-13-15,2 4-16 16,0 5-7-16,1-3-2 16,3-1 1-16,3-5 0 0,4-6-1 15,1-4 0-15,0-5 0 16,0-5 0-16,6-6 0 15,8 0-8-15,3-5-7 16,9-5-15-16,0-1-26 16,7-3-16-16,2 0-29 15,-4-3-33-15,-3-4-76 16,-3 0-156-16,-9-1-275 16,-7 3-415-16</inkml:trace>
  <inkml:trace contextRef="#ctx0" brushRef="#br0" timeOffset="154276.1692">21973 9385 159 0,'0'0'611'0,"0"0"-342"15,0 0-61-15,0 0 8 16,0 0 0-16,0 0 22 16,0 0-24-16,13-25-83 15,-13 23-51-15,-10 0-34 16,-3 2-6-16,-6 0 3 16,0 0 17-16,-2 1-8 15,2 9-11-15,-2 5-20 16,3 2-4-16,5 2-8 15,2 1-4-15,7-2-5 0,4 0-1 16,0-4-14 0,12-1-8-16,3-6-17 0,4-3-13 15,3-4-1-15,-4 0-2 16,2-8-7-16,-4-8 17 16,-1-4 21-16,-1 1 12 15,-4-1 12-15,-1 1 1 16,-3 1 44-16,0 5 42 15,-2 2-14-15,0 3-23 16,0 1-8-16,-1 4 11 16,0 0-10-16,-3 1-3 15,0 2-18-15,0 0-21 0,0 2-11 16,0 11 2-16,0 6 9 16,0 7 1-16,0 1 0 15,1-1 0-15,10 0-1 16,3-5-37-16,6-2-72 15,11-10-156-15,-2-4-369 16,-2-5-432-16</inkml:trace>
  <inkml:trace contextRef="#ctx0" brushRef="#br0" timeOffset="154814.2126">22264 9105 1026 0,'0'0'314'0,"0"0"-157"16,0 0 8-16,0 0 73 0,0 0 39 16,0 0-98-16,0 0-69 15,0-29-48-15,0 45-29 16,0 10 55-16,0 11-9 15,0 8-40-15,0 2-23 16,0 5-9-16,0-4-6 16,0-3 0-16,0-5-1 0,0-8 0 15,0-8-10-15,0-7-27 16,0-7-8-16,0-4-4 16,0-6 1-16,0 0 18 15,0 0 14-15,0-10-18 16,10-9-38-16,4-5 15 15,2-2 28-15,5 2-14 16,0-2 26-16,-3 6 17 16,0 8 17-16,-3 5 19 15,-1 7-5-15,2 0-9 16,-2 0 13-16,1 15 3 16,-2 6-8-16,-3 5 4 15,-3 1 9-15,-4-1-7 16,-3 1-18-16,0-7-12 15,-1-3-5-15,-14-6 0 0,-9-4 1 16,-6-4-2 0,-4-3-76-16,-5 0-79 0,-9-11-117 15,12-3-224-15,11-3-362 0</inkml:trace>
  <inkml:trace contextRef="#ctx0" brushRef="#br0" timeOffset="155296.1159">23204 9233 370 0,'0'0'1075'16,"0"0"-936"-16,0 0-72 16,0 0 65-16,0 0 87 15,0 0-8-15,0 0-43 16,-96-69-42-16,78 69-30 0,4 1-31 15,-2 15-5 1,5 8-27-16,5 8-7 0,3 7-6 16,3 5-8-16,0 3-6 15,1-2-5-15,8 1 5 16,0-6-5-16,-2-3 0 16,-3-5-1-16,-4-5-1 15,0-3-5-15,-7-5 0 16,-10-7-12-16,-4-1-45 15,-8-5-50-15,-12-5-91 16,6-1-302-16,9 0-368 0</inkml:trace>
  <inkml:trace contextRef="#ctx0" brushRef="#br0" timeOffset="155808.2213">22956 9392 1824 0,'0'0'358'16,"0"0"-277"-16,0 0-58 15,0 0-5-15,0 0 36 16,93-3-11-16,-65 3-15 16,-1 0-13-16,-5 3-7 15,-5-3 0-15,-4 4 5 16,-5-2 26-16,-5-2 14 15,-3 1-6-15,1-1-21 16,1 3-15-16,1 3-10 0,4 2 5 16,-1 4-5-16,0 2 8 15,1 2-8-15,-4 4-1 16,0-3 0-16,-3 1 0 16,0-3 0-16,0-1 0 15,-4-5-1-15,-1-5 1 16,1-2 0-16,1-2 1 15,1 0 25-15,2-2 19 16,0-11-21-16,0-7-9 16,3-4-14-16,11-2 2 15,1-2-3-15,-2 3-8 16,0 5-3-16,-3 6 11 0,-3 5 0 16,2 2-25-16,-2 7-27 15,4-1-21-15,0 1 12 16,3 0 11-16,0 0-19 15,-1 1-75-15,-2 5-159 16,-5 1-4-16,-2-1-73 16,-3-5-406-16</inkml:trace>
  <inkml:trace contextRef="#ctx0" brushRef="#br0" timeOffset="156247.3793">23420 9350 1355 0,'0'0'280'0,"0"0"-115"16,0 0 84-16,0 0 12 16,0 0-59-16,0 0-74 0,0 0-51 15,6-17-52-15,-6 17-25 16,-9 0 0-16,-3 10 9 16,-2 7-8-16,0 1 6 15,0 2-6-15,3 1 1 16,3-1 4-16,3-1-6 15,4-2 0-15,1-4 0 16,0-3-13-16,3-6-7 16,9-2 1-16,4-2-14 15,2 0-6-15,5-12 2 16,2-5 1-16,2-2-2 16,-3-1 14-16,-3-4 2 15,-4 4 22-15,-4 3 1 0,-7 5 33 16,-2 5 20-1,-4 4-1-15,0 0-33 0,0 3-19 16,0 0 11-16,-2 6 15 16,-5 6 9-16,3 5-17 15,-1 3-7-15,5 3-6 16,0-2-6-16,0 2-9 16,9-5-64-16,4 0-33 15,-2-8-103-15,1-3-152 16,-2-4-182-16,-4-3-90 0</inkml:trace>
  <inkml:trace contextRef="#ctx0" brushRef="#br0" timeOffset="156883.0712">23665 9343 1631 0,'0'0'362'0,"0"0"-264"15,0 0-36-15,0 0 38 16,0 0 38-16,0 0-32 15,0 0-23-15,27 82-30 16,-23-52-21-16,0-4-13 16,-2-2-17-16,-2-4 3 15,0-7-5-15,0-7-1 16,0-3 0-16,0-3-5 16,0 0-7-16,0 0-14 15,0 0 7-15,0-3-2 16,3-6-11-16,8-5-23 15,5-5 11-15,2-5 26 0,4 2 16 16,-1-2 2-16,-1 4 1 16,-7 6 7-16,-4 4 32 15,-5 4 5-15,-2 6-13 16,-2 0-7-16,0 0-9 16,0 14-9-16,0 5 45 15,0 4-14-15,0-3-16 16,-2 4-14-16,-1-4-5 15,2-7-1-15,1-3 0 16,0-4-1-16,0-5 0 16,0 0-14-16,0-1-2 15,0 0 7-15,1-2-4 16,10-11-23-16,2-4 15 16,2-3 12-16,3-5-1 0,-1 1-7 15,0 0 7 1,-3 4 8-16,-2 4 2 0,-5 7 27 15,-2 4-5-15,-2 5 5 16,0 0-8-16,0 2-8 16,2 10 21-16,1 11 10 15,0 1-8-15,2 4-16 16,1 0-17-16,-2-2-1 16,2-3-17-16,-1-5-73 15,1-3-41-15,-6-1-130 16,1-4-263-16,-2-7-64 0</inkml:trace>
  <inkml:trace contextRef="#ctx0" brushRef="#br0" timeOffset="157234.9989">24274 9442 1654 0,'0'0'392'0,"0"0"-300"16,0 0-55-16,0 0 12 16,0 0 35-16,0 0-17 0,0 0-43 15,49 16-24 1,-37-19-14-16,-3-10-27 0,-1 0-5 16,-3-1 22-16,-4 1 16 15,-1 0 8-15,-7 3 2 16,-17 3-1-16,-7 3 25 15,-8 3 26-15,-3 1 49 16,2 2-4-16,4 17 4 16,8 3-27-16,9 0-10 15,9 4-10-15,10 1 7 16,7 3-23-16,19-5-38 16,12-2-11-16,27-2-187 15,-8-8-348-15,-8-6-806 0</inkml:trace>
  <inkml:trace contextRef="#ctx0" brushRef="#br0" timeOffset="164679.1883">24186 5323 307 0,'0'0'283'0,"0"0"-189"16,0 0-94-16,0 0-8 16,0 0-29-16,0 0-60 15,-13-27-197-15</inkml:trace>
  <inkml:trace contextRef="#ctx0" brushRef="#br0" timeOffset="173002.9926">26892 7946 126 0,'0'0'378'15,"0"0"-218"-15,0 0-146 16,0 0-14-16,0 0-83 15,0 0 44-15,1-24 39 16,-1 18 19-16,0 3-6 16,0-1-4-16,0 1 11 15,0 3 78-15,0-2 22 16,0 1 17-16,0 0-27 0,0-2-26 16,2 3 16-16,-2-3 29 15,0 3 0-15,1 0-2 16,-1-1-9-16,0 1-13 15,0 0-15-15,0 0-10 16,0 0-25-16,2 0-32 16,-2 1-21-16,2 12 8 15,2 7-1-15,-1 4-3 16,0 2 0-16,0 3-4 16,0 2 7-16,-3-1-7 15,0-1 8-15,0-1 9 16,0-1 6-16,0-3-1 15,0-4-3-15,0 0-9 0,0-5-5 16,0-4-1-16,0-2 1 16,0-2-5-16,1-1-1 15,4-5 8-15,-1 3-9 16,3-2-13-16,1-2-21 16,1 0-20-16,0 0-14 15,0 0 31-15,0-7 24 16,-2-2-14-16,-1-1-2 15,2-3 12-15,-2 0 17 16,-2-3 11-16,1 2 26 16,-1-2 7-16,1 2-3 15,0 1 5-15,-2 6-12 0,0 0-14 16,-1 3-3-16,-1 1 3 16,-1 3-3-16,0 0-10 15,0 0-7-15,0 0-9 16,0 3 3-16,0 8 5 15,-1 5 1-15,-4 2 1 16,2-2 0-16,2 3 0 16,1-2 5-16,0 3-5 15,0-1 1-15,0-2-1 16,1-3 5-16,2 1-4 16,-1-4-2-16,-1-1 1 15,1-4 0-15,-2-2-1 16,0-1 0-16,0-3 2 0,0 0-1 15,-2 0 6-15,-9 0 22 16,-6-3 21-16,-5-11 0 16,-6-5-7-16,-4-4-7 15,-2 0-17-15,1-4-17 16,5 6 8-16,7 3-10 16,9 7-16-16,4 8-91 15,7 3-77-15,1 0-129 16,0 1-295-16,7 1-429 0</inkml:trace>
  <inkml:trace contextRef="#ctx0" brushRef="#br0" timeOffset="195376.0357">23844 7288 107 0,'0'0'144'0,"0"0"-134"0,0 0-10 15,0 0-83-15,0 0 83 16,28 0 1-16,-19-3 87 16,0 3-7-16,-3-1-26 15,-1 1-31-15,-5 0-24 16,0 0-32-16,-7 0-59 15</inkml:trace>
  <inkml:trace contextRef="#ctx0" brushRef="#br0" timeOffset="196375.3613">23680 7292 459 0,'0'0'240'16,"0"0"-68"-16,0 0-93 16,0 0-28-16,0 0-19 15,79-1 10-15,-61-2-3 16,-1 3-13-16,2 0-8 16,-3 0-9-16,2 0-8 15,1 0 0-15,3 0 0 16,1 0-1-16,4 0 0 0,1 0-2 15,2 0-20-15,0 0 11 16,1 0 11-16,1 0 0 16,-4 0 1-16,-1 0 15 15,-2 0-3-15,-4 0-11 16,3 0-1-16,-2 0-1 16,0 0 0-16,1 0-7 15,-1 0-15-15,2 3-17 16,0-2 16-16,0-1 1 15,3 2 1-15,1-2 13 16,4 0 8-16,0 0 1 16,1 0-1-16,0 0 2 15,1 1-1-15,-1-1 1 16,-2 0-1-16,-2 0 0 16,-4 0 8-16,2 0 11 0,0 0 2 15,0 0 1-15,2 0-7 16,3 0-9-16,2 0-7 15,-1 0 1-15,1 0-1 16,-2 0 1-16,-1 0-1 16,-3 0 1-16,-2 0-1 15,-4 0 0-15,-5 0 0 16,-6-3 0-16,-3-1 26 16,-5 1 41-16,-3 1 26 15,0-3-8-15,0 1-43 16,0-2-20-16,0 2 10 15,-6-2-12-15,-3 1-15 16,-3-2-5-16,0 0-10 0,-4 0-7 16,1 0-17-16,-2 0 15 15,1-2 18-15,-2 6-6 16,0-4 6-16,2 1 0 16,1 1-15-16,0 1 15 15,4-1 0 1,1 5 1-16,4-1 0 0,2 1-1 15,4 0 1-15,0 0 1 16,0 0-1-16,0 0-1 16,0 0-6-16,1 0 2 15,10 5 5-15,3 1 6 16,1 1-4-16,3 3-1 16,0-3 0-16,-3 2 0 15,1-2-1-15,1 3 1 16,-1-3-1-16,-2 1 0 0,0-1 1 15,-2-1-1-15,-2-1 11 16,-4 1 13-16,-1-1 12 16,-3-3-3-16,-2 4 4 15,0-2 8-15,0 2 6 16,-12-1 9-16,-2 1-2 16,-5 0-16-16,0 1-24 15,-4 0-18-15,-7 6-16 16,5 0-174-16,4-1-402 0</inkml:trace>
  <inkml:trace contextRef="#ctx0" brushRef="#br0" timeOffset="197153.7901">25294 7556 704 0,'0'0'543'0,"0"0"-379"15,0 0-83-15,0 0-21 16,0 0 11-16,0 0 33 16,0 0-8-16,3-27-27 15,-4 23-40-15,-8-1-23 16,-7 0-5-16,-1 3 15 16,-6 2 15-16,-3 0-6 0,-6 2-7 15,-1 10-4-15,1 0-2 16,2 5-1-16,9-4-2 15,6 1-3-15,9-1-5 16,6 0-1-16,4-2 0 16,17-2-1-16,7-3-9 15,4-3-30-15,2-2-10 16,0-1 23-16,-4 0 20 16,-3-1 5-16,-6-8-34 15,-3 0-5-15,-6-3 19 16,-2-1 22-16,-4-3 21 15,-1 2 26-15,-4-2 0 0,-1 3 7 16,0 1-13-16,0 2 3 16,0 3 7-16,0 3 14 15,0 1-6-15,0 3-13 16,0 0-15-16,0 0-14 16,0 6-10-16,0 12-6 15,0 4 32-15,0 6-4 16,5-3-8-16,10 1-21 15,14-2 0-15,0-8-175 16,-2-7-630-16</inkml:trace>
  <inkml:trace contextRef="#ctx0" brushRef="#br0" timeOffset="212383.3038">8871 5125 508 0,'0'0'520'0,"0"0"-380"15,0 0-1-15,0 0 41 16,0 0 41-16,3-4 37 15,-3 3-65-15,0 1-60 16,0 0-41-16,0-2-19 16,0 2-17-16,0 0-7 15,0 0-14-15,0 0-17 16,3 0-8-16,3 0-9 16,10 0 0-16,5 0 0 15,12 0-1-15,4 0 0 16,8 0-24-16,4-4 2 0,-4 4 1 15,1-3 2-15,-4 0 17 16,-6 0 1-16,-6 0-1 16,-5 3-5-16,-7-3-2 15,-9 2 3-15,-3 1 0 16,-6 0-9-16,0 0-10 16,0 0-26-16,0 0-29 15,0 0-69-15,0 0-95 16,-18 7-28-16,3 2-136 15,0-2-524-15</inkml:trace>
  <inkml:trace contextRef="#ctx0" brushRef="#br0" timeOffset="212818.3089">8865 5225 147 0,'0'0'991'0,"0"0"-729"16,0 0-159-16,0 0 15 15,0 0 38-15,0 0 37 0,0 0-48 16,88-10-71-16,-51 8-30 16,5 0-19-16,4 1-7 15,-1 1-3-15,-2 0 0 16,-4 0-2-16,-6 0-4 16,-5 0 1-16,-11 0-1 15,-4 0 9-15,-7 0 0 16,-3 0 8-16,-3 0 13 15,0 0-6-15,0 0-8 16,0 0-18-16,0 0-7 16,0 0-49-16,-3 0-91 15,-6 0-216-15,-1 0-268 16,4 0-167-16</inkml:trace>
  <inkml:trace contextRef="#ctx0" brushRef="#br0" timeOffset="213302.2729">9217 4979 408 0,'0'0'733'16,"0"0"-543"-16,0 0-122 15,0 0 2-15,0 0 75 16,0 0 24-16,0 0-5 16,0-6-81-16,0 12-25 0,0 8 20 15,0 2-22-15,3 3-18 16,12-2-1-16,0-1-9 16,9 2-13-16,1-5-7 15,2 0-7-15,1-4 4 16,-1 5-5-16,-6-5-26 15,-6-1 3-15,-3 0 8 16,-9-1 6-16,0-1-1 16,-3 1-1-16,0 1 11 15,-12 2 18-15,-9 3 34 0,-7 3 16 16,-5 1 17 0,-3 2-18-16,0-1-8 0,-1 1-4 15,7-3-25 1,3-4-17-16,11-2-13 0,13 1-83 15,3-4-208-15,0-3-562 0</inkml:trace>
  <inkml:trace contextRef="#ctx0" brushRef="#br0" timeOffset="217859.8389">10915 4810 694 0,'0'0'773'0,"0"0"-658"16,0 0-82-16,0 0-21 0,0 0 47 16,0 0 64-16,0 0-12 15,0 0-34-15,0 0-16 16,0 0 14-16,0 0 22 16,-9 3-1-16,-3 5-5 15,-9 3-11-15,-1 5-10 16,-8 7-17-16,-6 6 1 15,2 10 16-15,-5 4-19 16,9 4-27-16,4 3-9 16,13-1-14-16,6 1 8 15,7 1-3-15,0 0-6 16,13 0-5-16,11-3-83 16,4-2-75-16,28 8-120 15,-10-12-331-15,-8-13-509 0</inkml:trace>
  <inkml:trace contextRef="#ctx0" brushRef="#br0" timeOffset="218786.2108">12701 4798 1000 0,'0'0'389'16,"0"0"-246"-16,0 0-28 16,0 0 26-16,0 0 27 15,0 0-12-15,0 0-41 16,0-5-9-16,0 5-11 16,0 0-16-16,0 0-6 15,0 0 1-15,0 0-5 16,0 0-26-16,0 0-12 15,7 0-14-15,-1 0-16 0,4 12 5 16,10 7-4-16,2 10 10 16,1 5-11-16,2 11 0 15,-1 8 0-15,-6 4 0 16,-5 3 0-16,-5-2 10 16,-8 0 1-16,0-6-12 15,-8-2-1-15,-5-5 0 16,-2-5-6-16,-5 16-105 15,7-14-158-15,4-7-523 0</inkml:trace>
  <inkml:trace contextRef="#ctx0" brushRef="#br0" timeOffset="222114.6407">11191 5129 88 0,'0'0'1211'0,"0"0"-918"16,0 0-182-16,0 0-61 15,0 0-1-15,0 0 32 16,0 0 4-16,33-27-9 16,-26 23-13-16,-1 1-23 15,-3 2-3-15,3-2 8 16,-3 1 9-16,-2 1 18 15,1 0 4-15,-2 1-17 16,0 0-10-16,0 0-9 16,0-2-8-16,0 2-9 15,0 0 4-15,0-1-12 0,-2-2-13 16,-8 1 11 0,-2 0-6-16,-9-1-7 0,2 0 1 15,1 3 0-15,-3 0 0 16,2 0 0-16,2 0 8 15,1 3-1-15,1 7-7 16,-2 1 9-16,4 5 1 16,0-2 4-16,4 4-6 15,4-1-3-15,2-2 0 16,3 1-5-16,0-2 9 16,8-2-4-16,8-4-6 15,2-2-6-15,3-3-16 16,1-3-10-16,1 0 2 15,2-3-7-15,-4-10 6 16,-3-1 10-16,0 0 8 0,-2-3 7 16,-4 3 6-16,-3 0 0 15,-3 4 9-15,0 3 24 16,-3 1 7-16,-3 2-3 16,0 0-10-16,0 2 0 15,0 1 0-15,0-1-6 16,0 2-8-16,0 0-11 15,0 0-1-15,0 0-1 16,0 0 0-16,-3 11 1 16,-9 4 26-16,0 5 0 15,-1 5-13-15,1-1-6 16,5 0-8-16,6-2 0 0,-2-2-63 16,3 0-52-16,0 1-102 15,0-5-339-15,4-7-193 0</inkml:trace>
  <inkml:trace contextRef="#ctx0" brushRef="#br0" timeOffset="222452.8043">11486 5250 932 0,'0'0'627'0,"0"0"-477"0,0 0 9 16,0 0 22-16,0 0 24 15,0 0-52-15,0 0-43 16,-6 17 30-16,-7 0-57 15,-2 3-25-15,-3 3-31 16,3-2-16-16,-4-1-11 16,5-2-28-16,-2-1-104 15,1-4-133-15,1-1-416 16,7-8-532-16</inkml:trace>
  <inkml:trace contextRef="#ctx0" brushRef="#br0" timeOffset="223546.442">11983 4899 892 0,'0'0'282'0,"0"0"-89"16,0 0-22-16,0 0 11 15,0 0 4-15,0 0-33 0,0 0-54 16,0-6-33 0,0 8-17-16,0 10 47 0,0 5-10 15,0 6-34-15,0 4-14 16,0 2-13-16,0 4-9 15,0 1-2-15,0 1-7 16,0 1-6-16,0-4 5 16,0-1-6-16,0-4 0 15,0-4 0-15,0-4 0 16,0-3 0-16,0-5 0 16,-3-2-1-16,3-5-9 15,0-1-7-15,0-2-1 16,0-1 6-16,0 0 11 15,0 0-1-15,0-7-9 16,3-7-16-16,7-5 10 0,7-2 0 16,-2 0 1-16,3 0 1 15,1 0 13-15,-4 3 2 16,3 3-2-16,-3 0 1 16,1 5 1-16,-2 4 0 15,-1 1 1-15,-1 2 7 16,-2 3 0-16,4 0-2 15,-2 0-5-15,4 4 9 16,-2 6 1-16,2 5-2 16,0 2-7-16,1 1 5 15,-5 2-1-15,-3 0 6 16,-2 0 6-16,-7-2-2 0,0-1-4 16,-3-1-6-16,-10-2 8 15,-5-1-1-15,-9-4 6 16,-3 0-7-16,-4-2-12 15,-9-2-84-15,7 0-385 16,9-4-787-16</inkml:trace>
  <inkml:trace contextRef="#ctx0" brushRef="#br0" timeOffset="225791.731">10384 4820 1107 0,'0'0'250'0,"0"0"-167"0,0 0 4 16,0 0 57-16,0 0 36 16,0 0-25-16,0 0-2 15,-14 23 11-15,4-2-42 16,-2 8-18-16,-5 4-15 15,4 1-10-15,-2 6-14 16,-5 0-8-16,0 4-3 16,-2 0-2-16,-4 1-8 15,-1-1-19-15,-1-2-4 16,4-2-12-16,-1-4-7 16,8-5 5-16,1-7-7 15,4-4 0-15,6-7 0 16,0-7-16-16,6-3-35 15,0-1-25-15,0-2-39 16,0 0-70-16,6-10-143 0,0-4-455 16,0-1-207-16</inkml:trace>
  <inkml:trace contextRef="#ctx0" brushRef="#br0" timeOffset="226157.4587">10114 4913 1207 0,'0'0'509'0,"0"0"-426"15,0 0 4-15,0 0 68 16,0 0 61-16,0 0-62 16,0 0-62-16,31 16 11 15,-13 9 18-15,1 10-23 16,7 8-25-16,7 6-20 16,5 4-22-16,4-3-13 15,1 0-16-15,-4-5 3 16,-3-4-5-16,-8-6-9 15,-7-4-49-15,-9-1-106 0,-6-8-137 16,-6-6-548-16</inkml:trace>
  <inkml:trace contextRef="#ctx0" brushRef="#br0" timeOffset="227698.0363">13094 4864 548 0,'0'0'584'16,"0"0"-416"-16,0 0-8 15,0 0 1-15,0 0 36 16,0 0 20-16,0 0-45 16,0-6-39-16,0 6-39 15,0 0-30-15,2 0-20 16,1 5-2-16,3 7 23 16,3 6-8-16,0 5-21 15,4 1-15-15,1 3-9 16,-2-5-11-16,1 2 0 15,-3-5-1-15,-1-2 0 16,2-5-1-16,-8-2-34 16,3-2-38-16,-6-5-28 0,3 2-34 15,-3-1-86 1,0-3-153-16,0-1-246 0</inkml:trace>
  <inkml:trace contextRef="#ctx0" brushRef="#br0" timeOffset="228145.6422">13421 4843 751 0,'0'0'539'16,"0"0"-388"-16,0 0-4 15,0 0 34-15,0 0 37 16,0 0-29-16,0 0-54 16,0-3-49-16,-8 17 1 15,-3 7 38-15,-4 9-25 16,-6 5-36-16,-4 4-4 15,1 10 4-15,0 0-22 16,-3 3-15 0,1 0-2-16,6-4-7 0,-1-3-9 15,3-3-8-15,2-8 0 16,4-4 0-16,-2-6-1 0,4-5 0 16,1-7-1-16,0-2-31 15,3-3-46-15,-6-1-78 16,0-6-117-16,-1 0-369 15,0 0-349-15</inkml:trace>
  <inkml:trace contextRef="#ctx0" brushRef="#br0" timeOffset="245517.9299">3319 6718 692 0,'0'0'900'0,"0"0"-775"15,0 0-123-15,0 0 4 16,0 0 75-16,6-7 27 16,-3 4-51-16,0 2-5 15,0-2 25-15,-1 3 17 16,-2 0 11-16,0 0-4 0,0 0-6 15,0 0-12 1,0 0 1-16,0 0-13 0,0 0-22 16,0 0-26-16,0 0-10 15,0 0-7-15,0 0-6 16,0 9 0-16,0 9 6 16,0 4 8-16,0 8 1 15,0 8 1-15,0 0 3 16,0 6-11-16,0 1 2 15,0-2 1-15,0 2-5 16,0 0-5-16,0-4 5 16,0-4 3-16,-2 2 0 15,-1-8 0-15,0-2-8 16,0-6 0-16,0-6 0 0,3-4-1 16,0-6-5-16,0-1-40 15,0-5-40-15,0-1-67 16,3 0-61-16,3-10-422 15,-1-1-522-15</inkml:trace>
  <inkml:trace contextRef="#ctx0" brushRef="#br0" timeOffset="246056.8598">3643 6733 869 0,'0'0'509'16,"0"0"-355"-16,0 0 54 16,0 0 83-16,0 0-34 15,0 0-73-15,0 0-56 0,0-6-32 16,0 6-24-16,0 0-20 16,0 0-20-16,0 0-22 15,0 7-9-15,0 11 17 16,0 6 21-1,-3 6-18-15,0 3 15 0,-6 6-6 16,3 0-12-16,-1 0-5 16,-1-2 6-16,1 0-10 15,-1-3-7-15,1-2 8 16,1-2-2-16,0-3-7 16,3-2 0-16,0-4 0 15,3 2 5-15,0-7-6 16,0-2-1-16,0-8-7 0,0 0-16 15,0-3-31-15,0-3-35 16,0 0-37-16,0 0-41 16,0-15-215-16,-2-2-483 15,1-2-190-15</inkml:trace>
  <inkml:trace contextRef="#ctx0" brushRef="#br0" timeOffset="246392.257">3418 7033 529 0,'0'0'579'0,"0"0"-472"0,0 0-23 15,0 0 94-15,0 0 36 16,0 0-2-16,0 0-26 15,-18-15-25-15,18 14-26 16,0 1-21-16,0 0-20 16,0 0-23-16,10 0 2 15,10 0-15-15,2 0-17 16,5 0-23-16,1 0-17 16,-1-3-1-16,-2 3-45 15,1 0-83-15,-2 0-42 16,1 0-111-16,-3 0-233 15,-8 0-161-15</inkml:trace>
  <inkml:trace contextRef="#ctx0" brushRef="#br0" timeOffset="247018.9121">3188 7183 146 0,'0'0'843'16,"0"0"-580"-16,0 0-70 15,0 0 25-15,0 0 74 16,0 0-37-16,0 0-76 16,7-16-49-16,-7 16-17 15,0 0-29-15,0 0-20 16,0 3-33-16,0 15-8 16,0 6 33-16,-3 3-26 15,2 2-21-15,1 2-9 0,0-2-57 16,0-4-79-1,-2 2-178-15,1-7-427 0,-2-6-658 0</inkml:trace>
  <inkml:trace contextRef="#ctx0" brushRef="#br0" timeOffset="247666.6321">3149 6618 912 0,'0'0'663'0,"0"0"-511"0,0 0 3 16,0 0 53-16,0 0-9 16,0 0-60-16,0 0-75 15,0 7-40-15,0 13 44 16,0 5-19-16,-1 2-31 15,-2-1-16-15,1 4-2 16,2 8-79-16,0-7-222 16,0-7-636-16</inkml:trace>
  <inkml:trace contextRef="#ctx0" brushRef="#br0" timeOffset="248175.8509">3985 7072 1270 0,'0'0'273'16,"0"0"-138"-16,0 0 111 15,0 0 28-15,0 0-74 16,0 0-74-16,0 0-38 16,16-5-22-16,-2 5-16 15,5 0-6-15,6 0-24 16,2 0-14-16,1 0-6 15,-5 0-32-15,-4 0-74 0,-5 1-24 16,-7 1-76-16,-7-1-140 16,0-1-217-16,0 0-242 0</inkml:trace>
  <inkml:trace contextRef="#ctx0" brushRef="#br0" timeOffset="248427.5209">4031 6944 814 0,'0'0'1015'16,"0"0"-841"-16,0 0-96 0,0 0 49 16,0 0 44-1,0 0-6-15,0 0-47 0,12 58-47 16,-9-32-42-16,0 4-17 15,1 1-12-15,-4 2-19 16,0 8-146-16,0-9-382 16,0-9-596-16</inkml:trace>
  <inkml:trace contextRef="#ctx0" brushRef="#br0" timeOffset="249179.5144">4653 6700 918 0,'0'0'629'0,"0"0"-525"0,0 0 4 15,0 0 90-15,0 0 16 16,0 0-44-16,0 0-41 16,0-6-35-16,0 6-17 15,0 0-7-15,0 0-17 16,0 0-18-16,0 0-17 16,0 6-10-16,0 8 29 15,0 3 3-15,0 4-22 16,3 3-7-16,-3 3-10 15,0 5 1-15,0 1-1 16,0-2-1-16,0 4-1 0,-3-2 1 16,0-3-1-16,0-3-8 15,-3-1 8-15,3-5-1 16,-1-2-5-16,1-3-1 16,3-4 7-16,0-1-5 15,0-4 4-15,0 1-14 16,0-2 7-16,0-3 3 15,0 1 5-15,3-2 0 16,4-2 0-16,2 5 1 16,6-4 5-16,6-1-4 15,6 0 0-15,4 0-1 16,2 0 1-16,0 0-1 0,-2 0 0 16,-1-2-1-1,-2-2-9-15,-7 4-2 16,-1-2 0-16,-7 1-20 0,-7 1 1 15,0 0-14 1,-6 0-23-16,3 0-29 0,-3 0-61 16,0 0-114-16,0 3-291 15,0 2-62-15</inkml:trace>
  <inkml:trace contextRef="#ctx0" brushRef="#br0" timeOffset="249535.4574">5156 7028 1597 0,'0'0'358'0,"0"0"-167"15,0 0 27-15,0 0-13 16,0 0-68-16,0 0-62 16,0 0-41-16,0 5 1 15,-6 6 24-15,0 8-15 16,0-1-17-16,3 0-11 16,-2 1-7-16,1-1-7 15,3-4 4-15,1-1-6 0,0-6-1 16,0 0-9-1,4-5-29-15,8-2-78 0,10 0-150 16,-2-9-423-16,-1-4-301 0</inkml:trace>
  <inkml:trace contextRef="#ctx0" brushRef="#br0" timeOffset="249718.9443">5271 6833 1228 0,'0'0'710'0,"0"0"-612"15,0 0 14-15,0 0 60 16,0 0-63-16,0 0-106 0,0 0-3 16,-11 9-225-16,1-2-386 0</inkml:trace>
  <inkml:trace contextRef="#ctx0" brushRef="#br0" timeOffset="251150.0083">4264 6463 1558 0,'0'0'305'0,"0"0"-226"0,0 0-4 16,0 0 116-16,0 0-7 15,0 0-86-15,0 0-51 16,-3-14-28-16,19 14-8 16,5 0-10-16,3 1 5 15,6 2-5-15,-2 1-1 16,2 0 0-16,-3-2-2 16,-5 2-10-16,-7-3-1 15,-5 1 6-15,-5-1 5 16,-5-1 1-16,0 1 0 15,0-1 1-15,0 5 1 16,0 1 8-16,0 6 16 16,-9 5 48-16,0 7-28 0,0 5-2 15,0 0-16-15,-4 0-5 16,4 1-7-16,-2 0-3 16,4-5-3-16,1 0-8 15,3-6 0-15,0-5-1 16,3-1-10-16,0-4-84 15,0-7-110-15,6-1-353 16,3-1-304-16</inkml:trace>
  <inkml:trace contextRef="#ctx0" brushRef="#br0" timeOffset="251381.4801">4332 6684 1290 0,'0'0'359'15,"0"0"-184"-15,0 0 52 16,0 0 19-16,0 0-74 16,0 0-90-16,0 0-54 15,81-4-22-15,-65 4-6 16,-2 4-73-16,-4 5-189 15,-4-4-522-15</inkml:trace>
  <inkml:trace contextRef="#ctx0" brushRef="#br0" timeOffset="252027.3339">4346 7120 1378 0,'0'0'714'0,"0"0"-622"16,0 0-50-16,0 0 93 15,0 0 46-15,0 0-53 16,0 0-68-16,0 0-30 16,0 0-15-16,6 0-14 15,4-3 6-15,5-1-7 16,1 4 0-16,1 0-1 15,-1 0-6-15,-2 0 6 16,-1 0 1-16,-4 0-1 16,-3 5-1-16,-3 1-5 15,-3 0 6-15,0 3-7 0,0-1 8 16,-9 1 0 0,-4 0 6-16,1 0 2 0,-2 0-2 15,-2-3-5-15,7 1 6 16,1-4-6-16,3 4-1 15,3-5 0-15,2 3-8 16,0 0 2-16,0 6 0 16,7 3-8-16,4 0-14 15,1 1 2-15,-2-2 13 16,-1 0 12-16,-3-5 1 16,-4 0-1-16,-2-4 1 15,0 0 0-15,0-1 6 0,-6 0 7 16,-12 0-4-16,-3-2-9 15,-9-1-161 1,5 0-451-16,7 0-1001 0</inkml:trace>
  <inkml:trace contextRef="#ctx0" brushRef="#br0" timeOffset="253309.0318">5793 7054 954 0,'0'0'531'0,"0"0"-428"15,0 0 50-15,0 0 62 16,0 0-12-16,0 0-82 16,0 0-57-16,6 0-9 15,1 0 4-15,7 0-1 16,5 0-9-16,5 0 6 16,9 0-10-16,7 0-11 15,8 0-22-15,4 0-11 16,6 0-1-16,-1 0 0 0,4 0 0 15,-3 0 0 1,-4 0 0-16,0 0-9 0,-2-1 0 16,-4-4 0-16,-5 0 8 15,-4-4-5-15,-5 5 5 16,-7-2-1-16,-5 3-7 16,-8 0-4-16,-5-1 2 15,-2 4 2-15,-4 0 0 16,-3 0-2-16,0 0 10 15,0 0-5-15,0-1-6 16,0 1 3-16,0-2 0 16,-6 0 8-16,-7-3-11 15,-4 3-18-15,-2-5 3 16,0 0-5-16,-4 1 1 16,1-2 5-16,1-1 10 15,0 1 10-15,6-1 6 16,3 6 0-16,2-1 0 0,4 1 0 15,3 3 1-15,3 0 1 16,0 0-1-16,0 0 6 16,0 0-6-16,0 0 0 15,0 0 1-15,0 0-1 16,0 0 5-16,0 0 3 16,0 0 9-16,0 0-8 15,9 0-10-15,7 3 1 16,8 4 5-16,4 3-5 15,2 4 0-15,3-1-1 16,-2 1 0-16,2 0 1 0,-6-3 0 16,-9-1-1-16,-2 0 0 15,-8-4-1-15,-5-2 1 16,-3 0 0-16,0 1 13 16,-3-1 20-16,-12 0 17 15,-3 2 1-15,-6 1-11 16,-1 2-2-16,-2 1-10 15,3 0-10-15,-3 4-9 16,5-1-8-16,4-3-1 16,6 4-13-16,6 0-104 15,6-3-191-15,0-2-602 0</inkml:trace>
  <inkml:trace contextRef="#ctx0" brushRef="#br0" timeOffset="254258.5261">7403 6686 720 0,'0'0'683'15,"0"0"-564"-15,0 0 33 16,0 0 65-16,0 0 21 16,0 0-68-16,0 0-59 15,3-20-37-15,-3 20-19 16,0 0-22-16,0 8-9 16,0 11 86-16,0 2-1 0,-6 8-39 15,3 7-3 1,-3 2-16-16,3 1-19 0,0 2-6 15,-2 0-14-15,2-2-10 16,-1-3-1-16,4-1 1 16,0-2-1-16,0-2 0 15,0-3-1-15,0-4 1 16,0-4 0-16,0-5-1 16,4-5-8-16,-1-3-16 15,-3-5-37-15,3 2-36 16,2-4-79-16,-2-4-108 15,3-5-608-15</inkml:trace>
  <inkml:trace contextRef="#ctx0" brushRef="#br0" timeOffset="254666.1251">7631 6751 933 0,'0'0'395'0,"0"0"-213"16,0 0-47-16,0 0 37 16,0 0 22-16,0 0-19 15,0 0-28-15,0 8 48 16,-6 10-43-16,-4 5-30 15,5 5-31-15,2 3-34 16,0 7-27-16,0 0-11 0,3 4 1 16,0-2-5-16,-3 0-1 15,3-1-3-15,0-2-4 16,0-3-6-16,0-6 7 16,0-5-7-16,0-2-1 15,0-4 1-15,0-6-1 16,0-6-11-16,0-3-60 15,0-2-70-15,0-2-47 16,0-12-185-16,0 1-609 0</inkml:trace>
  <inkml:trace contextRef="#ctx0" brushRef="#br0" timeOffset="254926.1597">7422 7017 1159 0,'0'0'368'0,"0"0"-180"16,0 0 26-16,0 0 35 15,0 0-52-15,0 0-81 16,0 0-58-16,97-3-58 15,-67 3-3-15,0 3-176 0,-8 0-370 16,-8-2-253-16</inkml:trace>
  <inkml:trace contextRef="#ctx0" brushRef="#br0" timeOffset="255382.8711">7798 7051 65 0,'0'0'1619'16,"0"0"-1336"-16,0 0-165 15,0 0 8-15,0 0 24 16,0 0-46-16,0 0-50 15,43 0-29-15,-29-1-16 0,-2-2-6 16,1-1 3-16,-2-3-5 16,-1 2 1-16,-1-2-1 15,0 0 8-15,-3-1-1 16,-3 1-2-16,-3 0 4 16,0 0 18-16,0 1 25 15,0 1-12-15,-6 0-20 16,-9 1-3-16,-3 1-1 15,-7 3 11-15,-2 0 9 16,0 0-10-16,0 3-2 0,2 10-2 16,7 1 1-16,6 5-5 15,3 3-5-15,9 2-2 16,0 0-5-16,3-1-1 16,12 0-4-16,9-4-2 15,7-5-10-15,-1-7-59 16,6-7-134-16,-8 0-186 15,-7 0-596-15</inkml:trace>
  <inkml:trace contextRef="#ctx0" brushRef="#br0" timeOffset="255868.1281">7033 7208 1972 0,'0'0'339'15,"0"0"-268"-15,0 0-46 16,0 0 12-16,0 0 21 16,0 0-37-16,0 0-12 15,64-58-9-15,-43 58 1 0,-5 0 5 16,-4 0-4-16,-4 0 5 16,-5 0-5-16,1 0 5 15,-4 9 3-15,0 2 25 16,0 5 14-16,-7 4 6 15,-7 0-6-15,-2 1-13 16,-1-1-18-16,1-2-5 16,4 1 1-16,6-5-1 15,-1-1-1-15,7-3-3 16,0 0-3-16,10-7 0 16,11 1-5-16,9-4-1 15,7-4-92-15,-6-7-188 16,-8-7-561-16</inkml:trace>
  <inkml:trace contextRef="#ctx0" brushRef="#br0" timeOffset="256453.6123">6997 6492 1461 0,'0'0'477'0,"0"0"-360"15,0 0 25-15,0 0 34 16,0 0-25-16,0 0-51 16,0 0-54-16,0-9-29 15,0 22-1-15,0 3 3 16,0 5-10-16,0-1-8 16,0-2 1-16,6-1 4 15,7-3-5-15,1-1-1 16,2-6-17-16,1-2-18 15,2-5-1-15,-4 0 12 0,3-4-3 16,-6-8 0 0,-2-4 4-16,-1-2 11 0,-6-2 11 15,0 1 1-15,-3 2 20 16,0 4 22-16,0 4 27 16,0 5-20-1,0 1-4-15,0 3-17 0,2 0-28 16,1 7-3-16,1 10 3 15,-1 7 33-15,0 4 8 16,0 4 9-16,3 2-20 16,-3-2-19-16,0-1-11 15,0-5-9-15,0 7-113 16,4-9-194-16,-2-8-724 0</inkml:trace>
  <inkml:trace contextRef="#ctx0" brushRef="#br0" timeOffset="257027.5403">8459 7120 886 0,'0'0'745'16,"0"0"-603"-16,0 0 8 15,0 0 43-15,0 0 4 16,0 0-55-16,0 0-60 16,70-17-35-16,-43 17-23 15,6 0-17-15,1 0-7 16,-1 0-9-16,0 0-64 15,-8 6-98-15,-4-5-200 16,-12-1-180-16,-3 0-32 0</inkml:trace>
  <inkml:trace contextRef="#ctx0" brushRef="#br0" timeOffset="257276.6706">8595 6958 392 0,'0'0'1193'16,"0"0"-1021"-16,0 0-107 15,0 0 74-15,0 0 84 16,0 0-31-16,0 0 7 16,3 27-50-16,-3-2-56 0,3 1-50 15,0 6-28 1,4-1-9-16,2 0-6 0,-1 2-41 15,5 3-138-15,-7-7-179 16,3-8-521-16</inkml:trace>
  <inkml:trace contextRef="#ctx0" brushRef="#br0" timeOffset="257738.3434">9348 6791 992 0,'0'0'602'16,"0"0"-503"-16,0 0 121 16,0 0 20-16,0 0-29 15,0 0-58-15,0 0-58 16,9-31-40-16,-9 34-34 16,0 16-9-16,0 6 40 15,3 4-10-15,-3 8-21 16,0 1-2-16,3 3-2 15,2 0-7-15,-2 0-8 0,3-3-2 16,1-3 0-16,-4-3-1 16,3-4-50-16,-3-6-38 15,0 1-21-15,0-6-45 16,-3-1-97-16,0-4-96 16,0-5-232-16,0-6-345 0</inkml:trace>
  <inkml:trace contextRef="#ctx0" brushRef="#br0" timeOffset="258093.2691">9617 6786 1422 0,'0'0'298'0,"0"0"-183"16,0 0 78-16,0 0 33 15,0 0-8-15,0 0-68 16,0 0-47-16,27-39-52 16,-27 43-35-16,0 12 38 15,0 10 58-15,0 8-54 16,-5 4-15-16,2 6-20 16,3-1-14-16,0 4-8 15,0-2 1-15,4 0-2 16,9-1 0-16,-3-5-8 15,-4-2-10-15,0-7-23 0,-3-2-12 16,-3-7-39-16,0-3-71 16,-6-6-104-16,-6-5-259 15,-1-7-149-15</inkml:trace>
  <inkml:trace contextRef="#ctx0" brushRef="#br0" timeOffset="258282.7635">9371 7092 760 0,'0'0'1018'16,"0"0"-865"-16,0 0-82 15,0 0 129-15,0 0 6 16,0 0-93-16,104 5-72 15,-68-3-41-15,9-2-38 16,-7 0-349-16,-9-3-913 0</inkml:trace>
  <inkml:trace contextRef="#ctx0" brushRef="#br0" timeOffset="258738.2577">9808 7118 856 0,'0'0'852'16,"0"0"-757"-16,0 0-59 16,0 0-5-16,0 0 63 15,91 8 18-15,-75-8-29 16,-2-8-14-16,-1 0-14 15,-7-1 1-15,-6-2 4 16,0 2-14-16,0-1 6 16,0-1-6-16,-6-1 4 15,-7 2-5-15,-1-1 0 16,2 2 5-16,-1 2-9 16,1 0-6-16,3 6 1 0,0 1-6 15,0 0-9-15,0 0-5 16,-4 10 7-16,5 5 2 15,-1 5-2-15,2 4-11 16,4 1 0-16,3 2-5 16,0-4 1-16,0-2-8 15,10-3 0-15,7-5-5 16,5 0-16-16,8-7-48 16,22-6-95-16,-10 0-173 15,0 0-694-15</inkml:trace>
  <inkml:trace contextRef="#ctx0" brushRef="#br0" timeOffset="259508.5208">9072 7284 922 0,'0'0'887'16,"0"0"-661"-16,0 0-36 16,0 0-27-16,0 0-56 15,0 0-82-15,0 0-25 0,72-43 0 16,-60 38-1 0,1 2 0-16,-10 3 0 15,0 0-8-15,-3 0-6 0,0 6 15 16,-6 8 25-16,-7 1 17 15,-2 2 10-15,0 4-6 16,0-2-16-16,2 1-6 16,-1 2-3-16,2-5 3 15,-1 2 29-15,4-4-5 16,6-2-31-16,3-4-10 16,0-2-6-16,9-1 0 15,13-3-1-15,14-3-99 16,0 0-152-16,-8-7-578 0</inkml:trace>
  <inkml:trace contextRef="#ctx0" brushRef="#br0" timeOffset="260219.7819">8993 6606 1491 0,'0'0'351'0,"0"0"-152"16,0 0-21-16,0 0-22 16,0 0-46-16,0 0-67 15,0 0-8-15,0 25 22 0,-3-11-32 16,0 1-11-16,3-1-13 16,0 0 1-16,0-2-1 15,9-1 5-15,6-1-6 16,0-3 0-16,3-2 0 15,0-4-20-15,1-1-7 16,-5 0 7-16,2 0 12 16,-7-1 7-16,0-10 1 15,-4 2 0-15,2-4 0 16,-7 3 20-16,0 0 12 16,0 0-9-16,0 3 2 15,0 1 20-15,0 2 16 0,0 3-7 16,0 1-10-16,0 0-12 15,0 0-13-15,3 0-5 16,-3 12-13-16,3 10 23 16,0 5 27-16,0 6-23 15,0 1-19-15,-3 1-9 16,0 9-85-16,0-8-179 16,0-13-643-16</inkml:trace>
  <inkml:trace contextRef="#ctx0" brushRef="#br0" timeOffset="278877.3335">1287 7101 859 0,'0'0'249'0,"0"0"-184"16,0 0-39-16,88-2 10 16,-49 0 63-16,6-2-38 15,4 3-43-15,3-2-17 16,-4 0-1-16,1 3-10 16,-10 0-15-16,-6 0-42 0,-8 0-15 15,-10 0-41-15,-6 6-65 16,-9-2-94-16,0 1-355 0</inkml:trace>
  <inkml:trace contextRef="#ctx0" brushRef="#br0" timeOffset="279168.0636">1169 7222 1013 0,'0'0'315'0,"0"0"-239"15,118-19-66-15,-55 12-9 16,1 0 13-16,-1 6-12 15,-4-1-2-15,-8 2-108 16,-3 0-95-16,-14 0-99 16,-13 0-398-16</inkml:trace>
  <inkml:trace contextRef="#ctx0" brushRef="#br0" timeOffset="279530.9936">1557 6984 1121 0,'0'0'323'0,"0"0"-240"16,0 0-57-16,0 0 50 15,0 0 10-15,0 0-27 16,0 0-28-16,18-6-16 15,3 16-4-15,6 4 1 0,4 2-10 16,2 2-1 0,3 0 0-16,0-1-1 0,-2-4-25 15,-1-4-24-15,-5 0 19 16,-13-1 12-16,-15 2 5 16,-10 6-31-16,-46 12 44 15,-42 14 5-15,-36 13-5 16,-11-1-14-16,36-12-208 15,30-18-677-15</inkml:trace>
  <inkml:trace contextRef="#ctx0" brushRef="#br0" timeOffset="288841.3326">4383 7971 1527 0,'0'0'335'0,"0"0"-247"15,0 0-59-15,0 0 86 16,0 0 81-16,0-7-29 16,0 7-61-16,0 0-30 0,0 0-8 15,0 0-12-15,0 0-21 16,0 0-18-16,-12 15-16 16,-7 10 38-16,-8 13 37 15,-7 12-31-15,-5 18-18 16,6-2-14-16,6 4-4 15,9 2-7-15,14-15 4 16,4 6-5-16,10-7 0 16,17-7-1-16,0-2-5 15,7-8-42-15,0 4-86 16,-11-14-183-16,-4-6-523 0</inkml:trace>
  <inkml:trace contextRef="#ctx0" brushRef="#br0" timeOffset="290064.355">4517 8329 920 0,'0'0'633'0,"0"0"-494"15,0 0-6-15,0 0 77 16,0 0-9-16,0 0-49 15,0 0-51-15,0-4-21 16,0 4-11-16,3 0-4 16,0 10 9-16,-1 4 8 15,1 6-18-15,-2 3-15 16,1 2-14-16,1 2-17 16,0 0-6-16,0 2-11 15,4 1 0-15,-1-3 1 16,-3 3-1-16,0-5-1 15,-3-4 0-15,0-1-6 0,0-4-21 16,0-7-31-16,0-2-50 16,0-3-59-1,0-4-56-15,3-7-285 0,5-4-451 0</inkml:trace>
  <inkml:trace contextRef="#ctx0" brushRef="#br0" timeOffset="290517.7536">4510 8279 929 0,'0'0'508'0,"0"0"-423"15,0 0 49-15,0 0 119 16,0 0 13-16,0 0-87 16,0 0-46-16,-6-70-27 15,6 58-23-15,0 1-19 16,13 5-26-16,-1 0-18 16,6-1-12-16,5 4-7 15,5 2 0-15,2 1-1 16,6 0 1-16,-1 11-1 15,-2 5 0-15,-3 3 0 16,-9 7-1-16,0-2 0 16,-9-1-5-16,-5-2-3 0,-7-2 1 15,0-2 7-15,-4-2 0 16,-16 0 1-16,-11-3 6 16,-8-4 6-16,-7-2-12 15,-18-6-69-15,10 0-190 16,14-7-739-16</inkml:trace>
  <inkml:trace contextRef="#ctx0" brushRef="#br0" timeOffset="295181.358">3519 8045 1465 0,'0'0'566'0,"0"0"-485"16,0 0-33-16,0 0 69 16,0 0 55-16,0 0-49 15,0 0-51-15,0 0-29 16,0 0-7-16,2 4-3 16,1 8 32-16,1 4-21 0,-1 4-13 15,-3 3-10-15,0 2-6 16,0 4 4-16,0 3-4 15,0 1-7-15,-12 2-1 16,0-3-5-16,-4 4 4 16,4-6-5-16,-3-1 6 15,3 1-7-15,0-7 0 16,2-2 1-16,5-6 0 16,1 1-1-16,2-5 0 15,1-2-1-15,1-2 1 16,0-3 0-16,0 1 0 15,9-3 0-15,7 0 1 16,4-2 8-16,2 0-1 0,5 0-8 16,-2 0 0-1,2-4-1-15,-6-1-12 0,3 2 1 16,-5 0-14-16,-7 2-10 16,3-2-11-16,-6 3-1 15,0-1-15-15,1-3-35 16,1 2-42-16,-2 2-30 15,1 0-56-15,5-3-117 16,0 3-198-16,-3 0-321 0</inkml:trace>
  <inkml:trace contextRef="#ctx0" brushRef="#br0" timeOffset="295534.0451">3943 8401 955 0,'0'0'741'0,"0"0"-562"15,0 0 13-15,0 0 7 16,0 0 7-16,0 0-41 15,0 0-38-15,0-5-30 16,0 5-39-16,0 0-23 16,0 0-13-16,-3 0-10 0,0 10 3 15,-5 5 0 1,-2 6-3-16,1-2 0 0,0 1-2 16,2-4-9-16,4-3-1 15,0-1-1-15,3-4 0 16,0-4-45-16,3-4-32 15,10 0-43-15,15-7-124 16,-5-10-485-16,-1 2-638 0</inkml:trace>
  <inkml:trace contextRef="#ctx0" brushRef="#br0" timeOffset="295740.8666">4010 8131 1925 0,'0'0'364'15,"0"0"-273"-15,0 0-65 16,0 0-15-16,0 0-11 16,0 0-26-16,0 0-66 15,-12 25-248-15,3-17-567 0</inkml:trace>
  <inkml:trace contextRef="#ctx0" brushRef="#br0" timeOffset="296657.2092">2994 8547 1287 0,'0'0'785'0,"0"0"-657"15,0 0-42 1,0 0 64-16,0 0 13 0,0 0-41 15,0 0-56-15,0-4-21 16,0 4-9-16,0 0-1 16,5-1-8-16,0-1-7 15,6-1-15-15,4 0-5 16,7-1-6-16,2 1-6 16,4 2-6-16,-1 1-2 15,-7 0 6-15,-1 0-3 16,-10 0-2-16,1 0 4 0,-7 1 7 15,-3 2 1-15,0 0-5 16,0 1-6-16,-3 5 12 16,-10-1 6-16,-2 2 1 15,0 0 5-15,0-1 0 16,-1 0-5-16,7-5-1 16,4 3 0-16,2-4 0 15,3 4-1-15,0 0-4 16,0-1 5-16,0 7 6 15,8-2-5-15,4 2 0 16,1-1 0-16,-2 2-1 16,-4-2 0-16,-2-1 0 15,-5-1-1-15,0-3-8 16,0 3 7-16,-11-2 2 0,-8-1 12 16,-2-3-6-16,-6 2-5 15,2-6-1-15,1 0-30 16,10-7-78-16,8-24-115 15,5 3-506-15,1-5-848 0</inkml:trace>
  <inkml:trace contextRef="#ctx0" brushRef="#br0" timeOffset="297273.9217">3158 7965 436 0,'0'0'828'0,"0"0"-592"16,0 0-90-16,0 0 78 15,0 0 55-15,0 0-45 16,0 0-118-16,-13-7-42 15,22 7-16-15,10-2-1 16,5 2-8-16,4 0-24 16,-1-3-16-16,0 2-8 15,-3-2-1-15,-8 0 0 16,-2 3-1-16,-8 0-8 16,-2 0-3-16,-4 0 0 15,0 0 2-15,0 0-5 16,-4 7 15-16,-5 5 30 15,-5 7 12-15,-2 1-3 16,1 7-2-16,-3-1 6 16,6 1-2-16,-1 0-11 0,4 1-8 15,1-3-8-15,5-3-8 16,0-1-6-16,3-6 0 16,0-4 0-16,0-2-44 15,0-5-65-15,0 0-82 16,-7-2-69-16,1 0-280 15,-2-2-163-15</inkml:trace>
  <inkml:trace contextRef="#ctx0" brushRef="#br0" timeOffset="297458.8666">3137 8108 1347 0,'0'0'576'16,"0"0"-491"-16,0 0 93 16,0 0 2-16,0 0-58 15,0 0-27-15,0 0-65 16,111 32-30-16,-71-25-332 16,-12-4-985-16</inkml:trace>
  <inkml:trace contextRef="#ctx0" brushRef="#br0" timeOffset="298699.9422">4984 8513 821 0,'0'0'1008'16,"0"0"-797"-16,0 0-154 16,0 0 52-16,0 0 91 15,0 0-17-15,0 0-60 16,14-16-48-16,-14 16-18 15,0 7 4-15,-3 9 36 16,-14 7-4-16,-2 4-35 16,-5-1-22-16,-4 0-24 15,5-3-12-15,1-3-74 0,7-4-232 16,12-9-804-16</inkml:trace>
  <inkml:trace contextRef="#ctx0" brushRef="#br0" timeOffset="304863.6596">5563 8222 561 0,'0'0'731'0,"0"0"-515"16,0 0-56-16,0 0 65 16,0 0 20-16,0 0-53 15,0-5-62-15,0 5-33 16,0 0-15-16,0 0-5 15,0 0-15-15,0 0-21 16,0 0-18-16,0 0-11 16,0 4-6-16,0 4 18 15,0 6 2-15,0 2-8 0,-3 1-9 16,-4 6 3-16,-2-2-10 16,1 1 4-16,-5-3-6 15,1 1-1-15,-4-1 0 16,-4 0 1-16,-2-4 0 15,1-1 0-15,0-1 8 16,0 0-7-16,2-4 0 16,4-4-1-16,0 2 0 15,3-6 2-15,3 0-2 16,3-1 1-16,-1 0-1 16,-1 0-9-16,2 0 3 15,0 0 4-15,3-1-5 16,-4-5 6-16,4 4 1 0,0-5-1 15,3-3-5-15,0 0-4 16,0-6-5-16,0 1-13 16,6-4 7-16,4 4 6 15,-1 1 14-15,-3 4 1 16,0 0 0-16,-3 6 0 16,1-2 6-16,-2 6-5 15,-2-1 0-15,0 1 0 16,0 0 7-16,3-2 5 15,-3 1 2-15,6-2-14 16,0 0 14-16,3-1-13 16,-2-2-1-16,2 5 1 15,-4-1 5-15,-2 1-5 16,0-2 8-16,0 3-2 16,-3 0-1-16,4 0-6 0,2 4 0 15,0 9 23-15,3-3 0 16,3 7-6-16,3 2-3 15,1-1 2-15,4 3-3 16,-1 0-13-16,5-1 0 16,-3 2-1-16,0-5 0 15,1 0-19-15,-5-4-53 16,-1 0-112-16,-4-6-353 16,-2-4-523-16</inkml:trace>
  <inkml:trace contextRef="#ctx0" brushRef="#br0" timeOffset="305327.9119">5748 8061 857 0,'0'0'889'0,"0"0"-665"16,0 0-12-16,0 0-22 15,0 0-26-15,0 0-26 16,0 0-59-16,20 16-42 16,-10 8 29-16,2 14-6 15,7 20-21-15,-2 24 7 16,2-7 2-16,-7-1-21 15,-4-14-20-15,-8-11-7 16,0 1-11-16,0 6-19 16,-14-7-61-16,-5-6-112 0,-11-1-107 15,9-11-330-15,3-8-200 16</inkml:trace>
  <inkml:trace contextRef="#ctx0" brushRef="#br0" timeOffset="308678.5784">6448 8090 760 0,'0'0'331'0,"0"0"-234"15,0 0-13-15,0 0 49 16,0 0-22-16,0 0-18 16,0 0 17-16,-28-9 19 15,28 9-35-15,0 0-1 16,0 0-6-16,0 0-1 15,0 0-8-15,0 11 57 16,0 4-12-16,0 4-8 16,-2 8-23-16,1 6-14 15,1 7-13-15,0 3-15 0,0-1-25 16,0-1-11-16,0-1-13 16,0-4 5-16,0-3-5 15,1-4-1-15,1-2 0 16,-2-4 0-16,0-6-1 15,0-3-6-15,0-4-28 16,4-4-56-16,2-4-91 16,9-2-97-16,1 0-335 15,-2-7-388-15</inkml:trace>
  <inkml:trace contextRef="#ctx0" brushRef="#br0" timeOffset="309112.7302">6700 8092 993 0,'0'0'803'0,"0"0"-662"16,0 0-29-16,0 0 82 16,0 0 14-16,0 0-71 15,0 0-38-15,0 19 33 16,0 1-42-16,0 3-30 0,0 7-12 16,0 1-1-16,0 4-12 15,0 1-7-15,0 3-5 16,-4 1-5-16,1-4-6 15,-2 1-3-15,-1 0-2 16,3-5-7-16,-3-3 0 16,3-8 0-16,-1-2 0 15,1-5-1-15,0-4-18 16,3-7-34-16,0 0-35 16,0-3-63-16,10 0-100 15,5-10-308-15,0-3-406 0</inkml:trace>
  <inkml:trace contextRef="#ctx0" brushRef="#br0" timeOffset="309370.8766">6524 8427 1558 0,'0'0'405'0,"0"0"-269"16,0 0 19-16,0 0 57 15,0 0-19-15,0 0-81 16,0 0-58-16,36-2-33 16,-14 2-21-16,5 0 0 15,-3 0-65-15,16 0-122 0,-10 0-293 16,-6 0-301-16</inkml:trace>
  <inkml:trace contextRef="#ctx0" brushRef="#br0" timeOffset="309849.1006">6848 8430 755 0,'0'0'1060'0,"0"0"-915"15,0 0-108-15,0 0-14 16,0 0 97-16,0 0 12 16,0 0-58-16,55 7-24 15,-39-7-16-15,-5 0-6 16,1 0-2-16,-5 0-4 16,2 0-3-16,-6-6 2 15,0-1 10-15,2 0 1 16,-4-2-12-16,1 1 22 15,-2 0 7-15,0 1-1 16,0-1-8-16,0 2-11 16,0 0 8-16,-8-1-15 15,-1 1-1-15,-4 2-13 16,1 1-1-16,-6 3 1 16,-3 0-1-16,-3 0 2 0,-4 13 8 15,-2 1-2-15,0 4 3 16,5 2 13-16,2 0 8 15,7 1-8-15,10 2-5 16,3-2-16-16,3 1-8 16,12-2 7-16,15-3-2 15,7-6-7-15,5-2-63 16,34-9-114-16,-15 0-330 16,-4-7-891-16</inkml:trace>
  <inkml:trace contextRef="#ctx0" brushRef="#br0" timeOffset="311218.2332">6036 8599 201 0,'0'0'1252'15,"0"0"-938"-15,0 0-203 16,0 0 47-16,0 0 89 16,0 0-16-16,0 0-72 15,-12-6-71-15,18 3-25 16,3 0-33-16,2-3-12 15,2 1-3-15,2 0-1 16,0 1-6-16,-3 1-7 16,1 2 5-16,-1 1-6 15,-1 0 0-15,-4 0 0 0,-1 0-9 16,-3 8-1-16,-3 4-6 16,0 7 10-16,-6 1 6 15,-9 1 0-15,-6 1 0 16,-3 2 7-16,-1-2 5 15,4-4-3-15,3-2 18 16,2-3 10-16,8-4-26 16,7-2-10-16,1-3-1 15,12-1 0-15,16 0 0 16,11-3-3-16,31 0-139 16,-9-6-365-16,-13-7-741 0</inkml:trace>
  <inkml:trace contextRef="#ctx0" brushRef="#br0" timeOffset="312006.828">6154 7810 1061 0,'0'0'674'16,"0"0"-474"-16,0 0-24 16,0 0-15-16,0 0-16 15,0 0-59-15,0 0-46 16,0 6-12-16,0 8 42 16,0 3-25-16,-3 1-26 15,-3 2-11-15,-1-1-8 16,-1 1 0-16,2-4 1 15,0 0-1-15,-1-2 1 16,7-3 0-16,0-3-1 16,0-2-1-16,0-2-23 15,0-2 23-15,7-2 1 16,8 0 18-16,3 0-12 0,-3-9-6 16,4-4 0-1,-5-1 0-15,-4 3 1 0,-1 2-1 16,-6 0 1-16,0 3 19 15,-3 2 16-15,3 3 13 16,-3 0 8-16,0 1-1 16,0 0 0-16,0 0-14 15,0 0-16-15,0 5-20 16,0 12 2-16,0 8 23 16,0 5-16-16,0 4-15 15,-3 2-9-15,-3 14-118 16,-3-11-369-16,2-9-1229 0</inkml:trace>
  <inkml:trace contextRef="#ctx0" brushRef="#br0" timeOffset="322179.5253">20114 5959 515 0,'0'0'539'0,"0"0"-378"16,0 0-2-16,0 0-6 16,0 0 11-16,-3-54 32 15,3 46 17-15,1 1-4 16,1-2-38-16,-2 5-36 15,0 1-8-15,0 0-20 16,0 2-14-16,0 1-32 16,0 0-29-16,0 0-21 15,-3 14-9-15,-5 9 14 16,2 11-1-16,2 5-9 0,4 6-5 16,0 2-2-16,0-2 0 15,4-3-27-15,1-4-39 16,-5-5-8-16,0-5-37 15,0-2-86-15,-15 1-92 16,2-4-239-16,-1-7-94 0</inkml:trace>
  <inkml:trace contextRef="#ctx0" brushRef="#br0" timeOffset="322527.5516">20359 6013 405 0,'0'0'1175'16,"0"0"-991"-16,0 0-140 16,0 0-9-16,0 0 38 15,0 0 15-15,0 0 20 16,7-9-16-16,-7 9-15 15,0 0-49-15,-10 3-12 16,-11 7 83-16,0 2 8 16,-8 2-20-16,3-1-25 15,-1 1-25-15,5 1-19 16,8-1-7-16,4 0-2 0,8 0-9 16,2 1 0-16,9 2 8 15,14 0 6-15,3-1-14 16,7-3-6-16,2 0-121 15,11-6-105-15,-14-2-321 16,-5-5-335-16</inkml:trace>
  <inkml:trace contextRef="#ctx0" brushRef="#br0" timeOffset="322722.5744">20563 6136 1568 0,'0'0'349'16,"0"0"-259"-16,0 0-38 0,0 0 60 15,0 0-25-15,0 0-50 16,0 0-37-16,27 60-47 16,-18-49-227-16,0-2-357 0</inkml:trace>
  <inkml:trace contextRef="#ctx0" brushRef="#br0" timeOffset="323311.0072">20937 5967 123 0,'0'0'1592'16,"0"0"-1299"-16,0 0-154 0,0 0-10 15,0 0 13-15,0 0-10 16,0 0-38-16,-22-20-48 16,1 14-24-16,-4 0-14 15,-2 0-7-15,2 2 0 16,2 2 0-16,8 2 5 16,7 0-5-16,-2 0-1 15,7 5 0-15,0 5-1 16,3 2-8-16,0 5 8 15,0 4 1-15,6 1 1 16,4 2 16-16,1-2-10 16,-3 1-6-16,-2-2-1 15,-2-1 2-15,-2-1 11 0,-2 1 8 16,0-1-6 0,0-2-8-16,0-1 4 0,0 0-4 15,0-3-5-15,0-1-1 16,0 0 0-16,12-3 8 15,6-1-8-15,9-1-1 16,4-3-6-16,5-1-95 16,5-3-105-1,4 0-143-15,-6-4-293 0,-15-6-636 0</inkml:trace>
  <inkml:trace contextRef="#ctx0" brushRef="#br0" timeOffset="323499.5076">20824 6133 522 0,'0'0'1107'0,"0"0"-840"0,0 0-54 16,0 0-64-16,0 0-99 15,0 0-50-15,81 13-46 16,-36 0-289-16,-6-1-471 0</inkml:trace>
  <inkml:trace contextRef="#ctx0" brushRef="#br0" timeOffset="323716.2193">21215 6220 1793 0,'0'0'300'15,"0"0"-200"-15,0 0-35 16,0 0-34-16,0 0-31 16,0 0-66-16,0 0-649 0</inkml:trace>
  <inkml:trace contextRef="#ctx0" brushRef="#br0" timeOffset="327727.1951">666 8256 575 0,'0'0'1296'0,"0"0"-1034"16,0 0-210-16,0 0-8 15,0 0 107-15,0 0 4 16,0 0-68-16,0 0-48 16,0 0-16-16,0 0-1 15,0 4 18-15,0 12 17 16,0 9 50-16,-3 6-36 15,-5 6-40-15,-1 0-10 16,-2-5-10-16,1 1-11 0,2-8-1 16,2-4 0-16,0-5-41 15,1-6-65-15,0-3-51 16,5-4-29-16,-3-3-24 16,3 0-131-16,-3-7-242 0</inkml:trace>
  <inkml:trace contextRef="#ctx0" brushRef="#br0" timeOffset="328014.4255">478 8213 728 0,'0'0'1035'0,"0"0"-788"15,0 0-175-15,0 0-13 16,0 0 115-16,0 0-48 16,0 0-80-16,33-9-6 15,-3 2-25-15,9 3-7 16,3-3-7-16,-3 5 0 16,-4 2-1-16,-9 0-24 15,-2 0-87-15,-8 0-17 16,-4 9-34-16,-6 2-176 15,0-1-236-15,-6-3-205 0</inkml:trace>
  <inkml:trace contextRef="#ctx0" brushRef="#br0" timeOffset="328528.5147">868 8121 1267 0,'0'0'840'0,"0"0"-708"16,0 0-97-16,0 0 15 16,0 0 88-16,0 0 16 15,0 0-55-15,-6 104-37 16,-3-66-19-16,2 2-24 16,-2-1-4-16,1-4-14 15,2-2 5-15,-4-6-6 16,4-6 0-16,0-2 7 0,1-6-7 15,1-6 0-15,2 0 0 16,2-5-9-16,0-2-9 16,0 0-9-16,0 0-19 15,5-11 9-15,7-7-27 16,1-1 22-16,5-1 21 16,-3 1 11-16,-3 1-5 15,3 5-16-15,-5 1 16 16,1 1 13-16,-5 5 1 15,4 1 0-15,-4 3 1 16,-3-1 0-16,0 3 0 16,-1 0 2-16,-2 0 4 15,0 3-6-15,0 10 18 0,0 4 21 16,-2 7 5-16,-4 0-14 16,0-3-15-16,3-1-15 15,3-3 1-15,0-1-1 16,0-4-6-16,6-4-41 15,5-5-69-15,5-3-170 16,-1 0-290-16,1 0-353 0</inkml:trace>
  <inkml:trace contextRef="#ctx0" brushRef="#br0" timeOffset="328908.53">1062 8395 1288 0,'0'0'544'16,"0"0"-513"-16,0 0-30 15,0 0-1-15,0 0 25 16,0 0-3-16,0 0-22 16,64-20-17-16,-49 7-27 15,0 0 2-15,-5-1 24 16,-4 1 9-16,-4 4 9 15,-2-1 35-15,0 7 46 16,0-1 33-16,0 4-38 16,-6 0-32-16,-6 0-7 15,-9 13 39-15,-1 3 11 16,-5 7-17-16,3 1 1 16,0 3-4-16,8-5-9 0,5 2-21 15,5-4-9-15,6-4-28 16,0-2-12-16,20-5-49 15,8-6-27-15,21-3-107 16,-4-3-370-16,-5-8-420 0</inkml:trace>
  <inkml:trace contextRef="#ctx0" brushRef="#br0" timeOffset="329239.7209">1265 8361 1024 0,'0'0'1072'16,"0"0"-906"-16,0 0-120 0,0 0-4 16,0 0 39-16,0 0-15 15,0 0-25-15,-3 60-20 16,-2-36-14-16,1-5-6 16,-1-6 0-16,-2-2 1 15,4-3-2-15,3-7 11 16,0 2 2-16,0-3 20 15,0 0 12-15,0-10-14 16,10-6-31-16,5-10-52 16,3-3 23-16,3-2 7 0,-3 2-39 15,0 5-9 1,-5 11 17-16,-5 4-45 0,-2 9-81 16,1 0-82-16,-4 8-232 15,-3 3-125-15</inkml:trace>
  <inkml:trace contextRef="#ctx0" brushRef="#br0" timeOffset="329860.3686">1436 8369 1620 0,'0'0'684'0,"0"0"-592"16,0 0-56-16,0 0 42 15,0 0-20-15,0 0-37 0,0 0-3 16,-1 42 15-16,-8-22-18 16,3-4-9-16,0-2-6 15,0-4 1-15,3-4 0 16,-3 2 0-16,5-6 0 16,1-1 0-16,0-1-1 15,0 0-26-15,0-7-15 16,10-7-16-16,2-8 7 15,9-3 24-15,-3 0 6 16,3 2-18-16,-5 5 24 16,-1 6 14-16,-9 8 6 15,0 1 4-15,-3 0-4 16,-2 3 9-16,-1 0-2 16,0 0-13-16,0 7 0 15,2 6 0-15,-2 4 22 0,0 3-10 16,0-2-11-16,0-1 0 15,0-3 6 1,0-1-6-16,0-6-1 0,-2-1-10 16,2-3-5-16,0-3 3 15,0 0 5-15,2-3-14 16,10-10 3-16,4-7 4 16,5 0 12-16,3-3-16 15,-2 0-23-15,-2 3 11 16,-1 7 23-16,-8 6 1 0,-4 7-1 15,-7 0-20-15,0 3 27 16,0 11 0 0,0 5 64-16,-2 2-7 0,-6 3-5 15,2-2-28-15,-2-2-15 16,5-3-9-16,0-5 0 16,3 1-43-16,0-6-133 15,9 0-334-15,3-5-137 0</inkml:trace>
  <inkml:trace contextRef="#ctx0" brushRef="#br0" timeOffset="330469.6972">1881 8342 1482 0,'0'0'354'16,"0"0"-250"-16,0 0 22 15,0 0 34-15,-66 78-31 16,59-61-52-16,2-3-40 16,5-4-36-16,0-3-1 15,0-4-30-15,3-3 6 16,8 0 17-16,5-6-8 16,1-11-46-16,2 0 20 15,-1-3-1-15,0 4-2 16,-6 0 22-16,-2 6 22 15,-4 3 8-15,-1 4 7 16,-5 3 15-16,0 0 11 0,0 0-16 16,0 12 0-16,0 3 78 15,-5 3-39-15,2 2-38 16,3-6-18-16,0-1-3 16,3-6-5-16,9-4-12 15,6-3-12-15,6 0-12 16,0-14-33-16,4-8-10 15,-1-4 24-15,3-5 7 16,-3-6 6-16,-2-4 2 16,-1-7 18-16,-6-4 14 15,-2-2 8-15,-4-1 13 16,-7 5 27-16,-5 8 29 16,0 14 45-16,-2 13-8 0,-10 11-50 15,-7 4-28 1,-2 12-10-16,-6 16 45 0,0 11 13 15,0 7-2-15,2 8 8 16,9 2-19-16,5 0-23 16,7-3-19-16,4-4-4 15,0-5-16-15,0-9-1 16,9-4-43-16,1 1-145 16,-4-5-272-16,-3-9-594 0</inkml:trace>
  <inkml:trace contextRef="#ctx0" brushRef="#br0" timeOffset="351972.6875">383 10697 560 0,'0'0'534'0,"0"0"-427"15,0 0-44-15,0 0 66 16,0 0 45-16,0 0-24 16,-1 0-17-16,1 0-28 15,0 0 11-15,0 0 9 16,0 0 4-16,0 0-22 15,0 0-42-15,0 0-22 0,0 0-16 16,8 0-8 0,9-1-11-16,13 1-8 0,6-2-5 15,5-1-21-15,3 3-9 16,-2-4 4 0,2 2 5-16,-5-3 1 0,-3 3 10 15,-2 2 15-15,-10-2 0 16,-5 2 0-16,-8-2 0 15,-8 2 1-15,-3 0-1 16,0 0 9-16,0 0 13 16,0 0-15-16,-11 0 1 15,-1-3-8-15,-4 0-1 0,2 2-11 16,0-5-4 0,0 2-5-16,-2-5 6 0,2 2 4 15,-2 0 3-15,-1 1 1 16,-3-1-5-16,-1 4-2 15,1 2 12-15,-2-2 1 16,4 3-1-16,3 0 1 16,9 0 0-16,-1 0 1 15,7 0 10-15,0 0 11 16,0 0 9-16,0 0-9 16,0 0-5-16,0 0-15 15,0 0 19-15,0 0-8 16,4 0-11-16,-1 0 0 0,3 0-1 15,3 0-1-15,4 3 0 16,4 1 0-16,2 3 0 16,1-1 0-16,4 1 1 15,-2 0 0-15,2 2 0 16,-6-3-1-16,-2-1 1 16,-5 1-1-16,-4-4 1 15,-4 0-2-15,0-2-5 16,-3 0 7-16,0 2 0 15,0-2 6-15,0 0 7 16,0 0 17-16,0 5-9 16,-3 1-2-16,-6 3 18 15,-9 5 11-15,-7 2 2 16,-15 4-14-16,-10 4-30 16,-35 8-6-16,12-2-180 0,12-8-927 15</inkml:trace>
  <inkml:trace contextRef="#ctx0" brushRef="#br0" timeOffset="358612.2794">2018 10892 494 0,'0'0'506'0,"0"0"-383"15,0 0-25-15,0 0 73 16,0 0-14-16,0 0-45 16,0-4-46-16,0 4-34 15,0 0-10-15,0 0 19 16,0 0 25-16,0 0 11 15,0 0-10-15,0 0-21 16,0 0-17-16,0 0-17 16,0 0-10-16,0 0-2 0,0 0 2 15,14 0 6 1,-1 0-7-16,5 0 6 0,0 0-7 16,-3 0-1-16,4 0-5 15,1 0 5-15,-4 1 0 16,2 1-12-16,-2-1 4 15,-2-1 1-15,4 4-1 16,-3-4-3-16,1 2 11 16,2-1-1-16,0-1 0 15,7 0 1-15,2 0 0 16,1 0 0-16,2 0 1 16,3 0 0-16,0 0 0 15,-5 0 0-15,2-1 0 16,-5 1-1-16,-5 0-16 15,2 0-6-15,-4 0 1 16,0 0 12-16,1 0 9 0,1 0 1 16,7 0 0-16,1 0 2 15,2 0 12-15,6 0-8 16,4 0-4-16,3-2-1 16,6-3 0-16,-1 2 3 15,3-3-3-15,-3 5-1 16,-4-2 0-16,-2 0 0 15,-4 1 1-15,-3 2 0 16,1 0-1-16,-2 0 0 16,-1-2 0-16,0 2 0 15,6 0 0-15,-3-2 1 16,7 1 0-16,-1-2-1 0,1 0 1 16,-1 2-1-16,-2-2 0 15,3 0 0-15,-4 3-1 16,0 0-6-16,-3 0-6 15,-2 0 1-15,-4-2-13 16,3 2 12-16,-3 0 7 16,-2-2 6-16,0 1 0 15,-1 0 0-15,3-2 0 16,-2 0 6-16,-1 3-5 16,3 0 0-16,3 0 0 15,-2 0-1-15,2 0 1 16,0 0-1-16,-2 0 0 15,2 0 0-15,3 0-11 16,5 0 9-16,3 0 2 0,2 0 2 16,0 0-1-16,-1 3 0 15,-3 1 0-15,-5-1 1 16,2-1-1-16,-6 3 0 16,1-3 1-16,-10-2 18 15,1 3-2-15,-4-3-8 16,-1 0 1-16,2 0-3 15,5 0-7-15,1-3-1 16,2 1 14-16,0 0 16 16,1 2-24-16,-1 0-5 15,1 0 0-15,-1 0-1 0,3 2 0 16,1 0 1 0,-4 1 0-16,3 1 1 0,-3 0-1 15,1-4 0 1,2 2 0-16,3 2 0 0,2-1-1 15,-5 0 1-15,0 1 0 16,-3-1 8-16,-2 1-9 16,-5 1 1-16,2-4 24 15,-1 2-6-15,-2 0-10 16,1-3-3-16,2 0 0 16,5 4-5-16,6-4 1 15,4 3-2-15,5 1 0 16,1 2-12-16,2 0 2 15,-5 2-56-15,0 0 22 16,-4-1 32-16,-6 3 11 16,0-3-16-16,-5-2 17 0,-7 0 12 15,-2-2-2-15,-5-2 3 16,-2-1 9-16,4 0-1 16,-4 0-12-16,3 0-1 15,0 0-7-15,1-1-1 16,-2-5-7-16,2 4-14 15,-1-3-4-15,0 2 2 16,0 2-5-16,-2-2-8 16,1 0 1-16,2 0 18 15,-4 3 4-15,0 0 12 16,0-1-1-16,-3-2 1 0,-3 3 1 16,0-3 8-16,1 1 14 15,-2-3 0 1,-2 3-3-16,3-5 3 0,0 3 15 15,-3 1-17 1,4-3-18-16,-1 3 7 0,-3-1 22 16,0-3-5-16,0 1-17 15,2 2 0-15,-2-5 3 16,1 1-3-16,-4-2-2 16,3 0-6-16,-3 0 0 15,3 2 0-15,-3-2 5 16,0 3-4-16,3-3 7 15,0 0-2-15,0 0 2 16,3 0-8-16,-3-2 1 16,4-2-1-16,-4 0 7 0,-3-6 29 15,3 4-28-15,-3-3-9 16,0-1 0-16,0 0 1 16,0 0 0-16,0 0 1 15,-6 3-1-15,2 2 0 16,1-2 14-16,3 4 4 15,-3-1 2-15,3 2-10 16,0 1 1-16,0 0-3 16,0-1 0-16,0 2-7 15,0-3 0-15,3 0-2 16,0-1-9-16,1 1 2 16,-4 2 1-16,3-4-2 15,-3 2-1-15,0-4-1 0,0 3 10 16,0-2 0-16,0 2 0 15,0-1 0-15,-3 4 0 16,3-1 0-16,0 4 2 16,-4-1-1-16,4 5 0 15,0 1 0-15,0 0-1 16,0 3 1-16,0 0 0 16,-3-1-1-16,3 1-9 15,0-2 3-15,-6-1-5 16,0-1 10-16,0 2-5 15,-4-3 4-15,2 3 1 16,-1-3 1-16,0 3-1 16,-1-2 1-16,4 4 0 15,0 0 1-15,-2 0-1 16,-2 0-1-16,4 0 0 0,0 0 1 16,-3 0-2-16,-6 0 1 15,0 0-1-15,-7 0 1 16,-8 0 0-16,0 0-4 15,-9 4 5-15,1-4 0 16,-4 2 0-16,3-2 0 16,3 0 1-16,6 2-2 15,5-2 1-15,1 0 0 16,5 0 0-16,2 1 1 16,-2-1-1-16,4 2 0 0,-6-2 0 15,-1 0-1 1,-4 0 1-16,-5 0-1 0,-3 0-9 15,-2 0-18-15,-3 0 4 16,0-2 12 0,-1-1 11-16,3-3 0 0,4 4-7 15,0-2 0-15,5 1 1 16,1 2 6-16,0-1-12 16,0 1-2-16,0 1-15 15,-1 0 5-15,-2 0 3 16,0 0 10-16,-4-3 1 15,1 3 10-15,-4-3-1 16,3-1-5-16,-2 1-3 16,0-1 10-16,0-1 0 15,0-1 0-15,2 1 0 0,-3-2-14 16,-2 4-50-16,3 1-12 16,-3-3 19-16,5 2 23 15,-6 3 6-15,1 0 9 16,0 0 0-16,-7-1 5 15,4 1 12-15,-4-2-5 16,4-2-15-16,-3 2 3 16,2 1-6-16,-5-5-10 15,2 1 3-15,1 0 11 16,-4-1 6-16,4-1 15 16,-1 4 1-16,1-4 1 15,2 4-1-15,4-2 7 16,-1 3-7-16,-3 2 1 0,4-1-1 15,-3 1 2-15,2 0-3 16,-2 0 2-16,0 0-1 16,2 0-1-16,0 0 13 15,-1 0 8-15,0-2-2 16,2 1-3-16,0 1-5 16,0-3-2-16,2 3-7 15,-2 0-2-15,-1 0 0 16,-3 0-6-16,-2 0-6 15,-1 4-4-15,-2-1-6 16,-1 4 5-16,4-4 1 16,-3 0 14-16,3 0 1 0,1-2 0 15,2 1 1 1,3-1 0-16,3-1 0 16,-4 3 1-16,7 1-1 0,-1-1-1 15,-2 0 0-15,5 0-1 16,-2 1-23-16,0-1 2 15,-3 3-2-15,5-5 2 16,-6 4 7-16,4-4 16 16,0 2 0-16,2-3 7 15,1 3 2-15,3-3 4 16,0 3 3-16,6-1 2 16,-4-1-8-16,4 0-9 15,0 2 0-15,2 0-1 16,-2-2 2-16,1 2-2 15,1 0 0-15,-2 1-1 0,-3 2-12 16,2-2 3-16,-5 2-45 16,3 1-25-16,3-4 80 15,2 0 3-15,5-2 20 16,-2-1-13-16,4 0-1 16,3 0 26-16,5 0 8 15,2 3-9-15,1-3-28 16,1 0-6-16,-2 3-9 15,-2 0-7-15,-4 5 16 16,1-3 0-16,-5 6 6 16,3-5-6-16,-3 0 0 15,0-2 1-15,6 3 0 16,0-5 15-16,0-1-9 16,3 2-6-16,2-3 0 15,1 0 0-15,0 0-1 0,0 3 0 16,0-2-11-16,0 1 11 15,-3 5 13-15,0 0 1 16,-2 2 18-16,-1 6 6 16,0 0-15-16,-4-1-10 15,4 3-4-15,3-4-7 16,-2-3-1-16,4 0 9 16,1-4-4-16,0-2 4 15,0 3 18-15,0-5-19 16,0 5 20-16,0-1-4 15,0 4-24-15,0 3 8 0,-3-2 4 16,-1 2 6 0,-1 2-4-16,2-4-9 0,0 2 5 15,0-3-5-15,0-3 1 16,3 0 8-16,0-1 1 16,0 1 9-16,0-1-1 15,0 1 11-15,0 3 7 16,3-3-13-16,-3 5-21 15,0-2-1-15,0 4-7 16,0-4 9-16,0 3-8 16,0-1 5-16,0-1-5 15,-3-2 0-15,0-1 0 16,3-3 1-16,0-4-1 16,0 5 14-16,0-3 5 15,0 1 7-15,0 0-12 0,0 2-4 16,0 0-10-16,0 1 1 15,0 0-1-15,0 0 0 16,0 0 5-16,0-1-5 16,0-3-1-16,0 1 0 15,0-2 8-15,0-2-1 16,0 0 6-16,0 4 9 16,0-3-16-16,0 1 0 15,0 1-5-15,0 0-1 16,0 1 1-16,0-1-1 15,0 1 1-15,0-1 0 16,0 0-1-16,0-3 1 0,6 0 11 16,0 3 1-1,2-2 5-15,2 2-6 0,-1-1-12 16,4-2-9-16,-4 6-79 16,9-4-115-16,-6 1-103 15,0-3-404-15</inkml:trace>
  <inkml:trace contextRef="#ctx0" brushRef="#br0" timeOffset="369663.9618">9001 11715 719 0,'0'0'603'0,"0"0"-445"16,0 0-60-16,0 0 14 16,0 0 40-16,10-14 19 0,-7 11-68 15,0-1-43-15,0 4 7 16,0-3 2-16,-3 3-4 15,3 0 1-15,-3 0-6 16,0-3-10-16,0 3-18 16,0 0-12-16,0 0-10 15,0 0 0-15,0 0 16 16,0 0-14-16,-3-3-3 16,-9 3-8-16,-6-1 20 15,-10-1-11-15,-8-5-2 16,-10 6-8-16,1-5 1 15,-7-1 5-15,-2 1-6 16,2 2 1-16,0-1 7 0,2 1 5 16,4 4 5-16,9-3-9 15,4 3 0-15,9 0-6 16,8 0-2-16,10 0-1 16,0 0-8-16,6 0 0 15,0 0-14-15,0 0-17 16,0 0-30-16,0 0-57 15,0 3-110-15,0-1-87 16,0-2-50-16,6 0-123 16,7 0-464-16</inkml:trace>
  <inkml:trace contextRef="#ctx0" brushRef="#br0" timeOffset="370183.0737">8971 11612 416 0,'0'0'523'0,"0"0"-396"0,0 0-52 15,0 0 76-15,0 0 78 16,0 0-16-16,0 0-36 16,10-13-18-16,-10 13-35 15,-7 0-21-15,-5-1 0 16,-12-3-19-16,-7 4-18 15,-8-2-25-15,-7-1-14 16,-5-1-5-16,-6-2-1 16,-4-1-3-16,3 0-7 15,0-3-3-15,4 3 3 16,6-1 5-16,9 4-7 16,8 1-2-16,7 0-7 15,8 2 0-15,10 1-1 0,6 0-44 16,0 0-40-16,0 0-29 15,13 0-70-15,17 4-112 16,-3-1-341-16,0 0-547 0</inkml:trace>
  <inkml:trace contextRef="#ctx0" brushRef="#br0" timeOffset="370584.5501">8874 11750 620 0,'0'0'815'0,"0"0"-640"16,0 0-113-16,0 0 65 16,0 0 118-16,0 0-51 0,0 0-80 15,-27-15-44 1,2 8-5-16,-8 0 17 0,-12-3 1 15,-22 0-19-15,-21-6-13 16,-18 2-6-16,9 2 1 16,21 1-4-16,22 9-24 15,26 2-18-15,-5 9-89 16,8 7-245-16,5-2-934 0</inkml:trace>
  <inkml:trace contextRef="#ctx0" brushRef="#br0" timeOffset="390560.1714">14142 7247 922 0,'0'0'231'16,"0"0"-169"-16,0 0-31 16,0 0 89-16,0 0 88 15,0 0-14-15,24-25-39 0,-24 25-18 16,0-4-23-16,0 4-20 15,0 0-5-15,0 0-1 16,0 0-22-16,0 0-24 16,0 0-20-16,0 6-20 15,0 9-1-15,0 7 25 16,0 5-7-16,3 0-12 16,-3 5-6-16,0-5 0 15,0 2-1-15,0-4 0 16,0-2-1-16,0 0 1 15,0-4-6-15,0-4-37 16,0-1-21-16,0-3-31 16,0-1-109-16,0-4-135 0,6-2-49 15,-3-4-167-15</inkml:trace>
  <inkml:trace contextRef="#ctx0" brushRef="#br0" timeOffset="390917.4751">14148 7149 1386 0,'0'0'227'0,"0"0"-113"16,0 0 44-16,0 0 44 0,0 0-30 15,0 0-95 1,0 0-28-16,46-40-27 15,-22 40-13-15,4 0-8 0,5 8-1 16,0 5 0-16,-2 4 0 16,-1 3-2-16,-3 1 1 15,-9 0-7-15,-7-1 1 16,-6 0 0-16,-5-4-10 16,-2-3 7-16,-15 1-5 15,-12-4 15-15,-3-4 0 16,-4-2 1-16,0-4 5 15,0 0-6-15,11 0 0 16,4 0-42-16,21-6-125 0,0-5-167 16,4 1-564-16</inkml:trace>
  <inkml:trace contextRef="#ctx0" brushRef="#br0" timeOffset="391487.4506">14461 7195 1463 0,'0'0'499'16,"0"0"-443"-16,0 0-33 16,0 0-14-16,87 0 0 15,-50 3 4-15,5 2-1 16,-4 1-11-16,1 3 0 0,-3-3-1 15,-6-2-6-15,-9-3-19 16,-8 2-1-16,-5-3 0 16,-5 0 13-16,-3-4 4 15,0-8 9-15,-8-1 9 16,-8-1-7-16,-5 2 34 16,-3-2-11-16,-1 0 1 15,1 1-11-15,3 3 1 16,4 1 3-16,10 2 9 15,1 3-1-15,6 1 17 16,0 3-10-16,0 0-1 16,3 0-26-16,9 0 8 15,6 4-13-15,0 2-1 16,1 1 1-16,2 3-1 16,-2-1 0-16,4 2 0 0,-3-2-1 15,2 4 0-15,-2 0 1 16,0 1-1-16,-8-1 0 15,-3 1 0-15,-6-1-1 16,-3 2 1-16,0-1 12 16,0-1-3-16,-12 1-2 15,0-3-1-15,-8-2 1 16,3 1-6-16,0-3-1 16,1-4-13-16,7 2-97 15,3-5-124-15,3 0-166 16,3 0-276-16</inkml:trace>
  <inkml:trace contextRef="#ctx0" brushRef="#br0" timeOffset="392082.2766">15058 7124 1375 0,'0'0'378'0,"0"0"-270"16,0 0-61-16,0 0 53 15,0 0 38-15,0 0-94 16,0 0-12-16,20 35 41 0,-10-10-27 16,-4-1-17-16,0 1-17 15,-3-2-10-15,1-4 5 16,-4 1-7-16,0-6-6 15,0-2-1-15,-4-5-1 16,-2-2 7-16,0-3 0 16,-1-2 0-16,4 0-17 15,3 0 5-15,0-13 7 16,3-7-24-16,13-7-19 16,0 1 8-16,4-5 9 15,-1 2 21-15,-3 5 11 16,-2 3 0-16,-5 7 18 15,1 2-2-15,-7 6 2 16,1 0 0-16,-1 3 5 16,-1 1 13-16,1 0-5 0,-2 2-19 15,1 0-12-15,3 0 7 16,-1 0 1-16,-1 0 2 16,0 4 3-16,0 9 4 15,-3 1 21-15,0 9 22 16,0 1-7-16,0 5 17 15,-6 0 3-15,-5 0-13 16,5-1-8-16,0-5-33 16,3 0-7-16,3-7-10 15,0-2-1-15,0-2-1 16,15-4-94-16,2-2-132 16,-4-6-589-16</inkml:trace>
  <inkml:trace contextRef="#ctx0" brushRef="#br0" timeOffset="393437.1346">14094 7850 1667 0,'0'0'314'16,"0"0"-229"-16,0 0-55 16,0 0 11-16,0 0 41 0,0 0-33 15,0 0-4 1,3 24-8-16,-3-12-9 0,0 6-10 16,0-2-10-16,0 0-7 15,3-3 0-15,-3-3 0 16,0 0 0-16,0-5 0 15,0-1-1-15,0-3-1 16,0 1 1-16,0-2 0 16,0 0 9-16,0 0-7 15,3-6-2-15,0-6-19 16,3-5-11-16,6-5-4 16,-3-6 8-16,3 4-25 15,-1-1 7-15,5 2 31 0,-3 3-3 16,2 5 16-1,0 4 2-15,-3 4-1 0,0 0 8 16,-2 4 12-16,-3 0 25 16,0 3 0-16,-1 0-8 15,-3 0-13-15,-3 9-5 16,0 5 21-16,0 6 4 16,0 3-7-16,0 0-9 15,0 0-3-15,-3-4-11 16,0 1-9-16,3-5-5 15,0-3-1-15,0-3-1 16,0-2-36-16,0-3-92 0,3-4-194 16,7 0-359-1,-4 0-494-15</inkml:trace>
  <inkml:trace contextRef="#ctx0" brushRef="#br0" timeOffset="394007.3982">14437 7824 1092 0,'0'0'585'15,"0"0"-513"-15,0 0-52 16,0 0 33-16,0 0 99 16,0 0-17-16,0 0-72 15,86 6-38-15,-54-2-17 16,4-2-8-16,0-2-12 15,-2 3-16-15,-1-3-7 16,-6 1-8-16,-5-1-14 0,-9 0 12 16,-3 0 23-16,-3 0 22 15,-7 0 5-15,0 0 34 16,0-6-13-16,0 1 5 16,-3 0-13-16,-8-3-8 15,1 1 11-15,-2-1-8 16,-8 0-6-16,3 1-6 15,-1-1 0-15,0 0 7 16,6-1-7-16,2 6 1 16,7-1 11-16,0 1-6 15,3 3 5-15,0 0-12 16,0 0-1-16,6 0 1 16,7 3 6-16,-3 4-5 0,7 3 0 15,-2 2 6-15,4 1-7 16,-2 0 2-16,2-2 4 15,-1 3-5-15,-3-2 11 16,-5-1 1-16,-1-3-3 16,-6 1-8-16,-3-1 7 15,0 2 7-15,-10-3-1 16,-5 3-1-16,-6 0-13 16,0-3 10-16,-2-1-11 15,6 1 0-15,5-1-149 16,6-2-216-16,6 0-250 15,0-4-498-15</inkml:trace>
  <inkml:trace contextRef="#ctx0" brushRef="#br0" timeOffset="394296.4788">14951 7853 1490 0,'0'0'348'16,"0"0"-251"-16,0 0-15 16,0 0 62-16,0 0 8 15,0 0-24-15,0 0-21 16,16 42-42-16,-10-21-29 0,0 5-9 16,1-3-8-16,-3 6-1 15,3-4-11-15,-4-2-6 16,0-1-1-16,-3-5-12 15,0-1-49-15,0-6-56 16,0-2-97-16,0-5-130 16,-3-3-57-16,0 0-207 0</inkml:trace>
  <inkml:trace contextRef="#ctx0" brushRef="#br0" timeOffset="394605.642">15026 7751 1696 0,'0'0'234'0,"0"0"-176"15,0 0-34-15,0 0 103 16,0 0 59-16,0 0-68 16,0 0-58-16,35-50-39 15,-16 50-21-15,1 0 0 16,5 9-1-16,-1 9 0 15,1 4 0-15,-2 2 1 16,-6-2 0-16,3-1 1 16,-11-2 8-16,-3-5-8 15,-6-5-1-15,0-1-7 16,-18-3 6-16,-51-2-54 16,7-3-235-16,-3 0-434 0</inkml:trace>
  <inkml:trace contextRef="#ctx0" brushRef="#br0" timeOffset="398908.3251">14935 7078 1003 0,'0'0'340'15,"0"0"-222"-15,0 0-79 16,0 0 24-16,0 0 78 15,0 0 68-15,0 0-29 16,-10 96-32-16,-9-44-42 16,-8 7-26-16,-11 7-19 15,-12 7-15-15,-14 16-15 16,-2-11-14-16,5-8-10 16,6-11 1-16,7-14-8 15,-1 4 0-15,1 1-5 0,5-8-38 16,13-6-21-16,9-7-50 15,9-5-106-15,10-7-166 16,2-7-275-16</inkml:trace>
  <inkml:trace contextRef="#ctx0" brushRef="#br0" timeOffset="399260.7582">14522 6981 1575 0,'0'0'302'16,"0"0"-236"-16,0 0-41 15,0 0 75-15,-10 141 66 16,16-34-10-16,15 16-44 16,4-1-34-16,2-13-45 15,2-17-23-15,3-3-10 16,-5-19-60-16,-6-2-201 0,-8-21-441 15,-5-18-482-15</inkml:trace>
  <inkml:trace contextRef="#ctx0" brushRef="#br0" timeOffset="412101.631">5014 13023 176 0,'0'0'316'0,"0"0"-14"15,0 0-119-15,0 0-40 0,0 0 21 16,0 0 3-1,0-1-58-15,0 1-23 0,0 0-40 16,0 0-18-16,3 0 16 16,-3 0 26-16,3 0 15 15,-3 0-12-15,0 0-13 16,3 0-25-16,-3 0-16 16,6 0-10-16,1 0-8 15,4 0-1-15,1 0-12 16,4 0-45-16,-2 0-2 15,5 0 14-15,-1 0 8 16,-3 0 9-16,0 0-10 16,0 0 8-16,-6 0 16 0,1 0 13 15,-4 1 1-15,3-1 8 16,-3 0 3-16,2 3 1 16,2-3-5-16,-1 0-5 15,7 3-1-15,1 0-1 16,2-2-15-16,-1-1-13 15,3 2-7-15,-2-2 5 16,1 4-20-16,-1-2-2 16,-4 0 12-16,0-2 17 15,-6 3 17-15,4-3 6 16,-5 0 1-16,1 2 0 16,0-2 14-16,1 0-14 0,5 0-1 15,0 0 2 1,3 3-2-16,1-1 1 0,2-2 6 15,-1 0-7-15,-1 2 0 16,3-2-1-16,-5 3-1 16,2 1 1-16,-4-1-6 15,0 0 6-15,0 0 0 16,-2-2-6-16,4 2-12 16,-1 0-18-16,1 1 0 15,2-4 13-15,0 3 4 16,1 0-5-16,2-3 8 15,2 1 7-15,-6 2 9 16,6 0 0-16,-5-3 0 16,-1 3-9-16,0-3-12 15,-3 2-14-15,3-2 16 0,-3 2-3 16,1-2 7 0,-1 3 6-16,0-3-8 0,3 3 4 15,0-3 5-15,-2 1 3 16,2-1-11-16,3 0-26 15,-3 0 15-15,3 0 14 16,-2 0-18-16,2 0 4 16,-3-1 27-16,-3-2 1 15,0 0 13-15,-3 3 4 16,-2-2 5-16,-4 2-15 16,3 0-5-16,-1 0-1 15,2 0-1-15,-1 0 0 16,3-2-1-16,3 2-5 0,-3-3-1 15,4 0 7 1,-2 0 7-16,2 2-1 0,-1-2 1 16,1 3-1-16,-2-3-5 15,-4 1 1-15,2 0-2 16,-6-1-7-16,2 3-10 16,-1-3-8-16,-4-1 12 15,3 1 13-15,0 0 13 16,3-4 10-16,-2 3 6 15,4-1 1-15,1-2-7 16,4 1-23-16,-4-1-5 16,0 4-8-16,-3-1-15 15,-3-3-20-15,0 7 15 16,1-3 33-16,-2-3 1 0,-1 3 10 16,1-4 5-16,1 0 12 15,0 0-7-15,4 0 1 16,-4-3-12-16,3 5-9 15,-4-5-1-15,2 3 0 16,-4 2 0-16,0 0 0 16,-3-2-1-16,0 1-8 15,0 1 9-15,0 0 10 16,0-2 9-16,0 0 10 16,-3-3 1-16,3 4 28 15,0-7-3-15,0 3-21 16,0-6-17-16,3 2-6 15,3-2-11-15,-3 2-14 0,3 2 13 16,-3-3 1-16,-3 3-2 16,0 1 2-16,0-1 8 15,0 2 14-15,-3 0 4 16,-6 1 0-16,3-1 3 16,0-1 22-16,3-2-6 15,-3 3-6-15,3-3-11 16,0 3-2-16,0-4 0 15,0 4 1-15,0-2-10 16,-3 2-1-16,3-3-15 16,-4 3 8-16,4 0-9 15,0 0 0-15,-3 3 0 16,1 0-1-16,-1 2 1 0,-4-2 0 16,4 0 0-16,-3 0 0 15,-1-3 1-15,-1 4 8 16,-1-3-1-16,-1 1-8 15,-1 1 7-15,-2-3 8 16,4 4-6-16,-4-1 4 16,5 3-3-16,-1-1-3 15,2 0-1-15,-2 3-5 16,4-1 1-16,-5-1-2 16,4 0 0-16,-3 2 1 15,0-2-1-15,0-2 0 16,-4 3 0-16,1-1-1 15,-6-2-1-15,3 2 1 16,0 1 0-16,-4 0-5 16,5-1-1-16,-5 1 6 0,3 0 0 15,-1 3 1-15,4 0 0 16,-1 0 0-16,-2 0-1 16,4 0 1-16,-6 0-1 15,2 0-13-15,-1 0 5 16,-2 0-6-16,1 0 9 15,3 0 6-15,-1 0-1 16,-2 0 1-16,6 0-1 16,0 0 0-16,0 0-1 15,-1-4-6-15,1 1 7 16,0 3 0-16,0 0 0 16,-3 0 0-16,3 0 0 0,-4 0 0 15,2 0 0-15,-5 0 0 16,3 0 0-16,-4 0-60 15,4 0 42-15,1 0 18 16,0 0 1-16,0 0 0 16,3 0-1-16,-1 0 0 15,2 0 1-15,1 0 15 16,1 0-6-16,-3 0-8 16,0 0 0-16,-1 0 1 15,2 0-1-15,-2 0-1 16,1 0 1-16,-3 3-1 15,0-3-6-15,-4 0-88 16,-2 0 19-16,3 0 31 0,-3 0 37 16,-1 0 7-16,1 0 6 15,3 0-6-15,0 0 20 16,2 0 36-16,5 0-27 16,-2 0-20-16,7 0-7 15,-3 3-1-15,5-2-1 16,-1-1 0-16,-1 3 0 15,3-3-12-15,-4 0 11 16,-1 0-6-16,-1 0 6 16,-4 0 0-16,-3 0-19 15,-4 0 11-15,1 0 9 16,-2 0 0-16,0 0 36 16,6 0 20-16,-1 0-39 0,5 0 23 15,4 0 21 1,4 0-10-16,3 0-19 0,3 0-17 15,0 0-6-15,0 7-9 16,-3-1 1-16,0 0 0 16,0 5 0-16,-3-1 1 15,-1 0 6-15,-1 2 3 16,-4 2 2-16,2-4 3 16,1 3-4-16,3-3-1 15,-2-3-5-15,5-1-5 16,-1 1 0-16,1 0 0 15,3-2 11-15,0 2 3 16,-3 3 7-16,3 4-4 16,-3-1 4-16,0 3-8 0,0-2-3 15,0 3-3-15,-3-2-7 16,3-2 5-16,-1-2 3 16,-1-1 4-16,2 0 6 15,3-3-8-15,0 2 0 16,0-6 1-16,0 5 3 15,0-3 0-15,0 2-2 16,0 3-1-16,0 3 6 16,0 1 13-16,0-1 0 15,0 4-14-15,0-5-2 16,0 1-9-16,-3-3 5 16,3 0-4-16,-3-3-1 15,3-3 0-15,0 2 0 16,0-2 3-16,0-1 10 0,0 4 5 15,0-1 2-15,3 4-12 16,5-3-13-16,-1 0 0 16,-1 1 0-16,0-1-1 15,3-3 0-15,-3 2-49 16,6 1-68-16,-3-5-135 16,0 2-144-16,-5-4-421 0</inkml:trace>
  <inkml:trace contextRef="#ctx0" brushRef="#br0" timeOffset="429527.3204">3913 7411 537 0,'0'0'554'15,"0"0"-431"-15,0 0-80 16,0 0 47-16,0-7 66 16,0 7-8-16,0 0-42 15,0 0-34-15,0 0-15 16,0 0 12-16,0 0 13 16,0 0-3-16,0 0-30 15,0 0-34-15,0 10 10 16,0 4 7-16,0 1-19 15,-6 2-12-15,-3 3 5 16,-1-1-5-16,2-3-1 16,2 1-17-16,0-3-17 0,2-1-19 15,4-3 4-15,0 0 12 16,0-3 18-16,0-2 3 16,15-1-12-16,0-4-20 15,7 0 4-15,5 0-3 16,3-6 21-16,-2-1 8 15,-1-1-2-15,-6 0-17 16,-3 1-11-16,-6 1 26 16,-5 2 21-16,-4 1 1 15,0 0 12-15,-3-1 28 16,0 3 18-16,0-4-23 16,0 1-22-16,-3 2 2 15,-3-3 6-15,-1 3 8 16,4-1 15-16,3 0 1 0,-2 2 5 15,2-3 3-15,0 4 0 16,0-1 0-16,0 0-9 16,0 1-23-16,0-1 0 15,0 1 8-15,0 0 4 16,0 0-11-16,-3 1-11 16,-1 12-10-16,-4 5 58 15,1 3-6-15,4 3-33 16,0-1-14-16,0 2-6 15,3 6-102-15,0-8-243 0,-3-4-518 16</inkml:trace>
  <inkml:trace contextRef="#ctx0" brushRef="#br0" timeOffset="432650.7098">7834 7562 770 0,'0'0'713'0,"0"0"-595"15,0 0-109-15,0 0-9 16,0 0 8-16,0 0 17 15,0 0-12-15,12-3-3 16,-12 6-2-16,3 1 2 16,0 2 9-16,0-2 29 15,0-1 24-15,0 1-11 16,-3 2-20-16,0 1-20 16,0 0-10-16,0 3-2 15,-3 1-8-15,-3-1 5 0,0 1-6 16,1-2 0-1,5 1 0-15,-4-3-9 0,4 0-10 16,0 0 3-16,4-2-6 16,10 0 9-16,5-1-3 15,1-2 8-15,8-2 8 16,-1 0-2-16,1 0 2 16,-4 0 0-16,1 0-1 15,-8 0 1-15,-4 0-6 16,-4-2 5-16,-6 0 0 15,0 2 1-15,-3-2 1 16,0 2 12-16,0-2 12 16,0-1 14-16,0 1 4 0,-3-4-25 15,0-1-17-15,0 3 0 16,-3-3-1-16,2-3-1 16,-2 5-13-16,3-2 8 15,0 0 6-15,0 3-1 16,3-2 1-16,0 3 8 15,0 1 21-15,0 1 25 16,0-3 30-16,0 3-9 16,0 0-21-16,0-1 9 15,0 2 2-15,0 0-16 16,0 0-11-16,0 0-12 16,0 0-12-16,0 0-5 15,0 11-2-15,0 9 36 16,0 7-7-16,0 5-21 15,0 3-15-15,0 18-94 0,-6-9-422 16,-6-10-833-16</inkml:trace>
  <inkml:trace contextRef="#ctx0" brushRef="#br0" timeOffset="437966.014">12808 8815 1077 0,'0'0'342'15,"0"0"-243"-15,0 0-68 16,0 0 11-16,0 0 90 16,0 0 4-16,0 0-54 15,0 0-19-15,0 0-6 16,0 0 4-16,0 0 2 16,0 0-13-16,0 0-16 0,0 10 8 15,0 3-10-15,3 5-7 16,0 0-13-16,-3 5-10 15,0-3-1-15,1 2 1 16,-1-5-1-16,0-1 0 16,0 1 0-16,0-6-1 15,0-1 0-15,0-3 1 16,0-5-1-16,0 1 0 16,0 0 1-16,0-3 5 15,0 0 0-15,0 0-3 16,0 0-3-16,0-10 0 15,0-2-12-15,0-5 11 0,0-3-5 16,5 0-6-16,4-2-4 16,0 2 1-16,3 0 7 15,-1 3 2-15,2 0-1 16,-1 2-2-16,1 1 9 16,-1 1-1-16,3 0 0 15,0 3 0-15,-2 0-6 16,1 4-2-16,-2-2 8 15,-2 4 0-15,-1 1-1 16,-5 0 2-16,-1 3-1 16,0 0 0-16,2 5 1 15,-5 8 8-15,0 5 10 16,0 3 3-16,0 2 1 16,0 0 12-16,0 0-9 15,0-3-8-15,0 2 2 0,0-4 2 16,0-2-3-16,0 0-4 15,0-5-3-15,0-2-10 16,0-3 1-16,0 0-1 16,0-1 0-16,0-3-1 15,0 1-14-15,-5-1-63 16,5-2-84-16,0 0-129 16,0 0-214-16,5 0-282 0</inkml:trace>
  <inkml:trace contextRef="#ctx0" brushRef="#br0" timeOffset="438723.8639">13193 8904 882 0,'0'0'525'0,"0"0"-412"15,0 0-29-15,0 0 65 16,0 0 30-16,0 0-60 16,0 0-67-16,83 3-26 0,-57 1-14 15,-1-2-10-15,5-1-1 16,0-1-1-16,-2 0-28 15,2 0-34-15,0 0 17 16,-6 0 19 0,-3 0 4-16,-5 0-13 0,-7-3 4 15,-2-1 16-15,-4 4 15 16,-1 0 6-16,-2-3 15 16,0 2 8-16,0-2-3 15,0-3-15-15,-6-1-11 16,0 1-8-16,-7-1-1 15,1-1-4-15,-2-1 6 16,1 3 7-16,1-1 8 0,0 3 8 16,4 1-6-16,4-1 0 15,-2 2-2-15,6 2 15 16,-3 0 12-16,3 0-1 16,0 0-8-16,0 0 4 15,0 0-8-15,0 0-12 16,0 0-4-16,3 0 13 15,4 0 2-15,4 0 3 16,4 7-5-16,0-2-10 16,-2 2-8-16,4 0 10 15,-4 0-11-15,0 1 1 16,4 0 1-16,-8-1-1 16,0 0 0-16,-3 0 0 15,-4 2 1-15,-2-2 9 16,0 0 4-16,0 2 11 0,-2 1 11 15,-7-1 6-15,-3-1-10 16,-3-2-9-16,3 0-3 16,-4 1-7-16,0-3-8 15,6-1-4-15,-3 1-2 16,4-1-8-16,3 1-97 16,3-2-141-16,-3-1-268 15,4-1-278-15</inkml:trace>
  <inkml:trace contextRef="#ctx0" brushRef="#br0" timeOffset="439411.2767">13792 8843 1136 0,'0'0'378'16,"0"0"-267"-16,0 0-60 15,0 0 74-15,0 0 89 16,0 0-51-16,0 0-73 15,0-5-44-15,0 14-10 16,0 10 50-16,0 2-17 16,7 5-22-16,-4 3-16 15,3 1-1-15,1 1-13 16,-4-2-8-16,0-1-8 16,0-6 0-16,-3-5-1 15,0-5 0-15,0-2-18 16,0-3-21-16,0-4-14 15,0 1-32-15,0-4-71 0,0 0-138 16,0 0-76-16,0-8-439 16</inkml:trace>
  <inkml:trace contextRef="#ctx0" brushRef="#br0" timeOffset="439774.7078">13818 8788 970 0,'0'0'397'0,"0"0"-258"15,0 0-74-15,0 0 49 0,0 0 74 16,0 0-9-16,0 0-80 16,42-50-39-1,-30 50-24-15,6 0-13 0,1 4-12 16,-1 8-4-16,6 3-6 15,-4 3-1-15,2-1 1 16,-3 4 0-16,-1-3 0 16,-9 0-1-16,0-2 0 15,-9-1-2-15,0-4-5 16,0-1 7-16,-6-4 8 16,-14 1 13-16,1-1 10 15,-8-5-12-15,2 3-10 16,-1-4-9-16,10 0-20 15,3 0-49-15,3 2-132 16,7-1-163-16,3-1-198 0</inkml:trace>
  <inkml:trace contextRef="#ctx0" brushRef="#br0" timeOffset="440202.7238">14279 8857 916 0,'0'0'710'0,"0"0"-604"16,0 0-72-16,0 0 23 16,0 0 91-16,0 0-9 15,0 0-64-15,51 4-31 16,-21-1-26-16,-2-1-9 15,2-1-9-15,0-1 0 16,-7 0-11-16,-3 3-26 16,-5-2-34-16,-9 0-51 0,-3 1-41 15,-3 1-45-15,0-3-106 16,-3 0-26-16,-6 0-361 16</inkml:trace>
  <inkml:trace contextRef="#ctx0" brushRef="#br0" timeOffset="440512.2144">14400 8787 818 0,'0'0'726'0,"0"0"-617"16,0 0-80-16,0 0 6 15,0 0 168-15,0 0 22 16,0 0-81-16,0-10-49 15,0 10-44-15,0 0-23 16,0 1-13-16,0 13 25 16,0 5 34-16,-4 7-13 15,4 0-15-15,-7 3-22 16,4-4-10-16,0 1-13 16,0-3 0-16,2-3-1 15,-2 0-67-15,3-7-52 16,-3 5-104-16,3-7-285 15,0-3-123-15</inkml:trace>
  <inkml:trace contextRef="#ctx0" brushRef="#br0" timeOffset="441210.5314">14766 8811 517 0,'0'0'1027'16,"0"0"-850"-16,0 0-136 15,0 0 3-15,0 0 45 16,0 0 47-16,0 0-18 16,16 4-43-16,-7-1-30 15,5-3-22-15,2 0-11 16,0 0-4-16,-3 0-7 15,4 0 0-15,-5-1-1 16,1-8-7-16,-3-1 1 0,0 4-5 16,-4-5 10-1,-2 1-5-15,-1 4 6 0,-3-1 16 16,0 0-15-16,0 1 11 16,-7 3-10-16,-2-3 4 15,-2 2-6-15,-2 1 2 16,1 1-1-16,0 1-1 15,-3 1 1-15,0 0 0 16,-1 0 14-16,-2 10 7 16,0 3 6-16,-2 7 8 15,1-2-7-15,0 3 0 16,-1-2-7-16,7 4-6 16,1-3-2-16,0 0-1 15,6-3 3-15,4 0-7 0,2 1 5 16,0-4-1-16,11-1-2 15,13-3 2-15,9-3-4 16,2-1-9-16,7-5-1 16,1-1-24-16,-2 0-31 15,-1 0-50-15,-7-7-118 16,-9-7-340-16,-6 4-246 0</inkml:trace>
  <inkml:trace contextRef="#ctx0" brushRef="#br0" timeOffset="441722.6125">14964 8600 1425 0,'0'0'408'16,"0"0"-307"-16,0 0-78 15,0 0 39-15,0 0 145 16,0 0-88-16,0 0-57 16,28 0-23-16,-4 3-13 15,2 0-9-15,0 1-11 16,-3-4-5-16,-1 2 6 15,-10-2-6-15,-1 0 0 16,-7 1 0-16,-1-1 0 16,-3 0-1-16,0 0 0 0,0 0-6 15,0 0-7 1,0 0 4-16,0 0-49 0,0 9-107 16,-3-1-214-16,-1-2-276 0</inkml:trace>
  <inkml:trace contextRef="#ctx0" brushRef="#br0" timeOffset="442479.2978">15510 8870 639 0,'0'0'572'0,"0"0"-388"15,0 0-46-15,0 0 13 16,0 0 62-16,0 0 6 15,0 0-67-15,18-7-83 16,1 7-45-16,5 0-9 16,-2 0 1-16,7 0-10 15,-5 0-6-15,-1 0-17 16,0 0-61-16,-5 0-116 16,-5 3-81-16,-7-3-21 15,-5 0-59-15,-1 0-309 0</inkml:trace>
  <inkml:trace contextRef="#ctx0" brushRef="#br0" timeOffset="442764.1156">15638 8774 1149 0,'0'0'304'16,"0"0"-201"-16,0 0-26 15,0 0 71-15,0 0 42 16,0 0-42-16,0 0-53 0,-2 14 41 16,1 9-22-16,-2 6-61 15,3 2-27-15,0 2-17 16,0 0-9-16,0 0-47 16,1-4-113-16,12-2-179 15,-7-7-276-15,0-6-311 0</inkml:trace>
  <inkml:trace contextRef="#ctx0" brushRef="#br0" timeOffset="443346.299">16058 8861 333 0,'0'0'1329'15,"0"0"-1130"-15,0 0-147 16,0 0 6-16,0 0 119 16,0 0-10-16,0 0-69 15,65-36-52-15,-53 35-22 16,-3 1-12-16,-1 0-2 15,-1 0-10-15,-1 11 0 16,-3 1 1-16,0 8 5 16,-3 0 0-16,0 3 3 0,0-2-8 15,-3-2 5-15,-3 0-5 16,0-5 0-16,2 0-1 16,-3-4 1-16,6-4-1 15,-1-1 1-15,2-4 0 16,0-1 5-16,0 0-5 15,7 0 6-15,9-2-7 16,0-9-20-16,10-3 8 16,-4-6 11-16,2 1-7 15,-6-1 1-15,3 0 0 16,-9 1 6-16,-1 2 1 16,-6 3 1-16,-2 1 24 15,-3 1 18-15,0 1-13 0,0 1-15 16,-2 0 3-1,-5-2-6-15,1-2-11 0,-1 4 0 16,-2-3-1-16,1 6 0 16,3 1-13-16,-2 0-14 15,1 6-62-15,-1 0-111 16,-17 0-300-16,6 0-91 16,-1 0-466-16</inkml:trace>
  <inkml:trace contextRef="#ctx0" brushRef="#br0" timeOffset="443605.4355">16247 8596 1179 0,'0'0'290'0,"0"0"-197"15,0 0-54-15,0 0 45 16,0 0 43-16,0 0 4 16,-109-3-70-16,10 12-61 0,10-1-136 15,5-5-493-15</inkml:trace>
  <inkml:trace contextRef="#ctx0" brushRef="#br0" timeOffset="444747.2285">14931 8983 502 0,'0'0'370'0,"0"0"-240"16,0 0-94-16,0 0-20 16,0 0 42-16,0 0 13 15,0 0-61-15,0 0-10 16,-6 0-129-16,-4 0-216 0</inkml:trace>
  <inkml:trace contextRef="#ctx0" brushRef="#br0" timeOffset="447525.1676">13839 9234 5 0,'0'0'337'16,"0"0"-131"-16,0 0-92 16,0 0-54-16,0 0-29 15,0 0 5-15,0 0 12 16,0 0 16-16,0 0 12 16,0 0 7-16,0 0 2 0,0 0-20 15,0 0 19-15,0 0-3 16,0 0-18-16,-2 0-23 15,1 0 2-15,1 6-10 16,0 1-14-16,0 3-6 16,0-3-7-16,9-2-5 15,3 0-43-15,4-3-53 16,4-2 4-16,-1 0 47 16,-6 0 12-16,4 0-2 15,-5 0 8-15,-2-4 7 16,0-1 19-16,0-2 1 15,-4-2 23-15,4 1 32 16,-4-2 34-16,3-1-4 0,1 2-34 16,4 1-10-16,-2 0-16 15,1 5-12-15,4 3-12 16,-4 0-1-16,0 0 0 16,1 3 0-16,-2 7 0 15,-6 0-1-15,0 3 0 16,-2-3 1-16,2-3-1 15,-2 0 0-15,-1-1 1 16,4-3 1-16,-4-2 0 16,3-1 7-16,1 0-6 15,5 0-2-15,6 0-6 16,0-4-13-16,4-2-15 0,2-1-18 16,-2 0-6-16,4 1 20 15,-6-1 22-15,-1 4 16 16,-6 1 11-16,-6 2-5 15,-4 0-5-15,-1 0-1 16,-1 0 22-16,-1 2 33 16,4 4-23-16,0 1-12 15,2 0-1-15,6 3-9 16,1 0-4-16,7-3-6 16,-1-2-47-16,5 2-28 15,-3-1-33-15,0-2 0 16,-2-4-69-16,-7 0-37 15,2 0 43-15,-4 0 120 16,-1-6 51-16,0-5 159 16,-4-1 47-16,-2 5-19 0,0 1 17 15,-1 2-51-15,-1 1-94 16,3 3-37-16,-1 0-16 16,3 0 1-16,4 0 2 15,3 7-8-15,4-1 0 16,1 1 0-16,-1 1-1 15,5-4 0-15,-3 2-13 16,2-5 3-16,0-1 0 16,0 0 9-16,-2 0 0 15,-4-7 1-15,0-2 1 16,-6-4 15-16,0-1 29 16,-6 1 18-16,-3 0 17 15,0 4 9-15,0-2-30 0,0 5-40 16,0 3-14-1,0 3-5-15,0 0-72 0,0 0-137 16,0 0-381-16</inkml:trace>
  <inkml:trace contextRef="#ctx0" brushRef="#br0" timeOffset="448535.6559">14485 9482 202 0,'0'0'251'0,"0"0"-76"15,0 0-50-15,0 0 20 0,0 0 12 16,0 0 30-16,0 0-13 16,12-40-42-16,-12 40-18 15,0-3-27-15,0 2-27 16,0-2-29-16,-6 0-24 15,-2 0 2-15,2 3 1 16,0-1 6-16,2-1 11 16,1 2 8-16,-4 0-12 15,1 0 2-15,-3 6-6 16,-2 4 3-16,1 4 3 16,-2-2-10-16,3 5-1 15,-3 2 8-15,4-1-4 16,4-2-6-16,1 1-6 0,3 0-5 15,0-2 5-15,0 2 3 16,3 0-9-16,6-1 2 16,6-3-2-16,-3 0-9 15,3-4-3-15,3 2-14 16,-2-4 4-16,-3-2 13 16,4-3 3-16,1-2-12 15,-4 0-1-15,2 0-4 16,0-10 13-16,-3-5 9 15,0 3 1-15,-3-5 0 16,-4-2 11-16,-3-1 19 16,0-1-2-16,-3-1 11 0,0-1-13 15,0 0-11-15,-6 3-2 16,0 0 8-16,-4 1-14 31,0 5-5-31,0 1-2 0,-3 3 0 0,1 3-12 16,-9 5-47-16,3 2-36 15,-5 0-87-15,3 0-32 16,1 0-159-16,9 0-499 0</inkml:trace>
  <inkml:trace contextRef="#ctx0" brushRef="#br0" timeOffset="451264.6076">12727 9165 679 0,'0'0'600'16,"0"0"-484"-16,0 0-83 15,0 0-24-15,0 0 39 16,0 0 49-16,0 0-17 16,2-1-57-16,1 8-2 15,3 3 11-15,-3-1 6 16,0 2 25-16,0-2-6 15,0-2-15-15,0 0-20 16,0-1-14-16,-3-3-2 16,3-2 1-16,0-1 0 15,4 0 11-15,-1 0-2 0,5 0 3 16,-2-10-6 0,4-1-7-16,0-2 3 15,1 1 5-15,-2-1-5 0,1 3-8 16,-3 3 0-16,0 4 7 15,-4 2-8-15,1 1-3 16,-1 0 2-16,0 0 0 16,-2 0 1-16,2 0 2 15,2 4 6-15,-2 2 0 16,-3 1 2-16,0-1-1 16,0 2-2-16,0-1-5 15,3-2-1-15,-1-1 7 0,3 0-7 16,3-4-1-1,2 0-18-15,-1 0-7 0,1 0 0 16,1-2-2 0,-2-7 14-16,-1 3 7 0,-2 1 0 15,-2-1 6-15,-1 4 1 16,-3 2 16-16,1 0-3 16,2 0-13-16,3 0 1 15,1 0-2-15,7 0-32 16,2 2-97-16,7-2-103 15,-4 0-152-15,-1 0-468 0</inkml:trace>
  <inkml:trace contextRef="#ctx0" brushRef="#br0" timeOffset="452460.5638">12987 9495 230 0,'0'0'174'16,"0"0"-110"-16,0 0-21 16,0 0 108-16,0 0 80 15,0 0-20-15,0 0-37 16,0-31-32-16,0 28-44 0,0 0-29 15,0 1-35-15,-3 1-21 16,-1-3-12-16,-2 2-1 16,0 2 1-16,-2 0-1 15,-1 0 1-15,-1 0 20 16,1 7 15-16,-3 2-4 16,-3 1-1-16,3 3-5 15,2 0 14-15,1-1 1 16,-1 0-2-16,6 1 1 15,0 2-21-15,4-1-9 16,0 2 2-16,0-2-6 16,0 2 0-16,5 0-5 15,4-2 1-15,4 3-1 16,0-5 8-16,-1-1-9 16,6-1-18-16,0-3-38 0,-1-1-16 15,6-6 5-15,-5 0 16 16,3 0 22-16,1-11 15 15,-2-4 14-15,-1-5 10 16,-6-1 31-16,1-5 20 16,-8-3 13-16,0 2-20 15,-6 1-15-15,0 3 5 16,-15 3-44-16,-6 7-86 16,-1 6-466-16</inkml:trace>
  <inkml:trace contextRef="#ctx0" brushRef="#br0" timeOffset="462767.4454">738 12887 942 0,'0'0'311'15,"0"0"-162"-15,0 0-79 16,0 0 35-16,0 0 40 16,48-1-15-16,-27 1-11 0,9 1-40 15,1-1-23 1,2 0-27-16,1 0-29 0,-4 0-110 15,-9 6-233-15,-12-2-473 0</inkml:trace>
  <inkml:trace contextRef="#ctx0" brushRef="#br0" timeOffset="463009.0862">848 13019 814 0,'0'0'531'15,"0"0"-429"-15,0 0-66 16,108 4-36-16,-42-4-39 15,-5 0-287-15</inkml:trace>
  <inkml:trace contextRef="#ctx0" brushRef="#br0" timeOffset="468871.7738">4962 13739 426 0,'0'0'198'0,"0"0"-198"15,0 0-10-15,0 0 10 16,0 0 53-16,0 0 21 16,0-4 12-16,3 4 23 15,-3-2 18-15,0 2-1 16,0-3 14-16,0 3-29 16,0 0-36-16,0-1-18 15,0 1-6-15,0 0-16 16,3 0-21-16,-3 0-6 15,3 0-1-15,-3 0-7 16,4 0 2-16,-1 0-2 0,0 0 1 16,0 0 0-1,2 0 5-15,1 0 4 0,0 0-4 16,1 0 2-16,-1 0 1 16,0 0-9-16,0 0 1 15,0 0 1-15,1 0 5 16,-2 0-1-16,1 0-6 15,0 0 1-15,-3 0 0 16,3 0 6-16,-2 0-6 16,2 0 11-16,-1 0 10 15,-1 0-4-15,1 0-7 16,5 0-2-16,-4 0 1 0,3 0-1 16,0 0 4-1,0 0-3-15,-3 0-4 0,0 0-4 16,0 0 4-16,-3 0-6 15,0 0 0-15,1 0 1 16,2 0-1-16,-3 0 0 16,2 0 1-16,1 0-1 15,0 1 0-15,1-1 0 16,-1 3 1-16,0-3 1 16,0 0 0-16,4 0 0 15,-5 0-1-15,1 0 0 16,0 0 0-16,-3 0 0 15,0 0 0-15,0 0-1 0,0 0 1 16,1 0-1 0,-1 0 0-16,2 0 0 0,-1 0 0 15,1 0 0-15,1 0 0 16,1 2 0-16,2-2 0 16,0 0 0-16,0 4 0 15,0-4 1-15,-3 0-1 16,0 0 0-16,0 0 0 15,1 1 1-15,1-1-1 16,-2 3 0-16,0-3 0 16,0 0 0-16,4 0 0 15,-1 3 1-15,5-3-1 16,-1 0 0-16,-1 0 1 16,1 0-1-16,4 0 0 15,-1 0 0-15,-4 0 1 0,3 0 0 16,-3 0-1-16,-3 0 0 15,1 0 0-15,-1 0 0 16,-1 0 0-16,-2 0 0 16,4 2 0-16,2-2 1 15,3 0 0-15,0 0-1 16,1 0 0-16,4 0 1 16,-1 0 6-16,-2 0-6 15,-1 0-1-15,-1 0 1 16,0 0-1-16,-6 0 1 15,1 0 1-15,-7 0-1 16,0 0 7-16,0 0 21 0,0 0 12 16,-3 0 4-16,6 0-15 15,-1-2-14-15,5 2-6 16,-1-3-1 0,3 3 1-16,7-3-4 0,-2 2-5 15,-1-3 0-15,5 2 1 16,-3 2 3-16,0 0-5 15,-3-3 0-15,1 3 0 16,-2-1 9-16,-1 1 2 16,-4 0 0-16,3-3-5 15,1 3 3-15,-2 0-3 16,2-3 3-16,-1 3-2 16,2 0-6-16,2 0-1 15,-1 0 1-15,3 0-1 16,1 0-1-16,-4 0 1 15,0 0-8-15,-3 0 7 0,-3 0-1 16,1 0 1-16,-2 0 0 16,-2 0 0-16,0 0 1 15,4 0 0-15,-4 0 0 16,0 0 0-16,2 0-1 16,-2 0-1-16,4 0-8 15,-1 0-5-15,0 3 6 16,-2-3 8-16,2 0-8 15,-4 3 0-15,1-3 0 16,-3 0 3-16,-3 0 0 16,3 0-3-16,-3 0-1 15,0 0 9-15,0 1 0 0,0-1 1 16,0 0-1-16,0 0 1 16,4 0 0-16,-1 0 0 15,0 0 1-15,3 0 0 16,0 0-1-16,2 0 1 15,2 0-1 1,-4 0 0-16,3 3-1 0,-3-3-5 16,4 2-1-16,-2-2 6 15,-2 4-6-15,0-4 1 16,-2 1-2-16,2 2 7 16,0-3 0-16,0 0-8 15,2 0 8-15,-1 0 0 0,-1 0-1 16,0 0-5-16,-3 0 6 15,3 3-5-15,-3-3-2 16,4 0-16-16,-2 2-23 16,-1 0 8-16,-2 0-4 15,1-2-7-15,-3 0 20 16,3 3 21-16,-3-3 7 16,0 0 2-16,0 0 0 15,0 0 10-15,0 0 22 16,0 0 12-16,0 0-9 15,0 0-17-15,0 0-9 16,0 3-9-16,0-2 1 16,0 3 1-16,0 1 5 0,0-1 16 15,0 3 5-15,0-1-3 16,0 1-6-16,-3-1 3 16,0 4 6-16,1-3-13 15,-1 0-7-15,0 0-6 16,0-2-1-16,-1 0 0 15,4-3 5-15,0-2-5 16,0 0-1-16,0 0 6 16,0 0-4-16,0 0-1 15,0 0 8-15,0 0-8 16,-3 0 8-16,0 0 3 16,0 0-3-16,-6 0-8 15,0 0 1-15,-1 0-1 16,-4 0 11-16,-2 0 10 15,2 0 14-15,-2-2 5 0,1 2-7 16,2-3-12 0,2 1-10-16,-1 2-3 0,-1 0-2 15,4 0-5-15,-2 0-1 16,-5 0 1-16,4 0-1 16,-9 0 1-16,2 0-1 15,-4 0 0-15,-5-2 5 16,1-1-6-16,0 3 1 15,2-4 0-15,3 4 0 16,2-3-1-16,4 0 1 16,5 3-1-16,-1 0 0 15,-1 0-1-15,4 0 1 16,-3 0 0-16,0 0 0 0,0 0-1 16,-4 3-10-1,2-3-5-15,-5 3 1 0,0-2 5 16,-4-1 3-16,1 0 7 15,-2 0-1-15,0 0 1 16,0 0 0-16,5 0 0 16,1 0 0-16,3 0 0 15,0 0 0-15,3 0 0 16,0 0 0-16,-1 0 0 16,4 0-15-16,-2 0-19 15,-2 0 3-15,-2 0 7 16,0 0 8-16,0 0 1 15,-4 0 6-15,-2 0 3 16,3 0 6-16,0 0 0 0,0 0 0 16,2 0 1-16,2 0 11 15,-2 0 3-15,4 0-8 16,2 0-5-16,-1 0-1 16,-1 0-1-16,-1 0 1 15,2 0-1-15,-5 3 0 16,4-3 0-16,-3 0-1 15,0 0 1-15,3 0 0 16,-4 0 0-16,2 0 0 16,1 0 1-16,1 0-1 15,-3 0 0-15,3 0 0 16,0 0 0-16,-1 0 0 16,5 0 0-16,-1 0 0 0,-1 0 0 15,1 0 0-15,0 0 0 16,0 0 0-16,-3 0 0 15,0 0 0-15,2 0 0 16,-1 0 0-16,2 0 0 16,-1 0 0-16,-2 0 1 15,3 0-1-15,-3 0 1 16,0 0-1-16,-1 0 0 16,1 0 0-16,1 0 0 15,-2 0 0-15,4 0 0 16,-3 0 0-16,2 0 0 15,-1 0 0-15,5 0 0 16,-4 0 0-16,1 0 0 0,3 0 1 16,-5 0-1-1,4 0 1-15,1 0 0 0,-3 0 9 16,3 0 5-16,-1 0 6 16,-4-3-14-16,5 2-6 15,-3-2 1-15,5 0 8 16,1 0 8-16,0 2-3 15,3 1 5-15,0-3 10 16,0 0 9-16,0 2-8 16,0-5-21-16,6-1-1 15,1 1-8-15,-1-1 0 16,0-3 7-16,0 3 1 0,0 0 1 16,0-1 8-1,0 4 1-15,0-2 5 0,-3 1-8 16,0 3-5-16,0 2-5 15,-3-3-5 1,0 3-1-16,0 0-12 0,0 0-9 16,0 0 2-16,0 0-1 15,0 0-6-15,7 0-13 16,1 0-47-16,4 0-22 16,7 0-29-16,2 0-5 15,0 0-59-15,4 3-83 16,-7-1-61-16,-3 2-683 0</inkml:trace>
  <inkml:trace contextRef="#ctx0" brushRef="#br0" timeOffset="472836.5501">7712 13825 722 0,'0'0'663'0,"0"0"-495"15,0 0-95-15,0 0 15 0,0 0 80 16,0 0-22-16,55-33-89 15,-45 26-36-15,2 0-14 16,2-2-6-16,-1-1 10 16,-1 3 8-16,-3-2 9 15,3 1-6-15,0 2-7 16,-2 0 5-16,-1 2-3 16,5-2-7-16,-1 3-9 15,2 2 0-15,0 1 5 16,-3 0-5-16,1 0-1 15,-4 1 0-15,0 9-1 16,-1 3-1-16,-1 0 1 16,-1-4 1-16,-3 1 0 0,3 0 0 15,0-3 1 1,0-1-1-16,3-5-1 0,-3 2-14 16,6-3 0-1,1 0-10-15,1 0-1 0,2-7-5 16,-1-3 0-16,6-2 0 15,-2-1 16-15,-4 2 2 16,3 1 11-16,-6 1-9 16,-3 8 11-16,-2-2 0 15,-1 3 7-15,-1 0 5 16,-2 3 21-16,0 4 6 16,0 2-3-16,3 2-20 15,4-2-4-15,-1 1-5 16,5-6-1-16,2 2-6 15,3-2-7-15,1-4-17 0,2 0-25 16,-1 0-12 0,-3 0 2-16,0 0 2 0,-3 0-8 15,1-4 10 1,-2 1 17-16,-1-4 4 0,-1 1 9 16,4-1 15-16,-2 3 10 15,-2-1 21-15,1 2 21 16,-2 2 16-16,-5 1-3 15,4 0 0-15,-4 0-6 16,3 4-13-16,-3 1-8 16,6 5-12-16,0-3-4 15,4 3-11-15,-2-3 5 0,2 3-6 16,-1-4-29-16,3-2-21 16,-3-1-5-16,-2 1 5 15,-1-4-16-15,-1 0-6 16,2 0 28-16,-1 0 22 15,-2 0 21-15,4-4-6 16,-2-6 7-16,4 0 10 16,1 0 23-16,-1 3 7 15,-4-2 21-15,0 5 1 16,-3 1-12-16,0 3-21 16,-2 0-4-16,-1 0 11 15,0 6 7-15,2 1-11 16,-2 0-15-16,1 3-7 0,-1-4-9 15,0-2 5-15,3 2-5 16,-1-6 0-16,5 4-1 16,-4-4-19-16,7 0-24 15,-2 0-3-15,2 0-12 16,2-4-1-16,3 1 9 16,-2-3-8-16,-2-1 14 15,-1 3 26-15,-1-2 18 16,-5 3 16-16,-2-1 19 15,-2 4 15-15,-6 0 1 16,3 0-5-16,-3 0-4 16,0 4 17-16,0 2-15 15,0 4-22-15,3 0-12 16,3-3 2-16,4 3-12 16,0-6-32-16,7 2-26 0,-2-6-10 15,3 0 13-15,0 0 9 16,-2 0 10-16,1-6 11 15,-1-1 20-15,-1-4 5 16,0-2 25-16,-3 3 15 16,1 0 24-16,-4 3 31 15,-1 1-11-15,1 4-23 16,1 0-35-16,-1 2-14 16,0 0-10-16,3 0 5 15,0 0-7-15,1 4 1 16,-1 3-1-16,-1-3-1 15,5 1 1-15,2-4 0 0,3 2-1 16,1-3 0-16,2 0 0 16,0-9-2-16,3-2 2 15,-5-2 0-15,-4 3-10 16,-15 0-60-16,-3 4-297 16,-3 2-921-16</inkml:trace>
  <inkml:trace contextRef="#ctx0" brushRef="#br0" timeOffset="476178.2622">13032 13746 1159 0,'0'0'317'0,"0"0"-213"15,0 0-71-15,0 0 69 16,0 0 78-16,0 0-16 16,0 0-49-16,20 0-22 15,-7 0-18-15,0-3-13 16,-1-5-21-16,3-1-19 15,0-1-13-15,1-6-9 16,4-1 0-16,-1 0-7 16,0 1-4-16,4 0-12 0,-6 6 5 15,-4 4 12-15,-4 1 5 16,-2 5 0-16,-7 0-14 16,3 5-1-16,-3 7 16 15,0 8 21-15,0-1-8 16,0 1-5-16,3 0-7 15,3-3 0-15,0-3 7 16,9-4-7-16,-3-2-1 16,2-3-10-16,2-3-20 15,0-2-2-15,0 0 15 16,4 0 1-16,-2-2-6 0,3-9-11 16,1 2 5-16,2-1 15 15,-3-3 11-15,-2 6 2 16,2 0 0-16,-6 4 1 15,-1 0 9-15,-1 3 2 16,-1 0 0-16,-2 9 7 16,-1 1 6-1,2 6-10-15,-1-1-14 0,2 3 1 16,0-4-2-16,6-1-14 16,1-3-26-16,4-3-29 15,2-4-48-15,2-3 6 16,-4 0 14-16,3 0 7 15,-5 0 36-15,0-6 27 0,-1-1 26 16,-1 0 1 0,-3 0 32-16,-4 1 60 0,-1 3 11 15,2 3-12-15,-4 0-15 16,0 0-34-16,2 3-11 16,2 7 5-16,3 3-2 15,-4 1-12-15,6 1-15 16,-3-1-2-16,4-1-5 15,2-3-19-15,1-3-18 16,4-5-6-16,-4-2 8 16,5 0 8-16,-8 0 20 15,4-9 7-15,-1-1 6 16,2-5 9-16,-5 3 4 16,4-3 12-16,-1 5 12 15,-2-1 0-15,2 2-18 0,2 2-1 16,-5 4-14-16,4 2-9 15,-4 1 8-15,-3 0 3 16,1 0 13 0,-2 7-4-16,-5 3-8 0,1 3-4 15,-2-2-8-15,-3-1 5 16,4 0-6-16,-4-4 0 16,3 0 0-16,3-3-11 15,0-2 1-15,0-1 1 16,9 0 2-16,1-1-2 15,2-8 1-15,1-4 7 16,4 0 0-16,-4-1 1 16,-1 1 1-16,-9 3 26 0,0 3 35 15,-9 4 10 1,-3 0-16-16,0 3-17 0,-3 0-9 16,3 0-3-16,1 0-7 15,2 0-12-15,3 0-7 16,2 6 7-16,5-2-8 15,0-1 0-15,7-3-52 16,-4 0-82-16,8 0-113 16,-9-4-345-16,-5-9-750 0</inkml:trace>
  <inkml:trace contextRef="#ctx0" brushRef="#br0" timeOffset="481029.3051">17599 13369 614 0,'0'0'599'0,"0"0"-420"0,0 0-59 16,0 0 29-16,0 0 33 16,0 0 10-16,0-10-52 15,0 10-44-15,-3-3-13 16,-6 0-27-16,-1 3-23 15,-4 0-17-15,-1 0-9 16,-6 0-1-16,4 0-5 16,0 0-1-16,6 3 0 15,2 3-1-15,6-2-13 16,3 3-17-16,0-1 21 16,0 0-8-16,12 2 18 15,2-3 2-15,5 2-1 16,1 0 1-16,3 3 4 0,6-4-4 15,-3 4-2-15,0-3 2 16,-5 3-1 0,-6-3-1-16,-6 0 0 0,-6-1-7 15,-3 1-3-15,0 0 8 16,-6-1-5-16,-15 0 7 16,-3 1-1-16,-8-1 1 15,-1-2 0-15,4-4-6 16,0 0-53-16,12 0-107 15,11 0-197-15,6 0-213 16,0-10-479-16</inkml:trace>
  <inkml:trace contextRef="#ctx0" brushRef="#br0" timeOffset="481246.765">17754 13432 1224 0,'0'0'352'15,"0"0"-276"-15,0 0-28 16,0 0 179-16,0 0 15 16,0 0-65-16,0 0-48 15,15 82-57-15,0-52-37 16,5 1-18-16,3 1-17 16,-4-5 0-16,1-2-52 15,-7-5-87-15,-10-6-140 16,-3-4-207-16,0-7-352 0</inkml:trace>
  <inkml:trace contextRef="#ctx0" brushRef="#br0" timeOffset="481571.2848">17781 13343 1631 0,'0'0'236'15,"0"0"-169"-15,0 0 2 16,0 0 78-16,0 0-20 16,0 0-57-16,0 0-35 15,94-10-18-15,-72 23-10 16,2 0-6-16,-4 4 5 0,-1 0-6 16,-6-2 0-16,-7 2-1 15,-5-4-5-15,-1-1 5 16,0 0-2-16,-14-5 2 15,-5 1-10-15,-6-3 11 16,-2-3-43-16,1-2-126 16,2 0-135-16,9 0-225 15,9-5-221-15</inkml:trace>
  <inkml:trace contextRef="#ctx0" brushRef="#br0" timeOffset="481774.8199">18067 13389 1005 0,'0'0'708'16,"0"0"-646"-16,0 0-44 15,0 0 86-15,0 0 147 16,0 0-65-16,0 0-82 16,16 56-51-16,-2-33-31 15,-2-2-15-15,1-2-7 16,1-2-67-16,-5-1-99 15,-9-9-178-15,0-4-322 16,0-3-478-16</inkml:trace>
  <inkml:trace contextRef="#ctx0" brushRef="#br0" timeOffset="481953.2944">18125 13284 859 0,'0'0'1026'0,"0"0"-1026"16,0 0-18-16,0 0-5 16,0 0 1-16,0 0-172 15,0 0-527-15</inkml:trace>
  <inkml:trace contextRef="#ctx0" brushRef="#br0" timeOffset="482327.9888">18250 13432 1207 0,'0'0'877'0,"0"0"-787"0,0 0-62 16,0 0 16-16,0 0 46 15,0 0-41-15,68 86-28 16,-56-74-21-16,-3-1 0 15,-1-4-23-15,-3-4-17 16,-4-3-5-16,1 0 5 16,-2 0-53-16,0-13-29 15,1-1 83-15,2-2 29 16,4-1 10-16,-4 3 12 16,4 2 67-16,-1 2 51 0,-2 5-37 15,2 5-27 1,4 0-15-16,0 0-11 0,5 0-22 15,-2 9-17-15,0 7-1 16,1 4 0-16,-4 3-71 16,-2 0-120-16,-1 7-145 15,0-8-236-15,0-5-551 16</inkml:trace>
  <inkml:trace contextRef="#ctx0" brushRef="#br0" timeOffset="482514.9828">18800 13565 1525 0,'0'0'357'16,"0"0"-248"-16,0 0 42 0,0 0-29 16,-23 88-34-16,18-58-56 15,3-3-32-15,2 6-170 16,2-7-500-16,8-10-810 0</inkml:trace>
  <inkml:trace contextRef="#ctx0" brushRef="#br0" timeOffset="482739.5779">19330 13544 1603 0,'0'0'221'0,"0"0"-107"15,0 0 3-15,0 86-1 16,4-57-54-16,2 5-43 16,-3-4-19-16,0 2-101 15,-3-8-184-15,0-8-309 0</inkml:trace>
  <inkml:trace contextRef="#ctx0" brushRef="#br0" timeOffset="483048.3974">19266 13465 1735 0,'0'0'357'0,"0"0"-269"15,0 0-66-15,0 0-13 16,0 0-1-16,0 0-7 16,93-10-1-16,-57 20 1 15,0 0-1-15,-5 4-1 16,-1 1 0-16,-3 2 1 16,-11 0 0-16,-3-2 0 15,-7 0 2-15,-6-3 11 16,0-2-4-16,-1-3-9 0,-15 0 1 15,-6-4-3-15,-6-3-45 16,-3 0-172-16,-8 0-66 16,11 0-121-1,7-3-360-15</inkml:trace>
  <inkml:trace contextRef="#ctx0" brushRef="#br0" timeOffset="483708.1359">19759 13508 1380 0,'0'0'397'0,"0"0"-296"16,0 0 5-16,0 0 77 16,-84-19-32-16,56 19-58 15,3 8-39-15,1 9-21 16,7-1-19-16,6 7-8 15,8-5-6-15,3-2-15 16,0-3-13-16,13-3-18 16,0-6-1-16,10-4-29 15,-4 0-11-15,4 0-12 16,-3-11 45-16,1-8 40 16,-3 3 7-16,0-4 7 15,-4 0 1-15,-1 3 25 16,-7 3 39-16,-3 4 50 0,-3 5-26 15,0 2-54-15,0 3-24 16,0 0-11-16,-8 5 9 16,4 9 4-16,0 2-6 15,4 4 1-15,0-3-8 16,8-4-2-16,7-4-16 16,5-2 4-16,-7-4 3 15,3-3-12-15,0 0 9 16,-3-8 4-16,-3-3-9 15,2-5 8-15,2-4 4 16,2 0 6-16,10 1 1 16,-1-1-24-16,5 3-50 15,1 7 68-15,-4 3 6 16,-4 7 26-16,-4 0-13 16,-8 0 3-16,-8 13 5 0,-3 1-6 15,-7 6 35-15,-12-1 8 16,-2 1-9-16,3 0-20 15,8 0-8-15,7-4-8 16,3 0-4-16,13 1-9 16,11-4-43-16,10-2-89 15,17-11-182-15,-8 0-276 16,-4 0-372 0</inkml:trace>
  <inkml:trace contextRef="#ctx0" brushRef="#br0" timeOffset="483911.175">20363 13432 1585 0,'0'0'290'0,"0"0"-238"15,0 0-8-15,0 0 73 16,0 0-10-16,-10 96-39 16,13-73-9-16,6-1-26 15,2-5-21-15,0-7-12 16,0-3-47-16,-4-7-143 15,-1 0-189-15,-2-7-498 0</inkml:trace>
  <inkml:trace contextRef="#ctx0" brushRef="#br0" timeOffset="484129.7541">20444 13323 1822 0,'0'0'305'0,"0"0"-232"0,0 0-51 15,0 0 26-15,0 0-2 16,0 0-46-16,0 0-15 16,0 49-334-16,0-42-414 0</inkml:trace>
  <inkml:trace contextRef="#ctx0" brushRef="#br0" timeOffset="484308.2296">20444 13323 1279 0,'68'-86'567'15,"-68"99"-497"-15,0 5 187 16,0 4-46-16,0 4-28 16,0 8-51-16,5 1-44 15,6 2-52-15,2 0-25 16,-3-5-11-16,0-5-13 15,-4-1-81-15,-6-9-91 16,0-3-95-16,-14-6-211 16,-1-7-136-16</inkml:trace>
  <inkml:trace contextRef="#ctx0" brushRef="#br0" timeOffset="484512.2701">20469 13385 887 0,'0'0'1049'15,"0"0"-988"-15,0 0-42 16,0 0 35-16,0 0-12 16,0 0-42-16,117 73-115 15,-74-56-219-15,-6-5-497 0</inkml:trace>
  <inkml:trace contextRef="#ctx0" brushRef="#br0" timeOffset="484850.7171">20713 13438 1285 0,'0'0'202'0,"0"0"-32"15,0 0 74-15,0 0-69 16,0 0-79-16,0 0-44 15,47 73-30-15,-25-66-20 16,2-1-2-16,-4-6-73 16,-1 0-74-16,-2 0-24 15,-7-10 42-15,-1-3 87 16,-5 3 42-16,-2 1 74 16,-2 4 42-16,0 5-2 15,0 0-25-15,0 2 43 0,0 14-4 16,0 3-63-16,0 5-39 15,7 2-26-15,7-3-26 16,-2 3-36-16,-4-5-4 16,-8-3 24-16,0-4-1 15,-20-1 23-15,-13-6 10 16,-5 0 9-16,-3-4 1 16,-14 4-16-16,10-1-212 15,12-5-451-15</inkml:trace>
  <inkml:trace contextRef="#ctx0" brushRef="#br0" timeOffset="485134.392">21303 13610 1498 0,'0'0'543'15,"0"0"-488"-15,0 0-55 0,0 0-39 16,0 0-233-1,100 17-450-15</inkml:trace>
  <inkml:trace contextRef="#ctx0" brushRef="#br0" timeOffset="485321.8896">21733 13640 1311 0,'0'0'308'15,"0"0"-159"-15,0 0 74 16,0 0-152-16,0 0-71 16,100 0-180-16,-77 0-203 0,0-3-977 15</inkml:trace>
  <inkml:trace contextRef="#ctx0" brushRef="#br0" timeOffset="485501.3666">22082 13624 1392 0,'0'0'267'16,"0"0"-32"-16,0 0 47 15,0 0-158-15,80 0-124 16,-45 6-44-16,-10-2-259 16,-2 2-459-16</inkml:trace>
  <inkml:trace contextRef="#ctx0" brushRef="#br0" timeOffset="485686.3566">22458 13659 730 0,'0'0'1083'0,"0"0"-898"16,0 0 112-16,0 0-82 16,0 0-215-16,0 0-108 15,86 0-999-15</inkml:trace>
  <inkml:trace contextRef="#ctx0" brushRef="#br0" timeOffset="490225.2703">18774 13211 1237 0,'0'0'656'0,"0"0"-539"16,0 0-117-16,0 0 0 15,0 0 61-15,0 0 89 16,0 0-12-16,1-3-43 15,-1 6-48-15,-17 9-20 0,-15 12 37 16,-11 9-13-16,-24 10-35 16,-21 14-14-16,3-5-2 15,8-5-21-15,11-8-63 16,21-13-104-16,0 3-16 16,-6 2-135-16,14-11-153 15,12-7-33-15</inkml:trace>
  <inkml:trace contextRef="#ctx0" brushRef="#br0" timeOffset="490497.4924">18057 13201 1493 0,'0'0'616'0,"0"0"-567"16,0 0-36-16,0 0-5 15,0 0 45-15,0 108 31 16,4-58-16-16,12 0-16 16,7 6-36-16,-1 3-16 15,10-6-115-15,11 13-234 16,-4-19-296-16,-11-8-549 0</inkml:trace>
  <inkml:trace contextRef="#ctx0" brushRef="#br0" timeOffset="490817.8425">19752 13323 1075 0,'0'0'928'0,"0"0"-806"15,0 0-83-15,0 0-18 16,0 0 9-16,0 0 46 15,0 0 61-15,-42 73-57 16,3-27-44-16,-7 3-27 16,-2 4-9-16,-4 3-82 15,-13 8-164-15,15-12-249 16,9-13-182-16</inkml:trace>
  <inkml:trace contextRef="#ctx0" brushRef="#br0" timeOffset="491058.9822">19574 13294 2087 0,'0'0'240'0,"0"0"-229"16,-26 86-11-16,13-38-14 15,6 6 0-15,-2-1-31 16,-2 19-148-16,4-15-335 16,-2-12-476-16</inkml:trace>
  <inkml:trace contextRef="#ctx0" brushRef="#br0" timeOffset="491608.4394">14766 12943 1098 0,'0'0'362'0,"0"0"-113"0,0 0-47 16,0 0-64-16,0 0 7 16,-50 83-80-16,37-63-46 15,1-1-19-15,3 1-27 16,-5 3-102-16,2 1-75 16,-2 1-55-16,-14 9-69 15,5-4-219-15,-3-6-172 0</inkml:trace>
  <inkml:trace contextRef="#ctx0" brushRef="#br0" timeOffset="491874.6462">14614 12964 1460 0,'0'0'373'15,"0"0"-164"-15,0 0-1 16,25 87-58-16,-5-36-64 16,9 8-49-16,4 3-37 15,19 27-8-15,-7-18-165 0,-13-15-463 16</inkml:trace>
  <inkml:trace contextRef="#ctx0" brushRef="#br0" timeOffset="492630.6594">8589 13132 954 0,'0'0'792'15,"0"0"-651"-15,0 0-96 16,0 0-29-16,0 0 89 16,-52 86 9-16,35-61-63 15,-2 2-51-15,5-3-54 16,-5 4-200-16,7-8-253 0,2-9-244 15</inkml:trace>
  <inkml:trace contextRef="#ctx0" brushRef="#br0" timeOffset="492867.2783">8441 13154 954 0,'0'0'1111'0,"0"0"-881"16,0 0-160-16,0 0-51 15,0 0-8-15,0 0-11 16,76 116-120-16,-43-77-413 16,-5-5-846-16</inkml:trace>
  <inkml:trace contextRef="#ctx0" brushRef="#br1" timeOffset="559996.8832">3582 14218 1400 0,'0'0'278'15,"0"0"-210"-15,0 0 11 16,0 0 132-16,0 0-37 15,0 0-50-15,0-10-23 16,0 10-8-16,0 0-8 16,0 0-9-16,0 0-15 15,0 0-24-15,0 0-23 16,0 0-14-16,0 16 0 16,0 8 16-16,3 5 14 15,1 8-11-15,-1 2-10 16,0 4 9-16,5 1-6 0,-4-2-11 15,-1-3 5 1,-1 1-5-16,-2-6 0 0,0 2-1 16,0-7 0-16,0-5 0 15,0-1 0-15,0-7-11 16,0-2-51-16,0-1-82 16,0-7-100-16,-2-2-321 15,1-4-226-15</inkml:trace>
  <inkml:trace contextRef="#ctx0" brushRef="#br1" timeOffset="560264.5326">3488 14548 980 0,'0'0'707'0,"0"0"-603"16,0 0 26-16,0 0 142 15,0 0-99-15,0 0-117 16,0 0-33-16,77-32-7 16,-50 31 0-16,3-2-10 15,1 0-6-15,-5 3-40 16,1 0-130-16,-5 0-307 15,-4 6-88-15,-9 0-408 0</inkml:trace>
  <inkml:trace contextRef="#ctx0" brushRef="#br1" timeOffset="560607.3618">3840 14561 1528 0,'0'0'586'0,"0"0"-505"15,0 0 60-15,0 0 1 16,0 0-75-16,0 0-54 16,0 0-7-16,0 14 5 15,0 2-2-15,0-2-3 16,1-4-5-16,7 0 6 0,1-3-6 16,4-2 0-1,4-5 7-15,-1 0 2 0,4 0-10 16,-1-3-27-16,-3-4-22 15,-1-5-3-15,-4 2-24 16,-7 0 19-16,-4 1 28 16,0 1 1-16,-7 5 16 15,-13-1 12-15,-8 4 10 16,1 0-2-16,-3 0-1 16,2 0-7-16,4 4 0 15,9 2-260-15,9 1-501 0</inkml:trace>
  <inkml:trace contextRef="#ctx0" brushRef="#br1" timeOffset="560956.5078">4037 14252 1145 0,'0'0'276'0,"0"0"-195"16,0 0 88-16,0 0 85 15,0 0-56-15,0 0-68 16,0 0-3-16,0-16-18 16,0 18-47-16,0 15 11 15,0 8 28-15,0 6-34 16,0 8-38-16,0 4-14 0,3 0-6 15,3-4-8-15,1 1-1 16,-4-4-1 0,2-1-49-16,-1-6-32 0,-1-4-73 15,-1 1-100-15,-2-1-215 16,0-12-160-16</inkml:trace>
  <inkml:trace contextRef="#ctx0" brushRef="#br1" timeOffset="561183.1039">3937 14539 1453 0,'0'0'322'0,"0"0"-195"15,0 0 61-15,0 0-35 16,0 0-98-16,103-23-55 16,-70 23-37-16,1 0-130 15,-7 0-159-15,-11 5-207 0</inkml:trace>
  <inkml:trace contextRef="#ctx0" brushRef="#br1" timeOffset="561661.9959">4352 14536 1510 0,'0'0'760'16,"0"0"-706"-16,0 0-30 16,0 0 113-16,0 0-26 15,0 0-68-15,0 0-14 16,-69 3 8-16,60 9-13 15,-1-2-12-15,4 1-12 16,3 3 6-16,3-5-5 16,0-2 6-16,0 2-7 15,3-5-1-15,7-1-26 0,-1-3-10 16,5 0-5-16,-1 0-37 16,-1-7-16-16,1-6 15 15,-2-3 50-15,-2-1 29 16,1 3 1-16,-4-1 35 15,-3 5 37-15,0 0 22 16,-3 6 6-16,0 4-20 16,0 0-38-16,0 0-20 15,0 0-21-15,0 3-1 16,0 8 0-16,0 4 6 16,6 2-5-16,5 0-1 15,2-1-20-15,-1-2-56 16,6-1-102-16,0-4-212 0,-2-4-295 15,-4-5-283-15</inkml:trace>
  <inkml:trace contextRef="#ctx0" brushRef="#br1" timeOffset="561941.1507">4547 14251 751 0,'0'0'982'0,"0"0"-801"16,0 0 15-16,0 0 76 0,0 0-62 15,0 0-105 1,0 0-58-16,-10 1-25 0,7 22 59 16,3 6-13-16,0 7-29 15,0 3-9-15,0 2-9 16,0-2-10-16,0-3-4 15,3 1-7-15,0-8-2 16,1-2 1-16,-1-4-11 16,0-3-58-16,0-1-86 15,0-5-150-15,0-4-481 0</inkml:trace>
  <inkml:trace contextRef="#ctx0" brushRef="#br1" timeOffset="562715.4844">5241 14261 971 0,'0'0'352'16,"0"0"-137"-16,0 0 106 0,0 0-7 15,0 0-112-15,0 0-76 16,-91-9-21-16,55 9-13 16,3 0-14-16,2 0-25 15,7 0-14-15,9 0-17 16,5 0-14-16,10 3-8 16,0 3-13-16,0 4 13 15,7 6 6-15,2 4-4 16,5 0 4-16,-4 0-5 15,-1-1 1-15,-6 4-1 16,-3-2-1-16,0 2 6 16,0-4 0-16,-9 4 6 15,-3-3 2-15,-3 0-7 0,2-1-1 16,4-2-5 0,1-3 0-16,2 2 0 0,6-5 5 15,0 2-5-15,0 0 5 16,6 0-5-16,8-4 10 15,5-2-10-15,8-4 5 16,-2-3 0-16,5 0-6 16,0 0-7-16,-2-6-38 15,-5-4-54-15,-1 1-72 16,-6-1-27-16,-8-4-126 16,-5 4-175-1,-3 5-140-15</inkml:trace>
  <inkml:trace contextRef="#ctx0" brushRef="#br1" timeOffset="562935.0537">5072 14516 1759 0,'0'0'641'0,"0"0"-534"16,0 0 83-16,0 0-18 15,0 0-96-15,0 0-61 16,0 0-15-16,97-44-10 16,-70 44-96-16,0 0-148 15,-9 0-448-15,-5 3-695 0</inkml:trace>
  <inkml:trace contextRef="#ctx0" brushRef="#br1" timeOffset="564164.1741">5966 14581 111 0,'0'0'1140'0,"0"0"-1105"0,0 0-35 15,0 0-35-15,0 0 35 16,0 0 36-16,0 0 24 15,0-6 44-15,0 3 23 16,0 3 17-16,0-1 40 16,0 1 24-16,0 0-45 15,0-3-24-15,0 3-22 16,9-3-4-16,13-1-22 16,8-2-28-16,6-1-42 15,9 0-21-15,1 0-27 16,-1-1-70-16,-9 3-53 0,-5 3-75 15,-10 2-68 1,-15 0-43-16,-6 0-62 0,0 0-128 0</inkml:trace>
  <inkml:trace contextRef="#ctx0" brushRef="#br1" timeOffset="564437.9009">5963 14476 137 0,'0'0'1335'0,"0"0"-1048"16,0 0-106-16,0 0 90 15,0 0-24-15,0 0-89 16,0 0-50-16,91-26-36 16,-52 26-42-16,19 0-30 15,-10 0-138-15,-12 0-481 0</inkml:trace>
  <inkml:trace contextRef="#ctx0" brushRef="#br1" timeOffset="566592.412">5353 14664 922 0,'0'0'395'0,"0"0"-253"0,0 0 14 16,0 0 57-16,0 0-3 15,0 0-68-15,0 0-6 16,0-43 3-16,0 40-5 15,0 0 6-15,0 0-16 16,0 2-38-16,0 1-29 16,0 0-15-16,0 0-12 15,0 0-17-15,0 0-13 16,0 0 0-16,0 0-7 16,0 4-5-16,0 12 4 15,0 3 8-15,0 11 0 0,3 1-1 16,0 1 0-1,-2 5 0-15,1-4-12 0,-2-4-7 16,0 0 7-16,0-7-1 16,0-4 7-16,0-4 1 15,0-7 4-15,0-1 1 16,0-6 0-16,0 0 0 16,0-6-16-16,9-11-4 15,7-7-34-15,-2-4 13 16,2-3 3-16,-1 4-4 15,1 5-9-15,-5 5 24 16,-5 7 14-16,1 4 8 16,-4 3 5-16,0 3 1 15,0 0-2-15,3 0 1 0,3 7 1 16,3 2 9-16,0 5-7 16,4 2 5-16,-5-2 1 15,-2 1-8-15,-2-1 0 16,-4-4-1-16,-3 0 0 15,0 0 1-15,-10 0 0 16,-8 0 1-16,-3-3 6 16,-1-2-7-16,2-1-57 15,1-4-72-15,8 0-167 16,5-1-559-16</inkml:trace>
  <inkml:trace contextRef="#ctx0" brushRef="#br1" timeOffset="568575.0158">7215 14145 1066 0,'0'0'561'15,"0"0"-494"-15,0 0 53 16,0 0 117-16,0 0-44 16,0 0-49-16,0 0-34 15,-106 0-14-15,70 0-17 0,-4 1-27 16,-5 1-19-16,3-2-9 16,2 0-8-1,9 0-5-15,7 0-5 0,12 0-5 16,6 0-1-16,6 0 0 15,0 4-1-15,0-1-12 16,0 1 13-16,6 6 7 16,3 0 2-16,-2 2-7 15,-4 5 5-15,-3 0 7 16,0 6-1-16,0 0-5 16,-7 6-1-16,-5 1-5 15,-2-1 5-15,-2 1-1 16,1-3 1-16,0 0-1 0,3-1 0 15,2-3 2 1,1-3-7-16,3-3 11 0,3-5-3 16,1 2-3-16,2-4 0 15,0 0-5-15,0-3 1 16,5 2-2-16,7-5 6 16,7-1-4-16,2-3 4 15,3 0-1-15,6 0-5 16,-3 0-14-16,-2-10-7 15,0 3-3-15,-8-2-19 16,-1 2-29-16,-2 3-44 16,-7-2-24-16,-4 6-74 15,-3-3-139-15,0 3-327 16,0 0-582-16</inkml:trace>
  <inkml:trace contextRef="#ctx0" brushRef="#br1" timeOffset="568789.4894">6800 14459 415 0,'0'0'992'0,"0"0"-798"15,0 0-42-15,0 0 124 16,0 0-38-16,0 0-108 15,100-41-65-15,-67 39-39 0,-2 2-26 16,5 0-109-16,-6 4-398 16,-11 2-488-16</inkml:trace>
  <inkml:trace contextRef="#ctx0" brushRef="#br1" timeOffset="569196.2237">7195 14565 1175 0,'0'0'739'15,"0"0"-633"-15,0 0 59 16,0 0 79-16,0 0-109 16,0 0-102-16,0 0 1 15,-7 40 24-15,-2-13-30 16,-3 1-14-16,-6 3-1 16,3-6 2-16,2-1-9 15,4-1 12-15,1-6 1 16,5-2-4-16,3-5-3 0,0 0-6 15,0-6 2 1,14-1-8-16,8-3-28 0,2 0-80 16,3 0-70-16,6-9-144 15,-6-4-410-15,-8 2-708 16</inkml:trace>
  <inkml:trace contextRef="#ctx0" brushRef="#br1" timeOffset="569394.2486">7055 14716 1431 0,'0'0'299'0,"0"0"-210"16,0 0 157 0,0 0-90-16,0 0-109 0,0 0-47 15,88-32-4-15,-58 32-131 16,-11 0-251-16,-2 0-539 0</inkml:trace>
  <inkml:trace contextRef="#ctx0" brushRef="#br1" timeOffset="569691.7919">7328 14716 1320 0,'0'0'793'15,"0"0"-709"-15,0 0-56 16,0 0 74-16,0 0-9 0,0 0-51 16,0 0-29-16,-9 38-5 15,9-32-1-15,6 0-1 16,6-6-3-16,3 0-3 16,3 0-24-16,0-3 3 15,-3-10 13-15,-2 0-9 16,-4 2-4-16,-3-1 5 15,-6-1 16-15,0 3-1 16,-1 3-16-16,-16 4-45 16,-2 3-24-16,-14 6-63 15,6 5-172-15,5 2-288 0</inkml:trace>
  <inkml:trace contextRef="#ctx0" brushRef="#br1" timeOffset="570015.125">7555 14526 1650 0,'0'0'331'0,"0"0"-189"15,0 0 127-15,0 0-53 16,0 0-134-16,0 0-65 15,0 0 64-15,0 39-17 16,0-16-24-16,0 1-7 0,0 1-10 16,-6 4-5-16,-3-1-8 15,0-2-2-15,0 0-7 16,0-6 0-16,6 1-1 16,0-6 0-16,3-2-8 15,0-3-57-15,3-6-59 16,9-4-72-16,12 0-140 15,-2-3-473-15,-5-8-456 0</inkml:trace>
  <inkml:trace contextRef="#ctx0" brushRef="#br1" timeOffset="570228.191">7476 14707 603 0,'0'0'723'15,"0"0"-644"-15,0 0 11 16,0 0 191-16,0 0-160 16,0 0-113-16,94-16-8 15,-60 16-243-15,-7 0-346 0</inkml:trace>
  <inkml:trace contextRef="#ctx0" brushRef="#br1" timeOffset="570447.2712">7816 14723 325 0,'0'0'1718'0,"0"0"-1450"15,0 0-173-15,0 0 85 16,0 0-21-16,0 0-93 15,0 0-42-15,0 54-18 16,-10-36-5-16,-1-4 0 16,2 3-1-16,-4-1-103 15,-2 1-147-15,0-3-442 16,6-5-494-16</inkml:trace>
  <inkml:trace contextRef="#ctx0" brushRef="#br1" timeOffset="571142.7289">8049 14915 902 0,'0'0'1144'0,"0"0"-986"0,0 0-98 16,0 0 142 0,0 0-45-16,0 0-103 0,0 0-36 15,7-49-17-15,2 29 0 16,2-4 0-16,-1-5 1 15,2-4-2-15,0-4-10 16,3 1-14-16,-3-4 7 16,4 1 10-16,1 3 7 15,-1 7 0-15,-1 5 1 16,3 1 29-16,-3 9-4 16,-2 1 0-16,-4 3-11 15,2 6 1-15,-4 1-1 16,-1 3-2-16,0 0-11 0,0 0-2 15,4 0-1-15,-2 11 0 16,-2-2 1-16,0 8 12 16,0 0 21-16,1 6 15 15,-7 3 7-15,0 0-7 16,0 4-10-16,0-4-4 16,0 1-18-16,-7 0-5 15,1-4-10-15,-3 0-1 16,3 0 0-16,-3 0 1 15,3-6-1-15,0-2-1 16,0-1 1-16,0-1-1 16,-1-3-5-16,1 0 0 15,1-3-6-15,-1-3-23 16,3 2-4-16,0-6-21 16,3 0-25-16,0 0-8 0,0 0-7 15,0-10-108-15,0-3-364 16,3 0-74-16</inkml:trace>
  <inkml:trace contextRef="#ctx0" brushRef="#br1" timeOffset="571356.2948">8162 14776 1478 0,'0'0'511'15,"0"0"-289"-15,0 0 76 0,0 0-6 16,0 0-122-16,0 0-95 16,0 0-32-16,54-29-30 15,-29 28-13-15,-5 1-66 16,2 0-124-16,-3 0-466 16,-11 0-1275-16</inkml:trace>
  <inkml:trace contextRef="#ctx0" brushRef="#br1" timeOffset="581562.9863">2737 15536 183 0,'0'0'1387'16,"0"0"-1109"-16,0 0-177 15,0 0 185-15,0 0-22 16,0 0-102-16,21-14-69 16,-21 14-25-16,0 0-20 0,0 0-12 15,0 0-3-15,0 10-12 16,0 10 31-16,0 4 2 16,0 8-21-16,0 5-11 15,0 2-5-15,3 3-16 16,0 2 8-16,0-1-3 15,2-2-5-15,1 1 8 16,-2 0-8-16,-2-2 7 16,2-6-8-16,-1-1 1 15,-3 0 0-15,0-6-1 16,0-2 1-16,0-5-1 16,0-3 0-16,0-4 0 0,0-6-1 15,0-2 0 1,0 0-28-16,0-5-14 0,0 3-27 15,3-3-23-15,-3 0-16 16,0 1 15-16,0 0-34 16,0 3-45-16,0-1-111 15,0-3-313-15,0 0-330 0</inkml:trace>
  <inkml:trace contextRef="#ctx0" brushRef="#br1" timeOffset="582151.6788">2748 15906 950 0,'0'0'530'0,"0"0"-397"0,0 0 83 15,0 0 71-15,0 0-149 16,0 0-99-16,0 0-21 16,55-55 1-16,-37 41 18 15,-3-3 27-15,1-3-3 16,2 0-11-16,0 1-13 15,6-1 1-15,-3 1-3 16,1-2-15-16,2 4-13 16,1-2-5-16,-5 3-2 0,2 1 0 15,-5 6 0 1,-4-1-12-16,-7 4-2 0,-3 5-10 16,0 1-43-16,-3 0-89 15,5 0-170-15,-4 4-243 16,2 2-44-16</inkml:trace>
  <inkml:trace contextRef="#ctx0" brushRef="#br1" timeOffset="582674.0215">2839 15893 859 0,'0'0'626'16,"0"0"-492"-16,0 0 88 15,0 0 87-15,0 0-112 16,0 0-95-16,0 0-32 15,31-12-21-15,-29 12-21 16,-1 0 0-16,1 8 23 16,5 7 10-16,-4-3-10 15,3 8 10-15,0-1-3 16,3 4-11-16,3 1-22 16,-3-1-8-16,7-3-10 15,2 0 5-15,3-1-3 16,1-8-7-16,1-1-2 0,1-4 0 15,-2-2-81-15,-7 4-140 16,-3-4-368 0,-8 2-600-16</inkml:trace>
  <inkml:trace contextRef="#ctx0" brushRef="#br1" timeOffset="583362.0101">3343 16041 925 0,'0'0'550'16,"0"0"-451"-16,0 0 71 16,0 0 82-16,0 0-89 15,0 0-77-15,0 0 19 16,-37-5 4-16,25 10-19 15,-4 5-4-15,-4 3-9 16,4 1-29-16,-4-1-17 0,4 3-10 16,2 0-10-16,1-2-4 15,4-1-6-15,3 1 0 16,3-1 0-16,3-3 7 16,0 0-1-16,0-5-7 15,6 2-6-15,3-5-13 16,6 0-13-16,-3-2-21 15,4 0-13-15,-4 0 11 16,2-7 9-16,-4-2 13 16,2-1 20-16,-1-5 13 15,-3 3 1-15,0 2 14 16,-5 0 0-16,0 0 7 16,0 3 11-16,0 2-2 0,-3 0 4 15,3 3 2 1,-3 2-10-16,0 0-8 15,0 0-4-15,0 0-14 0,0 0-1 16,0 0-8-16,0 0-1 16,0 7 9-16,0 5 2 15,0 5 11-15,0 3 6 16,0 0-8-16,0-1-10 16,0-2-1-16,0 0-2 15,4 2-86-15,-1-5-217 16,3-7-625-16</inkml:trace>
  <inkml:trace contextRef="#ctx0" brushRef="#br1" timeOffset="583813.5183">3701 15969 1164 0,'0'0'601'0,"0"0"-373"16,0 0 102-16,0 0-55 15,0 0-82-15,0 0-85 16,96-11-45-16,-71 8-33 15,5-3-23-15,-3 0-7 16,-5 1-24-16,-1 3-22 16,-6-1-53-16,-3 3-102 0,-12 0-108 15,0 0-337-15,0 0-344 16</inkml:trace>
  <inkml:trace contextRef="#ctx0" brushRef="#br1" timeOffset="584153.6667">3791 15863 1393 0,'0'0'477'0,"0"0"-361"0,0 0 173 16,0 0-25-16,0 0-114 16,0 0-56-16,0 0-7 15,0 4-16-15,0 8-6 16,1 8-15-16,1 4-20 16,-2 5-9-16,0 1-9 15,0 3-12-15,-2-3-11 16,-16 13-101-16,2-8-251 15,2-6-873-15</inkml:trace>
  <inkml:trace contextRef="#ctx0" brushRef="#br1" timeOffset="590420.4306">4241 16181 415 0,'0'0'660'15,"0"0"-478"-15,0 0-68 16,0 0 119-16,0 0 46 16,0 0-49-16,-3 0-50 15,3 0-30-15,0 0-12 16,-4 0-29-16,4-1-19 0,0 1-24 16,0 0-14-16,0-3-8 15,0-2-7-15,0 0-5 16,0-5-22-16,0-3 8 15,0-1 4-15,0-3-2 16,4-2-10-16,-1-3-1 16,0-6-7-16,-1-4 8 15,-1-1 2-15,-1-1 0 16,0 5 0-16,0-1-1 16,0 5 4-16,0 3-8 15,0 3 1-15,2-4-7 16,-2 3 0-16,1-3 0 15,1-3 0-15,-1 2 0 16,-1 1-1-16,2 4 1 0,-2 6 0 16,0 6 0-16,0 3-1 15,0 0 1-15,0 4-1 16,0 0-1-16,0 0 0 16,1 0 0-16,-1 0-6 15,2 0-2-15,1 4 3 16,4 6 5-16,5 4 1 15,2 5 0-15,2 4 0 16,3-2 1-16,-2 2 0 16,-1-1-1-16,2-5-1 15,-3 0 1-15,-3-1 0 16,1-3-1-16,-4-7 1 16,-3 2 0-16,-1-5-1 0,-2-2 0 15,-3-1 0-15,0 1 0 16,3-1-5-16,-3 0 0 15,3 0 5-15,4 0-1 16,5-5 2-16,0-8 1 16,3-1 0-16,4-6 0 15,-2-3 0-15,-1 0 0 16,-1-5 0-16,1 3 5 16,-5 3-6-16,-2 5 1 15,-2 0-1-15,-4 6 2 16,0 5 4-16,-3 3 1 15,0 3-6-15,0 0-1 16,0 3-7-16,0 14-7 0,0 10 14 16,-6 6 7-16,-1 10-5 15,4-1 7-15,0 5 1 16,0-3-9-16,3 4 5 16,0-5 2-16,0 0-8 15,0-7 0-15,-3-3 0 16,0-4-1-16,3-8-1 15,-3-4-16-15,1-4-46 16,2-3-68-16,0-3-172 16,0-1-422-16,0-6-363 0</inkml:trace>
  <inkml:trace contextRef="#ctx0" brushRef="#br1" timeOffset="591024.8523">4849 16061 603 0,'0'0'954'0,"0"0"-750"15,0 0-18-15,0 0 93 0,0 0-61 16,0 0-77 0,0 0-33-16,-20-23-17 0,14 23-40 15,-4 0-18-15,-1 0-13 16,-5 6-6-16,4 8-8 16,-3 2 3-16,-3 4-3 15,6-1-5-15,-1-5 0 16,5 0-1-16,2-3-6 15,6-2-1-15,0-3-1 16,0-1 2-16,0-5 6 16,14 0 0-16,-1 0-18 15,2 0-16-15,4-5-1 16,-2-5-11-16,-1-4-12 16,1 1 16-16,-4-2 30 15,-1 1 12-15,-3 1 6 0,-2-1 28 16,-5 5 26-16,1 5 19 15,-3 1-8-15,0 0-24 16,0 3-16-16,0 0-10 16,0 0-6-16,0 0-9 15,0 0-6-15,0 6-12 16,0 8 12-16,0 5 7 16,0 5-7-16,0 1 1 15,0 2-1-15,0 0-1 16,0-5-37-16,-3 5-143 15,3-7-127-15,0-6-474 0</inkml:trace>
  <inkml:trace contextRef="#ctx0" brushRef="#br1" timeOffset="591561.0832">5226 15863 72 0,'0'0'1381'0,"0"0"-1027"15,0 0-98-15,0 0 28 16,0 0-79-16,0 0-113 15,0 0-50-15,-9-9 4 16,0 7-6-16,-3 2-4 16,-1 0 0-16,1 0 17 15,-6 2 0-15,0 11-13 0,-3 1-1 16,-1 9-11-16,-1 2-4 16,4 4 2-16,5-3-11 15,4 2-8-15,4-3-1 16,6-1-4-16,0-7-1 15,11-4-1-15,2-3-1 16,5-7-15-16,4-3-35 16,-1 0-60-16,3-6-131 15,-9-1-259-15,-6-3-427 0</inkml:trace>
  <inkml:trace contextRef="#ctx0" brushRef="#br1" timeOffset="592010.0002">5290 15652 1407 0,'0'0'518'16,"0"0"-335"-16,0 0 91 16,0 0-41-16,0 0-102 15,0 0-59-15,0 0-29 16,70-20-17-16,-62 20-13 16,2 0-6-16,-7 0-7 0,0 0-7 15,0 7 6-15,-3 6 1 16,0 0 10-16,-3 1 6 15,-6 1 2-15,-4 2-3 16,-1-2 5-16,-2 3 2 16,4-5 1-16,-1 0-7 15,2-3 6-15,8-6-7 16,3-1-13-16,0 0-2 16,6-3 0-16,15 0-18 15,15 0-92-15,-5 0-207 16,-4 0-578-16</inkml:trace>
  <inkml:trace contextRef="#ctx0" brushRef="#br1" timeOffset="592610.1644">5523 16105 530 0,'0'0'541'0,"0"0"-351"15,0 0 43-15,0 0 56 16,0 0-4-16,0 0-65 15,0 0-54-15,27-17-32 16,-14 17-17-16,2-4-32 16,3 4-35-16,3-3-34 15,6 0-8-15,6 0-8 16,1 0-26-16,3-5-95 16,5 2-87-16,-9 2-303 15,-14 1-204-15</inkml:trace>
  <inkml:trace contextRef="#ctx0" brushRef="#br1" timeOffset="592867.7972">5732 15955 192 0,'0'0'1294'0,"0"0"-1018"16,0 0-134-16,0 0 122 0,0 0 9 16,0 0-68-16,0 0-74 15,-5 83-31-15,1-49-25 16,-1-5-29-16,5 0-29 16,-3-2-17-16,-1-3-38 15,4 1-169-15,0-5-453 16,0-6-1042-16</inkml:trace>
  <inkml:trace contextRef="#ctx0" brushRef="#br1" timeOffset="594143.1506">6212 16273 983 0,'0'0'824'16,"0"0"-728"-16,0 0-68 15,0 0 120-15,0 0 5 16,0 0-43-16,0 0-27 16,0 0 3-16,0 0-4 0,3 0 16 15,0-7-9-15,0 0-48 16,0-6-11-16,2-4 1 16,-2-1-12-16,-2-6-8 15,-1-6-4-15,0-4-5 16,0-8 8-16,0-8 8 15,0 1-1-15,0 0-10 16,-1 5 7-16,1 5 7 16,0 5 3-16,0 8-8 15,0 6-4-15,0 1-5 16,0 4 2-16,0 7 6 16,0 4 5-16,0 2-10 15,0 2-9-15,0 0-1 16,0 0-8-16,0 2-4 15,0 12 5-15,0 9 7 0,3-1 1 16,4 5-1-16,5 0 1 16,4-5 0-16,-2 0-1 15,5 1 1-15,-4-7-1 16,0-3 0-16,0-3 0 16,-2-4-1-16,-2-6-10 15,-2 0 5-15,1 0 5 16,2-11-7-16,0-4 7 15,0-8-5-15,-3-1 5 16,3-5 0-16,-5 2 0 16,-1 4 1-16,-1 6 0 15,-2 7 14-15,-3 3 4 0,3 7-3 16,-3-2 0-16,0 2 0 16,0 0-2-16,0 0-5 15,0 0-7-15,0 0-1 16,0 9-1-16,0 11 1 15,0 6 1-15,0 12 11 16,3 7 8-16,0 1 8 16,0 4-7-16,4-1-13 15,-4-2-7-15,3-5-1 16,0-5 0-16,-1-3 0 16,-2-5-1-16,1-6-9 15,-1-6-22-15,0-7-22 16,0-5-48-16,9-5-110 0,1 0-396 15,1-8-842-15</inkml:trace>
  <inkml:trace contextRef="#ctx0" brushRef="#br1" timeOffset="594937.8901">6851 16151 1335 0,'0'0'524'0,"0"0"-409"16,0 0 126-16,0 0-6 15,0 0-103-15,0 0-44 16,0 0-1-16,0-1-28 15,0 1-20-15,0 0-10 16,0 7 39-16,0 3 3 16,-6 4-18-16,-3 5-3 15,-6 0-10-15,3 2-17 16,-3 5-5-16,0-5-8 16,0 1 1-16,5 1-11 15,-2-3 0-15,4 0 0 16,1-4 0-16,4 0 0 15,0-6-9-15,0 0-11 0,0-6-20 16,3-1-19 0,0-2-36-16,0-1-61 0,0 0-62 15,0 0-259-15,0 0-413 16</inkml:trace>
  <inkml:trace contextRef="#ctx0" brushRef="#br1" timeOffset="595272.2054">6718 16167 998 0,'0'0'607'16,"0"0"-378"-16,0 0 98 16,0 0-45-16,0 0-82 15,0 0-36-15,0 0-37 16,6 33-29-16,10-16-30 16,1 6-24-16,5 0-7 15,2 0-16-15,-2 3-15 16,1-4-6-16,-4-1-42 15,-5 5-99-15,-4-3-191 16,-10-5-620-16</inkml:trace>
  <inkml:trace contextRef="#ctx0" brushRef="#br1" timeOffset="598441.5229">7279 15949 804 0,'0'0'369'0,"0"0"-242"16,0 0 5-16,0 0 49 0,0 0 13 16,0 0-26-1,33-20-11-15,-29 20-6 0,-4 0-18 16,3 0-8 0,-3 0 3-16,0 0-9 0,0 0-23 15,0 0-28-15,0 0-14 16,0 0-9-16,0-3-8 15,-7 3-13-15,-5-3-6 16,1 3-9-16,-5 0 3 16,-2 0-1-16,0 0-10 15,-1 3 7-15,-4 9-7 16,1 2 7-16,4 3-1 16,3 3-5-16,6 3 10 15,5-4-3-15,4 4 0 16,0-3-3-16,22-3-5 0,5-1 5 15,6-5-6 1,3-9-28-16,1-2-59 0,6 0-85 16,-13-2-168-16,-8-9-548 0</inkml:trace>
  <inkml:trace contextRef="#ctx0" brushRef="#br1" timeOffset="598907.8519">7501 15645 1726 0,'0'0'638'15,"0"0"-549"-15,0 0 66 16,0 0 89-16,0 0-108 16,0 0-101-16,0 0-25 15,51-27-1-15,-41 24 1 16,-2 3 4-16,-2 0-7 15,-3 0 1-15,0 0-8 0,-3 3 2 16,0 11 8-16,0 3-4 16,-6 3-4-16,-5 2 10 15,-2 1 0-15,1-3-2 16,-1 0-2-16,5-6 1 16,-1-2 3-16,6-2 1 15,3-3-2-15,0-4-11 16,0 4 0-16,17-4-1 15,8 0-16-15,18 0-80 16,-4-3-153-16,-9 0-564 0</inkml:trace>
  <inkml:trace contextRef="#ctx0" brushRef="#br1" timeOffset="599442.5144">8019 16111 675 0,'0'0'1125'0,"0"0"-894"16,0 0-79-16,0 0 121 0,0 0-33 16,0 0-142-1,0 0-44-15,46-7-2 0,-22 7-17 16,4 0-13-16,-2-3-11 15,1 3-10-15,-2 0-1 16,-4 0-9-16,-6-3-36 16,-2 3-73-16,-7 0-71 15,-6-4-132-15,0 4-358 16,0-3-385-16</inkml:trace>
  <inkml:trace contextRef="#ctx0" brushRef="#br1" timeOffset="599677.6407">7980 15909 1603 0,'0'0'399'16,"0"0"-281"-16,0 0 60 15,0 0 69-15,0 0-64 16,0 0-91-16,109 14-50 16,-58-11-42-16,-8-3-92 15,-10 0-539-15</inkml:trace>
  <inkml:trace contextRef="#ctx0" brushRef="#br1" timeOffset="610405.4377">8847 16211 611 0,'0'0'698'16,"0"0"-549"-16,0 0-40 15,0 0 83-15,0 0 22 16,0 0-73-16,0 0-34 16,0 0-2-16,0 0-22 15,0 0-14-15,0 0-13 16,0 0-1-16,0 0-7 16,0-2 10-16,0-3-12 0,0 1 8 15,0-5-17-15,0-2-17 16,0-2 1-16,0-7-4 15,0-4-3-15,-3-5-2 16,0-10 0-16,3-1-6 16,-3-3 3-16,0 4 12 15,3 2 7-15,-3 4-11 16,3 7-11-16,-3 3 3 16,0 3 7-16,-1 3 9 15,1 1-7-15,0-1-10 16,3-1-1-16,-3 3-1 15,3-2 14-15,0 4 7 16,0 4-15-16,0 2 10 0,0 4-5 16,0 0-4-16,0 3-8 15,0 0-5-15,6 0-15 16,1 6 8-16,5 8 7 16,7 8 0-16,1 1 1 15,2 4-1-15,2-3 0 16,1 1 0-16,-2-2-1 15,2-7-6-15,-4 1-1 16,-3-6-5-16,-3-5 5 16,-3 0 1-16,-2-5-2 15,-4 0 0-15,0-1 0 16,-3 0 4-16,5 0 5 0,2-8 0 16,-1-6 0-1,0-2-2-15,2-4 1 0,2-3-5 16,-4 0 6-16,1 0 0 15,-1 3 1-15,-1 2 0 16,-5 7-1-16,0 3 1 16,-3 5 7-16,0 0 1 15,0 3-3-15,0 0 0 16,0 0-6-16,3 0 0 16,-3 0 0-16,4 0-6 15,-4 3-4-15,3 8 10 16,0 9 14-16,0 9-2 15,0 0 0-15,0 4 8 0,0 2-10 16,0 0 1 0,3 2-4-16,-4-2-6 0,2 2 1 15,2-6-1 1,-3 1-1-16,0-6 0 0,0-5-1 16,0-3 0-16,0-7-29 15,0-1-30-15,1-4-60 16,2-2-120-16,3 2-317 15,-4-6-316-15</inkml:trace>
  <inkml:trace contextRef="#ctx0" brushRef="#br1" timeOffset="610742.0067">9396 16027 814 0,'0'0'1065'0,"0"0"-851"15,0 0-29-15,0 0 46 16,0 0-49-16,0 0-105 16,0 0-1-16,6 27 11 0,-3-7-42 15,0 0-21-15,3 1-17 16,-3-3-7-16,3-4 0 16,-3-1-41-16,3-3-65 15,0 0-116-15,4-3-337 16,-4-4-282-16</inkml:trace>
  <inkml:trace contextRef="#ctx0" brushRef="#br1" timeOffset="611058.8204">9539 16047 1603 0,'0'0'281'0,"0"0"-149"15,0 0 140-15,0 0-69 16,0 0-103-16,0 0-47 16,0 0 7-16,0 4-9 15,0 9 58-15,-6 4-5 16,-1 3-32-16,1 2-14 16,0 2-13-16,-4 1-12 15,2 0-7-15,-1 1-13 16,0 0-7-16,-4 0-4 15,2 1-2-15,2-4 1 16,-1-1-1-16,1 0 0 16,0-7-44-16,-3 5-53 15,6-6-172-15,3-4-590 0</inkml:trace>
  <inkml:trace contextRef="#ctx0" brushRef="#br1" timeOffset="612899.4826">9945 15869 1167 0,'0'0'512'15,"0"0"-373"-15,0 0 129 0,0 0 30 16,0 0-76-16,0 0-90 15,0 0-39-15,9-19-7 16,-9 19-8-16,0-3-17 16,0 3-13-16,0 0-10 15,0 0-13-15,0-3-5 16,0 3-11-16,-3 0-8 16,-6 0 11-16,-7 0-3 15,-1 0-8-15,1 0 7 16,-2 6-7-16,0 5 13 15,3 4-4-15,-3 0 7 0,2 7-2 16,4-2-6 0,6-1-4-16,6 4-5 0,0-6 0 15,0 3 0 1,12-6 1-16,7 1 0 0,2-5-1 16,0-3-5-16,0-4-31 15,1 0-21-15,-2-3-45 16,2 0-88-16,-5-10-266 15,-1 0-679-15</inkml:trace>
  <inkml:trace contextRef="#ctx0" brushRef="#br1" timeOffset="613249.9167">10036 15628 1445 0,'0'0'504'16,"0"0"-362"-16,0 0 85 16,0 0 31-16,0 0-94 15,0 0-79-15,0 0-22 16,61-9-14-16,-58 9-19 15,2 3-1-15,-5 4-19 16,0 3-4-16,0 3-5 16,0 3 9-16,-8 0 8 0,-1 1 0 15,2-3 0 1,1-1-6-16,6 0-3 0,0 0-8 16,0-6 0-16,9 2-1 15,12-6-26-15,10-3-105 16,-1 0-350-16,-5 0-1196 0</inkml:trace>
  <inkml:trace contextRef="#ctx0" brushRef="#br1" timeOffset="613646.187">10290 15916 1038 0,'0'0'640'16,"0"0"-496"-16,0 0 168 16,0 0-32-16,0 0-102 15,0 0-48-15,0 0-18 0,80-3-38 16,-53-1-39-16,6 1-19 16,1-4-16-16,-1 1 0 15,0 2-49 1,-8 1-69-16,-5 0-48 0,-4 3-52 15,-10 0-153-15,-3 3-222 16,-3 0-182-16</inkml:trace>
  <inkml:trace contextRef="#ctx0" brushRef="#br1" timeOffset="613910.3886">10464 15775 1443 0,'0'0'675'15,"0"0"-571"-15,0 0 107 16,0 0 33-16,0 0-92 16,0 0-61-16,0 0 20 15,-13 58-47-15,10-32-34 16,0 4-18-16,0 0-12 15,0 0-1-15,0-1-63 16,0 5-123-16,0-8-385 16,-1-6-969-16</inkml:trace>
  <inkml:trace contextRef="#ctx0" brushRef="#br1" timeOffset="614810.2415">10928 15556 768 0,'0'0'590'16,"0"0"-494"-16,0 0 38 0,0 0 169 15,0 0 6-15,0 0-99 16,0 0-53-16,0-10-3 16,0 10-29-16,0 0-34 15,0 0-23-15,0 0-24 16,0 3-20-16,0 11-4 15,0 9 40-15,0 6-26 16,-3 4-14-16,3 7-4 16,0 3 2-16,0 3-4 15,0 1-14-15,0-1 1 16,0 0-1-16,-3-4 0 16,0-3 0-16,-4-2 0 15,1-6-1-15,0-2 1 0,0-8 0 16,-2-6-1-16,4-4-11 15,4-2-20-15,-3-8-19 16,3 0-18 0,0-1-29-16,0 0-68 0,4 0-135 15,7 0-341-15,-5-1 5 0</inkml:trace>
  <inkml:trace contextRef="#ctx0" brushRef="#br1" timeOffset="615173.7174">10922 15883 867 0,'0'0'1077'0,"0"0"-897"16,0 0-12-16,0 0 56 15,51-73-45-15,-18 43-103 16,4 1-42-16,5 0 5 16,0 1-10-16,-2 6 2 0,-6 2-18 15,-1 2-12-15,-12 9 1 16,-3 2-1-16,-12 1-1 15,-6 6-19-15,0 0-89 16,0 3-66-16,-15 16-28 16,0-1-427-16,3-2-595 0</inkml:trace>
  <inkml:trace contextRef="#ctx0" brushRef="#br1" timeOffset="615583.305">10973 15910 1272 0,'0'0'391'0,"0"0"-178"16,0 0 136-16,0 0-58 16,0 0-92-16,0 0-67 15,0 0-40-15,4-11-36 0,1 21-19 16,-5 4 39-16,6 6-20 15,0 2-29-15,6 5-9 16,1-4-17-16,1-4 0 16,5 1-1-16,-3-9-35 15,7-2-46-15,-1-2-37 16,8-7-139-16,-3 0-502 16,-6 0-853-16</inkml:trace>
  <inkml:trace contextRef="#ctx0" brushRef="#br1" timeOffset="616320.9238">11261 16038 863 0,'0'0'637'16,"0"0"-432"-16,0 0 34 16,0 0 9-16,0 0-19 15,0 0-74-15,0 0-27 16,6-12-12-16,-6 12-25 16,3 0-37-16,3 8-16 15,0 3 4-15,1 8-11 16,0 5-9-16,3-1-7 0,-1-1-9 15,4-4-6 1,-4 1 0-16,-2-7-17 0,4-3-42 16,-5-3-51-16,-3-3-105 15,6-3-125-15,-6 0-398 16,4-3-701-16</inkml:trace>
  <inkml:trace contextRef="#ctx0" brushRef="#br1" timeOffset="616605.4693">11494 15984 1461 0,'0'0'595'16,"0"0"-502"-16,0 0 110 0,0 0 27 15,0 0-84-15,0 0-12 16,0 0 4-16,0 60-41 15,-10-30-18-15,3 3-11 16,-9 4-20-16,1 1-21 16,-6 3-14-16,-1-1-13 15,-2-3 0-15,0 0-19 16,-19 14-83-16,7-11-199 16,6-11-867-16</inkml:trace>
  <inkml:trace contextRef="#ctx0" brushRef="#br2" timeOffset="628914.1866">19962 952 738 0,'0'0'517'15,"0"0"-370"-15,0 0-18 0,0 0 15 16,0 0 43-1,0 0 3-15,6-11-50 16,-5 9-39-16,1 0-3 0,0-1-17 16,-2 2 8-16,0-1 8 15,0 1-18-15,0 1-30 16,0 0-20-16,0-2-7 16,-4 1-11-16,-3 0-5 15,-4-1-5-15,-3 2 0 16,-2 0-1-16,-3 0 0 15,-2 4 0-15,-7 10 0 16,-4 3-1-16,-1 4 1 16,0 4 1-16,5 0 1 0,8 3 11 15,6 2 1-15,13 1-6 16,1 0 6-16,21 3-7 16,8-2 13-16,15-1-14 15,5-7-6-15,5-6-1 16,-3-9-19-16,-2-8-7 15,-3-1-23-15,-4-12-32 16,-7-12-18-16,-2-6 16 16,-4-6 25-16,-9-4 7 15,-4-5 1-15,-10-1 13 16,-6 3 23-16,0 5 15 16,-14 6 0-16,-11 10 37 15,-7 7-19-15,-5 5-18 16,-4 4 0-16,5 6-21 15,-9 10-99-15,13 10-211 0,12-1-364 0</inkml:trace>
  <inkml:trace contextRef="#ctx0" brushRef="#br2" timeOffset="629948.9889">22188 933 901 0,'0'0'851'0,"0"0"-693"0,0 0-43 15,0 0 23-15,0 0-15 16,0 0-7-16,6-3-29 15,-6 3-30-15,0 0-16 16,-4 0-14-16,-9 0-11 0,-6 0-5 16,-4 0 8-16,-3 9 18 15,-7 3 7-15,1 5 14 16,6 3 6-16,-1 7-4 16,8 0-30-16,6 5-15 15,10 3-14-15,3-3 0 16,7-1 5-16,9-1 5 15,8-2-11-15,6-7-6 16,7-2 0-16,5-6 0 16,4-7-18-16,5-6-16 15,2 0-8-15,-3-8 12 16,-3-9 8-16,-5-1 6 0,-6-4-7 16,-9 0 10-16,-6 0 1 15,-11-4 16-15,-4 0 2 16,-6 1 11-16,-9-2 2 15,-18 2 5-15,-8 0-16 16,-28-2-2-16,2 6 0 16,-3 2-32-16,-4 6-59 15,10 13-106-15,9 5-317 16,12 7-470-16</inkml:trace>
  <inkml:trace contextRef="#ctx0" brushRef="#br2" timeOffset="631539.7663">20210 1094 606 0,'0'0'779'16,"0"0"-595"-16,0 0-23 0,0 0-12 15,0 0 0-15,0 0-17 16,0 0-36-16,0 0-28 16,52-13-14-16,-36 12-22 15,6 1-8-15,2 0-2 16,5 0 4-16,-3 0-7 16,7 0-9-16,8 0-2 15,2-2-1-15,5 0-6 16,1 0-1-16,3 2-1 15,2-2 0-15,-1 1 0 16,1 1 1-16,-1 0-1 16,-1 0 1-16,-3 0 0 15,-7 0-2-15,0 0-11 0,-3 0-6 16,-1-2-1-16,-2 1 5 16,-2-2-1-16,1 0 3 15,-4 3 2-15,0-4 5 16,-2 3 5-16,-3 1 1 15,3-2 0-15,-6 2 0 16,-1-1 0-16,0-2 1 16,-1 1-1-16,-5-1 6 15,3 1-5-15,2 0-1 16,2 2 0-16,2 0 0 16,3 0-1-16,1 0-18 15,1 0-51-15,-2 0-8 16,0 0 15-16,-2 0 23 0,-8 0 25 15,-4 0 13-15,-5 0 1 16,-2 0 1-16,-7 0 0 16,0 0 14-16,0 0 35 15,0 0-3-15,0 0-2 16,0 0 15-16,0 0-10 16,0-1-16-16,0-1-18 15,0-2-15-15,0 2-6 16,0-3-6-16,0 3 4 15,0-3 7-15,-3 3-9 16,-4-1 9-16,1-1-7 16,0 1 7-16,-4 0 0 0,3-1 0 15,-2 1 1-15,0 0 9 16,1-1 16-16,1 1 15 16,2-1-1-16,1 1-1 15,0 1 13-15,4-2-2 16,0 4-7-16,0 0-11 15,0 0-15-15,0 0-4 16,0 0-6-16,0 0-6 16,0 0-1-16,0 0-8 15,5 0 9-15,3 0-1 16,2 2 0-16,7 3 1 16,-2 2-1-16,5 2 0 15,6 0 1-15,0 2 1 16,4 0-1-16,0 1 0 15,1 0 0-15,-3-1 0 0,-4-2 0 16,-5-1-2-16,-6-1 1 16,-4 0-5-16,-4-1-2 15,-5 1-5-15,0-1-2 16,-11 5 10-16,-7 0 5 16,-7 0 15-16,0 1 0 15,-1-2 0-15,5-2-14 16,3-1 0-16,9 0-1 15,9-2-98-15,0-1-399 16,9-4-671-16</inkml:trace>
  <inkml:trace contextRef="#ctx0" brushRef="#br2" timeOffset="632474.09">22699 620 911 0,'0'0'253'0,"0"0"-128"16,0 0-37-16,0 0-18 15,0 0 119-15,0 0 27 16,0 0-43-16,-9 94-35 16,9-57-13-16,0 4 0 15,0 5-26-15,6 2-32 16,4 3-10-16,0 4-17 16,-3 1 0-16,2 5-14 0,2 11 4 15,2 14 2-15,-2 12-8 16,-1-8-13-16,-6-18 5 15,-2-23-5-15,-1-15-10 16,-1 5 10-16,0 1-11 16,0-1 1-16,0-9 0 15,2-7-1-15,1-8-75 16,2-5-181-16,1-8-574 0</inkml:trace>
  <inkml:trace contextRef="#ctx0" brushRef="#br2" timeOffset="633596.9177">23510 896 580 0,'0'0'599'16,"0"0"-383"-16,0 0-36 15,0 0-2-15,0 0 0 16,0 0-27-16,0 0-35 16,-51-23 4-16,28 23-4 0,0 0-29 15,-3 3-21-15,1 10-7 16,1 5 2-16,2 5 15 15,5 4-7-15,7 4-29 16,10 0-25-16,0 1-13 16,18-3-2-16,11-6-3 15,10-5-31-15,6-5-31 16,3-8-41-16,-3-5-17 16,-1-2-21-16,-6-14-44 15,-5-6-36-15,-10-6 70 16,-3-6 96-16,-13-1 41 0,-5-2 17 15,-2 3 28-15,-3 6 114 16,-12 6 25-16,-2 8-71 16,-3 6-41-1,-4 2-9-15,3 6-2 0,1 0-44 16,7 4-32-16,4 16-215 16,6 0-414-16,3-1-430 0</inkml:trace>
  <inkml:trace contextRef="#ctx0" brushRef="#br2" timeOffset="633816.0117">23510 896 530 0</inkml:trace>
  <inkml:trace contextRef="#ctx0" brushRef="#br2" timeOffset="634065.6586">23510 896 530 0,'59'10'1184'0,"-57"-17"-959"0,16-5-134 0,8-3 64 16,10-4 10-16,13-1-33 15,19-12-53-15,24-7-27 16,22-14-3-16,8-6-28 16,-7-4-6-16,-9-1-3 15,-32 12-5-15,-16 8-1 0,-14 12 11 16,-10 5 5-1,-1-1 5-15,-3 0 3 0,-2 1-5 16,-12 8 2-16,-6 5-5 16,-7 4-22-1,-3 5-13-15,0 3-66 0,0 2-157 16,-6 9-511-16,-4 2-784 0</inkml:trace>
  <inkml:trace contextRef="#ctx0" brushRef="#br2" timeOffset="635583.1122">23681 1342 853 0,'0'0'301'0,"0"0"-107"0,0 0 6 16,0 0-11-16,0 0-32 15,0 0-34-15,0 0-14 16,0 0-6-16,-1-10-17 16,1 10-15-16,-2 0-15 15,-2 1 6-15,-4 6 13 16,-1 5-19-16,-6 0-21 16,-2 2-3-16,-9 3-2 15,3 2-15-15,1 1-7 16,5 1-7-16,4 2 5 15,9 1 0-15,4 2-5 16,0-2-1-16,10-1-10 16,11-7-8-16,8-4-6 15,0-5-9-15,6-7-13 0,2 0-20 16,1-7 2-16,-6-9 6 16,0-5 7-16,-5-4-15 15,-7-6-2-15,-5-3 68 16,-4 0 5-16,-8 1 52 15,-3 5 47-15,-8 6-7 16,-13 5-24-16,-6 5-23 16,-5 2-18-16,-4 9-15 15,0 1-17-15,2 3-53 16,1 24-143-16,10-2-484 16,9-3-963-16</inkml:trace>
  <inkml:trace contextRef="#ctx0" brushRef="#br2" timeOffset="636426.287">23794 1481 95 0,'0'0'1889'0,"0"0"-1585"15,0 0-234-15,0 0-42 16,0 0-4-16,0 0 10 15,0 0-10-15,32 90-9 16,-11-61-6-16,6 1 2 16,4 0 0-16,6 5-1 15,6 0 36-15,5-2 72 16,8 3-18-16,-1-4-63 16,4-3-22-16,-1 0-4 15,-2-5-11-15,-11-4 0 16,-10-5 0-16,-8-3 0 0,-11-5-1 15,-8-3-5-15,-5-2-7 16,-3-2 1-16,0 0 12 16,-3-2 0-16,-6-6 10 15,-4-2-9-15,1-1 0 16,0 3 19 0,1 1-5-16,2 0-14 0,1 0-1 15,2-1-10-15,3 1-2 16,0-2 6-16,-1 1 5 15,3-1 0-15,1 1 0 16,-2-1 0-16,-1 2 1 16,0 1 8-16,0-1 5 15,-2 2 1-15,0 0 4 0,1 0-2 16,1 2-4 0,0 0 0-16,3 2 4 15,-2 1-2-15,2 0-1 16,0 0 1-16,0 0-14 0,0 0-8 15,0 10-1-15,8 2 9 16,1 4 0-16,4 3-11 16,1-1-7-16,3 2 5 15,3-2 4-15,2 0-3 16,-1-2 1-16,-3 0 3 16,0-4 6-16,-6-1-4 15,-3-1 6-15,-6-2-1 16,-3 0-1-16,0-3-8 15,-18-2 10-15,-7 1 36 16,-7-2-17-16,-2-1-19 0,-7-1-106 16,9 0-439-16,6 0-1264 15</inkml:trace>
  <inkml:trace contextRef="#ctx0" brushRef="#br2" timeOffset="637462.4065">24682 235 362 0,'0'0'254'0,"0"0"-126"15,0 0-35-15,0 0-27 16,0 0 70-16,0 0-7 16,0 0-56-16,17-25 20 15,-17 24-1-15,0 1-4 16,0 0 26-16,0 0 36 15,0 0 23-15,0-3-8 16,0 3-28-16,0 0-46 16,0 0-38-16,0 0-26 0,-6 0-27 15,-6 0 0 1,-6 0 24-16,-4 3 2 0,-5 4-17 16,0 0-3-16,4-2-5 15,2 1 5-15,7-1-5 16,5-2 9-16,4-1-9 15,4 1 0-15,1-2 1 16,0 0 5-16,0-1-6 16,0 0 11-16,6 0-12 15,7 0 29-15,2 0-9 16,1 0-7-16,-1 0 1 16,0 0 5-16,-1-1 0 15,-2 0-1-15,-1 1-9 16,0 0-7-16,-3 0 10 0,-1 0 10 15,-4 0-7-15,0 6-3 16,-3 9 9-16,1 5 32 16,-1 5 40-16,0 3-29 15,3 5-37-15,3 2-27 16,9 12-123-16,-1-7-458 16,-2-9-1448-16</inkml:trace>
  <inkml:trace contextRef="#ctx0" brushRef="#br2" timeOffset="641094.524">19759 609 1152 0,'0'0'225'15,"0"0"-100"-15,0 0 71 0,0 0 47 16,0 0-63-16,0 0-65 16,0 0-47-16,-17-8-28 15,14 8-19-15,-3 0-14 16,-5 1 13-16,-1 7 23 15,-8 5 0-15,2 2-6 16,4-1-3-16,0 0 5 16,5-3 4-16,3 1-12 15,3-4-11-15,3-3-9 16,0 1 10-16,0 0-7 0,5-2-1 16,6 0 1-16,1-2-7 15,5 1 7-15,-4-3-6 16,2 0-6-16,-1 0 10 15,-4-3-11-15,2-4 5 16,-3-2-6-16,2-1 9 16,-4 1-3-16,-1-3 6 15,-2 2 17-15,-1 2 8 16,0 1-3-16,-1 1-1 16,-1 2-10-16,-1 1 1 15,2 2-5-15,-2-1-8 16,0 2-10-16,0 0-1 15,0 0-11-15,0 0 1 16,0 0-4-16,0 10 14 16,0 0 16-16,0 3-2 0,0-1 0 15,5 2-14 1,5 0-1-16,-1 1-29 0,5 6-125 16,-2-4-323-1,-2-8-1172-15</inkml:trace>
  <inkml:trace contextRef="#ctx0" brushRef="#br2" timeOffset="642090.5388">21927 530 854 0,'0'0'408'0,"0"0"-194"16,0 0 21-16,0 0 21 16,0 0-45-16,0 0-54 15,0 0-47-15,3-7-30 16,-3 7-18-16,0 0-25 0,0 3-10 16,-2 13 45-1,-2 4 38-15,-6 3-44 16,0 5-26-16,1 1-7 0,-1 0-15 15,-3-2-12-15,2-3 0 16,2-2-5-16,-1-4-1 16,4-4 0-16,3-3 0 15,0-4-10-15,3-3-63 16,-3-1-130-16,3-1-164 16,-4-1-288-16,3-1-112 0</inkml:trace>
  <inkml:trace contextRef="#ctx0" brushRef="#br2" timeOffset="642424.3125">21716 571 1077 0,'0'0'540'16,"0"0"-366"-16,0 0 92 15,0 0-12-15,0 0-53 16,0 0-40-16,0 0-56 16,-1 0-71-16,8 13-18 15,10 8 56-15,6 4-6 16,9 5-35-16,4 2-19 15,2 0-11-15,0-5-1 0,-7-4-21 16,-5-2-80-16,-17 1-174 16,-8-6-428-16,-1-7-875 0</inkml:trace>
  <inkml:trace contextRef="#ctx0" brushRef="#br2" timeOffset="643311.5839">23083 396 1637 0,'0'0'390'16,"0"0"-299"-16,0 0-39 16,0 0 13-16,0 0 35 15,0 0 43-15,0 0-15 16,81 72-35-16,-52-48-49 15,1-3-34-15,-3-2-10 16,-3-4-22-16,-3-2-65 16,-5-3-50-16,-1-2-143 15,-5-2-288-15,-4-3-144 0</inkml:trace>
  <inkml:trace contextRef="#ctx0" brushRef="#br2" timeOffset="643611.3443">23372 447 1502 0,'0'0'477'15,"0"0"-417"-15,0 0 7 16,0 0 68-16,0 0 53 16,0 0-14-16,0 0-15 15,-30 83-28-15,21-51-56 16,-1-3-25-16,3 0-18 15,-2-2 3-15,1-1-11 0,-2-4-12 16,2-3-12 0,2-2 0-16,0-3 1 0,1-3-1 15,0-1-9-15,4-5-31 16,1 0-53-16,0-4-83 16,6 0-91-16,8 1-196 15,1-2-337-15</inkml:trace>
  <inkml:trace contextRef="#ctx0" brushRef="#br2" timeOffset="644579.1139">23245 1676 1300 0,'0'0'627'16,"0"0"-472"-16,0 0 10 15,0 0 19-15,0 0-49 16,0 0-26-16,0 0-30 15,6-1-20-15,1 6-15 16,-4 7 23-16,4 8-9 16,-1 2-16-16,-2 4-21 15,2 3-11-15,-3 1-9 0,-1-1-1 16,-2-6 0-16,0-2-8 16,0-4-6-16,0-6-10 15,0-4-2-15,0-3 5 16,0-2 2-16,0-2 7 15,1 0 5-15,8-8 6 16,0-9-6-16,5-4-8 16,2-4 15-16,1 3 0 15,-3 3 0-15,0 7 7 16,1 4-5-16,-8 5 8 16,4 3-4-16,0 0-6 15,2 8 6-15,-6 7 11 16,2 5 1-16,-5-1 7 0,-4 2-5 15,0-4-14-15,-3-3-6 16,-18-5-6 0,-5-3-6-16,-22-6-53 0,5 0-235 15,7 0-943-15</inkml:trace>
  <inkml:trace contextRef="#ctx0" brushRef="#br3" timeOffset="653028.9483">11901 15969 165 0,'0'0'236'0,"0"0"-86"16,0 0 38-16,0 0 75 15,0 0-13-15,0 0-35 16,0-11-16-16,0 8 16 16,0 3-28-16,0 0-65 15,0 0-37-15,0 0-10 16,0 0-8-16,0 0-9 16,0 0 1-16,0 0 22 0,0 0 18 15,0-3-6-15,0 3-18 16,0 0-8-16,0 0-7 15,0 0-17-15,0 0-22 16,6 0-21-16,9 0-5 16,7 0 5-16,11 0 1 15,0 0-1-15,3 0-7 16,-2 0-20-16,-4 6 5 16,-3-2-1-16,-5 2 1 15,-10-2-2 1,0-1-14-16,-6 0-39 0,-6-3-72 15,0 6-52-15,-6-2-273 0,-5-3-247 16</inkml:trace>
  <inkml:trace contextRef="#ctx0" brushRef="#br3" timeOffset="653265.1969">12049 15850 1437 0,'0'0'304'0,"0"0"-149"15,0 0 152-15,0 0-42 16,0 0-103-16,0 0-74 0,0 0-24 16,-10 17 21-16,7 15 21 15,2 7-56-15,-2 1-34 16,0 4-16-16,-4 6-43 15,1-9-237-15,0-11-983 0</inkml:trace>
  <inkml:trace contextRef="#ctx0" brushRef="#br3" timeOffset="656933.14">12474 16154 522 0,'0'0'680'0,"0"0"-491"0,0 0-22 16,0 0 104-16,0 0-3 15,0 0-100-15,0 0-79 16,0 0 37-16,0 0-38 16,0 0-14-16,0 0 11 15,0 0-3-15,0 0-20 16,0-2-18-16,0-9-23 15,0-3-13-15,0-8-8 16,0-5 0-16,0-6 0 16,3-5 1-16,0-1-1 15,0-3 0-15,-3-3 1 16,0 7 0-16,0-1 7 16,0 8-8-16,0 3 20 15,0 7 5-15,0 3 8 16,0 6-11-16,0 5-1 0,0 1 2 15,0 6-5-15,0 0-11 16,0 0-6-16,0 0-1 16,0 0-6-16,0 3-3 15,0 10 3-15,7 4 6 16,3 5 0-16,3 5 0 16,3-3 0-16,0-1 0 15,4-3-1-15,0-3 1 16,-1-5-1-16,0-4-10 15,2-6 4-15,-6-2-10 16,2 0 4-16,-1-2-12 16,0-13 5-16,-1 0 8 15,-5-6 5-15,4-1 6 0,-5 1 1 16,-3-1 0-16,1-1 0 16,-4 9 6-16,0 1 12 15,-2 6 1-15,-1 1 2 16,2 5-6-16,-2 1 0 15,0 0-5-15,0 0-4 16,0 0-5-16,0 0-1 16,0 0 0-16,0 14 0 15,0 7 1-15,0 5 16 16,0 6-11-16,0 4 3 16,1 7 4-16,3-2-12 15,-4 4 1-15,0-6-1 16,0 2-1-16,0-11-1 0,0-1-7 15,0-9-13 1,0-4-31-16,0-3-30 0,0-6-110 16,-4 0-171-16,3-7-526 0</inkml:trace>
  <inkml:trace contextRef="#ctx0" brushRef="#br3" timeOffset="657568.1246">12923 15962 1121 0,'0'0'779'0,"0"0"-612"15,0 0 20-15,0 0 32 16,0 0-66-16,0 0-90 16,0 0-20-16,24 0-2 15,-19 13 8-15,0 4 5 16,1 6-4-16,-1 3-15 15,-5 5-17-15,0 1-3 0,0-3-8 16,0-2-6-16,0-5-1 16,0 0 0-16,-4-7-1 15,0-4 1 1,1-1 0-16,1-10-12 0,2 3-1 16,0-3 12-16,0 0 0 15,0-7 0-15,13-9-14 16,-1 0 9-16,4-1-2 15,-3 0-1-15,4 1 0 16,-2 5 8-16,-2 2 1 16,1 5 0-16,-4-1 0 15,2 0 6-15,-5 5 0 16,4 0 0-16,-2 0 0 0,0 3-5 16,1 11 11-1,-3 0-3-15,0 5 3 0,-4-2-1 16,-3 2-4-16,0-2-7 15,-8 0 0-15,-11-7-1 16,-2 3 0-16,-9-3-6 16,0-4-26-16,-1-2-73 15,-9-4-67-15,10 0-150 16,12 0-541-16</inkml:trace>
  <inkml:trace contextRef="#ctx0" brushRef="#br3" timeOffset="658160.21">13507 15810 1147 0,'0'0'561'16,"0"0"-381"-16,0 0 97 16,0 0-36-16,0 0-104 15,0 0-39-15,0 0-1 16,3-16-18-16,-3 16-31 15,-3 0-19-15,-11 0 3 16,-4 3-14-16,-9 13 7 0,-2 1 10 16,0 7 11-16,-1 2 3 15,8 4-11-15,1-2-14 16,12 2-9-16,6-6-8 16,3-1-1-16,0-7-5 15,17-3-1-15,8-6-6 16,3-4-42-16,2-3-68 15,0 0-107-15,-8 0-271 16,-12-7-585-16</inkml:trace>
  <inkml:trace contextRef="#ctx0" brushRef="#br3" timeOffset="658552.0817">13565 15600 1305 0,'0'0'939'0,"0"0"-807"16,0 0 56-16,0 0 70 15,0 0-129-15,0 0-92 0,0 0-16 16,49-5-12-16,-33 9-7 16,-7 2-1-16,0 4 1 15,-5 0 4-15,-4 3-5 16,0 1 9-16,-3 2 6 16,-10 3 7-16,-6-2-2 15,-2 3-3-15,6-6 6 16,3-1-9-16,4-3-5 15,8-3-8-15,0 0-1 16,14-2-1-16,7-1-43 16,13-1-134-16,-4-3-560 15,-3 0-1231-15</inkml:trace>
  <inkml:trace contextRef="#ctx0" brushRef="#br3" timeOffset="658956.6912">14039 15965 517 0,'0'0'800'0,"0"0"-564"0,0 0 17 16,0 0 90-16,0 0-93 15,0 0-111-15,0 0-41 16,45-20-7-16,-19 18-41 15,9 2-22-15,1 0-15 16,4-4-12-16,2 4-1 16,1-1-11-16,-6-1-79 15,-4-1-62-15,-6-1-100 16,-15-2-247-16,-6-1-3 16,-6 0-182-16</inkml:trace>
  <inkml:trace contextRef="#ctx0" brushRef="#br3" timeOffset="659234.2331">14255 15834 1517 0,'0'0'543'16,"0"0"-340"-16,0 0 57 15,0 0-10-15,0 0-92 16,0 0-80-16,0 0-35 0,0 5-22 16,0 17 32-1,0 8-19-15,0 8-13 0,0-2-13 16,0 4-8-16,0-4-9 16,-6-3-66-16,-4 4-134 15,4-11-480-15,-3-9-1096 0</inkml:trace>
  <inkml:trace contextRef="#ctx0" brushRef="#br3" timeOffset="661533.3787">14743 15619 339 0,'0'0'1051'16,"0"0"-767"-16,0 0-93 15,0 0 70-15,0 0-4 16,0 0-98-16,0 0-37 15,-3-43-6-15,3 43-15 16,0-3-18-16,0 3-11 16,0 0-20-16,0 0-17 15,0 0-7-15,0 0-10 0,0 0-6 16,0 0-11-16,0 7-1 16,0 13 0-16,0 12 0 15,-3 8 9-15,3 10 3 16,-4 3-1-16,4 5-11 15,0-5 6-15,0 0 0 16,0-4-5-16,0-6 1 16,0-6-1-16,0-7 0 15,0-8 7-15,0-8-8 16,0-4 0-16,0-3-1 16,0-4 1-16,0-3-1 15,0 0-20-15,0 0-11 16,4 0-13-16,2-3-42 15,-2-4-105-15,4 0-72 0,-4 0-234 16,-1 0-276-16</inkml:trace>
  <inkml:trace contextRef="#ctx0" brushRef="#br3" timeOffset="661832.5146">14773 15883 1756 0,'0'0'388'16,"0"0"-224"-16,0 0 45 16,0 0 0-16,97-69-79 0,-66 48-59 15,3-2-21-15,1 1-23 16,-5-1-11-16,-4 9-4 15,-3 2-4-15,-8 4-8 16,-6 5 0-16,-5 2-1 16,-3 1-9-16,-1 0-46 15,0 1-86-15,-1 15-62 16,-15 5-170-16,4 2-436 16,-3-6-416-16</inkml:trace>
  <inkml:trace contextRef="#ctx0" brushRef="#br3" timeOffset="662219.2188">14808 15923 760 0,'0'0'1114'0,"0"0"-853"16,0 0-88-16,0 0 45 16,0 0 3-16,0 0-85 0,0 0-53 15,71-33-24-15,-65 42-28 16,-2 11 3-16,0 10 4 15,-2 3-8-15,1 4-5 16,0-1-13-16,5 0-10 16,5-9-1-16,-1-5-1 15,5-8-7-15,5-4-53 16,5-7-71-16,-5-3-214 16,-2 0-781-16</inkml:trace>
  <inkml:trace contextRef="#ctx0" brushRef="#br3" timeOffset="663734.1328">15165 16027 416 0,'0'0'908'15,"0"0"-640"-15,0 0-7 16,0 0 47-16,0 0-55 16,0 0-76-16,0 0-41 15,6-35-42-15,-5 35-34 16,1 0-11-16,-1 0-18 15,1 0-1-15,3 4 9 16,-2 12 16-16,0 3-14 16,0 5-22-16,3 5-5 15,-2 0-7-15,-4 1-6 0,3-3 0 16,-3-3-1-16,0-1 0 16,0-4-2-16,0-6 1 15,0-2-1-15,0-2-4 16,0-5 5-16,-3-2-10 15,3-2 10-15,0 0 1 16,0 0-2-16,0-2 1 16,0-11-14-16,10-1 0 15,6-3 9-15,0-1 5 16,0 1 1-16,4 3-1 16,-4 1 1-16,-1 3 0 15,3 3 0-15,-3 4-1 16,-4-1 0-16,2 4 1 0,-1 0 0 15,-2 0 0 1,-3 7 1-16,1 5 11 0,0 6-4 16,-4-4 7-16,-1 1 3 15,-3-1-2-15,0-1-14 16,-17-3-2-16,-6-4 0 16,-13 2-29-16,-25 1-95 15,6-5-243-15,5-4-1001 0</inkml:trace>
  <inkml:trace contextRef="#ctx0" brushRef="#br3" timeOffset="674508.8695">3498 17187 798 0,'0'0'637'0,"0"0"-443"16,0 0 0-16,0 0 74 16,0 0-34-16,0 0-69 15,0-22-38-15,0 22-37 16,0 0-8-16,0 0-14 16,0 0-21-16,0 0-14 0,0 0-21 15,0 0-11-15,0 0 5 16,0 3-6-16,0 8 0 15,3 7 0-15,0 9 26 16,0 3-7-16,-1 6 2 16,1 4 13-16,-3-1-20 15,0 4-5-15,0-2 4 16,0 1-5-16,0-2-8 16,-3-1 11-16,-2-2-10 15,2-5 1-15,3-1-1 16,-3 0-1-16,-1-4 1 15,1 1-1-15,3-2-1 16,-3-7 1-16,0 2-1 16,3-9-6-16,0 0 6 15,-3-4-14-15,3-5-9 0,0 1-17 16,0-4-1-16,0 0-21 16,0 0-40-16,0 0-12 15,0-7-82-15,0-13-310 16,0 1-66-16,3 3 28 0</inkml:trace>
  <inkml:trace contextRef="#ctx0" brushRef="#br3" timeOffset="674970.5472">3555 17519 965 0,'0'0'754'16,"0"0"-534"-16,0 0-13 0,0 0 10 15,0 0-83-15,0 0-85 16,82-70-32-16,-49 50-9 16,3-5-8-16,4 3 1 15,-6-1 5-15,-4 1-6 16,-3 5 1-16,-9 1 8 15,-2 5 3-15,-8 4-4 16,-2-2-2-16,-5 8-5 16,1-2-1-16,-2 3-6 15,0 0-14-15,0 0-38 16,0 3-22-16,0 4-45 16,0 7-95-16,0-1-163 15,-6 0-307-15</inkml:trace>
  <inkml:trace contextRef="#ctx0" brushRef="#br3" timeOffset="675419.0656">3612 17522 192 0,'0'0'904'15,"0"0"-559"-15,0 0-82 16,0 0 63-16,0 0-78 0,0 0-70 16,0 0-50-1,3-23-27-15,-3 23-40 0,0 0-21 16,0 0-22-16,0 0-4 15,3 0-1-15,-3 3 5 16,4 5 34-16,2 4-5 16,-3 3-22-16,3 6-4 15,3-1-6-15,0 6-3 16,0-3-6-16,0 3-5 16,4-5 0-16,-1-2 0 15,-1 0-1-15,2-8-1 16,-1-1-13-16,3-3-29 0,-3-1-74 15,1-6-80-15,5 0-150 16,0-8-372-16,-6-1-261 0</inkml:trace>
  <inkml:trace contextRef="#ctx0" brushRef="#br3" timeOffset="676240.6087">3924 17704 791 0,'0'0'236'15,"0"0"-110"-15,0 0 97 16,0 0-32-16,0 0-36 16,0 0-15-16,0 0 13 15,10-19 5-15,-7 19-19 16,-3 0-10-16,3 0 17 15,0 7-43-15,0 4-41 16,0-1-17-16,0 3-15 16,0 1-9-16,1-1-6 0,-1 0-6 15,0 0-8-15,0-2 0 16,0 2 7-16,0 2-8 16,-1-4 1-16,-1 0 1 15,1 1-2-15,-1-4 1 16,-1-1 0-16,2-2-1 15,-2-5 1-15,7 0 6 16,-4 0 4-16,9-7 8 16,0-10 4-16,6-2-15 15,-3-2-8-15,3-1-15 16,-6 5-5-16,-2-2 8 0,-4 7 11 16,-3 3 1-1,-3 2 0-15,0 4 12 0,0 0 17 16,0 2-14-16,0 1-2 15,0 0 4-15,3 0-5 16,-3 0 4-16,0 0-7 16,0 0-8-16,3 0-1 15,-3 0-6-15,5 11 6 16,2 6 0-16,-1 6 16 16,3 2-1-16,0 3 1 15,1 1-4-15,-1 0-6 16,-4 0-4-16,-2 0 5 15,-3-4 1-15,0 0-7 0,0 0 11 16,-11-5 6 0,-8-1 0-16,-5 1-7 0,-6-6-2 15,0-1-8-15,-1-6 1 16,-2-4-2-16,6-3-20 16,-1-3-55-16,7-34-94 15,6 3-171-15,5-3-689 0</inkml:trace>
  <inkml:trace contextRef="#ctx0" brushRef="#br3" timeOffset="676682.2747">4504 17658 538 0,'0'0'972'0,"0"0"-635"16,0 0-38-16,0 0-27 16,0 0-76-16,0 0-66 15,0 0-50-15,82-8-38 16,-51 8-21-16,2 0-11 15,0 0-9-15,0 0-1 16,-2 0-1-16,-4 0-70 16,-8 0-129-16,-8 0-156 15,-8-3-484-15</inkml:trace>
  <inkml:trace contextRef="#ctx0" brushRef="#br3" timeOffset="676971.5408">4686 17574 1194 0,'0'0'559'0,"0"0"-342"15,0 0 40-15,0 0-44 16,0 0-72-16,0 0-42 15,0 0-17-15,0-10-15 16,3 20 21-16,-3 7 3 16,3 5-6-16,-3 1-37 15,0 4-16-15,0 2-22 0,-3-2-10 16,-6 3-38-16,-6 0-123 16,3-4-446-16,3-9-1316 0</inkml:trace>
  <inkml:trace contextRef="#ctx0" brushRef="#br3" timeOffset="678069.4662">5287 17305 618 0,'0'0'790'0,"0"0"-540"0,0 0 3 16,0 0 45-16,0 0-61 15,0 0-76-15,0 0-56 16,6-19-45-16,-6 19-35 15,3 0-7-15,3 10 2 0,0 7 44 16,1 5-16 0,-2 8-5-16,-2 7-1 0,-3 2-3 15,0 5-14-15,0 1-2 16,-3 3-2-16,-3 1-5 16,-6 1-2-16,3-1-7 15,0-5-6-15,-1-2 0 16,4-5-1-16,1-7 0 15,2-5 0-15,3-9-8 16,0-5-26-16,0-7-37 16,0-3-32-16,0-1-57 15,3-10-75-15,2-5-496 16,4-2-366-16</inkml:trace>
  <inkml:trace contextRef="#ctx0" brushRef="#br3" timeOffset="678405.3447">5293 17663 975 0,'0'0'555'15,"0"0"-347"-15,0 0 95 16,0 0-11-16,0 0-75 0,91-67-61 16,-58 48-47-16,6-4-19 15,1-1-44 1,2 2-25-16,-5-1-13 0,-4 3-8 16,-3 3 0-16,-11 3-16 15,-7 9-47-15,-4-1-52 16,-7 5-88-16,-4 1-145 15,-12 0-242-15,-4 7-117 0</inkml:trace>
  <inkml:trace contextRef="#ctx0" brushRef="#br3" timeOffset="678959.815">5390 17640 1247 0,'0'0'323'16,"0"0"-187"-16,0 0 80 16,0 0 41-16,0 0-42 15,0 0-65-15,0 0-58 16,6-13-19-16,-6 13-21 16,3 6 18-16,0 8 57 15,3 3-31-15,0 3-36 16,3 2-15-16,-3 4-24 15,4-2-12-15,2-1-9 0,-1-1-1 16,5-3-9-16,2-4-20 16,0-2-27-16,1-6-69 15,1-7-137-15,-4 0-204 16,-4 0-392-16</inkml:trace>
  <inkml:trace contextRef="#ctx0" brushRef="#br3" timeOffset="679532.3349">5669 17722 705 0,'0'0'986'0,"0"0"-673"0,0 0-62 15,0 0 15-15,0 0-46 16,0 0-90-16,0 0-58 15,21 0-26-15,-15 16-8 16,-3 5-16-16,0 3-9 16,-3 1-12-16,0-3 7 15,0 3-1-15,0-6-6 16,-6 1 0-16,0-8-1 16,0-2 1-16,2-2-1 15,2-4 0-15,1-1 1 16,1-3 0-16,0 0 6 15,0 0-7-15,7-13-19 0,8-1-9 16,1-5 14-16,1-1 8 16,-1 3 6-16,-1 1 0 15,3 4 1-15,-6 1 5 16,1 5 14-16,-1-2 0 16,-1 4-11-16,-1 1-2 15,-1 3 2-15,0 0-7 16,0 0-2-16,0 2-1 15,-3 9-6-15,-3 3 7 16,3 0 9-16,-6 2-8 16,3-1 8-16,-3 2-3 15,0 0 0-15,-3-3 5 0,-9 2-10 16,-9-5 16-16,-4 2-2 16,-8-1-8-16,0-5-6 15,-1 0-1 1,1-1-12-16,6-1-36 0,-1-5-85 15,11 0-158-15,4 0-532 0</inkml:trace>
  <inkml:trace contextRef="#ctx0" brushRef="#br3" timeOffset="680072.768">6351 17722 1187 0,'0'0'648'0,"0"0"-428"16,0 0 66-16,0 0-7 15,0 0-71-15,0 0-108 16,0 0-57-16,82-10-28 15,-46 3-6-15,3 5-9 0,-5-4 0 16,3 1-6-16,-11 5 5 16,-7 0-31-16,-10 0-44 15,-6 0-116-15,-3 5-155 16,0 1-569-16</inkml:trace>
  <inkml:trace contextRef="#ctx0" brushRef="#br3" timeOffset="680973.3942">7091 17330 614 0,'0'0'691'16,"0"0"-502"-16,0 0-3 16,0 0 85-16,0 0-11 15,0 0-59-15,0 0-53 16,15-28-28-16,-15 28-22 16,0 0-22-16,0 0-27 15,0 0-13-15,0 2-15 16,0 11-1-16,0 7 43 15,0 8-10-15,0 6-26 16,-2 5-10-16,-8 3 5 16,1 5-4-16,-3 3-7 15,2-1 2-15,-1 2 2 16,2-4-6-16,-1-1-7 16,1-1-2-16,0-8-1 0,1-2 1 15,-2-6 0-15,4-4-1 16,0-10 0-16,3-5-1 15,3-3-32-15,0-7-7 16,0 0-22-16,0 0-8 16,0 0-21-16,3-3-58 15,0-4-14-15,0 0-12 16,-3-1-124-16,0 1-183 16,0 0-88-16</inkml:trace>
  <inkml:trace contextRef="#ctx0" brushRef="#br3" timeOffset="681292.4226">6985 17740 1592 0,'0'0'480'16,"0"0"-436"-16,0 0 12 15,0 0 127-15,0 0-57 16,0 0-60-16,106-50-19 16,-63 36 10-16,-1-2 11 15,3-1-12-15,-2 1-12 0,-4 0-15 16,-3 1-19-16,-5 3-4 16,-4-3-6-16,-8 4 0 15,-5 2-16-15,-4 4-35 16,-7 1-98-16,0 2-16 15,-3 2-4-15,0 0-72 16,0 0-94-16,-21 3-171 16,2 7 130-16,4 3-453 0</inkml:trace>
  <inkml:trace contextRef="#ctx0" brushRef="#br3" timeOffset="681805.7263">7140 17769 1114 0,'0'0'309'0,"0"0"-216"15,0 0 70 1,0 0 72-16,0 0-18 0,0 0-92 16,0 0-34-16,6-33 7 15,-6 32-23-15,0 1-11 16,3 0 2-16,0 0 13 15,0 0 7-15,3 0-8 16,0 0 9-16,0 0-19 16,3 3-23-16,4 8-13 15,-2 3-13-15,1 3-7 16,1 2 2-16,2 2-13 16,3 4 5-16,0-5-5 15,0 0-1-15,1-4-1 16,-7-3-18-16,-4-3-58 15,-1 0-62-15,-7-3-106 0,0 0-91 16,0-1-169-16,-7-2-58 16,-1-2-543-16</inkml:trace>
  <inkml:trace contextRef="#ctx0" brushRef="#br3" timeOffset="682307.3351">7555 17869 1517 0,'0'0'566'16,"0"0"-491"-16,0 0 70 0,0 0 72 16,0 0-33-16,0 0-79 15,0 0-33-15,18-31-31 16,-18 31-24-16,0 0-11 15,-11 0 0-15,-5 2 1 16,-6 10 1-16,-1 5 4 16,-4 1-3-16,2 1-2 15,6 1-6-15,5-5 0 16,8-5-1-16,2-1-6 16,4-4-6-16,4-3 0 15,11-2 2-15,3 0-28 16,3 0-41-16,3-9-42 0,-2-3 20 15,-1 0 31-15,-6-4 24 16,-3 2 22-16,0 1 19 16,-3 2 5-16,-6 3 22 15,0 3 45-15,-3 3 31 16,0-3 2-16,0 4-16 16,0 0-23-16,0 1-25 15,0 0-26-15,0 7-9 16,0 7-1-16,0 5 0 15,0 3 0-15,0 3 0 16,0 0-39-16,3-1-136 16,1-4-201-16,-1-7-651 0</inkml:trace>
  <inkml:trace contextRef="#ctx0" brushRef="#br3" timeOffset="684021.317">8492 17746 629 0,'0'0'377'0,"0"0"-279"16,0 0-53-16,0 0 65 16,0 0 61-16,0 0-40 15,0 0-17-15,0-10 11 16,0 9 48-16,3-2 13 0,0 0-10 15,-3 0-15-15,6 0-17 16,-3 2 12-16,10 1-50 16,4 0-37-16,5-3-39 15,11 0-21-15,6 2-9 16,2-2-1-16,-2 3-38 16,-3 0-54-16,-9 0-82 15,-9 0-24-15,-18 0-94 16,0 0-184-16,-3 0-151 0</inkml:trace>
  <inkml:trace contextRef="#ctx0" brushRef="#br3" timeOffset="684284.5188">8471 17633 1365 0,'0'0'551'0,"0"0"-395"16,0 0 23-16,0 0 30 15,0 0-33-15,0 0-100 16,94-10-76-16,-36 10-66 16,-9-3-305-16,-4-1-884 0</inkml:trace>
  <inkml:trace contextRef="#ctx0" brushRef="#br3" timeOffset="687373.5268">2900 15466 810 0,'0'0'357'0,"0"0"-240"16,0 0-23-16,0 0 41 15,0 0 8-15,0 0-47 16,0 0-33-16,0-69 6 16,6 53 22-16,1 1-8 15,1 0 1-15,-2-2 9 16,-3 1-24-16,0 0-21 16,3-2-28-16,-2 2-8 15,-1-3-3-15,3-1-7 0,-1 0-1 16,2 0 1-1,-2 3-1-15,2 4 1 0,-1 1-1 16,-3 4 12-16,3 3-1 16,-3 1-6-16,3 4-5 15,1-3-1-15,4 3 0 16,1 0 0-16,9-2 0 16,4 2 0-16,5-2 1 15,9-1 14-15,5-1 4 16,4-2-2-16,6 2-4 15,4 2 5-15,0 2-9 16,3 0-8-16,-5 0 1 16,-1 2-1-16,0 8-1 15,-3-1-1-15,-4 3 1 16,7-2 0-16,-1 0-1 0,1-8 1 16,6 1-1-16,-4-3 1 15,0 0-9-15,-5-3-6 16,-7-6 5-1,-7 2 2-15,-12 1-7 0,-10 2 0 16,-10 1 14-16,-4 3 0 16,-2-3 1-16,0 0 14 15,-9 2-13-15,-6-6 0 16,0 4 0-16,1-3 1 16,-5 3-1-16,3-5 0 15,-1-1 0-15,1 3 8 16,4-5 3-16,1 2 4 15,-2-1-1-15,4 0 21 16,0 3-14-16,2 0-5 16,1 4-2-16,1 0 4 0,4 3 3 15,-1 0-7-15,2 0-9 16,0 0-6-16,0 0-11 16,2 0-1-16,7 3 11 15,7 7 1 1,5-3 1-16,3-1 5 0,3 1-5 15,-2 0 1-15,-1-2 4 16,-6-1-6-16,-5 2 1 16,-1 1-1-16,-7 0-1 15,1-1 1-15,-6 2 2 16,0-2 7-16,0 0 2 16,0 3 4-16,-12 3 12 15,-12 3-7-15,-6 2-20 0,-21 6-14 16,5-3-325-16,6-6-1306 15</inkml:trace>
  <inkml:trace contextRef="#ctx0" brushRef="#br3" timeOffset="694192.6179">9311 17750 484 0,'0'0'223'0,"0"0"51"15,0 0-47-15,0 0 27 0,0 0-5 16,0 0 7 0,40-1-37-16,-34 1-61 15,-3 0-52-15,0 0-13 0,-3 0-16 16,1 0-28-16,3 0-13 15,-4 0-8-15,0 1 8 16,0-1-3-16,0 0-17 16,0 0-2-16,0 0-1 15,0 0 1-15,0 0 2 16,0 0 9-16,0-1 11 16,0-10-15-16,0-4-19 15,0-3 5-15,0-4-7 0,0-6 0 16,-5-3 0-1,2 0 1-15,0-4 8 16,-3 1-3-16,3 0 1 0,-4 6 13 16,1 4 2-16,0 5-4 15,3-1-3-15,0 3-2 16,-1 1 2-16,3 2-1 16,1 2 5-16,0-3-1 15,0 5-7-15,0 3-5 16,0 1 3-16,0 4 0 15,0 2-3-15,0 0-5 16,0 0-1-16,0 0-1 16,0 0-7-16,1 0 8 15,3 0-10-15,2 8 10 16,3 7 1-16,4 2 0 16,-1 5 1-16,9 2 8 15,-3 2-8-15,3-2-1 0,1-1 0 16,1 0-1-16,-4 0 0 15,-2-8 0-15,-1 2 0 16,-3-7-1 0,-4 1 0-16,-3-5-5 0,2-3 0 15,-5-3-4-15,0 0-4 16,4 0 8-16,-1 0 6 16,0-3-8-16,7-12-2 15,-2 1 9-15,1-6-8 16,1 0 7-16,1-5 1 15,-1 4 1-15,-1 3-1 0,-6 0 1 16,3 7 1 0,-3-1 0-16,-3 4 0 15,3-1 8-15,-3 5 0 0,0-2 3 16,0 5 3-16,-3-2-14 16,3-1 11-16,-3 3 0 15,0 1 0-15,0 0 5 16,3 0-11-16,-3 0 0 15,4 5-6-15,-1 10 1 16,0 10 15-16,3 1 5 16,-2 7-10-16,3-1-1 15,-4 2 5-15,1-4-7 16,-1 0-8-16,0-3 0 16,0-8 2-16,-3 1-1 15,0-6-1-15,0-2-18 0,0-5-27 16,0 0-39-16,0-5-36 15,3-1-86-15,-3 5-28 16,3 1-26-16,0 2-86 16,3 2-139-16,-2-1 139 15,4 0-318-15</inkml:trace>
  <inkml:trace contextRef="#ctx0" brushRef="#br3" timeOffset="694774.1627">10078 17616 1633 0,'0'0'621'15,"0"0"-546"-15,0 0-2 16,0 0 80-16,0 0 8 15,0 0-46-15,0 0-38 16,16-25-24-16,-16 22-25 16,-10 3-2-16,-8 0-1 15,-3 0-1-15,-1 10 1 16,-4 5 19-16,1-1-13 16,4 3-7-16,9 2-10 15,2-2-7-15,4-2-7 16,6-1 0-16,0-1 0 0,10-3-15 15,2-4-14 1,4-4-5-16,4-2-7 0,2 0-11 16,-5-4-8-16,2-8 0 15,-4 0 22-15,0-5 6 16,-3 2 19-16,-2-1 13 16,-1 2 11-16,-4 1 8 15,-2 3 29-15,0 3 9 16,-3 0-6-16,0 5-10 15,3-3-5-15,-3 4-6 16,0 1-6-16,0 0-10 16,0 0-1-16,0 0-13 15,0 1-6-15,0 13 6 0,0 6 1 16,0 3 15-16,4 4-1 16,-4-4-1-16,0 2-8 15,0-3-6 1,3-3 0-16,3-3-44 0,3-3-70 15,0-6-216-15,0-7-924 16</inkml:trace>
  <inkml:trace contextRef="#ctx0" brushRef="#br3" timeOffset="695560.7515">10484 17569 1030 0,'0'0'581'16,"0"0"-308"-16,0 0 39 16,0 0-69-16,0 0-56 15,0 0-58-15,98-15-50 16,-71 10-40-16,7 0-24 16,-1 1-13-16,0 1 0 0,-5-3-1 15,-2 4 0 1,-7 0-1-16,-1-1-19 15,-6 3-32-15,-6 0-32 0,-3 0-47 16,-3 0-56-16,0 0-146 16,-3 0-239-16,-3 0-396 0</inkml:trace>
  <inkml:trace contextRef="#ctx0" brushRef="#br3" timeOffset="695922.7043">10709 17434 546 0,'0'0'872'0,"0"0"-537"15,0 0-20-15,0 0-32 16,0 0-53-16,0 0-54 16,0 0-40-16,0-5-48 15,0 5-34-15,0 2-12 16,0 12 27-16,0 6-17 16,3 3-17-16,-3 4-8 0,0-1-5 15,0 1-14 1,0 0-8-16,0-2 7 0,0-5-7 15,-3-2-15-15,0-3-38 16,-5-3-49-16,-2 2-106 16,-2-4-173-16,2-3-609 0</inkml:trace>
  <inkml:trace contextRef="#ctx0" brushRef="#br3" timeOffset="698024.7818">11198 17699 139 0,'0'0'340'16,"0"0"-79"-16,0 0-54 15,0 0-55-15,0 0-29 16,0 0-7-16,0 0-29 16,-7 0 4-16,7 0-5 15,0 0 10-15,0 0 37 16,0 0 2-16,0 0 23 16,0 0-10-16,0 4-27 15,0-4-29-15,0 0-21 16,0 0-11-16,-3 0-6 15,3 0-4-15,0 0 6 16,0 0 2-16,0-8-15 0,0-2-18 16,-3-2-16-16,3-8 5 15,0 0 11-15,-3-2-2 16,3-5-11-16,-3-3 0 16,3 0-2-16,-3-2 11 15,3 2-9-15,-3 4 13 16,0 2-1-16,0 4-1 15,3 1-4-15,-6 5 1 16,4 4 7-16,2 3-17 16,0 2-1-16,0 3 3 15,0 1-4-15,0 1 0 16,0 0-8-16,0 0-1 16,0 0-9-16,0 0 2 15,0 9 2-15,0 10 6 16,2 1 0-16,7 7 2 0,0 2 10 15,3-2-6-15,-2-2 0 16,4 0-6-16,-1-5 1 16,-4-7-1-16,0-3 1 15,0-1-1-15,0-7-1 16,0-2-11-16,-3 0 11 16,7 0-11-16,-4-5 4 15,5-8-7-15,-1-3-1 16,0-10 4-16,1-1 0 15,-2-2 11-15,0-1-9 16,-2 3 9-16,-2 10 2 16,-5 1-1-16,0 9 8 0,0 5 2 15,-3 0 1 1,0 2-1-16,0 0-1 0,0 0-1 16,0 0-8-16,0 0 0 15,3 2-4-15,1 10 4 16,-1 7 19-16,3 5-7 15,-3 5 0-15,3 1 6 16,-2 1-9-16,3-1 1 16,0-1-9-16,2-3 6 15,-6-6-6-15,3-4-1 16,-3-3-1-16,4-3-21 16,-4 0-19-16,-2-3-8 15,2 3-11-15,4-3-21 0,-7 1-67 16,3 2-83-16,0-2-239 15,0-2-204-15,4-6-412 0</inkml:trace>
  <inkml:trace contextRef="#ctx0" brushRef="#br3" timeOffset="698355.659">11786 17595 1367 0,'0'0'615'15,"0"0"-490"-15,0 0 67 16,0 0-2-16,0 0-27 0,0 0-63 16,0 0-49-16,15 9-2 15,-15 4 36-15,-3 7-5 16,-6 6-18-16,-7-2-12 15,0 2-14-15,-1-1-14 16,2 3-7-16,0-6-14 16,3-2 0-16,3-2-1 15,-1-6-1-15,7-2-36 16,-1-3-46-16,3-3-65 16,-1-4-91-16,2 0-55 15,0-9-299-15,0-3-190 0</inkml:trace>
  <inkml:trace contextRef="#ctx0" brushRef="#br3" timeOffset="698664.9787">11701 17620 1453 0,'0'0'388'0,"0"0"-142"15,0 0 9-15,0 0-57 16,0 0-21-16,0 0-64 15,0 0-29-15,24 0-11 16,-15 10 0-16,0 4-5 16,1 6-11-16,-3 3-8 15,3 2-8-15,-1 1-7 16,1 2-12-16,2-4-11 0,-5-2-11 16,4-2 0-16,-5-4-23 15,0-3-43-15,-3 0-50 16,-3-6-125-16,0 0-294 15,0-5-467-15</inkml:trace>
  <inkml:trace contextRef="#ctx0" brushRef="#br3" timeOffset="699550.3282">12204 17593 666 0,'0'0'734'16,"0"0"-430"-16,0 0-8 15,0 0-35-15,0 0-34 16,0 0-22-16,0 0-31 16,30 0-52-16,-2 0-26 15,8 0-45-15,7 0-24 16,2-5-20-16,1 1-7 15,-4-1-13-15,-12 3-11 0,-8 2-18 16,-9 0-34 0,-13 0-57-16,0-3-134 0,-13-1-476 0</inkml:trace>
  <inkml:trace contextRef="#ctx0" brushRef="#br3" timeOffset="701027.7561">12867 17805 191 0,'0'0'213'15,"0"0"-96"-15,0 0 10 16,0 0 69-16,0 0-30 16,0 0-35-16,0 0 32 15,-46-49 7-15,46 44 3 0,0 3 17 16,0-1 13 0,0 3-19-16,0-3-16 0,0 3-27 15,0 0-15-15,0 0-14 16,0 0-21-16,0-2-24 15,0 2-22-15,0-1-10 16,0 1-13-16,0-2 0 16,0-4 5-16,3-4 5 15,2-3-22-15,-5-6-9 16,3-1 5-16,-3-7-6 16,0-3-1-16,0-4-5 15,0-4 6-15,0-1 0 0,0-2-1 16,-3 2 1-16,-2 3 0 15,1 4 0-15,-1 8 0 16,1 2 5-16,-2 4-4 16,3 4-1-16,-4-1 1 15,4 3 6-15,0 4 8 16,0 1-3-16,3 2 11 16,0 3-4-16,0 2-8 15,0 0-4-15,0 0-7 16,0 10-12-16,3 9 7 15,10 8 5-15,-1 4 7 16,3 4-6-16,0-2 8 16,1-3-8-16,-2-4 0 0,2-2 0 15,0-6-1 1,4 0 0-16,-5-8 1 0,-1-3-1 16,-1-5-1-16,-4 1 0 15,1-3-5-15,-4 0 5 16,1 0-7-16,1 0-2 15,4-3-5-15,-3-6 1 16,3-4 7-16,1-3 5 16,1-1 1-16,-1 0 0 15,-3 1 1-15,-1 1 0 16,2 3 10-16,-5 3 7 16,-3 6-2-16,0-2-5 15,-3 3 2-15,0 2-3 16,0 0-7-16,0 0 5 15,0 0-6-15,0 0 0 0,0 0-1 16,0 9-1 0,0 8 1-16,0 7 7 0,3 8 7 15,0 1-8-15,0 0 3 16,2 3-8-16,-2-5 6 16,2-2-6-16,0-3-1 15,1-6 0-15,0-8-24 16,1-2-32-16,2-2-41 15,-5-8-86-15,5 0-194 16,-1-8-516-16,-2-4-505 0</inkml:trace>
  <inkml:trace contextRef="#ctx0" brushRef="#br3" timeOffset="701599.2718">13363 17584 555 0,'0'0'523'16,"0"0"-326"-16,0 0 65 15,0 0 37-15,0 0 3 16,0 0-64-16,0 0-49 16,15 9-39-16,-9-1-32 15,0-1-39-15,0 1-28 16,0 0-30-16,0 1-19 0,-1-2 7 15,0-4-9 1,-1-2 0-16,3-1-1 0,-1 0-8 16,0 0-8-16,7-4-14 15,-4-10-4-15,3 1 9 16,0-5 11-16,0 1 14 16,-2 3-1-16,-3-2 2 15,0 6 15-15,-1 3 31 16,-3 5-3-16,-3 0-1 15,0 2-12-15,0 0-9 16,0 0-7-16,0 0-13 16,0 10 0-16,0 7 15 15,0 6 7-15,0 4-5 0,0 2-6 16,0 2 0 0,0 4-2-16,0 1-2 0,-3-1 1 15,-3 0-3-15,-4-2-5 16,-4-4 5-16,-1-5 3 15,-9-1-3-15,-1-6-5 16,-2-5 6-16,-5-4-7 16,3-4-18-1,3-4-61-15,4-1-123 0,2-15-271 16,13-2-588-16</inkml:trace>
  <inkml:trace contextRef="#ctx0" brushRef="#br3" timeOffset="701957.2134">13886 17616 1305 0,'0'0'388'16,"0"0"-283"-16,0 0 77 15,0 0 68-15,0 0-55 16,0 0-61-16,0 0-15 15,49-11 9-15,-24 11-26 16,2 0-30-16,4 0-45 16,-1 0-27-16,6-4-42 15,-13-1-206-15,-3 0-604 0</inkml:trace>
  <inkml:trace contextRef="#ctx0" brushRef="#br3" timeOffset="703365.8243">14429 17741 993 0,'0'0'502'16,"0"0"-389"-16,0 0 146 15,0 0 9-15,0 0-57 16,0 0-70-16,0 0-37 16,19 8-26-16,-10-8-22 15,-2-8-18-15,0-1-10 0,-2-1-12 16,-1-6-5 0,-1 2-10-16,-3-5-1 0,0-1-1 15,0-3-10-15,0-3 11 16,-4-8-1-16,-1 1 0 15,1-5 1-15,4-2 1 16,-3 3 0-16,3-2 0 16,0 5 0-16,-3 5 5 15,3 5 5-15,-3 5-10 16,-1 9 22-16,4 1 11 16,-3 5 12-16,3 4-22 15,0 0-15-15,0 0-9 16,0 13-11-16,0 3 11 0,0 5 1 15,3 5 0-15,7-1 5 16,3 2-5-16,7-6-1 16,-4-1-1-16,7-5-5 15,-1-2-3-15,-6-6-11 16,4-3-5-16,-3-4 0 16,-1 0 7-16,0 0-6 15,-1-9 7-15,0-6 4 16,-3-1 5-16,0-4 1 15,-4-3 6-15,0-1 1 16,-3 3 8-16,1 2-7 16,-3 6 23-16,-3 4 0 0,0 2 12 15,0 7-8 1,0 0-10-16,0 0-12 0,0 0 6 16,0 0-10-16,0 14-2 15,0 9 21-15,0 3 15 16,0 7 10-16,0 4 2 15,3-1-1-15,-3 4-20 16,4-5-5-16,-4 2-5 16,0 0-7-16,0-8-1 15,0 1-8-15,-10-8-1 16,4-2-1-16,-4-3-38 16,2-4-30-16,2-2-47 15,0-4-140-15,0-1-388 16,3-6-718-16</inkml:trace>
  <inkml:trace contextRef="#ctx0" brushRef="#br3" timeOffset="704341.7389">14899 17574 1145 0,'0'0'383'16,"0"0"-147"-16,0 0 58 16,0 0-37-16,0 0-77 0,0 0-41 15,0 0-18-15,32 31 0 16,-26-6-36-16,0 3-23 15,-2-1-15-15,4 3-15 16,-5-2-16-16,-3-2-4 16,0-4-12-16,0-5 1 15,0-5 0-15,0-3 0 16,0-3-1-16,0-6 0 16,-3 0 0-16,3 0 6 15,0 0 2-15,0-5-8 16,0-7-13-16,6-8-8 15,6-2 6-15,4-1-3 16,-2 2 6-16,2 2 11 0,-6 5 1 16,3 5 0-16,-3 2 7 15,-1 4 8-15,-2 3-4 16,2 0-10-16,2 0 8 16,-5 7 0-16,3 9 6 15,1 3 0-15,-6 5-6 16,-1-1-8-16,-3 0 6 15,0 0-6-15,-4-3 0 16,-12-5 0-16,-6 0 0 16,-4-6-1-16,-7-4-7 15,-2-3-42-15,-8-2-99 16,11 0-331-16,8-4-679 0</inkml:trace>
  <inkml:trace contextRef="#ctx0" brushRef="#br3" timeOffset="704725.757">15197 17217 1506 0,'0'0'673'16,"0"0"-538"-16,0 0 104 15,0 0 6-15,56 123-62 16,-17-41-49-16,-6-5-57 16,-4-2-34-16,-7-9-7 15,-12-14-21-15,-7 5-15 16,-3 2-38-16,-13-7-49 16,-56 2-81-16,8-13-349 15,-8-13-825-15</inkml:trace>
  <inkml:trace contextRef="#ctx0" brushRef="#br3" timeOffset="705771.0357">9223 17204 1182 0,'0'0'618'0,"0"0"-344"16,0 92 13-16,-9-29-38 15,-9 16-62-15,0 18-75 0,6-9-46 16,9-16-30 0,3-18-22-16,16-15-13 0,22 5-1 15,25 12-46-15,34 11-104 16,-9-17-213-16,-8-12-686 0</inkml:trace>
  <inkml:trace contextRef="#ctx0" brushRef="#br3" timeOffset="706928.7239">15782 17547 77 0,'0'0'682'0,"0"0"-462"16,0 0-37-16,0 0 75 15,0 0-11-15,0 0 18 16,0 0-32-16,41-7-57 0,-33 4-41 16,-2 1-7-16,0-3-1 15,2 2-17-15,-2 0-23 16,-1 3-11-16,-2-2-13 16,-2 0-18-16,-1 2-12 15,0-1-5-15,0-1-20 16,0 2-8-16,-1-2 6 15,-8 2 0-15,0 0-5 16,-10 0 8-16,-4 0 9 16,-4 5 3-16,-2 10 0 15,-1-1-2-15,3 6-4 16,3 2 0-16,5 0-3 16,5 1 4-16,5 1-9 15,9-4-7-15,0-3 0 0,20-2 0 16,11-5 0-16,9-3-21 15,8-4-36-15,-3-3-51 16,-2-10-134-16,-13-6-463 16,-14-3-1185-16</inkml:trace>
  <inkml:trace contextRef="#ctx0" brushRef="#br3" timeOffset="707514.8054">15934 17187 1262 0,'0'0'648'15,"0"0"-365"-15,0 0-5 0,0 0-40 16,0 0-48-16,0 0-72 16,0 0-37-16,40-19-33 15,-28 19-29-15,4 0-17 16,1 0 13-16,0 4-14 16,0 4 5-16,-2 0-4 15,-3 2 4-15,-5 0-6 16,-1 1 7-16,-6 4-7 15,0-2 0-15,-12 3 7 16,-4 1 17-16,-5 0 2 16,2-1-5-16,3-4-5 15,5 3-2-15,6-6-7 0,5 1 1 16,0 0-8-16,23 0 6 16,5-3-6-16,22-1-53 15,-8-5-100-15,-4-1-445 0</inkml:trace>
  <inkml:trace contextRef="#ctx0" brushRef="#br3" timeOffset="713933.2032">9186 15589 844 0,'0'0'275'0,"0"0"-165"16,0 0 41-16,0 0-18 16,0 0-37-16,13-19-33 15,-7 15-21-15,0-3 14 16,0-3 36-16,2 3 18 15,-1-3-17-15,-1-3-4 16,3 3-20-16,-6-5-35 0,4 1-16 16,-4-2-11-16,0-1-6 15,-3-3 0-15,0 1-1 16,0-2-1-16,-3-2-1 16,-7 3 1-16,-2 1-1 15,-6 2-4-15,-3 4 6 16,-6 2 0-16,-4 2 0 15,-5 2 0-15,-7 1 0 16,-2 2 0-16,-1-2 0 16,-2 3 0-16,-4-1 1 15,-3 4 0-15,-2 0 8 16,0 0 7-16,2 0-2 16,9 4 11-16,7-2 0 0,9 5-7 15,8-4-12 1,7 1-5-16,10-1 5 0,2-3 0 15,3 1-6 1,0-1 0-16,8 0 7 0,4 0-1 16,1 0-4-16,2-1-1 15,0-9-1-15,-3 3 0 16,0-3-15-16,3 1-9 16,-6-2-10-16,0 3 22 15,-5 1 12-15,2 0-1 16,-6 1 1-16,3 2 1 15,-3 1 8-15,0-1 7 16,0-2 3-16,0 2 11 16,0 1-12-16,-13 0-9 15,-5 3-8-15,-6 0 7 0,-6 0 6 16,-4 7 18-16,1 9 5 16,3-3 0-16,5 1-10 15,10-1-6-15,6-1-5 16,9 2-7-16,4-1 1 15,19 1-2-15,7 3-8 16,11 2-9-16,12-3-89 16,-7 1-367-16,-6-10-536 0</inkml:trace>
  <inkml:trace contextRef="#ctx0" brushRef="#br3" timeOffset="715759.4889">12679 15466 459 0,'0'0'319'0,"0"0"-222"15,0 0 14-15,0 0 20 16,0 0 14-16,44-82-61 15,-35 64 47-15,3 1-24 16,-6 0 19-16,-3 3 24 0,3 1-74 16,-6 0 28-16,3 2 4 15,-3 0-48-15,0 2-30 16,0 0-8-16,0 0-9 16,0 2-7-16,-3-3-5 15,-3 3 0-15,0 4-1 16,3-1 0-16,-3-2 0 15,-2 4 1-15,2 0-1 16,-1-1 0-16,-2 0 0 16,-7 3 0-16,-1 0 0 15,-5 0 1-15,-8 0 15 16,-2-4 1-16,-3-2 23 16,-8-1 4-16,-2-3-1 15,-4 0 2-15,1 1-7 0,2 2-5 16,1 1-3-16,5 6-5 15,1 0-12-15,3 0-12 16,3 2 0-16,5 3 0 16,1 1 0-16,5-2 0 15,6 1-1-15,9-2 0 16,0-2 0-16,4-1-8 16,3 0 0-16,0 0 2 15,0 0-2-15,0 0 7 16,3 0-4-16,8-1 4 15,5-9-9-15,0 1-2 0,-3-1-4 16,4 0-6 0,-2 0-8-16,-4 1 9 0,2 1 20 15,-4-1-1 1,-2 5 1-16,-1-2 1 0,-3 2 0 16,0 1 6-16,-3 1 3 15,0 0 4-15,-3-1-12 16,-9 3 1-16,-9-2 4 15,-1 2 6-15,-8 0-3 16,2 0 0-16,-2 2 1 16,-2 8 3-16,6 0 4 15,6 3-8-15,1 1 0 16,10-1-8-16,6 3 8 16,3 2-1-16,9-3 1 15,13 2 9-15,11 0-4 0,15 0-14 16,-8-2-201-16,-1-8-903 15</inkml:trace>
  <inkml:trace contextRef="#ctx0" brushRef="#br3" timeOffset="723275.4435">3137 17593 519 0,'0'0'549'0,"0"0"-371"16,0 0-65-16,0 0 10 15,0 0 15-15,0 0 8 16,5-5 5-16,-2 4 22 16,-2-2-32-16,2 0-16 15,-3 0-5-15,0 2-7 16,0 1-9-16,0 0-3 15,0 0 1-15,0 0-35 16,0 0-44-16,0 0-14 0,-3 0-8 16,-1 0 10-1,-4 0-2-15,2 0-2 0,-7 0-5 16,-1 0-1-16,-5 0 10 16,-5 0-10-16,-4 0-1 15,0 0 1-15,-5 0 0 16,0 0 5-16,5 0 3 15,2 0 7-15,5 0 2 16,5 0-7-16,4 0-10 16,7 0-1-16,2 0 1 15,2 0-1-15,1 0 0 16,0 0-15-16,0 0-18 16,0 0-20-16,0 0-24 15,0 0-44-15,0 1-35 16,0 5-55-16,0-2-107 0,0 9-32 15,0-1-134-15,0-5-269 16</inkml:trace>
  <inkml:trace contextRef="#ctx0" brushRef="#br3" timeOffset="723760.2938">3131 17719 1162 0,'0'0'312'0,"0"0"-197"16,0 0 82-16,0 0 27 15,0 0-51-15,0 0-41 0,0 0-48 16,-10-4 20-16,-10 4 5 16,-8 0 20-16,-5 0-5 15,-5 0-33-15,-6 4-34 16,-1-1-27-16,2-1-18 16,6 3-12-16,4-2-25 15,11-3-68-15,14 0-134 16,7 0-488-16,1-6-1081 0</inkml:trace>
  <inkml:trace contextRef="#ctx0" brushRef="#br3" timeOffset="725010.1387">1726 17359 952 0,'0'0'535'0,"0"0"-381"16,0 0-11-16,0 0 38 15,0 0 7-15,0 0-91 16,0 0-34-16,12-44 3 16,-12 43 1-16,0 1-6 15,0-1-11-15,0 1-3 16,0 0-12-16,0 0-6 16,-9 0-13-16,-2 0 0 0,-8 0-7 15,-3 0 2-15,-8 0 7 16,-6 7 12-16,0 3 8 15,-6 5 21-15,1 3-1 16,2 5-9-16,3 3-5 16,9 0-14-16,5 4-11 15,7 0-10-15,7 1 1 16,4 4 1-16,4 2-5 16,0-2 6-16,3 5-6 15,9-3 3-15,7 0-8 16,2-1 0-16,6-7 6 15,9-6-6-15,1-3-1 0,8-11 1 16,4-2-1 0,2-7 9-16,1 0-8 0,0-9 0 15,-4-8 0-15,-2-3 0 16,-4-5-1-16,-6-2-9 16,-6-3-5-16,-8 0-1 15,-4 1 3-15,-9-3 0 16,-8 1 5-16,-1 0 6 15,-1-4 1-15,-17 1-1 16,-3 0-1-16,-9 3-5 16,-5 3 1-16,-3 1 0 15,-1 6 5-15,-1 4 0 16,7 6-11-16,5 5-7 16,4 6-35-16,8 0-60 15,4 13-123-15,-3 17-103 0,6-3-194 16,0-1-461-16</inkml:trace>
  <inkml:trace contextRef="#ctx0" brushRef="#br3" timeOffset="725474.844">1768 17677 1397 0,'0'0'558'0,"0"0"-447"0,0 0 79 16,0 0 52-1,0 0-50-15,0 0-56 0,0 0-30 16,4-14-22-16,5 14-20 16,6 7-1-16,12 13 25 15,9 6-22-15,8 8-36 16,4 7-30-16,15 18-43 16,-14-8-224-16,-7-7-1437 15</inkml:trace>
  <inkml:trace contextRef="#ctx0" brushRef="#br3" timeOffset="748349.6451">19015 16150 827 0,'0'0'628'0,"0"0"-526"15,0 0-64-15,0 0 109 16,0 0 50-16,0 0-68 15,0-20-49-15,0 15 10 16,0 0 21-16,-7-2-8 16,1 1-12-16,-6 0-14 15,-2-1-24-15,-12 1-9 16,-3 2-6-16,-7 4 0 16,-6 0-8-16,-4 0 5 15,-5 17 17-15,-1 2-4 16,0 4-9-16,-1 6-6 15,7 1-7-15,9 4-5 0,4 0 0 16,6 1-3-16,8 2-10 16,7 0-1-16,5-1-5 15,7 1 5-15,0 1 4 16,10-1-4-16,9-1-5 16,8-3 4-16,0-4-5 15,4-6 0-15,5-6-1 16,-1-6 1-16,4-5 0 15,5-6 0-15,3 0 5 16,5-15-6-16,0-7 0 16,0-5-10-16,-3-4 8 15,-4-2-4-15,-3-1 5 0,-10-2 0 16,-5 3 1-16,-11 4 1 16,-8-2-1-16,-8 5 2 15,0-2 10-15,-11 3-11 16,-9-1-1-16,-9-1 1 15,-4 4-1-15,-2 0 0 16,-7 7-1-16,2-1-5 16,-1 4-4-16,5 3-14 15,7 5-15-15,3 5-28 16,6 0-47-16,7 10-80 16,7 25-154-16,6-6-302 15,0 1-432-15</inkml:trace>
  <inkml:trace contextRef="#ctx0" brushRef="#br3" timeOffset="748788.5604">18837 16431 1079 0,'0'0'592'15,"0"0"-505"-15,0 0 33 16,0 0 147-16,0 0-50 16,0 0-93-16,0 0-35 15,25-20-9-15,-25 33 29 16,0 5 58-16,0 8-43 16,0 3-38-16,0 4-17 15,11 0-20-15,7-3-10 16,5 0-3-16,9-6-17 15,1-4-8-15,3-2-11 0,-10-8-43 16,-6 0-65-16,-8-3-115 16,-12-4-581-16</inkml:trace>
  <inkml:trace contextRef="#ctx0" brushRef="#br3" timeOffset="749693.8817">19495 16455 222 0,'0'0'1418'0,"0"0"-1047"0,0 0-144 16,0 0 22-1,0 0-2-15,0 0-95 0,0 0-79 16,53-3-20-16,-31 3-4 16,1 0-15-16,3 0-11 15,0 0-5-15,3 0-5 16,1-1-4-16,1-2-8 15,-3-2 0-15,-1 3-1 16,-4-5-15-16,-7 5-33 16,-5 1-41-16,-8-2-64 15,-6 3-106-15,-17 0-356 16,-2 0-213-16</inkml:trace>
  <inkml:trace contextRef="#ctx0" brushRef="#br3" timeOffset="749998.1915">19402 16362 530 0,'0'0'1312'0,"0"0"-982"16,0 0-136-16,0 0 39 15,0 0-26-15,0 0-102 0,0 0-45 16,113-15-8-16,-72 13-25 16,1 2-20-16,-1-3-7 15,-5 3-36-15,-7-2-150 16,-11-1-373-16,-8 2-842 0</inkml:trace>
  <inkml:trace contextRef="#ctx0" brushRef="#br3" timeOffset="751666.7436">20323 16275 980 0,'0'0'404'0,"0"0"-179"0,0 0 22 16,0 0 15-16,0 0-77 15,0 0-86-15,0 0-44 16,0-6-19-16,0 6 7 16,0 0 0-16,1 0 16 15,5 1 20-15,2 4-26 16,7 3-18-16,-3-4-2 15,5 2-7-15,2-4-11 16,1-2-9-16,0 0-5 16,-4 0 1-16,0 0 0 15,0 0-2-15,-5-7-7 0,-2 2-2 16,0-3-1 0,1-4 2-16,0-1 8 0,-1-4 0 15,0-3-1-15,2-2 1 16,2-5 0-16,-3-3 0 15,-3-3 0-15,1-7-14 16,-2 1-2-16,-2-4 4 16,-1 3-14-16,1 5 12 15,-4 0 14-15,0 3 0 16,0 2 0-16,0 0-1 16,0-2 1-16,-7 1 1 15,0-2 0-15,-1 0 6 16,1 0-6-16,4-1-1 15,-4 5 5-15,7 3-4 16,-3 2-1-16,3 2 1 0,0 5 8 16,0 4 3-16,0 3-6 15,0 3-6-15,0 1 1 16,0 2 0-16,0 1 0 16,0-2 0-16,0 1 0 15,3 0 0-15,0-2 0 16,1-1 0-16,-3 1-1 15,2 2 1-15,2-3 0 16,-1 2-1-16,2-1 6 16,2 1-5-16,4-2 1 15,-3 4-1-15,1-4 0 16,3 1 6-16,3 2 1 0,0 2-8 16,0-3 1-16,7 3-1 15,0-2 1 1,4 2-1-16,5 1 0 0,3-2 0 15,6 0 0-15,5 3 0 16,5 0 0-16,9 0 1 16,1 0 1-16,5 0-1 15,0 0 5-15,-3 0-5 16,-7-3-1-16,-11 2 0 16,-12 1-7-16,-7 0-35 15,-16 0-15-15,-4 0-23 16,-6 0 1-16,0 0-97 15,-9 7-347-15,-1-1-343 0</inkml:trace>
  <inkml:trace contextRef="#ctx0" brushRef="#br3" timeOffset="752836.6609">20479 16293 616 0,'0'0'400'15,"0"0"-274"-15,0 0-10 16,0 0 46-16,0 0-57 16,0 0-41-16,0 0-15 15,17 0-2-15,-14 0 13 16,-2 0 32-16,2 0-7 16,3 0 1-16,0 0 12 15,2 0-11-15,4 0-22 16,0 0-20-16,4 0-19 0,1 0-6 15,5-6-3-15,5 2 9 16,5-4 6-16,9 3-8 16,5-2-9-16,6 0 7 15,7 0 18-15,2-2 9 16,0 2-1-16,-1-3-14 16,-5 4-13-16,-2-2-15 15,-5-1-5-15,-2 0 0 16,-4 0-1-16,-4-1-1 15,-7 5-17-15,-4-2-7 16,-7-1 11-16,-4 6 13 16,-6 2-1-16,-4 0-6 0,-5 0-7 15,-1 0-57-15,0 2-110 16,-4 18 23-16,-5-1-234 16,-1-4-523-16</inkml:trace>
  <inkml:trace contextRef="#ctx0" brushRef="#br3" timeOffset="754787.1235">20436 16334 887 0,'0'0'350'0,"0"0"-250"15,0 0-30-15,0 0 71 16,0 0-25-16,0 0-47 16,0 0 1-16,11-5 26 15,-8 3 43-15,0 2-24 16,-2 0-31-16,5 0-8 15,1 0-11-15,1 0-10 16,-1 0-15-16,3 0-12 0,-3 0-9 16,-3 0-10-16,1 0-1 15,-1 2-7-15,1 3 6 16,-2-2-6-16,1 5 9 16,0-1 14-16,3-2 0 15,-4 4 9-15,3 0 6 16,-5 0-2-16,2 1-15 15,0 1-4-15,0 2-9 16,-3 0 2-16,0 4-4 16,0-3-6-16,0 1 0 15,0-1 1-15,2 2-1 16,2-6 10-16,-1 3-4 16,1-3 11-16,1-1 0 0,-2 1-4 15,2 0-7 1,-2 1-1-16,0 2 0 0,1 0-5 15,-4-1 1-15,0 3-1 16,0 0 5-16,0 2-4 16,0-3 5-16,0 2 2 15,1 1 3-15,2-6 6 16,2 4-2-16,-1-2 1 16,1-2-4-16,-1 2-2 15,-2 0-5-15,-1 0-5 16,1 1 5-16,-2 1-5 15,1-1 0-15,-1 2 0 0,0 1 0 16,0 0-1 0,0-5 1-16,0 2 0 0,0-1 0 15,0 0-1-15,3-3 1 16,-2 0 0-16,3-1 0 16,-4 2 6-16,0-2 1 15,0 2-7-15,0 2 0 16,0 0 5-16,0-3-5 15,0 0-1-15,0 4 1 16,0-5 0-16,0 4 1 16,0-3 4-16,0 3 4 15,0-4-3-15,-5 3 4 16,1 1-4-16,2-3-1 16,1 3-5-16,-1-4 1 15,1 2-1-15,-1 2 5 0,2 3-6 16,-1-5 0-1,-1 2 0-15,-1 2 0 0,-1-2 0 16,-2 1 0-16,-1 3 1 16,1-3-1-16,-4-1 0 15,4 0 0-15,2-4 1 16,0-2 0-16,2-1 0 16,2 1 0-16,0-2-1 15,0 3 0-15,0 0 1 16,0-2-1-16,0 2 1 15,0 1-1-15,0 0 1 16,0 0-1-16,2-2 0 16,0 0 0-16,-2 3 1 0,0-4-1 15,2 1 0 1,-2 0 1-16,0 0-1 0,1-1 0 16,-1 1 0-16,2-3 0 15,-1 2-1-15,2-3 0 16,-1 1 1-16,2 1 0 15,-1-2 0-15,4 1 1 16,1 1-1-16,-2 1 0 16,3-3 0-16,-1 3 1 15,0-3 0-15,2-1-1 16,-3 3-1-16,5-1 0 16,1-4 1-16,7 3-1 15,4-3 1-15,11 0 0 16,7 0 0-16,10 0-1 15,8-7 0-15,4-3-23 0,26-7-82 16,-20 0-151-16,-7 2-509 16</inkml:trace>
  <inkml:trace contextRef="#ctx0" brushRef="#br3" timeOffset="760630.3482">21944 15038 841 0,'0'0'1015'16,"0"0"-826"-16,0 0-101 15,0 0 94-15,0 0 51 0,0 0-59 16,-2-7-82 0,2 7-35-16,0-3 3 0,0 3-6 15,0 0-5-15,0 0-1 16,0 0-14-16,0 0-1 16,0 0-6-16,0 0-3 15,0 0-7-15,0 0-7 16,4 0-2-16,6 6 4 15,7 4-3-15,4 4-8 16,4 1 5-16,2 2-5 16,1-1-1-16,4 1 1 15,-6-1 0-15,0-3 0 16,2 1 0-16,-2-1 0 16,-4-3-1-16,-3-3 0 0,-5-1 1 15,-5-2-2-15,-2-4 1 16,-6 0 0-16,-1 3 1 15,0-3-1-15,0 0 0 16,0 0 0-16,0 0 1 16,0 0 1-16,0 0-1 15,0 0-1-15,0 0 1 16,0 3-1-16,0-3-1 16,-5 7 0-16,-7-3 1 15,-2 5 1-15,-7 0-1 16,-1 1 0-16,-2 1 1 15,-1 2 0-15,-1-4-1 16,1 5 1-16,1-4 0 0,5 0 0 16,-1-3-1-16,3 0 2 15,5-2-2-15,1 2 1 16,2-4-1-16,3 1-1 16,5-4 0-16,-1 3-34 15,2-3-23-15,0 0-43 16,0 0-78-16,0 0-282 15,5 0-494-15</inkml:trace>
  <inkml:trace contextRef="#ctx0" brushRef="#br3" timeOffset="761494.6186">22494 15057 654 0,'0'0'409'15,"0"0"-254"-15,0 0 29 16,0 0 41-16,0 0 22 16,0 0-48-16,0 0-56 15,0-19-29-15,0 19-18 0,0 0-5 16,0 0-17-1,0 0-20-15,0 0-17 0,0 0-9 16,0 0-2-16,-5 6 2 16,-4 4 27-16,-2 2-14 15,0 3-23-15,0 0 2 16,4 2 0-16,0 0-8 16,4 3-11-16,0-1 7 15,3 1-2-15,0 3-6 16,0-3 1-16,0-1 1 15,3-2 4-15,4-1-6 16,0-2 0-16,1-4 1 16,-1 0-1-16,2-7 1 0,0-3 0 15,3 0 1-15,1 0 7 16,6-2-8-16,-2-9 1 16,1-8 5-16,3-2-1 15,-2-2-5-15,0-1 0 16,-3-5 5-16,-4 3-5 15,-2-3 5-15,-2 5-6 16,-8-3 11-16,0 4-1 16,0 1 1-16,-14 2-1 15,-4 0-1-15,-7 3-4 16,-3 8-5-16,-5 4-10 16,-18 14-90-16,9 13-273 15,6 5-888-15</inkml:trace>
  <inkml:trace contextRef="#ctx0" brushRef="#br3" timeOffset="765978.137">23336 15066 1413 0,'0'0'289'16,"0"0"-217"-16,0 0 14 15,0 0 138-15,0 0-57 16,0 0-46-16,0 0-17 15,71 0-18-15,-51 0-14 16,-3 0-20-16,1 0-6 16,-5 0-19-16,1-3-13 15,-2 3-6-15,-2 0-2 16,0 0 0-16,3-2-6 16,-6-2 0-16,3 1 1 0,-1-4 0 15,0 1 1 1,2-1-1-16,-4-3 1 0,-1 0-1 15,-1 0 10-15,-2 0-10 16,-3 3 14-16,0-3 5 16,0 3-13-16,-6 2-5 15,-6-2-1-15,-3 4-1 16,-3 3 6-16,-5 0 0 16,-2 0 0-16,0 0 0 15,-2 13 4-15,3-2 5 16,3 7 0-16,5-1 3 15,7 3 5-15,4-3-5 16,5 2-8-16,3-2-1 16,17 2-7-16,5-5-1 15,2-1-1-15,4-3 0 0,1-3-10 16,-2 0-70 0,-2-7-55-16,6 0-99 15,-5-5-326-15,-6-8-250 0</inkml:trace>
  <inkml:trace contextRef="#ctx0" brushRef="#br3" timeOffset="766505.7112">23716 14932 1543 0,'0'0'296'15,"0"0"-123"-15,0 0 40 16,0 0-16-16,0 0-75 0,0 0-62 15,0 0-14-15,12 26 64 16,-5-7-40-16,-1 5-23 16,0-4-15-16,0 0 0 15,0-3-16-15,0-2-8 16,-6-5-7-16,0 0 0 16,0-3-1-16,0-3 1 15,0-2 0-15,0-2-1 16,0 0 1-16,0 0 0 15,0-2-1-15,3-12 0 16,3-3-6-16,0-5 4 16,3-5 1-16,-1-3 1 15,1 4-1-15,-1-1 1 0,-2 4 0 16,1 3 2 0,-2 5 4-16,-1 3 1 0,-1 7 10 15,-1 1 7-15,-1 4-3 16,1 0-10-16,-1 0-10 15,2 7 0-15,0 10 0 16,5 5 14-16,-5 6 1 16,0-3 1-16,1 1-4 15,-1-2-2-15,2-4-10 16,2-3-1-16,-1-4 0 16,1-8-1-16,3-1-24 15,-2-1-65-15,1-3-67 16,0 0-131-16,-3-7-385 15,1-2-290-15</inkml:trace>
  <inkml:trace contextRef="#ctx0" brushRef="#br3" timeOffset="766922.1133">24021 14941 884 0,'0'0'783'16,"0"0"-630"-16,0 0 8 15,0 0 67-15,0 0-56 16,0 0-89-16,0 0-39 16,65-30-11-16,-56 30-8 15,2 0-11-15,0 0-4 16,4 0 4-16,-5 0-8 0,4-6-5 16,0-1 0-16,-1-3 0 15,-3 1 0-15,-4-1-1 16,-3 3 0-16,-3 1 0 15,0 2 1-15,-9 4-1 16,-11 0 0-16,-6 0 0 16,-6 0 17-16,3 10 12 15,-3 4 9-15,7 1 7 16,8 5-3-16,9 0-12 16,6 0-8-16,2 0 8 15,15 3-8-15,13-3-12 16,5-3-10-16,3-1-20 15,-2-5-116-15,-6-3-80 0,2-8-258 16,-7 0-185 0,-8 0-531-16</inkml:trace>
  <inkml:trace contextRef="#ctx0" brushRef="#br3" timeOffset="767320.7788">24285 14908 1341 0,'0'0'281'16,"0"0"-42"-16,0 0 66 15,0 0-43-15,0 0-100 16,0 0-84-16,0 0-46 16,6-13-21-16,-4 29 29 15,-1 5 3-15,2 5-19 0,2-5 2 16,-1 1 2 0,1-5-13-16,1-1-3 0,-2-6-11 15,-1-3 1-15,-1-1 4 16,-2-6-6-16,1 0 1 15,1 0 1-15,1 0 14 16,3-6 1-16,2-11-16 16,4-6 0-16,1-4-1 15,0-5 0-15,-3 1 0 16,-2 5-2-16,-4 2 2 16,1 9 0-16,-4 2 1 15,-1 9 1-15,2 1-2 16,1 0 0-16,1 3-16 15,7 0-17-15,3 0 11 16,6 3-27-16,2 4-71 0,2 2-92 16,-7-2-253-16,-6 0-214 15</inkml:trace>
  <inkml:trace contextRef="#ctx0" brushRef="#br3" timeOffset="767898.4115">24676 14862 658 0,'0'0'369'16,"0"0"-211"-16,0 0 96 16,0 0 41-16,0 0 0 0,0 0-68 15,0 0-74 1,24-30-18-16,-30 27-40 0,-12 3-23 15,-3 0-12-15,-4 0-13 16,0 0-8-16,1 10-12 16,6 3-8-16,3 4-10 15,9 0-1-15,4-1-8 16,2 3 0-16,7-2 0 16,12 0-2-16,2-4 1 15,3-6-44-15,-1-3-10 16,0-4-9-16,-5 0 1 15,-2-4 32-15,-2-10 23 16,-1-6 8-16,-4-6 8 16,0-1 4-16,-3 1 20 15,0 0 37-15,-2 9 10 0,-2 3-9 16,-2 6 5-16,1 6-20 16,-1 2-23-16,2 0-32 15,1 10-6-15,1 14 6 16,4 9 0-16,4 10 0 15,0 3 0-15,4 0 0 16,-2-5 0-16,-1-2 0 16,-7-3 0-16,-6-6 0 15,0-7-1-15,-9 0 0 16,-9-6-1-16,-7-7 1 16,-5-3-5-16,-1-1 5 15,-1-6-20-15,4 0-66 0,7-3-104 16,17-24-138-16,4 0-366 15,0-2-500-15</inkml:trace>
  <inkml:trace contextRef="#ctx0" brushRef="#br3" timeOffset="768420.9164">24929 14839 965 0,'0'0'1124'16,"0"0"-981"-16,0 0-91 16,0 0 88-16,0 0-9 0,0 0-83 15,0 0-19-15,-3 30 18 16,0-6-25-16,1 1-13 16,2 2-8-16,0-7 7 15,0-3-7-15,5-8 8 16,3-2-3-16,0-4 9 15,2-3 5-15,2 0 0 16,0-4-14-16,0-9 0 16,1-6 0-16,-3-1-5 15,-1-4 1-15,-2 1-1 16,-3 1 9-16,-1 5 14 16,-1 4 27-16,-2 6-2 15,1 1-2-15,-1 5-8 16,2 1-10-16,1 0-16 15,1 0-13-15,5 1-10 0,2 14 10 16,4 6 2-16,2 5-1 16,4 10 1-16,-1 1-1 15,1 2 5-15,-6 1-6 16,-2-6 1-16,-8-5-1 16,-5-6-1-16,0-4-1 15,-10-2 1-15,-9-4 0 16,-5-3 0-16,-2-3 0 15,-2-4-15-15,-1-3-60 16,-1-3-126-16,7-13-266 16,10-1-401-16</inkml:trace>
  <inkml:trace contextRef="#ctx0" brushRef="#br3" timeOffset="769378.7268">25519 14802 1151 0,'0'0'313'0,"0"0"-56"16,0 0 33-16,0 0-23 15,0 0-46-15,0 0-67 16,0 0-46-16,5-26-59 16,-2 33-36-16,1 7 10 0,1 5 4 15,1 4-2-15,2 4-10 16,0-2-8-16,0-1 1 15,-2-3-8-15,-2-2 0 16,-1-6 0-16,-2-4-2 16,-1-4-5-16,0-3-8 15,0-2-10-15,0 0 8 16,0 0 17-16,3-7 0 16,0-9-1-16,2-4 1 15,2-6-1-15,5-3 1 16,-1-1 1-16,1 3-1 15,1 3 1-15,-2 5 7 16,-1 3-1-16,-1 6 9 0,-3 4 2 16,-2 2 9-1,1 4-9-15,-2 0-4 0,1 0-7 16,4 6-6-16,-1 8 5 16,1 2-5-16,1 3 1 15,1-2-1-15,1-3 1 16,-1-2-2-16,5 2 0 15,-2-10-1-15,4 1-14 16,-2-5-22-16,1 0 2 16,-4 0 9-16,1-8-3 15,-4-3 7-15,-1-5 5 16,-1-1 4-16,-4 0 12 0,-3 4 1 16,0 1 15-16,0 5 13 15,-10 0 4-15,-5 4 3 16,-6 3 1-16,-1 0-10 15,-1 3-7-15,1 14-7 16,1 5-1-16,6 2 2 16,3 4-4-1,8 0 3-15,4-2-5 0,0-3-6 16,13-2 0-16,5-3-1 16,4-6-9-16,2-7-46 15,3-5-84-15,6 0-159 16,-6-17-399-16,-8-1-556 0</inkml:trace>
  <inkml:trace contextRef="#ctx0" brushRef="#br3" timeOffset="769745.7019">25968 14558 977 0,'0'0'595'0,"0"0"-406"16,0 0 85-16,0 0-4 15,0 0-30-15,0 0-57 16,0 0-72-16,2-3-66 0,2 26 41 15,5 11-8-15,0 8-27 16,0 5-9 0,1 2-23-16,-2-2-11 0,-2-2-8 15,-1-8 0-15,-4-3-8 16,-1-6-26-16,0-7-50 16,0-6-79-16,0-5-92 15,-4-9-291-15,1-1-314 0</inkml:trace>
  <inkml:trace contextRef="#ctx0" brushRef="#br3" timeOffset="770145.2528">26147 14839 1790 0,'0'0'257'16,"0"0"-124"-16,0 0 32 15,0 0-33-15,0 0-31 16,0 0-46-16,88 20-29 16,-71-17-14-16,-1-3-5 15,-2 0-6-15,-1 0 5 16,-4 0 3-16,-3-8-9 16,-1 0-13-16,-1-2 5 15,-4 0 8-15,0 0 6 16,0 1 0-16,-2 2 28 0,-8-4 17 15,-5 5 1-15,-3-1-11 16,-2 1-1-16,-3 2 0 16,1 4-7-16,1 0-1 15,3 10-5-15,1 7-7 16,7 3 0-16,5 3-8 16,5 3-11-16,0-2-1 15,15 1-6-15,6-4-9 16,4-2-60-16,5-5-115 15,9-9-66-15,-6 0-415 16,-6-5-310-16</inkml:trace>
  <inkml:trace contextRef="#ctx0" brushRef="#br3" timeOffset="770608.4839">26489 14813 1495 0,'0'0'476'0,"0"0"-252"15,0 0 12-15,0 0-68 16,0 0-39-16,0 0-26 16,0 0-22-16,-100-11-21 15,78 22-23-15,1 2-19 16,4 0-6-16,5 2-10 16,4 0-1-16,2 2 0 15,6-5 0-15,0 1 0 16,0-2-1-16,3-2-11 15,10-4 5-15,2-3-19 0,4-2-23 16,2 0-28-16,2-7 8 16,-1-6-14-16,-1-7 17 15,-3-2 32-15,-1 0 14 16,-3 0 19-16,-3 3 13 16,-3 3 50-16,-3 5 0 15,-2 5 26-15,-2 3-2 16,-1 2-21-16,2 1-26 15,-2 0-16-15,0 0-24 16,0 0 0-16,0 7-8 16,0 7 8-16,0 5 0 0,0 4 0 15,0 0 0-15,0 1 0 16,0 1 0-16,1-4-10 16,4-2-103-16,5-2-103 15,-4-8-135-15,2-4-398 0</inkml:trace>
  <inkml:trace contextRef="#ctx0" brushRef="#br3" timeOffset="770926.8306">26811 14756 1217 0,'0'0'834'16,"0"0"-734"-16,0 0 23 15,0 0 72-15,0 0-22 0,0 0-64 16,0 0-47-16,-77 27-8 16,72-10-18-16,5 2-14 15,0-2 10-15,0 3-7 16,8 3-8-16,3-7-11 16,-2 4-5-16,1-4 1 15,-4-2-1-15,-3-4 0 16,-3 0-1-16,0-5 0 15,-5 0 0-15,-10-3-8 16,-4-2-37-16,-5 0-103 16,7 0-156-16,6 0-453 0</inkml:trace>
  <inkml:trace contextRef="#ctx0" brushRef="#br3" timeOffset="771384.1465">26938 14846 1358 0,'0'0'628'0,"0"0"-549"16,0 0 30-16,0 0 41 16,0 0-28-16,0 0-16 15,0 0-50-15,17 16-19 16,-7-12-10-16,-1 1 0 0,0-5-3 15,3 0-12 1,-3 0-5-16,-2 0-1 0,1-2-5 16,-4-5-1-16,0-1-1 15,-2 0 1-15,-2-2 8 16,0 3 13-16,0 0 22 16,-10 0 2-16,-2 1 10 15,0 2 2-15,-3 1-18 16,-3 3-14-16,2 0-9 15,-2 3 2-15,0 8 5 16,1 5-4-16,4 0 2 16,3 5-15-16,5-4-4 15,4 2-1-15,1-2-1 0,0-1-1 16,11-2-9 0,4-4-14-16,2-2-49 0,1-3-56 15,3-5-95-15,7 0-258 16,-4-7-263-16,-3-6-634 0</inkml:trace>
  <inkml:trace contextRef="#ctx0" brushRef="#br3" timeOffset="771987.7914">27147 14871 1008 0,'0'0'589'15,"0"0"-437"-15,0 0 58 16,0 0-47-16,0 0-49 15,0 0-24-15,0 0-4 16,0-8-6-16,-1 8-7 0,-4-1-2 16,1 1-2-16,-4 0-23 15,-3 0-16-15,-2 0-8 16,0 0-4-16,-5 0-6 16,3 9-3-16,-1 2-1 15,5 0-7-15,2 1 0 16,8 4 0-16,1-5-1 15,1 2 0-15,14-3-1 16,6 0-5-16,0-7-7 16,4-3-22-16,1 0 6 15,-1 0 11-15,-1-16 1 16,-2 0 2-16,1-9 10 16,-3-4 5-16,0-10 7 0,2-4 8 15,0-10-6 1,5-6-7-16,-4-2 4 0,-4-1 85 15,-8 6-36-15,-8 10 5 16,-3 9-18-16,0 11-11 16,-3 7-7-16,-5 8-3 15,2 10-9-15,-1 1-12 16,-4 1-1-16,-1 15-1 16,0 11 2-16,-1 3 1 15,2 9 11-15,5 4 5 16,4 3 8-16,2 4-2 15,0 6-2-15,0-2 4 0,11-5-12 16,2 0-12-16,1-9-1 16,1-7 1-16,3-4-1 15,-3-8-8 1,-2-3-30-16,-5-6-43 0,-8-6-101 16,0-3-303-16,-8-3-610 0</inkml:trace>
  <inkml:trace contextRef="#ctx0" brushRef="#br3" timeOffset="775998.426">22207 15943 428 0,'0'0'736'16,"0"0"-387"-16,0 0-167 15,0 0-7-15,0 0 63 16,0 0-27-16,0 0-79 0,19-14-52 15,-19 14 2-15,0 0 0 16,0 0-4-16,0 0-2 16,0 0-24-16,0 0-24 15,0 0-13-15,0 1 6 16,-3 7 14-16,-4-1-13 16,0 6-4-16,-2-3 1 15,-1 1-1-15,-4 2-3 16,-1 1-4-16,-6 2-1 15,-3-2-1-15,-3 1 2 16,-2 2-4-16,-4-4-1 16,0 0 2-16,2-2-7 15,4-3 5-15,5-1-4 16,5-4-1-16,5 1 7 16,5-1-7-16,1-3 7 0,-2 3-7 15,5-3-1-15,0 0 1 16,0 0 0-16,3 1 0 15,-2-1 0-15,2 3 0 16,0-3 1-16,0 0-1 16,0 0 5-16,0 0 0 15,0 0 1-15,0 0-1 16,0 0-4-16,0 0-1 16,0 3-1-16,0-2 1 15,3 5 5-15,2-2-5 16,2 5-1-16,3-2 2 15,1 3-2-15,4 3 2 16,5-2-2-16,-2 5 2 0,9 0-2 16,-1 0 1-16,4 1 0 15,5 0-1-15,-6 0 0 16,1 0-1-16,-5-2 1 16,-4-1 0-16,-6-3 0 15,-1-2 0-15,-7-3 0 16,-2-3 0-16,-4 1 1 15,1-4-1-15,-2 0 0 16,0 0 0-16,0 0 1 16,0 0 7-16,0 0-8 15,1 0 0-15,-1 0-5 16,2 0-14-16,1 0-13 0,-2 0-19 16,1 0-30-16,-1 0-11 15,-1 0-73-15,0 0-112 16,0 2-386-16,0-2-517 0</inkml:trace>
  <inkml:trace contextRef="#ctx0" brushRef="#br3" timeOffset="776837.1044">22540 16061 430 0,'0'0'815'15,"0"0"-552"-15,0 0-87 16,0 0 64-16,0 0-19 16,0 0-29-16,0 0-73 0,0-39-45 15,0 39-5-15,0 0-11 16,0 0-24-16,0 0-10 16,-8 0-15-16,-3 9 7 15,-6 4 39-15,-1 7-5 16,-3 0-3-16,5 3 1 15,0 0-12-15,3-1-12 16,6 3-4-16,4 0-5 16,3 2-8-16,0-4 0 15,3 0-6-15,14-3 1 16,-1 0 4-16,3-9-5 16,5-3 0-16,5-2-1 0,-4-6 0 15,2 0-8 1,-1-8-13-16,0-9 12 0,-7-3 9 15,1-6 1-15,-13-7 0 16,-2 1 11 0,-5-2 0-16,0 1-3 0,-15 0 0 15,-9 4-9-15,-1 8-6 16,-14 5-101-16,7 9-460 16,4 7-1598-16</inkml:trace>
  <inkml:trace contextRef="#ctx0" brushRef="#br3" timeOffset="782179.777">24021 14364 1000 0,'0'0'302'15,"0"0"-242"-15,0 0-23 16,0 0 107-16,0 0 25 16,0 0-39-16,0 0-20 15,11-7 12-15,-10 7-5 0,-1 0-1 16,0 0-5-1,0 0-10-15,0 0-4 0,0 0-10 16,0 0-13-16,0 0-16 16,0 0-28-16,3 0-17 15,6 0 0-15,2 7 1 16,3-1-4-16,5 0-4 16,0 1 2-16,5-4-7 15,-3 0 0-15,6-3 0 16,-4 0-1-16,1 0-5 15,-6 0-18-15,-2-3-6 16,-5-2 12-16,-5-3 7 16,-1 1 4-16,-3 0-6 15,-2 1 12-15,0-3 10 0,0 2 5 16,0 1 0-16,0-1 2 16,-7 3-10-16,-4-2-6 15,-2 2-1-15,-6 1-1 16,-4 3 1-16,0 0 1 15,0 0 0-15,1 0 25 16,1 3-7-16,1 7 13 16,-1 4-4-16,4 2-7 15,2-2-3-15,6 3-8 16,0-2-2-16,6-1-2 16,3 2 1-16,3-2 2 15,15-2-3-15,7 1-5 16,5-2 1-16,3-1-2 0,-1-4-1 15,1-2-54-15,-1-2-59 16,-6-2-88-16,-2 0-82 16,-7 0-340-16,-7-3-192 0</inkml:trace>
  <inkml:trace contextRef="#ctx0" brushRef="#br3" timeOffset="782561.924">24567 14215 1007 0,'0'0'578'16,"0"0"-487"-16,0 0 66 15,0 0 125-15,0 0-38 16,0 0-87-16,0 0-62 16,6-4-47-16,-6 7-27 15,0 8 58-15,-1 5 9 16,-5 1-21-16,-3 2-18 16,-1 4-16-16,-1 1-16 15,-2 2-2-15,1-6-2 16,-2 3-6-16,2-6-6 15,3-1 1-15,-1-5-2 16,6-1 0-16,1-2-38 16,1-4-79-16,1 2-92 0,1-6-149 15,0 0-303-15,0 0-251 0</inkml:trace>
  <inkml:trace contextRef="#ctx0" brushRef="#br3" timeOffset="782877.5634">24506 14179 851 0,'0'0'534'0,"0"0"-470"0,0 0 0 16,0 0 96-16,0 0 72 15,0 0-24-15,0 0-56 16,-13 16-32-16,10-3-10 15,3 7 15-15,0 0-9 16,0 2-17-16,7 5-38 16,10 0-31-16,0 2-17 15,3-1-5-15,1-3-8 16,-5-4-1-16,1-3-45 16,-5 0-88-16,-1-6-100 15,-3-1-290-15,-2-5-162 16,0-6-401-16</inkml:trace>
  <inkml:trace contextRef="#ctx0" brushRef="#br3" timeOffset="783281.1355">24764 14304 1594 0,'0'0'508'16,"0"0"-438"-16,0 0 95 15,0 0 55-15,0 0-59 16,0 0-84-16,0 0-45 16,0 0-10-16,-1 10 11 15,-2 3-14-15,3 1-5 16,0-2-5-16,0 4-2 16,1-4-1-16,10-3-4 15,7-3-1-15,2-2 5 0,3-4-6 16,2 0-15-16,-1 0-18 15,-3-7-10-15,-6-5 8 16,-6-3 19-16,-3 2 8 16,-6-3 8-16,0 0 9 15,-10 2 15-15,-9 4 1 16,-4 0-5-16,-3 3-7 16,1 4-6-16,5 1-7 15,3 2-21-15,3 0-122 16,1 5-177-16,5 2-359 15,4 0-417-15</inkml:trace>
  <inkml:trace contextRef="#ctx0" brushRef="#br3" timeOffset="783608.5138">25114 14019 1460 0,'0'0'336'0,"0"0"-210"15,0 0 66-15,0 0 80 16,0 0-56-16,0 0-79 16,0 0-48-16,0 2 2 0,-5 16 20 15,1 9-24-15,-1 3-29 16,5 6-13-16,0 3-18 15,0 1-9-15,11 0-9 16,2-1-8-16,-3-5 0 16,-1-5-1-16,0-1-1 15,-6-9-24-15,0-3-28 16,-3-2-26-16,0-7-75 16,0 1-88-16,-1-6-93 15,-8-2-273-15,-2 0-283 0</inkml:trace>
  <inkml:trace contextRef="#ctx0" brushRef="#br3" timeOffset="784394.4761">25021 14208 945 0,'0'0'916'15,"0"0"-796"-15,0 0-60 16,0 0 180-16,0 0 15 15,0 0-103-15,0 0-54 16,-1-29-38-16,21 29-30 16,6 10 3-16,0-1-5 15,4 4-7-15,-1-3-12 16,-4-1-7-16,-1-1-2 16,-3-5 0-16,-5 0 0 15,-1-3-21-15,-3 0-24 16,0-6-10-16,-5-7 13 0,1-4 10 15,-3-2 18-15,0-5 8 16,-3-2 6-16,-1 0 0 16,-1-1 1-16,0 4 34 15,0 3 15-15,0 6-4 16,0 1 0-16,0 6 2 16,0 1-6-16,0 4-8 15,0 2-11-15,0 0-11 16,0 0-12-16,0 8 1 15,0 9 5-15,0 5 6 16,0 6-1-16,0 1 8 16,0 5 1-16,3-2-8 0,3 1-11 15,0 1 5 1,0-4-5-16,-1-1-1 0,-1-6 1 16,-1-6-1-1,-1-3 0-15,-1-4 0 0,-1-5 0 16,0-1 0-16,2-4 0 15,-2 0 0-15,1 0 0 16,1 0-1-16,4-4 0 16,1-11-14-16,6-5 9 15,1-4 5-15,2-1 0 16,-2 1 0-16,1 2 1 16,-5 1 0-16,-2 7 1 15,-1 4 5-15,-4 3 3 16,0 5 5-16,-2-1 5 15,-1 3-7-15,2 0-11 0,-1 0-1 16,2 5-10 0,2 9 10-16,1 6 1 0,1 6 5 15,1 0 2-15,-2-2 1 16,0 2-3-16,0-6-6 16,0-3 0-16,-3-5-1 15,0-5-11-15,0 0-43 16,-2-1-58-16,-1-5-111 15,0-1-112-15,0 0-267 16,-3 0-149-16</inkml:trace>
  <inkml:trace contextRef="#ctx0" brushRef="#br3" timeOffset="784856.6581">25657 14241 1000 0,'0'0'353'0,"0"0"-131"16,0 0 76-16,0 0 13 15,0 0-88-15,0 0-84 16,0 0-52-16,20 0-15 16,-6 0-17-16,4 0-28 15,-2 0-17-15,3 0-8 16,-3 0-2-16,-3-3-25 0,-3-1-11 15,-4-5 6-15,0 5-4 16,-6-3 21-16,0-2 13 16,0 2 0-16,-10 0 1 15,-4 0 20-15,-3-2 26 16,-3 3 8-16,-2-1 13 16,-2 1 3-16,2 6-11 15,3 0-25-15,2 3-14 16,3 9-2-16,4 8-3 15,5 4-5-15,5 2-10 16,0 1 5-16,5 2-5 16,10-2-1-16,0-4-7 15,6-4-26-15,-1-2-39 16,1-4-79-16,0-9-101 16,-2-4-306-16,-3 0-85 15,-5-10-523-15</inkml:trace>
  <inkml:trace contextRef="#ctx0" brushRef="#br3" timeOffset="785424.795">25864 14230 500 0,'0'0'579'15,"0"0"-256"-15,0 0-8 16,0 0 37-16,0 0-73 16,0 0-64-16,0 0-39 15,18-15-41-15,-18 15-43 16,2 0-29-16,0 0-29 15,3 0-25-15,1 3-9 16,3 9 1-16,0 3-1 16,1 2 0-16,-2 1 0 15,-2 2 0-15,-2-2 0 16,2-2 0-16,-5-6-2 16,1-1-7-16,-2-3-7 0,0-1 3 15,0-5-5 1,0 0-3-16,0 0 6 0,0 0 14 15,0-13-7-15,0-1 1 16,0-3-1-16,0-3 8 16,0-5 0-16,6 1 1 15,1 1 0-15,1 0-1 16,1 7 8-16,-5 2-7 16,2 4 5-16,-1 4-5 15,-1 2-1-15,6 1 0 16,1-1-15-16,1 4-16 15,0 0-42-15,-5 0-69 0,-4 14-102 16,-3-5-405 0,0 2-562-16</inkml:trace>
  <inkml:trace contextRef="#ctx0" brushRef="#br3" timeOffset="786175.2932">26159 14201 1249 0,'0'0'829'15,"0"0"-680"-15,0 0 94 16,0 0 57-16,0 0-121 0,0 0-107 16,0 0-50-1,17-6-7-15,-17 25 6 0,0 3-5 16,0 3-7-16,0-2-8 15,0-3 0-15,0 0-1 16,0-7 0-16,0-3 0 16,-2-4-12-16,2-2-15 15,-1-4-4-15,1 0 10 16,0 0 2-16,0-4 2 16,0-9-16-16,4-6 3 15,5-2 9-15,4-8 1 16,1 2 11-16,-1-6 8 15,-1 1 1-15,-3 5 6 16,-2 11 28-16,-2 2 6 16,-3 7 1-16,-1 5-4 0,1 2-12 15,-1 0-16-15,1 0-9 16,-1 6-6-16,2 11 6 16,-1 2 1-16,-1 5 7 15,-1-2-2-15,0-2-5 16,0 0 7-16,0-3-8 15,0-5-1-15,0-5 1 16,0 0 0-16,0-4-1 16,0-3-9-16,0 0-9 15,0 0-4-15,0 0 4 16,8-7-11-16,3-5-14 16,2-8 25-16,3-3 13 0,-1-1 5 15,0 2 1 1,-6-1 1-16,-2 6 20 0,-2 7 25 15,-4 3-1-15,1 4-9 16,-2 0 4-16,1 3-2 16,-1 0-13-16,0 0-19 15,0 3-6-15,3 10-1 16,-2 7 1-16,-1 7 10 16,0-2-1-16,2 7-8 15,-2-7 1-15,0 1-1 16,0-3 0-16,0-6-1 15,0-4 0-15,0-6-27 16,0-3-50-16,0-2-63 16,4-2-101-16,6-3-360 15,3-10-740-15</inkml:trace>
  <inkml:trace contextRef="#ctx0" brushRef="#br3" timeOffset="786463.0506">26553 14159 1590 0,'0'0'519'0,"0"0"-420"16,0 0 126-16,0 0-6 15,0 0-78-15,0 0-2 16,0 0-59-16,0 62-30 16,-1-38-6-16,-1 1-10 15,1-1-14-15,-1-4-14 16,1-3-6-16,1-4 0 0,-2-4-14 15,1-1-55 1,-1-3-72-16,-1-5-142 0,0 0-254 16,3-2-372-16</inkml:trace>
  <inkml:trace contextRef="#ctx0" brushRef="#br3" timeOffset="786740.7877">26638 14090 1855 0,'0'0'509'0,"0"0"-450"16,0 0 93-16,0 0 28 15,0 0-90-15,0 0-83 16,0 0-7-16,-1 0-162 16,1 6-324-16,0-2-431 0</inkml:trace>
  <inkml:trace contextRef="#ctx0" brushRef="#br3" timeOffset="787088.5788">26850 14224 393 0,'0'0'597'0,"0"0"-344"0,0 0 37 15,0 0 47-15,0 0-44 16,0 0-77-16,0 0-76 16,14-13-43-16,-14 10-30 15,0 0-29-15,0 2-18 16,0-2-4-16,0 0 1 15,0 0 2-15,-2 3-9 16,-4-4-8-16,0 2-1 16,0-1-1-16,-4 1 1 15,-1 2-1-15,-2 0 1 16,-5 0 0-16,-3 0 11 0,-2 7 6 16,0 3 8-1,-1 4 18-15,3-1 6 0,7 3-20 16,7-2-12-16,4 3-5 15,3-2-1-15,3-1 6 16,15 2 0-16,9-2-2 16,6-1-8-16,4-3-8 15,3-1-1-15,-3 1-51 16,7-5-114-16,-13-3-295 16,-5-2-604-16</inkml:trace>
  <inkml:trace contextRef="#ctx0" brushRef="#br3" timeOffset="791813.2238">23789 16140 550 0,'0'0'780'0,"0"0"-510"16,0 0-156-16,0 0 46 15,0 0 84-15,0 0-64 16,0 0-72-16,10 0-17 16,-7 0 8-16,0 0 10 15,-2 1 4-15,3 2-19 0,-1 3-25 16,-2-4-28-1,5 6-19-15,3-6-10 0,3 3-6 16,6-2-6-16,-2-1-9 16,5-2-19-16,0 0-8 15,-5 0 6-15,2 0 7 16,-4-5 5-16,-4-2 11 16,-1-3 5-16,-3 3 2 15,-5-3 1-15,-1 2 0 16,0 1 1-16,0-4 4 15,0 5 0-15,-4-4-5 16,-5 3 0-16,-3-2 6 16,0 6-1-16,-3-4 3 15,-1 3 3-15,-2 4 3 16,-2 0 8-16,0 0-4 0,0 11 7 16,2 1-6-1,1 8-3-15,4-1-4 0,3 1-2 16,4 4-10-16,6-4 0 15,0-1 5-15,12-2-5 16,9 0-1-16,7-7 0 16,4-1-1-16,-1-8-17 15,-1-1-14-15,-2 0-5 16,-3-4 4-16,-2-9 3 16,-5-4 8-16,1 0 7 15,-2-2 9-15,-3-4 5 16,0 3 1-16,-2 0 1 0,-3 4 24 15,-3 0 4 1,-3 5 13-16,0 1 7 16,-2 4-7-16,-1-1-15 0,5 7-6 15,-5-3-6-15,3 3-14 16,0 0 0-16,4 0-1 16,2 6 0-1,6 5-1-15,-3 8 0 0,3 0 1 16,-5 2-1-16,-4 2 1 15,-1-3-1-15,-4-3 0 16,-1-2-1-16,0-4 1 16,0-1-10-16,0-4 4 15,0-2-2-15,0-4 7 0,0 0-7 16,0 0-4 0,0-7-4-16,0-6-4 0,8-5 3 15,-1-3 9-15,5-3-1 16,1-3 4-16,1-2 6 15,1 2 0-15,-3 0 0 16,0 5 0-16,0 4 8 16,-2 6 0-16,-2 5 3 15,-3 1 5-15,-2 3 5 16,-1 3-3-16,-2 0-10 16,0 9-7-16,0 10 14 15,0 8 13-15,0 4-4 16,0 5-4-16,0-7-11 15,0-2 1-15,0-4-9 16,3-3-1-16,8-7-11 0,-1-3-54 16,2-4-69-1,-2-6-116-15,-1 0-283 0,-1 0-399 16</inkml:trace>
  <inkml:trace contextRef="#ctx0" brushRef="#br3" timeOffset="792353.6131">24641 16123 1119 0,'0'0'367'16,"0"0"-143"-16,0 0 93 16,0 0-16-16,0 0-53 0,0 0-66 15,0 0-24 1,10-49-62-16,-24 47-29 0,-6-2-3 15,-1 4-16-15,-5 0-19 16,3 0-14-16,0 6-2 16,7 4-5-16,2 4-7 15,8 1 0-15,6 2-1 16,0 0 1-16,8-3-1 16,11 2-9-16,3-3-17 15,4-6-8-15,-4-3-10 16,2-4 1-16,-3 0 4 15,-3 0 2-15,-2-10 13 16,-4-4 17-16,0-6 7 16,-4 0 18-16,-2-6 4 0,-3-4 8 15,-2-2-2 1,-1-2 5-16,0-2-4 0,0 0-7 16,-4-1-7-16,-5 3-1 15,3 5-7-15,-6 2-6 16,3 4 13-16,1 7-13 15,0 7 0-15,2 2-1 16,3 3-1-16,-4 4-23 16,3 0-17-16,1 0-5 15,0 0-17-15,0 0-39 16,3 6-65-16,0 4-42 16,0 10-169-16,9-3-400 15,-2 0-589-15</inkml:trace>
  <inkml:trace contextRef="#ctx0" brushRef="#br3" timeOffset="792773.9709">24904 16064 1405 0,'0'0'593'16,"0"0"-405"-16,0 0 39 16,0 0-11-16,0 0-55 0,0 0-80 15,0 0-35-15,-8-6-28 16,-3 22 0-16,1-2 4 16,-1 3-10-16,7-2-11 15,4 2 0-15,0-4 1 16,7-3-1-16,13-3 0 15,3-4-1-15,4-3-14 16,0 0-10-16,-3-3-3 16,-1-13 8-16,-6 2 5 15,-6-5 6-15,-5-1 8 16,-6-4 0-16,0 4 9 16,-9 2 3-16,-12 4 1 0,-6 4-11 15,-3 3-2-15,-1 7-2 16,0 0-99-1,1 0-111-15,9 7-368 0,6 0-413 16</inkml:trace>
  <inkml:trace contextRef="#ctx0" brushRef="#br3" timeOffset="793167.1218">25252 15763 1317 0,'0'0'828'0,"0"0"-673"15,0 0 41-15,0 0 32 16,0 0-67-16,0 0-62 16,0 0-53-16,12 17-15 15,-10 13 41-15,-1 10-7 16,2 1-16-16,-3 6-14 16,0-1-14-16,0-1-3 15,0-6-12-15,0-3-6 16,0-10 0-16,-6-4-1 0,3-4-40 15,0-8-26 1,2 0-40-16,-4-8-98 0,1 0-307 16,1-2-373-16</inkml:trace>
  <inkml:trace contextRef="#ctx0" brushRef="#br3" timeOffset="793966.6272">25114 15949 993 0,'0'0'766'0,"0"0"-568"0,0 0 68 16,0 0-2 0,0 0-56-16,0 0-84 0,0 0-35 15,66 19-32 1,-41-3-31-16,0 2-13 0,2-5-5 15,-2-3-8-15,-1-4 0 16,-5-3-5-16,1-3-30 16,-3 0-16-16,-1-8-16 15,-4-3 1-15,-1-9 19 16,-2 0 8-16,-3-5 20 16,2-2 19-16,-4-3 12 15,1 0 7-15,-4 4 14 16,1 2 19-16,-2 4 23 15,0 7-12-15,0 3-11 0,0 3-2 16,0 5-9 0,0-2 0-16,0 4-8 0,0 0-11 15,0 0-4-15,0 0-3 16,0 0-6-16,1 0-8 16,1 11-1-16,1 5 0 15,-2 10 2-15,1 8 4 16,-2 5-5-16,0 4 0 15,0-1 1-15,0 2-2 16,0-7 1-16,-3-5-1 16,0-2-1-16,0-11 1 15,1-2-1-15,1-4-14 16,-1-6 2-16,2-4-5 16,0-1 0-16,0-2 1 15,0 0-2-15,0 0-4 0,11-5-1 16,5-8 0-16,2-4 7 15,4-5 9-15,4-5 1 16,-1-7-7-16,-1-1 7 16,-2 0 6-16,-4 3 1 15,-6 6 1-15,-3 9 14 16,-3 7 9-16,-5 4 6 16,1 6-11-16,-2 0-8 15,1 3-11-15,-1 14 1 16,0 8 16-16,0 5 2 15,0 7-4-15,-3-4 2 16,-1 1-1-16,3-5 1 16,-1-5-8-16,2-6-9 0,0-7 0 15,0-3 0-15,0-3-27 16,0-5-55-16,12 0-114 16,-1-6-307-16,2-5-465 0</inkml:trace>
  <inkml:trace contextRef="#ctx0" brushRef="#br3" timeOffset="794391.2897">25800 16036 1584 0,'0'0'536'0,"0"0"-304"16,0 0-3-16,0 0-101 15,0 0-82-15,80-9-29 0,-54 9-17 16,-4 0-5-16,-1 0-28 16,-5 0-16-16,-5-2 19 15,-5-1 17-15,-3-4 1 16,-3-1 10-16,0-2 2 16,0 1 6-16,-9-1 8 15,-2 0 10-15,-1 0 28 16,-4 2 24-16,2 3 11 15,-3 3-1-15,2 2-27 16,-5 0-31-16,4 12-19 16,-2 2-8-16,2 6 8 15,5 3-3-15,4-1 0 0,4-1-6 16,3-1 0 0,0-1-14-16,4-6-33 0,10-2-51 15,3-6-82-15,12-1-71 16,-5-4-353-16,-2 0-237 0</inkml:trace>
  <inkml:trace contextRef="#ctx0" brushRef="#br3" timeOffset="794794.0034">26050 15975 1302 0,'0'0'775'0,"0"0"-571"15,0 0 37-15,0 0-37 16,0 0-77-16,0 0-78 0,0 0-37 15,8 13-1 1,-8 8-11-16,0 4 1 0,0-1 1 16,0 2 5-16,0-5-1 15,0-3-5-15,0-1 1 16,0-5-1-16,0-3 0 16,-2 0 0-16,1-7 0 15,1-2-1-15,-2 0 2 16,2 0 4-16,0 0 3 15,0-10-4-15,0-5-5 16,0-5-1-16,2-6-5 16,7-7 5-16,3-4 1 15,0 3 0-15,2 2 1 16,-2 5 5-16,1 8 6 16,-2 6 6-16,3 6-9 0,1 1-8 15,1 4-1 1,3 2 0-16,-2 0-6 0,1 0-1 15,-8 8-37-15,-10 6-69 16,-3-1-163-16,-10-1-575 0</inkml:trace>
  <inkml:trace contextRef="#ctx0" brushRef="#br3" timeOffset="795650.0038">26390 15962 1510 0,'0'0'519'0,"0"0"-301"15,0 0 40-15,0 0-21 16,0 0-58-16,0 0-64 15,0 0-52-15,13-10-42 16,-13 20-15-16,0 6 10 16,0 1-2-16,0 3-8 15,0-1-5-15,0 2 0 16,0-2-1-16,-6-2-1 0,-2-3 0 16,2-4-13-16,0-5 1 15,3-2-7-15,2-3 1 16,1 0 5-16,0 0-7 15,0-8-16-15,0-6-17 16,7-3-18-16,5-6 10 16,3-2 26-16,3-4 24 15,0 4 11-15,-2-2 1 16,0 5 9-16,-3 5 24 16,-6 7 18-16,0 3 5 15,-2 4-3-15,-2 0-7 16,-2 3-18-16,2 0-13 15,0 6-14-15,-1 11 5 0,1 3 0 16,-3 2-5 0,0 2 0-16,0-1 5 0,0-3-5 15,-2-4-1-15,-2-3-1 16,-1-6 1-16,2 0-6 16,0-7-5-16,0 0-13 15,-1 0-1-15,4 0 16 16,0 0-3-16,0-10-3 15,0-4-3-15,13-3 9 16,2-3-1-16,5-3 8 16,-1-2 2-16,1 2 0 15,-3 0 0-15,-3 1 21 16,-2 10 12-16,-6 2 6 16,-3 8 0-16,0-3-2 15,-3 5-5-15,1 0-17 0,-1 0-15 16,3 0-1-16,-1 5 1 15,1 7 1-15,0 5 11 16,-2 3 2-16,-1 3 1 16,0 6 0-16,0-5 0 15,0 1 3-15,0-1-3 16,-4-4-9-16,1-6-5 16,0-1-1-16,1-3-6 15,1-3-36-15,-2-1-37 16,1-2-68-16,2-4-129 15,0 0-306-15,0 0-395 0</inkml:trace>
  <inkml:trace contextRef="#ctx0" brushRef="#br3" timeOffset="795909.193">26872 15880 1661 0,'0'0'544'15,"0"0"-383"-15,0 0 50 16,0 0-32-16,0 0-15 16,0 0-59-16,0 0-41 15,-31 75-10-15,21-48-9 16,1 0-11-16,1 0-10 16,1-2-10-16,1-2-13 15,1-3 1-15,2-6-2 16,0-5-1-16,0-3-32 15,0-2-34-15,0-4-53 0,-2 0-100 16,-1-4-168-16,6-6-730 0</inkml:trace>
  <inkml:trace contextRef="#ctx0" brushRef="#br3" timeOffset="796167.881">26908 15837 1054 0,'0'0'959'16,"0"0"-810"-16,0 0 5 16,0 0 27-16,0 0-52 15,0 0-70-15,0 0-59 0,0-17-20 16,0 20-123-16,0 11-138 16,0-1-236-16,0-4-426 0</inkml:trace>
  <inkml:trace contextRef="#ctx0" brushRef="#br3" timeOffset="796598.2896">27141 15965 962 0,'0'0'665'0,"0"0"-427"0,0 0 82 15,0 0-24-15,0 0-80 16,0 0-65-16,0 0-57 16,6-29-42-16,-6 23-13 15,0 5-11-15,0 1-14 16,0 0-13-16,0 0-1 15,0 0 0-15,0 0-2 16,0 0-4-16,0 0 5 16,0 0 0-16,-1 0 0 0,-7 0-8 15,-3 0 9-15,-3 1 0 16,-1 7 0-16,-2 3 2 16,4-1 7-16,-2 6 1 15,5 1-8-15,2-2-1 16,2 3 1-16,0-2-2 15,6 1 2-15,0-1-1 16,0-2 0-16,9-4-1 16,6-3 1-16,7 1 6 15,7-3-6-15,4-5-1 16,5 2-37-16,0-2-78 16,5 0-124-16,-13 0-326 15,-11-7-687-15</inkml:trace>
  <inkml:trace contextRef="#ctx0" brushRef="#br3" timeOffset="818743.1155">21739 17372 692 0,'0'0'751'0,"0"0"-634"15,0 0-81-15,0 0 110 16,0 0 81-16,0 0-56 15,0 0-64-15,0 0-14 16,0 0 5-16,0 0 0 16,0 0 7-16,0 0-15 15,0 0-16-15,6 0-11 16,3 0 3-16,4 0-26 16,4 0-14-16,2 0-13 0,5-3-5 15,2-1-7-15,-1 1 0 16,0 0-1-16,-3-1-1 15,-1 4 1-15,-4-1 0 16,-1 1-1-16,-4 0 0 16,-2 0 0-16,-3 0 0 15,0 0 0-15,-7 0-10 16,0 0-17-16,0 0-43 16,0 0-85-16,0 0-62 15,0 1-133-15,0 3-188 16,0-1-11-16,0-2-323 0</inkml:trace>
  <inkml:trace contextRef="#ctx0" brushRef="#br3" timeOffset="819181.2596">21655 17593 758 0,'0'0'948'0,"0"0"-830"16,0 0-92-16,0 0 86 15,0 0 71-15,0 0-85 16,0 0-57-16,81-9 37 16,-65 9 28-16,2 0-14 15,3 0-7-15,0 0 4 16,4 0-22-16,2-5-23 15,0 3-26-15,0-1-17 16,-9 3-1-16,-4-4-27 16,-8 4-109-16,-6 0-145 15,0 4-312-15,-10-1-9 0</inkml:trace>
  <inkml:trace contextRef="#ctx0" brushRef="#br3" timeOffset="820240.312">22505 17231 785 0,'0'0'693'16,"0"0"-537"0,0 0-64-16,0 0 54 0,0 0 13 15,0 0-41-15,0 0-41 16,-29-17-11-16,26 17 8 16,-5 0-2-16,1 0-17 15,-2 0-8-15,-6 0 8 16,1 5-4-16,-3 10-4 15,-1-1 4-15,-2 5 1 16,1 1-8-16,-1 3-5 16,3-3 5-16,2 2-11 15,1-2-9-15,5 1 0 0,5-1 0 16,4 0-12 0,0 2-11-16,0 1 1 0,7-3 8 15,7 1-4-15,-4-2-6 16,2 1 0-16,0-4 1 15,2-2-1-15,-4-1 1 16,-1-3 0-16,1-4-1 16,4 0 1-16,-4-5 1 15,8-1 5-15,2 0-6 16,0-11-1-16,2-6-7 16,1-2 6-16,-2-9-5 15,0 1-2-15,-5-5 7 16,1-3 0-16,-5-1 0 15,-3-4 1-15,-4 1-2 16,-5 4 2-16,0 6 0 0,-5 4 0 16,-16 2-1-16,-11 4-6 15,-9 7-25 1,-26 2-107-16,5 8-223 0,9-2-898 0</inkml:trace>
  <inkml:trace contextRef="#ctx0" brushRef="#br3" timeOffset="823275.6629">23759 17323 611 0,'0'0'521'16,"0"0"-366"-16,0 0-42 15,0 0 36-15,0 0 40 16,0 0 0-16,0 0-14 16,7-13-46-16,-7 13-23 15,0 0-9-15,0 0 10 16,0 0-23-16,0 0-37 16,0 0-19-16,2 0-7 15,-1 0-9-15,4 0-6 16,2 0-5-16,5 4 5 0,1 2 1 15,1-3-6 1,1-1 0-16,-2 0 0 0,1-2-1 16,-5 0-6-16,0 0-4 15,-1 0-4-15,-2 0 13 16,4 0 0-16,-6-7 0 16,3-3 0-16,1 0 0 15,1-4-5-15,-2 1 5 16,4 3 1-16,-5-2 0 15,-3 2 1-15,-3 3 5 16,0 1 3-16,0 2-4 0,0-3-4 16,-3 4 0-1,-7-2-1-15,-1 4 0 0,-4 1 0 16,-1 0 1-16,-4 0-1 16,-1 0-1-16,0 6 1 15,2 4 8-15,-1 3 7 16,3 4 11-16,2-1 9 15,0 4-7-15,3 0-5 16,3 0-8-16,2 2-2 16,2-2-6-16,5 0 8 15,0-3 0-15,0-2-6 16,7-1 2-16,5-4-5 16,7-3 1-16,4-3 2 15,7-2-8-15,3-2-1 16,1 0-24-16,0-6-93 0,-3-7-90 15,2-7-124 1,-10 0-259-16,-4 0-172 0</inkml:trace>
  <inkml:trace contextRef="#ctx0" brushRef="#br3" timeOffset="823685.8128">24090 16930 879 0,'0'0'901'15,"0"0"-638"-15,0 0-79 16,0 0 7-16,0 0-23 16,0 0-23-16,0 0-48 15,42 10-43-15,-33 17 8 16,-3 8-6-16,0 5-13 16,-3 6-22-16,-2 4-3 15,-1-3-5-15,2-4-5 16,0-2-2-16,3-6-6 15,-1-5-1-15,1-5-9 0,1-5-28 16,0-7-44-16,0-3-70 16,-2-3-105-16,1-7-235 15,-2 0-206-15,0 0-483 0</inkml:trace>
  <inkml:trace contextRef="#ctx0" brushRef="#br3" timeOffset="824291.7768">24445 17198 684 0,'0'0'650'16,"0"0"-374"-16,0 0 44 15,0 0-34-15,0 0-74 16,0 0-61-16,0 0-30 16,-6-13-33-16,-6 13-30 15,-1 0-3-15,-4 12-4 16,1 2-1-16,0 4-19 16,-3 2-16-16,6-2-6 15,4 1-2-15,3-3-7 16,5-3 0-16,1-3-11 0,0-2-5 15,10-7-5-15,5-1-9 16,5 0-1-16,-3-4-4 16,1-11-14-1,-1 0 4-15,-2-6 6 0,-1 0 16 16,0 0 11-16,-2-2 12 16,-3 3 11-16,-3 5 26 15,-2 4 14-15,-2 1 10 16,-1 0-10-16,1 7-12 15,-2-1-8-15,1 4-7 16,-1 0-15-16,0 0-8 16,0 0-1-16,0 10-9 15,0 7 9-15,-1 2 1 16,-2 3 8-16,0 3-9 16,3-3 0-16,0-1 0 0,0-2 0 15,1-2 0-15,7-5-11 16,-2 0-8-16,0-4-8 15,-3-1-28-15,1 0-75 16,2-7-92-16,2 0-310 16,0 0-371-16</inkml:trace>
  <inkml:trace contextRef="#ctx0" brushRef="#br3" timeOffset="824837.8908">24700 17131 104 0,'0'0'904'15,"0"0"-494"-15,0 0-97 16,0 0 11-16,0 0-71 16,0 0-86-16,0 0-57 15,0-19-49-15,-10 19-22 16,-2 0-5-16,0 0-11 16,0 3-7-16,0 5-2 15,6 1-3-15,1 1 0 16,4 0-10-16,1 0 7 0,0 0-2 15,0-1-5-15,7 1 0 16,6 0 0-16,0 0 0 16,0-2-1-16,4 0-12 15,-1-1 1-15,2-1 4 16,-1 1 0-16,-1-5 6 16,2 5 0-16,-8-4 1 15,-1 1 1-15,-3 0-1 16,-4 2 0-16,-2 0-2 15,0 2 2-15,-2 2 15 0,-11 3-5 16,-7-3-8 0,-1 0 7-16,-6 0-9 0,2-7-1 15,0 3-49-15,3-6-65 16,5 0-99-16,4-6-287 16,7-4-221-16</inkml:trace>
  <inkml:trace contextRef="#ctx0" brushRef="#br3" timeOffset="825234.9201">25008 16811 205 0,'0'0'1192'16,"0"0"-935"-16,0 0-36 16,0 0 30-16,0 0-15 15,0 0-49-15,0 0-54 16,6 1-13-16,-12 24 24 16,-4 8-71-16,3 10-24 15,4 0-8-15,3 3-19 16,0 1-11-16,7-3-4 15,7 1-7-15,1-3 0 16,-2-4-1-16,-2-5-11 16,-4-5-18-16,-2-5-23 0,-2-5-23 15,-3-4-39-15,0-3-18 16,0-2-72-16,-15-4-179 16,0-5-332-16,0 0-369 0</inkml:trace>
  <inkml:trace contextRef="#ctx0" brushRef="#br3" timeOffset="825647.8384">24891 17111 1242 0,'0'0'688'16,"0"0"-544"-16,0 0-53 0,0 0 55 15,0 0 10-15,96-3-48 16,-66 3-45-16,4 3-27 16,3 4-10-16,-3-2 3 15,-2 3-7-15,-6-4-14 16,-7-1-7-16,-6-3 1 16,-7 3-1-16,-3-3-1 15,-3 0 0-15,0 0 1 16,0 0-1-16,0 1 1 15,0 2 5-15,1 3 8 16,1 1 46-16,-1 3 6 16,2 2-21-16,2 2-12 15,-1 1-11-15,2 3-13 0,-1-2-3 16,-2 0-5-16,0 1 7 16,0-3-7-16,-2-4 5 15,-1-2-6-15,3-3-1 16,2-1-15-16,3-4-52 15,11 0-105-15,-2-7-377 16,1-7-646-16</inkml:trace>
  <inkml:trace contextRef="#ctx0" brushRef="#br3" timeOffset="825954.1542">25287 16952 664 0,'0'0'928'15,"0"0"-702"-15,0 0-8 16,0 0-3-16,0 0-49 16,0 0-77-16,0 0-58 15,10-19-31-15,-10 19-12 16,0 13-56-16,-3-1-210 15,-3-3-563-15</inkml:trace>
  <inkml:trace contextRef="#ctx0" brushRef="#br3" timeOffset="826290.0405">25636 17131 1167 0,'0'0'675'16,"0"0"-438"-16,0 0 10 15,0 0-48-15,0 0-52 0,0 0-53 16,0 0-27-16,-26-11-4 16,4 11-9-16,-3 0 0 15,-4 0-7-15,1 8 4 16,0 5-9-16,2 1-4 16,8 3-11-16,8-2-5 15,1 2-7-15,9-3-9 16,1-1-5-16,20-3-1 15,10-2-3-15,5-3-63 16,13-3-83-16,-8-2-207 16,-8 0-574-16</inkml:trace>
  <inkml:trace contextRef="#ctx0" brushRef="#br3" timeOffset="827048.7017">26229 17079 1092 0,'0'0'535'0,"0"0"-291"0,0 0 24 15,0 0-36-15,0 0-65 16,0 0-59-16,0 0-44 15,-13-10-10-15,-5 10-8 16,-1 0 16-16,-2 0-1 16,4 0-10-16,3 4-23 15,3 4-13-15,2 2-4 16,2 0-3-16,4 0-6 16,3 4-2-16,0-1 0 15,10 1-2-15,8 2 2 16,6-3-1-16,4 0-15 15,0 1 14-15,1-2 1 16,-2 2 0-16,-2-5-1 0,-7 4 2 16,-3-6 0-16,-8 3 0 15,-4-4 0-15,-3 1-2 16,0 3 2-16,-9-4 0 16,-10 5 0-16,-3-1 0 15,-5-3 0 1,0 0-1-16,0-2-23 0,3-2-54 15,5-1-77-15,11-2-113 16,5-5-282-16,3-7-273 0</inkml:trace>
  <inkml:trace contextRef="#ctx0" brushRef="#br3" timeOffset="827396.1718">26720 17159 1018 0,'0'0'240'0,"0"0"-140"16,0 0 102-16,0 0 50 15,0 0-12-15,0 0-76 16,0 0-34-16,0-28-5 15,-16 20 3-15,-8 5-2 16,-4 1 3-16,-4 2-34 0,0 0-35 16,2 7-36-1,3 9-13-15,6 3-10 0,5 6-1 16,10-2 1 0,6 0-1-16,3 2-5 15,20-5-48-15,9 0-89 0,17-6-93 16,-10-4-269-16,-3-6-285 0</inkml:trace>
  <inkml:trace contextRef="#ctx0" brushRef="#br3" timeOffset="827887.9955">26887 17168 1219 0,'0'0'384'0,"0"0"-236"0,0 0 62 16,0 0 3-16,0 0-59 16,0 0-55-16,0 0-10 15,-49-3-5-15,33 7-13 16,-2 4-11-16,1 2 2 16,3 0-14-16,1 2-21 15,6 3-13-15,2-5-14 16,5 3 10-16,0-4-10 15,5-2-11-15,10-1-14 16,6-2-44-16,0-4-31 16,0 0-6-16,3 0-13 0,-4-10-13 15,0-5 7 1,-2-5 47-16,-5 0 67 0,0-7 11 16,-5 5 55-16,-2 4 63 15,-4 5 52-15,-2 5-33 16,0 1-28-16,0 5-26 15,0 2-27-15,0 0-25 16,0 0-7-16,0 2-17 16,-5 13 11-16,2 5 14 15,3 2-10-15,0 5-4 16,0-4-10-16,11 0-7 16,3 1 4-16,0-8-5 15,1-3-21-15,-5-5-78 16,-1-4-104-16,-2-4-115 15,-4 0-503-15</inkml:trace>
  <inkml:trace contextRef="#ctx0" brushRef="#br3" timeOffset="828233.9057">27204 16857 907 0,'0'0'1079'0,"0"0"-959"16,0 0-74-16,0 0 104 0,0 0 91 16,0 0-60-1,0 0-105-15,0-20-50 0,0 43 34 16,1 1 20 0,1 9-11-16,2 2-12 0,0 6-12 15,4 2-15-15,1 0-21 16,1 0-8-16,1-3 0 15,-1-4 0-15,-1-5-1 16,-3-4-15-16,-1-7-15 16,-4-6-55-16,-1-4-72 15,0-10-107-15,-4 0-262 16,-4 0-155-16</inkml:trace>
  <inkml:trace contextRef="#ctx0" brushRef="#br3" timeOffset="828563.7836">27366 16813 1773 0,'0'0'313'0,"0"0"-232"16,0 0 43-16,0 0 91 15,0 0-23-15,0 0-92 16,0 0-70-16,-13 24 18 15,13 9 30-15,3 10-21 16,2 2 5-16,2 2-11 16,-4 0-24-16,0-1-10 15,0-2-11-15,-2-5-6 0,1-3 2 16,1-6-2 0,0-8-1-16,0-4-5 0,0-3-28 15,2-4-17-15,-2-4-46 16,2-4-69-16,4-3-111 15,-1-10-432-15,0-7-667 0</inkml:trace>
  <inkml:trace contextRef="#ctx0" brushRef="#br3" timeOffset="828895.6657">27494 17098 677 0,'0'0'665'0,"0"0"-571"0,0 0-63 16,0 0 30-16,0 0-3 15,0 0-58-15,0 0-103 16,16-3-254-16,-22 3-648 0</inkml:trace>
  <inkml:trace contextRef="#ctx0" brushRef="#br3" timeOffset="829423.0208">27508 17032 1577 0,'0'0'577'0,"0"0"-499"16,0 0 74-16,-105 0 79 15,67 0-36-15,-4 0-76 16,0 0-72-16,-1 0-29 15,4 3-12-15,8 2-5 16,7-3-1-16,11 5-77 0,11-2-144 16,2 3-276-16,0-6-300 15</inkml:trace>
  <inkml:trace contextRef="#ctx0" brushRef="#br3" timeOffset="829950.2716">27551 17141 1109 0,'0'0'944'0,"0"0"-817"15,0 0-95-15,0 0 12 16,0 0 13-16,0 0-41 16,79 11-16-16,-52-8-31 15,2-3-40-15,-6 0-57 16,-5 0 27-16,-3 0 18 15,-6-4 39-15,-4-6 44 16,-4 0 9-16,-1-1 81 16,0 2 28-16,-9-1-3 15,-7 0-4-15,-2 5 28 0,-3 0-11 16,1 5-29 0,1 0-14-16,0 0-30 15,5 12-19-15,4 3-8 0,1 5-12 16,6 3-7-16,3-4-7 15,0 2-2-15,8-1 0 16,6-4-8-16,3-5-45 16,2-2-76-16,2-7-58 15,4-2-128-15,-4-1-225 16,-3-9-165-16</inkml:trace>
  <inkml:trace contextRef="#ctx0" brushRef="#br3" timeOffset="830356.1869">27850 17036 1151 0,'0'0'654'0,"0"0"-507"0,0 0 82 16,0 0-2-16,0 0-48 15,0 0-88-15,0 0-60 16,14 7-1-16,-11 12 22 16,1 3-16-16,0 5-5 15,2 0-7-15,3 0-9 16,-2-5-5-16,-1-1-8 15,0-9-1-15,-1-1 0 16,-3-5 0-16,-2-3-1 16,0-3 0-16,0 0-14 0,0 0-17 15,0 0 14 1,0-11 17-16,0-1 2 0,-5-8 4 16,2-3-6-16,1-3 2 15,2-4 8-15,0 0-2 16,0-4 2-16,3 4 9 15,9 8 7-15,2 3-11 16,2 9-15-16,1 3-1 16,0 7-10-16,0 0 5 15,-1 0-1-15,-5 11-14 16,-4 5-52-16,-7 0-79 16,-1 10-103-16,-13-7-308 15,-2-1-195-15</inkml:trace>
  <inkml:trace contextRef="#ctx0" brushRef="#br3" timeOffset="830660.9963">28126 17035 1774 0,'0'0'480'15,"0"0"-345"-15,0 0 79 16,0 0-10-16,0 0-91 15,0 0-45-15,0 0-1 16,0 58-25-16,0-29-21 16,0 0-6-16,0 0-14 15,6-1 0-15,1-8 0 16,-1-1 0-16,-1-10-1 16,-2-2-16-16,0-3-32 0,-3-2-51 15,0-2-107-15,0-2-250 16,0-9-704-16</inkml:trace>
  <inkml:trace contextRef="#ctx0" brushRef="#br3" timeOffset="830997.391">28192 16967 2174 0,'0'0'345'0,"0"0"-254"16,0 0 13-16,0 0 26 0,0 0-59 15,0 0-71-15,0 0-18 16,5 10-80-16,-2 6-112 16,-1-7-339-16,-1 1-285 0</inkml:trace>
  <inkml:trace contextRef="#ctx0" brushRef="#br3" timeOffset="831348.5848">28296 17091 1773 0,'0'0'369'0,"0"0"-260"0,0 0 81 15,0 0 21-15,0 0-65 16,0 0-78-16,0 0-39 15,37 27-12-15,-35-4-2 16,-2 1 0-16,0-2 0 16,0 0-9-16,0-2-6 15,0-6 0-15,0-1 0 16,0-6-1-16,0-3-17 16,0-2-30-16,0-2 14 15,0 0-1-15,0 0-18 16,0-8-12-16,6-6 7 15,4-9 43-15,2-3 10 16,0-4 5-16,3 0 1 0,-5-3 17 16,2 7 25-16,-5 6 29 15,-2 5-8-15,-2 11-31 16,-1-3-2-16,1 6 2 16,0 1-15-16,1 0-12 15,5 0-6-15,0 10 2 16,0 0 3-16,0 10-4 15,-3-1 7-15,-3 2-2 16,-2 2 0-16,-1 1 2 16,0-3-8-16,0 0 1 15,0-4-1-15,-4-1-18 16,-1-3-92-16,4-6-183 16,1-5-422-16,0-2-453 0</inkml:trace>
  <inkml:trace contextRef="#ctx0" brushRef="#br3" timeOffset="831862.9682">28700 17052 1515 0,'0'0'798'16,"0"0"-702"-16,0 0 21 15,0 0 44-15,0 0-43 16,0 0-55-16,0 0-29 15,-72-12-18-15,48 21-5 16,2 5-10-16,7 4 7 16,2-1-8-16,5 0 1 0,4 0-1 15,2-1 1-15,2-4-1 16,0 0 0-16,11-4-7 16,5-1-14-16,4-7-25 15,5 0-35-15,0 0-21 16,2-10-7-16,-2-7 52 15,-2-5 28-15,-1-4 21 16,-2-2 8-16,-7 3 46 16,-4 2 61-16,-2 6 28 15,-4 7-4-15,-3 6-55 16,2 4-17-16,-2 0-10 16,0 0-22-16,0 0-26 15,0 17 1-15,0 4 4 16,0 10-5-16,-2 7 0 0,1 8-1 15,1 0 1-15,0-1 4 16,4 2-5 0,7-1 0-16,1-5 1 0,-6-2-1 15,-5-8 0-15,-1-5-1 16,-6-5 1-16,-16-4-8 16,-12-7-20-16,-34-8-90 15,9-2-398-15,2 0-863 0</inkml:trace>
  <inkml:trace contextRef="#ctx0" brushRef="#br3" timeOffset="835662.838">23557 18244 1365 0,'0'0'320'15,"0"0"-284"-15,0 0-28 16,0 0 85-16,0 0 89 0,0 0-52 15,0 0-69-15,0-33-27 16,-1 31 4-16,-1-1 27 16,-1 2 12-16,0-5 2 15,-4 2-15-15,0-3-6 16,-4 1 2-16,-1 0-11 16,0-2-15-16,-1 0 0 15,-2 3 7-15,0 3 4 16,-1-3-17-16,-1 5-12 15,-1 0-4-15,0 0 5 16,2 0 2-16,0 7 5 16,2 7-4-16,-1 2-8 15,2 4-6-15,-1 2 0 16,2 2-5-16,2-1 1 0,2 1 4 16,4-1-5-16,3-4 0 15,1 1 1 1,0-6 5-16,4-1-7 0,8-3 1 15,4-5-1-15,7-1-1 16,2-4-12 0,2 0-9-16,0-7-5 0,-1-8-8 15,-1 1-2-15,-3-6 14 16,-3 0 15-16,-4 0 2 16,-2 1 6-16,-4-1 6 15,1 0 6-15,-4 3 7 16,-1 2 13-16,-2 1-5 15,0 4-9-15,0 0 0 16,-1 1-8-16,-1 5 2 0,1 0-6 16,-1 1 1-16,1 0-1 15,-2 0 0-15,1 3 17 16,-1 0-2-16,0 0 0 16,0 0-12-16,0 3-8 15,-3 11 13-15,-3 5 13 16,0 2-6-16,2 1-9 15,0 4 1-15,4-5-1 16,0 2-3-16,0-1 2 16,0 1 2-16,4-2-1 15,0-4-4-15,1-2-7 16,-1-2 5-16,1-6-5 0,-1-4 1 16,3-2-1-16,3-1 1 15,0 0-2-15,5 0-32 16,-1-7-49-16,-4-5-91 15,-3 3-414-15,-5-1-1300 0</inkml:trace>
  <inkml:trace contextRef="#ctx0" brushRef="#br3" timeOffset="837289.537">23859 18331 872 0,'0'0'571'16,"0"0"-455"-16,0 0 12 15,0 0 99-15,0 0 0 16,0 0-60-16,0 0-48 15,13 0-38-15,-5 0 0 0,3 0 10 16,-1 0 0-16,2 0-5 16,1 0-22-16,2 0-25 15,4 0-16-15,5 0-13 16,3 0-9-16,3 0-1 16,1 2-11-16,0-1-25 15,-2-1-31-15,-5 0-47 16,-4 0-8-16,-6 0 3 15,-5-3-9-15,-8 2-30 16,-1-3-24-16,-7 4 8 16,-10 0-51-16,2 0-288 0</inkml:trace>
  <inkml:trace contextRef="#ctx0" brushRef="#br3" timeOffset="837668.8649">24035 18229 922 0,'0'0'707'0,"0"0"-468"0,0 0 16 16,0 0 26-16,0 0-31 15,0 0-40-15,0 0-68 16,1-12-55-16,-1 17-44 16,0 10-23-16,0 9 8 15,0 3-8-15,0 6-13 16,0-1-5-16,6-1 4 15,-3-4-6-15,-1 0-42 16,-2-2-58-16,0 7-135 16,-5-8-232-16,-5-5-399 0</inkml:trace>
  <inkml:trace contextRef="#ctx0" brushRef="#br3" timeOffset="838231.4299">24797 17993 1187 0,'0'0'799'0,"0"0"-673"15,0 0-50-15,0 0 68 16,0 0 43-16,0 0-25 15,0 0-59-15,0-26-46 16,0 26-11-16,0 0-10 16,-6 10 0-16,-4 8 27 15,-5 7-8-15,-2 6-22 16,0 4-12-16,-7 2 6 16,3 5-11-16,-2-1-4 15,1 0-11-15,0 0 1 16,4-2-1-16,1-2-1 0,4-2 1 15,1-4 4-15,5-2-5 16,1-10 0-16,2-2-1 16,3-6-26-16,1-2-33 15,0-7-36-15,0 0-92 16,0-2-128-16,5-3-330 16,-1-8-356-16</inkml:trace>
  <inkml:trace contextRef="#ctx0" brushRef="#br3" timeOffset="838595.3535">24505 17970 1642 0,'0'0'395'16,"0"0"-248"-16,0 0 32 15,0 0 20-15,0 0-40 16,0 0-59-16,0 0 12 16,-9 30-22-16,22-4-18 15,4 4-14-15,4 2-4 0,1 3-10 16,1 2-17-1,0 5-14-15,3 0-7 0,-4-1-5 16,2 1-1-16,-6-2 1 16,-2-3 1-16,-4-5-2 15,-3-8 0-15,-2-6-1 16,-4-5-34-16,-1-3-20 16,-2-8-44-16,0-2-169 15,0 0-581-15</inkml:trace>
  <inkml:trace contextRef="#ctx0" brushRef="#br3" timeOffset="840332.5157">25234 18261 831 0,'0'0'574'16,"0"0"-490"-16,0 0-26 15,0 0 76-15,0 0 50 0,0 0-55 16,0 0-71 0,0-7-33-16,0 7 9 0,0 0 56 15,0 0 36-15,0 0-7 16,0 0-15-16,0 0-2 15,0 0-8-15,2 0-9 16,10 0-25-16,7 0-33 16,8 0-14-16,7 2-5 15,9 3-8 1,2-2 0-16,4-1 0 0,-1 0 0 16,0 1 0-16,-3 0-1 15,-2-3-5-15,-4 2 6 0,-2-2 0 16,2 0 0-1,-2 0 0-15,4 0 1 0,1 0-1 16,3 0 0 0,0 0 0-16,1 0 0 0,-5 0 0 15,-4-2 2-15,-5-1-1 16,-4 3 0-16,-4-5 1 16,-5 4 4-16,-2 0 4 15,0 1-8-15,-2-3-1 16,2 0 0-16,-2 1-1 15,1 0 1-15,-2 2 0 16,0-3-1-16,-3 3 0 16,-2 0 1-16,-2 0-1 15,-4 0-1-15,-1 0 1 16,-2 0 0-16,0 0 0 0,0 0 0 16,0 0 0-16,0 0 0 15,0-4 0-15,-9 1-2 16,-3-4 1-16,-2 1 0 15,0-1 0-15,-2-2-6 16,0 0-4-16,1-1 10 16,0 0 1-16,2 0 0 15,0-1 1-15,2 4-1 16,0-3 1-16,1 2-1 16,3 3 0-16,-1-1 0 15,1 0 0-15,-2 2 0 16,1 1-1-16,4 0 1 15,-1 1 1-15,4 1-1 0,1 1 1 16,0 0 0 0,0 0 0-16,0 0 5 0,0 0-6 15,0 0-1 1,4 6 1-16,7 4 0 0,5-1 1 16,4 4-1-16,2-2 1 15,2 2 0-15,3 0 5 16,-2-3-5-16,-2 0-1 15,-4 0 0-15,-6-3 0 16,-2-5 0-16,-5 3 0 16,-5-3 0-16,1-2 0 15,-2 0 1-15,0 3 6 16,0-3 4-16,0 0 5 16,0 3 5-16,0 1 8 0,-2 2 6 15,-4 2 4-15,-6 3-4 16,-4 4-2-16,-6-1-8 15,-7 4-5-15,-4-1 1 16,-1-2-9-16,0 2-11 16,4 1-1-16,5-4-16 15,1 2-68 1,0 3-131-16,4-8-482 0,4-2-892 0</inkml:trace>
  <inkml:trace contextRef="#ctx0" brushRef="#br3" timeOffset="841617.3547">26995 17888 1020 0,'0'0'748'0,"0"0"-653"15,0 0-63-15,0 0 122 16,0 0 67-16,0 0-55 15,0 0-54-15,0-1-11 0,0 1 18 16,0 11 26 0,0 5-37-16,-6 5-23 0,-5 7-19 15,-5 6-14-15,-2 4-10 16,-7 6-10-16,-2 0-4 16,-3 2-6-16,0 0-7 15,2-6-9-15,4-2-5 16,1-5 5-16,6-4-5 15,2-3-1-15,1-3 0 16,4-5 1-16,1-2-1 16,2-3-1-16,1-1-19 15,0-4-8-15,3-2-8 16,-1-2-19-16,3 0-17 16,1-4-9-16,0 0-45 0,0 0-102 15,0-9-128-15,1-7-513 16,6-6-466-16</inkml:trace>
  <inkml:trace contextRef="#ctx0" brushRef="#br3" timeOffset="842090.1836">26744 17931 1350 0,'0'0'346'0,"0"0"-144"15,0 0 29-15,0 0 25 16,0 0-46-16,0 0-55 16,0 0-45-16,0-11-37 15,4 11-16-15,2 4 3 16,2 10 9-16,1 4-15 15,1 6-21-15,-1 6-5 16,3 2 1-16,2 6-7 16,-2 8-5-16,4-3-10 15,-2 3-7-15,3-3 5 16,0-3-4-16,1-3-1 16,0-2 1-16,0-8 1 0,-2-3-1 15,-3-7 0-15,-4-6-1 16,-3-4 1-16,-1-3-1 15,-4-1 0-15,1-3 0 16,-2 3 0-16,0-3-1 16,0 0-7-16,0 0-7 15,0 0-4-15,0 0-16 16,0 0-17-16,3-6-58 16,0-4-197-16,1-2-590 0</inkml:trace>
  <inkml:trace contextRef="#ctx0" brushRef="#br3" timeOffset="842577.8013">27380 18195 1340 0,'0'0'795'0,"0"0"-656"16,0 0-9-16,0 0 45 15,0 0-8-15,0 0-67 16,0 0-42-16,77-5-19 16,-47 5-12-16,3 0-9 15,1 0-3-15,-1 0-4 16,-3 0-2-16,-9 0-9 15,-3 0 1-15,-11 0 1 16,-2 0-2-16,-5 0-5 16,0 0-30-16,0 0-8 15,0 0-78-15,0 0-98 16,-15 2-173-16,0 1-358 0,4-3-421 16</inkml:trace>
  <inkml:trace contextRef="#ctx0" brushRef="#br3" timeOffset="842911.6944">27530 18101 905 0,'0'0'618'0,"0"0"-548"16,0 0 22-16,0 0 173 15,0 0 6-15,0 0-84 0,0 0-79 16,11-25-23-16,-11 25 7 16,0 4 4-16,0 12 22 15,-3 1-30-15,-3 8-25 16,1 2-29-16,1 4-5 16,2 0-14-16,1 0-14 15,1-1 0-15,0-3-1 16,0-5-15-16,0 1-39 15,0-6-49-15,-7-2-109 16,2-1-157-16,2-9-489 0</inkml:trace>
  <inkml:trace contextRef="#ctx0" brushRef="#br3" timeOffset="843702.9662">28153 18126 836 0,'0'0'999'16,"0"0"-946"-16,0 0-34 15,0 0 129-15,0 0 33 16,0 0-61-16,0 0-41 0,13-38-18 16,-13 36-11-16,0-1-2 15,-13 1-10-15,-6 1 0 16,-6 1 9-16,-3 0 1 16,-5 0-8-16,0 8-4 15,2 3-12-15,2-1-3 16,4 4-3-16,4 3-8 15,6 2 1-15,5 4-10 16,4 1 0-16,6 1 0 16,0-2 0-16,0-1-1 15,5-5-1-15,6-5-11 0,-2-4-17 16,4-6 0 0,0-2 1-16,2 0-5 0,1-9-3 15,-1-6 6-15,1-5 20 16,1-3 10-16,-1-1 14 15,-2-4 8-15,2 3 14 16,-4 2 7-16,0 4 14 16,-5 1-9-16,-1 7-6 15,-3 4-9-15,-1 2 1 16,-1 3-7-16,1 2 3 16,-2 0 3-16,0 0-12 15,0 0-11-15,0 0-9 16,0 0 0-16,0 0-1 15,0 2-1-15,0 11 1 16,-5 6 12-16,-2 6 5 0,1 1 4 16,0 2 0-1,0 2-5-15,3-1-4 0,3-2 0 16,0-2-3-16,0-2-1 16,2-5-1-16,5-2 2 15,0-6-8-15,1-5 0 16,-1 0-1-16,2-5 0 15,0 0-15-15,2 0-30 16,0-7-45-16,-1-3-49 16,-4-9-143-16,-2 3-398 15,-4 2-767-15</inkml:trace>
  <inkml:trace contextRef="#ctx0" brushRef="#br3" timeOffset="846368.9692">28175 17901 342 0,'0'0'569'16,"0"0"-436"-16,0 0-112 0,0 0-6 15,0 0 30-15,0 0 10 16,0 0-32 0,13 0-12-16,-13 0 18 0,0 0 25 15,0 0 37-15,0 0 17 16,2 0 10-16,-2 0 38 16,2-3 21-16,-1 2 0 15,2-2-44-15,0-1-59 16,0 0-49-16,0-2-13 15,1 0-11-15,-1-1-1 16,0-2 0-16,2 0-1 16,-2-2 1-16,1 2 0 15,-3-1 1-15,2 0 0 0,-1 0 19 16,1 2 15-16,0 0-7 16,2 1-13-16,-1-3-7 15,2 0-7-15,3 3 0 16,0-4 0-16,-2 5-1 15,0 0 0-15,-2 2 1 16,-2 1-1-16,-1 0 2 16,-1 3-1-16,-1 0 1 15,0 0-1-15,0 0 7 16,3 0 2-16,0 0 0 16,3 0 5-16,2 0-9 15,5 0 2-15,2 6-7 16,4 4 0-16,2-4 5 15,2 5-5-15,4-1 0 16,1 0-1-16,0-3 0 0,2-2 0 16,-3 0 0-16,-2-3-2 15,-5 0-8-15,-2-2 1 16,-8 0-2-16,-1 0 10 16,-5 0-7-16,-2-4 8 15,-2-3 1-15,0-2 0 16,0 5 0-16,0-3 8 15,0-2-3-15,0 2-5 16,0 0 5-16,0 0-5 16,-3 0 0-16,0-3-1 15,-3 2 1-15,2-1 0 16,-1 1-1-16,1 4-1 16,-1-2 0-16,2 3 1 15,1 2 6-15,2 1 10 16,0 0-1-16,0 0-3 0,0 10-11 15,0 6 23-15,7 4 10 16,8 2-13-16,2 3-6 16,4 0-3-16,-1-1-6 15,-3-1-5-15,-6-6 1 16,-8-2-2-16,-3-4-1 16,-12 2-18-16,-42-6-56 15,5-4-246-15,-2-2-800 0</inkml:trace>
  <inkml:trace contextRef="#ctx0" brushRef="#br3" timeOffset="850177.0606">29428 18096 176 0,'0'0'261'0,"0"0"-147"0,0 0-14 16,0 0 28-16,0 0-11 15,0 0-42-15,4 0-8 16,-2 0 15-16,-1 0 33 15,3-3 53-15,0 0-13 16,1 1-46-16,-1 2-18 16,3-2-2-16,-4 2-16 15,-1 0-29-15,-1 0-19 16,1 0-7-16,-1 0-6 16,1 0-4-16,1 0-8 15,3 0 0-15,0 0 6 0,3 0-5 16,1 0-1-1,-1 0 2-15,3 0 8 0,-3 0-7 16,-1 0-2-16,-1 0 11 16,0 0-11-16,-1 0 0 15,-1 0-1-15,-1 0 1 16,1 0 0-16,2 0 0 16,-1 0 1-16,2 0-2 15,1 0 0-15,2 0 1 16,2 0 0-16,0 0 5 15,-3 0-6-15,2 0-1 16,-1 0 1-16,-4 0-2 16,1 0 2-16,-2 0 2 0,0 0-2 15,-1 0 0 1,0 0 1-16,-2 0-1 0,2 0 0 16,1 0 1-1,1 0 0-15,3 0 1 0,1 0-2 16,2 0 1-16,-2 0-1 15,-1 0-1-15,0 0 1 16,-4 0-1-16,1 0-6 16,-3 2-1-16,1-2-2 15,-1 0-5-15,2 0 14 16,1 0 1-16,2 0 0 16,5 0 0-16,-1 0 0 15,5 0-1-15,-3 0-12 16,3 0 2-16,-3 0 5 15,-2 2 0-15,-2-2-16 0,-2 1 9 16,-3 1 4-16,1-2 7 16,-3 3 2-16,1-3 0 15,0 0 0-15,1 0 1 16,2 0 1-16,3 0-2 16,1 0 1-16,4 0-1 15,1 0 0-15,2 0 0 16,-1 0 0-16,-2 0 1 15,1 0-1-15,-4 0 1 16,-4 0 0-16,0 0 0 16,-4 0 0-16,-4 0 1 15,2-3 17-15,0 3 12 16,2-2 11-16,5-1-10 0,2 1-14 16,6-3-9-16,1 3 0 15,4-1-2-15,2-3 0 16,-1 5 20-16,1-2-2 15,-2 3 1-15,-4 0-11 16,-6 0-4-16,-2 0-11 16,-4 0 1-16,-2 0 6 15,-1 0-5-15,2-3 10 16,2 1 0-16,3 1 5 16,3 0-9-16,5-2-8 15,1 1 2-15,2 0-1 16,2 2 0-16,0 0 0 0,-4-1-1 15,0 1 1-15,-2-2-1 16,-3 2 1-16,-2-4-1 16,-1 2 1-16,2 2 0 15,1-1 0-15,0 1-1 16,6 0 1-16,1 0-1 16,2 0 1-16,1 0-1 15,2 0 1-15,0 0 0 16,0 0-1-16,-2 0 0 15,-5 0 0-15,-3 0-9 16,-6 0-31-16,-2 0-16 16,-6 0 1-16,-2 0 1 15,-1 0 14-15,0 0 18 16,0 0-14-16,0 0-5 16,3 0 0-16,0 0 13 15,5 0 18-15,2 0 8 0,2 0-43 16,-1-1-53-16,2 0-22 15,-6-2 13-15,-2-3-43 16,-2 2-86-16,-3 0-429 0</inkml:trace>
  <inkml:trace contextRef="#ctx0" brushRef="#br3" timeOffset="853196.7388">29509 18090 345 0,'0'0'310'15,"0"0"-93"-15,0 0-81 16,0 0-35-16,0 0-16 16,0 0-18-16,0 0-25 15,7-7-15-15,-5 7-6 16,2-2 12-16,-1 2 53 15,0-1 21-15,0 0 2 16,0 1-17-16,0 0-19 16,2 0-27-16,-2 0-18 15,4 0-15-15,2 0-13 16,0 0 0-16,6 0 0 16,-2 0-1-16,2 0-39 15,0 0-11-15,-3 0 19 16,0 0 19-16,-3 0 12 15,-3 0 1-15,-1 0 0 0,-1 0 1 16,-4 0 0-16,1 0 1 16,-1 0 6-16,2 0-2 15,1 0-5-15,1 0 1 16,4 0-1-16,3 0 0 16,2 0-1-16,0 0 0 15,3 0 1-15,1 0-1 16,-1 0 1-16,-2 0 0 15,-1 0 0-15,-2 0 0 16,-4 0 9-16,0 0 6 16,-2 0-4-16,-2 0 0 15,0 0-6-15,0 0-6 16,1 0 1-16,5 0 0 0,2 1 6 16,-1 0-5-16,5-1-1 15,0 0 0-15,1 0 1 16,-1 0-1-16,3 0 5 15,-3 0 20-15,1 0 5 16,-2 0 0-16,1 5-6 16,-5-5-7-16,1 2-6 15,1-2-11-15,0 0 6 16,4 0 5-16,-1 0 0 16,3 0-6-16,-3 0-5 15,1 0-1-15,-2 0 1 16,-3 0 0-16,0 0 0 15,-3 0 7-15,-2 0 6 0,1 0 10 16,-4 0-1 0,1 0-3-16,1 0-7 0,2 0-7 15,2 0-5-15,3 0 8 16,0 0 1-16,6 0-9 16,-1 0 7-16,0 0-7 15,1 0 0-15,-3 0 0 16,0 0 6-16,-4 0-6 15,-4 0-1-15,-1 0 9 16,0 2-6-16,-3-2-2 16,0 0 0-16,1 0 1 15,1 0-1-15,3 0 5 0,3 0-5 16,3 0 0 0,0 0-1-16,3 0 0 0,1 0 1 15,-3 0 0-15,0 0-1 16,-5 0 1-16,-1 0 0 15,0 0 0-15,-3 0 5 16,-3 0 2-16,2 0 9 16,-2 0-5-16,1 0-2 15,2 0-4-15,6 0 3 16,0 0 3-16,6 0-4 16,1 0-8-16,2 0 1 15,0 0 0-15,-3 0 1 16,-2 0 0-16,-5 0-2 15,-1 0 0-15,-6 0 0 16,0 0 1-16,-3 0 0 0,1 0 0 16,-1 0 0-16,1 0-1 15,4 0 2-15,1 0 4 16,6 0-6-16,3 0 1 16,1 0 0-16,2 0 0 15,0 0-1-15,-2 0 1 16,-2 0-1-16,0 0 1 15,-6 0-1-15,-3 0 1 16,-1 0 0-16,-4 0 0 16,1 0 0-16,0 0 5 15,1 0 2-15,4 0-1 16,2 0-6-16,5 0 0 16,1 0 0-16,3 0-1 0,0 0 0 15,2 1 1 1,-4 4-1-16,-1-5 0 0,-3 3 0 15,-5-3 0-15,-2 0 1 16,-2 0 0-16,-2 0 5 16,1 0 3-16,-1 0 19 15,4 0 11-15,2 0-19 16,5 0-12-16,3 0-8 16,4-3 0-16,1 3-1 15,2 0 0-15,-1 0 1 16,-3 0-1-16,-2 0 0 15,-3 0 0-15,-2 0 0 0,-2 0 1 16,-1 3 0 0,0-3 1-16,-3 1-1 0,1-1-6 15,-1 0-99-15,-1 0-242 16,-2 0-564-16</inkml:trace>
  <inkml:trace contextRef="#ctx0" brushRef="#br3" timeOffset="859374.3272">31669 17653 920 0,'0'0'489'0,"0"0"-412"16,0 0-9-16,0 0 57 0,0 0 36 16,0 0-37-16,18-18-39 15,-17 18-19-15,-1-2 17 16,0 2-3-16,0 0-3 16,0 0-5-16,-1-3-24 15,-14 0-24-15,-6 2-13 16,-9-1-9-16,-3 1-1 15,0 1 7-15,4 0-7 16,2 0 0-16,5 0 17 16,6 0 1-16,6 0-8 15,4 0-10-15,3 0 6 16,2 4-6-16,1 4 5 16,0 0 0-16,0 4 0 15,0 3 0-15,0-1 8 16,1 1 15-16,-1 5 0 0,0-1-3 15,0 3-6 1,-4 1-4-16,-2 2 2 0,-1-4 0 16,2 5-5-16,2-4-7 15,1 2-5-15,1 3 0 16,1-1 0-16,0 3 0 16,0-2 11-16,0 3-3 15,0 0 3-15,0 0 13 16,0 0 1-16,0 0-6 15,-2-2-3-15,2 1-7 16,0-2-1-16,0-3-7 16,0-1-1-16,0-1 7 0,0-4-8 15,0 4 0-15,0-3 1 16,0 1-1-16,0-1 0 16,0 3 0-16,0-2 7 15,-3 0-6-15,-3-2-1 16,2 0 0-16,-2-1 1 15,2-5-1-15,1 5 1 16,1-5-1-16,-1 2 0 16,2-4 0-16,-1 0 0 15,2-5 0-15,0 0 0 16,0-1 0-16,0-3 1 16,0-1 0-16,0 0 0 15,0 0 5-15,0 0 1 0,0 0 1 16,0 0 4-16,0 0 1 15,5 0-5-15,1 0-8 16,0-1 0-16,4-1 0 16,-1 2 0-16,5-1 0 15,3 1-1-15,2-1 0 16,3 1 0-16,3 0-10 16,-1-3-10-16,-1 1-4 15,-1 0-5-15,-3 2 4 16,-1-3 9-16,-3 3 8 15,-2 0 8-15,-2 0 1 16,-1 0-1-16,-2 0 0 16,0 0 0-16,0 0-7 15,0 0 2-15,-2 0-1 16,-1 0-14-16,0 0-2 0,-4 0 13 16,-1 0 9-16,0 0 1 15,0 0 5-15,0 0 7 16,0 0 11-16,0-3-11 15,0-1-11-15,0-5 1 16,0 1-1-16,0-3-1 16,0 0 1-16,0-2-1 15,0-3 0-15,0 2 0 16,0 0-1-16,0 1 1 16,0-4 0-16,0 5 0 15,0-6 0-15,0-1 0 16,0-1 8-16,3-2-8 15,3-5 6-15,2-1 7 16,0-1 9-16,2 0-13 16,-3-1-8-16,1 1 0 0,-3 0-1 15,0 2 0-15,-4-2-1 16,-1 5 0-16,0-3-7 16,0-1 1-16,0 1-2 15,0 0 0-15,0 0 3 16,0-2-1-16,-1-1 6 15,-2-4 0-15,-3-4 1 16,3-1 0-16,-3-2-1 16,0-3 0-16,-2 4 1 15,-2 2 2-15,3 7-2 0,-1 5-6 16,2 10 5 0,2 2 1-16,4 9 0 0,0 1-39 15,0 4-110-15,6 0-119 16,4 0-325-16,-1 0-285 0</inkml:trace>
  <inkml:trace contextRef="#ctx0" brushRef="#br3" timeOffset="860002.4962">31902 17955 912 0,'0'0'801'15,"0"0"-696"-15,0 0-55 16,0 0 104-16,104-39-14 16,-64 24-61-16,2-6-47 15,3-7-13-15,0-6-2 16,1-5 6-16,2-11 13 15,4-5-12-15,2-4 1 0,2-5-1 16,3-2 4 0,-3 0-9-16,-1-1-19 0,-4 2 2 15,-6 9 7 1,-11 12-9-16,-8 15 0 0,-13 12 6 16,-5 8-6-16,-7 9-13 15,-1 9-80-15,-1 10-392 16,-8 1-188-16</inkml:trace>
  <inkml:trace contextRef="#ctx0" brushRef="#br3" timeOffset="860583.5436">31922 18109 1179 0,'0'0'271'0,"0"0"-200"15,127-8-35-15,-47-5 46 16,27-5 37-16,26-5-10 16,11-1-16-16,-3 1-11 15,-16 8 14-15,-32 7 3 16,-22 4-37-16,-21 1-33 15,-9-1-15-15,2 1-7 0,-1-2-1 16,-2 1-6-16,-14 1-13 16,-16 3-64-16,-14 0-84 15,-19 0-177-15,-3 0-320 16</inkml:trace>
  <inkml:trace contextRef="#ctx0" brushRef="#br3" timeOffset="861169.6056">31942 18110 658 0,'0'0'556'15,"0"0"-475"-15,0 0 5 16,0 0 88-16,96 48 30 16,-49-30-7-16,10 5-59 15,21 7-55-15,22 7-27 16,18 10 4-16,4 7-11 16,-21-10-1-16,-29-6-32 15,-29-14-15-15,-7-2 5 0,1-1-6 16,-3 5 0-16,-1-3 0 15,-11-3-1-15,-8-1-62 16,-8-7-144-16,-3-2-183 16,-3-3-252-16</inkml:trace>
  <inkml:trace contextRef="#ctx0" brushRef="#br3" timeOffset="861644.3612">32003 18324 1788 0,'0'0'469'0,"0"0"-424"0,0 0-10 15,43 75 96-15,-20-33 12 16,8 12-29-16,11 6-64 16,6 1-33-16,8 0-10 15,6-9-7-15,2-5-25 16,0-6-61-16,-6-6 23 15,-6-2 9-15,-17-12-303 0,-16-5-578 16</inkml:trace>
  <inkml:trace contextRef="#ctx0" brushRef="#br3" timeOffset="862343.2338">32130 18162 1290 0,'0'0'532'15,"0"0"-457"-15,100-42-17 16,-45 22 136-16,21-8-39 16,18-10-64-16,15-11-60 15,-8-1-16-15,-20 5-8 0,-23 10-6 16,-16 2-1-16,3-1 0 15,-3-5-7-15,-1 3 0 16,-11 8 5-16,-10 7 1 16,-9 10-65-16,-6 2-43 15,-5 9-169-15,-3 0-199 16,-10 0-373-16</inkml:trace>
  <inkml:trace contextRef="#ctx0" brushRef="#br3" timeOffset="862742.296">32309 18165 1385 0,'0'0'493'0,"0"0"-439"16,163 21-20-16,-34 8 64 15,12 7-23-15,-3 6-75 16,-22 5-41-16,-45-17-251 16,-25-6-332-16</inkml:trace>
  <inkml:trace contextRef="#ctx0" brushRef="#br3" timeOffset="864656.9056">33058 16943 867 0,'0'0'515'0,"0"0"-448"16,0 0-11-16,0 0 151 16,0 0 102-16,0 0-60 15,0 0-91-15,-26-25-40 16,26 24-16-16,0 1-3 16,0 0-17-16,0 0-33 15,-4-4-24-15,-3 4-16 0,-7 0-9 16,-8-2-2-1,-8 2-5-15,-6 0 7 0,-6 2-1 16,-1 8 1-16,6 4 0 16,6 5 1-16,8-2 0 15,11 0 5-15,11 2-5 16,1 1 7-16,10 0-2 16,17 0-5-16,4-6 7 15,4-2-7-15,-2-3-1 16,-2-5-11-16,-6-4-11 15,-2 0-5-15,-7-7 11 16,-1-8 14-16,-5-2-4 16,0-3 6-16,-3 0 0 0,-3 3 14 15,-1-2 2 1,-3 6 14-16,2 1 0 0,-2 7 12 16,0 2 0-16,1 3-19 15,-1 0-23-15,2 10-10 16,1 13 9-16,1 6-1 15,5 11-16-15,6 18-115 16,-1-8-155-16,0-9-598 0</inkml:trace>
  <inkml:trace contextRef="#ctx0" brushRef="#br4" timeOffset="881690.0234">18412 18310 1239 0,'0'0'400'0,"0"0"-226"15,0 0 16-15,0 0 13 16,0 0-28-16,0 0-61 16,6-29-41-16,-6 24-20 15,0 3-6-15,0-6 11 16,0 6 15-16,0-6-10 16,-6 6-17-16,-4-7-13 15,-4 5-11-15,-5-3-5 16,-9 0-2-16,-6 4-3 15,-1 1 12-15,-7 2 10 16,0 0-6-16,-4 0-10 0,7 2-4 16,0 8 2-16,9 3 11 15,8 4-10-15,2 3-10 16,8 2-5-16,6 3 5 16,3 4-1-16,3-2 0 15,0-1 2-15,11-1-7 16,10-2 1-16,3-4-1 15,10-7 5-15,8-3-6 16,0-5-25-16,1-4-31 16,-9 0-51-16,-6 0-82 15,-11 0-122-15,-9-7-466 16,-8-1-636-16</inkml:trace>
  <inkml:trace contextRef="#ctx0" brushRef="#br4" timeOffset="882349.5555">17701 18056 952 0,'0'0'627'15,"0"0"-476"-15,0 0 63 16,0 0 18-16,0 0-24 16,0 0-55-16,0 0-44 15,12-25-24-15,-10 25-30 16,3 1-21-16,-2 12 19 15,1 3 12-15,-1 6-26 16,-3 5-10-16,0 1-11 0,3-1-9 16,-3 0-9-16,0-3 0 15,0-3 0-15,0-4-35 16,0-3-90-16,0-4-86 16,-3-10-129-16,-4 0-245 15,0-2-312-15</inkml:trace>
  <inkml:trace contextRef="#ctx0" brushRef="#br4" timeOffset="882710.0125">17834 18014 1196 0,'0'0'621'0,"0"0"-495"15,0 0 66 1,0 0 15-16,0 0-51 0,0 0-90 15,0 0-31-15,52-34-1 16,-40 30 6-16,2 2 23 16,-5 1-19-16,-2 1-17 15,-1 0-16-15,0 0-11 16,-3 1 0-16,-2 8-1 16,-1 1 1-16,0 1 1 15,0 0 7-15,0 1-7 16,-4 1 6-16,-3-4-6 15,2 1 7-15,1 0-2 16,2 0 7-16,2-3 2 0,0-3-13 16,0 2-2-1,6-2 0-15,7-1-23 0,3 0-108 16,0-3-113 0,-4 0-380-16,-1 0-571 0</inkml:trace>
  <inkml:trace contextRef="#ctx0" brushRef="#br4" timeOffset="883288.2051">18750 18421 937 0,'0'0'705'16,"0"0"-620"-16,0 0-62 15,0 0 52-15,0 0 115 16,0 0 19-16,0 0-37 16,-33 42-27-16,19-25-27 15,-1 4-3-15,-3 4-38 16,3-2-42-16,-2 2-22 15,4-4-12-15,1-1-1 0,5-2-61 16,4 0-130-16,3-9-287 16,0-6-514-16</inkml:trace>
  <inkml:trace contextRef="#ctx0" brushRef="#br4" timeOffset="883787.5607">19413 18274 1307 0,'0'0'401'0,"0"0"-286"15,0 0 70-15,0 0 43 16,0 0-30-16,0 0-43 16,0 0-27-16,41-40-64 15,-41 37 9-15,-7 1-4 16,-6 2-24-16,-11 0-9 0,-4 0-8 15,-5 8-6-15,-8 6-2 16,4 3-1-16,1 6-2 16,8-1-4-16,5-1 1 15,9 5-2-15,11-2-6 16,3 1 3-16,8-1-8 16,17-1-1-16,10-6 2 15,5-2-2-15,1-2-2 16,-2-5-58-16,-5-1-67 15,-7-4-136-15,-6-3-245 16,-11 0-420-16</inkml:trace>
  <inkml:trace contextRef="#ctx0" brushRef="#br4" timeOffset="884144.0046">18947 18013 970 0,'0'0'957'0,"0"0"-708"16,0 0-45-16,0 0 10 0,0 0-45 16,0 0-72-16,0 0-33 15,20 17-7-15,-8 4-23 16,-1 4-14-16,-2-1-13 16,-1 5-6-16,0-3-1 15,-8 4-9-15,0 0-55 16,0-4-81-16,-13-3-155 15,0-3-303-15,0-13-408 0</inkml:trace>
  <inkml:trace contextRef="#ctx0" brushRef="#br4" timeOffset="884868.426">19038 17987 916 0,'0'0'1021'16,"0"0"-828"-16,0 0-15 15,0 0-6-15,0 0-85 16,0 0-57-16,0 0-13 16,81-29-9-16,-58 29-7 15,0 0 0-15,-2 0 8 0,-3 0 9 16,-6 0-3-16,-5 2-8 15,-1 1-1-15,-3 1-4 16,-3 2 7-16,0-3-8 16,0 4 12-16,-1 0 2 15,-10 0 15-15,-2 4-3 16,-5-2-11-16,1 1-8 16,3-2-8-16,0 0 2 15,7-2-2-15,7 1 0 16,0 0-1-16,12 0-6 15,11 3 7-15,9 0 1 16,3 1 0-16,1 4 0 16,-4-2-1-16,-9-2 0 0,-7 2-8 15,-16-1-9-15,0 0 3 16,-19 1 7-16,-10 2 6 16,-14-4-35-16,-12 0-138 15,13-3-381-15,6-2-909 0</inkml:trace>
  <inkml:trace contextRef="#ctx0" brushRef="#br4" timeOffset="885589.4165">17414 18109 1051 0,'0'0'576'15,"0"0"-385"-15,0 0 89 16,0 0-30-16,0 0-20 16,0 0-38-16,0 0-89 15,16-30-78-15,-16 57 2 16,-2 25 41-16,-18 24 9 15,-9 21-2-15,7 10-37 16,4-16-19-16,18-22-17 16,1-25-2-16,28-5-21 15,24 11-49-15,43 2-77 0,-7-6-209 16,-1-17-747-16</inkml:trace>
  <inkml:trace contextRef="#ctx0" brushRef="#br4" timeOffset="886214.0445">19781 18070 869 0,'0'0'853'0,"0"0"-654"16,0 0 12-16,0 0 27 15,0 0-13-15,62 110-21 16,-37-49-64-16,-1-1-48 15,-2 6-34-15,-2 3-24 0,-10-14-23 16,-6 6-10 0,-4-8 0-16,-4-3-1 15,-20-8-8-15,-4-5-56 0,-14-5-107 16,3-11-286-16,11-11-619 0</inkml:trace>
  <inkml:trace contextRef="#ctx0" brushRef="#br4" timeOffset="886841.7156">20715 18350 434 0,'0'0'873'0,"0"0"-575"15,0 0-19-15,0 0 7 16,0 0-47-16,0 0-60 16,0 0-54-16,8-23-36 15,-8 19-14-15,0 2-21 16,-10-4-18-16,-10 1-11 16,-10 3-2-16,-4 0 2 0,-5 2 2 15,-4 0-12-15,4 7-3 16,7 7-5-16,6 4 1 15,8 7-2-15,9 2 0 16,9 5 1-16,0-1-5 16,18 0-1-16,8 0 5 15,7-1-6-15,8-8 0 16,-6-5-30-16,11-10-99 16,-10-4-178-16,-7-3-524 0</inkml:trace>
  <inkml:trace contextRef="#ctx0" brushRef="#br4" timeOffset="887243.7867">20194 18056 1761 0,'0'0'349'0,"0"0"-237"15,0 0 6-15,0 0 45 0,0 0-21 16,0 0-42-16,0 0-47 15,0-22-14-15,0 22 0 16,0 11 37-16,5 4-13 16,-1 5-20-16,3 3-17 15,-4 3-20-15,4 0-5 16,-4-2-1-16,1 2-21 16,-2-7-76-16,-2-2-149 15,0-4-269-15,0-9-362 0</inkml:trace>
  <inkml:trace contextRef="#ctx0" brushRef="#br4" timeOffset="887610.2568">20317 18042 1482 0,'0'0'371'0,"0"0"-274"15,0 0 79-15,0 0 16 16,0 0-14-16,0 0-98 16,0 0-48-16,45-18-4 15,-28 18 5-15,2 0 19 16,-8 0 2-16,0 2-20 16,-7 4-12-16,-2 4-5 15,-2 2-7-15,0 3 10 0,-12 2 15 16,-4 0 4-1,0 6-12-15,2-7-9 0,5 2-4 16,6-1-7 0,3-2-1-16,3-2 5 0,20-2-11 15,12-1 0-15,5-2-33 16,8-8-127-16,-12 0-470 16,-11-3-1262-16</inkml:trace>
  <inkml:trace contextRef="#ctx0" brushRef="#br4" timeOffset="889236.8119">17038 18350 937 0,'0'0'344'16,"0"0"-247"-16,0 0-34 16,0 0 88-16,0 0 60 15,0 0-10-15,0 0-56 16,13-33-8-16,-13 31-25 0,0 0 12 15,0 2-2 1,0 0-10-16,0-3-19 0,0 3-34 16,-13-4-24-16,-3 3-14 15,-4 1-5-15,-6 0-8 16,3 0 4-16,-2 0-2 16,2 0 13-16,-3 8 6 15,0 6-3-15,0 6-13 16,1 3-2-16,2 1-5 15,6 3 1-15,5 1 5 16,5-1-1-16,7 0-4 16,0-3 2-16,19-2 0 15,6-4-8-15,9-4 10 16,8-7-11-16,3-1 0 16,0-6-18-16,1 0-70 0,-4-7-120 15,-9-4-383 1,-14 0-962-16</inkml:trace>
  <inkml:trace contextRef="#ctx0" brushRef="#br4" timeOffset="889845.1424">16123 18162 702 0,'0'0'728'16,"0"0"-414"-16,0 0-65 16,0 0-52-16,0 0-64 15,0 0-19-15,0 0 8 16,19-2 42-16,-9 13-60 15,0 3-25-15,-1 6-14 16,-5 1-26-16,-2 7-26 16,-2-1-6-16,0-3-7 15,0 1-12-15,0-5-51 16,0-3-78-16,-3-3-44 0,3-8-126 16,0-3-402-1,0-3-701-15</inkml:trace>
  <inkml:trace contextRef="#ctx0" brushRef="#br4" timeOffset="890401.5887">16318 18100 1167 0,'0'0'512'0,"0"0"-256"16,0 0-12 0,0 0-8-16,0 0-54 0,0 0-32 15,0 0-74-15,74-31-35 16,-58 25-6-16,4 3-3 16,-1 2-11-16,1-2-11 15,2 3 4-15,-6 0 4 16,-2 0-12-16,-7 0-6 15,-4 7-6-15,-3 3 6 16,0 3 4-16,0 0 5 16,-10 1 2-16,-6 2-4 15,2-3-6-15,5 0 0 16,-2-3 1-16,6-4-1 16,1-1 0-16,4-5-1 15,0 0 0-15,0 1-7 0,14 4 7 16,1 1 11-1,7 2-10-15,5 2 0 0,-5 1 1 16,1-1-1-16,-6 0 0 16,-4-2 0-16,-3 1 0 15,-7-7-1-15,-3 3 10 16,-3-2 10-16,-18 1 4 16,-10 4 0-16,-5-3-17 15,-3 0-7-15,0 2-49 16,10 1-71-16,7 7-125 15,8-1-382-15,11-3-338 0</inkml:trace>
  <inkml:trace contextRef="#ctx0" brushRef="#br4" timeOffset="924027.0197">18227 18711 65 0,'0'0'410'0,"0"0"-146"16,0 0-65-16,0 0-92 15,0 0-7-15,0 0 0 0,0-1 1 16,0 1-17-16,0-4-24 15,3 2-11-15,-3 2 1 16,0-1 18-16,0-1 21 16,0 2-4-16,-3-1-9 15,-4 1-26-15,-1 0-19 16,2 0-19-16,0 0-12 16,0 0-1-16,0 0-17 15,-5 0 2-15,2 0 9 16,2 0 0-16,-3 0 1 15,1 0 6-15,-1 0 0 16,-1 0 0-16,0 0 0 16,-2 0 0-16,-2 0 0 0,-2 0 0 15,3 0 0 1,0 0 0-16,2 3 1 0,3 4-1 16,2-5-6-16,1 3-18 15,-1-2-8-15,0-2-2 16,1 0-12-16,0-1-14 15,2 0 22-15,-3 0 6 16,-2 0 30-16,-1-2 2 16,-1-4 28-16,-3 3-2 15,4 2-7-15,-7-3 6 16,7 4 25-16,0 0-14 16,4 0-11-16,-3 0-10 0,1 0-2 15,-2 4-11-15,1-2 0 16,-3 6-2-16,-3-4-16 15,1 1-34-15,-3-2-4 16,-2 2 19-16,2-5 17 16,-7 0 17-16,4 0 1 15,0 0 0-15,2 0 13 16,6-8 22-16,3 6 14 16,2-1-3-16,0 0-11 15,6 3-16-15,-1 0-12 16,-2 0-7-16,-2 0-1 15,-4 0-21-15,-2 0-2 16,-8 6 13-16,1-2-3 0,-2 5 13 16,3-5 1-1,-5 1 21-15,6-1 18 0,5 1-7 16,-1-3-10-16,5-1-9 16,3-1-11-16,1 2-2 15,1-2-14-15,0 0-30 16,-4 0-44-16,1 0-14 15,-6 0 1-15,-3 0 19 16,0-2 48-16,-1-3 27 16,-4 0 7-16,4 1 7 15,-1-3 18-15,4 4 34 16,7 0 14-16,0 1 5 16,3 2-5-16,3 0-15 15,0 0 8-15,0 0-19 16,0 5-21-16,-3 2-18 0,-7 1-8 15,-4 1-18 1,-2 1-27-16,-7-3-31 0,-2 1 18 16,-1-3 42-16,3 0 16 15,0-4 1-15,7 0 20 16,4-1-1-16,4 0-12 16,5 0 11-16,3-7 0 15,0-1-5-15,0 1-3 16,0 0-11-16,0 4-9 15,0 0 2-15,-6 3 7 16,-4 0 3-16,-6 0 10 16,-10 9 3-16,-3 0 2 0,-4 0-12 15,-5-1-6 1,5 0 0-16,4-4 8 0,3-3 34 16,7-1-23-16,5 0-18 15,8 0 7-15,5 0 3 16,1-5-11-16,0-1-51 15,0 3-72-15,0 3-121 16,0 0-254-16,0 0-248 0</inkml:trace>
  <inkml:trace contextRef="#ctx0" brushRef="#br1" timeOffset="964521.0173">12311 18501 459 0,'0'0'390'0,"0"0"-117"0,0 0-118 15,0 0-71-15,0 0-45 16,0 0-39-16,14 5-29 16,-4-2 6-16,-1-2 18 15,-3-1 5-15,0 2 52 16,-2-2 48-16,-2 0-1 16,-1 0-1-16,-1 0 0 15,0 0 20-15,0 0 20 16,0 0-3-16,0 0-12 15,0 0-25-15,0 0-27 16,0 0-10-16,0-2-20 16,0 0-14-16,0-1-12 15,0-3-8-15,-4 4-6 0,-5 0 12 16,-10 2-2-16,-4 0 1 16,-8 0 6-16,-6 0 4 15,-5 2 6-15,-3 6 20 16,-4 2 7-16,4 1-5 15,5 8 3-15,4 1-2 16,8 0-13-16,8 6-10 16,7-1-9-16,7 2-1 15,6 0-7-15,0-5-11 16,22 0 1-16,14-4 11 16,6-4-12-16,7-8-12 15,2-2-58-15,-5-4-75 0,2-7-115 16,-14-6-312-16,-16-3-421 0</inkml:trace>
  <inkml:trace contextRef="#ctx0" brushRef="#br1" timeOffset="965056.081">11585 18291 1099 0,'0'0'387'0,"0"0"-276"16,0 0-12-16,0 0 96 16,0 0 53-16,0 0-75 15,0 0-54-15,-3-15-23 16,3 15-12-16,0 0 9 16,0 9-11-16,-4 10 14 15,-2 7-18-15,-1 5-35 16,-3 5-28-16,-2-4-13 15,1-5-1-15,4-3-1 16,1-5-21 0,3-6-57-16,3-3-104 0,0-10-119 15,0 0-367-15,6-10-473 0</inkml:trace>
  <inkml:trace contextRef="#ctx0" brushRef="#br1" timeOffset="965460.1559">11707 18266 1667 0,'0'0'341'0,"0"0"-239"15,0 0 0-15,0 0 18 16,0 0-16-16,0 0-48 15,0 0-19-15,33-15-3 0,-20 15 2 16,-4 0 1-16,2 3 2 16,-1 1-8-16,-4 2-14 15,0 1-8-15,-3 3 1 16,-3 0-1-16,0 3-7 16,0 0 7-16,-15 7 11 15,-5 3 7-15,0-1 15 16,2 2 1-16,0-7-7 15,6-2-6-15,9-4-7 16,3-7-17-16,0 2 0 16,15-5-6-16,15 0-7 15,9-1-97-15,25 0-147 0,-12 0-437 16,-9-1-851-16</inkml:trace>
  <inkml:trace contextRef="#ctx0" brushRef="#br1" timeOffset="966108.0108">13062 18347 1347 0,'0'0'551'15,"0"0"-457"-15,0 0 5 16,0 0 47-16,0 0 5 16,0 0-31-16,0 0-29 15,-48-25-4-15,21 27-4 16,-6 16 10-16,-7 10 13 15,-5 8-6-15,-9 7-21 0,-2 5 1 16,2 2-17-16,-1 4-19 16,9-2-23-16,10-5-19 15,12-5-2-15,18-6-9 16,6-3-14-16,10-4-25 16,19-7-23-16,23-2-70 15,-10-10-195-15,-5-6-589 0</inkml:trace>
  <inkml:trace contextRef="#ctx0" brushRef="#br1" timeOffset="966773.8746">13526 18519 985 0,'0'0'240'0,"0"0"-188"15,0 0 60-15,0 0 93 0,0 0 30 16,0 0-29 0,0 0-46-16,-3-18-25 15,-4 18-24-15,0 0-20 16,-9 0-23-16,-8 5 2 0,-7 11 11 15,-8 4-11-15,-3 3-10 16,-4 3-11-16,7 4-7 16,1 0-6-16,12-4-9 15,8-2-8-15,12 2-6 16,6-6-5-16,3-4-8 16,18-1-7-16,4-5-9 15,5-2-54-15,-3-6-101 16,4-2-85-16,-11-2-351 15,-4-8-201-15</inkml:trace>
  <inkml:trace contextRef="#ctx0" brushRef="#br1" timeOffset="967210.2264">13175 18293 1132 0,'0'0'808'0,"0"0"-621"16,0 0-27-16,0 0-4 15,0 0-33-15,0 0-33 16,-38 81-47-16,37-61-24 0,1 2-13 16,-4-2-6-1,4 0-11-15,-3 0-48 0,0-5-28 16,-3 2-106-16,0-3-172 16,0-9-265-16</inkml:trace>
  <inkml:trace contextRef="#ctx0" brushRef="#br1" timeOffset="967735.795">13290 18256 1280 0,'0'0'604'0,"0"0"-492"16,0 0 9-16,0 0 42 16,0 0 22-16,0 0-35 15,0 0-64-15,6-2-57 16,3 2-29-16,3 0 0 16,-2 0-8-16,1 2-14 15,-2 6-5-15,1-6-4 16,-1 6 3-16,-6-4 13 15,0 2 7-15,-3-4 7 16,0 3-10-16,0 0 6 16,-12 3 5-16,-4-2 10 0,-6 5 4 15,2-5 20 1,2 1 14-16,6-1 2 16,6-1-12-16,3 0-15 0,3-1-12 15,0 3-2-15,12 2 21 16,6 1-18-16,0-3-11 15,1 3 0-15,-2-1 1 16,-10-2-2-16,-4 2-14 16,-3 2-5-16,-7 2-1 15,-13 1-24-15,-8 2-80 16,-11 0-170-16,6-2-302 16,8-4-891-16</inkml:trace>
  <inkml:trace contextRef="#ctx0" brushRef="#br1" timeOffset="968129.8428">13745 18721 1335 0,'0'0'403'0,"0"0"-288"15,0 0 102-15,0 0 49 16,0 0-33-16,0 0-77 16,0 0-53-16,-64 60-27 15,43-44-35-15,0 0-14 16,-1-1-14-16,3 2-7 16,2-4-6-16,-3 1-23 15,10-1-98-15,1-6-111 16,3-3-375-16,6-4-538 0</inkml:trace>
  <inkml:trace contextRef="#ctx0" brushRef="#br1" timeOffset="968653.0722">14330 18594 1433 0,'0'0'612'0,"0"0"-515"16,0 0-12-16,0 0 72 15,0 0-1-15,0 0-38 16,0 0-53-16,10-28-8 16,-12 27-3-16,-12-3-38 15,-4 2 7-15,-9 2 11 16,-5 0-1-16,-4 13 3 15,-3 3 15-15,0 4 4 16,6 3-9-16,4-2-13 0,9 0-4 16,8-2-2-16,6 0-18 15,6-1-8-15,0-3 5 16,9-3-6-16,7-1-1 16,7-2-8-16,2-7-9 15,2 0-12-15,-2-2-18 16,-2 0-38-16,-4-3-73 15,-1-8-92-15,-9 1-264 16,-3 3-296-16</inkml:trace>
  <inkml:trace contextRef="#ctx0" brushRef="#br1" timeOffset="969178.5335">13860 18337 1652 0,'0'0'377'0,"0"0"-202"16,0 0 37-16,0 0-4 0,0 0-35 16,0 0-55-1,0 0-61-15,0 47-36 0,-3-25-20 16,-3 2 5-16,0-1-5 15,-2 0-1-15,1-4-34 16,1 1-56-16,-3-6-64 16,-1-1-137-16,4-6-393 15,3-4-801-15</inkml:trace>
  <inkml:trace contextRef="#ctx0" brushRef="#br1" timeOffset="969684.701">14000 18354 704 0,'0'0'1164'0,"0"0"-940"0,0 0-80 15,0 0 25-15,0 0-18 16,0 0-16-16,0 0-56 15,13-27-51-15,-4 24-28 16,5 1 1-16,1 1 0 16,1 1-1-16,1 0 1 15,-1 0 0-15,-4 0-1 16,0 0 1-16,-3 5-1 16,-3-1 0-16,-3 1 0 0,-3 1-6 15,0 0-5-15,-3 1 5 16,-12 1 6-16,-6 1 2 15,-4 1-1-15,1 0 8 16,6-2-8-16,1 2 7 16,10-3-7-16,5-2 0 15,2 0 10-15,0 0 1 16,15 2-2-16,8 1-4 16,-1 2-6-16,2-5 0 15,-6 4-6-15,-3-1 5 16,-9-1-11-16,-6 3-8 15,0-4 7-15,-20 1 11 16,-6 1 1-16,-4 2-5 16,-17-1-123-16,11-2-139 15,7-2-573-15</inkml:trace>
  <inkml:trace contextRef="#ctx0" brushRef="#br1" timeOffset="970275.7285">14565 18355 1328 0,'0'0'349'16,"0"0"-156"-16,0 0 58 0,0 0-18 15,0 0-31-15,0 0-59 16,0 0-45-16,68 35-1 15,-55-9-26-15,-4 4-13 16,-6 7-6-16,-2 6-20 16,-1-3-8-16,-1 5-14 15,-11-3-4-15,-12 2-4 16,-4-4-2-16,-2-4 7 16,-6-3-7-16,2-2-1 15,-3-6-21-15,1-5-34 16,0-3-63-16,5-7-126 15,10-6-270-15,9-4-562 0</inkml:trace>
  <inkml:trace contextRef="#ctx0" brushRef="#br1" timeOffset="970897.3342">15222 18545 1007 0,'0'0'600'0,"0"0"-502"16,0 0 80 0,0 0 60-16,0 0-48 0,0 0-61 15,0 0-65-15,24-16-25 16,-24 16-2-16,0 0 21 16,-6 0 21-16,-7 0-36 15,-7 0 15-15,-2 6 5 16,-8 4 4-16,0 1-5 15,2 7-12-15,-2 2-18 16,5 2-8-16,2 3-2 16,7-3 4-16,3-1-14 15,5 1-11-15,8-1 0 0,0-4 0 16,2-2 12 0,14-2-7-16,3-4-6 15,4-3-1-15,3-5-26 0,6-1-25 16,0 0-38-16,-2-11-73 15,5-10-107-15,-13 2-405 16,-4-4-642-16</inkml:trace>
  <inkml:trace contextRef="#ctx0" brushRef="#br1" timeOffset="971300.4043">14931 18264 310 0,'0'0'1312'0,"0"0"-1042"16,0 0-33-16,0 0 4 15,0 0 5-15,0 0-62 16,0 0-82-16,0 0-54 16,0 17-8-16,0 6-11 0,0-1-10 15,0 2 0-15,0-2-8 16,-9 0-11-1,-1-3 0-15,-3-3-14 16,2-4-62-16,2-3-101 0,0-3-138 16,0-3-359-16,5-3-346 0</inkml:trace>
  <inkml:trace contextRef="#ctx0" brushRef="#br1" timeOffset="971665.373">15046 18274 970 0,'0'0'943'16,"0"0"-814"-16,0 0-81 16,0 0 41-16,0 0 29 15,0 0-19-15,0 0-41 16,83-20-18-16,-69 20-1 15,-5 0-8-15,-6 0-9 16,-3 10-5-16,0 2-7 16,-3 3 11-16,-17-1 13 15,1 2 23-15,-6 0 1 16,1 1-6-16,6 0-5 16,-3-1-7-16,8-4-3 15,7 0-4-15,3-1-4 16,3-4 5-16,6 0 2 0,17-7-18 15,12 0-18-15,1 0-41 16,13-13-135-16,-10-4-354 16,-11 1-1216-16</inkml:trace>
  <inkml:trace contextRef="#ctx0" brushRef="#br1" timeOffset="976352.5277">13178 18995 728 0,'0'0'315'16,"0"0"-229"-16,0 0-71 15,0 0-14-15,0 0 23 16,0 0 77-16,-13 0 0 16,13 0-48-16,7 0-10 15,-4-3 43-15,0 2 55 16,0-2 51-16,0 3 5 0,-2-3-27 15,2 1-32-15,0 2-52 16,8 0-43-16,1 0-27 16,11-2-13-16,9-1-3 15,10-3-67-15,1-1-121 16,14-5-190-16,-11 3-223 16,-13-1-219-16</inkml:trace>
  <inkml:trace contextRef="#ctx0" brushRef="#br1" timeOffset="976729.3183">13169 18916 1425 0,'0'0'592'0,"0"0"-488"16,0 0-84-16,0 0-20 16,103 0-47-16,-58 0-99 15,-8-5-169-15,-7-2-609 0</inkml:trace>
  <inkml:trace contextRef="#ctx0" brushRef="#br1" timeOffset="977236.3285">13930 18998 1610 0,'0'0'548'0,"0"0"-462"16,0 0-68-16,0 0-9 15,0 0 35-15,115-20-10 16,-79 14-34-16,-4 5-71 16,0-2-143-16,-11 0-32 0,-12 0-12 15,-9-1-139-15,0-1-686 0</inkml:trace>
  <inkml:trace contextRef="#ctx0" brushRef="#br1" timeOffset="977575.7286">14009 19011 1156 0,'0'0'491'0,"0"0"-325"16,0 0-37-16,121-9-52 16,-60-10-77-16,-12 4-151 15,-7-1-430-15</inkml:trace>
  <inkml:trace contextRef="#ctx0" brushRef="#br1" timeOffset="978472.1389">12004 18958 970 0,'0'0'570'0,"0"0"-433"16,0 0-48-16,0 0 0 15,0 0 116-15,0 0-7 16,0 0-68-16,76-16-51 16,-61 16-42-16,-3 0-21 15,1 0-8-15,-3 0-7 16,6 0-1-16,3 0-54 16,14 0-152-16,-8-7-343 15,-1-2-330-15</inkml:trace>
  <inkml:trace contextRef="#ctx0" brushRef="#br1" timeOffset="978885.7349">12049 18919 537 0,'0'0'858'16,"0"0"-590"-16,0 0-83 15,0 0-13-15,0 0 2 16,0 0-57-16,0 0-65 15,97 3-52-15,-78-3-177 0,-1-5-599 0</inkml:trace>
  <inkml:trace contextRef="#ctx0" brushRef="#br1" timeOffset="979750.0878">15143 19040 798 0,'0'0'727'16,"0"0"-577"-16,0 0-150 16,0 0-7-16,0 0 7 15,0 0 71-15,0 0 8 16,88 0-35-16,-67 0-23 0,3 0-10 16,-2-3-11-16,-3-1-13 15,-2 1-94-15,-14-5-127 16,-3 1-174-16,0 2-625 0</inkml:trace>
  <inkml:trace contextRef="#ctx0" brushRef="#br1" timeOffset="980104.5305">15143 18971 636 0,'0'0'836'0,"0"0"-558"15,0 0-181-15,0 0-39 16,0 0 32-16,0 0 53 16,97-10-42-16,-61 7-101 15,13-3-80-15,-12 1-438 16,-7-5-883-16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4-20T07:26:17.666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context xml:id="ctx1">
      <inkml:inkSource xml:id="inkSrc1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36.43264" units="1/cm"/>
          <inkml:channelProperty channel="Y" name="resolution" value="36.48649" units="1/cm"/>
          <inkml:channelProperty channel="T" name="resolution" value="1" units="1/dev"/>
        </inkml:channelProperties>
      </inkml:inkSource>
      <inkml:timestamp xml:id="ts1" timeString="2021-04-20T07:27:07.821"/>
    </inkml:context>
  </inkml:definitions>
  <inkml:trace contextRef="#ctx0" brushRef="#br0">6718 1128 791 0,'0'0'304'0,"0"0"-139"0,0 0-94 16,0 0 4-16,0 0 44 16,0 0 2-16,0 2-19 15,0-2-17-15,3 0-34 16,-3 0-14-16,0 0-11 16,3 0 18-16,-3 0 7 15,3 1 1-15,1-1-8 16,-1 2-7-16,3 0-8 15,2 0-7-15,1 1 2 16,7-1 0-16,5 1-1 16,0 0-5-16,3 0-6 15,4 0-3-15,-4 0-8 0,1 0 7 16,-2 0-7 0,2-1 0-16,-4 3 0 0,-3-3 0 15,0 0-1-15,-3 4 1 16,1-4 0-16,2 1 0 15,-3 0-1-15,1-2 0 16,4 2 2-16,5-1-2 16,2-1 2-16,6 0-1 15,1-1 1-15,2 1-2 16,0-1 2-16,-2 2-2 16,-3 1-2-16,-2 0 1 15,-2 1 0-15,-5 1 0 16,2 1-8-16,-6 0 9 15,6-1 0-15,-2 0-1 16,3-2 1-16,2-1 0 0,3-2 0 16,1 0 0-16,2 0 2 15,6 0-2-15,-3 0 1 16,0 0-1-16,-2 0 1 16,3 0 1-16,-4 0-1 15,-2 0 0-15,-1 1-1 16,3 4 0-16,0-2-1 15,1 1 1-15,2 1 1 16,3-1-1-16,4 0 0 16,-1 0 0-16,0-2 0 15,1-1 0-15,2 1 0 16,-4-2 1-16,-5 1-1 16,0 0-1-16,-6 1 1 15,-2-2-1-15,-1 1 0 16,3-1 1-16,-2 0 0 0,2 0-1 15,1 0 1-15,5 0-1 16,-3 0 1-16,6 0 0 16,-3-1 0-16,1-1 0 15,3 1 0-15,-4 1 0 16,0 0 0-16,-3 0 0 16,-5 0 0-16,-1 0-1 15,1 1 1-15,2 4 0 16,0 0 0-16,4-1-1 15,2 2 1-15,0-2-1 16,0 1-16-16,4-2 0 16,-3 2 9-16,-1-3 7 0,0 0 1 15,4-1-2-15,-4 1-4 16,-2-1-10-16,2-1-2 16,-3 1 9-16,-4-1-1 15,3 0 1-15,-5 0-6 16,-2 0 7-16,2 0 6 15,-6-1 1-15,0-5-1 16,1 1-4-16,-2-2 5 16,2-3-7-16,-1 2-2 15,-3-2 3-15,1-2 6 16,5 1 1-16,-3-2 0 16,3 2 0-16,1 0 0 15,2 0 0-15,-3-1-1 0,0 1 1 16,3 0 0-16,-2-1 0 15,-1 0 0-15,-2 1 0 16,-2-2 0-16,-1-1 6 16,-3-1 2-16,4 0-6 15,-4-3-1-15,4-1-1 16,-4 0 1-16,-1-1 0 16,0-1 0-16,-3-2 0 15,-6 2-2-15,1 1 3 16,-4 2-8-16,0-1 1 15,-3 1 5-15,3 1 9 16,-3-1-8-16,0-3 0 16,0 1 7-16,0-3-8 0,-6 2 1 15,-1-1 8 1,1-1-8-16,0 1 0 0,0 1 0 16,-5-1-1-16,7 2 9 15,-5 3-9-15,3 2 1 16,0 1-1-16,-4 0 1 15,-3 5 0-15,3-2 0 16,-6 2 1-16,4 1-2 16,-6 1-1-16,3 0 1 15,-3-1 1-15,3 2 0 16,-1-2-1-16,-2-1 1 16,3 2 1-16,-4-4-1 15,2 3 1-15,-2-1-1 0,-2-2-1 16,0 2 1-1,-5-1-1-15,6 0 0 0,-2 0 1 16,5 2-1-16,-2 1 0 16,5 1 0-16,-5 0-1 15,4 0 0-15,-3 2 0 16,0 1 1-16,-3 1-1 16,-4-1 1-16,1 0 0 15,-3-1 0-15,0 1-1 16,-1 0 0-16,1-1 0 15,0 0 1-15,2 0-1 16,-2 0 1-16,6-1 0 0,-3 3 0 16,2-1 0-1,-5 0-1-15,2 1 1 0,-1 1-1 16,-2-2 0-16,-2 2-1 16,-3-3 1-16,1 1 0 15,0 0-6-15,-5-1 4 16,-2-1 2-16,-3 0-5 15,-1-3 6-15,1 3 0 16,2-1 2-16,3 1-2 16,4 0 1-16,0 3-1 15,2-1-1-15,-2 0 1 16,0 2 0-16,2-1 0 16,-2 2 0-16,0 0 0 15,0-2 0-15,2 2 0 16,-2-1 0-16,0 0 0 0,-3-2 0 15,-2 1 1-15,-1-3-1 16,0 1 1-16,0-3-1 16,-1 4 0-16,1-3 1 15,2 3-1-15,-2-2 1 16,2 0-1-16,-2 1 0 16,0 0 0-16,-4 0 0 15,-2-2 0-15,-1 2 0 16,-2-2 0-16,-1-1 0 15,-2 2 0-15,-1-1 0 16,3 1 0-16,1-1 0 16,-1 0 1-16,7 2-1 15,0 1 0-15,2-1 1 0,9 2-1 16,-2 0 0 0,6 0 0-16,-1 2 0 0,1 0 0 15,1 0 0-15,-2 0 0 16,-2 0 0-16,-3 0 0 15,2 0 0-15,-2 0 0 16,0 0 0-16,5 0 0 16,-2 0 2-16,3 0-2 15,-1 0 0-15,4 0 0 16,2 0 0-16,5 0 1 16,1 0-2-16,4 2 1 15,3 5 0-15,-3 0-3 16,0 2 2-16,-4 2 0 0,-1 0 1 15,1 0 0 1,1 0-1-16,3 0 1 0,0 1-2 16,3-2 2-16,-1 3-1 15,-2-4 1-15,1 3 0 16,1-4 0-16,4-1 1 16,-3 0 0-16,3 0 7 15,-1 2 1-15,-1 1 3 16,-1 2-2-16,3 4-8 15,-1-1 5-15,4 2-1 16,0-1-5-16,0-1 0 16,0 1 11-16,0-2-2 15,1 1-2-15,-1 0-2 16,0-1 0-16,0 0 1 0,-1 0 3 16,4 1 5-1,0-1 10-15,0 2-1 0,0 0-9 16,0 2-8-16,0 0-5 15,0 2 10-15,0 0-2 16,0 0-2-16,0-2 2 16,0 0-3-16,4 0 1 15,-4-1-2-15,0 1 6 16,0 0-3-16,0-1-8 16,0 1 6-16,0-1-1 15,-4-1-5-15,1-1-1 16,0 1 1-16,0 0-1 15,3 1 1-15,0 0-1 0,0 1 1 16,0-2 0-16,0 1-1 16,0 0 1-16,0-1 1 15,0-2-1-15,0-3 0 16,0 1-1-16,0-3 0 16,0 0-2-16,0 0-85 15,0 6-183-15,-9-4-209 16,0-3-185-16</inkml:trace>
  <inkml:trace contextRef="#ctx1" brushRef="#br0">23636 8326 0</inkml:trace>
  <inkml:trace contextRef="#ctx0" brushRef="#br0" timeOffset="204709.9833">7701 4486 690 0,'0'0'31'16,"0"0"8"-16,0 0 234 15,0 0 18-15,0 0-122 16,0 0-35-16,0 0-3 16,0 0-3-16,0 0-24 15,0 0-40-15,0 0-33 16,0 0-21-16,0 0-8 15,0 0-2-15,0 0 0 16,0 0-10-16,0 0-27 16,0 0-54-16,0 0-67 0,0 0-17 15,3 0-50 1,2-2-63-16,2-1-386 0</inkml:trace>
  <inkml:trace contextRef="#ctx0" brushRef="#br0" timeOffset="205271.5974">7806 4352 770 0,'0'0'151'15,"0"0"-73"-15,0 0 44 16,0 0 54-16,0 0 3 16,0 0-35-16,0 0-17 15,0-3 0-15,0 3 2 0,0 0-28 16,0 0-35-16,0 0-14 16,-3 3-8-16,-11 9 39 15,-2 6-3-15,-5 8-14 16,-6 3-23-16,-6 7-3 15,-3 5 3-15,-5 2-10 16,2 3-11-16,0-4-10 16,3-1-2-16,6-4-9 15,5-5 7-15,4-3-7 16,6-6 0-16,2-3-1 16,7-6 0-16,0-2-61 15,1-7-64-15,5-3-75 16,0-2-139-16,0 0-60 15,0-10-206-15</inkml:trace>
  <inkml:trace contextRef="#ctx0" brushRef="#br0" timeOffset="205604.9808">7507 4385 1279 0,'0'0'246'0,"0"0"-131"16,0 0-7-16,0 0 40 15,0 0 60-15,0 0-47 16,0 0-72-16,-10-17-48 0,10 24-31 16,0 10-1-16,0 8 80 15,0 5-16-15,0 2-34 16,10 2-24-16,4 0 1 15,-1-4-5-15,2 0-10 16,1-3 1-16,-2-3-2 16,-1-3-1-16,-1-1-63 15,-3-2-52-15,-1-1-48 16,8-2-154-16,-7-2-244 16,6-5-265-16</inkml:trace>
  <inkml:trace contextRef="#ctx0" brushRef="#br0" timeOffset="205996.2375">7880 4597 195 0,'0'0'1007'0,"0"0"-817"0,0 0-110 16,0 0-7-16,0 0 36 15,0 0 31-15,0 0-61 16,85 6-51-16,-49-5-21 16,0 1-5-16,1-2 5 15,-4 1-7-15,-3-1-2 16,-8 0-40-16,-5 2-27 16,-7-2-33-16,-7 1-105 15,0-1-165-15,-3 0-471 0</inkml:trace>
  <inkml:trace contextRef="#ctx0" brushRef="#br0" timeOffset="206262.7091">8089 4511 990 0,'0'0'610'0,"0"0"-486"15,0 0-10-15,0 0 59 16,0 0-6-16,0 0-40 16,0 0-62-16,0 3-36 15,0 10 6-15,0 3 7 16,0 5-13-16,0 2-15 16,3 0-8-16,0-1-6 0,0 1-15 15,0-2-129-15,3 6-144 16,-3-7-228-16,0-5-170 0</inkml:trace>
  <inkml:trace contextRef="#ctx0" brushRef="#br0" timeOffset="206600.3163">8377 4368 605 0,'0'0'782'16,"0"0"-617"-16,0 0-86 15,0 0 42-15,0 0 53 16,0 0 9-16,0 0-34 15,6 39-41-15,0-19-35 16,3 3-13-16,0 1-22 16,0 0-20-16,1 1-17 15,-1-5-1-15,-2 1-25 16,7-3-83-16,-5 2-153 16,0-8-299-16,-3-2-201 0</inkml:trace>
  <inkml:trace contextRef="#ctx0" brushRef="#br0" timeOffset="206937.543">8578 4402 1202 0,'0'0'363'0,"0"0"-241"15,0 0 15-15,0 0 51 16,0 0-5-16,0 0-58 16,0 0-59-16,0 10-36 0,0 7 35 15,0 6 12-15,0 5-17 16,0 5 13-16,-4 2 0 16,-2 1-31-16,-3 4-18 15,0-5 9-15,-1 4-8 16,2-7-13-16,-1-4-11 15,3-2-1-15,2-7-1 16,1-5-36-16,3-4-81 16,0-6-124-16,0-3-391 15,0-1-211-15</inkml:trace>
  <inkml:trace contextRef="#ctx0" brushRef="#br0" timeOffset="209887.8239">8789 4513 449 0,'0'0'0'0,"0"0"-10"16,0 0 4-16,0 0 6 15,0 0 16-15,0 0 13 16,0 0 570-16,-6 5-360 15,6-4-74-15,0-1-41 16,0 2 8-16,0 1 23 16,3 1-10-16,10 3-27 15,7 1-7-15,14 2-33 16,15 1-20-16,11-1-28 16,7-2-21-16,6 0-2 15,0-1-6-15,-4-1 0 0,-8 1 0 16,-6-3 0-1,-10 0-1-15,-12-1 1 0,-9-1 0 16,-8-1-1-16,-10-1 1 16,-3 0 5-16,-3 0 8 15,0 0 12-15,-3-7 4 16,-6-6-29-16,-7-2-1 16,-1-4-1-16,1 2 0 15,-5 1 1-15,6 3-1 16,-1 3 2-16,5 3 4 15,2 2 10-15,3 0 5 16,-1 2 6-16,4 2 0 16,3 1-5-16,0 0 2 15,0 0-7-15,0 0-4 16,0 0-11-16,0 0-1 0,3 1-12 16,7 9 6-16,3 5 6 15,10 2 1-15,-2 3-1 16,6 0 0-16,-3 0 1 15,1-2 0-15,-6-1-1 16,-2-1 1-16,-4-4-1 16,-10 1 1-16,0-3-1 15,-3 1 2-15,0-1 9 16,-16 0 6-16,1 0-4 16,-6-2-5-16,2-1-8 15,5 0-10-15,5-5-117 16,2-2-244-16,7 0-590 0</inkml:trace>
  <inkml:trace contextRef="#ctx0" brushRef="#br0" timeOffset="210749.3929">9884 4359 781 0,'0'0'783'16,"0"0"-597"-16,0 0-56 15,0 0 56-15,0 0 3 16,0 0-26-16,0 0-58 16,-13-6-29-16,13 6-15 15,0 0-32-15,4 0-12 16,5 0-15-16,6 0-1 0,6 0-1 15,4 2 0 1,2 0 1-16,-2 1-1 0,-2 0 0 16,-1 1 0-16,-1 0-1 15,-6 0-1-15,-2 1 1 16,-4-1 0-16,-4-1-7 16,-2 1 7-16,0-1 1 15,-3 1 0-15,0 3 0 16,0 2 10-16,0 4 7 15,-3 1 4-15,-5 1 9 16,-8 3-2-16,1 2-6 16,-6 0 4-16,0 5-2 15,-6-1 13-15,2 2-13 16,-2-2-3-16,2-2-5 16,1 1-7-16,6-3 0 0,3-2-3 15,6-3-5-15,0-2 0 16,6-2-1-16,0-1 0 15,3-3 1-15,0 0-1 16,0-2 0-16,0 1 0 16,12-1 2-16,0-1 4 15,6-1-5-15,1 0 5 16,-2-1-5-16,2 0 0 16,-1-2 0-16,0 0 1 15,-3 0-1-15,1 0 0 16,-2 0 5-16,-1 0-5 15,-4 0 1-15,-3 0-1 16,0 0 1-16,-6 0 4 0,0 0-6 16,0 0 0-1,0 0 0-15,0 0 0 0,0 0-6 16,0 0-18-16,0 0-20 16,0 0-50-16,0 0-75 15,2-11-167-15,5 1-555 16,-7-1-466-16</inkml:trace>
  <inkml:trace contextRef="#ctx0" brushRef="#br0" timeOffset="211134.2329">9890 4576 1068 0,'0'0'382'16,"0"0"-238"-16,0 0 11 15,0 0 108-15,0 0-14 16,0 0-68-16,0 0-64 16,-15-2-23-16,15 2-18 15,0 0-34-15,0 0-13 16,9 0-8-16,6 0-6 15,9 0 0-15,4 3 0 16,2-1-6-16,-4 1-3 16,0-1-5-16,-5 0 0 15,-6-1 0-15,-6 1 0 0,1-1-1 16,-7-1 1-16,-3 2-1 16,0-2 0-16,0 0-12 15,0 0-51-15,0 0-110 16,0 0-288-16,0-6-525 0</inkml:trace>
  <inkml:trace contextRef="#ctx0" brushRef="#br0" timeOffset="211688.5258">10470 4630 1134 0,'0'0'732'15,"0"0"-617"-15,0 0-75 16,0 0 55-16,0 0 34 16,0 0-29-16,0 0-51 15,18 0-33-15,0 1-7 16,9 2 5-16,1-1-8 0,2-2-6 15,0 0 0-15,-2 0-11 16,-4 0-33-16,-6 0-70 16,-3 0-74-16,-6-1-94 15,-9-2-285-15</inkml:trace>
  <inkml:trace contextRef="#ctx0" brushRef="#br0" timeOffset="211967.3823">10618 4531 1288 0,'0'0'567'16,"0"0"-493"-16,0 0-30 0,0 0 87 15,0 0 17-15,0 0-59 16,0 0-45-16,-3 25-8 15,-6-4 50-15,3 5-25 16,-3 1-24-16,0 1-18 16,-1-1-13-16,-3-1-6 15,3-2-39-15,3 5-136 16,1-8-333-16,6-6-255 0</inkml:trace>
  <inkml:trace contextRef="#ctx0" brushRef="#br0" timeOffset="212480.7212">11224 4414 1592 0,'0'0'290'0,"0"0"-187"16,0 0 45-16,0 0 10 15,0 0-38-15,0 0-44 16,0 0-41-16,0 8-21 0,0 11 2 16,-12 6 17-16,-2 7-11 15,-8 5-4-15,1 1-8 16,0 0-8-16,0-4-1 15,5-3 0-15,7-4 0 16,3-5-1-16,0-3 0 16,6-5 0-16,0-2-1 15,0-7 1-15,0-2-1 16,3-3 1-16,6 0 0 16,0 0-2-16,4-10-4 15,1-6 5-15,-4-4 1 16,-1-3 0-16,0-4 0 15,-9-2 2-15,0-1 10 0,-3-4-2 16,-19-2 1 0,-11 0-10-16,-9 3 1 0,-7 1-2 15,1 5 1-15,5 7-1 16,10 7-22-16,12 6-125 16,8 4-372-16,9 3-413 0</inkml:trace>
  <inkml:trace contextRef="#ctx0" brushRef="#br0" timeOffset="215020.3613">10175 4199 97 0,'0'0'161'15,"0"0"-103"-15,0 0-36 16,0 0-5-16,-84-12 12 16,62 12-28-16,1 0 27 15,-4 0 272-15,2 2-216 16,-2 5-60-16,-5 0-9 0,1 2 9 15,3 1 18 1,2 0-4-16,6 0-21 0,2 1-17 16,2 0-5-16,4 4 5 15,1 1 39-15,0 5 20 16,-1 4 4-16,-1 2-7 16,-4 7-24-16,-1-1-10 15,-4 0 5-15,-2 5 17 16,1-3 5-16,6 0-1 15,2-1-29-15,5-3-11 16,5-3 2-16,3 2-8 16,0-4-1-16,3 3 0 15,5-1 0-15,2-1 1 16,2-2-1-16,-3 4-1 16,6-3 1-16,-6 1 0 15,3-3 0-15,1-1-1 0,-2-7 1 16,5 2 0-16,-1-6 9 15,9-5 19-15,1-1 14 16,5-6-8-16,3 0-4 16,2 0 2-16,6-10-8 15,-1-4 0-15,2-5-6 16,-3 3 7-16,-3-4 24 16,-5-3-17-16,-1 0-11 15,-3-4-3-15,-5-3-1 16,-1-3 1-16,-6-2 1 15,-2-3-8-15,-7-3-2 0,0 0-4 16,-5-5-5-16,-1 0-1 16,0 0-7-16,0-1-20 15,-4 5 26-15,-2 1-10 16,-7 5-36-16,-2 1-4 16,-6 7 5-16,-7 3 25 15,-11 4 19-15,-10 2-21 16,-42 5-70-16,10 4-220 15,5 3-812-15</inkml:trace>
  <inkml:trace contextRef="#ctx0" brushRef="#br0" timeOffset="216227.2308">7789 4219 425 0,'0'0'0'16,"0"0"0"-16,0 0-39 15,0 0 39-15,0 0 27 16,0 0-5-16,0 0 17 15,0-32 167-15,-6 32-33 16,-4 0-86-16,-5-2-25 16,-3 2 2-16,-3 0 2 15,-3 0-2-15,-1 0-39 16,-2 0-11-16,-1 0-14 16,1 0 0-16,-3 0 0 15,3 0 0-15,0 7-24 16,-1 7 24-16,-2 6 30 0,3 6 24 15,-1 4 22-15,1 7-34 16,2 5-20-16,2 4-4 16,-2 2-4-16,1 0-2 15,8-2-11-15,5-3 5 16,8-4-6-16,3-2 0 16,0-5 25-16,18 0 0 15,0 0-5-15,12 1-7 16,1-6-4-16,2 1-7 15,6-6 6-15,1-7-6 16,2-5 8-16,1-7 0 16,2-3-1-16,0-2-8 15,1-13 8-15,3-6 1 0,-7-5-3 16,0-7 2-16,-1-2-9 16,-8-10 0-16,0-5-1 15,-5-7 1-15,-8-5 7 16,-7 0 3-16,-10 0 4 15,-3 3 45-15,-9 5-12 16,-15 6-17-16,-10 6-8 16,-9 5 18-16,-5 5-39 15,-10 3 7-15,-2 9-8 16,-1 5-60-16,-18 15-150 16,15 0-119-16,16 2-199 0</inkml:trace>
  <inkml:trace contextRef="#ctx0" brushRef="#br0" timeOffset="217014.0096">8641 4280 514 0,'0'0'306'15,"0"0"-166"-15,0 0-62 0,0 0 33 16,0 0 62 0,0 0 15-16,0 0-41 0,-58-41-39 15,40 36-42-15,-4 1-40 16,-4 4-13-16,-4 0-7 16,-8 7 5-16,2 15-3 15,-6 8 4-15,-4 12 9 16,1 8-1-16,2 8-9 15,7 6-11-15,8-1-7 16,8 1-25-16,10-4 7 16,10-5 15-16,0-3 4 15,16-6 5-15,5-5 1 16,3-5 0-16,9-6 6 16,4-1 2-16,2-9 10 15,3-6 0-15,1-5-1 0,0-9-5 16,3 0 0-16,-4-8-2 15,-3-11-1-15,4-8-8 16,-7-7 1-16,0-7 3 16,-5-8-5-16,-4-9-20 15,-5-17-10-15,-14-17 16 16,-8 8 14-16,0 8-1 16,-27 12-11-16,-12 21-21 15,-22-7 8-15,-27-6-3 16,-19 19-26-16,16 10-107 0,22 19-371 15</inkml:trace>
  <inkml:trace contextRef="#ctx0" brushRef="#br0" timeOffset="219041.1564">7358 5020 198 0,'0'0'1555'0,"0"0"-1223"16,0 0-241-16,0 0-64 15,0 0-7-15,0 0 57 16,0 0-3-16,-3 12-48 16,3 2-25-16,0 6 9 15,0 3 17-15,0 2-7 16,0 4-5-16,-3-2-9 0,0 0-5 16,-4-3-1-16,-1-2 1 15,-1 0-1-15,3-7-42 16,-1 1-57-16,4-8-70 15,3-3-77-15,0-5-70 16,10 0-12-16,2-5-247 0</inkml:trace>
  <inkml:trace contextRef="#ctx0" brushRef="#br0" timeOffset="219324.2759">7531 4984 1367 0,'0'0'395'0,"0"0"-262"16,0 0-37-16,0 0 89 16,0 0 16-16,0 0-56 15,0 0-73-15,3-10-49 16,0 20-22-16,-3 9-1 16,0 7 37-16,0 4-12 15,0 2-10-15,0 1-6 16,0-3-8-16,0-2 0 15,-3-2 0-15,0-5-1 16,-1-2-9-16,1-7-57 16,-2-2-35-16,2-3-62 15,3-7-146-15,0 0-242 16,0-1-108-16</inkml:trace>
  <inkml:trace contextRef="#ctx0" brushRef="#br0" timeOffset="219513.8381">7400 5180 599 0,'0'0'1078'16,"0"0"-796"-16,0 0-207 16,0 0-55-16,0 0-12 15,0 0-3-15,88-3-5 16,-36 3-186-16,-13 0-334 15,-5-2-362-15</inkml:trace>
  <inkml:trace contextRef="#ctx0" brushRef="#br0" timeOffset="219859.9688">8140 5142 1107 0,'0'0'745'15,"0"0"-632"-15,0 0-69 16,0 0 44-16,0 0 56 15,0 0-31-15,0 0-66 16,3 3-34-16,4 6-12 16,-4 5 5-16,3 2-5 15,-3 3-1-15,0-1 0 16,-3 0-24-16,0-3-86 16,2 1-114-16,-2-4-130 15,0-4-298-15</inkml:trace>
  <inkml:trace contextRef="#ctx0" brushRef="#br0" timeOffset="220147.714">8325 5095 700 0,'0'0'1174'16,"0"0"-991"-16,0 0-137 15,0 0-9-15,0 0 48 16,0 0 31-16,0 0-12 16,0 57-58-16,0-35-23 15,0 2 6-15,0-1-12 16,0-3-8-16,0-1-9 16,0 1 0-16,0-6-26 15,-3-1-77-15,0-7-177 16,-3-3-325-16,3-3-266 0</inkml:trace>
  <inkml:trace contextRef="#ctx0" brushRef="#br0" timeOffset="220294.1591">8176 5203 499 0,'0'0'1399'15,"0"0"-1198"-15,0 0-201 16,0 0-92-16,91-6-78 16,-56 3-330-16</inkml:trace>
  <inkml:trace contextRef="#ctx0" brushRef="#br0" timeOffset="221880.71">10014 5217 65 0,'0'0'139'16,"0"0"-44"-16,0 0-79 15,0 0-3-15,0 0-5 16,0 0-6-16,0 0-1 16,-66 0-1-16,63 0-2 15,0-2-37-15,-3-3 29 0,3 0-29 16,-4 0-109-16</inkml:trace>
  <inkml:trace contextRef="#ctx0" brushRef="#br0" timeOffset="222280.112">9748 5124 196 0,'0'0'142'15,"0"0"388"-15,0 0-320 16,0 0-54-16,0 0 14 16,0 0 3-16,0 0 2 0,0-45-20 15,0 43 7 1,0 2-9-16,0 0-16 0,0 0-28 16,0 0-24-16,0 0-36 15,0 0-24-15,0 2-23 16,0 10-1-16,0 5 25 15,0 4 4-15,-4 4-13 16,4 2-9-16,0 0-7 16,0-1 0-16,0-4 0 15,0 1-1-15,0-5-12 16,0-1-1-16,0-3-28 16,0-1-24-16,0-5-38 15,0-1-45-15,0-4-125 0,0-3-81 16,4 0-231-1,2 0-395-15</inkml:trace>
  <inkml:trace contextRef="#ctx0" brushRef="#br0" timeOffset="222564.4833">9887 5032 859 0,'0'0'776'16,"0"0"-622"-16,0 0-71 0,0 0 20 16,0 0 46-1,0 0-46-15,0 0-29 0,3 57 34 16,-9-24-27-16,0 2-32 16,3 1-21-16,3-2-13 15,0-2-8-15,0-4-5 16,0-2-1-16,0-4 1 15,0-4-2-15,0-3-15 16,0-7-71-16,0-2-73 16,0-6-130-16,3 0-199 15,-3 0-109-15</inkml:trace>
  <inkml:trace contextRef="#ctx0" brushRef="#br0" timeOffset="222765.3123">9796 5260 100 0,'0'0'1172'16,"0"0"-908"-16,0 0-179 16,0 0-28-16,0 0-21 15,0 0-21-15,103 0-15 16,-73 0-93-16,-8 3-270 15,-1 0-800-15</inkml:trace>
  <inkml:trace contextRef="#ctx0" brushRef="#br0" timeOffset="223241.5656">10060 5253 978 0,'0'0'365'15,"0"0"-280"-15,0 0-61 16,0 0 57-16,0 0 84 16,0 0 8-16,0 0-95 15,73 6-54-15,-64-6-11 0,-1 0-7 16,-1 0 8-16,-4-5 1 15,0-1-1-15,0-1 4 16,-3 0-17-16,0 0 19 16,0 1 22-1,0 2 7-15,0 0 13 0,-3 1-25 16,-6 0-3-16,-3 0-12 16,-3 2 2-16,-4 0-5 15,2 1 3-15,-5 0 3 16,1 0 4-16,3 5 0 15,2 3-2-15,2 4 15 16,4-2-10-16,1 3-2 16,6 4-5-16,3-2-8 15,0 2-7-15,0-3-1 16,6-2-8-16,7-3-1 0,4-2-60 16,14-7-135-16,-1 0-430 15,-5 0-770-15</inkml:trace>
  <inkml:trace contextRef="#ctx0" brushRef="#br0" timeOffset="237961.1453">10660 4038 172 0,'0'0'135'0,"0"0"457"16,0 0-473-16,0 0-82 16,0 0 1-16,-5 2 63 15,5-2 51-15,1 0-40 16,6 0-25-16,-1 0-20 16,-2 0-6-16,2 0-11 15,0 0-9-15,0 0-9 16,1 0-13-16,7 0-7 15,1 0-4-15,5 0-2 16,9 0-5-16,1 0 0 16,5-2 1-16,3-1-1 0,2 2-1 15,-1-2 0-15,-3 1 0 16,0-2 0-16,-5 3 0 16,-1 1 1-16,-5 0-1 15,-1-1 1-15,-6 1-1 16,0 0 0-16,-6-2 0 15,4 2 0-15,-2 0 0 16,2-1 2-16,-1-1-2 16,6 1 1-16,4 0-1 15,-1-1 0-15,-2 2 0 16,7-1 1-16,-2 1 0 16,-2 0-1-16,2 0 0 15,1 0 0-15,-1 0 0 0,-3 0 0 16,0 0 0-16,-1 0 1 15,0 0-1-15,-4-1 0 16,4 0 1-16,2-3-1 16,-1 2 1-16,0 0-1 15,3 1 1-15,-5 1-1 16,2 0-1-16,3 0 1 16,-3 0-1-16,0 0-9 15,1 0 9-15,2 1 0 16,-5 2 1-16,4 0-1 15,-1-1 0-15,2 0 0 16,-1-1 0-16,3 2-1 0,1-2 1 16,-4 2 0-1,3-1 0-15,1-1 0 0,-6-1 0 16,3 1-6-16,-2 1-2 16,-1 0-1-16,-6 0 4 15,3-1 5-15,1 2 1 16,-4 0 0-16,3 0 0 15,1-2-1-15,2 2 0 16,-5-2 1-16,4 1 0 16,-1 0-1-16,-2-2 1 15,2 2 0-15,-4-2 0 16,0 0-1-16,1 0 1 16,-2 2 0-16,-1-2 1 15,-4 0-1-15,3 1 0 16,-6 1 0-16,7-1 0 0,-2 2-1 15,2-2 2 1,2 1-1-16,0-2 0 0,0 3 0 16,-1-3 0-16,2 0 1 15,0 0-1-15,2 0 1 16,-6 0 0-16,2 0-1 16,-1 0 0-16,0 0 0 15,-4 0 0-15,3 0 0 16,-3 0 0-16,1 0 0 15,-3 0 0-15,6 0 0 16,0 0 0-16,-1 0 0 16,3 0 0-16,2 0-1 15,2 0-17-15,-3 0 4 0,2 0-4 16,-6 0 17 0,2 0-1-16,-1 0 1 0,-3 0 0 15,0 0 0-15,-1 0 0 16,2 0 1-16,-2 0 0 15,-1 0 0-15,2 0 0 16,-1 0 0-16,4 0 0 16,2 0 0-16,0 0 0 15,1 0 0-15,1 0 2 16,-1-3-1-16,2 0 0 16,-3 0-1-16,-1 2 1 15,2-1-1-15,1 2 1 16,3-1-1-16,-5-1-1 0,3 2 1 15,-2 0-6 1,0 0-29-16,4 0-18 0,-6 0-3 16,5 0-42-16,-2 0-40 15,12 0-41-15,-10 0-77 16,-2 0-419-16</inkml:trace>
  <inkml:trace contextRef="#ctx0" brushRef="#br0" timeOffset="240360.8569">11613 4436 199 0,'0'0'201'0,"0"0"-161"15,0 0 308-15,0 0-228 16,0 0-88-16,0 0-19 0,-85-75-12 16,67 63 55-1,-1-1-6-15,-2 0-20 0,3-1-7 16,0 1-23-16,0 2 25 15,2 0-5-15,-5 1-13 16,3 3-6-16,-6 0-1 16,-1 3 0-16,-5 1-41 15,-3 2 40-15,-1 1 1 16,-2 0 0-16,0 0 0 16,0 0 0-16,5 2 11 15,1 3-2-15,4-1-8 16,6-1 8-16,-3 2 7 0,7 1 16 15,0 1-15-15,2 4-11 16,2 3 40 0,-4 6-8-16,4 4 32 0,0 7-36 15,0 4-22-15,3 6-5 16,2 3-1-16,4 3-4 16,3-2-1-16,0 0 6 15,10-3-7-15,8-4 0 16,3-2-1-16,1-5 1 15,1-2 6-15,5-4 3 16,2-2 0-16,3-4 18 16,2-4 20-16,7-2-4 15,-3-3 5-15,6-2-14 0,4-6-9 16,0-2-5 0,-1 0-1-16,4 0-1 0,-2-13 3 15,-1-4-6-15,-3-5 4 16,-9-7 2-16,-4-7 5 15,-12-5 18-15,-9-7-12 16,-12-6-1-16,0-2-24 16,-27-2-1-16,-14-2 9 15,-12 1 10-15,-20-4-25 16,-33-7-75-16,15 16-233 16,9 10-375-16</inkml:trace>
  <inkml:trace contextRef="#ctx0" brushRef="#br0" timeOffset="251726.4735">5353 6003 377 0,'0'0'138'16,"0"0"-97"-16,0 0-27 15,0 0 2-15,0 0 8 16,0 0 2-16,-54-3-5 0,45 3-14 16,-1 0-1-16,1 0 8 15,1 0 2-15,-1 0 8 16,-1 0 69-16,1 0-35 15,0-3-32-15,0 3-2 16,0 0 15-16,0 0-1 16,0 0-11-16,-1 0-8 15,-2 0 1-15,-3 0 2 16,3 0-2-16,1 0-1 16,-5-1 1-16,4-2-4 15,-4 1-6-15,-1-1-2 16,1 1-1-16,2-1 0 15,-2 1-4-15,1 1-2 0,-1-2 1 16,-1 3-1-16,4 0 1 16,-2 0 8-16,0 0-4 15,3 0-5-15,-4 0 0 16,4 0 6-16,-3 0-6 16,3 0-1-16,-3 0 1 15,0 0-1-15,-1 0 0 16,1 3 0-16,-3-3 0 15,0 0-1-15,-3 1-8 16,3 1 8-16,-4-2 0 16,-2 1-7-16,2-1-3 15,-1 2 9-15,2-2 1 0,-1 2 1 16,2-2-2-16,-2 0 1 16,1 0 1-1,3 0 0-15,-1 0-1 0,1 0 0 16,3 0 1-16,-4 0-2 15,2 0-9-15,-2-2 3 16,2 2 1-16,-5-2 1 16,-2 2 5-16,-1 0-6 15,0-1 6-15,-1 1 1 16,-1-2 0-16,-1 1 0 16,1-2 0-16,0 2 0 15,2-2 0-15,0 0 0 16,2 0 0-16,1-1 0 15,-2 1 0-15,7-1 0 16,-5 1 0-16,3 2-1 0,-4-1-7 16,1 1-1-16,-2 1 7 15,2 0 2-15,-1 0 0 16,1-2 0-16,4 2 0 16,0 0 1-16,0 0 8 15,3 0-6-15,-1-1-2 16,1 1 5-16,-3 0-5 15,6 0-1-15,-1 0 0 16,-1-1 0-16,1 1 0 16,-2 0-1-16,2-2 1 15,-1 2 0-15,-2 0-1 16,5 0 1-16,-4 0 0 16,2 0 0-16,4 0 0 0,-6 0-1 15,3 0 1-15,0 0 0 16,0 0 0-16,2 2 0 15,2 0 0-15,1 0 0 16,4-1 0-16,0 1 0 16,3-2-1-16,-3 1 0 15,3 0 0-15,-3 1 1 16,0 1 1-16,3-1 7 16,-3 3-1-16,0-1-1 15,0 2 15-15,0-2 0 16,-1 4 8-16,-1-2 11 15,2 3 1-15,-3 1-2 16,3-1-3-16,0 3-11 16,3-1-12-16,-3 0-2 15,3-1 1-15,-3 1 3 16,3 1-7-16,-4-2 0 16,1 1 0-16,3 0 4 0,-3 1-2 15,3 1 6 1,0 0 0-16,0 0-7 0,-2 1-3 15,2-1 1-15,-1-1-1 16,-1 1 2-16,-1 1 10 16,2-4-1-16,-2 3-6 15,-2-2-3-15,2-1 8 16,0 1 16-16,-1-1-7 16,4 0-9-16,-3 0-7 15,3-2-8-15,0 1 5 0,0-2-5 16,0 3 1-16,0 0 6 15,0 1 4-15,0 2 0 16,0-1-3-16,0 2-1 16,0 1-7-16,0-4 0 15,0 2 0-15,0-1 5 16,0-2-5-16,0 1 0 16,0 0 1-16,-3 0 5 15,3-1-1-15,-3-2 1 16,3 1-4-16,0-1-2 15,0-1 5-15,0-1-5 16,0 0-1-16,0 0 1 16,0 0-1-16,0 1 1 0,0-3-1 15,0 3 0-15,0 0 0 16,0-1 1-16,0 0 0 16,3-2-1-16,0 1 0 15,0 0 1-15,1-2 0 16,2 1 0-16,3-3-1 15,2 1 0-15,2 0-1 16,2-2-7-16,3 1 1 16,0-1 0-16,1 0-4 15,2 0-2-15,0 0-10 16,0 0-27-16,-2 0 12 16,-2 4 16-16,-1-2 11 15,-1-2 5-15,0 5 3 16,3-4 2-16,0 0 0 0,1-1-5 15,2 0 0-15,3 0-10 16,3 0 3-16,-2 0 6 16,5 0 6-16,-2 0-8 15,-2 0 2-15,4-1 7 16,-2 0-2-16,0-4-7 16,-1 5 1-16,-3-1 7 15,1 0 0-15,-5 1 1 16,2 0 0-16,-1 0 0 15,-3 0 0-15,3 0 0 16,-2 0 0-16,4 0-1 0,-1 0 1 16,0 0-1-1,2-2 0-15,-1 0 1 16,2 1-1-16,0-1 0 16,-1 2 1-16,3 0-1 15,-3 0 1-15,3 0 1 0,-5 0 0 16,5 0 15-16,-5 0-10 15,4 0-6-15,-1 0 1 16,-1 0 0-16,3 0-1 16,-5 0 1-16,2 0 0 15,-3 0-1-15,-2 0 0 16,-2 0 0-16,2 0 0 16,2 0 0-16,0 0 3 15,1 0 7-15,2 0-3 16,0 0-5-16,0 0-2 0,1 0 1 15,-1 0 1-15,0 0-2 16,-3 0 1-16,3 0 0 16,1 0-1-16,-3 0 1 15,-2 0-1-15,2 0 0 16,-1 0 1-16,-6 0-1 16,3 0 1-16,-6 0-1 15,4 0 1-15,-2 0 0 16,-1 0-1-16,2 0 7 15,3 0 33-15,-3 0-27 16,1 0-12-16,1-2 1 16,-1 1-2-16,5 1-1 15,0 0-4-15,-2 0 5 0,-2 0 0 16,-1-1 0 0,-4 1-7-16,1 0 0 0,-5 0-14 15,1 0-3-15,0-2 3 16,-2 2 15-16,-1-1 4 15,-1-2 1-15,-2 2 0 16,0-3-1-16,3-1 2 16,-3 2-1-16,4-4 0 15,-1 1-1-15,0-1 1 16,-3 0 1-16,3 0 0 16,-4-2 11-16,2 2 7 15,-1-2 8-15,-3 0 8 16,3-2-10-16,0-3-3 15,0 1-2-15,3-4-2 16,0-3-9-16,4 0 3 0,1-5-10 16,1 0-1-16,-2 0-1 15,2 1 1-15,-3 1 0 16,0 0 0-16,-3 4 6 16,0-1 14-16,0 2 1 15,-3-2-11-15,4 0 10 16,1-1 14-16,-2 0 0 15,0 1-12-15,0 0-12 16,-2 3-10-16,2 2 2 16,-3 2 4-16,0 5-5 15,0-1 9-15,-3 5-9 16,0-2 1-16,3 5 4 0,-3-4 0 16,0 1 5-16,0 0 7 15,0-3-6-15,0 1-6 16,0 2 5-16,0-1 4 15,0 2-7-15,0-1 3 16,0 1 0-16,0 0 6 16,-9 0-12-16,-13-1-5 15,-8 1-8-15,-28 3-4 16,-44 0-109-16,8 0-160 16,-3 3-676-16</inkml:trace>
  <inkml:trace contextRef="#ctx0" brushRef="#br0" timeOffset="254817.7309">6427 6189 1428 0,'0'0'538'0,"0"0"-476"15,0 0-60-15,0 0 18 16,0 0 92-16,0 0 20 15,0 0-51-15,0-1-44 16,0 13-19-16,0 6 21 16,0 11 40-16,0 5 5 0,0 2-42 15,0 7-12-15,-7-4-12 16,-1-2 0-16,-1-3 1 16,0-5-10-16,-1-2 0 15,4-4-8-15,0-7-1 16,3-3 0-16,1-3-10 15,-1-10-55-15,3 3-61 16,0-3-57-16,0-7-129 16,8-9-335-16,1 0-629 0</inkml:trace>
  <inkml:trace contextRef="#ctx0" brushRef="#br0" timeOffset="255136.1571">6460 6142 320 0,'0'0'1038'0,"0"0"-823"15,0 0-155-15,0 0-19 16,0 0 119-16,0 0 35 15,0 0-54-15,6-1-49 16,16 1-23-16,8 0 4 0,7 0-36 16,7 0-13-1,3 0-23-15,-2 0 6 0,-2 0-6 16,-10 0 0-16,-10 0 0 16,-4 0-1-16,-10 0-42 15,-6 0-72-15,-3 5-109 16,0 4-130-16,0 1-178 0</inkml:trace>
  <inkml:trace contextRef="#ctx0" brushRef="#br0" timeOffset="255404.1985">6451 6423 1045 0,'0'0'566'15,"0"0"-488"-15,0 0-57 16,0 0 47-16,0 0 137 16,0 0-30-16,0 0-70 15,57 4-65-15,-35-2-29 16,2-1-11-16,-2-1-61 15,4 2-136-15,-4-2-156 16,-6 0-435-16</inkml:trace>
  <inkml:trace contextRef="#ctx0" brushRef="#br0" timeOffset="255849.9271">6727 6468 1483 0,'0'0'388'15,"0"0"-303"-15,0 0-63 16,0 0-7-16,0 0 61 16,0 0-15-16,85 4-37 15,-67-4-15-15,-3 0-8 16,1-2-1-16,-7-5-1 15,-1 1-16-15,-5-2 11 0,1-1 5 16,-4 1 1-16,0-1 9 16,0 2 14-16,0 1 20 15,-4 2 10-15,-7 0-7 16,2 2-3-16,-7 2 12 16,1 0-3-16,-9 0-8 15,2 6-3-15,-8 8-6 16,0 6 4-16,2 1 3 15,2 4-1-15,5 0-5 16,5-3-13-16,10-3-7 16,6-3-10-16,0-6-5 15,9 0-1-15,12-6-24 16,10-4-82-16,15-4-109 0,-4-9-425 16,-6-3-526-16</inkml:trace>
  <inkml:trace contextRef="#ctx0" brushRef="#br0" timeOffset="256644.0488">5933 5953 651 0,'0'0'671'0,"0"0"-482"16,0 0-66-16,0 0 44 15,0 0 67-15,0 0-18 16,0 0-63-16,0 0-64 16,0 1-37-16,0 5-13 15,0 1-14-15,0 3-9 16,0 1-7-16,0-2-8 15,0 1 1-15,0-3-1 16,0-4 0-16,0 2-1 0,0-4-15 16,0 1-8-16,0 0-4 15,3-2 2-15,6 0-2 16,2 0-1-16,2 2 10 16,2-2-3-16,1 2 9 15,-2 0 12-15,2 1-1 16,-1 3 0-16,0-2 0 15,-6 6 1-15,0-1 0 16,-2-1 16-16,-7 2 14 16,0 2 4-16,0-2-11 15,-7 3 0-15,-8-2 0 16,-1-1-10-16,-4-1-5 16,1-5-8-16,-2 0-38 0,9-4-60 15,0-6-134-15,9-8-307 16,-1-2-382-16</inkml:trace>
  <inkml:trace contextRef="#ctx0" brushRef="#br0" timeOffset="256856.1116">5939 5905 1038 0,'0'0'547'0,"0"0"-468"0,0 0-45 16,0 0 39-1,0 0 23-15,0 0-24 0,0 0-50 16,88-1-22-16,-52 1-105 16,-6 0-151-16,-8 3-312 0</inkml:trace>
  <inkml:trace contextRef="#ctx0" brushRef="#br0" timeOffset="257220.2046">6296 5894 897 0,'0'0'583'0,"0"0"-516"15,0 0-47-15,0 0 31 16,0 0 95-16,0 0-10 16,0 0 5-16,-42 62-34 15,30-37-48-15,2 1-10 16,2 0-8-16,5-3-20 16,3-2-5-16,0-2-10 15,0-4-4-15,8-4 5 16,5-2 1-16,2-4-7 15,1-3-1-15,1-2 0 16,-1 0-14-16,-1-5-4 16,-6-7 17-16,-3-2-8 0,-6 0-46 15,0 0 21-15,-21 1-11 16,-43 13-106-16,3 0-176 16,-5 0-469-16</inkml:trace>
  <inkml:trace contextRef="#ctx0" brushRef="#br0" timeOffset="275360.413">4631 8377 560 0,'0'0'1'0,"0"0"498"15,0 0-311-15,0 0-101 16,0 0-12-16,-3 8 41 15,3-5 11-15,0-1-38 16,10 0-41-16,5 2-11 16,3-1 9-16,0-1 13 0,1-2 0 15,-2 3-17 1,2 0-10-16,0-2-11 0,-2 1-8 16,-1-1-3-16,1-1-8 15,2 3-1-15,2-2 0 16,-3 1 0-16,3 0 0 15,-3-1 0-15,-2 0 0 16,2 3 0-16,-6-2 0 16,3 1 0-16,0-2 0 15,-3-1 0-15,4 3 0 16,-1-2-1-16,0 1 1 16,3-2 0-16,1 1 0 15,-1-1 0-15,3 0 1 16,-3 0-1-16,0 0-1 15,1 0 0-15,-1 0 0 0,-3 0 0 16,3 0-1-16,-3 0-1 16,1 0 1-16,-5 0-7 15,1 0 1-15,1 0-2 16,-1 0 7-16,0 0 2 16,0 0-1-16,0 0 1 15,6 0 3-15,-2 0-3 16,2 0-2-16,3 0-18 15,0 0 1-15,-3 0-1 16,1 0 0-16,-1 0-1 16,-3 0 5-16,-3 0-2 15,4 0 12-15,-5 0 5 0,-2 0-6 16,1 0 7 0,-1 0-1-16,2 0 0 0,-1 4 0 15,-1-4 0-15,3 0 1 16,1 0-1-16,4 0-15 15,-4 0-7-15,2 0 11 16,0 0 5-16,-3 0 5 16,-3-4-4-16,4 4 5 15,-5-1 0-15,4-1 1 16,-2-2 0-16,-1 3 0 16,0-2 6-16,0 0-6 15,0-1 1-15,0-2-1 16,4-1 0-16,-1-1-1 15,-1-2-30-15,5 2 13 16,-2-1 17-16,-1-1 0 0,-1 2-12 16,1 3-3-1,1-2 7-15,-5 0-3 0,1 3 3 16,-1-5 1 0,-3 6-4-16,6-5-4 0,-6 0 15 15,0 1 1-15,0 0-1 16,0 0-5-16,-3-1 6 15,1-1 0-15,-1-2 10 16,0 2-8-16,0-1 5 16,0 0 14-16,-1 0-2 15,1-1-3-15,3 1-15 16,0-4-1-16,1 4 0 16,2 0 0-16,-3-3 0 0,0 6-6 15,-4 0 6-15,2 0 0 16,-4 2 1-16,0-1 10 15,0-1-11-15,0-3 0 16,0 0-3-16,0-1 3 16,0-2 31-16,0 0-21 15,-4 2-3-15,1-2-7 16,-2 1 1-16,2 1 8 16,0 2-9-16,0-2 0 15,0 1 2-15,0 0-2 16,-4 2 0-16,4-2 0 15,-3 0 0-15,0 0 0 16,-2 0 0-16,-5 0-10 16,4-1-12-16,-6-1 15 0,0 1-2 15,-4 2 3-15,-4-4 6 16,1 3-1-16,-2 0 1 16,2 0-1-16,2 0 1 15,-2 3 1-15,4-1-1 16,-3-1 1-16,5 2 10 15,1 2-10-15,0-1 6 16,0-1-6-16,2 4-1 16,-1-1 0-16,-5 1-1 15,2 2 1-15,-5-2 0 16,-5 0 1-16,-1 3-1 16,-2-2 0-16,0 2 0 15,-1 0 0-15,4-2 0 0,0 0 0 16,3 2 0-1,2 0 1-15,1 0-1 0,3 0 0 16,2 0 1-16,-1 0-1 16,4 0 0-16,1 0 0 15,-3 0 0-15,0 0 0 16,1 0 0-16,-2 4 1 16,1-2-1-16,0 2 1 15,0-1-1-15,-1 0 0 16,1 2 1-16,-3 0 0 15,2-2-1-15,4 0 2 16,-2-2 9-16,1-1 8 16,1 0 0-16,0 3-4 0,0-2-5 15,0 1 2 1,-1 0-3-16,-4 0-8 16,4 2 1-16,-2-1 4 15,0-1-5-15,0 4 0 0,2-3 0 16,2-1 0-16,-1 1 0 15,5 0 2-15,-2 0-3 16,3-3 2-16,0 4-1 16,-1-2 1-16,-1 1-1 15,-1-2 0-15,3 3 1 16,-4 1-1-16,1-1-1 16,-2-1 0-16,-2 4 1 15,1 0 0-15,1 0 5 16,-2 3 4-16,-2 0 5 15,2-1 5-15,2 1-3 0,-2 3-4 16,4-6-11-16,0 2-1 16,6-5 8-16,-2-1-3 15,4 0 3-15,-3-2 3 16,1 5-5-16,-2-2 11 16,2 6 1-16,-3 3 0 15,0 2 8-15,-4 2 2 16,2 3-7-16,-1-1-4 15,0 1-3-15,-1 0-14 16,7 1 5-16,0 2-5 16,3 3 0-16,6 4 8 15,10 4-8-15,1 1-1 0,5-1-47 16,-1-4-73-16,0 2-81 16,-3-5-307-16,-9-9-750 15</inkml:trace>
  <inkml:trace contextRef="#ctx0" brushRef="#br0" timeOffset="289620.4476">13293 11972 140 0,'0'0'284'16,"0"0"-220"-16,0 0 198 16,0 0-126-16,0 0-62 15,3 0 4-15,-3 0 23 16,0 0 22-16,0 0-11 0,0-3-6 15,0 3-7-15,0 0-12 16,0 0-16-16,-3 0-18 16,3 0-11-16,0 0-17 15,0 0-4-15,0 0-20 16,0 0 6-16,-3 0-7 16,-2-3-1-16,1 3 0 15,-2-1 0-15,0-2 1 16,-3 0 1-16,-1-1-1 15,-3-2 0-15,2 3 1 16,2-4-1-16,-3 4 1 16,0-1 0-16,3-2 0 15,0 2 0-15,-1 0 2 0,1-2-2 16,-4 4 6-16,6-1 4 16,-3-1-9-16,-2 0-1 15,-3 1 5-15,3-3-6 16,-7 5 1-16,0-5 7 15,2 3-7-15,2 2-1 16,0-2 1-16,6 0-1 16,3 3 3-16,-1 0-3 15,4 0 0-15,0 0 1 16,0 0-1-16,0 0 0 16,-2-3 1-16,2 3 0 15,-2-1 0-15,1-2 0 0,-6 1-1 16,1 2 0-16,-8-4 0 15,7 0-1-15,-5 4 2 16,5-3-1-16,0 3 0 16,6 0-1-16,2 0 1 15,1 0 1-15,1 0-1 16,0 0 0-16,0 0 1 16,0 0 0-16,0 0 0 15,0 0-1-15,0 0 1 16,0 0-1-16,0 0-1 15,0 0 1-15,0 0 1 16,0 0-1-16,0 0 1 16,0 0 0-16,0 0 6 15,0 0 3-15,1-3-2 16,4 2-7-16,3-2-1 0,-2 0 7 16,1 1-6-16,2-3 0 15,-2 2 0-15,2-1 0 16,2-2 0-16,1 4 0 15,1 0 1 1,-4-1-2-16,5 1 0 0,-4-1 0 16,-1 3 0-16,-2 0 0 15,1-1 0-15,1 1-1 16,0-3 1-16,-3 3-1 16,3-3-9-16,-2 0 4 15,-1 3 5-15,-1-2-5 16,1 2 5-16,-3 0 0 15,-3 0-1-15,0 0-5 0,0 0 6 16,0 0-10-16,0 0 4 16,0 0 0-16,0 0 7 15,0 0 0-15,0 0 1 16,0 0-1-16,0 0-1 16,0 0-6-16,0 0-2 15,0-2 8-15,0 2-5 16,0 0 5-16,0 0 0 15,0 0 0-15,-3 0 1 16,-3 0-1-16,-2 0 1 16,2 0 0-16,-4 0 1 15,1 0 7-15,0 0 3 0,-6 0 1 16,0 0-5 0,-1 0 4-16,-3 0 2 0,2 0 2 15,-3 0 8-15,4 2-2 16,-3 0-6-16,5 1-7 15,1-3-7-15,7 3 6 16,0 0-6-16,0-2-1 16,3-1 1-16,3 3 0 15,-3-3 0-15,3 2 1 16,0 1 5-16,0-1 4 16,0 0 18-16,0-2-5 15,0 3 4-15,0-3-11 16,0 3 2-16,0-2 2 15,0 5-6-15,0-1-6 16,0 0 19-16,3 2 12 0,6 0-9 16,0 6 0-1,4 0-10-15,1 0-9 0,-1 7-11 16,-1-3 6-16,-3 3-7 16,0 3-70-16,-6-6-223 15,-3-8-948-15</inkml:trace>
  <inkml:trace contextRef="#ctx0" brushRef="#br0" timeOffset="292441.7509">12542 10592 208 0,'0'0'371'0,"0"0"-55"16,0 0-177-16,0 0-21 15,0 0 63-15,0 0 1 16,0 0-54-16,32-12-31 0,-21 11-32 16,5-3-5-16,0 1-15 15,2-4 14-15,3 4-39 16,-1-4-14-16,2 3 1 16,0 1-6-16,2 1-1 15,-6-2 0-15,3 4 0 16,-2 0 0-16,0 0-1 15,4 4-1-15,2 5 2 16,2 1 0-16,3 3 2 16,-2-2-2-16,5 0 1 15,-3 0 0-15,-2-1-1 16,-2-3-1-16,-1 2-9 16,-1-2-9-16,-8-3 6 0,-7-1 12 15,-1-3-1-15,-5 0 1 16,-3 0 0-1,0 0-10-15,0 0 11 0,0 0 22 16,0 0-11-16,0 0-2 16,0 0-9-16,-3 0-7 15,0 0 2-15,-7 0 5 16,-1-3 8-16,-7-7-2 16,-3 0-4-16,-7 0-2 15,-5-4 0-15,-3 2 0 16,-3-2 0-16,-4 1 1 15,-1 3 0-15,1 1 0 16,2 5-1-16,5 4 0 16,6 0-18-16,2 10-164 15,7 7-226-15,9-6-410 0</inkml:trace>
  <inkml:trace contextRef="#ctx0" brushRef="#br0" timeOffset="294007.853">12860 10546 504 0,'0'0'415'0,"0"0"-234"15,0 0-84-15,0 0 13 16,0 0 69-16,0 0 37 16,0 0-40-16,-10-21-60 15,10 4-51-15,0-2-29 16,3-8-10-16,7-3-2 0,1-5-11 15,1-5-12-15,1 0-1 16,2-7-8-16,3-4-24 16,1-3 11-16,1 1 20 15,2-2 0-15,5-2-1 16,-2 4 1-16,5 0 0 16,-5 4 1-16,7 5-1 15,-5 3 1-15,1 3 0 16,-1 6-1-16,-4 8 1 15,0 1-8-15,-4 8 7 16,1 0 0-16,-2 6-20 16,0-1 14-16,-3 3 7 15,1 3-13-15,2-1 13 16,-3 1-27-16,-1 2 0 0,5 0 27 16,0-1-18-16,-1 0 18 15,3 2-1-15,1-5-1 16,-2 4-14-16,0-2 6 15,0-3-3-15,-2 5 4 16,-5-5 0 0,-2 4 9-16,-5-1 0 0,-3 1 11 15,-3 0 1-15,0-1-1 16,0 1-5-16,0 1-1 16,-9-3-4-16,-4 2 12 15,2-1-7-15,2-2 6 16,0-1-5-16,6 1 2 15,-1-4 7-15,0 2-14 16,4-3 9-16,0 0-5 0,0 4-5 16,0 0-1-16,0 1-13 15,4 2 13-15,0 2 0 16,-4 2-8-16,3 0-21 16,3 0-15-16,0 2 44 15,6 6 0-15,2 2 2 16,9 1 7-16,-1-2-9 15,4 0 2-15,-7-2 6 16,-2-1-8-16,-4-2 1 16,-9-1-1-16,-2-3-1 15,-2 3-48-15,0-1 0 16,-15 3-48-16,-12 4-124 16,-18 5-96-16,6 1-216 0,7-1-164 15</inkml:trace>
  <inkml:trace contextRef="#ctx0" brushRef="#br0" timeOffset="298990.3262">14620 9055 576 0,'0'0'321'0,"0"0"-204"15,0 0-13-15,0 0 12 16,0 0 43-16,0 0-50 0,-10-42 18 16,3 35-47-1,-2 1-22-15,0-1 14 0,-3 3 29 16,3-2-31-16,0 5-23 15,-4 1-16-15,-3 0-8 16,-1 0 4-16,2 4-1 16,-8 10 14-16,3 3 2 15,1 3-7-15,2 3-2 16,2 2 2-16,0 1-4 16,3 5 8-16,2-2-10 15,4-3-15-15,3 4-7 16,0-3-5-16,3-2-1 15,0-4-1-15,3-2-38 16,6-5 32-16,1-4 6 0,0-3 0 16,7-7 13-16,-2 0-1 15,1 0-12-15,1-5 0 16,-1-10 0-16,-3 1 0 16,1-5 0-16,-5-2-1 15,-6 2 1-15,0-1-1 16,-3 5 2-16,0 3 7 15,-6 2 7-15,-9 3-7 16,0 2 1-16,-4 5-9 16,2 0-1-16,1 0 0 15,1 5-53-15,0 7-94 16,9 0-164-16,6 4-68 16,0-5-113-16,0-1-312 0</inkml:trace>
  <inkml:trace contextRef="#ctx0" brushRef="#br0" timeOffset="299539.3258">14743 9076 1070 0,'0'0'146'15,"0"0"-101"-15,0 0 52 0,0 0 76 16,0 0-12-16,0 0-76 16,0 0-53-16,-6-8-14 15,-4 12 39-15,-4 12 51 16,1 1-35-16,1 2-17 15,3 2-18-15,-2-1-14 16,8 0-2-16,3 0 6 16,0-1-4-16,0-3 1 15,0-2-25-15,6-4-15 16,5 0 15-16,-5-3 11 16,6-5-1-16,-2-2-2 15,4 0-8-15,-1 0-8 16,0-4-15-16,3-8 12 0,-3-4 1 15,-4-4 3 1,0-4 6-16,1 2 0 0,-2-5 1 16,-5 3 0-16,-3 1 0 15,0 6 19-15,0 2 5 16,0 5 2-16,-3 7-14 16,-5-1-12-16,-2 4-9 15,1 0-3-15,0 0-41 16,-4 7-58-16,2 3-89 15,3 5-85-15,4-2-103 16,4-5-418-16</inkml:trace>
  <inkml:trace contextRef="#ctx0" brushRef="#br0" timeOffset="299981.2616">14987 9085 965 0,'0'0'292'16,"0"0"-212"-16,0 0-28 16,0 0 56-16,0 0-21 15,0 0-20-15,0 0 79 0,-17 33-26 16,5-14-16-1,-2 1-35-15,5-2-21 0,5 0-21 16,4 0-11-16,0-5-1 16,0 0-8-16,1 0-1 15,10-6 4-15,4-3-4 16,3-2-5-16,-1-2-1 16,6 0-10-16,-7-9-23 15,4-8 8-15,-8-3-12 16,1-3 2-16,-2 0 1 15,-5-3 4-15,-6 2 15 16,0 4 15-16,0 5 9 16,-13 1 14-16,-4 7 0 15,-5 2 5-15,2 5-26 16,-2 0-2-16,1 0-53 0,9 12-196 16,3 1-271-16,9-4-253 15</inkml:trace>
  <inkml:trace contextRef="#ctx0" brushRef="#br0" timeOffset="300434.3516">15282 9066 1235 0,'0'0'186'16,"0"0"-114"-16,0 0 107 15,0 0 46-15,0 0-45 16,-94 65-68-16,80-45-45 16,7 1-30-16,7-3-2 15,0-1 5-15,4 0-16 16,10-4-11-16,5-6-11 15,-3-1 4-15,7-6-6 16,0 0-17-16,3-6-16 16,-5-11 0-16,0-3 19 15,-1-2 8-15,-4-5 4 0,0 0-19 16,-9 2 5 0,-4 1 15-16,-3 4 1 0,0 6 1 15,-3 3 12-15,-11 3-13 16,-2 7 0-16,-1 1-10 15,-1 0-84-15,1 11-184 16,7 6-200-16,7-5-314 0</inkml:trace>
  <inkml:trace contextRef="#ctx0" brushRef="#br0" timeOffset="300781.3816">15688 8952 1215 0,'0'0'231'15,"0"0"-89"-15,0 0 48 16,0 0 82-16,0 0-52 15,0 0-93-15,0 0-63 16,7-15-43-16,-7 30-9 16,0 5 53-16,-7 5-23 15,2 6-19-15,-1 1-6 16,1 0-7-16,1 3-2 16,-2-4-7-16,-1-1-1 0,1-5 0 15,0-5-2 1,2-3-83-16,3-4-48 0,1-7-128 15,0-4-138-15,11-2-154 16,5 0-597-16</inkml:trace>
  <inkml:trace contextRef="#ctx0" brushRef="#br0" timeOffset="301086.8417">15880 9079 1046 0,'0'0'246'0,"0"0"-108"16,0 0 76-16,0 0-7 15,0 0-80-15,0 0-37 16,0 0-12-16,-52-10 3 16,29 10-12-16,4 7 8 15,-1 6-14-15,6 6-10 16,5 0 38-16,6 1-14 15,3-2-20-15,0 2-12 16,9-4-20-16,8 0-12 16,9-3-13-16,2-3-29 15,6 0-106-15,17-7-116 16,-8-2-347-16,-5-1-443 0</inkml:trace>
  <inkml:trace contextRef="#ctx0" brushRef="#br0" timeOffset="303073.2644">14483 8636 147 0,'0'0'207'16,"0"0"28"-16,0 0 3 15,0 0-53-15,0 0-29 0,0 0-2 16,0 0 34 0,0-23-9-16,0 20 4 0,0-1-6 15,0 1-22-15,0 3-22 16,0-1-25-16,0-1-28 16,0 2-10-16,0 0-9 15,0 0-7-15,0 0-21 16,0 0-18-16,0 0-15 15,-6 6-6-15,-1 7 6 16,-6 1 0-16,4 4 1 16,-2-4-1-16,3 2-1 15,3-5 0-15,2-2-1 0,0-6-8 16,3 1-10-16,0-2 1 16,0-2-3-16,0 0 8 15,6 0 14-15,5 0-7 16,2-6-8-16,3 1-9 15,-4-2 6-15,-2 7 5 16,4 0-4-16,-8 0 11 16,0 0 0-16,1 0 5 15,0 9 1-15,-1 1-1 16,1 1 1-16,-1 5 0 16,-3-5 1-16,0 4-1 15,-3-4-1-15,0 1 1 16,0-4-3-16,0 1-4 15,-9-2 7-15,-10-3 9 16,-4-1 1-16,-3-3-10 0,0 0-17 16,2 0-82-16,6-7-149 15,8-3-271-15,2-3-299 0</inkml:trace>
  <inkml:trace contextRef="#ctx0" brushRef="#br0" timeOffset="303350.4234">14536 8531 933 0,'0'0'729'16,"0"0"-628"-16,0 0-65 16,0 0 58-16,0 0 40 15,0 0-44-15,0 0-53 16,94 0-37-16,-54 2-59 16,-6 1-203-16,-5-2-391 0</inkml:trace>
  <inkml:trace contextRef="#ctx0" brushRef="#br0" timeOffset="304355.1469">14861 8596 753 0,'0'0'359'0,"0"0"-202"16,0 0 22-16,0 0 54 15,0 0 24-15,0 0-69 16,0 0-73-16,6-13-53 16,-6 13-30-16,0 0-32 15,0 0 2-15,-6 10 7 16,-5 3 8-16,2 3 3 16,2 1-10-16,-3 0-4 15,4-2-5-15,0 2-1 0,2-3 0 16,3 0 0-16,1-3-1 15,0 1 0-15,0-4-10 16,8-1-7-16,1-3 4 16,4-4-1-16,3 0-7 15,4 0-21-15,-5 0-8 16,3-7 20-16,1-2 24 16,-9-4-8-16,2 0 14 15,-1-1-6-15,-5 4 7 16,-3 0 26-16,0 3 20 15,-3 4 10-15,0 1-8 16,0 2-16-16,0 0-15 16,0 0-7-16,0 0-9 15,0 0-1-15,3 0-6 0,-3 0-4 16,0 0-2-16,0 0 6 16,3 0-4-16,-3 0 10 15,0 0 7-15,0 0-1 16,0 0-5-16,0 0-1 15,0 0-12-15,0 0 0 16,0 0 2-16,0 0 1 16,0 0-3-16,0 0 11 15,0 0-7-15,0 0 8 16,0 0-19-16,0 0-70 16,0 0-110-16,0 0-154 15,1 0-319-15</inkml:trace>
  <inkml:trace contextRef="#ctx0" brushRef="#br0" timeOffset="309567.7063">15392 8711 816 0,'0'0'384'0,"0"0"-224"15,0 0-9-15,0 0 26 16,0 0 3-16,0 0-73 16,0 0-63-16,75-12-31 15,-43 11-12-15,8 1 5 16,5 0-6-16,3 0 0 0,0 0 0 16,-1 1-1-16,-3 2-6 15,-5 1-10-15,-2 0-11 16,-4-4-9-16,-9 0 14 15,-3 0 17-15,-5 0-3 16,-6-2 9-16,-5-4 0 16,-5-1 0-16,0-1 37 15,-3-4-20-15,-9 2 2 16,-7 1-11-16,-4-2 3 16,7 2 9-16,-4 2-8 15,8 0-3-15,8 7 7 16,0-2 5-16,4 2-3 15,0 0-4-15,0 0-8 0,10 0 30 16,5 2-25 0,6 6-10-16,-5 1-1 0,7-3 0 15,-7 5-1-15,-3-2 0 16,1 1 1-16,-2 0 0 16,-6 0 0-16,0-1 0 15,-3-1 0-15,-3 2 6 16,0-3 11-16,-2 2-5 15,-8-2-6-15,-2-3 22 16,-5 1-28-16,-3-1-12 16,5-4-229-16,1 0-511 0</inkml:trace>
  <inkml:trace contextRef="#ctx0" brushRef="#br0" timeOffset="310479.4271">16350 8524 1183 0,'0'0'204'0,"0"0"-139"15,0 0 47-15,0 0 51 16,0 0-9-16,0 0-35 16,0 0-24-16,-58-7-4 15,40 17-4-15,0 7-11 16,-2 3-27-16,4 3-14 16,3 3-5-16,4 3-24 15,2-2-6-15,7-1 1 16,0-2 5-16,13-4-5 15,4-1 11-15,5-6-10 16,0-3-2-16,-2-3-6 0,3-7 6 16,-7 0-8-1,1 0-2-15,-5 0 1 0,-3-10-6 16,-5 1-3 0,-2-6 14-16,-2 0 4 0,0 2 6 15,-2-1 4-15,-5 4 3 16,1 3 1-16,3 1 1 15,0 4 0-15,3 0-2 16,0-1-3-16,3 3-10 16,9-1-14-16,6-2-2 15,0 0 16-15,2 0-1 16,0 3 2-16,-5-1-1 0,-2 0 1 16,-5 1 0-1,-5 0 0-15,0 0 0 0,-3 0-1 16,0 0 0-16,0 8 0 15,0 6 27-15,0 6-9 16,0 0-5-16,0 4-11 16,3-3 5-16,3-1-7 15,1-3-50-15,0-4-165 16,1-2-296-16,0-7-116 0</inkml:trace>
  <inkml:trace contextRef="#ctx0" brushRef="#br0" timeOffset="311118.6773">16588 8670 793 0,'0'0'582'0,"0"0"-485"15,0 0 54-15,0 0 36 16,0 0-26-16,0 0-23 15,0 0-42-15,35 56-39 16,-35-43-27-16,0-1-11 16,0-5-10-16,0 0-7 15,0-3-2-15,0-4-16 16,0 0 16-16,-3 0 0 16,3 0 20-16,0-11-20 15,0-2-22-15,0-3 0 16,12-2-20-16,4-1 2 15,1-2-1-15,-1 3 7 0,-4 4 2 16,-1 4 32-16,-4 3 1 16,-1 4 27-16,-6 3-10 15,3 0-18 1,0 0 1-16,0 3 11 0,0 7 19 16,3 1-2-16,2 2-5 15,5-4-10-15,-1 1 1 16,4 0-9-16,2-3 3 15,-2-7-2-15,2 0-7 16,-1 0-11-16,-3 0-32 16,0-7-22-16,-2-6 0 0,-3 1-43 15,-6-3-15-15,-3 3 114 16,0 5 9 0,0-3 37-16,-3 7-1 0,-10 0 7 15,-4 3 11-15,1 0-4 16,-6 0-9-16,2 6 11 15,-3 8 8-15,5 1 13 16,4 5-4-16,5 0-3 16,1-1-28-16,8 2-17 15,0-4-12-15,0-1-2 16,14-3-7-16,3-3-28 16,5-3-98-16,12-3-184 15,-4-4-220-15,-5 0-453 0</inkml:trace>
  <inkml:trace contextRef="#ctx0" brushRef="#br0" timeOffset="311513.2224">16973 8704 658 0,'0'0'623'0,"0"0"-535"16,0 0 22-16,0 0 21 16,0 0-45-16,0 0-25 15,105 23-42-15,-84-23-19 0,3 0-27 16,-7-5-71-16,-3-2-43 16,-3-6 45-16,-4 3 48 15,-7 0 48-15,0 0 9 16,0 3 78-16,-18 5 13 15,-1-1 27-15,-6 3 23 16,2 0 13-16,-4 0-36 16,5 9-28-16,6 1-10 15,5 3-28-15,5 5-27 16,6-6-22-16,0 4-3 16,0-5 0-16,14-2-9 15,5 0-24-15,7-2-118 16,16-4-189-16,-5-2-203 15,-2-1-207-15</inkml:trace>
  <inkml:trace contextRef="#ctx0" brushRef="#br0" timeOffset="312011.0526">17245 8658 544 0,'0'0'343'0,"0"0"-132"0,0 0-15 15,0 0 7 1,0 0-4-16,0 0 47 0,0 0-57 16,0 27-65-1,0-10-40-15,0 2-14 0,3-1-33 16,5 0-16-16,-1-1-14 15,-1-4-5-15,0-3-1 16,-6-6-1-16,3-1 0 16,-3-3-8-16,0 0-2 15,0 0-14-15,1-12-44 16,2-3 46-16,2-4 22 16,3 0 1-16,2-2-1 15,-1-1 0-15,2 4 0 16,0 3 0-16,-4 3 1 15,0 6 27-15,0 4-7 16,-7 2-1-16,3 0-8 0,0 0-12 16,3 6 6-16,-3 5 14 15,3 1 0 1,-2 8 1-16,3-4 4 0,0 1-15 16,-4 0-4-16,3-3-6 15,-3-3 0-15,8 0-71 16,-3-5-250-16,1-3-524 0</inkml:trace>
  <inkml:trace contextRef="#ctx0" brushRef="#br0" timeOffset="338397.3204">17441 13390 198 0,'0'0'258'15,"0"0"-127"-15,0 0-53 16,0 0-8-16,0 0 45 0,0 0 54 16,0 0-53-1,3 0-55-15,-3 3-2 0,4-3 31 16,-4 0 1-16,3 0-9 15,-3 0-8-15,0 0-9 16,3 0-8-16,-3 0-4 16,0 0-2-16,0 0-9 15,0 0-20-15,0 5-16 16,0 5-6-16,0 4 18 16,-3 6 48-16,-4 3-28 15,-4 3-25-15,3 1 1 16,-2-1 2-16,3-2 8 15,1 1-5-15,0 0-3 0,-2-6-7 16,2 1 0-16,2-1 1 16,1-5-4-16,-2-1-5 15,4-3 0-15,1 0 0 16,0-4-1-16,0-5-29 16,0 2-80-16,0-3-71 15,0 0-78-15,0-7-127 16,0-3-650-16</inkml:trace>
  <inkml:trace contextRef="#ctx0" brushRef="#br0" timeOffset="338855.4176">17655 13376 542 0,'0'0'654'0,"0"0"-534"16,0 0-88-16,0 0-15 15,0 0 96-15,0 0 49 16,0 0-38-16,-10 49-48 0,1-29-31 16,-1 4 14-16,2 2 24 15,0-3-4-15,2 3-6 16,1 1-14-16,-1-5-22 16,0-1-15-16,0-1-4 15,-2-2 10-15,1-4-5 16,1-1-8-16,1-3-7 15,1-3-8-15,4 0 1 16,-3-1 0-16,3-2 0 16,0-1 0-16,0 0-1 15,0-3-21-15,0 0-40 16,0 0-47-16,0 0-66 16,0 0-58-16,0-6-64 15,0-7-271-15</inkml:trace>
  <inkml:trace contextRef="#ctx0" brushRef="#br0" timeOffset="339300.2597">17499 13568 510 0,'0'0'561'0,"0"0"-428"16,0 0-76-16,0 0 69 15,0 0 67-15,0 0 11 16,0 0-84-16,0 0-42 16,3 0-20-16,4 0-17 15,-1 0-1-15,3 3-6 16,2-1-7-16,5-2-5 16,-4 2-12-16,6 0-3 15,-6 1 1-15,1-3-8 16,-6 3 1-16,-1-3 0 0,-4 1 0 15,-2-1-1 1,0 0-9-16,0 0-83 0,-5 0-148 16,-2 0-306-16</inkml:trace>
  <inkml:trace contextRef="#ctx0" brushRef="#br0" timeOffset="348803.7599">17852 13610 1292 0,'0'0'376'0,"0"0"-283"16,0 0-74-16,0 0-11 15,0 0 24-15,0 0 85 16,-13 3 3-16,13-3-19 16,0 0-50-16,0 1 3 15,0-1 14-15,1 0-8 0,1 0-7 16,1 4-13-16,4-2-15 16,1 1-10-16,7-2-4 15,2 5-5-15,9-2-6 16,2-1 0-16,5 4-14 15,3-4-4-15,-3 3-14 16,-1-2-2-16,0-2 8 16,-5 3 10-16,-7-5 1 15,-6 0 2-15,-3 0 5 16,-4 0 8-16,-7 0 0 16,0 0 0-16,0 0 10 15,0-1-9-15,0-5 0 16,-7-1 0-16,-1 0-1 0,-1-2-1 15,0 2 1-15,-1 0-2 16,-2 0-4-16,2 1 6 16,0-1 0-16,4 4 0 15,2-1 0-15,1 1 0 16,3 0 1-16,0 3 0 16,0-3 1-16,0 3-1 15,0 0 10-15,0 0 2 16,0 0 5-16,3 0-18 15,3 0 0-15,4 3-6 16,4 3 4-16,-2 1 1 16,-1 0-9-16,0 4 1 15,3-5 7-15,-4 3 1 0,-1-2-1 16,-3 3 1-16,-2-3 0 16,-2 0 0-16,-2 0-7 15,0 1 2-15,0-1 5 16,-9 0 1-16,0 0 1 15,0-1-1-15,-6 1-75 16,0-4-83-16,5 0-191 16,1-3-287-16</inkml:trace>
  <inkml:trace contextRef="#ctx0" brushRef="#br0" timeOffset="349400.8496">18706 13366 922 0,'0'0'337'0,"0"0"-236"16,0 0-88-16,0 0-1 16,0 0 92-16,0 0 45 15,0 0-25-15,-2-7-16 16,2 7-8-16,0 0-14 16,0 13-54-16,-1 4 60 15,-5 3-4-15,-3 9-37 16,-2 2-17-16,4-2 7 15,-1 7-8-15,4-5-20 0,-2 1-4 16,-1 1-8-16,0-6 0 16,3-1 0-16,-1 0 5 15,4-5-6-15,-2-1 0 16,1-5 1-16,2-1-1 16,-1-4 0-16,1-4-11 15,0-3-27-15,0 1-50 16,0-4-71-16,0 0-142 15,9-10-192-15,2-3-156 0</inkml:trace>
  <inkml:trace contextRef="#ctx0" brushRef="#br0" timeOffset="349775.737">18899 13396 901 0,'0'0'557'15,"0"0"-471"-15,0 0-65 16,0 0-13-16,0 0 110 16,0 0 43-16,0 0-63 15,3 19 24-15,-4 4-16 16,-9 4-12-16,1-1-4 15,0 7-11-15,-2-4-25 16,4 1-17-16,1 1-6 0,1-5-13 16,4 0-6-16,-2-2-11 15,0-1 8-15,3-3-9 16,-3-3 1-16,-1-2-1 16,4-5 0-16,0-3 0 15,-3 0-20-15,3-4-50 16,0-3-68-16,0 0-95 15,0 0-147-15,0-10-255 0</inkml:trace>
  <inkml:trace contextRef="#ctx0" brushRef="#br0" timeOffset="349999.3899">18691 13633 1335 0,'0'0'359'0,"0"0"-295"16,0 0-53-16,0 0-11 16,0 0 73-16,0 0-40 15,100 4-33-15,-71-4-184 16,-3-3-351-16</inkml:trace>
  <inkml:trace contextRef="#ctx0" brushRef="#br0" timeOffset="350866.8639">18415 13243 681 0,'0'0'758'0,"0"0"-665"16,0 0-93-16,0 0 0 15,0 0 42-15,0 0 45 16,0 0-40-16,29-27-30 15,-20 25-9-15,2-1 2 0,-5 0 13 16,-2 3 12-16,1 0 15 16,-4 0-18-16,1 0-13 15,-1 0-10-15,1 0-7 16,-2 6 6-16,0 7 1 16,0 0 7-16,-2 4 7 15,-7 3 29-15,-1 0-4 16,-5-3-15-16,0 2 6 15,2 0 14-15,-4-5-1 16,4 0-7-16,4-1 9 0,0-6-7 16,5 1-22-1,4-4-11-15,0-1-4 0,4 0 21 16,12-2-31-16,10-1-9 16,12-1-167-16,-3-9-396 15,-5-2-869-15</inkml:trace>
  <inkml:trace contextRef="#ctx0" brushRef="#br0" timeOffset="353649.6035">19194 13676 681 0,'0'0'609'0,"0"0"-371"16,0 0-169-16,0 0-53 15,0 0 16-15,0 0 135 16,0 0 57-16,10 3-85 0,-4-3-37 15,1 0-59-15,7 0-23 16,4 1-9-16,-1-1-4 16,5 0-4-16,0 0-2 15,5 0-1-15,-4 0-26 16,2 3-22-16,0-3 3 16,-1 0 5-16,-2 0 13 15,-2 0 12-15,-1 0 8 16,-2 0 7-16,-1 0 0 15,-7 0 0-15,-2 0 0 16,-4 0 3-16,-2 0-3 16,-1 0-2-16,0-3-11 15,-3 2-12-15,-7-5 7 16,-3 2-7-16,-4-1-13 0,-1-2 7 16,-1 0 9-16,1 1 11 15,2-1 10-15,2 3 1 16,2-2 0-16,6 3 1 15,2 2-1-15,4 1 1 16,0 0 6-16,0 0-6 16,0 0 26-16,4 0-10 15,5 0-10-15,3 0-6 16,2 0-1-16,-4 1 1 16,3 5-1-16,0-2 0 15,0 2-1-15,-6 1 1 16,4-2 0-16,0 2 0 15,2 0 0-15,-7 0 0 0,2 0 0 16,-3 2 1 0,-2 2 21-16,-2-2 19 0,-1 1 14 15,0 0-13-15,0 0-17 16,-1-1 4-16,-12 2-4 16,-2-1-11-16,-5 0 18 15,1 0-15-15,-7-4-17 16,6 4-70-16,-6-6-147 15,10-1-269-15,6-3-604 0</inkml:trace>
  <inkml:trace contextRef="#ctx0" brushRef="#br0" timeOffset="354370.2516">19940 13459 788 0,'0'0'527'15,"0"0"-450"-15,0 0-62 0,0 0-14 16,0 0 75-16,0 0 31 16,0 0-27-16,-3 0-18 15,3 3 9-15,0 4 24 16,0 3-16-16,0 6-14 16,0 0 26-16,-3 3-25 15,-4 6-20-15,4 0-9 16,-1 2-12-16,1 0-9 15,0 2-4-15,1-6-10 16,2 1 4-16,0-1-6 0,-1-4 1 16,1 1 0-16,0-4 0 15,-3-6-1-15,3 1-8 16,0-4-30-16,0-1-58 16,0-3-133-16,0-3-63 15,0 0-87-15,7-6-505 0</inkml:trace>
  <inkml:trace contextRef="#ctx0" brushRef="#br0" timeOffset="354765.9977">20136 13408 1154 0,'0'0'232'16,"0"0"-181"-16,0 0-35 16,0 0 120-16,0 0 93 15,0 0-40-15,0 0-73 16,-7 74-48-16,3-49-22 15,1 2 4-15,0 3-6 16,3-1-5-16,-5 2-15 16,2-2-8-16,1-3-6 0,1-2-4 15,1-4-5 1,-2 0-1-16,2-5 6 0,0-4-6 16,0-1 0-16,0-1-8 15,0-5-33-15,0-1-75 16,0-3-95-16,0 0-118 15,0 0-197-15</inkml:trace>
  <inkml:trace contextRef="#ctx0" brushRef="#br0" timeOffset="355013.7032">19907 13671 990 0,'0'0'512'15,"0"0"-438"-15,0 0-48 16,0 0 115-16,0 0 158 16,0 0-168-16,0 0-77 15,56 12-37-15,-33-12-17 16,5 0-140-16,-4 0-333 15,-6-10-880-15</inkml:trace>
  <inkml:trace contextRef="#ctx0" brushRef="#br0" timeOffset="356598.9448">20245 13700 776 0,'0'0'874'15,"0"0"-693"-15,0 0-115 0,0 0 30 16,0 0 78-1,0 0-45-15,0 0-68 0,11 0-33 16,-5 0-21-16,3 0-5 16,2 3-1-16,0 0-1 15,0-3 1-15,-1 3-1 16,-1-3 0-16,-3 0-11 16,-2 0-2-16,1 0 2 15,-1 0 1-15,-3 0 1 16,1-3-7-16,-1-3 15 15,-1-1 1-15,0-3 0 16,0 3 1-16,0 0 6 0,0 2 7 16,0 0 5-16,0-1 3 15,-4 3 0-15,-6-3-4 16,-4 5 6-16,-4-2 1 16,-1 3 9-16,0 0 2 15,-5 0 1-15,2 7 0 16,3 5-5-16,2 2-10 15,5 2 2-15,2 1 6 16,3 0-3-16,7-1-5 16,0 0-3-16,3-2-2 15,17 2-12-15,2-6-5 16,5-3-67-16,15-7-109 16,-10 0-210-16,0-7-838 0</inkml:trace>
  <inkml:trace contextRef="#ctx0" brushRef="#br0" timeOffset="357437.7826">19587 13290 1303 0,'0'0'266'16,"0"0"-193"-16,0 0-41 15,0 0 79-15,0 0 82 16,0 0-30-16,0 0-64 16,-20-20-39-16,20 20-8 15,0 0-3-15,0 0-12 16,0 0-6-16,0 0-17 15,0 0-14-15,3 0 0 16,4 0 0-16,3 0 0 16,1 3 0-16,1 1 0 0,-3 2 0 15,0-2 0-15,-2 2 0 16,-1-2 0-16,-3 2-1 16,-2-2 1-16,1-2-1 15,-2 5-1-15,0-1-3 16,0-1 5-16,-9 1 1 15,-1 3 0-15,1-1 11 16,3-5-5-16,-1 6-6 16,6-2 0-16,1 3 6 15,1 4-6-15,18 1 7 16,1 2-8-16,6 3 0 16,-1-3 0-16,-4 0 0 15,-5-1 0-15,-5-7 0 0,-6 1-1 16,-5-6-5-1,0-1-4-15,-17-3-2 0,-25 0-90 16,6-7-132-16,1-3-545 16</inkml:trace>
  <inkml:trace contextRef="#ctx0" brushRef="#br0" timeOffset="364345.8641">20535 13630 108 0,'0'0'246'0,"0"0"-246"15,0 0 47-15,0 0 206 16,0 0 25-16,0 0-169 16,26 23-60-16,-23-19 38 15,-1-4 103-15,1 0-6 0,0 0 7 16,0 0-10-16,-2 0-27 15,3 0-76-15,-1 0-40 16,0 0-15-16,1 0 3 16,2 0 2-16,1 0-16 15,2 0-5-15,5 0-1 16,-2 0-5-16,5 0 0 16,5 2-1-16,0 3 0 15,5 0-6-15,1 2-23 16,3-3-2-16,1 5 3 15,-1-5 4-15,-1 3 14 16,-3-1 8-16,-4-2 2 16,-1 2 0-16,-6-2 0 0,-1 2 1 15,0-3 8-15,-5-2-8 16,-1 2 7-16,-2-3-6 16,-2 0 6-16,-2 0-7 15,-2 0 8-15,-1 0-1 16,0 0 5-16,0 0-13 15,0-4-6-15,-1-5-7 16,-8 2 7-16,-4 3 0 16,1-2 5-16,-2-1 0 15,4 4-1-15,2-1 2 16,4 1 0-16,-3 0 0 16,7 3 0-16,0-3 2 15,0 3 4-15,0 0 1 0,0 0 6 16,0 0-13-1,0 0 0-15,0 0-9 0,7 0 8 16,-4 0 0-16,1 0-5 16,2 0 6-16,0 6 0 15,2-2 0-15,1 2-1 16,1 1 0-16,-1 0 1 16,3 3-1-16,-2-1 1 15,0 1-1-15,-2-1 1 16,-3-2-2-16,-4 3-4 15,-1 0 6-15,0-3-1 16,0 0 0-16,-9 2 1 16,-2-5 1-16,-5 3-1 0,0-1 0 15,-6-2-128 1,4-1-240-16,2-3-380 0</inkml:trace>
  <inkml:trace contextRef="#ctx0" brushRef="#br0" timeOffset="364878.899">21385 13405 409 0,'0'0'787'0,"0"0"-663"16,0 0-89-16,0 0 19 0,0 0 81 15,0 0 34-15,0 0-55 16,9-3-66-16,-9 16 65 15,-2 10-24-15,-3 4-30 16,0 3-2-16,2 5-3 16,3 6-6-16,0-2-18 15,0-2-21-15,0-1-4 16,5-3-4-16,2-6-2 16,-1-5-14-16,-2-5-55 15,-1-1-73-15,-1-12-87 16,-1-1-62-16,-1-3-207 0</inkml:trace>
  <inkml:trace contextRef="#ctx0" brushRef="#br0" timeOffset="365260.1371">21554 13432 1200 0,'0'0'311'15,"0"0"-236"-15,0 0-57 16,0 0 30-16,0 0 118 0,0 0-15 16,0 0-73-16,0 23 26 15,-6 1-21-15,-3 4-42 16,3 6-2-16,1 2 9 15,1 5-2-15,2-6-11 16,2 1-15-16,0-5-14 16,0-3-5-16,0-1 0 15,0-4 0-15,0-6 0 16,0 0-1-16,0-3-5 16,0-2-34-16,0-2-54 15,0-4-77-15,2-6-128 16,-1 0-178-16,1 0-169 0</inkml:trace>
  <inkml:trace contextRef="#ctx0" brushRef="#br0" timeOffset="365475.2691">21422 13735 1220 0,'0'0'258'16,"0"0"-191"-16,0 0-45 15,0 0-13-15,0 0-9 16,93 17-8-16,-71-17-137 16,-2-4-345-16,-7-5-354 0</inkml:trace>
  <inkml:trace contextRef="#ctx0" brushRef="#br0" timeOffset="365935.8378">21693 13716 757 0,'0'0'862'15,"0"0"-862"-15,0 0-106 16,0 0 106-16,0 0 10 16,0 0 45-16,0 0-32 0,69-13-17 15,-64 6-5 1,-2 0-1-16,-2 1 12 0,-1-1 2 16,0 2 33-16,0-2 35 15,0 2 13-15,0-1-10 16,-3 0-22-16,-4 2-14 15,-2-2-12-15,-1 3-6 16,-3 2 15-16,-1 1 4 16,0 0-3-16,0 0-8 15,-5 1-11-15,2 9 6 16,-1 3 0-16,1 1 2 16,3 1-16-16,8-1-12 15,1 5-1-15,5-5-5 16,5 3-1-16,12-2-1 0,4-1-84 15,16-4-110-15,-7-4-160 16,-2-6-260-16</inkml:trace>
  <inkml:trace contextRef="#ctx0" brushRef="#br0" timeOffset="366595.2286">21009 13095 54 0,'0'0'984'16,"0"0"-613"-16,0 0-258 15,0 0-81-15,0 0 41 16,0 0 91-16,0 0-34 16,6 5-38-16,-6 7 34 15,-7 1-64-15,1 1-43 16,0 1-10-16,2 2-7 15,4-4 8-15,0 1-8 16,4-1-1-16,5-1 5 16,4-5-6-16,5-3-19 0,3-1-27 15,-3-3-28-15,3 0-16 16,-4-3 4-16,-3-4 35 16,-3-4 23-1,-4-1 1-15,-3 5 27 0,-2 1 55 16,-2 2 33-16,0 1-3 15,0 3-20-15,0 0-3 16,0 0-27-16,0 17-16 16,0 5 24-16,-2 8-22 15,1 1-21-15,-1 12-22 16,2-8-229-16,0-8-435 0</inkml:trace>
  <inkml:trace contextRef="#ctx0" brushRef="#br0" timeOffset="370428.1399">17105 13829 121 0,'0'0'103'0,"0"0"-70"15,0 89-19-15,11-53 2 16,5-3 35-16,3-6 31 15,5-1-76-15,4-3-6 16,5-3-35-16,25-5 34 16,-9-4-12-16,4-5-64 0</inkml:trace>
  <inkml:trace contextRef="#ctx0" brushRef="#br0" timeOffset="378057.8301">21746 13997 204 0,'0'0'186'15,"0"0"-186"-15,0 0 0 16,0 0 249-16,0 0-58 0,0 0-110 15,27 12-42-15,-27-12-2 16,0 0-18-16,0 0-19 16,-8 0-94-16,-2-6-214 0</inkml:trace>
  <inkml:trace contextRef="#ctx0" brushRef="#br0" timeOffset="378350.1056">21313 14016 978 0,'0'0'316'0,"0"0"-254"16,0 0-55-16,88 10 19 0,-56-7 82 15,1 1-31-15,-4-1-38 16,1-3-19-16,-4 3 5 16,-3 1-10-16,-5-4-14 15,0 3 1-15,-6-1-2 16,-3 0-46-16,-7 1-168 16,-2 0-96-16,0-3-335 0</inkml:trace>
  <inkml:trace contextRef="#ctx0" brushRef="#br0" timeOffset="378607.288">21272 14136 142 0,'0'0'876'0,"0"0"-716"16,0 0-125-16,0 0-28 15,100 6 50-15,-71-3 60 16,1 0-49-16,-1 1-68 0,-3 0-16 16,-7-1-216-16,-5 0-527 15</inkml:trace>
  <inkml:trace contextRef="#ctx0" brushRef="#br0" timeOffset="385949.0449">20511 10555 675 0,'0'0'587'0,"0"0"-483"16,0 0-71-16,0 0-24 16,0 0 46-16,0 0 102 15,-3 0-1-15,3 0-25 16,0 0-39-16,0 0-23 0,0 0-13 16,0 0 4-1,0 0-2-15,10 0-36 0,7-4-15 16,-2-5-6-16,4-1 0 15,2-1 0-15,-2-2 0 16,4 1 0-16,-4-3 0 16,4 0 0-16,-4 1-1 15,3-2 0-15,1-1 0 16,-1 2 1-16,3-2 0 16,1 0-1-16,0 0-1 15,3 0 0-15,-2 2 1 16,3 2 0-16,0 3-2 15,-5 2-8-15,2 8 2 16,-7 0 2-16,-1 0-5 16,-5 0 5-16,-2 10 4 0,-3-6-4 15,2 0 6-15,-5-1 0 16,-2-3 1-16,2 0 0 16,3 0 0-16,-2 0 5 15,3 0-5-15,-1 0 0 16,-4-7 5-16,-2 4-4 15,-3-1 4-15,0 1-6 16,0-1-19-16,-8-2 9 16,-11 3-2-16,-1 2 12 15,-4-1-1-15,1 2 0 16,1-4 0-16,3 4 1 16,7 0 0-16,2 0 0 15,7 0 0-15,3 0 1 0,0 0 1 16,3 0 5-1,13 0-7-15,7 7 2 0,4 2-2 16,5 2 0-16,-4-1 0 16,-1 0 0-16,-2-1 1 15,-2 1 0-15,-3 3-1 16,-4 0 1-16,-5-1-1 16,-5 0 0-16,-4 1 1 15,-2-3 19-15,0 1 8 16,0-3 0-16,-9-1-5 15,-4 0-6-15,-3-4-10 16,-4 1-7-16,-3-2-40 16,-6-1-212-16,0-1-326 15,10 0-717-15</inkml:trace>
  <inkml:trace contextRef="#ctx0" brushRef="#br0" timeOffset="390837.3123">20548 10028 499 0,'0'0'138'15,"0"0"79"-15,0 0-161 16,0 0-41-16,0 0-14 16,0 0 38-16,0 0 28 15,0-65-28-15,-7 59 19 16,-3-3 4-16,-3 1-9 16,1-1 8-16,-2 2-7 15,-3 3-32-15,1-2-14 16,1 6-7-16,-8-3 0 0,3 3-1 15,-5 0 0-15,-5 0 0 16,-2 9 1-16,-11 2 18 16,-4 5 42-16,-6 0-9 15,-4 7-1-15,0-1-17 16,2 3-14-16,10-1-8 16,8-5-11-16,9 4 6 15,7 1-1-15,6-1 12 16,2 6 14-16,3 4 10 15,3 8-14-15,1 4-16 16,3 18-5-16,3-1-6 16,0 2 0-16,6 5-1 0,6-13-2 15,6 4-8-15,1-2 9 16,7-10-11-16,3-3 12 16,7-4-1-16,6-9 1 15,4-5 0-15,5-4 7 16,5-11 2-16,9-8 4 15,0-4 0-15,6-4-3 16,-1-13-4-16,0-8 3 16,-6-5-3-16,-9-6-6 15,-2-4-1-15,-15-3-18 16,-4-4 8-16,-6-6-2 16,-9-3 13-16,-5-5 0 15,-7-6 15-15,-7 0-14 0,0 1-1 16,-14 0 0-16,-4 1 0 15,-4 6 0-15,-3 6-7 16,-4 7-45-16,0 12-60 16,-16 19-113-16,2 10-91 15,5 5-299-15</inkml:trace>
  <inkml:trace contextRef="#ctx0" brushRef="#br0" timeOffset="391683.9845">20385 12240 202 0,'0'0'413'0,"0"0"-311"0,-92 6-84 16,58 1-11-16,-1 2 22 16,7 6 114-16,3-3 7 15,-4 5 3-15,-1 6-5 16,-2 3-46-1,-9 10-37-15,-2 1-37 0,1 6-15 16,2 7-12-16,4 6-1 16,14-1-6-16,6 2-7 15,12-2-18-15,4-5 14 16,23-3-11-16,10-8-34 16,5-7-6-16,8-4 7 15,6-4 32-15,3-2 29 16,3-2 29-16,3-4 26 0,2-5-17 15,-2-3 15 1,0-6-25-16,-1-2 2 0,-7 0 31 16,-3-10 19-16,-4-4 43 15,-4-5 20-15,-9-4-8 16,-4-4-54-16,-3-3-36 16,-7-10-25-16,-6-2-10 15,-6-6-9-15,-7-7-1 16,0-1-10-16,-19-1-24 15,-11 1-34-15,-5 4-44 16,-5 8-49-16,-15 2-54 16,13 15-177-16,3 8-681 0</inkml:trace>
  <inkml:trace contextRef="#ctx0" brushRef="#br0" timeOffset="404719.338">5290 9719 52 0,'0'0'261'0,"0"0"-75"15,0 0-186-15,0 0-34 16,0 0 15-16,0 0 19 16,-22-22 37-16,19 18 187 15,0 1-127-15,-2 0-71 0,2-1 1 16,-1 1 30-16,1 2 47 15,0-2-54-15,0-1-31 16,-3 2-11-16,0 1-8 16,-2-2-9-16,-5 0-47 15,1 0-22-15,-4 0 10 16,-4 2-91-16,1-2 80 16,-5 0 21-16,-1 0-85 15,-2-1 88-15,3 1 55 16,-3 0 61-1,5-1 28-15,1 2 1 0,3 2-54 16,3-2-16-16,0 2-20 0,6 0-19 16,-1 0 9-1,1 0-71-15,-6 0-66 0,3 4-9 16,0 2-89-16</inkml:trace>
  <inkml:trace contextRef="#ctx0" brushRef="#br0" timeOffset="405898.4574">4449 9852 85 0,'0'0'158'16,"0"0"-59"-16,0 0 6 16,0 0-5-16,0 0-21 15,-39 82 15-15,30-62-42 16,0 0-13-16,0 2-20 15,3-1-19-15,3-2 12 16,0-2-11-16,3-1 17 16,0 1 9-16,0 2 16 15,0-2-4-15,0 0-7 0,0 2-1 16,0 1 0-16,0 0 0 16,0 4-1-16,0-2-11 15,0 5-18-15,3-4 8 16,3 2-9-16,0-4 1 15,1 2-1-15,-2-6 0 16,4 0-8-16,-3-2-4 16,4-1-2-16,-2-1 4 15,-1 1-6-15,1-1-6 16,-1 0 21-16,2 1-16 16,5 1 5-16,-1-2 24 15,2 1-27-15,3-1 15 16,0 0-13-16,-2-2 2 15,3 2-24-15,-5-4 35 16,5 4 10-16,-4-3-9 0,0-3 12 16,0 3-2-16,3-3 20 15,0 0 0-15,4 2-5 16,-1-5-17-16,2 2 1 16,2-5-1-16,3 2-9 15,-1 0-7-15,0-1-25 16,-2 0-34-16,-2-2 43 15,2 2 7-15,-4-2-17 16,1 3 33-16,-2-3-13 16,2 0 11-16,2 0 4 0,-3 0 0 15,0 0 22 1,1 0-9-16,2 0-15 0,-6-5-9 16,4 1-37-16,-1 1 14 15,-3-1-75-15,0-2 55 16,0 2-19-16,-2-2 32 15,-5 2 39-15,2-5 29 16,-1 5 65-16,0-6-72 16,0 3 31-16,3-3-24 15,-2-3-3-15,1 0-7 16,-1 1-6-16,2-2-3 16,-2 1 21-16,-2-1-30 15,1-2 19-15,1 3 8 16,-2-5-11-16,1 0 22 15,1-3-39-15,4-2-10 0,-4 0-13 16,2-3 23 0,0 3 0-16,-6 0 1 0,0 0 12 15,-2 2 26-15,-4 1-16 16,0-1 12-16,-3 1 5 16,0-3 5-16,0 1-4 15,-6-3 24-15,-4 1-23 16,4-2 7-16,0-4-15 15,3 1-17-15,1-1-17 16,2-2-5-16,0-2-45 16,0 1 24-16,0 7 10 15,0 3 16-15,0 1 9 16,-10 5-9-16,1 0-26 16,-6 4 16-16,-6-1 20 15,-7 4-20-15,-14 1-47 16,-37-2-77-16,9 4-167 0,-2 3-376 15</inkml:trace>
  <inkml:trace contextRef="#ctx0" brushRef="#br0" timeOffset="407971.4568">6436 10489 920 0,'0'0'487'0,"0"0"-396"16,0 0-36-16,0 0 88 15,0 0 109-15,0 0-85 16,0 0-111-16,64-3-41 16,-25 3-15-16,4 0 3 15,8 0-3-15,1 0-9 16,0 0 3-16,-4-3 6 15,-5 3-1-15,-7-4 1 16,-9 4-18-16,-9-3 3 16,-3 3-10-16,-12 0-19 15,-3 0-101-15,0 0-25 16,-11 0-63-16,-11 0-302 16,1 3-413-16</inkml:trace>
  <inkml:trace contextRef="#ctx0" brushRef="#br0" timeOffset="408258.2164">6521 10600 1202 0,'0'0'830'16,"0"0"-724"-16,0 0-95 15,0 0-11-15,0 0 115 0,0 0 8 16,91 11-65-16,-43-8-36 16,1-3-16-16,-1 3-5 15,-5-3 5 1,-4 1-5-16,-11-1 1 0,-7 0 4 16,-6 3-5-16,-9-3-1 15,-6 0 0-15,0 0-58 16,-12 3-86-1,-7-3-610-15</inkml:trace>
  <inkml:trace contextRef="#ctx0" brushRef="#br0" timeOffset="410188.8391">7980 10492 1185 0,'0'0'332'0,"0"0"-202"15,0 0-21-15,0 0 83 16,0 0 37-16,0 0-68 15,0 0-60-15,0-3-30 16,0 3-4-16,8 0 0 16,11 0-34-16,3 0-5 15,5 0-1-15,3 0-5 0,6 0-13 16,-2 3-7 0,2-2-2-16,0 2-1 0,-3 0-14 15,-8-1-14-15,-4 0 2 16,-6-2-4-16,-9 0 3 15,-6 0-17-15,0 0-31 16,0 2-90-16,-18 11 2 16,-6 0-192-16,2-2-400 0</inkml:trace>
  <inkml:trace contextRef="#ctx0" brushRef="#br0" timeOffset="410420.9544">7946 10644 879 0,'0'0'1136'16,"0"0"-957"-16,0 0-154 16,0 0-25-16,0 0 113 15,0 0 29-15,0 0-59 16,122 13-42-16,-68-12-29 15,0 2-12-15,1-1-52 16,-3 6-102-16,-13-3-392 16,-20-1-376-16</inkml:trace>
  <inkml:trace contextRef="#ctx0" brushRef="#br0" timeOffset="418670.6031">7689 9358 679 0,'0'0'661'0,"0"0"-522"15,0 0-86-15,0 0 41 16,0 0 90-16,0 0 23 16,0-2-62-16,0 2-55 15,0 0-28-15,0 0 0 0,0 0-17 16,0 0-14-1,0 0-15-15,3 7-15 0,0 8 14 16,3 6 13 0,0 9-11-16,3-1-16 0,3 3 5 15,-3 0-5-15,7-1 1 16,-2-1-1-16,-1-2-1 16,-1 0 0-16,2 0 0 15,-4-2 0-15,-1-2 0 16,-3-2 0-16,0-1-1 15,3-5 1-15,-6-3-2 16,0-3-10-16,0-3 2 16,-3-5 1-16,3 2 2 15,-3-4 6-15,0 2 0 0,3-2-5 16,0 0-8-16,0 0-1 16,4 0 15-16,-1-8-14 15,0 1 6-15,2-6-10 16,-5 3 4-16,4-3 14 15,-4 2 10-15,3-2-10 16,-6 3 17-16,3 0 5 16,0 3-3-16,-3 3 1 15,0 2 5-15,0-1 0 16,0 3-9-16,0 0-7 16,0 0-8-16,0 0-1 15,3 0-8-15,-3 0-5 16,0 0 1-16,0 0 12 0,3 7 0 15,-3 2 6-15,3 1-5 16,1 0 0-16,-4 0 0 16,3 1 0-16,-1 2 0 15,-1-1-1-15,1-2 0 16,1 1 0-16,-3-2 0 16,3 1-6-16,-3-3 6 15,3-1 1-15,-3-2 0 16,0-1 0-16,0-3 1 15,0 3-2-15,0-3 0 16,0 0-6-16,0 0 4 16,0 0 1-16,0 0 0 15,0 0 1-15,0 0-1 0,-6 0 1 16,-5 0 6 0,1 0-4-16,-5 0 5 0,-1 0 8 15,-1 0 4-15,-2-6-1 16,1-1-3-16,6 3-14 15,6 1-1-15,6 0-77 16,0 3-429-16</inkml:trace>
  <inkml:trace contextRef="#ctx0" brushRef="#br0" timeOffset="426082.0092">1129 11555 952 0,'0'0'372'16,"0"0"-224"-16,0 0-86 16,0 0 41-16,0 0 72 15,0 0-13-15,-6 0-72 16,6 0-43-16,0 5-8 15,0-3 21-15,9 5 8 0,9-1-13 16,9-3-12-16,10-3-25 16,11 0-8-16,4 0-10 15,9-9-49-15,5 0 49 16,-2 2 12-16,2 2 0 16,-8 3 1-16,-10-1-5 15,-11 3 3-15,-16 0-10 16,-8 0-1-16,-5 0 1 15,-8 0 4-15,0 0 29 16,0 0 5-16,-2 0 7 16,-7 0-46-16,6 0-29 15,3-7-187-15,9-6-414 16,9 4-806-16</inkml:trace>
  <inkml:trace contextRef="#ctx0" brushRef="#br0" timeOffset="426775.4397">2773 11602 1179 0,'0'0'490'0,"0"0"-346"16,0 0 0-1,0 0 51-15,0 0 5 0,0 0-73 16,105 0-48-16,-53 0-52 16,6 0-21-16,0 0-6 15,-4 0-16-15,-6 0-37 16,-7 0-60-16,-15 0-144 15,-7 0-395-15,-17 6-805 0</inkml:trace>
  <inkml:trace contextRef="#ctx0" brushRef="#br0" timeOffset="428730.9722">4989 11540 550 0,'0'0'672'0,"0"0"-402"15,0 0-93-15,0 0-48 16,0 0 35-16,0 0-1 16,0 0-66-16,-8 0-53 15,8 0-32-15,0 0-3 16,0 0 9-16,0 0 13 15,0 0 1-15,0 0 8 16,0 0 9-16,0 0 9 16,0 0-16-16,14 0-9 15,11 0-18-15,8 0-15 16,13 3-19-16,11 3 7 16,8 0 12-16,4 1-51 15,3 0 7-15,-2-1-16 0,0-2 4 16,-6-1-2-1,-9 0 1-15,-10-3 33 0,-9 0 24 16,-9 0 13-16,-15 0 24 16,-5 0 40-16,-7 0 6 15,0 0 8-15,-3 0-38 16,-7 0-36-16,-10 0-17 16,4 3-147-16,-2 1-594 0</inkml:trace>
  <inkml:trace contextRef="#ctx0" brushRef="#br0" timeOffset="432417.454">3245 14089 254 0,'0'0'713'15,"0"0"-447"-15,0 0-105 16,0 0 13-16,0 0 26 16,0 0 66-16,10-9-21 15,-7 9-63-15,-3 0-39 16,3 0-17-16,-3 0-23 15,0 0-24-15,0 0-28 16,0 0-25-16,0 0-13 0,0 0-1 16,0 0 2-16,-13 0-13 15,-13 0 0-15,-11 0 0 16,-9 3-1-16,-11 0 0 16,-4 0-11-16,6-2-8 15,7-1-4-15,12 0-10 16,9 0-22-16,14 0-36 15,7 0-48-15,6-4-47 16,3 4-288-16,13-3-174 16,1 3-311-16</inkml:trace>
  <inkml:trace contextRef="#ctx0" brushRef="#br0" timeOffset="433214.3117">1638 14073 1568 0,'0'0'473'0,"0"0"-470"16,0 0 25-16,0 0-28 15,0 0 128-15,0 0-15 16,0 0-48-16,-54-3-24 15,30 3 10-15,-7 0 20 16,-6 0 21-16,-7 0-22 16,-5 0-37-16,0 0-30 15,3-4-3-15,7-2-89 16,28-8-94-16,10-2-356 16,1 2-562-16</inkml:trace>
  <inkml:trace contextRef="#ctx0" brushRef="#br0" timeOffset="437360.0924">5839 14063 33 0,'0'0'397'16,"0"0"-227"-16,0 0-43 16,0 0-85-16,0 0-26 15,0 0-7-15,0 0-8 16,6 0-1-16,-6 0-4 16,0 0-54-16,0 3-118 15,0 0-203-15</inkml:trace>
  <inkml:trace contextRef="#ctx0" brushRef="#br0" timeOffset="438630.2577">5760 14116 317 0,'0'0'180'16,"0"0"-70"-16,0 0-110 16,0 0 0-16,0 0 12 15,0 0 66-15,0 0 2 16,6-1-13-16,-6 1 5 16,0 0 18-16,0 0 17 15,0 0 23-15,0 0-29 16,0 0-48-16,0 0-30 15,0 0-15-15,0 0-7 0,0 0 0 16,0 0 0-16,0 0-1 16,0 0 8-16,0 0 2 15,3 0-3-15,0 0 6 16,0 0 3-16,3 0-4 16,-3 0-11-16,0 0-1 15,3-2-7-15,-3-2-17 16,0 4-8-16,0 0-7 15,-3 0 14-15,0 0 15 16,0 0 9-16,0 0 1 16,0 0 0-16,4 0 10 15,-1 0-1-15,2-2 4 0,-1 0-11 16,1-1-2-16,1 3-10 16,0-2-68-16,4-2 36 15,-4 1-20-15,0 0-3 16,-3-1 37-16,0 1 23 15,-3 3 5-15,2-3 1 16,-2 3-1-16,1-1-6 16,2-2-49-16,0 0-65 15,0 3-12-15,0-4-361 16,0 1 493-16,3-3 27 16,-3 2-27-16,0 1-277 15,0 3 277-15,1-3 181 0,-4 1-181 16,3 2-201-16</inkml:trace>
  <inkml:trace contextRef="#ctx0" brushRef="#br0" timeOffset="438854.3813">5926 14016 248 0,'0'0'260'16,"0"0"-260"-16,0 0 69 15,0 0-69-15,0 0 35 16,0 0-35-16,0 0-225 15,40-36 206-15,-37 30 19 16,-3 2 175-16,0 2-9 16,0-5-32-16,0 3-108 15,3 1-13-15,-3-1-13 16,0 1 33-16,3 1-33 0,0-6-279 16,-3 1 271-1,3 2-340-15</inkml:trace>
  <inkml:trace contextRef="#ctx0" brushRef="#br0" timeOffset="438981.7179">6017 13798 290 0,'0'0'48'0,"0"0"-48"0</inkml:trace>
  <inkml:trace contextRef="#ctx0" brushRef="#br0" timeOffset="439081.9835">6017 13798 227 0,'0'0'238'15,"0"0"-215"-15,13-79 140 0,-13 69-58 16,0 1 15-16,0 2-30 16,0 0-28-16,-3 0-62 15,0-1-7-15,-4 1-194 16,4 0 22-16</inkml:trace>
  <inkml:trace contextRef="#ctx0" brushRef="#br0" timeOffset="439299.0372">5975 13518 838 0,'0'0'344'16,"0"0"-214"0,0 0-87-16,0 0 1 0,0 0 47 15,0 0-6-15,0 0-68 16,-15-14-17-16,12 11-113 15,0 0-37 1,-3 0 17-16,-9-5-30 0,2 3-51 16,-1-2-292-16</inkml:trace>
  <inkml:trace contextRef="#ctx0" brushRef="#br0" timeOffset="439537.0197">5802 13415 143 0,'0'0'505'15,"0"0"-243"-15,0 0-106 16,0 0-46-16,0 0 14 0,0 0 8 15,0 0-8 1,-18-15-38-16,18 15-48 0,0-2-38 16,0 2-37-16,0-2-41 15,-3-1-20-15,0 0-118 16,-4-2 80-16,-4 3 19 16,2-1 14-16,-1-1 43 15,-2 1-18-15,1-1-123 16,1-3-79-16,1 4 254 15,0-3 26-15,-1-1-210 16,-1 0 191-16</inkml:trace>
  <inkml:trace contextRef="#ctx0" brushRef="#br0" timeOffset="439691.4092">5657 13329 166 0,'0'0'264'0,"0"0"-56"16,0 0-65-16,0 0-42 16,0 0-3-16,0 0-11 0,-33-10-21 15,30 10-18-15,-4 0-23 16,-2 0-15-16,0-3-10 15,-3 3-35-15,0 0-76 16,-4-2-126-16,-7 0 4 16,1-1 95-16,3 1-102 0</inkml:trace>
  <inkml:trace contextRef="#ctx0" brushRef="#br0" timeOffset="439868.9468">5359 13264 580 0,'0'0'327'16,"0"0"-218"-16,0 0-82 0,0 0-12 16,0 0 71-1,0 0 6-15,0 0-50 0,-36 4-41 16,28-2-1-16,0 2-90 16,-3 2-70-16,-5 1-51 15,4 0-61-15,1-4-62 0</inkml:trace>
  <inkml:trace contextRef="#ctx0" brushRef="#br0" timeOffset="440072.897">5089 13300 87 0,'0'0'502'0,"0"0"-289"0,0 0-104 16,0 0-37-16,0 0 42 15,0 0-7-15,0 0-8 16,-33 0-43-16,24 3-46 16,3 1-10-16,-4 3-130 15,-1-5-83-15,5 1-275 0</inkml:trace>
  <inkml:trace contextRef="#ctx0" brushRef="#br0" timeOffset="440273.5996">4829 13300 803 0,'0'0'230'0,"0"0"-151"16,0 0 2-16,0 0-10 16,0 0-7-16,0 0-25 15,0 0-26-15,-46 43-13 16,40-36-96-16,-3 2-69 15,3 1-82-15,-1-6-108 0</inkml:trace>
  <inkml:trace contextRef="#ctx0" brushRef="#br0" timeOffset="440487.6106">4674 13455 557 0,'0'0'294'0,"0"0"-141"0,0 0-24 15,0 0 19 1,0 0 31-16,0 0-10 0,0 0-55 16,-36 42-75-16,36-38-21 15,-4 3-18-15,4 3-11 16,-3-4-65-16,3 4-127 16,-3 7-78-16,0-3-59 15,0 1-53-15</inkml:trace>
  <inkml:trace contextRef="#ctx0" brushRef="#br0" timeOffset="440687.6365">4580 13663 147 0,'0'0'254'16,"0"0"-26"-1,0 0-43-15,0 0-49 16,0 0-8-16,0 0 40 0,0 0-33 16,0 67 20-1,0-57-41-15,0 2-22 0,0-1-41 16,0-2-32-16,0 1-13 15,3 0-6-15,3 0-60 16,-3 3-131-16,3-2-64 16,-3 9-40-16,1-5-78 15,-4-1-144-15</inkml:trace>
  <inkml:trace contextRef="#ctx0" brushRef="#br0" timeOffset="440869.9129">4605 13937 668 0,'0'0'290'0,"0"0"-122"0,0 0-7 15,0 0-25-15,0 0 4 16,0 0-28-16,0 0-92 16,36 47-20-16,-27-41-86 15,3 1-52-15,-3 3-42 16,3-1 11-16,-6 1-83 16,4 0 24-16,2 2-1 15,-4-4 8-15</inkml:trace>
  <inkml:trace contextRef="#ctx0" brushRef="#br0" timeOffset="441030.8339">4838 14115 380 0,'0'0'362'0,"0"0"-105"16,0 0-87-16,0 0 41 15,0 0-29-15,0 0-50 16,0 0-69-16,0 0-63 15,66 40-120-15,-47-36-199 16,-4-1-273-16</inkml:trace>
  <inkml:trace contextRef="#ctx0" brushRef="#br0" timeOffset="441240.8914">5059 14198 1290 0,'0'0'382'0,"0"0"-281"16,0 0-85-16,0 0 2 15,0 0 62-15,0 0-80 16,88 17-91-16,-72-14-101 16,4 4-51-16,-4-2-22 15,-4 1-393-15</inkml:trace>
  <inkml:trace contextRef="#ctx0" brushRef="#br0" timeOffset="441407.3329">5329 14244 1122 0,'0'0'517'0,"0"0"-440"15,0 0-43-15,0 0 18 16,0 0-46-16,0 0-6 15,0 0-236-15,100 1-250 16,-76 2-246-16</inkml:trace>
  <inkml:trace contextRef="#ctx0" brushRef="#br0" timeOffset="441610.8833">5632 14244 1428 0,'0'0'387'0,"0"0"-293"16,0 0-82-16,0 0 57 15,0 0 51-15,0 0-120 16,0 0-53-16,34-3-126 16,-16 0 17-16,-6 1-88 15,0 2-323-15</inkml:trace>
  <inkml:trace contextRef="#ctx0" brushRef="#br0" timeOffset="441778.1947">5632 14244 1266 0,'100'-33'325'0,"-100"33"-258"16,0 0-67-16,3 0-16 15,7 0-99-15,-1 0-420 0</inkml:trace>
  <inkml:trace contextRef="#ctx0" brushRef="#br0" timeOffset="441947.1606">5823 14195 1075 0,'0'0'599'0,"0"0"-599"0,0 0-224 15,0 0-95-15,0 0-82 16</inkml:trace>
  <inkml:trace contextRef="#ctx0" brushRef="#br0" timeOffset="442121.122">5823 14195 622 0,'34'-30'833'16,"-34"30"-757"-16,0 0-76 15,12 0-182-15,-3 0-25 16,0 0-206-16</inkml:trace>
  <inkml:trace contextRef="#ctx0" brushRef="#br0" timeOffset="442286.8293">5909 14100 1495 0,'0'0'322'0,"0"0"-322"15,0 0-366-15,0 0-515 0</inkml:trace>
  <inkml:trace contextRef="#ctx0" brushRef="#br0" timeOffset="446497.0212">6936 14086 763 0,'0'0'266'15,"0"0"-266"-15,0 0-350 16,0 0-44-16,0 0 394 0,0 0 103 16,0 0-38-16,-6-6-47 15,3 6-9-15,3-1 75 16,-2 1 111-16,1-3 33 16,-1 3-43-16,-1 0-23 15,0 0-11-15,3 0 5 16,0 0 0-16,0 0-19 15,0 0-30-15,0 0-44 16,0 0-26-16,9 0-37 16,12 0-7-16,8 0-40 15,9 0-35-15,4 0-40 16,4 0 29-16,-1 0 50 16,-6 0 26-16,-3 0 17 0,-6 0 1 15,-5 0 15-15,-7 0 17 16,-6 0 33-16,-6 0 28 15,-2 0-4-15,-4 0-10 16,0 0-18-16,0 0-9 16,0 0-25-16,0 0-19 15,0 0-9-15,3 0-2 16,-3 0-26-16,0 0-29 16,0 0-57-16,3 0-85 15,3 0-132-15,-3 0-196 16,-3 0-263-16</inkml:trace>
  <inkml:trace contextRef="#ctx0" brushRef="#br0" timeOffset="447030.3512">7024 14201 1126 0,'0'0'492'0,"0"0"-375"15,0 0-19-15,0 0 118 16,0 0 23-16,0 0-65 16,0 0-49-16,0 0-66 15,9 0-20-15,10 0-17 16,8 0-20-16,3 0-1 15,4 3 1-15,2 1-2 16,-3-1-18-16,1 1 2 16,-4-4 4-16,-6 3 10 0,-2 0 1 15,-10-3 0-15,-4 3 1 16,-4-3 0-16,-4 0 1 16,0 0 12-16,0 0 1 15,0 0-3-15,0 0-11 16,0 0-6-16,0 0-55 15,3 1-141-15,0 2-478 16,0-1-402-16</inkml:trace>
  <inkml:trace contextRef="#ctx0" brushRef="#br0" timeOffset="447906.7421">8362 14105 113 0,'0'0'1036'16,"0"0"-776"-16,0 0-185 15,0 0-39-15,0 0 122 0,0 0 77 16,0 0-56-16,-10 0-53 16,10 0-6-16,0 0-49 15,3 0-5-15,10 0-17 16,5 0-28-16,6 0-10 15,7 0-9-15,2 0-2 16,3 0 0-16,4 0-1 16,-4 2-20-16,-2-2 12 15,-4 0 8-15,-3 0 0 16,-9 0 0-16,-2 0 1 16,-10 0 0-16,-1 0 0 15,-5 0 0-15,3 0-6 16,-3 0-39-16,0 0-102 15,0 6-237-15,-3 0-294 16,-5 0-359-16</inkml:trace>
  <inkml:trace contextRef="#ctx0" brushRef="#br0" timeOffset="448322.3433">8338 14321 1239 0,'0'0'374'0,"0"0"-272"15,0 0-70-15,0 0 72 16,0 0 102-16,0 0-58 16,0 0-58-16,72-11-40 15,-56 11-4-15,0 0 6 16,7 0-10-16,4 0-22 16,1 0-8-16,5 0-6 15,0 1-5-15,4 2 0 16,-4 1 0-16,-3-4 0 15,-8 0 0-15,-5 0-1 0,-4 0 0 16,-7 0-11-16,-6 0-15 16,0 0-46-16,-3 0-126 15,-6 0-278-15,-6-4-424 0</inkml:trace>
  <inkml:trace contextRef="#ctx0" brushRef="#br0" timeOffset="452491.9495">8628 13223 894 0,'0'0'687'0,"0"0"-581"15,0 0-73-15,0 0-19 16,0 0 48-16,0 0 0 0,0 0-31 16,19-62 20-16,-4 42 5 15,0-2-7-15,0-2-22 16,1-3-20-16,1-2-1 15,-1-4-5-15,-1-1 0 16,3-1 10-16,0-5 0 16,-2 1-9-16,2-5 7 15,-3-3 17-15,1-2 7 16,1 3-7-16,-1-4-8 16,1 1 17-16,2 3 16 15,-4-4-28-15,3 1-3 16,1 3 2-16,1-4-9 15,-1-3 15-15,-1 4-16 0,3-4-3 16,-5-3-8-16,-1 2 1 16,0-2 5-16,-6 1-4 15,0 2 3 1,-3-4-5-16,1-2 7 0,1 0 2 16,-2-5-8-1,0-2-1-15,4-3 1 0,-1 0-1 16,-2 0 1-16,6-1-2 15,0-9 1-15,-1-7 0 16,3-13-1-16,-3 0-6 16,-3 16-2-16,1 22-1 15,-4-3-7-15,-3-10 10 0,-1-10 0 16,-2-9 6 0,0 19-7-16,0 19 7 0,0 13 0 15,-5 1 1-15,-4-7 0 16,-4-9 0-16,1-2 0 15,-3-2 0-15,3 2-1 16,-4 0 0-16,-1 0 0 16,1 2 0-16,1 5-1 15,-3-2 1-15,3 8-2 16,-4-2-8-16,-1 4 1 16,1 0-1-16,-5 2 2 15,-1 2 1-15,-5 4 1 16,0-1 6-16,-4 2 0 15,-5 2-11-15,0 3 10 16,-4-3 0-16,1 3-7 0,-3 0 0 16,2 4 1-16,-2 0-10 15,-4-1-3-15,1 1-4 16,-4 5 6-16,-3-1 2 16,3 2 7-16,-1 2 8 15,-2 2-11-15,3-4 0 16,1 8 5-16,2-5-2 15,-3 6-6-15,1-2 14 16,-1 4 0-16,0 0-5 16,-2 1 6-16,3 2 0 15,-1 0 0-15,4 2 0 16,-4-1 0-16,3 0 0 16,1 2-1-16,-1-1 1 0,1 0 1 15,2-1-1-15,-2 0-2 16,2-1-5-16,-3-1-3 15,-1 0-1-15,-2 2 10 16,-6-2 1-16,0 1 0 16,-3-1 1-16,-5 4-1 15,-1-1-1-15,1 2 0 16,-4-2 0-16,3 1 1 16,-3-1-1-16,4 1 1 15,-1 0 1-15,1-1-1 16,-1 0 0-16,-1-2 0 15,-1 3 0-15,-13 2 1 0,-12 0-1 16,7 1 0-16,8 0 0 16,9 0 0-16,12 0 0 15,-8 0-1-15,-5 0 1 16,-1 0-1-16,5 0 1 16,1 0 0-16,2 0 0 15,0 0-1-15,1 0 0 16,-5 0 1-16,2 0 0 15,-4 0 0-15,-2 0 0 16,-2 0 0-16,-1 2 1 16,1 1-1-16,-1 1 0 15,-1 0 1-15,4-2-1 16,2-2 0-16,0 0-1 16,0 0 1-16,4 0 0 15,-1 0 0-15,3 0 0 0,1 0-1 16,-1 0 1-16,1 3 0 15,-1-2 5-15,3 2-5 16,1 0 0-16,2 1 0 16,0-1 0-16,6 3 1 15,4-2-1-15,2 2-1 16,1 1 1-16,2 0 0 16,1 1-1-16,3 1 1 15,-4-1 0-15,1 0-1 16,0-2 1-16,-1 4-1 15,0-3 1-15,-2-1 1 16,2 1-1-16,1-2 0 16,2 0 0-16,1-1 0 0,0-1 0 15,2 0 1 1,-3 1 0-16,-1-1-1 0,-2 0 0 16,0 4-1-16,-5-2 1 15,-1 3 0-15,-2-2 0 16,-1 3 0-16,-5-1 0 15,2-2 0-15,-3 4 0 16,3-3-1-16,-2-1 1 16,0-2 0-16,2 2 1 15,3-2-1-15,-3-1 1 16,1-1-1-16,-3 3 0 16,2-3 1-16,0 2 0 15,4 2 0-15,0-2 0 0,4 4 0 16,5-3 15-1,3 5-8-15,6-2-2 0,3 0-5 16,2 1 1-16,7-1 5 16,2-1-7-16,4 0 1 15,1 0 1-15,1-2 4 16,-2 2 0-16,3-1 0 16,-3 1-5-16,-4 0 1 15,1 2 6-15,-6-1-7 16,2 2 7-16,-2-1-7 15,6 0 8-15,-3 2-8 16,7 0 5-16,-2 1-6 0,1-2 1 16,5 3 0-1,4-2 1-15,1-2-2 0,4 0 0 16,1-2 1-16,0 6 7 16,0 0-7-16,0 1 14 15,1 0-3 1,5 1-11-16,2 0 8 0,-1 1-8 15,2 0-1-15,2 2 0 16,0 0 1-16,0-1 0 16,1 1 0-16,1-3-1 15,-1-1-1-15,3-2 1 16,-1-1-1-16,2-1-5 16,-4-2 5-16,3 1-5 15,0-1 4-15,-3-1 0 16,1 0-4-16,1 3 6 0,-1-1-1 15,-4-2 1-15,0 0-1 16,3 0-1-16,-3 0 2 16,-3 0-1-16,-3-1 0 15,3-1-5-15,-3-1 4 16,1 3 2-16,2 3-1 16,0 0 1-16,2-4 0 15,-1 0-1-15,2 2 1 16,0-1-6-16,0-1-2 15,3-2-3-15,-6-1 5 16,0-3 6-16,-3 3 0 16,0-3 0-16,0 0-1 15,-3 3 1-15,0-3 0 0,0 0-1 16,4 1 0 0,-1 2-1-16,0-1 1 0,-3-2 1 15,3 5 0-15,0-5 1 16,-1 1-1-16,-1-1 1 15,1 0 5-15,-1 0 4 16,2 0 20-16,0-6-1 16,0 0-11-16,1-7-8 15,-2 3-9-15,-2-3 7 16,0 3-7-16,0 0 23 16,0 0-6-16,0 1-11 15,0-3 15-15,0 3 1 0,-2-4-3 16,1 3-2-1,-3 1-4-15,1-2 1 0,1 5 7 16,1 0-12-16,1 1-1 16,-2 2 2-16,2 0-4 15,0 3 2-15,0 0-9 16,0 0 0-16,0 0 0 16,0 0-6-16,0 0 6 15,0 0 6-15,0 0-6 16,0 0-1-16,0 0-5 15,0 7 5-15,0 3-1 16,0 1 2-16,0 4-1 16,0-1 0-16,0 2 1 15,2-2 0-15,2-2 0 16,3 2 0-16,-2-1 0 0,1-3 0 16,-3 0 0-16,0-1 0 15,0-5 0-15,-3 1 0 16,3-3 0-16,-3 0 0 15,0-2 1-15,0 0-1 16,0 3 0-16,0-3 1 16,0 0 0-16,-6 2 23 15,-12 0 0-15,-9 1 6 16,-10 1-12-16,-5 2-12 16,-1 0-6-16,-6 1-19 15,11-3-174-15,7-1-970 0</inkml:trace>
  <inkml:trace contextRef="#ctx0" brushRef="#br0" timeOffset="469685.9576">15126 15519 1077 0,'0'0'281'16,"0"0"-202"-16,0 0-49 16,0 0 82-16,0 0 48 15,0 0-24-15,23 0 10 16,-8 0-34-16,6 0-8 15,2 0-11-15,6-3-12 16,-1-1-17-16,5 1-27 0,6 1-11 16,6-1-14-16,7-1-1 15,4 1-9-15,9-5 5 16,2 2-7-16,-5-3 0 16,0-1-11-16,-13 3-6 15,-7 0-1-15,-16 1 6 16,-3 5 4-16,-14 1-8 15,-3 0-9-15,-3 0-36 16,1 0-49-16,0 0-96 16,3 11-94-16,-1-5-242 15,-3 4-211-15</inkml:trace>
  <inkml:trace contextRef="#ctx0" brushRef="#br0" timeOffset="470107.7583">15480 15642 823 0,'0'0'642'16,"0"0"-510"-16,0 0-59 0,0 0 51 15,0 0 84-15,0 0-39 16,0 0-64-16,100-8-28 16,-52 6-11-16,7-2-18 15,5 1-26-15,-5 3-6 16,-2 0-8-16,-6 0-7 15,-14 0-1-15,-7 0 1 16,-6 0-1-16,-11 0-14 16,-3 3-30-16,-2-3-60 15,0 4-81-15,1-2-107 16,6 2-75-16,-2-3-150 16,1 2-389-16</inkml:trace>
  <inkml:trace contextRef="#ctx0" brushRef="#br0" timeOffset="470893.1637">17560 15507 986 0,'0'0'688'16,"0"0"-574"-16,0 0-76 15,0 0 98-15,0 0 28 16,0 0-52-16,0 0-45 15,85 0-27-15,-43 2-17 16,4 2-6-16,2-1-8 16,1 0-8-16,-4 1 5 15,-5-1-6-15,-11 0 1 16,-6 0-1-16,-7 1 0 16,-8-4-1-16,-3 0-32 15,-2 3-23-15,-3-3-35 16,0 0-77-16,0 4-118 15,0 2-262-15,0-3-156 0</inkml:trace>
  <inkml:trace contextRef="#ctx0" brushRef="#br0" timeOffset="471213.5345">17590 15615 1015 0,'0'0'275'0,"0"0"-158"16,0 0 40-16,0 0 66 0,0 0-24 16,0 0-67-16,0 0-30 15,64 0-27-15,-34 0-11 16,2 0-15-16,1 0-15 15,2 0-12-15,-5 3-8 16,-4-2-13-16,0 2-1 16,-9-3-15-16,-3 3-97 15,-3-3-179-15,-4 0-237 16,-4 0-514-16</inkml:trace>
  <inkml:trace contextRef="#ctx0" brushRef="#br0" timeOffset="472424.7362">20524 15288 1523 0,'0'0'517'0,"0"0"-454"16,0 0-44-16,0 0 87 15,0 0 20-15,0 0-71 16,0 0-27-16,87-13 5 16,-47 13-1-16,3 0-9 15,4 0-4-15,2 0-7 16,-2 0-3-16,-3 3-3 16,-7 0-5-16,-5-2 0 15,-12 1 0-15,-6-2 1 16,-7 0-2-16,-6 0 0 15,-1 0-54-15,0 0-47 16,-5 0-82-16,-15 0-308 16,-1 0-75-16,3 0-182 0</inkml:trace>
  <inkml:trace contextRef="#ctx0" brushRef="#br0" timeOffset="472805.25">20894 15199 1098 0,'0'0'339'16,"0"0"-175"-16,0 0 31 15,0 0 38-15,0 0-39 16,0 0-65-16,0 0-52 16,-6-10-29-16,6 10-23 15,6 0-25-15,11 0 9 16,0 4-9-16,8 7-6 0,0-2-19 15,2 4 4-15,-5-3 2 16,-2-1 10-16,-3 4 7 16,-5-3 2-16,-1-3-1 15,-5 0 1-15,-3 0 0 16,-3-1 11-16,0-2 5 16,0 2 20-16,0 1 19 15,-9-1-15-15,-3 1-35 16,1-3-5-16,1 4-60 15,-3-1-158-15,2 0-411 16,3-4-549-16</inkml:trace>
  <inkml:trace contextRef="#ctx0" brushRef="#br0" timeOffset="473588.7397">21680 15021 1013 0,'0'0'285'15,"0"0"-131"-15,0 0 46 0,0 0 87 16,0 0-36-16,0 0-114 16,0 0-64-16,-22-37-17 15,9 28-5-15,-8-4-2 16,-4 3 3-16,-5 0 0 15,-3 4-1 1,-1 1-12-16,-2 5 4 0,6 0-4 16,5 0-24-16,6 10-8 15,6 1-7-15,7 5-7 16,6 0-4-16,0 4 5 16,14 3 6-16,10-3 0 15,1-1-1-15,6 1-4 0,4 0-19 16,-4-3-8-16,2-1 0 15,-3 2 11-15,-2-3 8 16,-4-1 12-16,-2 2 0 16,-2-2 1-16,-4-1 1 15,-1-1 0-15,0-2 0 16,-6 1 0-16,-2-3 0 16,-4 1-1-16,-3 0-5 15,0-5-10-15,-6 3 11 16,-10-1 4-16,-5-3 16 15,-4-2-16-15,1-1 0 16,3 0-25-16,6 0-38 16,7 0-66-16,8-7-154 15,2 0-303-15,8-4-400 0</inkml:trace>
  <inkml:trace contextRef="#ctx0" brushRef="#br0" timeOffset="474070.0205">21879 15159 652 0,'0'0'970'0,"0"0"-778"16,0 0-114-16,0 0 120 15,0 0 10-15,0 0-75 0,0 0-72 16,-7-9-40 0,7 16-2-16,0 2 21 0,0 4-32 15,6 0 2-15,4 1-2 16,-1-4-4-16,0 0-4 16,3-4-1-16,-6-2-16 15,0-4-4 1,1 0-5-16,0 0 0 0,1 0-3 15,-1-10-10-15,3-4 18 16,-3 1 3-16,0-4 18 16,-1 4 0-16,0-2 15 15,-3 5 24-15,0 3 17 0,-3 3 1 16,2 1-2-16,-2 3-22 16,0 0-8-16,1 0-10 15,3 0-15 1,3 9 0-16,-1 6 8 0,6 0-8 15,4 2 0-15,5-1-10 16,3-2-65-16,9 2-67 16,-6-7-387-16,-5-1-250 0</inkml:trace>
  <inkml:trace contextRef="#ctx0" brushRef="#br0" timeOffset="474599.7678">22274 15120 910 0,'0'0'838'0,"0"0"-716"16,0 0 25-16,0 0 100 15,0 0-66-15,0 0-98 16,0 0-32-16,14 17-4 15,-5-2-23-15,0 2-13 16,2 0-10-16,-2 1 0 16,1-3 1-16,-2-2-2 15,-3-4-1-15,-4-1-29 16,1-6-5-16,-2-2 5 16,0 0-4-16,0 0-9 0,0 0 16 15,0-2 13-15,0-9-9 16,0 2 13-16,0-4 9 15,0-1 2-15,0-2-1 16,3-1 6-16,4 0 9 16,1 4 2-16,1-2 1 15,0 4 2-15,-3 4 2 16,0 1 5-16,-2 2-1 16,-1 4 7-16,-2 0-6 15,-1 0-9-15,2 0-8 16,-2 1-1-16,1 12 39 15,1 0 7-15,-1 3 3 16,2 2-5-16,4 1-16 16,0 1-21-16,3 0-15 15,2-3-1-15,3-1-21 0,0-3-103 16,6 0-131-16,-4-4-451 16,-4-5-759-16</inkml:trace>
  <inkml:trace contextRef="#ctx0" brushRef="#br0" timeOffset="475135.4782">22761 15411 1088 0,'0'0'248'15,"0"0"-99"-15,0 0 106 16,0 0-5-16,0 0-60 16,0 0-62-16,0 0-26 15,-118 0-21-15,64 0-10 16,-17-4-6-16,-23-5 5 15,-21-1-16-15,-4-1-15 16,6 0-15 0,24 3-14-16,28 4-10 0,12-1-32 15,7 0-29-15,-7-2-42 16,1 2-10-16,-1-2-25 16,13 3-4-16,15 2-29 15,15 2-114-15,6 0-31 0,18 0 55 16,5 6-56-1,5 1-514-15</inkml:trace>
  <inkml:trace contextRef="#ctx0" brushRef="#br0" timeOffset="475491.7369">22717 15532 500 0,'0'0'654'0,"0"0"-542"16,0 0 18-16,0 0 154 15,0 0-26-15,0 0-46 16,-116 0-53-16,50-6-33 16,-29-8-22-16,-35-5 5 15,-13-4-12-15,1 3-17 16,17 6-33-16,37 11-35 16,28 3-12-16,18 0-126 15,22 7-241-15,9 0-738 0</inkml:trace>
  <inkml:trace contextRef="#ctx0" brushRef="#br0" timeOffset="490916.4209">11149 8937 895 0,'0'0'197'0,"0"0"-110"16,0 0 49-16,0 0 64 15,0 0 7-15,0-13-26 16,0 11-14-16,0 1-18 16,0 1-20-16,0 0-23 15,0 0-24-15,0 0-12 16,0 0-28-16,0 3-35 15,0 10-6-15,0 10 21 16,-3 3 14-16,0 6-20 0,0 2-5 16,0 3-11-16,3-2 1 15,0-1 1-15,0 0-1 16,0-4-1-16,0-2 1 16,0-4-1-16,6-5 0 15,-3-5-6-15,-3-2-66 16,3-9-53-16,-3 3-69 15,9-6-170-15,3 0-144 16,-3-11-339-16</inkml:trace>
  <inkml:trace contextRef="#ctx0" brushRef="#br0" timeOffset="491284.883">11325 8933 909 0,'0'0'137'16,"0"0"-85"-16,0 0-1 15,0 0 120-15,0 0 54 16,0 0-93-16,0 0-60 16,15-16 45-16,-15 32 38 15,0 4-4-15,-6 6-7 16,3 1-47-16,0 2-19 15,3 4-29-15,0-2-5 0,0 4-17 16,0-1-9-16,3-2-17 16,0-2 0-16,0-3 0 15,0-1 0-15,-3-3-1 16,0-7 0-16,0 2-23 16,0-8-51-16,-3-2-63 15,0-6-122-15,0-2-220 16,3 0-87-16</inkml:trace>
  <inkml:trace contextRef="#ctx0" brushRef="#br0" timeOffset="491472.8828">11149 9181 1230 0,'0'0'256'0,"0"0"-182"0,0 0 41 16,0 0 105-16,0 0-26 16,0 0-87-16,0 0-70 15,97-4-25-15,-67 4-12 16,9 6-128-16,-7-1-173 16,-6 0-318-16</inkml:trace>
  <inkml:trace contextRef="#ctx0" brushRef="#br0" timeOffset="492010.6786">11504 9200 1182 0,'0'0'341'16,"0"0"-254"-16,0 0-37 15,0 0 37-15,0 0 7 16,0 0-6-16,0 0-27 16,84 27-39-16,-74-24-14 15,-1-3-7-15,-3 0 7 16,-3 0-8-16,1-6-11 16,-1-4-5-16,2 3 9 15,-2 0 5-15,0-1 1 16,-3-1 1-16,0 1 0 0,0-2 0 15,0 2 6-15,0-1 3 16,0 3 11-16,0-2 2 16,0 2-4-16,-3 3-12 15,-6-1 13-15,0 4-6 16,0 0 2-16,-7 0 16 16,2 0 7-16,-2 3 20 15,-2 7-1-15,-3 0-6 16,-1 1 3-16,5-1 4 15,-2 2-6-15,7 1-13 16,-2-2-8-16,7 2 9 0,4 0 4 16,3 0 9-1,0 1-12-15,3 1-18 0,7-1-11 16,10-1-6-16,5-2-5 16,5-2-1-16,3-5-58 15,15-4-115-15,-2 0-323 16,-10 0-500-16</inkml:trace>
  <inkml:trace contextRef="#ctx0" brushRef="#br0" timeOffset="511235.8908">12890 14100 643 0,'0'0'301'16,"0"0"-217"-16,0 0-74 15,0 0-8-15,3 0 61 16,0 0 52-16,3-2-11 0,0 0-33 15,6-1-13-15,-3 0 44 16,-3-1 22-16,3 1-16 16,-2 0-25-16,-3 2-29 15,-1-2-27-15,-1 3-13 16,-2 0-5-16,0 0 22 16,0 0-19-16,-5 0-6 15,-9 3 3-15,-4 4 22 16,-9 0-3-16,-3 0-3 15,2-2-14-15,-2 3-10 16,5-6 6-16,4 2 5 16,6-1 7-16,1-3-13 15,10 0-5-15,1 3 8 0,3-3-7 16,0 0 5 0,0 0-7-16,0 0 0 0,0 1 0 15,0 2 0-15,0 0 0 16,0 1 0-16,0 5 0 15,0 1 12-15,-6 1 15 16,0 5 13-16,-3-3-12 16,2 0-13-16,1 3-2 15,3-4-12-15,-4-3 1 16,6-2-1-16,-1-1 0 16,1 1 0-16,-1-4 0 15,2-1 0-15,0 3-1 16,0-5 0-16,0 2-1 0,2-2-12 15,9 0-21 1,5 0-10-16,5 0 1 0,3 0 15 16,1 0 3-16,-1 0 17 15,-5 0 8-15,1 0-1 16,-11 0 1-16,0 0 25 16,-4 3 17-16,-2 4 4 15,-3 3-4-15,0 3 0 16,0-2-18-16,-1 5 10 15,-9-3-2-15,-5 1-11 16,-5-2 12-16,-3 2-8 16,-3-4-12-16,1-3-13 0,-2-1-12 15,8-3-20 1,2-1-26-16,11-2-118 0,6-2-178 16,0-8-301-1,7 1-81-15</inkml:trace>
  <inkml:trace contextRef="#ctx0" brushRef="#br0" timeOffset="511951.6957">13156 14090 1169 0,'0'0'302'0,"0"0"-153"16,0 0-80-16,0 0 78 15,0 0 73-15,0 0-58 16,0 0-76-16,0 3-63 16,0 13-6-16,0 7 46 15,0 4-3-15,-3 5-35 16,3 2-12-16,-3-1-5 0,3-1-2 15,-5-4-5-15,3-6-1 16,-1-3 1-16,0-5 0 16,2-1-1-16,-3-6-12 15,4-4-10-15,0-3-14 16,0 0-1-16,0 0-6 16,0 0-16-16,5-13-8 15,8-4-5-15,2-2 47 16,1-1 3-16,-3 3-6 15,4 4 28-15,-5 0 14 16,-2 6 8-16,1 5-4 16,-5-2 12-16,-3 4 11 0,4 0-6 15,-4 0 11-15,0 9 2 16,3 2-25-16,-3 5 3 16,1 1-12-16,2-1 3 15,2-3-5-15,-2 0-5 16,-3 0-6-16,-3-6 1 15,0 0-2-15,0 0 0 16,-3-4-12-16,-12 1-27 16,0-1-118-16,-1 0-45 15,-1-3-104-15,4 0-199 16,7 0-138-16</inkml:trace>
  <inkml:trace contextRef="#ctx0" brushRef="#br0" timeOffset="512505.6476">13448 14236 307 0,'0'0'541'16,"0"0"-385"-16,0 0-107 16,0 0-36-16,0 0 32 15,0 0 76-15,0 0 21 16,-7 0-21-16,7 0-18 15,0 0 33-15,0 0 11 0,0 0-1 16,0 5-22-16,0 5-25 16,0 1-37-16,0 4-37 15,0-1-16-15,0 5-9 16,4-5-20-16,5-1-55 16,-3-6-67-16,3 0-70 15,3-1-38-15,3-6-30 16,-2 0-30-16,-2 0-93 0</inkml:trace>
  <inkml:trace contextRef="#ctx0" brushRef="#br0" timeOffset="512818.1325">13584 14270 584 0,'0'0'575'0,"0"0"-478"16,0 0-68-16,0 0 91 16,0 0 135-16,0 0-11 15,0 0-70-15,-3-9-49 16,3 9-15-16,0 7-8 16,-3 9 20-16,-6 7-6 15,-8 7-27-15,1 2-13 0,-5 2-10 16,2 0-23-1,1 1-35-15,-2-9-8 0,7-3-24 16,3-3-84-16,4-3-75 16,2-7-356-16,4-6-545 0</inkml:trace>
  <inkml:trace contextRef="#ctx0" brushRef="#br0" timeOffset="518084.3755">13831 13053 1652 0,'0'0'500'0,"0"0"-427"0,0 0-65 16,0 0 12-16,0 0 100 15,0 0 1-15,0 0-35 16,26-7-39-16,-23 7-27 16,3 0-11-16,0 5-8 15,4 9 6-15,7 9 2 16,5 8 3-16,11 8-6 15,3 4-4-15,10 3-1 16,5 7 1-16,7-3 5 16,0 2-7-16,2-2 0 15,-2-1-7-15,-6-6 7 16,-4-3-7-16,-8-1 6 16,-7-9-5-16,-11-4-11 0,-2-5-7 15,-11-5-8-15,-3-6-4 16,-2-3 15-16,-4-5 11 15,0-2 2-15,0 4-1 16,0-4-12-16,0 0 7 16,0 0 13-16,0 0 0 15,0 0 1-15,0 0 0 16,0 0 0-16,0-6-12 16,0-4-16-16,3 0 10 15,-3-3 17-15,0-4 0 16,0 3 1-16,0 2 1 0,0-1 11 15,0 3-5 1,-3 0 5-16,-1 4 4 0,1 2 14 16,3 0-11-16,0 4-5 15,0-3-5-15,0 3 1 16,0 0 0-16,0 0-1 16,0 0-7-16,0 0-2 15,0 7 0-15,0 12-1 16,0 1 0-16,7 7 1 15,-1 3 0-15,0 3-1 16,4-1 0-16,7-2 0 16,-2-1 1-16,3-2-1 15,1-4 1-15,-6-6 0 16,-2-3-1-16,-2-8 1 0,-6-2 0 16,-3-2-1-1,0-2 1-15,-21 0 24 16,-4 0 25-16,-8 0-19 0,0 0-8 15,2 0-1-15,1 0-13 16,4 0-8-16,10 3-34 16,3 4-86-16,7 3-150 15,3-3-325-15,3 0-410 0</inkml:trace>
  <inkml:trace contextRef="#ctx0" brushRef="#br0" timeOffset="518916.6054">14542 14119 553 0,'0'0'854'0,"0"0"-668"16,0 0-105-16,0 0 78 16,0 0 96-16,0 0-35 15,0 0-86-15,-16-19-65 16,16 19-42-16,0 0-26 15,0 13 0-15,-1 6 5 16,-1 4 1-16,2 4-4 16,0 2-2-16,0-2 0 0,0 0-1 15,2-8-42-15,4-6 15 16,2-3-19 0,-2-6-19-16,0-1 32 15,4-3 14-15,-1 0 1 0,2-10 8 16,2-4 9-16,2-5 0 15,-4 3 1-15,2-3 1 16,-4 1 16-16,1 4 20 16,-6 5 10-16,-1 3-2 15,-3 1-8-15,0 5-12 16,0 0-6-16,0 0-6 16,0 0-13-16,0 14-2 0,3 3 2 15,3 4 1-15,5 1 0 16,4-3-1-16,4-2-24 15,5-4-13-15,-3-6-10 16,3-3-7-16,-5-4 4 16,1 0 16-16,-4-4 12 15,-6-10 14-15,0-2 8 16,-3-3 0-16,-4-5 7 16,0-2 8-16,-3 0 9 15,0 2-14-15,0 1-8 16,-6 7 4-16,-6 6-6 15,3 7-31-15,0 3-100 16,2 0-195-16,1 6-66 16,3 4-269-16</inkml:trace>
  <inkml:trace contextRef="#ctx0" brushRef="#br0" timeOffset="519882.6745">14951 14023 540 0,'0'0'937'0,"0"0"-739"15,0 0-96-15,0 0 49 16,0 0 61-16,0 0-33 15,0 0-77-15,0 7-57 0,0 13-5 16,0 6-6-16,4 5-19 16,-4 4-8-16,6-2-5 15,-3 0 4-15,0-3-6 16,3-3 1-16,-3-5 0 16,-3-2-1-16,1-7-1 15,-1-3 1-15,0-6-1 16,0-1 0-16,0-3-8 15,0 0-4-15,0 0 13 16,2-3 0-16,6-11-17 16,2-2-7-16,2-1 7 15,1-2 9-15,-3 2 7 16,4 2 1-16,-8 0 0 0,0 8 12 16,-3-2-11-16,0 8 5 15,-3-2 4-15,0 3-4 16,3 0-5-16,-3 0 0 15,3 7 13-15,1 6 5 16,2 4 6-16,2 0-4 16,-2-1-9-16,0 3-10 15,4-5-1-15,-4 0-1 16,1-8-23-16,-1 0-55 16,1-5-66-16,0-1-132 15,2-1-261-15,-6-9-207 0</inkml:trace>
  <inkml:trace contextRef="#ctx0" brushRef="#br0" timeOffset="520085.212">15211 14198 1190 0,'0'0'642'0,"0"0"-563"16,0 0-17-16,0 0 156 15,0 0 0-15,0 0-83 16,0 0-59-16,35 70-42 15,-32-61-25-15,1-2-9 16,-2-1 0-16,-2-2-30 16,0-1-46-16,0-3-79 15,0 0-163-15,0 0-25 0,-2 0-194 16,-2 0-571-16</inkml:trace>
  <inkml:trace contextRef="#ctx0" brushRef="#br0" timeOffset="520236.614">15276 14096 466 0,'0'0'1452'0,"0"0"-1231"16,0 0-221-16,0 0-33 16,0 0-53-16,3 0-138 15,0 0-347-15</inkml:trace>
  <inkml:trace contextRef="#ctx0" brushRef="#br0" timeOffset="520523.3762">15407 13954 2260 0,'0'0'301'15,"0"0"-247"-15,0 0-52 16,0 0 33-16,0 0 43 16,18 85-14-16,-9-48-15 15,0 2-19-15,1-2-9 16,1 0-12-16,-5-5-9 16,1-5 0-16,-4-7 0 0,0-4-12 15,-3-3-58-15,0-6-95 16,0-7-119-16,0 0-344 15,0 0-157-15</inkml:trace>
  <inkml:trace contextRef="#ctx0" brushRef="#br0" timeOffset="520713.3817">15386 14171 1670 0,'0'0'524'0,"0"0"-524"16,0 0-10-16,0 0 10 16,0 0 22-16,97 11-22 0,-58-2-90 15,-3-2-253-15,-11-1-346 0</inkml:trace>
  <inkml:trace contextRef="#ctx0" brushRef="#br0" timeOffset="521083.8667">15638 14205 694 0,'0'0'976'0,"0"0"-849"16,0 0-108-1,0 0 0-15,0 0 52 0,0 0-35 16,0 0-36-16,79 9-42 15,-70-9-90-15,-1-6-8 16,-5-1 28-16,0-3 39 16,-3 3 73-16,0 2 38 15,-3-3 32-15,-7 3 22 16,-1 1 45-16,-1 1 21 16,-4 3 2-16,-3 0-23 15,-1 0-23-15,-3 10-15 16,4 3-13-16,-2 3-19 15,6 4-22-15,5 0-14 16,4 0-7-16,6-1-17 16,0 1-7-16,12-7-13 0,10-2-60 15,24-5-128-15,-6-6-425 16,-2 0-442-16</inkml:trace>
  <inkml:trace contextRef="#ctx0" brushRef="#br0" timeOffset="521496.4637">15928 14036 1423 0,'0'0'336'16,"0"0"-242"-16,0 0 1 15,0 0 97-15,0 0-28 16,0 0-60-16,0 77-63 0,0-45-20 16,3 2-12-1,3 1-9-15,-2-4 0 0,2-6-36 16,-3-4-63-16,0-5-67 16,-3-3-54-16,0-9-35 15,0-4-234-15,0 0-389 0</inkml:trace>
  <inkml:trace contextRef="#ctx0" brushRef="#br0" timeOffset="521852.9122">15911 14000 1766 0,'0'0'240'0,"0"0"-218"15,0 0-22 1,0 0 88-16,0 0-4 0,0 0-44 16,0 0-27-16,92-10-7 15,-67 14-5-15,-5 9 1 16,3 3 5-16,-5 7 23 16,0 1 7-16,-6 4-8 15,1-1-9-15,-4 0-4 16,-1-3 2-16,-8-2-3 15,0-5-6-15,0 2-8 16,-7-8 11-16,-8 2 0 16,-2-3-5-16,-6-3-7 15,1-2 0-15,1-1-16 0,2-1-33 16,7 0-70-16,4-3-156 16,5 0-258-16,3 0-414 15</inkml:trace>
  <inkml:trace contextRef="#ctx0" brushRef="#br0" timeOffset="522432.9546">16210 14169 1026 0,'0'0'727'15,"0"0"-647"-15,0 0-58 16,0 0 104-16,0 0 68 0,0 0-40 16,0 0-41-16,14 35-38 15,-14-18-40-15,0 0-10 16,0-3-15-16,0-1-9 16,0-3 0-16,2-5-1 15,-1-1-10-15,2-4-21 16,2 0-2-16,3 0-2 15,2-7-5-15,2-5 14 16,-2-2 16-16,4 1 7 16,-5 0 3-16,1 3 0 0,-6 3 20 15,-1 3 34 1,-3 4 7-16,0 0-17 0,0 0-26 16,0 1-18-16,0 12 1 15,-3-1-2-15,2 6 1 16,1-1 0-16,0-2 0 15,0-1-6-15,7-4-34 16,4-4 15-16,4-5 11 16,-2-1 5-16,3 0 1 15,0-7-9-15,0-6 7 16,-4-1 9-16,-1-5 1 16,2 2 6-16,-7-3 5 15,0 3 2-15,-5 4-3 16,-1 4-1-16,0-2-9 15,0 9-34-15,-4-1-118 0,-2 3-183 16,0 3-253 0,3 4-362-16</inkml:trace>
  <inkml:trace contextRef="#ctx0" brushRef="#br0" timeOffset="522884.1554">16577 14184 1147 0,'0'0'680'0,"0"0"-588"16,0 0-12-16,0 0 91 0,0 0-16 16,0 0-76-1,0 0-42-15,-9 5 3 0,-2 7-1 16,-1 2-20-16,5 1-10 15,-2 0-8-15,6-2-1 16,3-3-1-16,0-3-15 16,0-2-29-16,6-3 2 15,4-2 3-15,5 0-27 16,-1-5-19-16,2-7 11 16,-1-1 13-16,0-1 12 15,-3-3 24-15,-3 4 26 16,-3 0 51-16,-1 7 60 0,-3 1 28 15,-2 5-38 1,0 0-48-16,0 0-31 0,0 0-14 16,0 5-8-16,0 7 9 15,0 5 0 1,-2 3 0-16,1 0-8 0,-2-3 0 16,3-1-1-16,0-3-45 15,0-3-107-15,0-4-144 16,0-2-267-16,4-4-141 0</inkml:trace>
  <inkml:trace contextRef="#ctx0" brushRef="#br0" timeOffset="523206.6486">16776 14198 1091 0,'0'0'546'0,"0"0"-489"0,0 0-29 15,0 0 92-15,0 0 42 16,0 0-44-16,0 0-56 16,3 77-9-16,-3-65-12 15,-4-2-22-15,2-3-11 16,1-1-8 0,1-6 1-16,-4 0 6 0,4 0 3 15,0-10-10-15,0-6-5 16,4 0 4-16,5-4 1 15,5 0-2-15,2 0 2 16,-1 1 0-16,3 5-1 0,1 1-31 16,-7 7-43-1,-2 5-11-15,1 1-140 0,-5 0-141 16,0 10-424-16</inkml:trace>
  <inkml:trace contextRef="#ctx0" brushRef="#br0" timeOffset="523560.4524">17129 13927 1989 0,'0'0'305'16,"0"0"-234"-16,0 0-46 15,0 0 49-15,0 0-22 16,0 0-20-16,0 0 21 0,-68 73-22 16,55-37-23-16,0 8-3 15,0-2-4-15,3 1 0 16,1-3-1-16,2 0 0 16,-6-5-2-16,3-1-4 15,0-4 5-15,0-8-5 16,-2 2 0-16,-2-8 5 15,1 1 1-15,4-7 0 16,0-3-7-16,2-2-61 16,3-5-112-16,3 0-295 0,1 0-264 0</inkml:trace>
  <inkml:trace contextRef="#ctx0" brushRef="#br0" timeOffset="523725.8869">16953 14155 1041 0,'0'0'1000'16,"0"0"-1000"-16,0 0-68 16,98 14-118-16,-68-7-209 0</inkml:trace>
  <inkml:trace contextRef="#ctx0" brushRef="#br0" timeOffset="526131.4312">15496 14466 922 0,'0'0'195'0,"0"0"-145"16,0 0-30-16,0 0 116 16,0 0 56-16,0 0-56 15,0 0-41-15,-1 0-16 16,1 9 13-16,8-2 24 15,2 0-9-15,-1 2 0 16,1-1-54-16,2 2-34 16,2 0-12-16,2 3-6 15,-3 0 0-15,7 6-1 16,-5-2-17-16,1 3 3 16,1-1 13-16,0 1-26 15,-1-3 15-15,0 0 6 0,-4-4 6 16,-1-3-1-16,2 0 1 15,-1-4 0-15,1 0-2 16,0-1-16-16,4 0-2 16,-5-5-7-16,1 4-14 15,-2-1-8-15,-2-3 34 16,-2 3 8-16,-4-2 0 16,-2-1-2-16,-1 3-1 15,0-3 5-15,0 0 5 16,0 0 13-16,-1 0-5 15,-6 0-2-15,4 0-5 16,0 0-1-16,0 0-7 0,3 0-2 16,0 0-13-1,0-4-11-15,0 1 21 0,0-3 12 16,0 2 21-16,0 2-9 16,-3-6 5-16,0 5 12 15,-4-3 15-15,1 0-4 16,1 2 3-16,-1-2-8 15,0 2-10-15,3-3-5 16,0 1-7 0,0 2-3-16,3 1-4 0,0 0-5 15,0 2 0-15,0 1 0 16,0 0-1-16,0 0-6 16,0 0 0-16,0 0-6 15,0 0 6-15,0 0 5 16,0 0-5-16,0 4 5 15,0 2 1-15,0-2 0 0,3 3-7 16,3-1-11-16,-3 1 5 16,0 0-8-16,1-2 14 15,-1 2 5-15,3 1 1 16,-3-3 0-16,0 2 1 16,2-4-1-16,-2 5 0 15,3-6-8-15,-3 2-3 16,0 2 3-16,-3-6 8 15,4 4 0-15,-4-1 0 16,0-3 0-16,0 0 1 16,0 0 23-16,0 0 21 15,-10 0-1-15,-7 0 0 0,-2 0-5 16,-7 0-2-16,3 0-14 16,-2 0-12-16,8 0-10 15,5 0-75-15,6 0-215 16,2 0-479-16</inkml:trace>
  <inkml:trace contextRef="#ctx0" brushRef="#br0" timeOffset="542431.5607">21079 16754 401 0,'0'0'111'0,"0"0"-82"16,0 0 136-16,0 0 193 0,0 0-82 15,0 0-75-15,0 0-15 16,0 0-13-16,0 0-24 16,0 0-46-16,-1 0-19 15,-1 0-13-15,2 0-29 16,-1 0-19-16,-2 0-11 15,-2 0-3-15,-4 1 0 16,-2 5 1-16,-8 1-1 16,-1 3-1-16,-4-3-7 15,0 3 5-15,-3-3-6 16,-1 4 0-16,-4-2 0 16,2-1-11-16,-2-1 10 15,0 3-7-15,2-6 8 0,1 5-6 16,-1-5-9-16,0-1 2 15,-1-1-2-15,-1 3-15 16,1-5-10-16,0 0-1 16,-4 0 4-16,2 0 9 15,-2 0-12-15,1 0 6 16,-4 0 0-16,2 0 14 16,2 0-2-16,0 0 10 15,1 3 10-15,1-3 2 16,2 1-2-16,2 0-29 15,1-1-33-15,1 0-4 16,0 0 7-16,3 0 15 0,-6 0 16 16,7 0 12-16,-8 0 7 15,0 0-4-15,-1 0 2 16,-1 0 6-16,1 0 1 16,0 0 4-16,2 0-6 15,2-1 0-15,4 1-3 16,3 0-13-16,-1 0-19 15,0 0 5-15,3 0 18 16,-2 0 5-16,-4 0 14 16,2 0-5-16,-8 0 5 15,1 0 0-15,-2 0-10 16,-3 0 1-16,1 0 8 16,2 0-7-16,-2 0-4 0,-2 0 3 15,4 0 10-15,0 0-1 16,-1 0 0-1,1 0 0-15,0 1 1 0,-1-1-1 16,1 0-17-16,0 0-19 16,-2 0-4-16,3 0 16 15,2 0 16-15,-1 0 9 16,6 0 0-16,0 0 1 16,1 0-1-16,1 0 1 15,3 0-1-15,-5 0 0 16,3 0 0-16,-4 0-1 15,3 0 0-15,-6 0-1 16,5 0 2-16,-5 0 0 0,6 0 1 16,-2 0 10-16,3 0-3 15,1-1-7-15,0 0 6 16,2-2-6-16,0-1-1 16,1 3 0-16,-6 0 1 15,2 1 12-15,-2-1-7 16,-5 1-5-16,1 0 0 15,-2 0 0-15,-2 0 1 16,-2 0-1-16,3 0 8 16,-1 0 4-16,5 0 12 15,2 0 5-15,10 0 14 16,0 0-3-16,3 0-12 16,4 0-13-16,-1 0-9 15,0 0-7-15,1 0-2 0,-3 0-6 16,1 0 2-16,-1 0 4 15,2 0 2-15,1 0 1 16,0 0 24-16,3 0 15 16,0 0 19-16,-1 0-8 15,1-3-27-15,-2-1-12 16,3 1 1-16,1 0 8 16,-1-1 1-16,1 1-14 15,-1 0 0-15,1-1 6 16,-1 1 21-16,2-4 12 15,0 1-11-15,0-3-9 16,0-4 13-16,0 2-24 16,0-5 1-16,0-1-15 0,0 0-2 15,0-5 0-15,0 2-1 16,0-4-11-16,0 4 12 16,0 1 0-16,-1 1 9 15,1 2-3-15,0 0-5 16,0 0 6-16,0 2-5 15,0-2 17-15,0 0-19 16,0-1 1-16,0 0 5 16,0-1 8-16,3-2-5 15,0 0 2-15,1 2-11 16,-1-2 2-16,1 1 0 16,3-1-2-16,-4 1 1 15,0 5-1-15,-3-2 1 16,3 3 0-16,0 0 0 15,-2-1-1-15,2 0-19 0,-1 2-1 16,-1-5 12-16,2 3 8 16,-1-1-9-16,1 1 2 15,-2-4-2-15,2 3 7 16,-3-2-52-16,1 0 35 16,-1 5 19-16,0-1-1 15,2 3 1-15,-1 4-2 16,1-5-9-16,3 1-4 15,-2 0-9-15,0 0 5 16,3-2 3-16,-2 0 7 16,5 1-10-16,-3 3-10 15,0-2-21-15,-2 0 17 16,0 0-2-16,-1 4 19 0,1-3-6 16,-4 4 7-16,3-3 15 15,-3 4 0-15,0-2 1 16,3 2 0-16,-3 1-1 15,0-1 1-15,3-1 1 16,-3 1-2-16,3 3 1 16,-2-2-1-16,4-2 0 15,-1 3 0-15,1-1 0 16,2 0-1-16,-2 1 0 16,1 1 0-16,-3 0 1 15,0 1 0-15,0 0-1 16,1 0 0-16,3 0 1 15,-1 0 0-15,0 0-1 0,4 0 0 16,0-3-8-16,-1 0 2 16,1 2-3-16,4-1 8 15,-2 1-5-15,1 1 6 16,0 0 1 0,4-2-1-16,-7 2 1 0,4 0 0 15,1 0 0-15,-3 0 0 16,-2 0 0-16,2 0 0 15,2 0 0-15,-4 0 1 16,0 0 0-16,2 0 5 16,5 0-4-16,-4 0 5 15,5 0-7-15,6 0 1 0,-3 0-1 16,6 0 0-16,-1 0 1 16,3 0-1-16,1 0 0 15,-4 0 0-15,0 0 0 16,-3 0-1-16,-1 0 0 15,0 0 0-15,-1 0-6 16,-2 0 6-16,4 0 1 16,-3 0 0-16,5 0 0 15,-3 0 0-15,5 0 1 16,2 0-1-16,1 0 2 16,5 0-1-16,1 0 8 15,-2 0-2-15,1 2 2 16,-3-1 1-16,-7 2-3 15,1 0-6-15,-7 0 1 16,2-1-1-16,-5 3-1 0,7-2 1 16,-7-2-1-16,6 2 1 15,2 0 0-15,1 0-1 16,4-3 1-16,1 0 22 16,4 0 20-16,2 0 5 15,0 1-6-15,0 3-20 16,0-2-13-16,-8-2-7 15,-1 3-1-15,-2-2-1 16,-1 2 1-16,-2 0 0 16,4-3-1-16,-1 0 0 15,0 0-1-15,0 0-5 16,4 0 6-16,1 0 0 0,1 0-1 16,3 0 1-16,2 0 1 15,2 0 0-15,-6 0 0 16,0 0 0-16,-2 3 0 15,-2-2-1-15,-1 2 0 16,0 0-7-16,-1 0 1 16,-1-2-4-16,1 2 9 15,0 0 1-15,0-3-1 16,1 2 1-16,5-2 1 16,0 1 0-16,6 3 1 15,1-2-1-15,-1-2-1 16,0 4 1-16,-6-4-1 15,-3 0-1-15,-2 0-20 0,-8 0-14 16,0 0 15-16,-2 0 12 16,-4 0 8-16,-1 0-1 15,2 0 1 1,-1 0 1-16,5-6-1 0,3 2 1 16,3 3-1-16,4-1 0 15,4 2-2-15,0 0-4 16,3 0-7-16,-1 0-7 15,-7 0 11-15,1 0 8 16,-2 2 1-16,-4-1-1 16,-4 3 1-16,0 2 1 15,-8-6 13-15,3 3 5 16,-4-3 2-16,5 3-5 0,-5-3-3 16,0 0-12-16,1 3 11 15,1-3-5-15,-2 4 9 16,0-4 6-16,-2 3-5 15,-1 0-9-15,-2-3 0 16,-1 4-7-16,1-4 6 16,-4 3-7-16,0 1 6 15,0 1 10-15,0 3 1 16,0-1 6-16,0 3 17 16,0 3-1-16,0 1-21 15,3 1-2-15,0 2-9 16,2-1 11-16,1 4 1 15,0-4-3-15,0 1 6 16,-1 0-3-16,-1 1 7 16,0-3-4-16,-2-1-12 0,-2 2 3 15,0-4-5-15,0-1 5 16,0 5 0-16,0-3 11 16,-4 1-3-16,2 0-6 15,1 1 4-15,-1 2 2 16,2 1-2-16,0 0 0 15,0-2-8-15,0 2 2 16,0-2-3-16,0 0-1 16,0 1-3-16,0-3-4 15,2 1-1-15,-2-2 1 16,1-3-2-16,-1 2 1 16,0 0-1-16,2 1 1 15,-2-3-1-15,2 2 1 0,-2-2 1 16,2 0-1-16,-2 1 0 15,1-1-1-15,-1 0 1 16,0 0-1-16,4 0 1 16,-4-2-1-16,0-1 0 15,0 3 0-15,0-3-1 16,0 0 1-16,0-1 0 16,0-2-5-16,0 3 4 15,0-1 1-15,0 1 0 16,0-1 0-16,0 1-1 15,0-3 1-15,0 2 0 16,0-3-1-16,0 3 0 0,0-3 1 16,-4 1 0-1,3-1-1-15,-1-1 0 0,0-1 0 16,0 3 1-16,-2-4-1 16,-1 3 1-16,-2-3 6 15,-4 1-5-15,-5 1 0 16,-5 2 0-16,-3-4 5 15,-7 3-6-15,-8-1 0 16,-1 3-40-16,-21 0-166 16,9 3-364-16,7-6-580 0</inkml:trace>
  <inkml:trace contextRef="#ctx0" brushRef="#br0" timeOffset="574377.3194">2781 10119 189 0,'0'0'183'0,"0"0"-119"0,0-3-41 15,0 3 16 1,0-1 26-16,0-1-2 0,0 1-21 16,0 1-13-16,0 0 20 15,0 0 58 1,0-4 1-16,-3 4-48 0,-2 0-29 16,-1 0 13-16,-3 0-20 15,-4 0-6-15,2 0-18 16,-5 0 7-16,-2 0-7 15,-3 0-9-15,-4 0 9 16,3 0 0-16,-4 0 0 16,-1 0 0-16,2 0-1 0,1 0-6 15,0 0 6 1,3 4 1-16,2-4 0 0,2 0 0 16,1 1 0-16,7-1-26 15,-1 2-12-15,2-1-1 16,2-1 27-16,0 0 5 15,3 0 1-15,0 3-4 16,-1-3 2-16,1 0 2 16,0 0 6-16,3 0 0 15,0 0 1-15,0 0 12 16,0 0 2-16,0 0-7 16,0 0 1-16,0-3 14 15,3-5-9-15,0 5-13 0,1-3 21 16,-1 3-8-16,0-1-12 15,0 1 6-15,0 0 7 16,-1 2 5-16,-2-1 8 16,1 1-5-16,-1-2 3 15,0 3 26-15,0-3 15 16,0 3-12-16,0 0-12 16,0 0 1-16,0 0-24 15,0 0-11-15,-1 0 7 16,-4 0-3-16,-4 0-12 15,-4 0-1-15,1 6 0 16,-6 4 0-16,3 1 16 16,2 1-9-16,4-1-7 0,1-1-1 15,8-2 0 1,0-1 1-16,3 0 27 0,14 0-18 16,11 2-9-16,-1-5-131 15,-5 0-234-15</inkml:trace>
  <inkml:trace contextRef="#ctx0" brushRef="#br0" timeOffset="575684.0679">1414 10119 316 0,'0'0'337'15,"0"0"-162"-15,0 0-101 16,0 0 14-16,0 0 3 16,0 0-26-16,0 0-19 15,17-6-2-15,-12 5 1 16,0 1 14-16,-1-4 6 16,4 4 6-16,-2 0-10 0,7 0-14 15,2 0-19 1,6 0-12-16,6 0-15 0,4 0 1 15,5 0-2-15,6 0-28 16,-2 0-17-16,-1 0-5 16,-3 4-6-16,-5-3 24 15,-4 1-2-15,-5-1 11 16,-7 2 13-16,-3-3 10 16,-6 0 0-16,-3 0 3 15,-3 0 22-15,0 0 20 16,3 0 11-16,0 0-15 15,0 0-28-15,3 0-12 0,0 0-1 16,-3 0-10 0,0 0-6-16,0 0 3 0,-3 0 5 15,0 0-2-15,0 0 9 16,0 0-6-16,0 0 7 16,-2-3 7-16,-4 2 25 15,-4-6-22-15,4 5-9 16,-3 1 0-16,3-2 0 15,-3 0-1-15,3 0-1 16,2 3 1-16,-1-4 7 16,5 1 0-16,0 3 8 15,0-3 7-15,0 3 23 16,0-1-23-16,0-1-21 0,0 1-1 16,0-2 20-1,0 3-4-15,0 0-14 0,0 0 4 16,0 0-6-1,0 0-8-15,5 0-11 0,2 4 19 16,5 2-6 0,3 1 3-16,4 0 3 0,-2-2 0 15,5 0-14-15,-4-2-4 16,-3 0 5-16,0 0 2 16,-6 0 2-16,-5-2-1 15,-2-1 2-15,-2 3-5 16,0 1 13-16,-8 2 0 15,-14 1 53-15,-2 3-18 16,-10 2-13-16,1 2-15 16,-3 6-7-16,6 0-122 15,8-5-264-15</inkml:trace>
  <inkml:trace contextRef="#ctx0" brushRef="#br0" timeOffset="585993.6982">2475 9881 46 0,'0'0'199'16,"0"0"-82"-16,0 0 0 0,0 0 19 16,0 0-18-1,0-13-40-15,0 10-14 0,0 3-33 16,0 0-31-16,0 0-8 16,0 0-57-16,0 0-61 15,0 0-69-15,0 0-92 0</inkml:trace>
  <inkml:trace contextRef="#ctx0" brushRef="#br0" timeOffset="587707.3607">2475 9881 172 0,'13'-36'187'0,"-13"35"-83"0,0-1-13 16,0 0-3-16,0 0 7 15,0 2-22-15,0 0-33 16,0 0-17-16,-3 0-8 16,3 0-5-16,0 0-3 15,-3 0-7-15,3-3-2 16,-4 3-5-16,1 0 6 16,0 0 1-16,0 0-2 15,0 0 1-15,0 0-1 16,1 0 1-16,1 0 1 15,-2 0 1-15,1-1 1 16,1-1 4-16,-1 1-5 16,-1-2-1-16,-1 3 1 0,1-3-1 15,0 2 1 1,0 0 0-16,0-4 6 0,-3 2 11 16,3 2 3-1,0-2-5-15,-3 0 0 0,2 1-7 16,-1 2-8-16,-1-1-1 15,0 1 1-15,0 0-1 16,-1 0 0-16,1 0-1 16,0 0-5-16,3 0-2 15,-3 0-2-15,-3 0-2 16,0 0 11-16,0 0-5 16,-1 0 5-16,-1 0-6 15,-1 1 5-15,2-1 1 0,1 2-1 16,3-2 1-1,-3 0 1-15,0 3-10 0,0 0-5 16,0-2 2-16,0 2 2 16,2 2-1-16,-1-3 6 15,-1 1 4-15,2-3-6 16,1 4 7-16,0-1 0 16,0-3 0-16,0 3 1 15,-6 1 0-15,6-2 0 16,-3-1 0-16,3 2 0 15,2 0 1-15,1-2-1 16,0 1 0-16,1-1-1 16,-1-1 1-16,2 0 0 15,-2 3 1-15,-2 1-1 16,2-1 0-16,0 3 2 0,-1-2-1 16,-2 2 9-16,0-2 2 15,1 1-6-15,-1-1 2 16,-1 2 1-16,1-1-2 15,3-3-6-15,0 2 0 16,3 2-1-16,-3-2 1 16,3 3-1-16,0-4 0 15,0 4 0-15,0-1 1 16,0 4-1-16,-3-3 1 16,3 3-1-16,-3-2 2 15,3-1 0-15,-3 0-1 16,0 0 0-16,3 1 0 0,-4 0 14 15,2-1 6-15,1-1-6 16,-1 1-8-16,1 0-6 16,-1 3 0-16,2-3 1 15,0 2-1-15,0 4-1 16,0-2-13-16,0 2 12 16,0 0-9-16,0-3 9 15,0 3 0-15,0-2 1 16,0 0 1-16,0-1 5 15,2-2-4-15,-1 0 6 16,1 0-6-16,-2-1-1 16,1 0 1-16,-1 3-1 15,0-1-1-15,0-1 2 0,0 0-1 16,2 0 0 0,-2 1 0-16,4 1-1 0,-1-3 0 15,0 2 2-15,3 2 9 16,-3-1 6-16,3-2-17 15,-1 1 0-15,2 0 0 16,-3 1 12-16,1 0-2 16,-2 0-9-16,0 1 5 15,0-2-4-15,0-2-2 16,0-1 0-16,4 1 0 16,-4 1 26-16,6 0-17 15,-1-5 15-15,2 4-23 16,2-1-1-16,3-3-10 0,-2 1 9 15,1-4-12 1,4 3 2-16,-5 0-54 0,-1-2 47 16,0-1 18-16,0 0-1 15,-3 2 1-15,-3-2 1 16,0 0 14-16,0 0 6 16,4 0-2-16,-2 0-7 15,2 0-11-15,2 0 0 16,-3 0-1-16,6 0-33 15,-3-6 32-15,0 3-6 16,1-4 7-16,2 1 9 16,0-1-9-16,-3 0 2 15,-1 1 8-15,-1 0-9 16,-4-1 18-16,3 0-4 0,-3 0-8 16,1-1-7-16,2-3 0 15,-1 1 1-15,-2-4 1 16,4 1-1-16,-4-4 6 15,0 4 7-15,3-6-2 16,-2 2-6-16,-1 3-6 16,-1-1-5-16,1 1 5 15,-3 1 8-15,0 1-8 16,1 1 8-16,-4 0 4 16,3-2 1-16,-3 1 7 15,0-2 3-15,0-2 9 16,3-4-7-16,-3 3-5 15,0-5 5-15,0-1-18 0,0 2-7 16,0-2-7 0,-10 1-5-16,1-2-65 0,-3 1 11 15,-18-4-92-15,3 8-96 16,-1 3-471-16</inkml:trace>
  <inkml:trace contextRef="#ctx0" brushRef="#br0" timeOffset="589849.728">1668 9868 49 0,'0'0'80'16,"0"0"-60"-16,0 0 10 15,0 0 58-15,0 0 13 16,0 0 22-16,0 0-4 15,0-3-28-15,0 1-7 0,0 1 27 16,0 1 9-16,0-1-29 16,0-2-15-16,0 3-37 15,6-3-38-15,1 2-1 16,-1-2 0-16,3 0-22 16,2 0 6-16,-3 3 14 15,1-1 0-15,-1-1 2 16,2 0-1-16,-1 0 1 15,2 2 0-15,-1-3 0 16,-1 3 1-16,0-1 8 16,2 1 2-16,0-2 2 0,0 2 2 15,5-1-2 1,1 1-4-16,-1-3-8 0,2 3 2 16,0 0-2-16,-3 0 1 15,4 0-1-15,-1 0 5 16,-3 0 3-16,0 0 2 15,-3 0 2-15,-3 0 5 16,1 0-7-16,-4 0-5 16,3 0-4-16,-1 0 5 15,-1 0-7-15,5 0 1 16,-3 4 0-16,6-1 5 16,-3 0-6-16,1 1 1 15,2-1 1-15,-4 0-2 16,2 3 2-16,-4-2-1 15,0 1 0-15,0 0 0 0,-2 1 0 16,1-2 7-16,-2 3-6 16,4-2 6-16,-1 2-7 15,0 1 0-15,3-2 0 16,-3 3 0-16,3-1 2 16,0 1-2-16,-3-2 0 15,0 3-1-15,-2-3 0 16,-1 3 0-16,0-2 1 15,-1 0 0-15,-1-2 7 16,1 4-7-16,-1-3 1 16,2 0 6-16,-3-1-7 15,3 1 0-15,-3 0 0 16,0-1-1-16,3 1 1 0,-2 0 1 16,1 3-2-16,-2-2 0 15,-2 0-18-15,1 1 5 16,-2-2 12-16,0 2 1 15,3 2 8-15,-3-4-8 16,0 3 2-16,0 0 4 16,0 0-6-16,0-1 0 15,0 0 2-15,0-1-1 16,0 0 0-16,0 0 0 16,0 2-1-16,0-3-1 15,0 3-1-15,0 0 0 16,0-3-11-16,0 2-7 15,-3 1 1-15,3 0 4 0,-2 3-8 16,-1-3 10-16,0 3 6 16,-1-2 5-16,-5-1-8 15,6-1-4-15,-3 1-33 16,0 0 21-16,-4 0 2 16,5 1-7-16,-2-2-19 15,-1 1-21-15,-2 0 42 16,4-4-10-16,-3 4-22 15,4-4 24-15,-2 1 27 16,-2 3 8-16,3-4 2 16,-3 0-2-16,-1 5-35 15,2-4-56-15,1 0 43 0,-4-1 43 16,1-2 7 0,1-1-1-16,1 2 0 0,-2-3 0 15,-2 0 2-15,0 1 5 16,-4 0-6-16,-1-2 0 15,-2 2 1-15,-5-3 6 16,0 0-4-16,-3 3 3 16,0-3 24-16,-4 0 6 15,1 0-8-15,-1 0 5 16,1 0-19-16,0 0-2 16,5 0-11-16,-2-7 12 15,5-1-6-15,2-6-5 16,-1-2 5-16,2-4 26 15,1-4-20-15,0-5-13 16,0-4-5-16,-1-1-11 0,-2-2-10 16,9-1-16-16,1-2 16 15,11-20 11-15,0 12-122 16,11 1-458-16</inkml:trace>
  <inkml:trace contextRef="#ctx0" brushRef="#br0" timeOffset="592120.3217">4874 10591 491 0,'0'0'670'16,"0"0"-514"-16,0 0-109 15,0 0-14-15,0 0 96 16,0 0 12-16,0 0-21 15,16-29-53-15,-10 28-30 16,2-2-8-16,5 3 21 16,2-3 7-16,12 3-13 15,6 0-10-15,13 3 1 16,21 11-10-16,24 3-17 16,-7-2-8-16,-7-1-79 15,-11 2-165-15,-30-12-241 0,-14 2-566 0</inkml:trace>
  <inkml:trace contextRef="#ctx0" brushRef="#br0" timeOffset="604100.9194">11756 18641 929 0,'0'0'626'16,"0"0"-510"-16,0 0-82 15,0 0 27-15,0 0 94 16,0 0-32-16,0-3-73 16,-3 1-34-16,3 2-10 15,-3 0 0-15,3 0 1 16,-4 0-6-16,1 0 0 0,0 0 1 16,-3 0-1-16,-3 0 0 15,-2 0-1-15,1 0-10 16,-2 2-11-16,-4 1 0 15,2-2 20-15,-5 1-14 16,-2-2-11-16,3 1 10 16,-4-1 9-16,5 0 7 15,-2 0-1-15,1 0 1 16,3 0 0-16,2 0 0 16,-1 0 0-16,2 0-2 15,2 0 1-15,-2 0-7 16,-2 1 8-16,4 1-1 15,-2 1 1-15,-4-3-7 0,5 0-1 16,-5 0 7-16,1 0-5 16,-2 0 5-16,1 0 1 15,-3 0 0-15,2 0 0 16,1 0 0-16,-4 0 0 16,7 0 0-16,-3 0 0 15,4 0-1-15,-2 0 1 16,1 0-2-16,4 0 1 15,-6 0 1-15,3 0-2 16,0 0 1-16,-4 0-5 16,-1 0 5-16,-2 0-1 15,-5 0 1-15,-1 0 1 16,-2 0 1-16,3 0 5 16,-3 0 1-16,-2 0 2 15,6-3 0-15,-4 1-8 0,6 1 1 16,-3 0 0-16,2-1-1 15,-1 2 1-15,4 0-2 16,0 0 1-16,-2 0 0 16,0 0-1-16,0 0 0 15,-1 0 1-15,-1 0-1 16,1 0 0-16,-2 0 0 16,-1 0-1-16,2 0 1 15,-2 0 1-15,-2-1-1 16,0-2-1-16,2 1 0 15,-5-1-6-15,5 2 5 16,-1 0 1-16,4 1 1 16,-2 0-1-16,2 0 1 0,-1 0-1 15,4 0 1-15,-2 0 0 16,6 0-1-16,-4 0 1 16,2 1 0-16,-2 0 0 15,-2 1 0-15,0-1-1 16,-6-1 1-16,-1 0-7 15,1 0-9-15,-3 0 14 16,5 0 1-16,-2 0 1 16,3 0 1-16,0 0 5 15,2 0 1-15,4 0-7 16,3 0 1-16,3 0 0 16,-1 0-1-16,2 0-1 0,-2 0 0 15,-2 2-23-15,-3-2-28 16,0 3 15-16,-2-3 24 15,4 1 13-15,0 1 0 16,4-1 9-16,-3 0 2 16,3 1 11-16,2 1-1 15,1-3-12-15,-2 1-9 16,5 0 1-16,-4 1-1 16,4-1-1-16,0 1-8 15,-4 0-1-15,2-2-2 16,-4 1-3-16,-1 1-18 15,-4-2-7-15,1 0 33 16,1 0 6-16,0 0 1 0,3 0 11 16,0 0 13-1,5 0 4-15,1 0 7 0,3 0-5 16,-1 0-8-16,4 0-5 16,0 0-4-16,0 0-8 15,0 0-5-15,0-2-16 16,0-1-7-16,0-3-1 15,0-1 10-15,0-2 8 16,0 1 6-16,0-4 14 16,0 1 10-16,0 0-18 15,0-4 27-15,0 1-13 16,4-2-6-16,-4-1 8 16,0 0-5-16,0-3-8 15,0 1-7-15,3-6-2 16,0 3 1-16,0-1 5 0,4-2-6 15,-1 0 0-15,0 3-6 16,3-2 6-16,-2 5-1 16,1-6-5-16,1 4 5 15,-3 2 1-15,4-1 0 16,-4 1 1-16,0 3 0 16,-1-2 0-16,1 0-1 15,-3-1 0-15,4-1-1 16,-4-3-17-16,0 2 6 15,0 0 12-15,0 0 0 16,0 1-2-16,3-4 0 16,3 3 1-16,-3 2 0 0,3-2 1 15,0 2 16-15,1 2-16 16,-4 3 0-16,2-3 10 16,-2 7-8-16,-2 0-1 15,-1 0 0-15,-3 3 1 16,3 1 16-16,-3-1 2 15,0 2-2-15,0 1-5 16,0 1-1-16,0 0-5 16,0 0-6-16,0 2-1 15,0 1 1-15,3 0-1 16,-3-3 0-16,0 3 0 16,3 0-1-16,-3 0 2 15,3 0-1-15,0 0 1 16,3 0 1-16,3 0-1 15,0 0 0-15,3 0 0 0,-2 0-1 16,2 0-1-16,3 0 0 16,-3 3-23-16,3-2 1 15,0 5 6-15,0-3 11 16,1-1 5-16,1 3 1 16,-4-1-2-16,2 1 2 15,3-1 0-15,-3 2 0 16,2-3 0-16,3 0 0 15,-2 1 0-15,3-1 0 16,-3-3 0-16,-1 2 0 16,6 0 0-16,-5 2 0 15,3-2-1-15,-2-2 1 16,-2 0 0-16,2 0 0 0,-4 1 0 16,3-1 0-16,1 1 0 15,1-1 0-15,-1 2-1 16,0 1 2-16,4 0-2 15,0-3 1-15,0 4 0 16,1-1 0-16,0 0-8 16,-2-2-5-16,-1 0 3 15,0 1 10-15,0 1 1 16,-2-3-1-16,1 3 1 16,-1-3-1-16,-3 1 1 15,4 0-1-15,-1-1-1 16,1 0 1-16,2 0 1 15,2 1-1-15,1-1 0 0,-2 0 0 16,-1 0 0-16,2 4 0 16,-2-2 0-16,-2 0 0 15,2 1 1-15,-3-1-1 16,1 3 0-16,0-3 0 16,6 2 0-16,-5-2 0 15,6-2 0-15,3 0 0 16,-2 0 0-1,5 0 0-15,-3 0 0 0,1 0 0 16,-4-1 0-16,1 0 1 16,-1 1-1-16,0-5 7 15,-3 4-5-15,3-1 4 0,-2-1-6 16,-1 3 1 0,1-2 0-16,-1 0 5 0,-2 1 4 15,4-1-8-15,-1 2 7 16,2 0-3-16,-4 0-6 15,2 0 1-15,-1 0-1 16,-2 0 0-16,2 0-1 16,-3 0-5-16,3 0-11 15,-2 0 2-15,2 0-3 16,-6 0 5-16,1 3 5 16,-2-1 2-16,-1 0 6 15,-1 1 0-15,3-3 0 16,-3 0 2-16,-1 0-1 0,5 0-1 15,-3 0 1 1,-3 0 5-16,4 0-6 0,2 0-1 16,-5 0 0-16,2 0 1 15,-4 2-1-15,-5-1 0 16,1 4 1-16,-2-5 0 16,-3 0 11-16,-3 1 14 15,3-1-1-15,-3 0-5 16,0 0-1-16,0 0-8 15,0 1 2-15,0 2-11 16,0 1 18-16,0 3-8 16,0 0-10-16,0 3 7 15,0 0-8-15,0 0 6 16,0 0 1-16,0 0-1 16,0 2-4-16,0-2 8 0,0 0 5 15,0 0 3-15,-3 3 2 16,3-3-6-16,-3 1-7 15,-2-2 2-15,4 4-3 16,-2-3 7-16,0 0-1 16,0 0-3-16,0 3-2 15,-3-2 5 1,0 2 9-16,-1-1 13 0,1-2-24 16,3 0-4-16,0-3-4 15,-2 2 4-15,2-1 0 16,0 0-5-16,0 2 8 15,-1 2 1-15,1 1 5 0,0-1-7 16,0 1-1 0,0 1-5-16,3-4-1 0,0 3 5 15,0-4-6-15,0 2 1 16,0 0 0-16,0-2 0 16,-3 2 6-16,3-1-6 15,0 1 5-15,-3 0 5 16,0-1-2-16,0 0-2 15,0 0-1-15,-2-1-4 16,2 1-1-16,2 3 1 16,1-2 6-16,0 0-7 15,0 4 0-15,0-4 0 16,0 2 0-16,0 0 0 16,0-1-1-16,1-1 0 15,-1-1 0-15,0 0 0 0,0 0-1 16,0 0 1-16,0-2-1 15,0 2 0-15,0 0 1 16,0-3-1-16,0 0 1 16,0 1-1-16,0-2 1 15,0 0-1-15,0-1 1 16,0 0 0-16,0-1 0 16,0-1-1-16,0 3 1 15,0-5 0-15,0 2 0 16,0 0 0-16,0-1 0 15,0-1-1-15,0 1 1 16,0-2-2-16,0 0 2 16,0 2 0-16,0-2 0 0,0 0-1 15,0 0-22-15,-1 2-20 16,-14 3-56-16,-4 0-151 16,2-1-550-16</inkml:trace>
  <inkml:trace contextRef="#ctx0" brushRef="#br0" timeOffset="613013.8527">12920 18158 322 0,'0'0'333'16,"0"0"-145"-16,0 0-126 16,0 0-20-16,0 0 63 0,-9-20 34 15,9 17-4-15,0-1-18 16,0 2 27-16,0-1 30 15,0-3 16-15,0 5-4 16,0 1-25-16,0-3-32 16,0 0-14-16,0 3-8 15,0 0-19-15,0 0-32 16,0 0-24-16,0 3-20 16,0 10-5-16,0 6 10 15,0 9 12-15,0 1 0 16,0 7-11-16,0-1-9 15,0-1-3-15,0-2 1 16,0 0 1-16,0-2 1 16,0-4-2-16,0-3-5 15,0-5 4-15,0-4-6 0,0-4 0 16,1-4-8-16,-1-2-29 16,3-4-27-16,2 0-44 15,1 0-53-15,3-6-68 16,0-5-350-16,-2 0-114 0</inkml:trace>
  <inkml:trace contextRef="#ctx0" brushRef="#br0" timeOffset="613412.1411">13146 18069 1766 0,'0'0'473'16,"0"0"-410"-16,0 0-9 15,0 0 51-15,0 0 39 16,0 0-2-16,0 0-59 16,10 93-29-16,-7-59-18 15,0 4 0-15,4-1 1 16,-1-2-8-16,-3 0-3 15,0 1-15-15,0-4 5 16,-2-5 8-16,-1-2-12 16,2-3-10-16,-2-4-1 15,0-4 1-15,0-3-2 0,0-2 0 16,1-6-27-16,-1 1-22 16,0-4-27-16,2 0-38 15,-1 0-54-15,2-5-32 16,2 0-161-16,-5-8-150 15,0 3-15-15,0 2-385 0</inkml:trace>
  <inkml:trace contextRef="#ctx0" brushRef="#br0" timeOffset="613654.3794">12987 18374 1273 0,'0'0'488'16,"0"0"-404"-16,0 0 18 15,0 0 123-15,0 0 8 16,0 0-80-16,0 0-78 16,42 0-48-16,-16 0-18 15,0-2-9-15,-2 2-27 16,-6-1-40-16,-5 1-62 15,-6 0-144-15,-4 0-120 16,-3 0-292-16</inkml:trace>
  <inkml:trace contextRef="#ctx0" brushRef="#br0" timeOffset="614332.5308">13108 17828 451 0,'0'0'387'0,"-79"-23"-224"16,30 17-68-16,-2 5 47 15,2 1 68-15,4 17 6 16,-4 16-30-16,-5 23-21 16,0 23-35-16,-1 26-34 15,9 12-28-15,14-7-37 0,19-23-19 16,7-28 0-16,6-15-5 16,0-7 1-16,16 2 1 15,13 2-9 1,4 2-11-16,13-8 11 0,5-8 0 15,10-7 2-15,6-8 11 16,3-5 18-16,-1-6 0 16,-2-1-4-16,-8-1-16 15,0-16-10-15,-10-5 1 16,-4-8 6-16,-2-7 31 16,-8-5 34-16,0-10 9 15,-2-16-16-15,-7-19-23 16,-13-14-19-16,-13-3-14 15,-30 7-10-15,-18 19-12 16,-27 7-13-16,-11 6-30 0,-2 18-36 16,-15 4-58-16,16 26-133 15,25 9-309-15,14 7-284 0</inkml:trace>
  <inkml:trace contextRef="#ctx0" brushRef="#br0" timeOffset="627156.1403">14435 18304 398 0,'0'0'371'0,"0"0"-121"0,0 0-104 15,0 0-17-15,104 0 7 16,-82 0-1-16,2 0-2 15,-3 0-8-15,3 0-22 16,-2 0-21-16,2 2-18 16,-3 0-21-16,-2-2-15 15,-2 0-11-15,-1 0-9 16,-6 0-8-16,1 0-2 16,-5 0-24-16,-6 0-1 15,0 0-1-15,0 0-1 16,0 0-9-16,-3 0 4 0,-4-2-5 15,0 1-8-15,3 0-26 16,-1 1-12-16,4-3-11 16,-1 0-12-16,2-2-17 15,0 3 16-15,-1-5 38 16,1-1 37-16,-3 3 34 16,0-1 7-16,0 2 35 15,-4-1 27-15,4 3 15 16,-3-1-11-16,2 3 0 15,1-3-1-15,0 2-3 16,3-1-11-16,-1 1 2 16,1-2-6-16,0 3-5 0,0 0-22 15,0 0-10 1,0-3 6-16,0 3 8 0,0 0-1 16,0-1-6-16,0 1-1 15,0 0 8-15,0 0 0 16,0 0-6-16,0 0-8 15,0 0-3-15,0 0-6 16,0 0 3-16,0 0-2 16,0 0 0-16,0 0 6 15,0 0 1-15,0 0 11 16,0 0 10-16,0 0 0 16,1 4 0-16,2 2-15 15,4 1-8-15,2 0-6 16,1-3-2-16,0 2-4 15,6-1-1-15,-3 0-1 0,-1 0-13 16,-1 0 0 0,-1-1 4-16,-1-1 7 0,-3 0 1 15,-2 0 1-15,-4-1-2 16,0 2 2-16,0-1 0 16,0 1 27-16,0 3 16 15,-10 0 14-15,-3 2-23 16,-3 1-9-16,-3-4-25 15,-24 8-40-15,4-3-186 16,0-2-814-16</inkml:trace>
  <inkml:trace contextRef="#ctx0" brushRef="#br0" timeOffset="635331.0325">23059 12735 538 0,'0'0'344'0,"0"0"-229"16,0 0-39-16,0 0 23 16,0 0 42-16,30-27 7 15,-27 22-3-15,0 3-21 16,0-1-42-16,-2 1-32 15,2 2-5-15,0-3 5 0,3 3 4 16,5-4-6-16,2 0-17 16,6 2-9-16,7-2-7 15,4-2 1-15,-1 5 2 16,6-2 0-16,1 0-4 16,3 3-3-16,-4-4-5 15,1 4-6-15,1 0 2 16,-4 0-1-16,-3 0 0 15,-2 0-1-15,-2 0 1 16,1 0 6-16,0 0-7 16,-1 0 1-16,4 0-1 15,5 0 1-15,-3 0-1 16,4 0 1-16,4 0-1 0,1 4 0 16,1-1 1-1,-1 1-1-15,-2 2 0 0,-3-2 1 16,-2-2-1-16,-4 2 1 15,-2-2-1-15,-1 0 1 16,0-2-1-16,0 3 0 16,3-3 0-16,1 0 0 15,2 2 0-15,1 3 0 16,4 0 0-16,-3-1 0 16,4 5-1-16,0-2 1 15,1 3 0-15,2-4 0 16,1 5 0-16,-2-4 0 15,-4-2 0-15,-4 0 0 0,-3 1 0 16,-4-2 0-16,1-2-1 16,2 5 1-16,-1-1 0 15,5 4 0-15,1-3 0 16,2 3-1-16,2-2 1 16,1-2 0-16,0 3 0 15,0-2 0-15,-2-3-1 16,-3 2 1-16,-4-3-1 15,-3 1 1-15,-4-2 0 16,-4 2 0-16,-2-4-2 16,-1 1 1-16,-3-1 0 15,5 0 0-15,0 0-6 16,0 0 6-16,4 2 1 16,2 1-1-16,4 1-1 0,2-1-5 15,0 3-1-15,1-2 1 16,-2 3-2-16,-2-4 8 15,0 4 0-15,-3-4-5 16,-2 3 6 0,-3-5-1-16,2 2 1 0,-3 0 0 15,-1-3 0-15,-1 0 0 16,-1 0 0-16,1 0 0 16,-1 0 0-16,4 0 0 15,0 0 0-15,0 0 0 16,-1 0 0-16,-5 2 0 15,-2 0 0-15,-4-2 0 16,-3 0 0-16,-4 0 0 0,0 0 0 16,0 0 1-16,0 0-1 15,0 0-1-15,-4-2-15 16,-6-6 14-16,-2 1-5 16,1-3 7-16,-2 0 1 15,2 0 0-15,-2 0 3 16,1 1-3-16,0-1-1 15,-3-3 0-15,0 2 2 16,0-2-1-16,0-3 0 16,1 5 0-16,-2-2 1 15,2 1-1-15,-1 2-1 16,0 0 1-16,1 2-1 16,3 5 1-16,3-3-1 15,2 6 1-15,4-3 0 16,1 3 5-16,1 0-5 0,0 0 11 15,0 0 14-15,0 0 2 16,0 0-12-16,0 0-8 16,0 0-7-16,0 0-1 15,0 0 1-15,0 0-1 16,0 0 0-16,0 0-1 16,0 0 0-16,0 0 0 15,0 0-5-15,0 0 5 16,3 3 1-16,9 6 11 15,1 5-2-15,2-5 1 16,3 6 0-16,0-3-4 16,3 2 2-16,1 2 4 0,4 1-2 15,-4-4-9-15,1 0 1 16,-3-2 4-16,-3-2-5 16,-2 0 0-16,-3-5 5 15,-1 2 5-15,-5-5 2 16,-1 2 2-16,-2-3 0 15,-1 0 5-15,1 0-5 16,0 2-7-16,3 2-7 16,1-3-1-16,0 2 1 15,1 0 0-15,-2 1-1 16,1-1 1-16,-2 0-1 16,-2-3 1-16,0 2-1 15,0-2 0-15,-3 0 3 16,1 0-2-16,-1 0 7 15,0 0 2-15,0 0 13 0,0 0 12 16,0 0 4-16,0 0-11 16,0 0-10-16,0 0-6 15,0 0-11-15,0 0 0 16,0 0 0-16,0 0 0 16,0 0-1-16,0 0-1 15,0 0-1-15,0 2-5 16,-7 1 2-16,-11 4 5 15,-7-1 6-15,-5 3 16 16,-5 6-4-16,-2-3-4 16,-3 2-13-16,1 2-1 15,2-2-25-15,-1 4-165 16,12-4-430-16,6-4-687 0</inkml:trace>
  <inkml:trace contextRef="#ctx0" brushRef="#br0" timeOffset="647327.0988">26510 16480 643 0,'0'0'216'0,"0"0"-89"16,0 0-36-16,0 0 8 15,0 0 11-15,0 0 12 0,31-15-22 16,-26 13-11-16,-2 1-22 16,-2 0-2-16,-1 1 16 15,0 0 0-15,0 0 0 16,0 0 1-16,0 0-26 16,0 0-9-16,0 0 15 15,0 0-25-15,0-4-13 16,-6 2 4-16,-4-1-5 15,-4-1-13-15,-2-1-9 16,-5 3-1-16,-3 2 1 16,-3 0-1-16,-2 0 6 15,-4 7 7-15,-2 7 8 0,1 4 9 16,4 2 5-16,6 4-12 16,9-1-10-16,8-1 6 15,7 2 8-15,0-4 25 16,18-5-29-16,12 2-6 15,6-7-17-15,5-6-29 16,3-4-72-16,-1 0-104 16,9-2-158-16,-10-6-139 15,-11 2-512-15</inkml:trace>
  <inkml:trace contextRef="#ctx0" brushRef="#br0" timeOffset="647733.1738">26870 16636 1064 0,'0'0'623'0,"0"0"-509"15,0 0-90-15,0 0-13 16,0 0 76-16,0 0 22 16,0 0-47-16,-66 79-37 15,54-61-15-15,-3 0-10 16,2-4-121-16,-3 2-102 16,-4-2-23-16,3-2-49 15,5-6-105-15</inkml:trace>
  <inkml:trace contextRef="#ctx0" brushRef="#br0" timeOffset="648382.8934">27120 16738 1295 0,'0'0'247'15,"0"0"-201"-15,0 0-8 0,0 0 25 16,0 0 57-16,0 0-12 15,0 0-39-15,11-63-38 16,-7 43 6-16,-1-2-9 16,2-4-1-16,-1-2-17 15,2 0 30-15,-2 1-8 16,1 0-2-16,-2 3 8 16,0 6 39-16,0 4-22 15,-2 5-24-15,1 5-3 16,0 1-5-16,-2 2-8 15,0 1-5-15,1 0-7 16,-1 0-2-16,3 0-1 16,-2 7-3-16,1 5 2 0,2 7 0 15,1 3 0-15,2 4 1 16,2-2 0-16,3-2 0 16,0-2 0-16,0-8 0 15,0-2 0-15,0-2 0 16,0-7-1-16,-2-1-13 15,1 0 7-15,2 0-1 16,-2-7 1-16,3-7-1 16,-2-2 7-16,3 0 0 15,-3-7-2-15,-1 3 3 16,-3 0-1-16,-2 6 1 16,-3 0 0-16,-1 6 0 15,-2 4-1-15,2 1-87 16,-1 3-142-16,-1 0-159 15,2 0-239-15</inkml:trace>
  <inkml:trace contextRef="#ctx0" brushRef="#br0" timeOffset="648623.7509">27690 16600 970 0,'0'0'990'0,"0"0"-873"15,0 0-80-15,0 0-25 0,-25 79 23 16,16-59 14-16,0 3-22 16,0-4-27-16,4 1-9 15,5-3-203-15,0-4-183 16,0-6-411-16</inkml:trace>
  <inkml:trace contextRef="#ctx0" brushRef="#br0" timeOffset="649138.1126">28178 16441 1401 0,'0'0'239'0,"0"0"-187"16,0 0-33-16,-90 39-10 15,64-15 17-15,0 2 15 0,8 0-7 16,2 1-17 0,8-2-9-16,8 0 5 0,0-6 56 15,0-2-33-15,14-4-18 16,4-5-9-16,4-3-9 15,5-5 0-15,-1 0-10 16,2-3-6-16,-1-10 8 16,-2-4 8-16,-1-5 0 15,-5-2 0-15,-2-5-1 16,-5 5 1-16,-7 1 9 16,-5 0 12-16,0 6-21 15,-14 4-1-15,-7 3-57 16,-14 7-99-16,7 3-128 15,4 0-226-15</inkml:trace>
  <inkml:trace contextRef="#ctx0" brushRef="#br0" timeOffset="649384.765">28460 16645 1517 0,'0'0'617'0,"0"0"-555"15,0 0-44 1,0 0 7-16,-22 78 54 0,13-57-11 16,1 0-34-16,3 2-31 15,4-4-3-15,1 5-151 16,0-4-354-16,8-4-244 0</inkml:trace>
  <inkml:trace contextRef="#ctx0" brushRef="#br0" timeOffset="650100.0789">28954 16625 1595 0,'0'0'291'15,"0"0"-291"-15,0 0 0 16,101 11 32-16,-55-7 22 16,5 1-7-16,3-2-21 15,3 4-17-15,1-5-8 16,-3 6-1-16,-3-6 1 0,-3 0 0 16,0-2 0-1,-4 0-1-15,0 0 6 0,-3 0-6 16,-3 0 0-1,-3-7-1-15,-1 0-5 0,-5 0 5 16,-4-1 0-16,-4 1-15 16,-4 1 15-16,-6 2 0 15,-6-2 1-15,-6 2 1 16,0-3-1-16,-3-1-2 16,-14 0-16-16,-5-3 9 15,-3 1 8-15,1 0 0 16,3 0-12-16,4 5 7 15,7 2 6-15,5 2-1 16,4 1-5-16,1 0-4 0,0 0 3 16,3 0-18-16,9 4 18 15,7 3 6-15,2 5 1 16,3-2 0-16,0 0 0 16,-2 3 0-16,-2-3 0 15,-1 2 1-15,-5 3-1 16,-4-3 9-16,-7 2 11 15,-3 2 19-15,0-1 7 16,-5 0 0-16,-8-1-5 16,1 0-3-16,-3-2-16 15,0-2-14-15,-3 0-8 16,2-5-77-16,-3 0-125 16,3-2-189-16,6-3-533 0</inkml:trace>
  <inkml:trace contextRef="#ctx0" brushRef="#br0" timeOffset="650428.3194">30362 16468 1242 0,'0'0'850'0,"0"0"-850"16,0 0 2-16,0 0 30 0,0 0 99 16,0 0-42-16,0 0-44 15,3 29 21-15,-3-2-11 16,0 5-22-16,0 2-6 16,2 1-5-16,1-1-10 15,-2-1-10-15,2-3-2 16,-1-7-1-16,-1-5-5 15,1-3-27-15,-1-5-63 16,2-7-72-16,3-3-153 16,0-3-62-16,-2-7-548 0</inkml:trace>
  <inkml:trace contextRef="#ctx0" brushRef="#br0" timeOffset="650681.9714">30426 16334 1222 0,'0'0'325'0,"0"0"-249"16,0 0-53-16,0 0 94 15,93 0 66-15,-63 8-27 16,1-3-51-16,-1 3-43 15,-2-1-31-15,2 0-17 16,-3-1-14-16,-3 3-16 16,1-2-199-16,-7-3-344 0,-8 0-502 0</inkml:trace>
  <inkml:trace contextRef="#ctx0" brushRef="#br0" timeOffset="650950.879">30528 16623 1431 0,'0'0'511'15,"0"0"-483"-15,0 0-18 0,0 0-4 16,0 0 3-16,0 0-8 16,85 4-1-16,-58 5-107 15,-7-2-204-15,-2-2-227 0</inkml:trace>
  <inkml:trace contextRef="#ctx0" brushRef="#br0" timeOffset="651379.4942">30740 16716 1405 0,'0'0'292'0,"0"0"-292"0,0 0-55 15,0 0 55-15,0 0 0 16,0 0 12-16,85 17-12 16,-69-17 0-16,0 0-27 15,-3-2-14-15,-5-6 16 16,-3-3 25-16,-4 1 18 16,-1 0 24-16,0 0-4 15,-7 0 0-15,-8 0 35 16,-2 4 5-16,-3 2-11 0,-4 4 0 15,-1 0 15-15,-2 0-1 16,2 0 9-16,2 13-5 16,5-2-7-16,6 5-26 15,6 4-16-15,6-1-8 16,0 2-7-16,9 0-5 16,15-1 0-16,9-1-16 15,25-4-102-15,-10-2-422 16,-2-9-838-16</inkml:trace>
  <inkml:trace contextRef="#ctx0" brushRef="#br0" timeOffset="667782.2476">11604 8706 567 0,'0'0'268'0,"0"0"-214"15,0 0 32-15,0 0 27 16,0 0 29-16,0-21-3 16,-3 17-49-16,3 1 7 15,-3 0-20-15,-1 0-30 16,1 1 6-16,0-3-15 15,-3 3-25-15,-5-1-12 16,1-1-1-16,-5-2-5 16,-6-1 4-16,0 4-10 0,-6-4-11 15,2 3 1-15,-2-3 11 16,2 4 0 0,-2-3 9-16,1 3 0 0,4-1 1 15,-1 0 0-15,6 1 1 16,-1 0 0-16,0 0-1 15,0 3 0-15,-1 0 0 16,1 0-1-16,-3 0-1 16,-3 0 0-16,-1 6 0 15,-2 1-4-15,-3 0 6 16,-1 2-1-16,1 2 1 16,0-2 0-16,6-1 1 0,-3 0 0 15,5-3 0 1,2 2 0-16,7-2 0 0,1 1-1 15,-1-2 0-15,2 3-1 16,-2 0 2-16,4 2 9 16,-3 2 18-16,-3 2-9 15,0 0 6-15,-1 0 1 16,-1 4-10-16,1 0-4 16,1-1-11-16,3 1 0 15,0 0 0-15,3-2 5 16,-1 0-5-16,2 0 8 15,2 2-2-15,0-2 8 16,-1-1-3-16,1 2-2 16,3-2-4-16,0 2-5 0,0-3 6 15,0 1-6-15,0-1 2 16,3 0 4-16,0 0-1 16,0 2-4-16,0-3 9 15,0 5-3-15,0 0-7 16,0-2 1-16,0 6-1 15,0-6 0-15,0 2 0 16,0-3-1-16,0 1 0 16,3-1 0-16,-3-1 0 15,6 0 0-15,-3-2 2 16,3 4-2-16,4-2 1 16,-4-2-1-16,1 3 0 15,3-2-1-15,-3-1 1 16,2-1 0-16,0 0 1 0,0 0-1 15,6-1 2-15,-3 1 5 16,4 3-1-16,-2-3-5 16,2 0 8-16,-4-3-8 15,3 3 5-15,0-1-5 16,-2-2 1-16,-3 1-1 16,6-3 5-16,0 2-5 15,-3 2 0-15,4-2 2 16,2 0-2-16,-6 0 1 15,7 2-1-15,-5-2 1 16,0 0-1-16,3 0 0 16,-2-1 0-16,4 1-1 15,-1-2 1-15,2 2 0 0,-3-2 0 16,-2 0-1-16,1-1 1 16,-1-1 0-16,-4 2-1 15,3-3 1-15,-3 2-1 16,0 1 1-16,1-4 0 15,1 2 0-15,-1 0-1 16,-1 0 1-16,3-2-1 16,-3 2 0-16,0 0 0 15,1-2 0-15,1 2 1 16,-1 0-1-16,-1-2 2 16,3-1-2-16,0 2 0 15,-3-2 2-15,-1 0-2 16,5 0 1-16,-3 0-1 15,-1 0 0-15,6 0 1 16,-3 0 0-16,1 0-1 0,1 0 0 16,2 0 0-16,-4 0 0 15,3 0 0-15,-2 0 1 16,1 0-1-16,-5 0 0 16,1-2 0-16,-3 1 0 15,4-2 0-15,-5 3 0 16,0-3 0-16,4 3-1 15,-3 0-8-15,3-1 7 16,3-2-4-16,-3 0 5 16,4-1-5-16,-2 1 5 15,-1 0 0-15,2 0 0 16,-3 0 0-16,-1-3 1 0,0 1 0 16,-3 2 1-16,0 0-1 15,0-1 1-15,1-2-1 16,1-1 0-16,-2 1-1 15,1 0 1-15,2-2-1 16,-2-1-9-16,4 2 2 16,-2-3 8-16,1 2-6 15,1 2 4-15,-1-3 2 16,-4 2 0-16,0 3 0 16,-2-4 2-16,4 1 11 15,-5 0-1-15,3 0-6 16,-3-2-6-16,4 1 1 15,1 0-1-15,-2-3-1 0,-2 4 1 16,2-3-1-16,-2 3-8 16,-1-1 8-16,2-1-7 15,-2 1 8-15,-3-2 1 16,0 0-1-16,0 0 1 16,0 0 0-16,-3 2 0 15,3-2 0-15,-3 0-1 16,0 0 1-16,0 1 6 15,3-1-2-15,-3 1-5 16,0-1 0-16,0 0-15 16,0 0 15-16,0 1 0 15,0-2 1-15,0 2 0 0,-3 1-1 16,0-1-6-16,0 2-11 16,0-3 11-1,3 1 6-15,0 1-6 0,-3-2 6 16,3 1 1-16,0 1 0 15,0 0 6-15,-3 1-7 16,3 0 1-16,-3 1 0 16,0-1 0-16,-5 3-1 15,2-4-6-15,2 3 6 16,-5-4 0-16,-1 2-1 16,-2-3 1-16,2 0 0 15,2 1 1-15,-1-4 0 16,0 2 5-16,0-3-5 0,0 5-1 15,0-1 1-15,0 0-1 16,-1 0 0-16,-4 1 0 16,2-2-1-16,-4-1-1 15,-5 1-5-15,0-5 7 16,-5 3-1-16,0-4-8 16,-4-1 1-16,-6-4-16 15,2-1-11-15,-9-2-38 16,-2-2-45-16,-34-17-102 15,12 8-76-15,1 0-814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4-20T07:37:46.53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1726 2438 424 0,'0'0'1071'0,"0"0"-920"15,0 0-125-15,0 0 57 16,0 0 147-16,0 0-18 15,6-26-67-15,-6 26-28 16,3 0-28-16,-3 0-13 16,0 0-13-16,0 0-5 15,0 0-11-15,0 0-20 16,0 0-13-16,0 2-14 16,0 12-8-16,-3 10 8 15,-9 10 10-15,-3 7 5 0,0 3-14 16,2-1 5-1,2 0-5-15,-1-4 6 0,5-3 5 16,1-4-6-16,0-3 3 16,1-4-9-16,1-3 0 15,-1-3 0-15,0-4 1 16,0-5-1-16,2-1-35 16,0-4-74-16,3-5-77 15,0 0-149-15,0 0-341 16,3-13-310-16</inkml:trace>
  <inkml:trace contextRef="#ctx0" brushRef="#br0" timeOffset="489.2868">1372 2331 867 0,'0'0'603'0,"0"0"-466"16,0 0-48-16,0 0 92 16,0 0 31-16,0 0-73 15,0 0-68-15,45-3-22 16,-6 3 3-16,16 4-6 15,8 5-6-15,4 2-8 16,6-1-17-16,-6 0-4 16,-6-2-10-16,-7-1 5 15,-14-1-6-15,-10-3 0 0,-8 0-15 16,-11-2-45-16,-8 1-78 16,-3 3-167-16,0 0-270 15,-8-1-196-15</inkml:trace>
  <inkml:trace contextRef="#ctx0" brushRef="#br0" timeOffset="960.9824">2190 2853 340 0,'0'0'1198'16,"0"0"-1017"-16,0 0-168 0,0 0 25 16,0 0 129-16,0 0-25 15,0 0-49-15,79-8-33 16,-58 8-23-16,6 0-10 15,-2 0-12-15,-1 0-6 16,-6 0-7-16,0 0 4 16,-8 0-5-16,-1 0-1 15,-6 0-39-15,0 0-113 16,-3 0-148-16,0 0-277 0</inkml:trace>
  <inkml:trace contextRef="#ctx0" brushRef="#br0" timeOffset="1254.839">2166 2640 1655 0,'0'0'353'16,"0"0"-265"-16,0 0-4 16,0 0 44-16,0 0-29 15,0 0-51-15,0 0-18 16,101 11-30-16,-62-5 0 0,12-3-174 16,-11 0-350-1,-7-3-419-15</inkml:trace>
  <inkml:trace contextRef="#ctx0" brushRef="#br0" timeOffset="2369.4691">2918 2620 416 0,'0'0'1112'16,"0"0"-880"-16,0 0-163 16,0 0 59-16,0 0 28 15,0 0-46-15,0 0-49 16,31-48-28-16,-16 35-17 15,0 2-10-15,0-2-5 16,1 3 0-16,-2-1 0 16,2 3 0-16,1 1 0 15,-1 1-1-15,-4 2 0 16,1 1 1-16,-5 2-1 0,4 1 1 16,-2 0-1-16,-1 0 0 15,0 0-1-15,-1 4 0 16,-1 5-8-16,-1 2 8 15,-6 5-5-15,0 2 6 16,0 1 0-16,-6 6 1 16,-12-2 5-16,-4 2 3 15,-2 0-8-15,-6 2 0 16,3-5 0-16,2-1 6 16,1-2-6-16,2-4 0 15,8-2 0-15,-2-2 0 16,7-3 8-16,1 1-9 15,2-4 2-15,2 1-1 16,0-3-1-16,2 0 1 16,2-2 0-16,0-1 0 0,0 0-1 15,0 0 0-15,0 0-1 16,0 0 0-16,7 0-5 16,4-3 5-16,1-1 0 15,1-2 1-15,-2 2-1 16,-2 3 1-16,-2 1 0 15,-4 0 0-15,0 0-1 16,0 0 1-16,0 11 6 16,3-1 5-16,0 3-4 15,1 1 1-15,1-3-7 16,4-1 5-16,4-3-6 16,8-4-7-16,15-3-100 15,-2-6-290-15,-4-6-481 0</inkml:trace>
  <inkml:trace contextRef="#ctx0" brushRef="#br0" timeOffset="2972.5432">3425 2548 1213 0,'0'0'333'0,"0"0"-227"15,0 0 41-15,0 0 28 16,0 0-38-16,0 0-64 16,0 0-51-16,-4 6-22 15,-10 8 8-15,-5 6 31 16,0 5 7-16,-1 3-19 0,5 4-5 15,6-2-6-15,3 1-4 16,3-1-10-16,3-3-1 16,0-5 1-16,6-3-1 15,6-6 0-15,3-7 11 16,5-2 0-16,5-4 0 16,3 0 0-16,2-16-11 15,3-4 5-15,-3-4-5 16,-5-5-1-16,-1-4 0 15,-9-1 1-15,-9 2 0 16,-6 2 15-16,0 5 1 16,-12 2-16-16,-9 6 20 15,-3 3-15-15,-3 4-6 0,2 6-32 16,-2 4-142-16,5 4-325 16,10 5-173-16</inkml:trace>
  <inkml:trace contextRef="#ctx0" brushRef="#br0" timeOffset="4294.4969">3835 2898 363 0,'0'0'152'0,"0"0"-112"16,0 0 16-16,0 0 80 16,0 0-20-16,0 0 69 15,0 0-15-15,6 21-32 16,-6-21 11-16,0 0-10 15,0 0-1-15,0 0 20 16,0 0-24-16,0 0-30 16,0 0-37-16,0-3 5 15,0-11-50-15,0-6-21 16,2-5-1-16,-2-7 0 0,0-6-13 16,0-7-3-1,3-4-11-15,0-6 9 0,0 0 11 16,0 4 7-1,0 8 1-15,-3 7-1 0,3 11 6 16,-3 10 12-16,0 8 16 16,0 4-3-16,0 3-17 15,0 0-14-15,0 0 0 16,3 3-13-16,1 8 11 16,4 4 2-16,1 2 0 15,0 2 0-15,4-2 1 16,-1-2-1-16,1-1 1 15,-2-3 0-15,1-4 0 16,-2 0 0-16,1-1 5 16,-2 0-4-16,1-3-2 0,-1 0 2 15,0-3-1-15,3 0 10 16,0 0-5-16,4-5 0 16,-1-4-5-16,0-3 11 15,0 2 4-15,-3-1-3 16,0 0 18-16,-3 2 1 15,0 1 11-15,-2 1 6 16,-4 4 0-16,-3 0 2 16,0 3-13-16,0 0-8 15,0 0-19-15,0 0-11 16,0 0 0-16,0 3-7 16,0 8 1-16,0 6 6 0,0 4 1 15,0 6 8-15,-3 3 7 16,0 2 3-16,3 6-4 15,-4-3 6-15,4 2 2 16,-3-3-10-16,0-1-11 16,0-4 5-16,0-6 9 15,3-5-7-15,-3-2-8 16,3-7 0-16,0-3 0 16,0-1 0-16,0-4 1 15,0-1-1-15,0 1 5 16,0-1-6-16,0 0-1 15,0 3-28-15,0-3-48 16,6 0-99-16,0 0-156 0,4 0-485 16</inkml:trace>
  <inkml:trace contextRef="#ctx0" brushRef="#br0" timeOffset="4917.2492">4435 2471 990 0,'0'0'330'0,"0"0"-166"16,0 0 73 0,0 0 31-16,0 0-79 0,0 0-66 15,0 0-34-15,0-8-27 16,0 8-22-16,0 5-31 16,0 9-3-16,0 7 15 15,0 8 25-15,0 6-13 16,-3 4 2-16,0 0 1 15,0 1-12-15,0-2-8 16,0-2-7-16,3-2-3 16,-4-2 2-16,4-4-8 15,-3-4 1-15,3-3-1 16,0-3 1-16,0-6-1 16,0-2 0-16,0-4-1 15,0-1-25-15,0-3-35 0,0 0-22 16,0 0-9-1,0-2-6-15,0 0-9 0,10-4-101 16,4-5-448-16,-2-1-551 0</inkml:trace>
  <inkml:trace contextRef="#ctx0" brushRef="#br0" timeOffset="5226.343">4413 2720 1075 0,'0'0'686'15,"0"0"-580"1,0 0 30-16,0 0 76 0,0 0-47 16,0 0-88-16,85-66-22 15,-57 50-10-15,-1-1-14 16,3 2 8-16,1 1-11 15,-1 0-19-15,-5 4-8 16,-5 2-1-16,-4 3-1 16,-8 4-10-16,-5-1-14 15,-3 2-51-15,0 0-67 16,0 0-112-16,-14 10-40 16,-2 3-32-16,1 0-334 0</inkml:trace>
  <inkml:trace contextRef="#ctx0" brushRef="#br0" timeOffset="5529.0925">4465 2748 886 0,'0'0'829'0,"0"0"-688"15,0 0-56-15,0 0 81 16,0 0 1-16,0 0-55 16,0 0-14-16,36 55-16 15,-20-30-36-15,1 2 3 0,5-2-1 16,-1 0-23 0,3-2-11-16,0-6-8 0,4-3 1 15,2-6-7 1,6-8-54-16,-8 0-162 0,-7-4-665 0</inkml:trace>
  <inkml:trace contextRef="#ctx0" brushRef="#br0" timeOffset="26242.5762">8362 5839 150 0,'0'0'336'15,"0"0"-193"-15,0 0-92 16,0 0-28-16,0-3-2 16,0-1-8-16,0 4 311 15,0 0-74-15,0 0-157 16,0 0-65-16,0 0-8 15,0 0 21-15,0 0 7 16,0 0-15-16,0-1-11 16,3 1-9-16,6 0-7 15,0-2 7-15,1 1-6 16,4 1 1-16,-2-2 3 0,1 1 8 16,1 1-1-16,-1 0-5 15,-1-3-7-15,-3 3-5 16,3 0 0-16,0 0-1 15,-3 0 1-15,4 0 0 16,-2 0 0-16,2 0-1 16,2 0 0-16,-2 0 0 15,-2 0 0-15,-2 0 0 16,0 0 0-16,-2 0-1 16,2 0 1-16,-4 3-6 15,4-2 5-15,-2 1 1 16,2-1 0-16,3-1 0 15,0 0 0-15,0 0-1 0,-3 0-6 16,1 0 5-16,-1 0-7 16,-1 0 8-16,-1 0-6 15,-4 2 5-15,3-2-8 16,0 1 1-16,3-1 8 16,-2 0-1-16,4 3 1 15,-2-2 1-15,0-1-1 16,4 0 0-16,-2 0 0 15,2 0-6-15,-1 2 6 16,-3-2 0-16,-1 1 0 16,-1 2 0-16,-1-3-1 15,0 3 1-15,-3-2-6 16,0 0 5-16,1-1 1 0,2 2 0 16,0-1 1-16,2 1 0 15,-2-2 0-15,4 0 0 16,-1 2-1-16,0-1 1 15,3 1 0-15,-3 0 0 16,0-1-1-16,-2 0 1 16,2-1 0-16,-3 0 0 15,2 0-1-15,-2 4 1 16,1-4-1-16,2 1 1 16,0 0 0-16,1-1-8 15,-2 1 2-15,4 1 5 16,-2-2 0-16,-1 1 0 15,-2-1-14-15,3 0-7 0,0 0 1 16,-4 3 12-16,0-2 2 16,-3 1 1-16,3-1 5 15,-1-1 1-15,2 2 0 16,-1-1 0-16,3-1 0 16,1 3 0-16,2-2 0 15,-1 2 0-15,2-3-1 16,-1 2 1-16,3-1-1 15,-6-1 1-15,0 4 0 16,-3-2 0-16,1-1 0 16,-4 1 0-16,0-2-1 15,0 0 1-15,2 0-1 16,-2 4-18-16,3-3-112 16,4-1-54-16,2 0-59 15,-3 0-143-15</inkml:trace>
  <inkml:trace contextRef="#ctx0" brushRef="#br0" timeOffset="34592.0486">9296 3921 201 0,'0'0'164'0,"0"0"-33"16,0 0-28-16,0 0 7 0,-82 61-24 15,70-47-6-15,6-3 6 16,-1 2-31-16,4-2-11 16,3 2 13-16,0 1-4 15,0 2 10-15,3 2 27 16,7 2-38-16,2-1-33 15,0 4 9-15,3 0-27 16,0-1 19-16,1-1-9 16,-2-2 2-16,2-2 7 15,4-2-20-15,2-2 15 16,5-2 6-16,4-3-13 0,2 1-8 16,3-3 7-16,0-2 0 15,2-3-5-15,-2-1-1 16,-3 0 6-16,0 0-7 15,-2 0 0-15,-1-2 0 16,-2-8-7-16,-1-2-2 16,-3-3 7-16,-3-2-5 15,-1-4 7-15,-3-2 0 16,-2-1 4-16,-6-1 31 16,0 1 10-16,-6 0 5 15,0 1-8-15,-3-1-17 16,0 0 18-16,0 0 12 0,-3 0-34 15,-9 1 1 1,-3-2-14-16,-4 4-3 0,-11 1-5 16,-9 5-6-16,-10 1-13 15,-5 4-9-15,-40 3-111 16,12 4-168-16,6-2-374 0</inkml:trace>
  <inkml:trace contextRef="#ctx0" brushRef="#br0" timeOffset="35752.9362">7971 4466 146 0,'0'0'229'0,"0"0"-51"15,0 0-80-15,0 0 29 16,0 0-17-16,0 0-18 16,0 0-8-16,-19-30-51 0,10 25-17 15,-2-1 13-15,-5 0-1 16,4 1 25-16,-6 0 33 16,3 1-37-16,-4 1 6 15,-5 3-33-15,-1 0 11 16,-1 0-14-16,-4 0-4 15,-1 5-2-15,1 6 19 16,0 5-5-16,2 2-12 16,-2 3-9-16,5 3-6 15,4 3 7-15,3 2-6 16,0 2 5-16,6 3 0 16,-1 1 4-16,4-1 0 15,4 0 2-15,2 2 8 0,3-2 11 16,0-1-16-1,0 1-14-15,11-1-1 0,8-2-9 16,8-4 9-16,4-6-7 16,8-5 17-16,6-5-4 15,1-9-5-15,5-2 1 16,1 0-2-16,-1-10 2 16,0-5-2-16,-5-4-2 15,-4-4-13-15,-8-3 15 16,-1-3-2-16,-3-5 2 15,-5-4 0-15,-1-3 13 16,-8 1-4-16,-7-2 7 16,-9 1 16-16,0 2-3 0,-16 1-29 15,-14 4-14-15,-12 1 8 16,-10 6 4-16,-6 6-18 16,-6 8-62-16,-24 13-101 15,16 5-101-15,11 9-803 0</inkml:trace>
  <inkml:trace contextRef="#ctx0" brushRef="#br0" timeOffset="37023.0213">7725 6307 453 0,'0'0'291'0,"0"0"-193"16,0 0-60-16,0 0 17 15,-85-1 26-15,66 1 7 0,-1 0-10 16,4 0-30-16,-1 0-13 16,1 1-1-16,-2 8 8 15,0 1-10-15,-4 2 13 16,2 6 13-16,-5 1 5 16,1 6-15-16,-4 4-12 15,4 5-17-15,3 1-10 16,0 3-8-16,6 1 0 15,2 0-1-15,10 0-22 16,3-2 16-16,0 0-14 16,9-5 10-16,13-2-25 15,5-6 7-15,3-4 14 16,7-5 14-16,2-5 8 0,4-9 13 16,5-1 6-1,1 0 14-15,6 0-28 0,-5-11 18 16,2-4-10-16,-7-5-20 15,-2-3 7-15,-9-4 43 16,-4 0 15-16,-3-5-21 16,-9 4-23-16,-2-5 1 15,-7 2 40-15,-7 0-20 16,-2-1-10-16,-11-1-25 16,-17 2-8-16,-11 3-7 15,-24-2-25-15,-34 5-62 16,9 7-128-16,5 5-325 0</inkml:trace>
  <inkml:trace contextRef="#ctx0" brushRef="#br0" timeOffset="70861.4659">10712 1848 464 0,'0'0'378'16,"0"0"-284"-16,-66 7-72 16,35 6-3-16,-6 2 33 15,-2 7 6-15,-3 0-50 16,-4 5 117-16,4 2-60 15,0 4-17-15,-1 5-15 16,2 3-4-16,6 5 13 16,-1 2-7-16,9 5-13 15,5-2-13-15,9-1-2 16,9-1-7-16,4-3 0 0,17-2 0 16,8 0 1-1,8-4 0-15,6-5 12 0,4-2 0 16,2-7-4-16,0-4-2 15,1-5-6-15,-1-4 0 16,4-6 5-16,0-4-5 16,-1-3-1-16,1 0-1 15,-4-8 1-15,-2-7 0 16,-4-3 0-16,0-6 0 16,-5-3-1-16,-1-4 1 15,-3-6-1-15,-5-4-23 16,-4-2 24-16,-3-4 2 15,-4-1 11-15,-1 2-7 0,-3 3 17 16,-7 4 22 0,-3 5 9-16,0 2-3 0,0 6-4 15,-10-1-21-15,-13 1-26 16,-13-1 0-16,-19 0-6 16,-36-10-42-16,7 6-109 15,6 1-183-15</inkml:trace>
  <inkml:trace contextRef="#ctx0" brushRef="#br0" timeOffset="73796.7274">12268 7850 629 0,'0'0'116'16,"0"0"-90"-16,0 0-16 15,0 0 43-15,0 0 18 16,0 0 50-16,0 0-83 15,-24-36-33-15,24 32-5 16,-4 3-6-16,4-1-1 16,0 2-9-16,-3-1-10 15,0 1-4-15,-3 0 18 16,-1-2 11-16,0-1 0 16,-3 3-1-16,-2-5 2 15,3-1 2-15,-6 4 15 16,6-5 2-16,-4 4-10 15,4-4-1-15,-2 3-7 0,1-2 0 16,-2 2-1-16,0 1 1 16,-3 0-1-16,3 0-1 15,-4 3 1-15,-1 0-2 16,4 0-6-16,-2 0 7 16,1 0-8-16,4 0 8 15,-2 0 0-15,-4 0 0 16,2 0 0-16,-2 0 1 15,-4 0 6-15,4 0 11 16,0-1-6-16,-1-2 15 16,4 3-6-16,-2-2-14 15,-3 2-6-15,3 0 1 16,-1 0-1-16,2 0 2 0,2 0-2 16,-1 0 0-16,4 0 1 15,-6 2 5-15,3 2 16 16,0 2 0-16,-1 1-12 15,-4 0-9-15,1 0 0 16,-4 1 1-16,4-1-1 16,-3 4-1-16,2-3 2 15,1 0-1-15,4 2 0 16,-3 2 8-16,3-1 7 16,3-2 1-16,-4 6 9 15,0-4 8-15,-1 0 22 16,2 2-1-16,-1 0-10 0,2-2-20 15,2-1-12 1,3 0 0-16,-1 1-1 0,1-1 17 16,0 1 7-16,-1 3-7 15,3 2 0-15,-6 1 12 16,1 2 35-16,0-1-15 16,3 1-30-16,-5 1-11 15,4 1 11-15,1 0-12 16,3-1-9-16,0 0-9 15,3 3 1-15,0-3 7 16,0 0 7-16,0 1 6 16,6-3-9-16,-3-2-7 15,0-2 1-15,0 3 6 16,0-2 4-16,-3 2 2 16,1-2 10-16,1 0 9 0,1 4-4 15,3-1-14 1,-3-2-9-16,6 1-1 0,-3 0-4 15,7-1-5-15,-4-3 0 16,5 3 9-16,-1-3-2 16,2-2-6-16,0 2-1 15,-3-4 0-15,4-1-1 16,-2 1 1-16,-1 1 0 16,5-3-1-16,0 2-1 15,3 1-9-15,3-3-8 16,-2-1-1-16,5 0 1 15,-2-1 5-15,-2 2-3 16,-1-5-15-16,2 3-14 0,-2-4 9 16,1 0 10-1,-1 2 2-15,-1 0-11 0,3-2 9 16,-3 1 11-16,1-2 14 16,-3 0 1-16,4 0-1 15,-6 0 1 1,5 0 0-16,-6 0-1 0,5 0 1 15,-6 0 0-15,1 0-1 16,1 0-16-16,-1-6-11 16,2 2-11-16,3-2-2 15,-2-3-3-15,1 3 5 16,-1-2 7-16,2-1 11 16,-3-2 7-16,-2 5 6 15,1 0 0-15,-1-2 6 16,-4-1 1-16,3 5 1 0,-6-3 0 15,3-1 1-15,-2-1 0 16,0 0 6-16,3-3-6 16,-3-1 5-16,3-1-6 15,4 1-1-15,-5-1-12 16,4 1 2-16,-2 3 10 16,-2-3-1-16,1 4 0 15,-4-1 2-15,3 2 0 16,-6-2 0-16,0-1 1 15,-3 0 6-15,0-2 5 0,3 0-11 16,-3-2 6 0,1 0 5-16,2-2-5 0,2 1-7 15,-5-1 0-15,3 3 0 16,1-1 1-16,-4 1-1 16,0 4 1-16,0 0 18 15,0 1 9-15,-3-1 1 16,0 0 10-16,0-1-29 15,0 2-9-15,-3-1 0 16,0 0 5-16,0 3-5 16,0-3 0-16,-1 3 6 15,4 0-7-15,0 1 1 16,0-3-1-16,0 2 0 16,0 1 0-16,0 0 1 15,0-1-1-15,-3 2 1 16,3-1-1-16,-3 1-1 15,3-3 1-15,-3 5-1 0,3-1 1 16,-3 1 0 0,3-1-1-16,-4 2 1 0,3-1 0 15,-1 0 0-15,1-1 1 16,-2 1-1-16,0 2-1 16,-1-1 1-16,1-2-1 15,-3 1-2-15,3 3 2 16,-3-3 1-16,0 2-1 15,-2-2 0-15,2 0 0 16,2 2 1-16,-2-2-1 16,0-3 1-16,-1 5 0 15,1-5 0-15,-5 3-1 16,2-4 1-16,-4 3 0 0,-2-3 0 16,-6-2 0-16,-1 0 0 15,-1-1 0-15,-5 0 0 16,-5 3-1-16,-19-6 1 15,10 6-19-15,-1 0-319 0</inkml:trace>
  <inkml:trace contextRef="#ctx0" brushRef="#br0" timeOffset="80599.8124">8507 8738 641 0,'0'0'183'0,"0"0"-183"16,0 0-65-1,0 0 12-15,0 0 38 0,0 0 14 16,10-11-15-16,-7 11-40 15,-3 0-13-15,0 0 10 16,0 0 27-16,0 0 32 16,0-1 39-16,0 0 25 15,0-2-8-15,0 2 11 16,0-2 9-16,0 1-1 16,0-2 9-16,0 2-19 15,-3-2 20-15,3 0-10 16,-4 3-15-16,4-2 15 15,-3-3-17-15,0 6-32 0,0-5-3 16,0 0 1-16,3 1-8 16,-3-2-6-16,0 3 4 15,0-5-5-15,-2-2-8 16,1 1 0-16,1-4 5 16,-3 0-6-16,3 0 1 15,-3 0 0-15,3 2 0 16,-3-1 12-16,-1 1 1 15,-1-2 1-15,2 1 7 16,0 1 5-16,-4-2 1 16,1 3-11-16,-3 0 1 15,-3-2-4-15,0 2 7 16,-1 2 1-16,-4-1 2 0,1 3-2 16,1-2-4-1,0 1-8-15,2 1-9 0,-1 0 1 16,4 1 4-16,1-1-5 15,1 2 5-15,1 0-6 16,1 0 2-16,-4 1-1 16,4-1 0-16,-2 1-1 15,-5 3 1-15,4 0 0 16,-3 0-1-16,0 0 1 16,3 0-1-16,0 0 1 15,0 0-1-15,-1 0 0 16,1 0 0-16,1 4 0 15,-2 0 0-15,1-2 1 0,2 3-1 16,-4-1 1-16,5 1-1 16,-4 0 0-16,1 3 0 15,1-3 1-15,-2 2 1 16,4-1-1-16,3-1 0 16,-4 1 0-16,5 0 14 15,-1-2-2-15,0 2 6 16,0-2 6-16,-1-1 4 15,1 2 9-15,0 2 8 16,-5 0-1-16,4 3-10 16,-2 0-17-16,0 2-4 15,-1 2-3-15,2 0 2 16,-1 0-6-16,3-2 2 16,0 5 0-16,2-4-8 0,-2 3 8 15,3 1 2-15,0-3 3 16,3 2 11-16,-3-3-2 15,3 1-4-15,0 0-6 16,0 1 8-16,0-1-2 16,0 3-4-16,0-2-5 15,0 2-8-15,0 2 8 16,-3-2-9-16,3-1 0 16,-2 1 0-16,1 0 0 15,-1 2 0-15,-1-2-1 16,3-3 0-16,0 2 1 15,0-3-1-15,0 3 1 16,0-3-1-16,0-2 1 0,0 2 7 16,0-2-8-1,5 1 1-15,-2-2 0 0,0 3 5 16,3 1-5-16,0-1 0 16,1 0 0-16,-1 2 0 15,3-4 0-15,-3 2-1 16,-1 1 1-16,5-2 0 15,-4-1 0-15,0-2-1 16,0 6 1-16,4-2-1 16,-2-4 0-16,1 4 0 15,0-3 1-15,1 0-1 16,2 0 0-16,0 0 2 16,-3-1-2-16,3 2 1 15,1-5-1-15,-2 4 1 16,1-3-1-16,1 2 0 0,-4 0 0 15,2-4 1-15,-1 2-1 16,-1 2 0 0,0-5 0-16,1 3 0 0,-2-2 0 15,4-1 1-15,1 2-1 16,1-2-1-16,2-1 1 16,-4 2 0-16,6-3-1 15,-3 1-7-15,1 0-1 16,-2-2-6-16,2 2 7 15,-4 0 8-15,1 0-1 16,-2-2-11-16,1 1 0 16,-2 0-8-16,2-2-4 0,-1 0-6 15,-1 0 5-15,2 0 0 16,4 0-1-16,-2 0 2 16,2 0 8-16,-1 0 4 15,0 0 2-15,0 0-5 16,-3 0 5-16,0-2-12 15,0 0-1-15,-6-2 4 16,4 1-3-16,-1 2 5 16,-1-2-5-16,5-3-38 15,-1 2 47-15,0-2 13 16,0 2 4-16,0-3-4 16,4-1-25-16,-2 1-15 15,-1-1 5-15,2 0 16 0,-2 0 13 16,-2-2-14-16,-2 1 19 15,0 1 0-15,1-1 1 16,-4 3 38-16,2-2-38 16,2 0-85-16,-1 0 76 15,-3-1 9-15,3-1 0 16,-2 0-1-16,4 0-6 16,-2 0 5-16,-3-1-6 15,4 1 8-15,-4 0 1 16,2 2 28-16,-5 1 16 15,4 1-32-15,-4-1 12 16,0-1-15-16,0-1 0 16,0-1 47-16,0 0-36 0,0 0-20 15,0 3 1 1,3-2 11-16,-2-1-12 0,-1 3 0 16,-1 0 5-1,-2-1 7-15,3-3-4 0,-3 4 1 16,0-3 5-16,0 0 29 15,0-1-10-15,0-1-21 16,0-4 4-16,0 2 26 16,0-3-14-16,-8-2-7 15,-5 0-10-15,-2-3-7 16,-9-4-5-16,-25-16-45 16,4 6-110-16,-4-1-379 0</inkml:trace>
  <inkml:trace contextRef="#ctx0" brushRef="#br0" timeOffset="93395.3265">7291 2634 215 0,'0'0'245'0,"0"0"-135"15,0 0-22-15,0 0-4 16,0 0-6-16,-12-20-28 15,12 15-14-15,-3-1 8 0,0-1-17 16,0 2-5-16,-3-3-5 16,3 0 5-16,-3 0-3 15,-1 0 20-15,2 1-18 16,-1 0-6-16,-3 1-5 16,2 1-7-16,-2 1 3 15,0 0-5-15,1-1 1 16,-2 1-1-16,-2 1 8 15,0 1-8-15,0-1 0 16,0 0 1-16,-4 0-1 16,4-1 0-16,-3 1 16 15,3-1-4-15,-4 0-11 0,5-1-1 16,-4 0 1-16,2 3-1 16,1-2 0-16,-3 1 0 15,0 0 0-15,-1 0 0 16,-1 0-1-16,-2 2 1 15,2 0 1-15,-2-1-2 16,-2 2 0-16,-4-1 0 16,4 1 0-16,-6-2 2 15,3 2 12-15,-1 0 1 16,2 0-8-16,-2 0 3 16,1 0 2-16,-1 0-2 15,8 0-4-15,-2 0 0 16,3 0-4-16,2 0-1 0,-1 0 0 15,2 0 0 1,-1 5 0-16,1 0 0 0,-2 1 0 16,2 3-1-16,-4-1 6 15,1 1 4-15,1 2-1 16,-3-1 1-16,3-1 3 16,0-2-4-16,3 0-8 15,-1-1 15-15,4-2 8 16,1 1-2-16,-1-1-7 15,2-2 2-15,1 4-5 16,-3-1-4-16,0 2-6 16,-3 3 7-16,-3 3 7 15,2 0-2-15,-1 1-2 16,-2 2-2-16,1 0 3 16,2-3-4-16,-1-1-2 0,5-1-1 15,2-1-5-15,1-2 7 16,0 3 5-16,0-3 0 15,-2 2 0-15,1 1-4 16,1 1 1-16,-3-1 3 16,3 3-7-16,-3 1 1 15,0 1-1-15,0 1 0 16,3 0 2-16,-1 1-6 16,-2-1-2-16,4-1 0 15,-1-2 19-15,3 0 1 16,-4 0-2-16,4-2-17 15,0-2 9-15,3 0-9 16,-3 0 17-16,3 0-11 0,-3 0 2 16,0 2-6-16,3-2 3 15,-3 3 0-15,0 2 1 16,3-2-1-16,-3 2 0 16,3 0-5-16,0 1 0 15,0-1-1-15,0 0 2 16,0 1 0-16,3-2-1 15,3-1 0-15,0 1 5 16,0-1-6-16,0-2 1 16,1 1-1-16,1-3 1 15,-2 1-1-15,0 0 1 16,4 2-1-16,-4-2 0 0,3 1 0 16,3-2 0-1,-3 1 1-15,0 0 0 0,0-3 1 16,3 2-1-16,-3-2 0 15,0 0-1-15,4 0 2 16,-1-1-1-16,0 1-1 16,3 1 1-16,-3 0-1 15,3 1 1-15,-3-1-1 16,1 1 0-16,2-1 0 16,-3 1 0-16,3-1 0 15,-2 0 0-15,1-3 1 16,-2 0-1-16,4 0 1 15,-1-1-1-15,0 0 1 0,-3-1 0 16,6 1-1 0,-6 0 1-16,4-4 0 0,-1 3 0 15,0 0 0 1,0-2-1-16,3 2 1 0,-3 0-1 16,-2-2 1-16,4 3-1 15,-1-3 1-15,-1 3 0 16,1-3-1-16,-2 1 1 15,2-1 0-15,1 1 0 16,-1-1 1-16,-1 1-1 16,3-1-1-16,1 0 1 15,-1 0-1-15,0 1 0 16,-3 0 0-16,1 0 0 16,-2-2 0-16,-1 0 0 15,-1 0 1-15,0 0-1 0,0 0 1 16,3 0-1-16,-2 0 0 15,1 0 0-15,-1 0 0 16,-1 0 0-16,2 0 0 16,-1 0 0-16,2-2 0 15,1 2 0-15,-2 0 0 16,-1-2 0-16,2 2 0 16,0 0 0-16,-3-2 0 15,4 1 0-15,-2-1 0 16,-5 0 0-16,4-1 0 15,-4 0 0-15,0 2 0 16,0-3 1-16,0-1 1 0,3 0-2 16,1-1 1-16,-2 1 0 15,5-2 0 1,-1 0-1-16,3-2 0 0,-3 2 0 16,-2-1 0-16,1 1 0 15,2 0 0-15,-4 2-1 16,-1-3 1-16,-1 1 6 15,-1 1-4-15,0-1 5 16,-3 0-1-16,1-1-6 16,1-1 1-16,1 1-1 15,0-2 1-15,1-2 1 16,-1 1-2-16,2 0 0 16,-1 0 0-16,-1 1 0 0,0 0 0 15,1 2-1 1,-2-1 1-16,1 1 1 0,-3 0 0 15,1-2-1-15,-1 0 0 16,0 1 5-16,2-1-4 16,-1-1 1-16,-1 0-2 15,0-2 0-15,0-1-2 16,0 2 2-16,1-1-9 16,-4 1 0-16,2-1 9 15,-5 2 0-15,0 0 7 16,3 1-1-16,-3 0-4 15,0 0-1-15,0 0 8 16,0-1-9-16,3 0 1 16,0-1 0-16,-3 0 1 15,3-1-1-15,-3 0 1 0,0 0-1 16,0 1 0-16,0-1-1 16,0-1 2-16,0 0-2 15,0-2 1-15,-3 2 0 16,0-6 0-16,0 1 1 15,0 0-1-15,1 1-1 16,-1-1 1-16,0 3 0 16,-1 0-1-16,-2 1 0 15,-6 1-1-15,-1-1-13 16,-7 2 2-16,-5-2 5 16,-5-1-33-16,-3-3-30 15,-13-17-34-15,7 6-127 16,8-1-387-16</inkml:trace>
  <inkml:trace contextRef="#ctx0" brushRef="#br0" timeOffset="99485.0897">7901 3343 129 0,'0'0'151'0,"0"0"-98"15,0 0-39-15,0 0-14 16,0 0-11-16,-85 62-34 16,64-39 45-16,3 12 0 15,2-9-59-15</inkml:trace>
  <inkml:trace contextRef="#ctx0" brushRef="#br0" timeOffset="112283.4437">856 7940 861 0,'0'0'339'0,"0"0"-168"16,0 0-59-16,0 0 18 15,0 0 39-15,0-4 12 16,0 4-50-16,0 0-31 16,0 0-7-16,0 0-9 15,0 0-4-15,0 0-14 16,0 0-16-16,0 0-24 16,0 0-16-16,3 7-9 0,-3 6 0 15,3 6 5-15,0 8 13 16,0 3 1-16,0 2-8 15,-3 5 4-15,3-2 11 16,-3-1-6-16,0 2-2 16,0-6-10-16,0-3 0 15,0-4-7-15,0-1 4 16,0-8-5-16,0-1 0 16,0-3-1-16,3-6 0 15,-3-2-1-15,0-2-32 16,0 0-37-16,4 0-30 15,2 0-84-15,5-3-204 16,2-3-208-16,-4-4-300 0</inkml:trace>
  <inkml:trace contextRef="#ctx0" brushRef="#br0" timeOffset="112805.3245">1096 7926 831 0,'0'0'501'0,"0"0"-411"0,0 0-26 16,0 0 87-16,0 0 56 15,0 0-47-15,0 0-90 16,14 10 5-16,-10 4 15 16,-1 1-3-16,2 9-26 15,-4 2 1-15,3 4-2 16,-2 2-8-16,-2 2-16 15,3-2 1-15,-3 1-19 16,0-3-6-16,0-3 6 16,0-4-4-16,0 0-6 0,0-3-2 15,0-6 3-15,0 1-8 16,0-5 8-16,0-3-3 16,0 0-5-16,0-5 5 15,0 2-6-15,0-3 0 16,0-1-2-16,0 0-44 15,0 0-49-15,0 0-50 16,6-10-151-16,3-1-250 16,-3-2-73-16</inkml:trace>
  <inkml:trace contextRef="#ctx0" brushRef="#br0" timeOffset="113081.1139">959 8176 1060 0,'0'0'386'15,"0"0"-287"-15,0 0-76 16,0 0 44-16,0 0 88 15,0 0-4-15,0 0-103 16,21 0-27-16,-3 0-3 16,9 0 4-16,1 0-13 15,2 0-9-15,0 0-68 16,-8 0-153-16,-7 0-300 0</inkml:trace>
  <inkml:trace contextRef="#ctx0" brushRef="#br0" timeOffset="113944.0916">440 7998 636 0,'0'0'636'0,"0"0"-511"0,0 0-22 16,0 0 95-16,0 0 40 16,0 0-65-1,0 0-74-15,33-6-37 0,-33 6-27 16,0 0-20-16,0 0-12 15,0 10-2-15,0 7 22 16,0 4-9-16,-5 3-8 16,1 2-5-16,2-1-1 15,2 0 0-15,0-2 0 16,0-2 1-16,0-2-1 16,8-2-1-16,5-5 1 15,-1-1-2-15,7-1-5 16,1-4 0-16,4-2-13 0,1-4-6 15,-1 0 2 1,-3 0-3-16,0-1-1 0,-5-7 2 16,-4 0 15-16,-6 2 11 15,0-1 0-15,-3-1 17 16,-3 0-4-16,0-2 3 16,0 3 24-16,0-3 19 15,0 3-35-15,-3-2-6 16,0 2 0-16,3 0 2 15,-3 4 3-15,3 0-9 16,0 2 3-16,0-2 2 16,0 3 0-16,0 0-8 0,0 0-2 15,0 0-3 1,0 0-5-16,0 0 5 0,0 0 5 16,0 0 0-16,0 10-5 15,0 4 21-15,0 2 37 16,0 8-24-16,0-2-28 15,0 4-11-15,-6 8-1 16,0-5-192-16,-2-2-675 0</inkml:trace>
  <inkml:trace contextRef="#ctx0" brushRef="#br0" timeOffset="117741.2636">1323 8197 451 0,'0'0'192'15,"0"0"-135"-15,0 0-15 0,0 0 78 16,0 0 23-16,0 0-14 16,0 0-12-16,0 0-47 15,0 0-1-15,0 0 1 16,3 0 8-16,3 0-6 16,4 0-8-16,-2 0-9 15,1 0-23-15,0 0-16 16,1 0-4-16,-1 0 1 15,0 0-3-15,0 0 2 16,3 0-2-16,0 0 2 16,3 0 1-16,-3 0 0 15,7 0 2-15,-1 0 3 16,3 0-7-16,0 0 0 0,-3 0-4 16,6 0-7-1,-2 0 0-15,-1 0 0 0,-3 0 0 16,-2 0 0-16,1 0 0 15,-1 0 0-15,-4 0-2 16,4 0-4-16,-2 0 4 16,2 0-5-16,2 0-5 15,0 0 2-15,0 0-9 16,0 0-2-16,1 0-1 16,-4 0-7-16,3 3 4 15,-6 0 12-15,6 0 6 16,-6-2 6-16,0 1 0 15,1-2 0-15,-2 4 0 16,-1-3 1-16,-1-1 0 16,3 0 0-16,0 0 0 0,-3 0 1 15,0 0-1-15,-3 0 1 16,1 0-1-16,-1 0-1 16,0-1-9-16,-3-3-3 15,-1 4 2-15,-1 0 4 16,-1 0 1-16,0 0 0 15,0 0 6-15,0 0-7 16,0 0-1-16,0 0-11 16,0-2 5-16,0 2 4 15,0 0 9-15,0-3 0 16,0-1-8-16,0 1-7 16,0-1 9-16,0-3 7 15,-3 4 1-15,2-3 7 0,-4 3 3 16,2-4-11-1,-3 4 13-15,-1-1 0 0,1 0-4 16,0 1-9-16,1 0 8 16,-1 0 8-16,-1 1 6 15,1 0 8-15,3-1-2 16,0 3-3-16,-3-2 3 16,3 0 14-16,-3 1-5 15,3-3-20-15,0 4 2 16,0-2 24-16,0 0-8 15,2 1-9-15,-1 0-11 16,2 0-5-16,-1 1-8 0,1-3-1 16,0 3 0-16,0 0 0 15,0 0 0-15,0 0 9 16,0 0-9-16,0 0 0 16,0 0 8-16,0 0 0 15,0 0 0-15,0 0-8 16,0 0 0-16,0 0 0 15,4 0 0-15,2 4 0 16,3 0-1-16,3 0 1 16,-3 2 0-16,6 0-1 15,-3-4 1-15,1 5 0 16,-1-4-1-16,-1 0 1 16,-4 3 0-16,-1-5-1 15,0 2 0-15,-3-3 0 16,0 4 0-16,0-4-1 0,0 2 1 15,-1-1 0-15,-1 2-1 16,2-3 0-16,-3 4 0 16,1-2-6-16,-1-2 6 15,2 4 1-15,-2 0-1 16,0-1 0-16,0 0-5 16,0 0 6-16,0-2 0 15,0 1-3-15,0-1-3 16,0 1 6-16,-2 6 19 15,-8 0 42-15,-2 0-8 16,-3 4-9-16,2-3-10 16,-1 3-16-16,1-2-6 15,5-1-6-15,1-2-5 0,1-3-1 16,3 0 0-16,0-3-74 16,3-1-130-16,0 0-105 15,0 0-251-15,0 0-459 0</inkml:trace>
  <inkml:trace contextRef="#ctx0" brushRef="#br0" timeOffset="118724.4457">2452 7946 892 0,'0'0'553'0,"0"0"-476"15,0 0-52-15,0 0 53 0,0 0 87 16,0 0-8-16,0 0-65 15,0 0-32-15,0 0-13 16,0 8-25-16,0 3 58 16,0 6 3-16,0 2-16 15,0 5-8-15,0 2-22 16,0 3-13-16,0 0-5 16,0 2-5-16,0-1 5 15,-1 0-4-15,-5-4-5 16,3 1-8-16,3-4-1 0,-3-3 0 15,3-5 0 1,0-1-1-16,0-4 0 0,0 0-21 16,0-3-33-1,0-1-41-15,3-3-57 0,6-3-99 16,6 0-88-16,-3-3-194 16,1-6-294-16</inkml:trace>
  <inkml:trace contextRef="#ctx0" brushRef="#br0" timeOffset="119226.0352">2636 7936 995 0,'0'0'401'0,"0"0"-298"15,0 0-74-15,0 0 15 16,0 0 68-16,0 0-11 15,0 0 19-15,3 20-9 16,-2-5-19-16,-1 3-12 0,0 4-3 16,0 2-18-16,0 5-19 15,0-1-15-15,0 4-3 16,0-2-5-16,-4 0-8 16,0 0 4-16,-1-2-6 15,2-1-5-15,0-4-1 16,3-4 5-16,-3-2-6 15,3-3 0-15,0-5 0 16,0-1-1-16,0-5-12 16,0 0-69-16,0-3-79 15,6 0-100-15,4 0-116 16,-4-3-192-16</inkml:trace>
  <inkml:trace contextRef="#ctx0" brushRef="#br0" timeOffset="119478.8759">2524 8174 1377 0,'0'0'344'0,"0"0"-335"16,0 0-7-16,0 0 65 0,0 0 43 15,0 0-97-15,0 0-13 16,28-4-63-16,-4 4-45 16,-4 0-111-16,-4 0-191 0</inkml:trace>
  <inkml:trace contextRef="#ctx0" brushRef="#br0" timeOffset="120551.8752">2825 8190 901 0,'0'0'309'16,"0"0"-222"-16,0 0-54 15,0 0 131-15,0 0-21 16,0 0-50-16,0 0-20 16,14 16-3-16,-1-15-11 15,-2 1-6-15,-2-2-11 16,1 0-8-16,-4 0-9 16,3 0-12-16,0 0-3 15,3 0-9-15,-3 0-1 16,3-2-12-16,3-5-23 0,-3 0-7 15,-2 0-19-15,-1 1-5 16,0 2 24-16,-4-2 21 16,-2 3 10-16,-1 3 5 15,-2 0 6-15,0-1 11 16,0-1 2-16,0-2-6 16,0 4-7-16,0-3-1 15,-4 0 1-15,1-1 0 16,-3 1 7-16,3 2-6 15,0-2 0-15,-3 0 8 16,0 2-7-16,2 0-1 16,-2 1 6-16,0-2-1 15,-2 2 0-15,5 0-4 0,-4 0-1 16,1 0 6-16,0 0 3 16,1 0 3-16,-1 0 2 15,-2 0-3-15,0 0 5 16,2 3 11-16,-3-2-7 15,6 5-4-15,-4-5-8 16,2 5 0-16,1-2 2 16,-4 3 11-16,5-1 12 15,-4 0-3-15,4-2 6 16,-3 2 3-16,3 5-16 16,0-4-4-16,-2 2-9 15,4-2-5-15,-2-1 2 16,1 0 1-16,1 1-3 0,-1-1-4 15,2-1 8 1,-2 1 0-16,0 1 1 0,-1 0 5 16,3-1 15-16,0 4-6 15,0-3-1-15,0 0-6 16,0-1-3-16,0 1 12 16,0 0-2-16,0-5 0 15,3 5-1-15,6-4-9 16,0 0-6-16,0-3-2 15,7 0-7-15,4 0 0 16,2 0-56-16,17-14-102 16,-5-1-353-16,-1 2-328 0</inkml:trace>
  <inkml:trace contextRef="#ctx0" brushRef="#br0" timeOffset="125888.2692">981 8871 616 0,'0'0'764'0,"0"0"-613"15,0 0-115-15,0 0 14 16,0 0 94-16,0 0 30 16,0-10-57-16,0 10-28 15,0 0-23-15,0 0-4 16,0 0 6-16,0 0-10 16,0 0-7-16,0 0-13 15,0 0-4-15,0 0-4 16,0-1-8-16,0 1-12 0,0-3-10 15,-1 2 0 1,-7-1 0-16,-5-1 0 0,1-1-1 16,-3 4 0-16,-6 0 0 15,-1 0 0-15,-2 0 0 16,-3 0-5-16,-1 6 0 16,4 5 6-16,0 2 0 15,2 4 0-15,4 2 0 16,6-1 10-16,4 1 12 15,5 1 12-15,3 3-14 16,0-1-5-16,6 2 1 16,8 2 0-16,8-3-4 15,2-4-11-15,4-2-1 16,2-6-11-16,-2-2-38 16,2-5-45-16,-4-4-92 0,11 0-144 15,-9-3-215-15,-5-7-537 0</inkml:trace>
  <inkml:trace contextRef="#ctx0" brushRef="#br0" timeOffset="126274.4267">1232 9065 1167 0,'0'0'564'0,"0"0"-479"16,0 0-57-16,0 0 99 15,0 0 52-15,0 0-76 16,0 0 19-16,-6 34-29 0,3-15-30 16,-2 1-14-1,-2 0-8-15,3-3-23 0,-2 2-10 16,1-6-8-16,5 2-61 15,0-3-154-15,0-6-566 0</inkml:trace>
  <inkml:trace contextRef="#ctx0" brushRef="#br0" timeOffset="127596.0741">1560 9177 580 0,'0'0'504'16,"0"0"-440"-16,0 0-50 16,0 0 20-16,0 0 45 15,0 0 7-15,0 0-34 16,-7-29-17-16,4 18 49 15,0-5 8-15,0-4-8 16,0-2 14-16,0-1 2 16,0-4-6-16,0 5 17 15,1-2-11-15,1 7-41 0,-1 1-7 16,2 3-15 0,0 5-6-16,0 1-12 0,0 2-4 15,0 1-7-15,2 1-8 16,-1 0 0-16,-1 3 1 15,2 0 0-15,-2 0-1 16,1 3 0-16,2 8 5 16,2 5 8-16,1 0-1 15,4 3-3-15,2 2-2 16,2-1-7-16,-1-1 1 16,5-2-1-16,1 3 1 15,2-3-1-15,-1-2 1 16,2-2-1-16,-3-3 0 0,-2-3 1 15,-1-1-1-15,-1-5-1 16,-3-1-5-16,-3 0 5 16,0 0-5-16,3-7 5 15,-6-6 1-15,0 0 0 16,-3-4 1-16,0-3 1 16,-3-2 16-16,0-2-5 15,0 5-4-15,0-4 0 16,0 3 3-16,0 0 1 15,-3 2 2-15,0 6 10 16,0-1 20-16,1 8-26 16,2-3-19-16,0 4-21 0,0-2-39 15,0 3-20 1,0-1-58-16,2 4-95 0,7 0-60 16,1 4-584-16</inkml:trace>
  <inkml:trace contextRef="#ctx0" brushRef="#br0" timeOffset="127904.715">2136 9060 924 0,'0'0'1058'0,"0"0"-886"15,0 0-128-15,0 0 32 16,0 0 50-16,0 0-40 16,0 0-31-16,0 51-29 15,-3-28-5-15,0-2-9 16,0-1-12-16,0-3-32 15,3 1-112-15,0-4-322 16,0-4-380-16</inkml:trace>
  <inkml:trace contextRef="#ctx0" brushRef="#br0" timeOffset="128672.4324">2539 8850 418 0,'0'0'506'0,"0"0"-363"16,0 0-25-16,0 0 27 15,0 0 8-15,0 0-43 16,0 0-44-16,-21-3-20 16,15 3-14-16,-3 0 9 0,2 0 12 15,-4 0 3-15,1 4 15 16,-2 5-1-16,-4 1-12 15,2 3-1-15,-2 1-10 16,1 3-17-16,1 2 10 16,1 1 18-16,5 3-18 15,2 2 11-15,5-1-30 16,1-1-10-16,0-2-10 16,0-1 8-16,1-2-3 15,7-4-6-15,4 2 6 16,1-5-5-16,-2-1 5 15,1-3-5-15,1-1 1 16,2-5-2-16,1-1-1 0,-2 0-5 16,5 0-3-1,-1-10 8-15,-3-4-10 0,1-3 11 16,-2-3 1-16,-2-2 12 16,-2-2-3-16,-4-3 17 15,-4 2-9-15,-2-2 1 16,0 3-5-16,-14-1-6 15,-2 2-8-15,-2 2-27 16,-9-2-82-16,8 6-269 16,-2 4-426-16</inkml:trace>
  <inkml:trace contextRef="#ctx0" brushRef="#br0" timeOffset="139373.0002">2842 7767 130 0,'0'0'782'15,"0"0"-620"-15,0 0-119 16,0 0-4-16,0 0 103 16,0 0 6-16,-3 0-32 15,3 0-31-15,0 0-4 16,-3 0-5-16,3 0-19 16,-6 0-20-16,1 0-29 15,-5-2-8-15,-5-2-6 0,-4 2 4 16,-8 0-12-1,-3-1-27-15,-6 0-8 0,-4 3 19 16,-2-1 17-16,2-1 7 16,-2-2 5-16,3 4 0 15,3-2 0-15,-2 0 1 16,2 0-1-16,-3 0 1 16,3 0 0-16,-2 2 0 15,0-3 0-15,-1 2 0 16,-1-1 1-16,-3 1-1 15,-2-2 1-15,-1 3-1 16,1-3 0-16,-1 3-1 16,4-2 0-16,3-3-9 15,-4 2 4-15,6 2 5 16,-2-2 0-16,-2 0 1 0,0 3 0 16,-1 0 0-16,3 0 1 15,-4 0-1-15,1-1 1 16,3 0 0-16,-1-2-1 15,1-1 0-15,-1 0 0 16,0 2-12-16,4-2-2 16,-1 2 8-16,1 1 5 15,0 1 0-15,-4 0 1 16,1 0 0-16,3 0 0 16,-4 0 0-16,1 0 0 15,0 1 0-15,2 1 0 0,1 1-1 16,3-3 1-1,2 0 0-15,1 0 0 16,-1 0 1-16,1 0-1 0,-3 0 0 16,3 0 0-16,-1 0 0 15,-2 0-1-15,5-3 0 16,-2 3-5-16,0 0 4 16,3 0 1-16,-4 0 0 15,4 0 0-15,0 0 1 16,-1 0-1-16,4 4 1 15,0-2 0-15,3 0 0 16,2 0 0-16,4 0 0 16,3 0 1-16,5 1-1 15,4-1 1-15,1 4 8 0,2 1-8 16,0 0 18-16,0 5-3 16,0 2-3-16,0 3 4 15,0 1 11-15,0 3 6 16,0 3 5-16,-6 3-12 15,-3-1-21-15,2 0-4 16,4 0-1-16,3-3 0 16,0 1 0-16,0-2-1 15,0 1 1-15,6 1 0 16,1-4 0-16,4 3-1 16,-4-3 1-16,2-1-1 15,-3 2 1-15,0-1-1 16,0 3 0-16,0-3-1 15,-3-1 1-15,1 1 0 16,-1-2-1-16,-1-3 0 0,-1-3 1 16,1 0 0-16,-2 0 0 15,0-2 0-15,0 4 0 16,0-1 0-16,0 0 0 16,0 0 0-16,0-1 0 15,0-1 0-15,1 2 1 16,-1 0-1-16,2-2 0 15,-1 2-1-15,2-3 1 16,2 2 0-16,1-2 0 16,4-3 0-16,2 0 0 15,0-1 0-15,3-2 0 16,-3-1-1-16,3 3-7 16,-3-2 0-16,-2 0-14 0,2 2-11 15,-3 0 15-15,0-1 9 16,-3 0 2-16,3-1-3 15,0-1 8-15,6-1 1 16,0-2 0-16,4 0 1 16,5 0-1-16,7 0-17 15,2 0 7-15,3 0 5 16,3 0 5-16,-2 0 0 16,0 0 1-16,-4 0-1 15,0 0 1-15,-3 0-2 16,-2 0 2-16,-2 0 0 15,2 0-1-15,-1 0 0 0,3 0 0 16,-2 0-8-16,5 0 9 16,0-2 0-16,1-1 0 15,-1 0 0-15,4 3 0 16,-3-1 1-16,2-1 0 16,-3 2 5-16,3-1-5 15,1 1 0-15,-1-2 0 16,-2 2-1-16,2 0 1 15,0 0 1-15,0 0-2 16,1 0 0-16,0 0 0 16,-1 0 1-16,0 0 5 15,0 0 0-15,-2 0 1 16,5 0 2-16,1 0-1 0,-1 0 4 16,1 0-3-1,3 0 1-15,-4 0-3 0,0 0-6 16,1 0 1-16,-4 0 4 15,1 3 0-15,-1 0-5 16,-3 1 8-16,0 0-8 16,1-2 5-16,1 2-5 15,0-1 0-15,1-1-1 16,6 1 0-16,-2-1 0 16,5 0 1-16,0-2-1 15,1 4 0-15,-4-4 0 16,1 0 0-16,-6 3 0 15,-1 0 1-15,0 0 1 0,0 0-2 16,-5-2 1 0,2 2-1-16,-3 0 0 0,7 1 1 15,-3-2-1-15,2 2 0 16,0-1 0-16,-3 0-1 16,-2-3 1-16,2 0 0 15,-2 4 0-15,-1-4-1 16,3 0-7-16,-3 0 7 15,-2 3 0-15,-1-3 1 16,-2 0-1-16,2 0 0 16,4 0-14-16,-1 0-4 15,0 0-14-15,0 0 18 16,-9 0-14-16,0 0 16 16,-9-7 6-16,1 4 7 15,-7-3 1-15,-3-4 8 16,0 3 20-16,0-6-9 0,-3 2 17 15,0-4-5-15,0 0-20 16,0-7 14-16,0 2-26 16,0-4 0-16,0-1-2 15,0-5-17-15,0-1-10 16,0-1 19-16,3-4 10 16,0 6 0-16,-3-6 19 15,0 5 7-15,0-1-2 16,0-1 4-16,0 0-15 15,0 1-12-15,0-2 0 16,0 5-1-16,0-1 0 0,0 2-1 16,3 4-10-16,3 3 11 15,0 4-2-15,3 4-10 16,-3 0-1-16,-2 6 11 16,-1 2 1-16,0-2 1 15,-3 5 0-15,3 0 1 16,-3-2 0-16,0 2-1 15,0 2 0-15,0-1-1 16,0 1 1-16,0 0-6 16,0 0 4-16,0-2-8 15,0 2 9-15,-3-1-7 16,-7-2 7-16,-8 3-1 16,-9-3-9-16,-15-1-51 15,-62-5-59-15,10-1-188 16,-11-1-321-16</inkml:trace>
  <inkml:trace contextRef="#ctx0" brushRef="#br0" timeOffset="144991.3103">31668 5927 646 0,'0'0'68'0,"0"0"34"16,0 0 20-16,0 0-63 15,0 0 13-15,0 0 25 0,0-10-20 16,0 10-34-16,-3-2-17 16,-3 2-17-16,-4-1 23 15,-1-2 26-15,-3 3 6 16,0 0-22-16,0 0-20 16,2 0-13-16,-1 0-2 15,0 0-6-15,0-1 0 16,1-2 1-16,-4 0-1 15,-1-1-1-15,-2 1 1 16,-2 0-1-16,-1-1 0 16,-2 2 0-16,-1-1 0 15,-1-1 0-15,1 1 0 16,-2 0 0-16,0-1 0 0,0 1-1 16,0 0-5-1,2-1 6-15,0 0 0 16,1-1 0-16,-3 3 0 0,2-2 1 15,-2 0 11-15,2 3-6 16,-1-4-5-16,-1 1 1 16,0 1-1-16,-1-4 0 15,-2 3 0-15,0-2 0 16,2 0 0-16,-2 2 0 16,2 0 1-16,-1 1 11 15,0 0 29-15,2 2-4 16,-1-1-17-16,3 1-8 15,1-1-3-15,2 1-1 16,3 0-8-16,-1 1 1 16,1 0-1-16,2 0 0 0,-2 0 1 15,0 0-1-15,2 0 0 16,0 0-1-16,0 0 0 16,-2 0 1-16,1 0-1 15,-3 0 0-15,0 1-1 16,0-1-6-16,-1 1-1 15,-1 1 7-15,0 1 1 16,-3-2 0-16,4 2 0 16,-5 0-1-16,2-1 1 15,-1 2 0-15,0-3-1 16,3 0 1-16,-1-1 0 16,3 2 0-16,5-2 0 0,-1 0 0 15,2 0 0 1,1 1-1-16,0 1 0 0,-1 1 1 15,2-1 0-15,-5 2 0 16,1-2 2-16,-3 4 5 16,-1-2-6-16,1 0 0 15,1 1-1-15,0-1 1 16,4-2-1-16,0 1 1 16,1-1 0-16,2 1 0 15,2 1 28-15,-1-2 9 16,2 4-17-16,-1-2-14 15,0 5 9-15,-1-1-5 16,-2 2-11-16,2 2 0 16,2-1-1-16,-1-1 1 0,2 0 1 15,2-1 0-15,3 0 0 16,-1-2 0-16,1 1 0 16,0 1 11-1,2-2-5-15,-2 0 6 0,1 3-11 16,1 0-1-16,-1 0 0 15,1-1 1-15,-1 4-1 16,2 0-1-16,0 0 1 16,0 1 0-16,0-1 0 15,0 1 0-15,0-2-1 16,3-1-1-16,2 0 0 16,-1 1-18-16,2-2 17 15,-2 0 1-15,2 0 1 16,0 0 0-16,0-2 0 0,1 0 0 15,0 1-1-15,-1-1-1 16,-2-1-4-16,1 1-2 16,-1-1 7-16,3 0 0 15,-2-3 0-15,1 3 1 16,2-1 0-16,1-1 0 16,2 2 1-16,1-3-1 15,2 5 1-15,-1-4-1 16,-1 1 0-16,2 1-1 15,-4-4 1-15,0 4-13 16,1-1-21-16,-4-2 3 16,1 2 14-16,2-2 5 0,-2 2 5 15,1 0 6-15,4-1-1 16,-1-1-4-16,4 2-8 16,1-1-7-16,1 0-11 15,-3 0 5-15,1-1-11 16,-2-1 15-16,-1 1 21 15,-4-1 2-15,-2 0-1 16,1-3 1-16,2 3 1 16,-1-2 7-16,2-1-2 15,4 1-5-15,1 3 0 16,3-3-1-16,2-1-1 16,0 4 0-16,2-1 0 15,-1 0 0-15,-1 2-7 0,-3-4 0 16,-1 1-4-16,-1 0 2 15,0-2-3-15,-3 3 6 16,2-2 6-16,-3 1 1 16,2-2 1-16,-1 1 1 15,1 1-2-15,0-1 1 16,0-1 0-16,4 4 0 16,-2-2-1-16,4-1 1 15,0-1 0-15,-2 1 0 16,3-1-1-16,-2 0 0 15,0 2 1-15,0-2-1 16,-1 0 0-16,0 0-1 16,-3 3 1-16,1-3 1 0,-1 1-1 15,0 0 0 1,0 1 0-16,1-1 0 0,1 0-1 16,2-1 0-16,2 0-6 15,-3 0 6-15,3 0 0 16,-1 3 1-16,-1-3 0 15,-2 0 0-15,0 2 0 16,1-2-1-16,-3 1-17 16,1 0-12-16,-2 1-8 15,0 0 2-15,0-2 17 16,2 2 7-16,-1-1 11 16,3 2-1-16,1-1 1 15,-1-1-6-15,0-1 7 16,0 0 0-16,2 0 0 15,-1 0 0-15,-1 0-74 0,1 0-29 16,1 0 41-16,1 0 24 16,-2 0 6-16,-1-3 6 15,1 0 12-15,-2 0 14 16,1 1 0-16,-1-1-1 16,-2 2-18-16,0-1-41 15,-1-1-36-15,-1 3 30 16,2-1 20-16,-1-2 4 15,2 1-22-15,-2-1 24 16,0 1 37-16,-2 0 3 16,-2-4 42-16,0 5 1 15,-4-2 18-15,1-3 30 0,-2 3-23 16,2-4-34-16,-3 4 1 16,1-4-13-16,-1 4-11 15,3-4 1-15,0 4-12 16,-1-4-8-16,1 4-1 15,1-2 7-15,-1-1-12 16,2 2-4-16,-3-2 10 16,0 0 8-16,-1 0 8 15,-2 0 8-15,1-1-7 16,0 0-8-16,1 1-1 16,1-1 0-16,2 0-10 15,0 1-59-15,0 1 21 16,-2-1 29-16,-2 0 19 15,-1-1 7-15,-3 3 29 16,2-1 10-16,-2-1-13 0,0-1 15 16,0-1-16-16,0-2-12 15,0 0-4-15,0-3-10 16,0-1-6-16,1-1 0 16,-1 2-9-16,2 0 9 15,-2-1-13-15,0 1-9 16,0 2 22-16,0-1 0 15,-5 3 15-15,-2 0 2 16,-4 0 15-16,-2 0-5 16,1-1-15-16,-3-1-12 15,3 1 0-15,3-3-17 16,-1 0-14-16,4 4-34 16,0-1-14-16,-2-2-21 0,1 4-101 15,-1 1-293-15</inkml:trace>
  <inkml:trace contextRef="#ctx0" brushRef="#br0" timeOffset="150351.0859">31930 3004 310 0,'0'0'85'0,"0"0"-63"16,0 0-15-16,0 0-1 16,0 0 17-16,0 0 45 15,-74-4 3-15,60 4 8 16,2-2 11-16,-1 2-14 0,1 0-37 15,-3-3 4 1,3 2-15-16,-1 0-8 0,-1-2 10 16,0 1 12-16,0-1-16 15,-4 2-20-15,1-2-5 16,-2 2-1-16,1-1 1 16,-1 1 6-16,1 1-7 15,-2 0 0-15,0 0-1 16,1 0 1-16,-1 0-1 15,-3 0 1-15,2 0 0 16,-2 0 0-16,-1 0 6 16,0 0 1-16,3 0 17 15,-3 0-7-15,2 0-16 16,0-4-1-16,-1 0 1 16,1-1 0-16,-4 3-1 0,1-1 0 15,0 1-1-15,-1 2 0 16,1 0 0-16,-1 0 0 15,3 0-1-15,-1 0 1 16,3 0 1-16,-2 0 0 16,1 0 0-16,-2 0 3 15,2 0 13-15,-4 0 6 16,3 0 5-16,-1 0-10 16,3-2-1-16,0 0 13 15,2 0-10-15,1 2-6 16,0 0-12-16,3 0 0 15,-3 0 0-15,3 0 0 16,-3 0 0-16,-1 5-1 16,1-2-9-16,-2 0-4 0,2-2 11 15,-2-1-5-15,-3 0 6 16,2 0 0-16,-1 0 1 16,-2 0 2-16,0-2-1 15,3-2 9-15,-3 0-1 16,2 2-9-16,1 1 0 15,3 1 0-15,1 0-3 16,1 0 2-16,2 0-1 16,2 0 1-16,-3 0-5 15,0 3 6-15,-3 3-1 16,0-1 1-16,-3 2 1 16,-1 0 0-16,1 2 15 15,-3-1 13-15,-1 1 10 0,1 0-18 16,3-1-8-16,0 1-6 15,0-2 3-15,4 0 22 16,0-2 12-16,2 1-24 16,0 0-10-16,4-1-8 15,2 2 8-15,1 1 1 16,2 1-11-16,1 1-2 16,0 0 2-16,1 3 2 15,-2-3 26-15,3 6-5 16,0 1-22-16,0-1-1 15,2 2 0-15,-1 1-6 16,2-1 6-16,0-1 0 16,0-3-12-16,2 2-1 0,11-4 13 15,4 3 17-15,3-3-7 16,4-1-2-16,0 0-7 16,2-1-1-16,-1 1 1 15,0-3-1-15,-1 2 0 16,-1-2-6-16,0 0-1 15,0 3-3-15,0-5-2 16,-1 3 6-16,1-4 6 16,4 1 0-16,2 0 1 15,3-3-1-15,4 1 0 16,5 0 0-16,0-2 0 16,3 1 1-16,-1-1-1 0,-3 1-1 15,-1 0 0-15,-3-1-10 16,-2 0 2-16,-2 0 3 15,0-2 6-15,1 0-1 16,0 0 0-16,2 0 0 16,3 1 1-16,2 0-1 15,8 2 1-15,1 1 0 16,3 1 0-16,2 1 1 16,0-1 0-16,-6 0 6 15,-1-1-6-15,-3 2 6 16,-5-2-5-16,-1 1 8 15,-4-2-3-15,2-1 3 16,0-2-8-16,3 0-1 0,4 0 0 16,2 0 11-1,1-7-2-15,-1-1-3 0,-1-1 4 16,-5 1 6-16,-4-2 37 16,-5-1 3-16,-5 0 16 15,-5-2 2-15,-1 0 54 16,-3-3-33-16,-1 2-22 15,0-1-18-15,-2-2-1 16,0-1-3-16,-2-4-20 16,0-2-20-16,-7-9-12 15,-4-1-6-15,0-7-56 16,-13-6-25-16,-42-20-123 16,3 11-190-16,-3 7-189 0</inkml:trace>
  <inkml:trace contextRef="#ctx0" brushRef="#br0" timeOffset="158241.0068">3233 3119 35 0,'0'0'89'16,"0"0"-77"-16,0 0-12 16,0 0-25-16,0 0 9 15,0 0-59-15</inkml:trace>
  <inkml:trace contextRef="#ctx0" brushRef="#br0" timeOffset="162045.3474">29306 3198 937 0,'0'0'279'0,"0"0"-163"15,0 0-26-15,0 0 52 16,0 0 24-16,0 0-8 16,0 0-33-16,15 0-24 15,-12 0 3-15,0 0-13 16,0 0-16-16,-2 0-8 0,1 0-22 15,3 0-19-15,1 0-17 16,5 1-7-16,5 1-1 16,6 3-1-16,4-1 0 15,3 0-8-15,2 1-1 16,0-1-4-16,2-2 0 16,2 3 4-16,-3-3 7 15,1 0 1-15,-2-1-1 16,-2 1 1-16,1-2 0 15,0 0-7-15,-1 0-5 16,-2 0-3-16,-3 0-5 16,-5-5-4-16,-5 3 16 0,-5 0 7 15,-4-1-14-15,-3 2 0 16,-2 0-7-16,0-2-27 16,0 0 9-16,0 0 27 15,-6-2-8-15,-3-1-3 16,0-1 9-16,0 0 15 15,-1 2-1-15,2-3 2 16,1 2 2-16,-3-1 0 16,2-1-1-16,1-1 1 15,0 1-1-15,0 1 0 16,3 0 1-16,1 2-1 16,-2-1 0-16,2 2 0 15,-1-1-1-15,1 2 0 0,-2 2-1 16,4 0 0-16,-3 1-7 15,4 0 8-15,0 0-1 16,0 0-2-16,0 0-5 16,0 2 8-16,4 7 6 15,8 2 4-15,3 1 22 16,3 1-15-16,1 0-10 16,-1 0-6-16,-2 0 5 15,-1-2-5-15,-2 0 0 16,-2 1-1-16,0-1 1 15,-1-2 0-15,-3 0 8 16,1-1 3-16,0 0 7 16,-3-3-3-16,0 1-4 15,-4-3-10-15,-1 1 5 16,0 0-6-16,0 1 8 0,0 3 24 16,-10 0 8-16,-4 4-11 15,-8 0-12-15,-5 0-5 16,-2-1-7-16,-10 4-6 15,6-3-246-15,9-4-667 0</inkml:trace>
  <inkml:trace contextRef="#ctx0" brushRef="#br0" timeOffset="165568.1583">28672 6182 912 0,'0'0'326'15,"0"0"-224"-15,0 0-36 16,0 0 91-16,0 0 10 16,0 0-29-16,0 0-59 15,10-10-35-15,-3 10-13 0,1 0 0 16,0 0-4-16,2 0-9 16,3 0-7-16,4 0 1 15,2 0-10-15,5 0-1 16,4 0 0-16,4 3 0 15,2-2-1-15,-1 2-2 16,0-1 1-16,0-1-7 16,-4 2 8-16,3-2-1 15,-1-1 0-15,-1 0 1 16,-2 0 0-16,0 0-1 16,-1 0 1-16,-1 0 0 15,-5 0 0-15,3 0 0 16,-2 0 0-16,-2 0-7 15,0 0-8-15,-1 2-7 16,-2-1 4-16,-4-1 8 0,-1 0 4 16,-3 0 6-1,0 0 0-15,-1 0 0 0,-1 0 1 16,-2 0 5-16,-1 0 3 16,-1 0 4-16,0-1-5 15,-3 1-7-15,1-2 0 16,-1 2-1-16,0 0 1 15,0 0 1-15,0 0-2 16,0-1 1-16,0 1-1 16,0-3 1-16,0 0 0 15,0-4-1-15,0 1 0 16,0-2-1-16,0-1 1 16,-8-1 0-16,-1-1 1 0,-3 1 8 15,-2 1-1-15,2-1 3 16,-1 3-5-16,4 0 3 15,1 2 3-15,4 2 0 16,2 2 8-16,2 1 7 16,0 0-12-16,0 0-9 15,0 0-5-15,0 0 7 16,0 0-7-16,0 0 5 16,0 0-5-16,0 0 0 15,0 0 0-15,2 3 0 16,1 3 0-16,2-1-1 15,-1 1 1-15,1 1-1 16,-1 0 1-16,3 0 0 0,2 1 0 16,0 0 0-1,3 1 1-15,-1 1 8 0,-1 0-4 16,2-4 3-16,-1 1 1 16,-1-1 2-16,0-1 0 15,-1 1 4-15,0-1 8 16,-2 0 2-16,-2-2-3 15,-5 2-11-15,0 0-2 16,0 0 0-16,-21 3 14 16,-10 2 34-16,-38 2-58 15,5-1-13-15,4-4-372 0</inkml:trace>
  <inkml:trace contextRef="#ctx0" brushRef="#br0" timeOffset="197757.6957">1957 10726 373 0,'0'0'939'15,"0"0"-730"-15,0 0-148 0,0 0 16 16,0 0 81-16,0 0 63 15,0 0-50-15,9-12-34 16,-9 12-27-16,0-1-9 16,0-2 0-16,0 3-14 15,0 0-29-15,0 0-27 16,0 0-25-16,0 16-6 16,0 8 36-16,0 9 16 15,0 7-31-15,-3 2-15 16,0 1-5-16,0-2 5 15,0-2-5-15,0 1-1 16,-1-4 6-16,-1-1-6 16,1-1 1-16,-1-5 1 15,2-5 4-15,0-5-6 0,3-5-1 16,0-4-5-16,0-4-6 16,0-2-60-16,0-1-68 15,0-3-63-15,0 0-145 16,3-7-447-16,0-3-466 0</inkml:trace>
  <inkml:trace contextRef="#ctx0" brushRef="#br0" timeOffset="198266.1635">1608 10746 636 0,'0'0'737'0,"0"0"-513"16,0 0-99-16,0 0 20 16,0 0 60-16,0 0-41 15,0 0-56-15,27-20-40 16,-5 18-10-16,11 2 15 0,9-1-3 16,13-2-17-16,18 0-22 15,0 2-19-15,2-2-6 16,4 0-5-16,-15 0 1 15,3 2-1-15,-7-1 0 16,-11 2 0-16,-10 0-1 16,-14 0-1-16,-7 0 1 15,-10 0-1-15,-8 0-14 16,0 0 9-16,0 0-1 16,0 0-35-16,0 0-42 15,0 0-140-15,4 0-401 16,5 0-680-16</inkml:trace>
  <inkml:trace contextRef="#ctx0" brushRef="#br0" timeOffset="201953.1089">2485 10687 522 0,'0'0'170'0,"0"0"-163"15,0 0 11-15,0 0 305 16,0 0-39-16,0 0-105 16,0 0-54-16,3 0 12 15,-3 0 35-15,0 0-6 16,3 0-33-16,-3-1-25 15,2 1-18-15,-2 0-19 16,1 0-10-16,2 0-16 16,3 0-20-16,6 1-16 15,3 12 6-15,9 7-3 16,4 0-6-16,2 7-4 16,4-1-1-1,2 0 5-15,0 1-5 0,-3-5-1 16,0-2 0-16,-5-3 1 0,-7-3-1 15,-6-4 0-15,-8 3-1 16,-4-4-8-16,-3 1 0 16,0 0 3-16,0 3 6 15,-16 0 33-15,-2 1-15 16,-9 1 1-16,-3 3 5 16,-4 2 1-16,-6-4-5 15,1 7-5-15,-3-3 3 16,6-1 4-16,5-3-5 15,7-2-10-15,9-5-7 0,9-4 0 16,5-2-6 0,1-3-6-16,0 0-28 0,4 0-108 15,20-13-29-15,-3-5-305 16,-3 1-305-16</inkml:trace>
  <inkml:trace contextRef="#ctx0" brushRef="#br0" timeOffset="202478.5004">3002 10831 1629 0,'0'0'401'0,"0"0"-296"16,0 0-64-16,0 0 52 16,0 0 57-16,0 0-25 15,0 0-81-15,35-52-33 16,-14 47-11-16,0 0 0 15,4 3 0-15,-5 2-1 16,-1 0 0-16,-8 0-5 16,-1 0 0-16,-4 9 0 0,-6 8 5 15,0 4 0 1,0 1 1-16,-9 4 6 0,-7 4 0 16,-8 0 20-16,3 2 21 15,-3-5-29-15,3 0-12 16,3-5-5-16,8-2 6 15,4-6-6-15,6 2-1 16,0-3 0-16,3-3-15 16,10-3-49-16,8-5 6 15,3-2-99-15,0 0-189 16,12-15-199-16,-8-6-92 16,-1 2-131-16</inkml:trace>
  <inkml:trace contextRef="#ctx0" brushRef="#br0" timeOffset="202841.4609">3306 10908 806 0,'0'0'582'0,"0"0"-442"16,0 0-15-16,0 0 82 15,0 0 35-15,0 0-50 16,0 0-56-16,0-19-70 16,-3 21-17-16,-6 9 0 15,-3 6 21-15,-3 3-24 16,3 2-24-16,5 1-13 15,4 0-8-15,3-2 1 16,0-3 4-16,7-4-6 16,5-1 1-16,6-6-1 15,-3-3 9-15,4-4-3 0,-2 0 1 16,-1 0-6-16,-4-14-1 16,0-2-6-16,-3-1 5 15,-6-6 1-15,0-3 0 16,-3-4-2-16,0 3-8 15,0 1 2-15,-8 3 8 16,-5 6-1-16,-2 5-5 16,2 2-14-16,-2 6-32 15,0 4-46-15,3 0-110 16,3 7-258-16,3 5-114 16,2 1-432-16</inkml:trace>
  <inkml:trace contextRef="#ctx0" brushRef="#br0" timeOffset="203492.1225">3670 11084 1230 0,'0'0'283'15,"0"0"-200"-15,0 0 31 16,0 0 118-16,0 0-6 16,0 0-79-16,0 0-51 15,0 10-34-15,0-17-5 16,0-4-19-16,3-8-30 16,7-2-7-16,-1-8-1 0,0-7 0 15,-1 0-21-15,5-7-18 16,-4 4-17-16,-1 2 23 15,-1 10 33-15,-4 7 7 16,-2 11-6-16,1 4 15 16,-2 5-9-16,0 0-7 15,0 0 0-15,0 2-5 16,0 14 5-16,0 0 18 16,3 3-2-16,0 2-7 15,0-4-2-15,3-2-6 16,-3-5-1-16,4-6-1 15,-4 0 1-15,5-4 3 0,-1 0 5 16,2 0 1-16,3-4-2 16,2-9 1-16,-1-3-2 15,2-4-5-15,1-3 5 16,-4 3-5-16,0 0-1 16,-3 10 3-16,-6 3 6 15,0 4 9-15,-3 3-8 16,0 0-10-16,0 4-14 15,0 16 14-15,0 5 26 16,0 6 8-16,0 7-13 16,0 0 1-16,-3-2-7 15,3-4-14-15,0-2 0 16,0-6-1-16,0-4-10 16,-3-7-57-16,3-3-89 0,0-10-149 15,-3 0-230-15,3 0-4 16</inkml:trace>
  <inkml:trace contextRef="#ctx0" brushRef="#br0" timeOffset="203773.9639">4092 10747 1408 0,'0'0'579'16,"0"0"-501"-16,0 0-28 15,0 0 87-15,0 0-8 16,0 0-46-16,0 0 52 16,0 55-28-16,0-28-54 0,0 4-18 15,0 0-15-15,0 0-10 16,3 1-9-16,-3-1-1 16,3-5 0-16,-3 0-19 15,0-6-60-15,0-3-66 16,0-4-83-16,0-7-130 15,0-5-187-15,0-1-77 0</inkml:trace>
  <inkml:trace contextRef="#ctx0" brushRef="#br0" timeOffset="204020.1667">4252 10892 1485 0,'0'0'375'0,"0"0"-254"15,0 0 19-15,0 0 9 16,0 0-26-16,0 0-37 16,0 0-18-16,-60 37-5 15,48-19-16-15,-1 2-15 16,10-2-9-16,3 2-11 16,0-1-3-16,3-6-8 15,16 4-1-15,5-7-49 16,15-4-48-16,-5-3-161 15,-1-3-460-15</inkml:trace>
  <inkml:trace contextRef="#ctx0" brushRef="#br0" timeOffset="204677.244">4601 11064 1416 0,'0'0'478'15,"0"0"-393"-15,0 0 65 16,0 0 54-16,0 0-35 0,0 0-83 15,0 0-52-15,91 0-17 16,-42 0-12-16,20 3-5 16,22 0-1-16,22 1 1 15,8 2-1-15,-9 1 0 16,-11-1-1-16,-29-5-5 16,-14 2-9-16,-16-3 10 15,-9 0-6-15,1 0 10 16,-4 0 1-16,-9 0-9 15,-12-4 2-15,-9-6 2 16,-6-3-3-16,-21 0 8 16,-9-3 1-16,-9 0 1 15,-4-1 5-15,0 5-5 0,10 0 11 16,11 2 9-16,13 7-6 16,7 0-6-16,8 3-8 15,0 0-1 1,0 0-4-16,15 3 4 0,6 7 1 15,6 5 10-15,4 0-5 16,-1 2-6-16,3-1 0 16,-5 0 1-16,-5-2-1 15,-4-1 1-15,-2-3 1 16,-7 3-2-16,-7-4 0 16,-3 1 2-16,0 0 11 15,-9 0 23-15,-9 1 13 0,-7 2-31 16,-5-3-18-1,0 0-26-15,-1 0-64 0,-2-1-164 16,9-6-434-16,9 0-841 0</inkml:trace>
  <inkml:trace contextRef="#ctx0" brushRef="#br0" timeOffset="205484.0858">5851 11149 1008 0,'0'0'366'15,"0"0"-270"-15,0 0-33 16,0 0 116-16,0 0 55 16,0 0-76-16,0 0-52 15,0 1-33-15,0-1-23 16,0-4 0-16,0-6-50 15,0-3-6-15,0-6-1 0,0-5-23 16,-3-6 1 0,0-3 1-16,0-10-4 0,0 0-15 15,3-3 6-15,-4 0 38 16,1 3 3-16,3 7 6 16,-3 9 10-16,3 7 12 15,0 4 3-15,0 10 12 16,0 2 10-16,0 3-11 15,0 1-13-15,0 0-5 16,0 5-18-16,0 11 10 16,10 10 14-16,-1 1-5 15,3 2-11-15,3-2-13 16,0 0 8-16,3-5-3 0,-3-5 2 16,1-3-8-16,-2-8-1 15,-4-3 1-15,-1-3 1 16,3 0 4-16,-2-6-5 15,1-11 0-15,1-3 0 16,-2-6 0-16,5-4-1 16,-3-2 0-16,0 4-1 15,-3 2 2 1,-3 10 0-16,1 6 13 0,-7 7 15 16,3 3-8-16,-3 0-11 15,0 0-9-15,0 16 0 16,0 7 14-16,0 10 31 15,0 6-17-15,0 2-8 0,0 1-4 16,0 1 4-16,0-7-7 16,0-2-4-16,0-4-9 15,0-5 0-15,0-5-1 16,0-9-56-16,0-1-81 16,3-10-168-16,2 0-377 15,1 0-448-15</inkml:trace>
  <inkml:trace contextRef="#ctx0" brushRef="#br0" timeOffset="205982.7418">6312 10944 1595 0,'0'0'298'0,"0"0"-223"16,0 0 24-16,0 0 88 15,0 0-31-15,0 0-54 16,0 0-54-16,0-9-41 16,-9 11-1-16,-7 10 2 15,-1 3-1-15,1-1 1 16,-3 5-7-16,5-1 0 16,2-3 5-16,5 1-5 15,7-5-1-15,0-1-1 16,0-3-5-16,3-5-1 15,10 2 5-15,4-4 2 16,-1 0-15-16,6-13-13 0,-5-4 0 16,2-3 3-1,-5-2-2-15,-1-1-16 0,-7 2 26 16,0 6 17-16,-3 3 26 16,-3 6 51-16,0 4-22 15,0 2-36-15,0 0-11 16,0 0-2-16,-3 13 1 15,-3 3 4-15,0 7-1 16,3 3-3-16,0-3-7 16,3 1-1-16,0-5-16 15,3-5-61-15,9-4-79 16,12-8-114-16,-2-2-131 16,-4 0-354-16</inkml:trace>
  <inkml:trace contextRef="#ctx0" brushRef="#br0" timeOffset="206312.1118">6594 10891 1410 0,'0'0'506'16,"0"0"-429"-16,0 0 50 16,0 0 37-16,0 0-35 15,0 0-55-15,0 0-23 16,-28 1-10-16,22 9-20 15,0 0-13-15,1 3-7 16,5 1-1-16,0 1 0 16,0-1-1-16,6 3 0 15,2-1 0-15,5-3 1 0,-4-2-2 16,-3-1 1-16,2-4 0 16,-5-1 1-16,0-4 0 15,1 2 1-15,-4-3-1 16,0 3-1-16,0-2-7 15,-7 5 8-15,-4-2 0 16,-1 5-60-16,-4-6-87 16,2 1-117-16,4-4-376 15,7 0-607-15</inkml:trace>
  <inkml:trace contextRef="#ctx0" brushRef="#br0" timeOffset="206709.0486">6833 10912 1876 0,'0'0'286'0,"0"0"-218"16,0 0-2-16,0 0 57 15,0 0-25-15,0 0-32 16,0 0-4-16,-63-4-21 15,50 8-25-15,1 3-11 16,7 3-5-16,4 0-6 0,1 2-7 16,0 1 3-1,9 1-8-15,10 2-2 0,1-2-5 16,2 2-8-16,-6-4 4 16,-2-1 14-16,-5-4 4 15,-6-1 5-15,-3 1 0 16,0-4-6-16,0 3-7 15,-12-2-34-15,-6 3 41 16,-6-4 12-16,-3 1-33 16,-1-1-75-16,-8-3-104 15,9 2-132-15,8-2-251 0</inkml:trace>
  <inkml:trace contextRef="#ctx0" brushRef="#br0" timeOffset="206978.149">7015 10944 1043 0,'0'0'1286'15,"0"0"-1118"-15,0 0-125 16,0 0 40-16,0 0 23 15,0 0-10-15,0 0-8 16,9 64-33-16,0-37-23 16,4-2-23-16,4 2-9 15,-1-4 0-15,-4-7-35 0,-2-3-55 16,-2-6-70-16,-8-7-39 16,0 0-151-16,0-10-462 0</inkml:trace>
  <inkml:trace contextRef="#ctx0" brushRef="#br0" timeOffset="207136.0679">7112 10823 1798 0,'0'0'474'16,"0"0"-421"-16,0 0-38 15,0 0-5-15,0 0-10 16,0 0-56-16,0 0-133 0,0 23-301 15</inkml:trace>
  <inkml:trace contextRef="#ctx0" brushRef="#br0" timeOffset="207778.7661">7212 10958 614 0,'0'0'1572'16,"0"0"-1400"-16,0 0-128 16,0 0-25-16,0 0-2 0,0 0 17 15,70 86 3 1,-52-66-18-16,-2 0-8 16,-4-1-2-16,-1-8-9 0,-4-2 0 15,-4-9 0-15,0 0 0 16,0 0 0-16,0 0 0 15,3-9-19-15,3-6 9 16,1-4 8-16,1-4 2 16,1 2 0-16,1-4 8 15,-2 5 2-15,-1 3 21 16,-4 7 41-16,-3 4-2 16,-3 2-30-16,3 4-26 15,-3 0-14-15,0 0-8 16,6 10-4-16,-3 2 12 15,7 6 2-15,4-1-2 16,-2 0 2-16,7-2-2 16,2-4 1-16,0-1 0 0,0-7-1 15,4-3-36-15,-4 0-14 16,-3 0 14-16,0-10 5 16,-3-1 1-16,-2-5 12 15,-7 0-15-15,0 0 10 16,-6-1 23-16,0 4 12 15,-3 3 13-15,-13 6 11 16,-5 4 1-16,-6 0-4 16,-3 0-8-16,-1 14-5 15,4 6-3-15,0 6 1 16,9 1 8-16,5-4-5 0,10 3 1 16,3-6 3-1,6-1-1-15,19-5-4 0,8-4-19 16,10-3-1-16,26-7-105 15,-8-8-175-15,-6-8-794 0</inkml:trace>
  <inkml:trace contextRef="#ctx0" brushRef="#br0" timeOffset="208711.0007">8307 10840 491 0,'0'0'723'16,"0"0"-538"-1,0 0-55-15,0 0 36 0,0 0 41 16,-99-17-10-16,74 17-59 16,1 0-28-16,-1 10-44 15,4 0-37-15,6 2-18 16,9 1-10-16,3 1 6 0,3 0-1 15,6 2 15-15,16-3 25 16,4 4-21-16,7-2-17 16,2-1-2-16,1 3-6 15,-3-1 1-15,-3 1 0 16,-2-1 0-16,-1 1 0 16,-9 3-1-16,-3-1 1 15,-6-2-1-15,-3-1 9 16,-6-3-9-16,0-2 1 15,0-5 7-15,-15 2 7 16,-3-6-9-16,-7-2-6 16,-5 0-10-16,3 0-44 15,6-8-59-15,11-17-127 0,7 6-299 16,3-5-583-16</inkml:trace>
  <inkml:trace contextRef="#ctx0" brushRef="#br0" timeOffset="208970.9025">8550 10726 1532 0,'0'0'474'16,"0"0"-397"-16,0 0 86 16,0 0 74-16,0 0-45 15,0 0-106-15,0 0-56 0,15 27-2 16,-2 3 31-16,7 13-22 15,2 4-19-15,8 2-7 16,-3-3-10-16,1-3-2 16,-5-7 0-16,-4-7-35 15,-3-2-64-15,-5-11-64 16,-11-6-65-16,0-6-331 16,0-4-294-16</inkml:trace>
  <inkml:trace contextRef="#ctx0" brushRef="#br0" timeOffset="209148.8693">8540 11007 1798 0,'0'0'281'16,"0"0"-229"-1,0 0-21-15,0 0 10 0,119-2-20 16,-70 2-21-16,11 6-94 15,-12 1-269-15,-7-1-287 0</inkml:trace>
  <inkml:trace contextRef="#ctx0" brushRef="#br0" timeOffset="209568.4823">8932 11028 1652 0,'0'0'330'16,"0"0"-182"-16,0 0 19 0,0 0 13 15,0 0-39-15,0 0-29 16,0 0-42-16,-61 8-39 16,52 2-19-16,4 1-10 15,5 5-2-15,0-2 0 16,5 2-8-16,7-5-1 16,7-2-37-16,-2 0-5 15,2-8-1-15,0-1 0 16,-2 0 21-16,-1-4 5 15,-1-8 3-15,0-1 14 16,-3-4 8-16,0 3 0 16,0-2 1-16,-3 2 15 15,-3 4 46-15,0 5 25 16,-2 2-12-16,-4 3-34 16,3 0-39-16,3 0 1 0,1 8-2 15,3 5 0 1,3 5-2-16,-4-6-78 0,4 6-78 15,-5-5-65-15,4-6-265 16,-2-4-91-16,-4-3-643 0</inkml:trace>
  <inkml:trace contextRef="#ctx0" brushRef="#br0" timeOffset="209929.2484">9223 10988 1594 0,'0'0'541'0,"0"0"-472"16,0 0 5-16,0 0 22 0,0 0-29 16,0 0-25-16,0 0 48 15,30 66-46-15,-14-36-30 16,5 0-3-16,-3-3-10 16,0-4 6-16,0-7-6 15,-8-6 0-15,-4-4-1 16,-3-6 1-16,-3 0 11 15,0-4-1-15,-6-15-11 16,-3-4-7-16,-4-4 6 16,1-6 0-16,3-3 0 15,3 3 1-15,3 0 1 0,3 9-1 16,0 9 36 0,0 5-3-16,0 6-13 0,0 4-20 15,9 0-30-15,6 0 3 16,4 0-13-16,1 4-3 15,5 4-52 1,-1-1-70-16,7-3-74 0,-4-4-127 16,-6 0-449-16</inkml:trace>
  <inkml:trace contextRef="#ctx0" brushRef="#br0" timeOffset="210242.8589">9633 10935 1352 0,'0'0'568'0,"0"0"-453"16,0 0 80-16,0 0 36 0,0 0-51 15,0 0-82-15,0 0-53 16,-55-7-30-16,55 10-8 16,0 8-7-16,0 5 0 15,3 2 0-15,11 3 0 16,5-1 0-16,3 0 0 15,-1 0 1-15,0-3 0 16,-3 2 7-16,-6-5-8 16,-2-2 0-16,-4 1 8 15,-6-3-8-15,0-2 1 16,0-2 8-16,-16 2-8 0,-8-6-1 16,-21-2-10-1,5 0-202-15,0 0-558 0</inkml:trace>
  <inkml:trace contextRef="#ctx0" brushRef="#br0" timeOffset="218975.7196">9575 11925 735 0,'0'0'718'15,"0"0"-571"-15,0 0-106 16,0 0 24-16,0 0 130 15,0 0 4-15,0-6-43 16,0-1-33-16,0 0-47 16,0-2-6-16,3-4-8 15,0 0 17-15,0-4-24 16,0-3-26-16,4-3-17 16,-2-5-2-16,-2-1-4 15,3-3-3-15,-3-4-2 16,0 5-1-16,3-1 8 15,-3 4 1-15,-3 2 1 0,4 1 10 16,-1 2 14-16,-3 3 3 16,0 2 1-16,0 0-16 15,3 7-2-15,-3 2 5 16,0 5 1-16,0 1-16 16,0 3-10-16,0 0 0 15,0 0-7-15,0 0-1 16,0 3-8-16,3 11 3 15,0 5 12-15,2 4 2 16,4 4-1-16,1 3 1 16,5-1-1-16,3 1 0 15,0-3 0-15,1-1 0 0,2-3 0 16,-6-3 0-16,3-3 0 16,-6-5 0-16,1-5 0 15,-1-1 1-15,-1-2-1 16,2-1 2-1,-1-3-1-15,-1 0 0 0,2 0 1 16,-1 0 4-16,1 0 0 16,-2-3-5-16,5-7 6 15,-4-1-6-15,0-5 7 16,0 0-1-16,-3-7-5 16,-3-1 11-16,4-4-7 15,-4-4 6-15,-3 6-5 16,0 1 7-16,2 2-14 0,-5 3 2 15,0 3-2 1,3 5 0-16,-3 1-9 0,0 2-4 16,0 5-18-16,0 1-7 15,0 3-35-15,0 0-53 16,0 0-87 0,0 0-101-16,0 9-274 0,0-1-87 0</inkml:trace>
  <inkml:trace contextRef="#ctx0" brushRef="#br0" timeOffset="219449.4729">10130 11678 1114 0,'0'0'226'16,"0"0"-145"-16,0 0 72 16,0 0 16-16,0 0-55 15,0 0-32-15,0 0-35 16,75 6-1-16,-56-12-16 16,-6-1-14-16,4-3-7 15,-8 0-8-15,1-2 9 16,-4 1 9-16,-3-1 14 15,-2 1-10-15,-1 0 26 16,0 5 1-16,0-3-2 0,-7 5-10 16,-6 1 1-1,-2 0-8-15,-3 3-3 0,-4 0-3 16,-1 9-14-16,1 5 8 16,1 6 5-16,3 3 13 15,2 1-7-15,8-1 11 16,2-1-6-16,6-3-16 15,0-1-9-15,3-5-8 16,14 0-2-16,5-6-14 16,17-7-97-16,-2 0-162 15,-10 0-572-15</inkml:trace>
  <inkml:trace contextRef="#ctx0" brushRef="#br0" timeOffset="220140.5691">10442 11830 611 0,'0'0'805'0,"0"0"-640"16,0 0-24-16,0 0 96 15,0 0-2-15,0 0-58 0,0 0-100 16,9-36-48-16,-2 22-20 16,2-5-8-16,-5-5 0 15,3-2 1-15,3-7-2 16,-4-3-1-16,0-7 1 15,3 6-9-15,-3 4 9 16,0 4 9-16,0 9 13 16,-3 4 11-16,-3 6 14 15,0 5 17-15,3 3-3 16,-3-1-23-16,0 3-19 16,0 0-19-16,0 0-3 15,0 5-15-15,0 10 9 0,0 7 9 16,3 6-1-16,0 1 1 15,3 6 1-15,7-1-1 16,-2-4 0-16,5-1 1 16,-1-6-1-16,6-2 1 15,-6-8 5-15,2-4-6 16,3-3 1-16,-5-5 0 16,3-1 6-16,-3 0-7 15,4-7-8-15,-5-9 2 16,2-4 5-16,-4-6 0 15,1-3-5-15,-2-2 0 16,-2-5 6-16,-6 3 1 0,0 1 6 16,-3 4 23-16,0 4-5 15,0 6 11 1,-3 4-12-16,-3 1-16 16,3 6-8-16,3 4-1 0,-3 3-17 15,3 0-79-15,0 0-79 16,0 7-308-16,0 5-96 15,-3-1-168-15</inkml:trace>
  <inkml:trace contextRef="#ctx0" brushRef="#br0" timeOffset="220757.0841">11003 11661 584 0,'0'0'866'0,"0"0"-666"16,0 0-13-16,0 0 33 15,0 0-43-15,0 0-59 16,0 0-39-16,-15-25-17 15,1 25-16-15,4 0-24 16,-2 0-13-16,-4 10-3 16,5 3 2-16,1 2-2 15,1-4-5-15,3 2 8 0,6 0-9 16,0-7 1-16,0 2 1 16,0-3 7-16,3 0 1 15,9-3-10-15,4-2 0 16,5 0-17-16,0 0-22 15,3-2 17-15,-2-5 1 16,-5-4-4-16,-1 2 20 16,-3-5 5-16,1 2 2 15,-8-2 6-15,0 0 16 16,-3-1 19-16,0 4 14 16,-3 2-3-16,3-1 4 15,-3 6-14-15,0-2-12 16,0 5-4-16,0-3-1 0,0 4-10 15,0 0-7 1,0 0-10-16,0 0 0 0,0 5-19 16,0 11 16-16,0 1 3 15,0 6 23-15,0 0-11 16,0 0-3-16,7-3-7 16,0 0-1-16,9-7 5 15,-3 0-6-15,2-10-74 16,-3-3-183-16,-6 0-476 0</inkml:trace>
  <inkml:trace contextRef="#ctx0" brushRef="#br0" timeOffset="224466.0871">13311 11860 439 0,'0'0'169'0,"0"0"-52"0,0 0 53 16,0 0 23-16,0 0 14 16,0 0-28-16,0 0-30 15,-3 4-12-15,3-8-13 16,0-3-14-16,-3 0 9 16,3-3-20-16,-3 0-17 15,0-2-14-15,0-3-23 16,-3-2-14-16,-2-5-13 15,2-3-6-15,2-5-2 16,-2-7 1-16,3 1-5 16,0-2 2-16,3 4 0 0,-4 4 4 15,4 0 6-15,-3 9 1 16,0 3 0-16,0 4-8 16,3 1 20-16,-3 5-13 15,3 6 9-15,0 1-15 16,0 1-12-16,0 0 6 15,0 0-6-15,0 0 1 16,0 0 0-16,0 0-1 16,0 0-12-16,0 3-3 15,0 11 14-15,0 3 0 16,0-1 1-16,3 4 1 16,6 1 0-16,1-2 0 0,-1-3 0 15,6-3 0-15,0 0 1 16,1-6-1-16,1 0 5 15,2-2-4-15,-6-5-1 16,4 0-1-16,-5 0 2 16,-3 0-2-16,1-2-1 15,1-8-5-15,-2-3 5 16,1-1-5-16,-4-1 6 16,0-5 0-16,1 0 2 15,4-4-1-15,-5 2 12 16,0-2 3-16,3 4-7 15,-6 3 0-15,2 4 18 16,-3 6 3-16,-1 2 3 0,-1 2-9 16,2 3-17-1,-2 0 0-15,0 0-7 0,0 0-12 16,0 13 5-16,0 3 7 16,0 7 1-16,0 7 6 15,0-1-1-15,0 9 0 16,0-3 5-16,8 1-10 15,-2 1 5-15,4 0-6 16,2-8 6-16,-5 0-6 16,3-3-1-16,0-5-17 15,-4-5-70-15,-3-6-94 16,0-6-367-16,0-4-518 0</inkml:trace>
  <inkml:trace contextRef="#ctx0" brushRef="#br0" timeOffset="225492.9351">13836 11616 484 0,'0'0'591'0,"0"0"-487"15,0 0-75-15,0 0 27 16,0 0 114-16,0 0-25 16,-93-14-9-16,77 11-6 0,-3 3-13 15,6 0-47-15,2 0-32 16,5 6-13-16,0 1 10 16,3 6-2-16,3-2-11 15,0 4-7-15,9-2-6 16,4-2-2-16,4-1-5 15,2-1-2-15,-1-2-21 16,3-4-40-16,-2-2-33 16,-2-1-32-16,-4 0 94 15,-4-4-51-15,-3-6 64 16,-2-3 19-16,-1-1 13 16,-1-2 40-16,-2-3 34 15,0 2 39-15,0 3-11 16,0-2-4-16,0 6 18 15,0 3-62-15,0 2-11 0,0 4 22 16,0-3-17-16,0 4-12 16,0 0-16-16,0 0-17 15,0 0-16 1,0 0-4-16,0 4-13 0,6 6 10 16,-3 10 6-16,3 0 1 15,3 7 0-15,-3 2-1 16,2 0 1-16,0 2 0 15,0-2 1-15,-2-1-1 16,1-3 0-16,-4-3 0 16,-3-2 0-16,0-3 0 15,0-4-6-15,-7-2 6 16,-5-5-1-16,-2 1 1 0,-5-3-1 16,-5-2-17-16,-10-2-92 15,4-2-239-15,6-9-544 0</inkml:trace>
  <inkml:trace contextRef="#ctx0" brushRef="#br0" timeOffset="226824.0403">14068 11519 510 0,'0'0'788'15,"0"0"-641"-15,0 0-82 16,0 0 117-16,0 0-46 16,0 0 49-16,-11 97-44 15,11-69-63-15,0 3-16 16,5-1-24-16,3 0-18 16,0-4-10-16,-2-5-9 15,-3-2 0-15,-3-6 0 16,0-4 1-16,0-3-1 15,0-5 0-15,0-1 0 16,0 0 7-16,0 0 2 16,0-1 2-16,0-12 12 0,0-2-24 15,0-4-6-15,0-9 5 16,0-1-8-16,0-8 1 16,0-3 7-16,0 1-1 15,0-1 1-15,0 7 1 16,0 0 1-16,7 3 1 15,-1 4-1-15,3 3 23 16,3 2-11-16,-3 1 3 16,3 5 16-16,-5 2-16 15,3 2-3-15,0 4-4 16,-1 1 0-16,-2 1-8 16,2 3 1-16,0-1 5 15,-1 3 6-15,2 0 2 0,-1 0-1 16,-3 14-13-1,0 6 10-15,1 5 23 0,-1 9 21 16,-1 6-9-16,1-1-10 16,0 4-12-1,1-4-11-15,2-5-2 0,-5-1-11 16,1-7 1-16,-2-3 0 16,3-9-1-16,-6-2 0 15,3-4 0-15,-3-3 0 16,0 0-8-16,0-3 1 15,0 4-26-15,0-2-33 16,0-1-21-16,0 0-15 0,0-2-30 16,0-1-104-16,-3 0-97 15,-2-7-242-15,4-3-416 16</inkml:trace>
  <inkml:trace contextRef="#ctx0" brushRef="#br0" timeOffset="227032.6323">14169 11636 603 0,'0'0'909'16,"0"0"-730"-16,0 0-42 16,0 0 94-16,0 0 7 0,0 0-74 15,0 0-77 1,26-7-52-16,0 7-35 15,-4 0-60-15,7 0-124 16,-7 3-309-16,-4-3-240 0</inkml:trace>
  <inkml:trace contextRef="#ctx0" brushRef="#br0" timeOffset="227506.8613">14421 11368 849 0,'0'0'634'16,"0"0"-535"-16,0 0 44 0,0 0 69 15,0 0-14-15,0 0-53 16,0 0-37-16,8-17-34 16,-6 17-31-16,-2 4 16 15,0 9 14-15,0 6 2 16,0 4-38-16,0 4 0 16,0 3-2-16,0 3-19 15,0 3-2-15,0-3-8 16,-4 0 0-16,1-3-5 15,0-1-1-15,3-2 1 16,0-4 0-16,-3-6-1 0,3-1 1 16,0-6 0-1,0 0 0-15,3-7 10 0,11 0-1 16,8-2-10-16,6-1-9 16,10-4-109-16,-3-6-231 15,-12-3-816-15</inkml:trace>
  <inkml:trace contextRef="#ctx0" brushRef="#br0" timeOffset="230338.1031">15495 11682 745 0,'0'0'487'0,"0"0"-340"16,0 0-28-16,0 0 45 15,0 0 108-15,0 0-18 16,0 0-60-16,-3-7-73 0,3 7-46 16,15-4-38-1,0 1-21-15,15 0-9 0,4-1-7 16,12 2 0-16,5 2-2 16,9-4-27-16,-2 4-21 15,1 0-28-15,0 0 3 16,-11-1 3-16,-6-2 44 15,-9-2-33-15,-7-2-7 16,-11 0 18-16,-5-3 43 16,-4 0-2-16,-5-3 8 15,-1-1 1-15,0-2 1 16,0 6-1-16,-10-3 0 16,1 3 0-16,-1 4-1 15,1 2-8-15,-5 1 8 16,7 0-5-16,2 3 5 0,4 0 0 15,1 0-13-15,0 0 0 16,0 3 6-16,0 7 8 16,6 3 22-16,7 3-11 15,10 1-5-15,4 2 1 16,-1-2-5-16,3 0 7 16,-3-3-9-16,-4 1 0 15,-5-1 0-15,-6-4 0 16,-3-1 0-16,-8 2 0 15,0-5 0-15,0 0 0 0,-5 2 18 16,-4-3-9 0,0 2-8-16,-1-1-1 0,-2 1-191 15,2-3-186-15,3-1-258 0</inkml:trace>
  <inkml:trace contextRef="#ctx0" brushRef="#br0" timeOffset="230826.3929">16729 11449 696 0,'0'0'561'0,"0"0"-487"16,0 0-19-16,0 0 126 15,0 0 16-15,-90-35 4 16,68 35-43-16,-2 0-34 16,5 0-60-16,3 12-45 15,5 5-6-15,6 0-1 16,5 2 3-16,0 2-6 15,2-1-8-15,12 3 14 16,5-1-14-16,4 1 0 16,3-2 0-16,0-1-1 15,3-1-9-15,-2-2-18 16,-3 2-3-16,0-2 10 0,-8-3 9 16,-3-1-1-16,0-4-7 15,-6 1 18-15,-7 0-17 16,0-3 5-16,0-1 2 15,-10-2 5-15,-9 2 5 16,-4-2-6-16,-4 2 1 16,5-5-19-16,2 2-48 15,7-3-97-15,4 0-93 16,9-3-326-16</inkml:trace>
  <inkml:trace contextRef="#ctx0" brushRef="#br0" timeOffset="231081.1789">16921 11665 222 0,'0'0'1708'0,"0"0"-1505"15,0 0-155-15,0 0 55 16,0 0 88-16,0 0-23 15,0 0-47-15,7 58-70 16,3-40-30-16,-1-2-20 16,1 0-1-16,-1-5-65 15,0-4-87-15,-4-7-152 0,-2 0-382 16,-3-9-444-16</inkml:trace>
  <inkml:trace contextRef="#ctx0" brushRef="#br0" timeOffset="231232.5818">16983 11394 1669 0,'0'0'509'0,"0"0"-509"16,0 0-182-16,0 0-35 15,0 0-505-15</inkml:trace>
  <inkml:trace contextRef="#ctx0" brushRef="#br0" timeOffset="236223.0573">3327 7889 537 0,'0'0'126'0,"0"0"-38"16,0 0 59-16,0 0 41 15,0 0-24-15,0 0-32 16,9 0-15-16,-9 0 17 16,0-3 9-16,0 3-17 15,0-1-15-15,0-1-22 16,0 1-22-16,0-2-13 16,0 3-15-16,0 0-11 15,0-2-13-15,0 2-14 16,0 0 7-16,-3-2-7 15,-5 2 6-15,-8-1-6 0,1-1 0 16,-3 0 0-16,-3-3 0 16,2-1-1-16,-2 1-1 15,1-2-11-15,1 0 12 16,1 1 0-16,3 1 0 16,0 0 0-16,2 1 0 15,4 4-1-15,-3 0 0 16,0-1 0-16,3 1 0 15,-4-2 0-15,2 1-17 16,-1-1-13-16,-4-2 13 16,4 4 9-16,-6-3-7 15,3 2 16-15,-6 1 3 16,-1 0-3-16,4 0 0 0,-3 0 0 16,2 0-9-16,8 0-1 15,2 0-17-15,2 0-1 16,7 0 27-16,-3 0 0 15,3 0 1-15,-3 0 0 16,-3 0-1-16,0-5-31 16,-9 3 14-16,-6-1 9 15,-6 3-14-15,-10 0 15 16,-5 0-11-16,-14 0-77 16,11 8-138-16,10-2-288 0</inkml:trace>
  <inkml:trace contextRef="#ctx0" brushRef="#br0" timeOffset="239554.9513">3722 7750 392 0,'0'0'362'16,"0"0"-218"-16,0 0-54 15,0 0 28-15,0 0-15 16,0 0-51-16,0 0-29 16,-36 0-15-16,26 0 2 0,1 0 20 15,-6 0 12 1,-6 0-1-16,-3 0 5 0,-7 0-15 15,1 0-21-15,-6-3-9 16,-1 0-1-16,-6-3 0 16,4-1-18-16,-3 3-8 15,-4-3-7-15,7-2 9 16,-3 2 23-16,4 0-1 16,0 1 0-16,-2 0 2 15,4 3 0-15,-4-1 0 16,1 1 0-16,0 0 2 15,-1-1 9-15,-2 1-11 16,5-1-1-16,-2 1 1 16,-1-1 1-16,1-1-1 0,-3 1 1 15,-4 0 1-15,1-2-1 16,-1 2 15-16,1 1 16 16,-1-1-3-16,4 1-11 15,2 1-17-15,-2-2-1 16,5 3 2-16,-2 0-2 15,3-1 1-15,-1 2-1 16,-2 0 1-16,2 0-1 16,-5 0 0-16,2 0 1 15,-2 0-1-15,-3 0 0 16,-1 0 0-16,1 2 1 16,-1-2 0-16,4 0 0 15,5 0 1-15,-3 0-1 0,2 0 0 16,1 0-1-1,4 0 0-15,-1 0 1 0,-2 0 0 16,2 0-1-16,-2 0 0 16,5 0 0-16,-2 0 0 15,0 0 0-15,2 0 0 16,-1 0 1-16,-2 0-1 16,4 0 1-16,0 0-1 15,-1 0 1-15,4 0-1 16,-1 0 1-16,1 0-1 15,-1 0 0-15,2 0-1 16,2 0 1-16,-1-2 0 16,-2 2-2-16,-1 0 1 15,-2 0 1-15,-1 0 0 16,-4 0-1-16,1 0 1 0,-2 0-1 16,3 2 0-16,-1-1 1 15,1 0 0-15,3 3 0 16,3-3 0-16,2 0 0 15,4 2 0-15,2-2-7 16,-5 3-5-16,3 1-1 16,-1-1 6-16,1 2 6 15,-6-1 0-15,3 0 1 16,-1 2 0-16,4-3 1 16,-3 0 1-16,5 1 5 15,-2-4 2-15,4 3 5 0,-2-1 1 16,4 0-7-1,-4 1 0-15,-1 0-7 16,2 0 6-16,-1 1-6 16,-1 0 5-16,1-1-5 0,-3 4 0 15,5-3 0-15,-2 2 0 16,5 4 6-16,4-3-6 16,4 0 1-16,5 4-1 15,1-1 17-15,0 1 1 16,0 1 0-16,0-2 1 15,0 2-3-15,0-3 4 16,0 3-7-16,0-2-2 16,0-1 3-16,0-1-1 15,0 1-1-15,0-1 5 16,0 1-3-16,0-2 11 0,0 4 5 16,0-1-1-16,0 0-5 15,0 4 6-15,0 0-3 16,0 0 1-16,0 1-14 15,0 1 0-15,0 0-1 16,0-2 9-16,0 2-11 16,0-3 3-16,0 0-5 15,0 1 0-15,0-3-8 16,0-1 5-16,0-1 2 16,0 3-8-16,0-3 6 15,0 3-6-15,0-2-1 16,0 2 1-16,0 1 0 0,0 0-1 15,6 1 1 1,2 1-1-16,0 1 1 0,-2 1-1 16,0-1 0-16,4 0 0 15,-2-1 2-15,-1-1-2 16,4-2 1-16,-1-2 0 16,5 0 1-16,3-1-1 15,-3 0 5-15,6 1-4 16,-5-2 6-16,2 1-8 15,-2-3 0-15,-2 0-2 16,-1-1 2-16,-2 1 0 16,-2-2 0-16,7-1 2 15,-2-1-2-15,5 1 1 16,6-2 1-16,1-1-1 16,8 2 0-16,2-3 5 0,-2 4-5 15,5-1-1 1,-3 0 1-16,-2-1-1 0,-4 3 0 15,-3-1-2-15,-5 2-18 16,-1-1-13-16,-6 0-1 16,1-1 17-16,-2 1 3 15,-2-1 4-15,7-1 9 16,-1-2-5-16,3 0 5 16,6-1-9-16,6 0-2 15,-2 0 5-15,5 0 4 16,-1 0 3-16,1 0 0 15,-3 0-1-15,3 0 0 0,-5 0 1 16,-1 0 0-16,-6 0-2 16,1 0 2-16,-5 0-1 15,-1 0 1-15,-4 0 0 16,3 0-1-16,-3 0 1 16,3 0-1-16,-3 0 1 15,7 0 0-15,-1 0 0 16,4-2 1-16,-2 0-1 15,5-2 1-15,-1 3-1 16,0-2 1-16,1 0 0 16,-4 0-1-16,0 3 1 15,-3 0-1-15,-2 0 1 16,-1 0 0-16,0 0-1 0,4-1 2 16,-2 1-1-16,4 0-1 15,-2-2 0 1,5 1 0-16,-2 0 0 15,1-1 0-15,-1-1 1 0,2 2 1 16,0-1 4-16,-2-1-5 16,-4 2 0-16,0-2 0 15,1 2-1-15,-1-1 0 16,0 0 0-16,3 0 0 16,1-1-1-16,-5 3 1 15,-1 0-1-15,2-1 0 16,-3 1 1-16,0-2-1 15,1 1 0-15,-4 1 0 16,6-3 1-16,-3 3 0 16,1 0 0-16,-2-3-1 0,2 3 1 15,3 0-1-15,-2 0 1 16,2-1-9-16,-1 1-6 16,4 0-32-16,-5 0 14 15,4 0-43-15,-5 0 27 16,-1 0 36-16,1 0 13 15,-5 0 0-15,2 0 0 16,-2 1 0-16,-1-1 9 16,-1 3-9-16,4 0 0 15,-2-2 1-15,5 1-1 16,1-1 1-16,-1-1-1 16,2 3 0-16,-3-3-1 15,3 2 0-15,-2 0-2 0,2 0 2 16,3-1-1-1,-2-1 1-15,-2 0 0 0,-1 3 1 16,0-3 0 0,-2 1 0-16,2 1 1 0,-2-1 6 15,2 1-7-15,-1-1 0 16,-3-1 1-16,1 0-1 16,1 0 0-16,-1 0 0 15,2 0 0-15,0 0 0 16,-3 0 0-16,1 0 0 15,1 0 1-15,2 0-1 16,-1 0 0-16,0 0 0 0,-2 0 0 16,1 0 0-16,-1 0-1 15,-1 0-27-15,1 0 19 16,-2 0-75-16,2 0 52 16,1 0 19-16,-1 0-5 15,5 0-12-15,-3 0 29 16,1-3 1-16,-2-1 12 15,-1 0 10-15,-1-2-3 16,1 2-18-16,-2-2 7 16,2 2-8-16,-2-2 0 15,-1 2 0-15,2-2-1 16,0 3-6-16,-3-1 6 16,0-2 0-16,1 3 0 15,-2-3 1-15,2-1 1 16,-1-3-1-16,0 1 0 15,0-3-1-15,0-4-12 16,-3 1-15-16,1-2 22 0,-1-3 6 16,-3 3 1-16,2 1-1 15,-1 0-1-15,-1 3-19 16,-3-1-2 0,3 2 10-16,-3-3 5 15,-1 1 6-15,-2 0-5 0,0-3 6 16,0-1 1-16,-11-4-1 15,-1-2 0-15,-10-11-58 16,-2 4-151-16,6 1-160 0</inkml:trace>
  <inkml:trace contextRef="#ctx0" brushRef="#br0" timeOffset="248431.9751">15583 17500 182 0,'0'0'600'16,"0"0"-382"-16,0 0-74 15,0 0 27-15,0 0 19 16,0 0 17-16,1 0-27 15,4 0-25-15,-4 0-53 16,2-1-30-16,1 1 2 16,-4-1-8-16,0 1-8 15,0 0-1-15,4 0-19 16,-1 0-20-16,3 7-7 16,6 5 5-16,5 2-6 15,9 3 1-15,7 2-5 0,6 1-5 16,6-1 1-1,7 2-1-15,0 2 5 0,-1 0-4 16,-5-1 4-16,-4-1-6 16,-5-2 8-16,-9-1-2 15,-5-2-6-15,-6-5 2 16,-5-3-2-16,-5-1 1 16,-4-4 0-16,1-3-1 15,-4 0 11-15,0 0-6 16,0 0-5-16,0 0-28 15,-4 0-52-15,-4 0-78 16,0-10-162-16,2-2-343 16,2-3-286-16</inkml:trace>
  <inkml:trace contextRef="#ctx0" brushRef="#br0" timeOffset="248840.3942">15692 17414 176 0,'0'0'885'15,"0"0"-634"-15,0 0-78 16,0 0 64-16,0 0 39 16,0 0-50-16,0 0-54 15,42 66-70-15,-17-44-50 16,5 3-22-16,5-1-14 16,4 2-5-16,3-2-10 15,3-2 11-15,-5-2-11 16,2 0 0-16,-9-7-1 15,-9-2 0-15,-3-5-6 16,-12 0-17-16,-2-2-18 16,-7-3-6-16,0-1-37 15,0 0-8-15,-13 0-66 16,-7-9-162-16,4-1-189 0,1-1-80 16</inkml:trace>
  <inkml:trace contextRef="#ctx0" brushRef="#br0" timeOffset="249242.0579">16068 17495 732 0,'0'0'681'0,"0"0"-466"16,0 0-34-16,0 0 23 15,0 0-28-15,0 0-42 16,0 0-24-16,3 27-49 15,10-5-30-15,7 1-16 0,2 3-7 16,1 1-7-16,2-2 11 16,2 3-11-16,-1-2 5 15,3-1-5-15,-6 0 0 16,2-4 0-16,-6 0 0 16,-1-1 6-16,-6-3 7 15,-8 0 4-15,-2-4 7 16,-2-4 9-16,-3 1 21 15,-16 0 14-15,-4-2-8 16,-7 1-4-16,-1-2-15 16,-2 0-9-16,0-1-11 15,8 1-15-15,7-3-7 16,9 2-60-16,6-1-105 16,6 3-140-16,14-6-469 0,2 2-482 0</inkml:trace>
  <inkml:trace contextRef="#ctx0" brushRef="#br0" timeOffset="249823.2236">16583 18013 652 0,'0'0'858'0,"0"0"-551"16,0 0-159-16,0 0-14 15,0 0 10-15,0 0-5 16,0 0-42-16,0-23-42 16,0 18-27-16,5 0-16 15,4 1-12-15,2 1-1 16,4 3-6-16,-6 0 6 0,3 0 0 16,-1 0 1-16,-1 0 0 15,-1 0 0-15,-2 3 0 16,-3 1 0-16,-1 1 1 15,-1 0 9-15,-2-1 4 16,0 2 7-16,0 2 29 16,-3-1-7-16,-3 5-25 15,-7 1 5-15,-1 3 2 16,-2 0-6-16,1 2 10 16,0 1-2-16,6-2-9 15,1-3-5-15,5-1-2 16,3-1-4-16,0-1-7 15,5-5 0-15,11-1 0 16,7-2-54-16,4-1-46 16,-1-2-55-16,3 0-130 0,7-4-262 15,-11-5-66-15,-2 1-227 0</inkml:trace>
  <inkml:trace contextRef="#ctx0" brushRef="#br0" timeOffset="250406.2836">16896 18032 489 0,'0'0'582'0,"0"0"-391"16,0 0-95-16,0 0 45 15,0 0 65-15,0 0 53 16,0 0-71-16,35-72-67 16,-35 68-32-16,0 2-16 0,-3-1-4 15,-7 3-3-15,1-3-7 16,-1 3 0-16,0 0-4 15,0 0-5-15,3 0-12 16,1 3-19-16,3 4-11 16,3 2-7-16,0 4 5 15,0 0-6-15,1 2-1 16,11 0-8-16,5 2-2 16,-2-3-8-16,4 1-14 15,1 2 12-15,-3 0 6 16,2 0 8-16,0 1 1 15,-2-1-2-15,2 0 8 16,-5 1-1-16,-2 0 1 0,-2-2-2 16,-3 1-4-1,-7-3 5-15,0 2-6 0,-3-6 7 16,-15 0-1 0,2-3 1-1,-2-1 0-15,-5-6 1 0,3 0 0 0,4 0-1 16,6 0 1-16,3-3 5 15,7-5 2-15,0-4-8 16,3-8-12-16,13-3-15 16,5-4-22-16,-5-8-4 15,4-1 11-15,-5-4 0 16,-7 6 10-16,-2 0 11 16,-6 10 15-16,0 6 5 0,0 2-8 15,-7 9 8 1,-3 3 0-16,1 4-44 0,-1 0-124 15,0 7-163-15,6 3-199 16,1 0-106-16</inkml:trace>
  <inkml:trace contextRef="#ctx0" brushRef="#br0" timeOffset="252139.27">17345 18333 188 0,'0'0'115'0,"0"0"91"0,0 0 147 15,0 0-128 1,0 0-9-16,0 0-25 0,0 0-18 16,1 17-15-16,3-17-25 15,-4 0-23-15,3 0-19 16,-3-6-15-16,0 2-17 16,0-5-27-16,0 0-15 15,-3-3-7-15,-4-5 5 16,0-2-2-16,1-4 1 15,0-4 15-15,2-5-12 16,-2-2-6-16,3-4-5 16,0 1-4-16,0 3-1 15,-2 2 5-15,3 8 21 16,-1 4-5-16,-1 5-11 16,3 3-4-16,-2 4-5 0,1 4 4 15,2 1-5-15,0 0 8 16,0 3-1-16,0 0 0 15,0 0-7-15,-1 6 0 16,-1 6 8-16,-1 5 0 16,3 0 2-16,0-2-10 15,0 0 0-15,0-1 1 16,5-1-1-16,5-3 0 16,1-1-1-16,1-6-11 15,-2-1-13-15,-1-2 3 16,1 0 11-16,1 0 9 15,-5-9 0-15,1-3 1 16,1-5 8-16,0-3-1 16,2-3 0-16,-4 3-6 15,0 3 11-15,-3 5 3 0,0 5 3 16,-3 3 8-16,0 2 3 16,0 2-5-16,0 0-5 15,0 6-9-15,0 8-1 16,0 6 17-16,0 5 6 15,0 5-8-15,0-1-4 16,0 1-10-16,5-1-1 16,4 0-7-16,4-4-2 15,-3-1 1-15,-1-1-1 16,0-6 0-16,-2-2-24 0,0-4-27 16,-4-1-21-16,1-1-24 15,-4-2-34-15,0-2-116 16,3-5-253-16,0 0-57 15,0-2-246-15</inkml:trace>
  <inkml:trace contextRef="#ctx0" brushRef="#br0" timeOffset="252518.8287">17587 18185 514 0,'0'0'1048'0,"0"0"-794"16,0 0-184-16,0 0-1 15,0 0 108-15,0 0-16 16,0 0-60-16,46 26-62 16,-33-18-27-16,-1-3-12 0,2-5-13 15,-5 0-14-15,0 0-21 16,-4-2 3-16,-2-9-7 16,-1-4 23-16,-2 1 23 15,0 0 6-15,0 1 0 16,-10 0 23-16,1 6 19 15,-7 1-3-15,0 6-7 16,0 0 7-16,-1 0 13 16,5 4-6-16,1 11-9 15,5-1-13-15,0 4-9 16,6 1-8-16,0 1-6 16,0-2-1-16,9-4-13 15,7-1-57-15,-1-3-77 0,6-8-101 16,1-2-143-1,-2 0-267-15,-4-12-372 0</inkml:trace>
  <inkml:trace contextRef="#ctx0" brushRef="#br0" timeOffset="252883.4396">17814 17985 1348 0,'0'0'323'16,"0"0"-220"-16,0 0 7 15,0 0 64-15,0 0 3 16,0 0-41-16,0 0-64 0,-7 25-19 16,6-3-19-16,1 6-11 15,0 2-7-15,5 3-7 16,5-1-8-16,-1-2 1 16,1 0-1-16,3-8 5 15,0-3-6-15,-3-1 0 16,0-8-1-16,1-6 1 15,0-4-1-15,-1 0 1 16,-1 0 0-16,1-12 1 16,0-8-1-16,0-2 6 15,-1-6 3-15,-2-2 16 16,0-8 0-16,1-1-16 16,0-1-7-16,-1 4-2 0,-4 3-37 15,-3 8-26 1,-3 6-93-16,-12 7-491 0,-4 4-921 0</inkml:trace>
  <inkml:trace contextRef="#ctx0" brushRef="#br0" timeOffset="263862.3956">17931 10779 462 0,'0'0'387'15,"0"0"-276"-15,0 0-64 16,0 0-27-16,0 0 4 16,0-10 176-16,0 10-4 15,0 0-83-15,0 0-46 16,0 0-33-16,0 0-4 15,0 0 20-15,0 0 13 0,0 0 33 16,0 0 14-16,6 0-40 16,4 5-33-16,6 4-12 15,4 1 6-15,9 5-1 16,4 0-10-16,4 5-6 16,3-1-8-16,6 7-5 15,-1-2 0-15,3 6 0 16,1-1-1-16,-1 1 0 15,1 4 1-15,1-2-1 16,-4-2 0-16,-1-1 0 16,-3 1 0-16,-1-3 0 15,-2-2 1-15,-2-1-1 16,-1-1 2-16,-5-3-2 0,-4-1 0 16,2-4 0-16,-7 1 1 15,2-3 0-15,-4 0 0 16,-2-3-1-16,2 0 2 15,-8-1-1-15,-3-2 0 16,0-3 0-16,-3-1-1 16,-3-3 1-16,-3 0 1 15,0 3-1-15,0-3 6 16,0 0 8-16,0 0 15 16,0 0-11-16,0 0-7 15,0 0 0-15,3 0 19 16,0 0-11-16,1-3-11 15,2 0-7-15,-3-3 4 0,0-1 0 16,0-3-5 0,-3 0 1-16,0 0 4 0,0-1 17 15,0-2-6-15,-2-2-10 16,-9 0-6-16,-1-1 1 16,-6-4 12-16,-2 1 6 15,-1-1-1-15,-1 0-3 16,3 4-2-16,-2 2 5 15,6 1-2-15,5 3 2 16,0 3 2-16,4 1-3 16,3 2-2-16,2 4 3 15,1-3 4-15,0 3-2 16,0 0-6-16,0 0-9 16,0 0-6-16,0 0 0 15,0 0 1-15,0 0-1 16,0 0 0-16,0 0-6 0,0 0 6 15,0 0 0-15,1 3 10 16,4 4-4-16,1 0-4 16,2 3-1-16,2 1 5 15,-4 1-5-15,3 2-1 16,0-1 0-16,3 2 0 16,-3-1 0-16,0 3 2 15,2-1-1-15,0 0-1 16,4 0 0-16,-6-2 0 15,0 3 0-15,0-4 1 16,0 1 0-16,-3-1 0 16,0-1 0-16,0-5-1 15,-3 0 2-15,1-1-1 0,-1-2-1 16,-2-1 0 0,-1 0 0-16,2-3 0 0,-2 4 2 15,0-4-2-15,1 0 1 16,-1 0 1-16,0 0 4 15,0 0-5-15,0 0 0 16,0 0 11-16,0 0 5 16,0 0-7-16,0 0-1 15,-3 3-1-15,-14 0 15 16,-15 3 22-16,-14 2-24 16,-25 2-21-16,-43 3-15 15,13 1-210-15,7-5-633 0</inkml:trace>
  <inkml:trace contextRef="#ctx0" brushRef="#br0" timeOffset="272617.4437">18303 9763 72 0,'0'0'220'16,"0"0"475"-16,0 0-479 0,0 0-28 15,0 0-12-15,0 0 31 16,8-21 38-16,-6 18-43 15,-1-1-49-15,3 1-34 16,-4 3-27-16,0-3-19 16,0 3-23-16,0 0-23 15,0 0-27-15,0 6-10 16,0 8 9-16,0 9 1 16,0 0 0-16,3 5 0 15,0 0 0-15,-3-4-1 16,3-2 1-16,-3 1-1 15,0-6 1-15,0-4 0 16,0-3-2-16,0-7 1 0,0 1-5 16,0-3 6-16,0-1-1 15,0 0-5-15,0-5 6 16,-3-7-9-16,0-5-4 16,0-6-2-16,3-1 9 15,0-8-12-15,0-2-19 16,0-4 7-16,3-3 12 15,0-1 17-15,6-1 0 16,-5 3 1-16,5-3 0 16,0 7 1-16,2 0 7 15,2 2-1-15,-3 8 4 16,1 3-10-16,1 10 8 0,-3 6-3 16,-6 3 13-16,1 4-4 15,2 0-15-15,0 4-1 16,3 9 1-16,2 7 9 15,2 4 2-15,0 4-2 16,4 3 18-16,-5 1-2 16,2 2-3-16,-3 2 1 15,-3-3-8-15,-5 0 1 16,-3 1-3-16,0-6 1 16,0 0-4-16,-7-2-1 15,0-2 11-15,-2-2 4 16,2 1-2-16,-2-4-12 15,3-1-9-15,3-2 1 0,-2-3-1 16,3 0-1 0,1-6 0-16,1-1 0 0,0-3-11 15,0 2-41-15,-4-4-58 16,1-1-60-16,0-6-151 16,0-6-541-16</inkml:trace>
  <inkml:trace contextRef="#ctx0" brushRef="#br0" timeOffset="272829.8662">18349 9806 616 0,'0'0'853'15,"0"0"-642"-15,0 0-71 0,0 0 36 16,0 0-31-16,0 0-43 16,0 0-58-16,103-11-37 15,-69 11-7-15,-5 0-228 16,-10 0-483-16</inkml:trace>
  <inkml:trace contextRef="#ctx0" brushRef="#br0" timeOffset="274457.9307">18775 9772 230 0,'0'0'212'0,"0"0"-205"0,0 0-7 16,0 0-52-16,0 0 45 16,0 0 7-16,0 0 0 15,23-16 1-15,-21 16 0 16,-1-1-1-16,-1 1 7 16,0-3 33-16,0 3 9 15,0-3-20-15,0 3-10 16,0 0-9-16,0 0-10 15,0 0 0-15,0 0 315 16,0 0-96-16,0 0-109 16,0 0-21-16,4 0 35 15,-1 0-9-15,0 0-16 16,0 0-1-16,0 0-3 0,-1 0-11 16,-2 0-25-1,0 0-8-15,0 0 11 0,0 0-18 16,0 0-16-16,0 0-2 15,-6 0 11-15,-6 0-1 16,2 0-1-16,-6 0-1 16,3 0-10-16,0 3-12 15,0 5 0-15,3-3 1 16,3-1-1-16,1 3-6 16,3 0-6-16,3-1 8 15,-3-1-7-15,3 0 7 16,0-1-8-16,0-1 9 0,0-1-3 15,10 4 10-15,6-2-14 16,3 2 15-16,4-2-11 16,2 3-5-16,-2-2 0 15,0 0-1-15,-4 2 0 16,-5-1-1-16,-5 1 1 16,-2 0-2-16,-4 2-7 15,-3-3 2-15,0 4 7 16,0 0 0-16,-2 1 1 15,-6-1 0-15,-1-4 6 16,-5 0-1-16,2-2-6 16,2-4 0-16,-3 0-21 15,0 0-99-15,3-4-184 16,3-8-184-16,4-2-345 0</inkml:trace>
  <inkml:trace contextRef="#ctx0" brushRef="#br0" timeOffset="275225.4776">19012 9553 962 0,'0'0'343'0,"0"0"-194"16,0 0-33 0,0 0 90-16,0 0 17 0,0 0-44 15,0 0-69-15,0-9-52 16,0 18-31-16,0 5 43 16,3 9 26-16,4 6-29 15,-3 5-10-15,5 3-10 16,-1 1-6-16,2 0-22 15,-2 2-7-15,-2-4-12 16,0-3 1-16,1-3 0 16,-3-4-1-16,1-6-8 15,-2-8-36-15,0-1-51 16,-2-4-54-16,6-7-98 16,-1 0-228-16,1 0-96 0</inkml:trace>
  <inkml:trace contextRef="#ctx0" brushRef="#br0" timeOffset="275453.6345">18918 9840 700 0,'0'0'750'0,"0"0"-623"16,0 0-62-16,0 0 78 15,0 0 55-15,0 0-40 16,0 0-66-16,104-2-35 16,-83 2-36-16,0 0-21 0,-5 0-79 15,-6-4-228 1,-4-2-249-16,-4 3-705 0</inkml:trace>
  <inkml:trace contextRef="#ctx0" brushRef="#br0" timeOffset="276236.9806">19178 9818 1422 0,'0'0'559'15,"0"0"-493"-15,0 0-24 0,0 0 41 16,0 0 16-1,0 0-12-15,0 0-32 0,83 22-31 16,-69-7-11-16,-1 4-12 16,0-3 7-16,-7-1-7 15,0-3 1-15,-2-5-2 16,-2 0 0-16,-2-7-1 16,0 3 1-16,0-3 25 15,0 0-3-15,0-3 2 16,0-8-9-16,0-4-5 15,0-3-8-15,0 2 5 16,0-4-6-16,0 1-1 16,1 2 0-16,5 7-1 15,-2-1-6-15,3 6-20 0,2 1-34 16,-2 2-34 0,5 2-26-16,2 0-34 0,-1 0 44 15,-3 0 29-15,-2 0 17 16,-2 0-47-16,-2 3-59 15,-3 0-100-15,1 0-23 16,-1-2-22-16,3 0 104 16,-1-1 69-16,3 0 45 15,-3 0 98-15,-2 0 127 16,1 0 140-16,-2 0 3 16,0 0-53-16,0 0 13 15,0 0-19-15,0 0-2 16,0 0-74-16,0 0 4 0,-3 1-26 15,-3 5-4 1,-4 1-36-16,6 3-39 0,0 0-18 16,4 0-10-1,0 3-5-15,1-1 8 0,13-1-8 16,5-3-1-16,0-3 0 16,4 0-21-16,0-5-1 15,-3 0 6-15,-1 0-6 16,-3 0-12-16,-6-5 16 15,-4-4 3-15,-5-1-3 16,-1 0 4-16,0 0 14 16,-7-3 11-16,-9 3 6 15,-4 3 2-15,1 0-7 16,-2 2-11-16,6 2-1 16,2 1-12-16,5 2-205 15,5 0-363-15,3 0-430 0</inkml:trace>
  <inkml:trace contextRef="#ctx0" brushRef="#br0" timeOffset="276580.9693">19704 9824 1294 0,'0'0'280'0,"0"0"-146"0,0 0 35 15,0 0 45-15,0 0-25 16,0 0-75-16,0 0-68 16,-8 16-7-16,8 2-4 15,0 7-5-15,11 2-6 16,1 3-6-16,5 4-9 15,-1-2-8-15,0-2 0 16,-3-3-1-16,1-4 0 16,-5-4 0-16,-5-8-58 15,-1-1-69-15,-3-10-100 16,0 0-162-16,0-1-355 0</inkml:trace>
  <inkml:trace contextRef="#ctx0" brushRef="#br0" timeOffset="276899.3484">19686 9776 704 0,'0'0'967'16,"0"0"-853"-16,0 0-38 15,0 0 88-15,0 0 33 16,0 0-37-16,0 0-94 15,69-20-25-15,-46 30-13 16,6 6-6-16,-6 1-4 16,0-1 3-16,-4 4-9 0,-2-3-6 15,-5-1-6 1,-6-6 0-16,-2-1-6 0,-4-4 5 16,0 0-29-16,-9-5 20 15,-9 0-9-15,-6 0-66 16,-4 0-82-16,-3 0-109 15,4-5-69-15,12-2-299 0</inkml:trace>
  <inkml:trace contextRef="#ctx0" brushRef="#br0" timeOffset="277449.743">19892 9594 411 0,'0'0'1322'0,"0"0"-1167"0,0 0-118 15,0 0 23-15,0 0 92 16,0 0-5-16,0 0-35 16,32 24-27-16,-19-5-32 15,-2 4-10-15,0 4-14 16,1 1-6-16,0 3-2 15,-3-1-10-15,-2 2-10 16,2-5 1-16,-5 0-1 16,-2-7-1-16,-1-5 0 15,-1-5-11-15,0-3-10 0,0-7-5 16,0 0 6-16,0 0 13 16,0 0 7-16,2-7-1 15,2-8-13-15,6-3 7 16,-2-8 7-16,1 2 0 15,2-5-1-15,-1 3 1 16,-2 6 0-16,-2 6 1 16,-5 4 8-16,1 4 0 15,-1 6 7-15,-1 0 2 16,2 0-12-16,1 10-6 16,1 7 8-16,2 6 4 15,0 7-4-15,0-4-7 16,5 4 5-16,-1-2-6 15,0-4 0-15,-1-3-1 0,5-9-65 16,-8-1-94-16,3-11-151 16,-1 0-183-16,-2-7-445 15</inkml:trace>
  <inkml:trace contextRef="#ctx0" brushRef="#br0" timeOffset="277917.5456">20232 9766 1245 0,'0'0'288'0,"0"0"-226"16,0 0-5-16,0 0 79 15,0 0 23-15,0 0-33 16,-6 82-23-16,13-62-45 16,4-5-33-16,1-4-15 0,-3 0 1 15,-2-9-10-15,3-2 8 16,-2 0-9-16,1-2-25 15,-1-11-25-15,0-4 12 16,0-3 14-16,1 0 18 16,1-4-1-16,1-1 7 15,-5 5 1-15,1 3 11 16,-2 6 60-16,-1 2-14 16,-3 6 23-16,-1 2-8 15,0 1-25-15,2 0-29 16,-2 7-18-16,1 7 8 15,1 6 3-15,1 8 9 0,3 3 4 16,5 2 2-16,0 3-4 16,4 4-3-16,2-3 2 15,-4-1 1-15,0-3-7 16,-4-6-10-16,-2-5-5 16,-7-5 0-16,0-4-1 15,0-3-2-15,-14-7 1 16,-5-3-5-16,-8 0-26 15,6-7-108-15,-5-22-158 16,10 7-394-16,9-5-708 0</inkml:trace>
  <inkml:trace contextRef="#ctx0" brushRef="#br0" timeOffset="278419.3126">20590 9742 743 0,'0'0'499'0,"0"0"-344"15,0 0 28-15,0 0 36 0,0 0-13 16,0 0-50 0,0 0-60-16,-21-3-35 0,5 3-16 15,1 0-24-15,-3 0-7 16,7 0-1-16,4 0-12 16,4 3 0-16,3 4 1 15,0 0-1-15,4 3 12 16,10 0-4-16,7 3-8 15,-1 1 8-15,2-2-4 16,0 4-5-16,-2-2 0 16,-3-1 0-16,-1 3 0 15,-4-5 1-15,-2 1 1 0,-6 1-1 16,-4-3 1 0,0-2-1-16,0-5 0 0,-18 3 0 15,-1-6 7 1,-3 0-8-16,0 0-51 0,5 0-80 15,3-13-136-15,8 0-264 16,6-1-448-16</inkml:trace>
  <inkml:trace contextRef="#ctx0" brushRef="#br0" timeOffset="278673.2958">20726 9755 449 0,'0'0'1223'0,"0"0"-1023"0,0 0-11 16,0 0 6-16,0 0-40 15,0 0-18-15,0 0 9 16,19 30-37-16,-7-10-46 16,2 0-29-16,-4 3-18 15,2 0-15-15,-3-4 1 16,0-4-2-16,-3-3-2 15,-6-5-27-15,0-3-76 16,0-4-110-16,-6-7-253 16,-6-7-321-16</inkml:trace>
  <inkml:trace contextRef="#ctx0" brushRef="#br0" timeOffset="278840.6626">20811 9647 1458 0,'0'0'221'16,"0"0"-120"-16,0 0-43 15,0 0-42-15,0 0-16 16,0 0-18-16,0 0-203 16,15 9-585-16</inkml:trace>
  <inkml:trace contextRef="#ctx0" brushRef="#br0" timeOffset="279250.6543">21044 9766 1245 0,'0'0'248'0,"0"0"-174"16,0 0 43-16,0 0 74 15,0 0 16-15,0 0-39 16,0 0-48-16,-3 0-39 16,-10-1-39-16,-1-1 1 15,-1 1 0-15,-5 1-19 0,2 0-13 16,-1 3-4-16,0 7-6 15,7 1 7-15,-1 4 1 16,8 2 3-16,5 0 4 16,0 0-2-16,5-1-5 15,11-2 1-15,4-2-10 16,6-1-7-16,3-6-108 16,15-5-146-16,-8 0-270 15,-3 0-221-15</inkml:trace>
  <inkml:trace contextRef="#ctx0" brushRef="#br0" timeOffset="279650.2972">21252 9746 1113 0,'0'0'282'15,"0"0"-125"-15,0 0 34 16,0 0 36-16,0 0-50 16,0 0-35-16,0 0-29 15,-10-7-36-15,4 6-27 16,-4 1-19-16,0 0-16 16,4 0-6-16,2 0-3 15,0 0-5-15,2 1 5 16,2 6-4-16,0 3-2 15,2 0 2-15,11 3 8 0,4 2-8 16,-1-1 6-16,0 2-7 16,4-2 0-16,-4 2 0 15,-3-5 0-15,-3 5-1 16,-2-5 1-16,-5-2-1 16,-3 1-1-16,0 0 0 15,-4-3 1-15,-14-4 1 16,-7 0-1-16,-16-3-106 15,5 0-463-15,3-10-1031 0</inkml:trace>
  <inkml:trace contextRef="#ctx0" brushRef="#br0" timeOffset="301932.4933">18606 10499 1011 0,'0'0'984'0,"0"0"-827"15,0 0-113-15,0 0-22 16,0-26 10-16,6 22 77 15,5 0 3-15,0 2-37 16,0 2-19-16,-1 0-17 16,-4 2-14-16,0 12-7 15,-3 6 30-15,0 6 7 16,-2 7-19-16,1 1-12 16,2 2-11-16,4-1-5 15,-2-2-1-15,0-3-6 16,0-3-1-16,2-6 0 15,-2-2-6-15,-1-6-22 16,-4-3-63-16,1 0-75 0,-2-5-116 16,0-3-254-16,0-2-38 0</inkml:trace>
  <inkml:trace contextRef="#ctx0" brushRef="#br0" timeOffset="302695.3501">18558 10466 715 0,'0'0'747'16,"0"0"-562"-16,0 0-41 15,0 0 29-15,0 0 15 16,0 0-39-16,32-70-51 16,-25 61-32-16,-1 5-26 15,-3-1-13-15,3 5-13 16,2 0-13-16,3 0 1 15,7 0-1-15,0 8 1 16,9 3-1-16,2 7 6 0,6 0-7 16,1 2 1-16,4 0 0 15,-5 0 0-15,0-1-1 16,-2 0 0-16,-6-2 0 16,-11-3 0-16,-4-4-1 15,-8-1 0-15,-4 2-8 16,0-3 9-16,-13-1 0 15,-3 0 8-15,-7-3 3 16,3 2 1-16,-2-2-3 16,5-4-3-16,8 3 1 15,1-3-6-15,5 3-1 16,3 1 0-16,0-1-1 0,0 4 1 16,8 3 0-16,4-1-1 15,2 2 1-15,5-2 1 16,-2 7-1-16,1-3 1 15,2 1-1-15,-1 2 1 16,-4-2-1-16,3 0 1 16,-8-2 1-16,1-2-1 15,-3 0 0-15,-1 0 0 16,-4-3 0-16,-3-1-1 16,0-2 1-16,0-1 0 15,0 3-1-15,-13-5 1 16,0 5-1-16,-3-5 0 15,-2 2-15-15,1-3-48 16,0 0-38-16,4 0-60 16,2 0-91-16,9-7-89 15,2-6-219-15,0-1-381 0</inkml:trace>
  <inkml:trace contextRef="#ctx0" brushRef="#br0" timeOffset="302980.6936">19211 10706 905 0,'0'0'1042'0,"0"0"-853"0,0 0-127 15,0 0 3-15,0 0 52 16,0 0-8-16,0 0-17 15,32 38-27-15,-20-20-33 16,-2 2-20-16,-3-3-11 16,1 0-1-16,-4-4 0 15,0-2-1-15,-4-5-53 16,0-1-85-16,0-3-100 16,-4-2-117-16,-5-7-234 15,2-3-407-15</inkml:trace>
  <inkml:trace contextRef="#ctx0" brushRef="#br0" timeOffset="303145.6298">19278 10678 1476 0,'0'0'378'16,"0"0"-284"-16,0 0-75 15,0 0-13-15,0 0-6 16,0 0-31-16,0 0-92 15,0 8-102-15,6-3-425 0</inkml:trace>
  <inkml:trace contextRef="#ctx0" brushRef="#br0" timeOffset="303720.4185">19428 10716 157 0,'0'0'1675'0,"0"0"-1427"16,0 0-185-16,0 0-33 15,0 0 45-15,0 0 26 16,0 0-24-16,-79-9-28 16,70 18-25-16,-1 1-10 15,7 4-6-15,2-1-8 16,1-3 0-16,0 1 0 15,8-3 0-15,1-4 0 16,5-1-2-16,0 0-30 16,4-3-19-16,-5 0-4 0,1 0 26 15,4-9 11-15,-6 0 7 16,4-3 10-16,-2-3-1 16,2-2 2-16,-4 3 25 15,3 2 30-15,-9 4 23 16,0 3 4-16,-5 1-20 15,1 4-32-15,1 0-22 16,0 9-8-16,2 8 1 16,3 6 8-16,3 4-3 15,5 6-5-15,2 4 0 16,6 5 0-16,2 1 5 16,0-3-5-16,-1 0-1 15,-7-2 0-15,-3-10-1 0,-9-2 1 16,-5-9-1-16,-1-5 0 15,-7-8-7-15,-15-1 7 16,-8-3 0-16,-5 0-23 16,0-12-98-16,-5-12-73 15,8 1-281-15,16-1-280 0</inkml:trace>
  <inkml:trace contextRef="#ctx0" brushRef="#br0" timeOffset="304026.9524">19835 10535 1602 0,'0'0'201'0,"0"0"-157"15,0 0-6-15,0 0 97 16,0 0 47-16,0 0-47 16,0 0-11-16,34 59-17 15,-28-25-46-15,4-1-23 16,0 2-16-16,2-5-6 16,1 4-14-16,1-8-1 15,-4 0-1-15,-1-9-9 16,-2 0-77-16,-2-8-84 15,-2-6-141-15,-2-3-215 0,1 0-200 16</inkml:trace>
  <inkml:trace contextRef="#ctx0" brushRef="#br0" timeOffset="304580.4033">19912 10592 1495 0,'0'0'282'16,"0"0"-206"-16,0 0-33 16,0 0 99-16,0 0 54 15,0 0-45-15,0 0-79 0,-1-60-46 16,19 53-19-16,3 5-6 16,0 2-1-16,3 0 1 15,-1 0 1-15,1 9 5 16,-3 1 2-16,0 3 1 15,-2 1-2-15,0-2 4 16,-8 1 8-16,-2-3 6 16,-3 0-4-16,-3-3-9 15,-3 0-12-15,0-1 0 16,-1-2-1-16,-11 5 1 16,-4-2 0-16,-1 0 0 15,-1-1 0-15,5-2 0 16,2 3 0-16,5 1 0 0,6 0-1 15,0 4 1 1,2 2-1-16,16 2 1 0,1-2-1 16,4 3 0-16,2-2-1 15,2-1 1-15,-2-2 0 16,-1 3-1-16,-8-7-1 16,-5 0 2-16,-2-4-1 15,-6-1 0-15,-3-3-11 16,0 0 0-16,-3 3 5 15,-15-3 6-15,0 0 0 16,-6 1-26-16,2 0-45 16,-1 1-29-16,8-2-86 15,8 2-162-15,0-2-172 16,7 0-223-16</inkml:trace>
  <inkml:trace contextRef="#ctx0" brushRef="#br0" timeOffset="305041.6546">20343 10714 1513 0,'0'0'300'0,"0"0"-218"16,0 0-4-16,0 0 69 15,0 0 3-15,0 0-49 16,0 0-40-16,-44-11-20 15,39 22-15-15,1 1-12 0,2 6-2 16,2-5-6-16,0 3-5 16,0-6-1-16,5-1 0 15,6-5 1 1,-1-1-2-16,2-3 1 0,0 0-27 16,3 0-4-16,-3-6 7 15,1-5-4-15,-4-4 19 16,-1 1 8-16,-2-2 1 15,1-1 12-15,-6 4 19 16,1 3 26-16,-2 6 14 16,0 2-4-16,0 2-15 15,0 0-29-15,0 0-23 16,1 9 0-16,4 8 0 0,2 0 1 16,5 2-1-1,2-3-12-15,2-2-50 0,-3-4-32 16,0-1-59-16,-3-8-116 15,-1-1-111-15,-5-1-197 16,1-8-549-16</inkml:trace>
  <inkml:trace contextRef="#ctx0" brushRef="#br0" timeOffset="305473.5784">20554 10671 1437 0,'0'0'250'16,"0"0"-184"-16,0 0-24 15,0 0 76-15,0 0 52 16,0 0-49-16,0 0-29 16,26 55-37-16,-20-38-23 0,-2-3-18 15,-3-2-1-15,1-5-7 16,-2 0-6-16,0-4 0 16,0-3 0-1,0 0-12-15,0 0-13 0,0 0-7 16,0-4-10-16,0-9 14 15,0-1 7-15,9-4-1 16,4-2 16-16,7-3-4 16,-3 0 3-16,2 0-36 15,-2 3 43-15,-5 6 10 16,-4 7 36-16,-3 1 6 16,2 6 1-16,-4 0-4 15,3 0-18-15,-2 7-18 0,4 6 4 16,2 4 6-1,0 3 1-15,4 0-3 0,-8 2-11 16,0-5-4-16,-2 0-6 16,-2-4 0-16,-2-3-2 15,0-4-66-15,0-2-101 16,-2-4-158-16,-2 0-73 16,2-5-238-16</inkml:trace>
  <inkml:trace contextRef="#ctx0" brushRef="#br0" timeOffset="306031.402">20898 10628 1458 0,'0'0'259'16,"0"0"-144"-16,0 0 20 16,0 0 37-16,0 0-16 15,0 0-45-15,0 0-57 16,-72-10-30-16,60 13-12 15,2 4-1-15,5 6-5 16,5-3 0-16,0 2 2 16,3-1-2-16,12 1-6 15,1-4 1-15,2-2-1 16,1 0-26-16,-1-5-3 16,-1-1-1-16,-4 0 15 15,0-7 8-15,-4-2 5 16,1-4 2-16,-4-4 1 0,-2 0 15 15,0 1 24-15,-1-4 0 16,2 3 38-16,-2-2-8 16,-2 5 10-16,2 4-44 15,-1 1 3-15,-1 5-11 16,-1 1-11-16,2 3-17 16,1 0-11-16,1 14-2 15,1 2 12-15,1 9 1 16,0 5 0-16,1 1 0 15,3 7 0-15,-1-1 0 16,4 2 1-16,-3-2-1 16,2 0 1-16,-2 0 0 15,1-5 0-15,-5-6 0 0,-5-3-1 16,-1-6-2 0,0-3 2-16,-18-8 1 0,-4 0-1 15,-8-6 2-15,-8 0 5 16,-5-1-7-16,-9-11-64 15,14 2-137-15,6 0-556 0</inkml:trace>
  <inkml:trace contextRef="#ctx0" brushRef="#br0" timeOffset="317608.0726">21132 10730 582 0,'0'0'161'0,"0"0"23"15,0 0-127-15,0 0-33 16,0 0 16-16,0 0 50 16,3 0-11-16,0 0-32 15,2 0 3-15,0 0 5 16,-1 0-2-16,2 0-5 16,2 0 7-16,3 0-9 15,2 0-21-15,-3-4-3 16,3 4 3-16,3 0-5 15,0 0-2-15,0 0-8 16,5 0-4-16,0 0 5 16,2 0 2-16,-1 0-5 15,3 0 0-15,0 4-6 0,1 2 5 16,-1-2-5-16,4 0 3 16,-2-1-3-16,1 4-2 15,-3-4 1-15,0 2 0 16,-1-4-1-16,-6 3 1 15,2 2 1-15,-8-5-1 16,2 1 0-16,2 1 0 16,0 1 0-16,2-1 0 15,4 0-1-15,2 0 1 16,1-2-1-16,-1 2 0 16,2 0 0-16,-1-3-1 15,-3 0 2-15,-2 3-1 16,-4-3 0-16,-2 0 1 0,-3 0-1 15,-5 0 1-15,1 0 18 16,-4 0 28-16,-3 0 13 16,3 0-6-16,-3 0-8 15,0 0-10-15,0 0-10 16,0 0-4-16,0 0-11 16,0-3-5-16,0 0-6 15,0 0 0-15,0-1 0 16,0-2 0-16,-10 2 0 15,1-2 0-15,-2-4-1 16,-1 4 1-16,-2-1 0 16,-1 0 6-16,3 0-6 0,1-3 2 15,1 4-1 1,3 3 0-16,2-1 1 0,4 1-1 16,1 3 7-16,0 0-1 15,0 0 3-15,0 0 1 16,0 0-4-16,0 0-7 15,0 0 0-15,4 0 0 16,5 7 0-16,4 2 1 16,0-2-1-16,3 3-1 15,4 0 1-15,-1 0 0 16,1 1-1-16,0-2 1 16,1 1-1-16,-3 0 1 15,-2-1 0-15,0-2 1 16,-10-3-1-16,-1 2 0 15,-3-2-1-15,-2 2-1 0,0-2 2 16,-6 3 20 0,-6-2 26-16,-6 5-2 0,2-2 2 15,-8 0-12-15,2 0-13 16,-1 2-4-16,-12 10-17 16,6-4-169-16,5-2-636 0</inkml:trace>
  <inkml:trace contextRef="#ctx0" brushRef="#br0" timeOffset="319185.6276">23383 11949 1182 0,'0'0'319'15,"0"0"-224"-15,0 0-94 16,0 0 0-16,0 0 29 16,0 0 106-16,0 0-32 15,30 0-46-15,-10 10-17 16,6 0-17-16,5 3-13 16,2 1 0-16,1 1 4 15,4-1-6-15,1 5-3 16,1-2-4-16,-3 0-1 15,-1-1 0-15,-3 0 6 16,0-5-6-16,-8 2 0 16,-1-3 5-16,-6-3 2 0,-2-1 12 15,-7-2 13-15,-3-4 11 16,-2 0-3-16,-2 0 3 16,-2 0-4-16,0 0 8 15,0 0-7-15,0 0-13 16,0-4-10-16,-6-6-18 15,-1 0 1-15,-3-3 0 16,0 3 1-16,0-3-1 16,-1-1 0-16,4 2-1 15,-4-2 6-15,4-3-5 16,1 5 9-16,1-5 6 16,2 0 4-16,-1 5 2 15,3 2-13-15,-2 0 0 0,1 3-9 16,1 3 6-16,1 1-5 15,0 0 0-15,0 3 0 16,0 0-1-16,0 0 0 16,0 0 0-16,0 0-1 15,0 3 1-15,0 7 1 16,4 0-1-16,6 0 2 16,1 4 4-16,1-5-5 15,3 4 1-15,0 3-2 16,-2-2 1-16,1 2 0 15,-3-2 0-15,-2-1-1 16,-1 3 1-16,-2-2-1 0,-1-1 1 16,-1-3 0-1,-1 0-1-15,-3-3 3 0,1-2 12 16,-1 0-2-16,0-3-2 16,0 2-1-16,0-4 11 15,0 2 7-15,-4-2-2 16,-16 1 27-16,-6-1-12 15,-12 0-22-15,-8 0-19 16,-33 3-18-16,12 3-287 16,2-2-803-16</inkml:trace>
  <inkml:trace contextRef="#ctx0" brushRef="#br0" timeOffset="340825.4444">24582 11331 662 0,'0'0'249'0,"0"0"-118"0,0 0-63 16,0 0 64-1,23-13 67-15,-20 10-28 0,1-1-19 16,1 0-37-16,2 1-9 15,0-3-46-15,3 6-31 16,-1-1-4-16,1 1 13 16,-3 0-16-16,-1 1-20 15,0 12-2-15,-3 4 1 16,2 6-1-16,-5-1 1 16,0 5 0-16,0-1 0 15,0 2 0-15,1 0 0 16,2-1 0-16,-1-3 1 15,2-2-1-15,-1 1 7 0,2-7-8 16,-2-1 0 0,0-5 0-16,-2-1 1 0,-1-2-1 15,2-3-1-15,-2-1-1 16,0-1 1-16,0 0 1 16,0-2 0-16,0 0-2 15,2 2-7-15,0-2 9 16,-1 0 1-16,4 0 1 15,-1-2-2-15,3-8 0 16,-1-1-16-16,2-5-18 16,-3 1 10-16,1 0 17 15,-2 1 7-15,1 2-11 16,-1 5 9-16,1 1 1 16,-4 2 0-16,1 1 0 15,-2 3 0-15,0 0-11 0,0 0 10 16,0 0 1-1,0 0 1-15,1 0 0 0,-1 0 1 16,0 0 7-16,0 0-7 16,0 0 7-16,0 0-8 15,0 0-6-15,0 0-9 16,0 3 2-16,0 7 12 16,0 3 1-16,0 0 0 15,0 0 0-15,0 4 1 16,0 0 0-16,0 0 0 15,0-2-1-15,0-1 6 16,0 3-4-16,0-5-1 16,2-2 1-16,-1-3-1 0,-1-3-1 15,0-2 1 1,0 2 0-16,0-4-1 0,0 0 0 16,0 0 0-16,0 0-1 15,0 0 1-15,0 0 13 16,-7-6 20-16,-5-4 2 15,-5-4-10-15,0-6-3 16,-7 0 18-16,3 5-16 16,1 1-13-16,1 4-11 15,8 7-181-15,7 2-881 0</inkml:trace>
  <inkml:trace contextRef="#ctx0" brushRef="#br0" timeOffset="346966.3477">14415 7447 88 0,'0'0'48'0,"0"0"-16"16,-39 80-32-16,33-51-19 16,6-6-81-16</inkml:trace>
  <inkml:trace contextRef="#ctx0" brushRef="#br0" timeOffset="354020.1392">26693 9951 1160 0,'0'0'277'15,"0"0"-191"-15,0 0-6 16,0 0 92-16,0 0 29 16,0 0-48-16,3-23-70 0,-3 23-34 15,2 0-5-15,-2 0-7 16,1 0-12-16,1 0-13 16,1 9-6-16,1 5 22 15,3 6 15-15,1 2-22 16,4 5-3-16,3 0 6 15,0 0 1-15,0-2-12 16,-2-1 1-16,-1-3-7 16,-1-3-5-16,-4-2-1 15,-2-6-1-15,-2-2 1 16,-3-6-1-16,0 2-6 16,0-4-25-16,0 3-22 15,0-3-56-15,0 0-113 16,-8 0-393-16,2 0-734 0</inkml:trace>
  <inkml:trace contextRef="#ctx0" brushRef="#br0" timeOffset="354690.9152">26701 9835 901 0,'0'0'248'16,"0"0"-77"-16,0 0 15 15,0 0 45-15,0 0 21 16,0 0-90-16,0 0-74 16,6-17-45-16,2 17-15 15,8 10 27-15,4 0 0 16,9 6-3-16,5 1-9 16,5-1-10-16,4 7-7 0,0-3-9 15,-4 1-8 1,-7-1-8-16,-7-2 1 0,-7-4-1 15,-3 2-1-15,-6-5 2 16,-3 2-2-16,0-6 0 16,-3 0 1-16,-3-4 0 15,1 0 5-15,-1-3 2 16,0 0 10-16,0 0 12 16,2 0 16-16,-2 0 7 15,0 0 2-15,0-1-10 16,0-8-17-16,1-4-27 15,-1-4 5-15,0-6-5 16,0 2 0-16,0-4-1 16,0-5 0-16,-6 0 0 15,-4-1 0-15,1 2 0 16,-2 1 0-16,1 5 0 0,3 5 6 16,0 2 2-16,4 6-1 15,2 3-6-15,1 1 0 16,0 2-1-16,0 0-8 15,0-2-36-15,0 6-49 16,1 0-71-16,-1 0-117 16,0 10-324-16,-3 7 60 15,-7-1 34-15</inkml:trace>
  <inkml:trace contextRef="#ctx0" brushRef="#br0" timeOffset="355124.0649">27263 9983 980 0,'0'0'768'15,"0"0"-666"-15,0 0-61 16,0 0 58-16,0 0 46 15,0 0-73-15,0 0-51 16,0 17-6-16,-7-4 17 16,-2 0-10-16,3 1-7 0,2-1-2 15,2 1-5 1,2-2-2-16,0-2 0 0,10-3 3 16,5 0-2-1,6-4-1-15,1-1-5 0,3-2 5 16,-2 0-6-16,0-2-19 15,-7-8 3-15,-1-4 7 16,-7 1 8-16,-7 1 1 16,-1 2 7-16,-1 0 1 15,-13 3-8-15,-5 0 0 16,-4 3-6-16,2 1-21 16,-1 3-103-16,1 0-146 15,6 0-218-15,3 0-162 0</inkml:trace>
  <inkml:trace contextRef="#ctx0" brushRef="#br0" timeOffset="355594.3164">27432 9979 1303 0,'0'0'372'15,"0"0"-267"-15,0 0 1 16,0 0 53-16,0 0-47 16,0 0-74-16,0 0-29 15,6 10-3-15,-2 4 6 16,2 6-3-16,3-3 1 0,2 3 3 16,1-4-2-1,2 4 4-15,2-8-1 0,-2 2 3 16,0-4-8-16,-1-6-2 15,-4-1 0-15,0-3-1 16,0 0 9-16,0-3 27 16,-3-7-10-16,0-3-7 15,-1-4 5-15,-4-3 4 16,1 1-13-16,-2-2-5 16,0-2-1-16,0 0 2 15,0 4-2-15,-2-1-5 16,-2 3 0-16,-1 1-10 15,2 3-1-15,2 2-6 16,-1 4-11-16,2 7-28 16,0 0-85-16,0 0-141 0,0 20-47 15,0-6 44-15,0 2-278 16</inkml:trace>
  <inkml:trace contextRef="#ctx0" brushRef="#br0" timeOffset="356230.4974">27773 9996 603 0,'0'0'759'0,"0"0"-643"15,0 0-42-15,0 0 93 16,0 0 53-16,0 0-40 15,0 0-75-15,8-15-52 16,-8 12-22-16,-6-1 5 16,-6 4 10-16,0 0 9 15,-3 0-14-15,-3 0-16 16,3 7-7-16,1 5-3 16,1 2-6-16,5-1-2 15,3 0-5-15,5 1-2 16,0-1 0-16,0-4 1 15,12-2-1-15,3-4 0 16,3 3 0-16,1-5 1 0,1-1 0 16,-4 0-1-1,1 0-2-15,-4-3-12 0,-1-5-1 16,-5 0 13-16,-2-2 2 16,-2 0 7-16,-3 0 9 15,0-1 8-15,0 1 9 16,0-3-8-16,0 3 8 15,0 0 6-15,0 3-11 16,0-1-4-16,0 1 4 16,0 3-7-16,0 1 0 15,0 3 5-15,0 0-8 16,0 0-12-16,0 0-6 16,0 0 0-16,0 4 0 0,0 7 11 15,0 3 16 1,0 6 3-16,2 0 0 15,15 4 8-15,7-4-16 16,4 2-1-16,2-5-20 0,-2 0-1 16,-5-4 0-16,-10-5-35 15,-13-3-84-15,-7-1-163 16,-9-4-522-16</inkml:trace>
  <inkml:trace contextRef="#ctx0" brushRef="#br0" timeOffset="358396.2416">28970 10053 864 0,'0'0'1002'16,"0"0"-830"-16,0 0-117 15,0 0 85-15,0 0 36 16,0 0-63-16,0 0-52 15,0 0-21-15,0 0-9 16,0 0-13-16,0 3-10 16,0-2-7-16,0-1 5 15,-7 3 5-15,-7-1 3 16,-7-1 14-16,-5-1 7 16,-2 0-4-16,0 0-15 15,6-3 1-15,7-4-4 16,9 0 8-16,6-2 12 15,0-2-20-15,18-5-13 0,6 2-1 16,4-3-10 0,5-1 1-16,0-3 0 15,-1 2 4-15,-3-2 5 0,-5 2 0 16,-5-1 1-16,-7 3 0 16,-3-2 1-16,-8 5-1 15,-1-2 1-15,0 4-1 16,-4-2 1-1,-14 1 0-15,-4-1 6 0,-6 4-6 16,-4 0 0-16,3 7 6 16,1 3 1-16,4 0-7 15,8 6-1-15,7 8-1 16,8 3 0-16,1 6 1 16,4 3 1-16,18-3-1 15,8 4-1-15,8 0 1 0,4-2-6 16,4-1-15-16,2-1-6 15,-2 1 12-15,-3-2 8 16,-4 1 5-16,-7 1 1 16,-7-4 1-16,-6-4-1 15,-10-3-5-15,-6-1 5 16,-3-4-7-16,0 2 8 16,-17-1 0-16,-6-2-2 15,-7-3 1-15,-6 3-50 16,0-4-120-16,-5-3-98 15,9 0-333-15,14 0-448 0</inkml:trace>
  <inkml:trace contextRef="#ctx0" brushRef="#br0" timeOffset="359173.303">29844 9808 348 0,'0'0'989'16,"0"0"-729"-16,0 0-69 16,0 0 60-16,0 0-59 15,0 0-72-15,0 0-52 16,-32-26-25-16,6 23 0 15,-2 0 2-15,-6 3-5 16,-1 0-12-16,-1 0-1 16,5 0 0-16,3 6-5 15,8 4-1-15,8-1-11 16,8 4-1-16,4-2-3 16,4 4-4-16,17 0 5 15,5 1 1-15,8-2-7 0,3-2 1 16,1 2-1-1,0-1-1-15,1 1 1 0,-2-1 0 16,-2-1-1-16,-7 3 1 16,-5-3 0-16,-7-2-1 15,-5 0 0-15,-4 0 0 16,-7 0 0-16,0-3-1 16,-4 3-1-16,-12 0 1 15,-6 0 0-15,-6-2 1 16,-4-1 0-16,-2-3 0 15,1-1-1-15,3-3-32 16,7 0-73-16,9 0-128 16,6 0-265-16,8-6-200 0</inkml:trace>
  <inkml:trace contextRef="#ctx0" brushRef="#br0" timeOffset="360807.6376">30074 9958 527 0,'0'0'565'16,"0"0"-401"-16,0 0 26 15,0 0 27-15,0 0 34 16,0 0-30-16,0 0-54 16,-3-27-41-16,3 27-37 15,0 0-14-15,0 0-26 16,3 0-27-16,1 0-20 15,-1 6-1-15,2 4 1 0,0 1-2 16,-1 2 1-16,2-1 0 16,1-2 0-16,1 3 0 15,-1-6-1-15,0 0-15 16,1-1-25-16,0-4 9 16,1-2 13-16,-2 0 6 15,3 0 0-15,-2-5 11 16,1-5-1-16,0-3 1 15,-3 2-6-15,0-2 6 16,-2 0 1-16,-1 4 6 16,-3 2 8-16,0 0 11 15,0 7-4-15,0 0-11 16,0 0-4-16,0 0-6 16,0 0 0-16,0 11 2 15,0-1 8-15,2 3-3 0,8-1 1 16,2-1-8-16,3-1 0 15,0-1-51-15,0-2-74 16,-2-2-129-16,-1-3-131 16,-1-2-139-16,-5 0-102 0</inkml:trace>
  <inkml:trace contextRef="#ctx0" brushRef="#br0" timeOffset="361037.7484">30364 9940 1275 0,'0'0'292'15,"0"0"-101"-15,0 0 37 16,0 0 6-16,0 0-52 16,0 0-100-16,0 0-63 0,20 0-10 15,-9 21 3 1,1 7-5-16,4 0 7 0,1 2-8 16,1-1-5-1,-1-2 0-15,-5-4-1 0,-3-3-29 16,-4-5-57-16,-5-3-55 15,0-7-94-15,-8-5-82 16,-5 0-179-16,-3 0-236 0</inkml:trace>
  <inkml:trace contextRef="#ctx0" brushRef="#br0" timeOffset="361373.6399">30368 9885 992 0,'0'0'548'0,"0"0"-482"16,0 0-4-16,0 0 128 16,0 0 64-16,0 0-107 15,0 0-92-15,22-47-30 16,1 47-16-16,-1 7-3 16,4 3-5-16,-1 3 0 15,0-3 0-15,-2 2 12 16,-2-2 8-16,-5 1 7 15,-4-1 3-15,-6 0-14 16,-3-1-11-16,-3 2 4 16,0-2-1-16,-11-1 9 15,-5 0-9-15,-3-3-3 0,-2 1-6 16,0 0-43 0,4-2-113-16,8-4-200 0,6 0-320 15,3 0-509-15</inkml:trace>
  <inkml:trace contextRef="#ctx0" brushRef="#br0" timeOffset="361747.1301">30714 9907 1528 0,'0'0'312'16,"0"0"-249"-16,0 0-32 0,0 0 20 15,0 0 30 1,0 0-25-16,0 0-36 0,78 31-20 16,-68-31-4-1,2 0-45-15,-4-1-7 0,-2-8-6 16,-2-5-26-16,-2 1 41 16,-1-3 40-16,-1 3 7 15,0-1 13-15,0 4 19 16,-4 0 19-16,-10 6 5 15,-5 2 7-15,-2 2 10 16,0 0-11-16,-1 6-12 16,4 11-8-16,6 2 1 15,6 1-18-15,6 6-13 16,0-6-5-16,9 3-7 0,11-3-11 16,3-3-100-16,11-7-181 15,-8-1-252-15,-4-8-270 16</inkml:trace>
  <inkml:trace contextRef="#ctx0" brushRef="#br0" timeOffset="362085.5312">30911 9878 1371 0,'0'0'227'0,"0"0"-169"15,0 0-36-15,0 0 19 16,0 0-2-16,0 0 40 15,0 0 2-15,15 60-46 0,-3-37-19 16,-2-3-6-16,-1-2-4 16,-2-4-5-16,-2-7 0 15,-3-4 0-15,-2-3 0 16,0 0 24-16,0 0 32 16,0-10 4-16,0-4-33 15,-3-6-2-15,0-5 13 16,3 1 19-16,0-5-17 15,0 3-14-15,4 5 35 16,5 1-13-16,2 4-29 16,2 9-20-16,2 2-23 15,4 5-91-15,13 0-187 16,-6 0-322-16,-1 5-295 0</inkml:trace>
  <inkml:trace contextRef="#ctx0" brushRef="#br0" timeOffset="362957.3406">31607 10113 618 0,'0'0'847'0,"0"0"-709"15,0 0-102-15,0 0 30 16,0 0 67-16,0 0-3 16,0 0-4-16,0 0-29 0,0 0-29 15,0-5 0 1,0-4-25-16,0-5-29 0,0-6-13 15,0-5 0-15,-5-5-1 16,-1-4 0-16,-3-8 0 16,-3-2-1-16,2-4 1 15,0 0 0-15,2 3 6 16,3 6 35-16,2 9-4 16,3 10-10-16,0 7 12 15,0 9 10-15,0 4-27 16,0 0-22-16,0 0-10 15,0 17 10-15,5 3-1 16,1 6 1-16,6 0 0 16,0 8 1-16,5-1 0 0,6 2 0 15,1-1-1-15,4-1 0 16,0-3-10-16,-1-4-7 16,-5-7 1-16,-5-5 1 15,-4-4 9-15,-4-2 6 16,-3-3 0-16,-1-2 0 15,1-3 0-15,-3 0 8 16,0 0-1-16,1 0 2 16,1-10 1-16,1-3 4 15,-2-6-13-15,2-4 13 16,0-4 5-16,-1-5-9 16,1-6-9-16,-2-2 5 15,-1 1-5-15,0 2 0 16,-3 7 0-16,0 11 8 0,0 2-7 15,0 14-2-15,0 3-2 16,0 0-41-16,0 0-64 16,-4 9-58-16,-1 6-134 15,1-1-377-15,4-4-458 0</inkml:trace>
  <inkml:trace contextRef="#ctx0" brushRef="#br0" timeOffset="363297.7435">31957 9878 1525 0,'0'0'306'0,"0"0"-237"0,0 0-34 15,0 0 19-15,0 0-7 16,0 0-19-16,0 0-6 15,0 85-9-15,0-65-4 16,4-3-3-16,5-4 0 16,5 0 0-16,-1-9-5 15,2-1 6-15,2-3-1 16,-4 0-5-16,3-4 8 16,-3-12-9-16,-2 2 1 15,-3-4 6-15,-4 0-1 0,-2 5 15 16,-2 0 4-16,0 0-20 15,-15 3-5-15,-6 6-21 16,-10-1-169 0,4 5-297-16,5 0-302 0</inkml:trace>
  <inkml:trace contextRef="#ctx0" brushRef="#br0" timeOffset="363742.4273">32165 9901 1525 0,'0'0'253'0,"0"0"-158"16,0 0 71-16,0 0-31 15,0 0-80-15,0 0-42 16,0 0 14-16,0 0-12 15,5 56-7-15,-2-37-6 16,2 1 4-16,1-3-5 16,1 0 0-16,3-4 5 15,1-3 1-15,1-3-6 16,1-4 6-16,1-3 1 16,2 0-1-16,-2-1 4 15,2-11-1-15,-2-5 6 16,0 0 14-16,-2-9-5 15,1 3-3-15,-3-4 4 16,-4 1 2-16,-3 4 17 0,-3 4-2 16,0 5-28-16,-2 4-15 15,-4 5 0-15,0 4-33 16,-2 0-131-16,1 0-84 16,4 10-111-16,3 0-194 15,0-3-387-15</inkml:trace>
  <inkml:trace contextRef="#ctx0" brushRef="#br0" timeOffset="364199.1352">32513 9875 1330 0,'0'0'510'0,"0"0"-415"16,0 0 59-16,0 0-27 15,0 0-81-15,0 0-37 16,0 0 4-16,-29 12 6 16,12 2-8-16,4 5-1 15,1-5-3-15,4 3-5 16,4-5 5-16,2-1-6 16,2-2 1-16,0-5-1 15,0-2 8-15,0-1 3 16,6-1-2-16,8 0-2 15,1-1-8-15,4-7 0 0,-1-4 0 16,0-3-12-16,0-1 6 16,-2-2 5-1,-1-5 1-15,-1 7 0 16,-4-2 12-16,-4 9 72 0,-2 0-27 16,-4 8 1-16,0 1-25 15,0 0-23-15,0 4-10 16,-7 10 18-16,1 5 16 15,2 1-6-15,4 7-8 16,0-1-13-16,0-1-6 16,6-1-1-16,8 1-123 15,-3-10-257-15,0-5-784 0</inkml:trace>
  <inkml:trace contextRef="#ctx0" brushRef="#br0" timeOffset="393196.6105">32760 12412 23 0,'0'0'0'0</inkml:trace>
  <inkml:trace contextRef="#ctx0" brushRef="#br0" timeOffset="393319.4357">32251 11849 325 0,'0'0'0'0,"0"0"-127"0</inkml:trace>
  <inkml:trace contextRef="#ctx0" brushRef="#br0" timeOffset="395828.5901">28011 15209 212 0,'0'0'162'0,"0"0"-80"15,126 72-61-15,-66-38-21 16,-4 0-6-16,-1-2-2 16,-3 0 7-16,-6-2 1 15,14 7-13-15,-11-8-40 16,-9-6-142-16</inkml:trace>
  <inkml:trace contextRef="#ctx0" brushRef="#br0" timeOffset="409935.4408">30559 16891 163 0,'0'0'52'0,"0"0"-35"16,0 0-11-16,0 0 4 16,0 0 6-16,0 0-16 15,30 72-62-15</inkml:trace>
  <inkml:trace contextRef="#ctx0" brushRef="#br0" timeOffset="421790.2471">21925 16751 780 0,'0'0'710'0,"0"0"-496"16,0 0-30-16,0 0 92 16,0 0-53-16,0 0-65 15,0 19-60-15,0-17-19 16,0 1-5-16,2 0-29 0,-2-3-13 15,1 0-3-15,-1 0-3 16,0 0-5-16,0 0 0 16,2-3 6-16,2-11-11 15,2-6-8-15,1-9-7 16,-1-4 5-16,0-6 0 16,1-4 1-16,-4 0-6 15,0 1 27-15,-3 3-8 16,0 7-5-16,1 2-3 15,2 7 12-15,0 4 6 16,-2 5-15-16,2 4-6 16,0 2-2-16,-1 5 4 15,1 1-10-15,-2 2-1 0,4 0-2 16,-1 0-6 0,7 13 8-16,2 7 1 0,2 3 5 15,2 7-5-15,-1 3 0 16,0-1-1-16,4-1 2 15,-4-1-2-15,7-5 1 16,-4-1-1-16,0-4 1 16,1-5 0-16,-3 0 4 15,2-9-4-15,-5 0-1 16,0-6 1-16,4 0 6 16,-5 0 1-16,2-10-2 15,2-7-5-15,-4-5-1 16,0-8 0-16,-1-2-1 15,2-5 1-15,-4 0 0 0,-2 1 0 16,-4 6 0-16,-3 5 0 16,-1 1 9-16,0 3-2 15,0 5-6-15,0 4-1 16,0 8-1-16,0-1-21 16,2 3-22-16,1 2-28 15,3 0-31-15,5 0-33 16,0 0-98-16,4 17-106 15,-2-2-272-15,-5 3-167 0</inkml:trace>
  <inkml:trace contextRef="#ctx0" brushRef="#br0" timeOffset="422329.676">22596 16484 1066 0,'0'0'410'16,"0"0"-176"-16,0 0 85 15,0 0-31-15,0 0-90 16,0 0-47-16,0 0-53 15,-3-4-49-15,3 4-37 16,0 7-4-16,0 6 7 16,0 4 3-16,0 0-11 0,-1 0 1 15,1-1-2-15,0-3-5 16,0-3-1-16,0-2-1 16,0-4-20-16,0 0-12 15,0-4 9-15,7 0-10 16,6 0 25-16,1-10-9 15,3-7 9-15,1-1 1 16,0-2 7-16,-2 1 1 16,-4 1 0-16,-3 4 5 15,-3 4 13-15,-5 3 22 16,-1 4 7-16,0 3 5 16,0 0-19-16,0 0-9 15,0 0-12-15,0 0-7 16,0 0-5-16,0 3-10 15,0 8 8-15,0 5-6 0,3 1 7 16,2 3-7-16,2-3-33 16,4-1-57-16,-2 0-75 15,1 4-145-15,2-8-319 16,-6 0-262-16</inkml:trace>
  <inkml:trace contextRef="#ctx0" brushRef="#br0" timeOffset="422723.7246">23056 16487 689 0,'0'0'915'0,"0"0"-677"16,0 0-1-16,0 0-4 16,0 0-67-16,0 0-39 15,0 0-56-15,0-30-31 16,-3 25-4-16,-6 4 0 16,-3-2-6-16,-4 3 0 0,-2 0 6 15,-1 0 4 1,-7 3-6-16,7 7-1 0,-2 1-9 15,7 4-10-15,6-1-14 16,5 2-1-16,3 1-10 16,0-2 2-16,16-3-1 15,3 0-26-15,5-6-61 16,11-2-105-16,-9-1-153 16,-3-3-482-16</inkml:trace>
  <inkml:trace contextRef="#ctx0" brushRef="#br0" timeOffset="423027.5268">23220 16187 1360 0,'0'0'531'15,"0"0"-414"-15,0 0 96 16,0 0-5-16,0 0-43 15,0 0-51-15,0 0-64 16,0 19 33-16,0 8 11 16,-3 6-25-16,-1 1-17 15,1 6-20-15,-2-1-16 16,4 0-8-16,-1-2-8 16,2-2 0-16,0-8-35 15,0 0-68-15,0-8-103 16,0 1-83-16,8-10-352 15,-4-5-198-15</inkml:trace>
  <inkml:trace contextRef="#ctx0" brushRef="#br0" timeOffset="423774.5086">23336 16461 55 0,'0'0'1554'15,"0"0"-1282"-15,0 0-153 16,0 0 77-16,0 0-30 16,0 0-61-16,0 0-42 0,-1-4-28 15,1 8 18 1,-2 3-10-16,2-2-16 0,0-1-8 16,0-1 18-16,0-2-8 15,0-1-3-15,0 2-3 16,0-2-8-16,0 0 4 15,0 0-4-15,0 0-1 16,0 0-6-16,0 0 0 16,0 0-8-16,3 0 0 15,0 0 0-15,0 0-27 16,-1 0-4-16,3 0-1 16,-5 0 10-16,0 0 7 15,0 0 14-15,3 0 0 16,-3 0 1-16,0 0 6 15,0 0 4-15,0 0 14 0,0 0-3 16,0 0-6-16,0 0-14 16,0 0-1-16,1 0-7 15,-1 0-25-15,2 0-12 16,1 0 0-16,1 0 10 16,-1 0 13-16,1 0 11 15,1 0 9-15,-1 0 0 16,2 0 1-16,5 0 0 15,-5 0 0-15,4-2 0 16,-1-2-13-16,1 0-20 16,0-1 2-16,-3 0 13 15,2-1 16-15,-6 1 1 16,0 1 1-16,-3-1 6 0,0 3 32 16,0-1 0-16,0 3-2 15,-2-5-12-15,-9 4-12 16,-5 1 6-16,-1 0 9 15,-1 0-5-15,-5 0 0 16,4 9-4-16,1 1 0 16,2 1 8-16,4 1 2 15,1 4-7-15,4 1-12 16,5 0-8-16,2 0 6 16,0 3-6-16,14-2 5 15,1 0-6-15,2-2-22 16,2-4-57-16,1-4-97 15,7-5-110-15,-3-3-444 0,-7 0-855 16</inkml:trace>
  <inkml:trace contextRef="#ctx0" brushRef="#br0" timeOffset="424204.1506">23611 16461 1111 0,'0'0'345'16,"0"0"-137"-16,0 0 94 15,0 0-49-15,0 0-74 16,0 0-54-16,0 0-26 16,-40 4 0-16,34 4-17 0,0 6-40 15,-2-1-18 1,0 4-14-16,2-3-10 0,3 2-1 15,3-4-11-15,0-1 5 16,0-1-2-16,11-4 2 16,7-4 6-16,5-2-12 15,0 0-18-15,3-2-3 16,1-11-1-16,-3-1-8 16,-4-1 13-16,-4-2-11 15,-8 1 41-15,-5 2 3 16,-3 4 17-16,-1 0-18 15,-15 1-2-15,-7 2 1 16,1-2 0-16,-4 8-1 0,6-2-75 16,-4 3-137-1,10 0-364-15,7 3-348 0</inkml:trace>
  <inkml:trace contextRef="#ctx0" brushRef="#br0" timeOffset="424610.2253">23866 16411 1498 0,'0'0'324'0,"0"0"-137"0,0 0 23 16,0 0-62-16,0 0-96 15,0 0-21-15,0 0-5 16,-49-3 14-16,34 10-9 16,2 2 8-16,2-2-5 15,5 3-18-15,6 1-14 16,0 0-2-16,0 3 8 16,12-1 4-16,4 1-11 15,3 2 5-15,0-2-5 16,-1-1-1-16,-5-1 1 15,-1-1 0-15,-2 2-1 0,-4-3 1 16,-2-3-1 0,-4 1 0-16,0 0 0 0,0-1-9 15,-4-3-3-15,-6 2 3 16,-5-3 0-16,2-1-85 16,-7 3-170-16,7-5-332 15,3 0-305-15</inkml:trace>
  <inkml:trace contextRef="#ctx0" brushRef="#br0" timeOffset="425399.3186">24144 16473 735 0,'0'0'1129'0,"0"0"-903"16,0 0-79-16,0 0 28 16,0 0-65-16,0 0-54 15,0 0 20-15,-3 31-31 16,6-15-26-16,1-2-10 16,-1-1-3-16,0-1 0 15,0-4-5-15,-1-6-1 16,-2-1 0-16,2-1 0 15,-2 0 0-15,3 0 0 16,0-7-34-16,2-5 23 16,3-2 11-16,-2-3 12 0,2-1 0 15,0 3 3 1,-2 0 18-16,0 5 31 16,-3 3 0-16,0 4-13 0,-2 2-1 15,-1 1-14-15,0 0-13 16,5 0-12-16,-5 0-10 15,0 0 1-15,0 0-1 16,0 0-1-16,0 0-1 16,0 0 1-16,0 0-1 15,0 0-1-15,0 0-10 16,0 0-2-16,1 0 6 16,-1 0 1-16,2 0-2 0,-2 0 3 15,0 0-2 1,0 0 8-16,0 0-1 0,0 0 1 15,0 0 2-15,0 0-1 16,0 0 11 0,0 0 6-16,0 0 3 0,0 0-5 15,0 0-4-15,0 0-12 16,0 1-5-16,0 12 5 16,0 3 0-16,0 5 1 15,1 4 0-15,5-1 0 16,2 2 0-16,-1 3-1 15,3-5 1-15,0 1-1 16,-6-4 0-16,1 2 0 16,-4-7-1-16,-1 0-8 15,0-3 2-15,-4-2-7 0,-9 2 1 16,-4-3 6-16,-4 0 1 16,-6-3 5-16,-5-1-8 15,0-5-18 1,-3 2-40-16,-6-3-120 0,9 0-189 15,10 0-728-15</inkml:trace>
  <inkml:trace contextRef="#ctx0" brushRef="#br0" timeOffset="425984.8774">24411 16445 1627 0,'0'0'491'0,"0"0"-265"15,0 0-13-15,0 0-67 16,0 0-72-16,0 0-15 16,0 0-24-16,38 45-25 15,-31-31-10-15,-6 4 0 16,-1-3 0-16,0-5-1 0,0-1-5 16,0-2-10-16,0-3-20 15,0-2-12-15,-1-2 3 16,-4 0 45-16,3 0 8 15,2-6-2-15,0-3-6 16,0-4 0-16,11-1 0 16,4-6 0-16,0 3 10 15,0 0-2-15,-2 5-2 16,-2-1 16-16,-3 6 5 16,2-1 0-16,-7 6 0 15,0 2-2-15,0-3-6 16,-2 3-19-16,2 0 0 15,1 0 0-15,1 10 6 0,1 3 3 16,0 4-8-16,1-2 7 16,1 3-1-16,-4 1-6 15,-1-2-1-15,-3-3-7 16,0-2-32-16,0-2-83 16,0-3-95-16,0 0-438 15,0-6-179-15</inkml:trace>
  <inkml:trace contextRef="#ctx0" brushRef="#br0" timeOffset="426267.6225">24849 16233 1706 0,'0'0'473'0,"0"0"-332"16,0 0 102-16,0 0-43 15,0 0-79-15,0 0-71 16,0 0-5-16,0 40 30 16,0-13-35-16,0 5-14 15,0 5-5-15,0-2-9 16,0 2-6-16,0-5-5 16,0-3-1-16,0-1-1 15,0-9-39-15,0-1-47 16,0-6-74-16,0-4-100 0,0-2-229 15,-1-6-272-15</inkml:trace>
  <inkml:trace contextRef="#ctx0" brushRef="#br0" timeOffset="427155.9787">24772 16401 709 0,'0'0'1104'16,"0"0"-883"-16,0 0-81 16,0 0 29-16,0 0-79 15,0 0-53-15,0 0-31 16,15 3 20-16,0 4-26 16,5-3-15-16,1-1-1 15,-1 1 1-15,1-4-1 16,-2 0 15-16,-1-8 0 15,-2-5 1-15,-1-4 10 16,2-2 9-16,-2-6 15 0,1 0 7 16,-1-3-15-16,0 1-6 15,-5 3 26-15,-1 5 6 16,-1 2 5-16,-5 7 22 16,-3 4-24-16,1 3-7 15,-1 3-29-15,0 0-13 16,0 0-6-16,0 6-21 15,0 7 21-15,0 6 9 16,-3 8 0-16,-3 2-1 16,2 5 19-16,1 2-8 15,0 0-5-15,0-3-13 16,0-4 1-16,-2 0-1 16,2-7 0-16,-1-5-1 15,-2-1-1-15,2-9 0 0,2-1-8 16,1-5-3-16,1-1 4 15,0 0 8-15,0 0 0 16,4-4-6-16,11-9-12 16,4-7 10-16,5-3 8 15,1-3-1-15,1-1 0 16,-2 3 1-16,-8 4 0 16,-4 5 6-16,-3 3 11 15,-5 7 2-15,0 2 5 16,-4 1 0-16,0 2-8 15,0 0-16-15,0 5-9 16,0 9 9-16,-4 8 9 16,-3 4 0-16,1 2-8 0,2 0 10 15,4-1-6-15,0-2-5 16,0-6 0-16,3-4-2 16,10-4-5-16,4-5-22 15,3-6-51-15,4 0-80 16,9-6-108-16,-6-10-430 15,-3-1-337-15</inkml:trace>
  <inkml:trace contextRef="#ctx0" brushRef="#br0" timeOffset="427880.4001">25345 16424 980 0,'0'0'610'0,"0"0"-349"16,0 0 77-16,0 0-85 0,0 0-66 15,0 0-40-15,0 0-46 16,28 33-47-16,-11-28-29 16,2-4-11-16,2-1-14 15,-2 0 0-15,0 0-24 16,-1-8-13-16,-4-4-8 16,-2 0 2-16,-2 3 13 15,-4-2 17-15,-4 4 13 16,-2 2 17-16,0 0 3 15,-5 2-2-15,-11 3 12 16,-5 0 5-16,-5 0 0 16,-2 0-10-16,0 10 5 15,3 3 9-15,4 1-5 0,4 1-7 16,8 4-13-16,3-1-13 16,6 2 1-16,0-6 7 15,8 2-3-15,7-6-5 16,4-3-1-16,2-3-13 15,3-4-23-15,1 0-4 16,0-4-2-16,1-9 0 16,1-4 13-16,-3-3 11 15,0-4 8-15,-4 2 10 16,-3-1 0-16,-4 3 34 16,-5 3 17-16,-2 1-16 15,-3 6 9-15,-3 0-12 0,0 2-14 16,0 3-6-1,0 5-11-15,0-2 0 0,1 2-1 16,1 0-7-16,2 0-17 16,0 0-14-16,2 7 25 15,2 3 13-15,4 5 7 16,-2 1 0-16,4 1-5 16,1 6-1-16,0 1 5 15,2 1-5-15,2 2-1 16,0-1 0-16,-3-2 0 15,-4-8 0-15,-4-3-9 16,-5-6-13-16,-3-1-15 16,0-6-14-16,-14 0 18 15,-5 0 33-15,-5 0 2 0,0-9-2 16,0 1-11-16,5-1-60 16,7 6-75-16,6-5-46 15,6 5-177-15,0-2-404 0</inkml:trace>
  <inkml:trace contextRef="#ctx0" brushRef="#br0" timeOffset="428153.1243">25904 16334 804 0,'0'0'1187'0,"0"0"-911"15,0 0-58-15,0 0-15 0,0 0-81 16,0 0 0-16,0 0-12 16,6 54-49-16,-1-28-22 15,2 1-14-15,-3 0-7 16,-1-5-12-16,-1-1-6 16,-2-5 0-16,0-3-7 15,0-6-17-15,0-5-44 16,0 0-62-16,0-2-68 15,5 0-76-15,1-2-350 16,1-7-357-16</inkml:trace>
  <inkml:trace contextRef="#ctx0" brushRef="#br0" timeOffset="428335.6068">26024 16290 998 0,'0'0'959'0,"0"0"-748"15,0 0 1-15,0 0-56 16,0 0-104-16,0 0-52 16,0 0-118-16,0 17-160 15,0-5-518-15</inkml:trace>
  <inkml:trace contextRef="#ctx0" brushRef="#br0" timeOffset="428674.0084">26161 16369 1716 0,'0'0'585'16,"0"0"-427"-16,0 0 52 15,0 0-71-15,0 0-64 16,0 0-46-16,0 0-23 15,-14-4-1-15,10 11-5 16,1 2-9-16,1 1 2 16,2 3-1-16,0 1 8 15,0 1 1-15,11 3 8 16,5-1 0-16,-1 2 0 0,3 1-8 16,-1-3 6-1,-1 3-7-15,-4-1 1 16,-5-5-1-16,-3 2-1 0,-4-3-20 15,-7-2-34-15,-14-3-42 16,-29 0-83-16,2-4-418 16,0-3-369-16</inkml:trace>
  <inkml:trace contextRef="#ctx0" brushRef="#br0" timeOffset="431523.6623">22598 17131 155 0,'0'0'321'0,"0"0"7"15,0 0-88-15,0 0 9 16,0 0 16-16,0 0-37 16,0 0-6-16,1-43-20 0,-1 36-29 15,0 0-57-15,0 2-20 16,0-5-17-16,0 3-16 15,0 1-5-15,0 2-4 16,0-2-11-16,-10 2-16 16,-5-4-14-16,-7 6-1 15,-5-1-3-15,-6 3 5 16,-4 3 7-16,-2 10 3 16,2 6 1-16,-3 8-6 15,5 3-10-15,5 4-1 16,9-2-2-16,6 5-5 15,8-4 12-15,7 0 1 16,0 1-5-16,14-1-2 16,8-4-6-16,8-2 8 0,6-5-3 15,1-5-6-15,6-4 0 16,-1-7-15-16,-2-5-3 16,2-1-4-1,-3 0-2-15,-3-11 6 0,-2-6 8 16,-3-5-2-16,-1-5 12 15,-5-6 0-15,-1-2 0 16,-6-5 1-16,-5 0 7 16,-6 0 4-16,-7 1 19 15,0 1-13-15,-20 6-9 16,1 6-2-16,-8 4-6 16,2 6-1-16,-4 11-13 15,4 5-57-15,1 0-61 0,0 10-66 16,8 15-90-16,7 2-318 15,6-7-84-15</inkml:trace>
  <inkml:trace contextRef="#ctx0" brushRef="#br0" timeOffset="432487.2171">23035 17054 935 0,'0'0'271'15,"0"0"-99"-15,0 0 58 16,0 0 53-16,0 0-38 16,0 0-74-16,0 0-42 15,-10-31-19-15,10 31-1 16,0 0-3-16,0 0-18 15,0 0-24-15,0 0-22 16,0 0-11-16,0 0-8 16,0 0-13-16,0 0-4 15,0 0-4-15,0 9 8 16,0-1 2-16,0 4-5 0,0-1-6 16,0 5 0-16,0-2 0 15,0 4 0-15,3 2-1 16,0 4 1-16,1 0 5 15,4 1-5-15,2 0 8 16,-1 2-8-16,5-6 0 16,-4-1 1-16,0-3-2 15,-1-1 2-15,1-6-2 16,-3-1 1-16,-1-3 0 16,0-2-1-16,-2 0 6 15,-1-1 12-15,3 0 6 16,-2-3 0-16,1 0-6 0,3 0-1 15,-2 0-7 1,2 0 2-16,3-6-3 0,-1-8-3 16,5-2-5-16,-1-12 0 15,0-1 1-15,2-6-1 16,-5-2 6-16,0 2-6 16,-2 1-1-16,-5 3 1 15,-1 2 5-15,0 6 7 16,-3-3-2-16,0 5 4 15,1 2-14-15,-1 3 7 16,0 4-7-16,4 6-1 16,-4 4 0-16,0 2-16 0,0 0-23 15,0 0-12 1,3 2-32-16,-2 9-35 0,2 6-100 16,2-2-355-16,-2-5-321 15</inkml:trace>
  <inkml:trace contextRef="#ctx0" brushRef="#br0" timeOffset="433041.2199">23787 17049 535 0,'0'0'745'0,"0"0"-524"16,0 0-18-16,0 0 93 0,0 0-13 15,0 0-55-15,0 0-41 16,-4 0-52-16,-13-6-43 16,-7 3-33-16,-6-5-7 15,-1 2 0-15,-2 2-14 16,5 1-19-16,4 3-10 15,8 0-9-15,4 0 0 16,4 5-14-16,5 11 7 16,3 0 6-16,0 3 1 15,0 4 1-15,6 1 5 16,2 2-5-16,1-4 0 0,-6 2-1 16,-2-4 1-1,-1 0-2-15,0-5 1 0,0 3-1 16,-1-2 1-16,-10 1 0 15,4 0 1-15,1 0-1 16,0 1 0-16,4-4 0 16,2 2 1-16,0-2-1 15,0-1-1-15,12-3 0 16,8-5-11-16,1 0 6 16,9-3-7-16,2-2-11 15,4 0-12-15,-3-6-22 16,-3 0-34-16,-6-1-23 15,-7-1-32-15,-10 3-33 0,-7 0-288 16,0 3-188-16</inkml:trace>
  <inkml:trace contextRef="#ctx0" brushRef="#br0" timeOffset="433237.707">23681 17270 1870 0,'0'0'382'0,"0"0"-279"16,0 0-60-16,0 0-20 16,0 0-23-16,113-1-96 0,-83 5-412 15,-7 2-309-15</inkml:trace>
  <inkml:trace contextRef="#ctx0" brushRef="#br0" timeOffset="433887.4351">24102 17441 872 0,'0'0'750'0,"0"0"-634"0,0 0 45 15,0 0 24-15,0 0-10 0,0 0-58 16,0 0-54-16,0 12-26 16,0-12-11-1,1-8-18-15,7-4-8 0,-1-2 1 16,1-6-1-16,1-3-1 15,0-4-12-15,1-2 13 16,3-5 0-16,1-4 6 16,1 1 8-16,-2 5-1 15,-1 4 109-15,-3 8-64 16,-3 2 4-16,-3 10-6 16,-1 4-12-16,-1 1-22 0,1 3-11 15,-2 0-11 1,0 0-7-16,0 0-9 0,0 13 7 15,0 4 9-15,0 7 0 16,-3 3 1-16,0 2-1 16,1 1 0-16,2-1-1 15,0 0 1-15,0-2 0 16,9-1 0-16,3-6-7 16,2 1 6-16,-4-9 2 15,5-2-1-15,-2-3 1 16,2-4 0-16,-1-3 15 15,0 0-6-15,0 0 2 16,2-10 9-16,-1-3 6 16,2-4 3-16,-2-6 5 0,1-3-4 15,-1-5-10-15,0-2-2 16,-3-2-11-16,-3 2 1 16,0 2-9-16,-5 6 0 15,-1 5-44-15,-3 8-87 16,0 7-211-16,0 2-989 0</inkml:trace>
  <inkml:trace contextRef="#ctx0" brushRef="#br0" timeOffset="443783.7375">21102 17524 829 0,'0'0'825'0,"0"0"-632"16,0 0-145-16,0 0-33 15,0 0 77-15,0 0 94 16,3 0-23-16,7 7-50 16,0 6-9-16,3 1 8 15,3 5-20-15,2 5-2 16,4 5-22-16,3 1-26 15,2 5-24-15,2 3-12 0,-7 2-5 16,-2-1 0 0,-1-2 0-16,-6-1-1 0,-3-10 0 15,0-3 0 1,-7-3-9-16,-3-9-9 0,0-3-14 16,0-1-23-16,0-4-20 15,1-3-45-15,2 0-46 16,8-9-126-16,0-2-316 15,-2-1-185-15</inkml:trace>
  <inkml:trace contextRef="#ctx0" brushRef="#br0" timeOffset="444186.306">21366 17530 1255 0,'0'0'373'16,"0"0"-246"-16,0 0-19 16,0 0 85-16,0 0 20 15,0 0-61-15,0 0-43 16,6 11-17-16,-2 6 2 15,1 4 0-15,-2 4-14 0,-2 4-20 16,1 1-13-16,-1 4-14 16,3 1-13-16,2-1-12 15,2-1-7-15,3 0 0 16,-1-4 0-16,-1-3-1 16,-2-7 0-16,-1-5-20 15,-2-3-13-15,0-7-2 16,-4-3-8-16,0-1-26 15,0 0-47-15,0 0-51 16,0-2-35-16,3-8-107 16,4-3-65-16,-1 0-130 15,3 5-80-15</inkml:trace>
  <inkml:trace contextRef="#ctx0" brushRef="#br0" timeOffset="444519.6905">21528 17792 884 0,'0'0'395'16,"0"0"-131"-16,0 0-25 16,0 0-8-16,0 0-44 15,0 0-75-15,0 0-56 16,0 16-11-16,-3 2-2 16,0 1-13-16,0 1-7 15,0 0-6-15,2 1-8 16,1 1 3-16,0-2-1 15,0-2 0-15,0-1-5 16,0-7-5-16,0 0 6 0,0-5-6 16,0-3 5-16,0-2 3 15,-7 0 12-15,-7 0 18 16,-5 0 17-16,-8 0-5 16,-7-2-6-16,-4-9 1 15,-1 1-16 1,2 0-30-16,4 3-7 0,2 0-155 15,7 2-413-15,6 1-1429 16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4-22T07:00:33.68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11009 1099 718 0,'0'0'235'15,"0"0"20"-15,0 0-127 0,0 0-86 16,0 0-29 0,0 0-7-16,-3 4 20 0,3-4 7 15,0 0 3-15,0 0 11 16,0 0 21-16,0 2-4 15,0-2-13-15,0 0-14 16,0 0-1-16,0 0-5 16,0 0-5-16,0 0-15 15,0 0-11-15,0 0 17 16,7 0 11-16,2 1-4 16,5 1-5-16,2-1-5 15,-3 2 2-15,7 0-2 16,-5-1-1-16,6 1-6 15,-5-2-6-15,5 2 6 16,-3-1-3-16,4-2-3 0,-2 1 1 16,2-1-1-1,-1 0 1-15,-3 0-1 0,1 1 1 16,2 1-1-16,-3-1 0 16,3-1-1-16,-3 2 2 15,3-1-1-15,-2-1 5 16,2 1-4-16,0-1-1 15,2 2-1-15,0 1 0 16,-1-2 1-16,4 0-1 16,-1 1 0-16,2-1 0 15,-3 2 0-15,0-1 0 16,3-1 1-16,-5 1-1 16,2-2 1-16,-6 1-1 0,1 0 1 15,2 2-1 1,-2-1 1-16,4 1-1 0,-1-2 0 15,1 0 0 1,3 1 0-16,3-1 0 0,4-1 1 16,-2 2 0-16,5-2 0 15,-2 0 5-15,2 1 0 16,-4 2-5-16,3 0-1 16,1 2 0-16,-3 0-1 15,2 0 1-15,0 0 0 16,2 0-9-16,-1 1-3 15,-1-2 3-15,0 1 9 16,-2-1-1-16,0 1 1 0,-2-1 0 16,2-3 0-1,-3 1 1-15,1-1-1 0,2 1 1 16,0-1-1-16,-4 1 0 16,7 0 0-16,-7-1 1 15,5 3 0-15,-3-1 0 16,2-1 0-16,0 1 0 15,-4 0-1-15,3 0 0 16,-2 0 0-16,-1-2 1 16,0 0 1-16,1 1-2 15,-6 0 0-15,0-1 1 16,1-1 0-16,-4 1 0 16,0-1-1-16,-1 2 1 15,3 1-1-15,-1-1-1 0,4 1 1 16,1 1 0-16,-2-1 0 15,2 0 0-15,1 0-1 16,2-2 1-16,3-1 0 16,-4 0 0-16,6 1 0 15,-2 1 0-15,-2-1 1 16,2 2-1-16,-3-2 0 16,-1-1 0-16,0 2 0 15,1-2 1-15,-1 0 0 16,3 0 17-16,1 0 5 15,-2 0-7-15,5-3-7 16,0-3-3-16,3 1 4 16,1 1 4-16,-5 1-13 0,3 2 8 15,-2 1-9-15,0 0-1 16,-2 0 1-16,-3 0-9 16,-1 0 0-16,0 0-11 15,-6 0 3-15,3 0 6 16,-5 0 2-16,2-3 1 15,-3 1-3-15,3 0-10 16,-2-1 15-16,-1-1 6 16,0-2-1-16,3 0-6 15,-2-4-23-15,1 0-10 16,2-4 5-16,2 0 20 16,-4-1 14-16,3-1-1 15,-7 1 2-15,1 0 0 16,-1 2 0-16,-1 2 1 15,3 0-1-15,-5 0-2 0,4 0-13 16,-1 1 2-16,-4-3 7 16,3 2 5-16,-6-2 1 15,1 0 0-15,1-1-3 16,-5 0 3-16,1-1-5 16,-7-3 4-16,0 0 1 15,-2 0-36-15,-1-3 34 16,0-1 1-16,2 3 1 15,-2-1 6-15,0 2-4 16,0 1 6-16,0 1-7 16,0 2 14-16,0 1 10 15,0 1 4-15,0-3-10 0,0 2-9 16,0-3 1-16,0-1-10 16,0-3-1-16,0-2 0 15,-3-2-19-15,-3-2-3 16,-7 1 10-16,2 1 11 15,-2 3-12-15,1-1 7 16,-7 4 6-16,2 3 6 16,1-1 4-16,-6 2-1 15,5 1-2-15,-2 2 9 16,-1 0-7-16,1 1-9 16,-1 0 32-16,1 0-24 15,-2 2-8-15,0-1 0 16,-2 2 9-16,0-2-9 15,-4 2 0-15,2 2-5 0,-4 0-4 16,1-1-30-16,-2 0 3 16,-7 2-12-16,-1 1 28 15,-2 0 12-15,0 3 7 16,-6 0-6-16,1 0 7 16,-4 0 0-16,4 0-6 15,-1 0-16-15,4 0 0 16,2 2 8-16,4-1 1 15,0-1 8-15,1 0 5 16,3 0 0-16,-1 0 0 16,-2 0 0-16,3 0-17 15,-5 0 1-15,-2-3 5 16,0 1-3-16,0 0-7 0,-3 1 10 16,0-1-2-16,1 1-21 15,-5 0-20-15,1-1 38 16,-1-1-8-16,1-1 24 15,-4 0 0-15,4 0 1 16,-4-1-1-16,-1 0 1 16,2 0-1-16,1 1 1 15,2 1-1-15,5-1 1 16,-3 1 6-16,4 3-6 16,3-4 5-16,-4 4-6 15,2 0 0-15,3 0-2 16,-4 0 1-16,-1 0-18 15,1 0-8-15,3 0-2 16,0 0 17-16,5 0 6 0,1 0 6 16,1-2 0-16,3-1 1 15,-4 2 0-15,2-2-1 16,-2 1-16-16,-3 0-76 16,-1-1 23-16,-2 2 47 15,0 0 13-15,-4 1 7 16,1 0 0-16,-2 0-7 15,3 0 9-15,-2 0 0 16,7 0 3-16,0-1 13 16,2-1-6-16,-2 0-5 15,3 1-5-15,-5 0-21 16,3-1-31-16,2 0 10 0,-3 0 36 16,5 1 6-16,-2-1 1 15,2 1 0-15,1 0 1 16,-3 1 9-16,5 0-3 15,-1 0 2-15,4 0-8 16,1 0 15-16,3 0 9 16,2 0-14-16,-2 0-11 15,3 0-1-15,3 0-10 16,-3 0-2-16,3 0 6 16,-4-2-1-16,2 1 7 15,-5 1-9-15,0 0 0 16,-1 0 8-16,1 0 1 15,-5 0 1-15,3 0 9 0,0 0 10 16,3 5 3-16,0 0-4 16,2 3 3-1,4-1-5-15,0 0-5 0,3-2-6 16,3 1-5-16,0-2-1 16,0 1 2-16,0 0 7 15,-1 1 16-15,-3 1-6 16,3 1-3-16,-6 1-3 15,4 0 7-15,0-2 3 16,-3 0 2-16,6-1-8 16,0 0-8-16,0 0 0 15,3-1 5-15,-3 1 2 16,2 1-6-16,-2 2-4 0,3-1-5 16,-2 1 1-1,2 1 8-15,0-1-9 0,0 2 0 16,0-4 0-16,-4 2 1 15,1-1-1-15,3 0 7 16,-3-3-6-16,3 0-1 16,0-1 6-16,-3 0-6 15,3-1-1-15,0 1 1 16,0 2 0-16,0 1-1 16,0 3 0-16,-3 1 0 15,0 1 0-15,-1 1 0 16,-3 2 1-16,3-1 0 15,1-3-1-15,-1-1 0 16,1-2 1-16,0-1 1 0,3 0 8 16,0-1-9-16,0-1 0 15,3 3-1-15,-4-1 2 16,3 2-1-16,-3 2 9 16,1 0-4-16,-3 0-5 15,0 3 1-15,0-1-1 16,-1 0 0-16,4-2 0 15,0 0-1-15,0-1 1 16,3 0 6-16,0-2-5 16,0-1-2-16,0 0 6 15,0-1 1-15,0 1 2 16,0 2 4-16,0 0-13 16,0 2 19-16,0 0-3 0,0 1-5 15,3 1-3-15,0 1-8 16,0-3 1-16,1 2 0 15,-1-4 0-15,-3-1 0 16,3-2-1-16,0-2-24 16,0 0 13-16,0 1 11 15,0-1 2-15,0 1 19 16,0 1-12-16,2-1-9 16,2 1 1-16,-1 1-1 15,0-1 1-15,0 0-1 16,1-2-8-16,0-1 8 15,3 0 0-15,6-2 7 16,-1 0 9-16,6-1-3 16,-3 0-1-16,6 0-2 15,-5 0-9-15,-3 2 6 0,4-2-6 16,-5 4-1-16,-1-3 1 16,6 1 0-16,-2 1 0 15,6-3-1-15,1 1-5 16,2-1-31-16,-3 0-8 15,3 2-53-15,-3 1-104 16,-5-1-58-16,-10 1-495 0</inkml:trace>
  <inkml:trace contextRef="#ctx0" brushRef="#br0" timeOffset="151.8349">11167 1013 510 0,'0'0'1266'0,"0"0"-1266"16,0 0-450-16,0 0-801 0</inkml:trace>
  <inkml:trace contextRef="#ctx0" brushRef="#br0" timeOffset="3761.5656">15798 649 1883 0,'0'0'502'15,"0"0"-462"-15,0 0-40 16,0 0 1-16,0 0 26 16,0 0 44-16,-23-43 4 15,19 39-35-15,-2 1-27 0,0 2-13 16,-7 1 0 0,-6 0-7-16,-4 0 7 0,-7 0 2 15,-1 7-2-15,-5 6 1 16,3 4 0-16,4 1 0 15,9 3 0-15,8 2 1 16,6 1-2-16,6 1 0 16,3 2 8-16,12 3 1 15,4 0 20-15,4 0-12 16,-4 3-10-16,2-1-5 16,-9 2-2-16,-6-1-6 15,-6 0 5-15,0 1-5 16,-3-4 6-16,-12-1 0 15,-8 0 0-15,0-5-10 16,1-3-66-16,5-7-71 0,-2-9-136 16,3-3-411-16,9-2-420 15</inkml:trace>
  <inkml:trace contextRef="#ctx0" brushRef="#br0" timeOffset="3984.6102">15492 894 1866 0,'0'0'513'0,"0"0"-513"15,0 0-47-15,0 0 47 16,0 0 12-16,0 0 14 0,112 0-26 15,-73 0-25 1,-1 0-321-16,-5 2-345 0,-7-1-376 0</inkml:trace>
  <inkml:trace contextRef="#ctx0" brushRef="#br0" timeOffset="4448.5696">15831 842 1620 0,'0'0'566'15,"0"0"-497"-15,0 0-38 0,0 0-8 16,0 0-1-16,0 0-21 16,0 0 23-16,-13 44 1 15,13-21-14-15,0-4-10 16,0-1 5-16,0-5-4 15,3-4 12-15,0-4-5 16,1 0-8-16,-1-3 12 16,0-2-7-16,0 0-6 15,3 0-1-15,5-7 0 16,1-6-24-16,5-2 0 16,-2-3 8-16,1 0 5 15,-2-1 12-15,-5 3 1 0,-2 7 20 16,-4 3 16-1,-2 4 13-15,-1 0 7 0,0 2-7 16,0 0-24-16,0 0-20 16,0 0-6-16,3 7-6 15,2 5 6-15,2 5 1 16,7 2 0-16,-2-1 0 16,2-1-1-16,2-3-67 15,0-1-94-15,-4-2-183 16,-1-2-238-16,-4-4-28 0</inkml:trace>
  <inkml:trace contextRef="#ctx0" brushRef="#br0" timeOffset="4840.0046">16142 877 1192 0,'0'0'388'16,"0"0"-244"-16,0 0-45 15,0 0 20-15,0 0 17 16,0 0-21-16,0 0-25 16,26-1-34-16,-13 1-20 15,7 0-12-15,-1-4-14 16,0-5-10-16,1-1-21 16,-7 1-13-16,0-2 4 15,-3 1 2-15,-4 2 27 0,-6 3 1 16,0 2 0-1,0 1 1-15,-6 2 0 0,-15 0 0 16,-3 0 19-16,-6 8 11 16,-5 3-3-16,6 5 12 15,2-1 3-15,8 3-16 16,6 0-7-16,10 1-11 16,3-1-9-16,10-2-5 15,13-2 4-15,12-6-47 16,23-4-97-16,-6-2-225 15,-4-2-403-15</inkml:trace>
  <inkml:trace contextRef="#ctx0" brushRef="#br0" timeOffset="5087.2508">16483 539 2020 0,'0'0'266'0,"0"0"-235"16,0 0-31-16,0 0 1 15,0 0 36-15,0 0 69 16,0 0 40-16,-6 91-39 16,18-45-32-16,2 2-11 15,5-1-29-15,1-1-35 16,3-4-9-16,3 3-168 0,-4-10-371 15,-9-12-732-15</inkml:trace>
  <inkml:trace contextRef="#ctx0" brushRef="#br0" timeOffset="13965.3762">2891 3169 1141 0,'0'0'740'15,"0"0"-642"-15,0 0-98 16,0 0 0-16,0 0 35 0,0 0 40 15,0-1-41 1,0 1-27-16,9 0-7 16,10 2 11-16,5 3 18 0,9-2 23 15,9-3-6-15,7 0-20 16,5 0-11-16,4 0-9 16,6 0-5-16,-1 0-1 15,-2 0-5-15,-6 0-4 16,-4 0-12-16,-11 0 5 15,-7 0-11-15,-6 2 8 16,-5 0 3-16,-10-2 15 16,-4 0 1-16,-5 0 1 15,-3 0 14-15,0 0 19 16,0 0 4-16,0-2-8 16,-8-3-20-16,1-2-10 0,-4-2-1 15,1 0-1-15,-2 3-6 16,0-1 7-16,-3 0-7 15,0 1 8-15,2 1-5 16,2 2 5-16,1 0 8 16,4 0-1-16,3 2 9 15,3 1-2-15,0 0 5 16,0 0 3-16,0 0 2 16,0 0-11-16,0 0-7 15,0 0-6-15,0 0 0 16,6 0-1-16,1 0-11 15,7 0 11-15,2 0-7 16,5 2 7-16,6 7 0 0,-2 1-1 16,-1 1 1-16,-1 0 1 15,-4 0-1-15,-7-1 0 16,-2-1-6-16,-10-1 0 16,0 1 1-16,0 1 6 15,-16 1 12-15,-4 3-12 16,-8 0-12-16,-15 4-213 15,7-6-397-15,3-2-739 0</inkml:trace>
  <inkml:trace contextRef="#ctx0" brushRef="#br0" timeOffset="14853.9204">2718 3843 1795 0,'0'0'322'15,"0"0"-255"-15,0 0-66 16,0 0-1-16,0 0 22 15,115 0 22-15,-63 0-26 16,6 0-12-16,1 0-6 16,-1 0-1-16,0 0-1 15,-3 2 1-15,3 3-1 16,2 1 2-16,-2 0-1 0,6-1 0 16,-1 1 0-1,1 0 1-15,-4-1-1 0,-5-2 1 16,-9 0 0-16,-10-3 0 15,-12 2 0-15,-8-2-22 16,-10 0-18-16,-6 0 28 16,0 0 12-16,-9 0 31 15,-10-2-16-15,-5-3-6 16,-3-1 16-16,-1 0-3 16,5-1-10-16,-2-2-5 15,6 2-5-15,2-1 4 16,4 0-4-16,1 1 7 15,6 1-3-15,3 2 2 16,-1 1-1-16,4 0 6 16,0 2 2-16,0-1-3 15,0 1-3-15,0 0-6 16,0-1 6-16,0 2-8 0,1 0-1 16,8 0-9-1,0 0 2-15,7 0 6 0,5 6 1 16,3 2-1-16,3 1 0 15,-2 1 0-15,2-2-1 16,-6 0 1-16,-3 1-1 16,-6-2-5-16,-6 1 5 15,-2 2 2-15,-4 2 8 16,0 2 36-16,-13 2 1 16,-4 0 1-16,-8 2-6 15,-5-2-22-15,2 1-18 16,-2-2-49-16,-1 1-106 15,4-2-432-15,8-3-644 0</inkml:trace>
  <inkml:trace contextRef="#ctx0" brushRef="#br0" timeOffset="15849.1588">2908 4659 1647 0,'0'0'298'16,"0"0"-236"-16,0 0-62 15,0 0 8-15,86-3 60 16,-53 2-1-16,0 1-42 16,5 0-24-16,1 0-1 15,0 0-8-15,4 0 7 16,2 0 1-16,4 0 1 15,-1 0 5-15,4 4-6 16,-1 0 0-16,-2 2-1 16,-4-2-29-16,-8 1-5 15,-4-4-3-15,-9 2 13 16,-9-3 7-16,-6 0-5 16,-6 0 23-16,-3 0 4 0,0 0 72 15,-6 0-1-15,-6 0-38 16,1-4-10-16,-5-1-8 15,4 1 5-15,-1 3-14 16,-1-3-2-16,1 2-8 16,1-1 0-16,1-1 0 15,-2 1 0-15,1 0-1 16,2-1 0-16,4 1 1 16,1 0 0-16,2 2 0 15,0-2 1-15,3 2-1 0,-3-1-6 16,3 1 0-16,0 1 6 15,0 0-1-15,0 0-7 16,0-1-4-16,3 1 1 16,5 0 5-16,1 0 5 15,1 0 1-15,2 0 1 16,3 0 0-16,-3 0 5 16,7 4-5-16,-2 0-1 15,-1 0 1-15,2 1-1 16,-3 0 1-16,-6-4-1 15,0 2 0-15,-2 0 0 16,-1 0 0-16,-1-1 0 16,-2 2 1-16,-2-3 18 0,1 5 8 15,-2-2 3 1,0 3 14-16,0 2 15 0,-3 2 8 16,-15 1-18-16,0 5-12 15,-12 2-13-15,0-2-7 16,-4-1-17-16,4 0-3 15,-3-5-118-15,11-2-383 16,8-5-683-16</inkml:trace>
  <inkml:trace contextRef="#ctx0" brushRef="#br0" timeOffset="32169.2712">1657 4710 669 0,'0'0'740'15,"0"0"-618"-15,0 0-98 16,0 0 10-16,0 0 119 16,0-5 43-16,0 5-70 15,0 0-60-15,0 0-11 16,0 0 32-16,0 0 10 15,0 0-18-15,0 0-20 0,0 0-15 16,0 0-9-16,0 0-8 16,0 0-12-16,0 0-14 15,0 13-1-15,0 8 7 16,0 11 34-16,-3 2-16 16,3 6-15-16,-3 1-2 15,3-3-7-15,0-2 5 16,0-4-6-16,0-4 0 15,-4-5 0-15,4-3 2 16,-3-6-2-16,0-3 0 16,3-4-6-16,0-3-60 15,0-1-97-15,0-3-193 16,-3 0-302-16,3-10-312 0</inkml:trace>
  <inkml:trace contextRef="#ctx0" brushRef="#br0" timeOffset="32792.4248">1557 4752 635 0,'0'0'0'15,"0"0"-222"-15,0 0 222 16,0 0 150-16,0 0 117 16,0 0-83-16,0 0-60 0,0-39 30 15,0 37 43-15,0 0-1 16,0 0-33-16,0 1-26 16,0 0-17-16,0-2-21 15,0 0-35-15,3-3-33 16,8 2-19-16,2-3-6 15,2 4-5-15,4 0-1 16,1 2 0-16,4 1 0 16,1 0 1-16,3 0 0 15,-1 0-1-15,-1 1 0 16,-1 8-1-16,-3 2-11 16,-4 4 2-16,0 4 4 0,-3 0 6 15,-3 3 5-15,-3-1 6 16,6 0-5-16,-3-3 4 15,1 1-3-15,-2-2-6 16,-2-3 0-16,1-2 1 16,-7 1-2-16,0-3-14 15,-3 0 5-15,0 0 9 16,0 1 1-16,-16 2 28 16,-4 2 14-16,-7 2 2 15,-4 0-7-15,1-1-11 16,-4-1 0-16,-2-2-5 15,2-2 2-15,-2-2 1 16,6-3 1-16,-1-1-3 0,11-4-9 16,1-1-14-1,13 0-8-15,6-10-71 0,12-6-121 16,10-4-676-16</inkml:trace>
  <inkml:trace contextRef="#ctx0" brushRef="#br0" timeOffset="33335.4655">2278 4613 1455 0,'0'0'531'15,"0"0"-466"-15,0 0-53 16,0 0 40-16,0 0 97 16,0 0 5-16,0 0-41 15,-9 69-15-15,3-37-27 16,0 3-23-16,6 1-2 15,-3-1-14-15,3-2 5 16,0-2 3-16,-3-3-8 16,3-4-7-16,-3-5-7 15,3-4-6-15,-3-3-10 16,3-5 4-16,0-3-6 16,0 0 0-16,0-4-1 15,0 0-30-15,0 0-44 16,0 0-62-16,0-8-119 15,0-6-482-15,0-1-283 0</inkml:trace>
  <inkml:trace contextRef="#ctx0" brushRef="#br0" timeOffset="33748.1352">2105 4573 986 0,'0'0'365'15,"0"0"-211"-15,0 0-1 16,0 0 95-16,0 0-4 15,0 0-83-15,0 0-65 16,7-3-59-16,11 3-12 16,12 0 12-16,6 0 1 15,13 0-24-15,-1 0-5 16,1 0-8-16,0 0-1 16,-7 0 0-16,-6 2 0 15,-5-1 1-15,-10 0-1 16,-6-1 0-16,-6 0-1 15,-6 0-6-15,-3 0-14 0,0 2-34 16,0 1-44-16,-3 2-116 16,-9 1-355-16,0 0-817 0</inkml:trace>
  <inkml:trace contextRef="#ctx0" brushRef="#br0" timeOffset="40198.3702">7198 5105 418 0,'0'0'511'0,"0"0"-398"16,0 0-80-16,0 0-16 16,0 0 41-16,0 0 6 15,0 0-13-15,-91 0-28 16,69 4-13-16,0-1-4 15,2-1 17-15,-5-2 42 16,1 0 22-16,0 0-21 16,-7 0-10-16,-2 0-19 15,-3-2-12-15,-1-6-12 16,-6-2-3-16,1-2-10 16,6-2 1-16,0 1 0 15,5 0 1-15,1-1 4 0,3-1-6 16,2 0 0-1,1 1 1-15,0 0 0 0,0-2 0 16,-1 1 0-16,-2-1 1 16,3 0-2-16,3 1 0 15,0-3 0-15,5 1 1 16,4-2 15-16,9-1 22 16,3 0 3-16,0-3-10 15,3 0-15-15,9 0 10 16,4 0-15-16,-2 4-11 15,-1 1 0-15,-1 5-9 16,-4-1 8-16,2 3-1 16,-1-1 0-16,0 2 2 15,-2 0 0-15,1 1-1 16,1-1 1-16,0 0-6 0,1 0 5 16,2-1 1-16,3-3 0 15,3 0-1-15,0 0-6 16,-3 1 7-16,4-1 0 15,-2 2-42-15,2 3 1 16,-3 2 12-16,-5 2 10 16,1 0 4-16,-5 4 14 15,2-1 0-15,0 2-1 16,3 0 0-16,0 0 2 16,7 0-2-16,-2 0 1 0,5 0 0 15,-2 0-20-15,2 0-8 16,-1 0 20-16,1 0 9 15,-2 0-1-15,-1 0 1 16,3 6-1-16,-5-2 0 16,2 2 0-16,1-2-1 15,-4 1 1-15,6-1 1 16,-5 1-6-16,5 1-6 16,-1-1-7-16,-3-2 2 15,1 1 8-15,-5 1 6 16,2-1 3-16,-4 0-1 15,0 0 1-15,-3 2 0 16,0-1 7-16,0 0-1 0,-2 2-4 16,1-1-1-1,1 2 6-15,0 0-5 0,4 2 5 16,1-1-5-16,2 1 6 16,-1 0-7-16,3-2-1 15,-6 2 0-15,1-3-1 16,-1 1-1-16,0 1 1 15,0-2 0-15,-6 0-6 16,3 0 6-16,-2 0 0 16,-4 0 0-16,2 0 0 15,-2-1 1-15,0 2 0 16,3 1 0-16,0 1 1 16,1-2-1-16,-1 2 0 0,0-2 0 15,-3 2-1 1,0-3 0-16,-1 2-1 0,1-3 2 15,-3-1 0-15,0 1 0 16,4 0 0-16,-4-1 6 16,0 3-4-16,0 0 8 15,0 0-3-15,0 3 9 16,0-1-1-16,0 3-4 16,-4 0 1-16,-1-2-3 15,2 0-8-15,0-1 0 16,0-2 6-16,3 1-6 15,-3-2 0-15,3 0-1 16,-3 2 1-16,3-4-1 16,0 2 2-16,0-1-1 0,-3 3 0 15,3-2 1-15,0-3-1 16,-3 5-1-16,-1-4 0 16,1 0 0-16,0 3 9 15,0-5-2-15,-3 3-5 16,3 0-1-16,0-2 0 15,1 0 0-15,-1 2-1 16,0-2 1-16,-1 2 0 16,1 1 1-16,0-2-1 15,3-1 0-15,-3-1 1 16,0 2-1-16,-3-1-1 16,3 0 1-16,0 1 9 15,-4-1 5-15,2 0 17 0,-4-1 7 16,0 0-5-1,-4-2-8-15,-2 0 8 0,-3 1 1 16,0-2 11-16,-3 0 2 16,5 0 0-16,1 0-7 15,0 0-23-15,6 0-8 16,0 0-9-16,6 0-1 16,0 0 0-16,3 0-84 15,0 0-115-15,0 0-52 16,0 0-244-16,0 0-147 0</inkml:trace>
  <inkml:trace contextRef="#ctx0" brushRef="#br0" timeOffset="44594.818">13068 4848 222 0,'0'0'364'0,"0"0"-155"15,0 0-134-15,0 0-43 16,0 0 17-16,0 0 21 16,0 0-17-16,7-8-15 0,-7 8 1 15,0 0-7 1,0 0 4-16,0 0 16 0,0 0 23 16,0 0 2-16,0 0-7 15,0 0-27-15,0 0-16 16,0 0-13-16,0 0-5 15,0 0-8-15,0 0 15 16,0 0-10-16,-4 0 2 16,-2 0 4-16,-4 0 0 15,0 1-4-15,0 2-2 16,-2 1 6-16,-2-2 7 16,4 1 1-16,-5-2 4 15,2 0 9-15,-1 1-14 16,1-2-7-16,4 1-11 15,-3 1 0-15,3-1 5 0,3 1-4 16,0-2-2-16,0 0 1 16,0 1 0-16,-1-1-1 15,1 0 0-15,-4 0-9 16,3 0 8-16,0 0-1 16,-2 0 2-16,0 0-1 15,-2 0 1-15,1 0 0 16,1 0 0-16,-4 0 0 15,0 0 0-15,3 0 0 16,0 0 0-16,1 0 0 16,0 0 0-16,0 0 0 15,1 0-2-15,4 0 2 16,-2 0 0-16,-3 3 0 16,2-2 0-16,-2-1 0 15,-4 2 0-15,-1-1 0 0,2 1 0 16,-6 0 0-16,6 0 0 15,-4-1 0-15,2 1 0 16,4-1 0-16,1-1 2 16,3 1-2-16,0-1 0 15,3 0 1-15,-5 0-1 16,4 0 0-16,-2 0 0 16,-3 0 0-16,0 0 0 15,-4 0 0-15,-1 2 0 16,-5-2 0-16,-1 1 0 15,4-1 0-15,0 1 0 16,2 0 1-16,5 1-1 0,2-2 1 16,1 0-1-1,6 2 0-15,-3-2 0 0,3 0 0 16,0 0 1-16,0 0 0 16,0 0 5-16,0 1-5 15,0-1 1-15,0 0-1 16,0 0-1-16,-3 0 1 15,0 0 0-15,0 0 2 16,0 0-2-16,3 0 7 16,-3 0-7-16,3 0 9 15,0 0 9-15,-5 0 6 16,5 0 0-16,-1 0-1 16,-1 0-5-16,1 0-3 0,-2 0-6 15,1 0 3-15,1 0-7 16,1 0 2-16,0 0-7 15,0 0 14-15,0 0 12 16,0 0 23-16,0 0 6 16,0 0-9-16,0-1-26 15,0-4-21-15,3 1 1 16,1 2-1-16,-1-3 2 16,2 3-2-16,-2-1 1 15,0-3 0-15,3 3 0 16,0-1-1-16,0-1 0 15,2-2 0-15,5 0 0 16,-1-1 1-16,1 1-1 0,-3-2 1 16,4 0-1-16,1 1 0 15,-2-2-1 1,1 2-9-16,-2-1 3 0,1 1-1 16,-3 1 8-16,-4 4 1 15,2-1 0-15,-8 3 0 16,3-1 0-16,-3 2 0 15,0 0 5-15,0 0-4 16,0 0 8-16,0 0-4 16,0-1-5-16,3 1-1 15,0-2 0-15,-3 2 0 16,3-1 0-16,-3 1 0 16,0 0-1-16,0 0 1 0,0 0-1 15,0 0-9-15,0 0 0 16,0 0-2-16,0 0 2 15,0 0 2-15,0 0 8 16,0 0 0-16,-3 0-1 16,-3 0 2-16,3 3-1 15,-6 1 0-15,3 2 6 16,-6 1 1-16,-1 0 2 16,-3 2 3-16,2-1 0 15,-1 0-3-15,-5 1 0 16,7-1-3-16,0 0-5 15,0-2 6-15,4 2-7 16,1-2 1-16,-1 0 0 16,3-2 0-16,3 1 0 15,-3-3 5-15,1 0 0 0,4-1 3 16,-1-1-1-16,1 2 3 16,1-2-5-16,0 0 3 15,0 0-8-15,0 0 8 16,0 0-8-16,0 1 0 15,0-1 7-15,0 0-1 16,0 0-5-16,0 0 4 16,0 0-5-16,0 0 7 15,0 0-7-15,0 0 9 16,0 0-2-16,0 0 1 16,0 0 6-16,0 0 4 15,0 0 3-15,0 0-3 0,0 0-2 16,0 0-2-16,0 0-9 15,0 0-5-15,0 0 8 16,0 0-8-16,0 0 7 16,0 0 1-16,0 3 3 15,0 0 3-15,0 1-2 16,0-2 0-16,0 0-1 16,0 1 2-16,3 0-5 15,3 1-1-15,0 0 1 16,-3 2-7-16,3-2 4 15,0 0-6-15,-3 2 1 16,4-2 0-16,-4 0 1 16,0 1 4-16,1-1 1 15,3-1 10-15,-1 0-4 16,1 1 3-16,-1 0-8 0,0-1-1 16,0-2-5-16,0 2-1 15,0 0-1-15,0-3-1 16,-3 4-36-16,-3-3-63 15,0 3-156-15,0-4-515 0</inkml:trace>
  <inkml:trace contextRef="#ctx0" brushRef="#br0" timeOffset="46878.027">10241 5073 491 0,'0'0'610'0,"0"0"-391"0,0 0-118 16,0 0-24-16,0 0 31 15,0 0 17-15,0 0-24 16,28-13-48-16,-24 13-28 16,2 0-6-16,-2 0 10 15,3 0 6-15,2 0 12 16,1 0-9-16,-1 0-20 16,4 0-10-16,7 0-6 15,-4 0-2-15,4 0 0 16,-1 0-11-16,-3 0 3 15,4 0-6-15,-1 0 2 16,-5 3 3-16,2-2 0 16,-4 1 3-16,1 0 5 0,1 0-8 15,-2 1 5 1,1-2-6-16,1-1-1 0,-1 1 1 16,2-1 9-16,-1 0 0 15,-1 0 0-15,-1 0 1 16,1 0-1-16,-2 0 1 15,-5 0 0-15,4 0-1 16,-4 0 0-16,3 2 1 16,0 0-1-16,3-2 1 15,0 2-2-15,1-2 1 16,-3 0 0-16,3 1 0 16,0-1 1-16,-4 0 0 0,1 2 1 15,4-2 0-15,-2 0 5 16,4 1 3-16,-2-1 7 15,2 2 1-15,2-2-11 16,0 1-5-16,1 0 0 16,-2 1 0-16,2-1-1 15,-1 1 0-15,-3-2 0 16,0 1 0-16,-2-1 0 16,-3 3-1-16,3-2 0 15,0-1 0-15,-1 3 1 16,0-3 0-16,3 2 0 15,-2-1 0-15,4-1 1 16,-1 0-1-16,2 0 0 0,0 0 1 16,3 3-2-1,0-3 1-15,-2 0-7 0,-4 0-9 16,-3 0 6-16,-3 0 3 16,0 1 5-16,-3 1 1 15,1-1 1-15,-1 1 0 16,5-2 0-16,-1 0 1 15,-1 0-1-15,4 0 1 16,4 0 0-16,1 0-1 16,-1 0 1-16,6 0-1 15,-5 0 1-15,0 0-1 16,-3 0 0-16,-2 0 0 16,-2 0 0-16,-2 0 0 15,-2 0 0-15,-1 0 0 16,0 0-1-16,3 0 1 0,3 0 0 15,-3 0 1-15,3 0-1 16,-1 0 0-16,2 0 0 16,3 0 1-16,-4 0-1 15,3 0 2-15,-3 0-2 16,0 0 1-16,-5 0 0 16,0 0 7-16,-1 0-1 15,1 0 7-15,3 0-5 16,-4 0-2-16,3 0-6 15,-2 0 5-15,7 0 1 16,-2 0 11-16,-3 0 0 16,4 0-1-16,1 0-2 15,-1 0-3-15,-1 0 4 0,-2 0 3 16,7 0 0-16,-5 0-2 16,4 0-4-16,1-2-4 15,-1-1-2-15,-3-1-5 16,4 3-2-16,-5-1 1 15,-2 2 0-15,-3-3 0 16,3 3 1-16,-1-1 7 16,1-2 14-16,-1 3 3 15,-2-1-4-15,4-1-2 16,-2 1 0-16,-3-1-6 16,3 1-4-16,1 0-9 15,1 1-1-15,2-2-1 0,-1-1-36 16,-3 2-33-1,3-1-37-15,-3 2-52 0,0 0-62 16,-9 0-65-16,0 0-120 16,-3 0-520-16</inkml:trace>
  <inkml:trace contextRef="#ctx0" brushRef="#br0" timeOffset="56590.1868">12036 3264 205 0,'0'0'724'15,"0"0"-559"-15,0 0-83 16,0 0-21-16,0 0 42 16,0 0 12-16,-3-8-28 15,3 7-33-15,0 1-28 16,0 0-15-16,0-1 13 0,5 1 17 16,0 0-11-16,4 0-21 15,4 0-9-15,0 0 0 16,7 0-2-16,-2 0 1 15,3 1 1-15,-2 5-6 16,-4 1 4-16,3 1 1 16,-6 0-1-16,1 0 1 15,-3-1 0-15,0-1 0 16,-4 0 0-16,-2-4-1 16,-1 1 1-16,-3-2-5 15,0 1 5-15,0-2-6 16,0 0 5-16,0 0-9 15,0 2 8-15,0 1 3 16,-7 1 31-16,1 3 10 0,0 1-5 16,-1 1-11-16,3 1-3 15,1 3 12-15,-1 0-11 16,4 2-17-16,0-1 0 16,0 0 1-16,4 1-7 15,3-1 8-15,6-1-2 16,-3-4 5-16,-1 2-11 15,-3-5 2-15,-2 0-2 16,1-2 0-16,-4-1-6 16,4-3 6-16,-5 1 1 15,0-1 5-15,0 0-5 16,0 0 11-16,0 0-3 0,0 0-4 16,0 0-5-1,0 0-12-15,0 0 0 0,-5 0 12 16,1 4 9-16,-2 2 34 15,-3 3 13-15,-1 2-3 16,1 2-14-16,1-1-11 16,3 2-6-16,4 2-12 15,-2 2 0-15,3 1-9 16,0 1 10-16,0 4-10 16,0-1 7-16,0 5-7 15,0-2 6-15,0 2-7 16,0-2 0-16,0 1 0 15,0-2 1-15,0 2-1 0,6-3-13 16,2 0 12-16,4-2 0 16,-2-2 1-16,2-6 4 15,-5-2 4-15,1-5-7 16,-5-3 6-16,0-2-7 16,-3 0-10-16,0-1-14 15,-6 1-12-15,-27 7 35 16,-1 1-143-16,7 0-399 0</inkml:trace>
  <inkml:trace contextRef="#ctx0" brushRef="#br0" timeOffset="66571.6154">13282 4932 396 0,'0'0'290'0,"0"0"-141"16,0 0-20-16,0 0 5 15,0 0 7-15,0 0 1 16,11 0-23-16,-11 0-18 15,0 0-3-15,0 0 19 16,0 0-12-16,0 0-8 16,0 0-27-16,0 0-26 15,-3 0-17-15,-11 0-9 16,-6 0-7-16,-10 0-5 16,-12 0-5-16,-5 0-1 15,-6 0 2-15,-8 0-1 0,-4 0-1 16,0-6 1-16,-5 0 0 15,3-1 0-15,0 3 1 16,7 0 27-16,8 1 20 16,13 1-12-16,5 2-7 15,10 0-4-15,6 0-12 16,3 0-8-16,3 0-6 16,2 0 1-16,4 2-1 15,3 1 1-15,0-3-1 16,3 1 0-16,0-1 0 15,0 0-6-15,0 0-6 16,0 0 0-16,0 0 5 16,0 0 7-16,0 0-1 15,0 0 1-15,0 0 1 16,0 0 1-16,0 0-1 0,0 0 0 16,-4 0 0-16,0 0-1 15,-2 0 0-15,-4 0 0 16,-2 0 0-16,6 0 0 15,-5 0 0-15,7 0 0 16,2 0 0-16,2 0 0 16,0 0 1-16,0 0 0 15,0 0 6-15,0 0-1 16,0 0-5-16,0 0 5 16,0 0-6-16,0 0 14 15,3 0-1-15,3-1-12 16,5-5 0-16,-5 2-1 0,3-2 0 15,1 1 0-15,0-1 0 16,10-1 0-16,-2 0-13 16,6 0 2-16,-5 2 2 15,1 0 0-15,-7 2 8 16,-4 2-1-16,-6 1 1 16,-3 0-9-16,0 0-4 15,0 0-2-15,-3 0 6 16,-9 0 0-16,-11 4 10 15,0 3 7-15,-7 2 2 16,5-4-2-16,1 0 4 16,6-3 15-16,3 0 6 15,7-1-6-15,7-1-5 16,1 3-11-16,0 1-2 16,18 3-8-16,11 4 0 0,15 6 0 15,32 3-129-15,-12-3-384 16,-12-6-390-16</inkml:trace>
  <inkml:trace contextRef="#ctx0" brushRef="#br0" timeOffset="83080.7425">22692 4308 719 0,'0'0'283'16,"0"0"-199"-16,0 0-57 15,0 0-4-15,0 0 154 16,-9-5 7-16,9 5-70 16,0-1-18-16,0 1-29 15,3 0-7-15,3-3 10 16,1 2-2-16,3 1-21 16,4 0-20-16,4 0-12 15,8 0-6-15,7 5-2 0,10 4-6 16,5 0 1-1,5 1 5-15,5 1-7 0,2-1 2 16,1-1-1-16,0 1 0 16,-1-1 0-16,-4-2 5 15,-4 0 7-15,-2-2 0 16,-3 1-1-16,-3 0-6 16,0 0 0-16,2-1-5 15,-8 2 7-15,4 0-7 16,0 2 8-16,0-1-8 15,0 0 5-15,1 1-5 16,-3 0 1-16,-2-2-1 16,-2-2 1-16,-4 1-2 15,-5-1 1-15,-2-1 0 16,-2 0 0-16,-4-1-1 16,-2-2 0-16,-1 3 2 0,-4-3-2 15,3 1 0-15,-5-2 0 16,2 2 0-16,1-1 0 15,0-1 1-15,1 0 1 16,0 0-2-16,-4 3 0 16,2-2 0-16,-3 1 0 15,-3-1 0-15,0 0-2 16,0-1 2-16,0 2 0 16,2-2 2-16,-4 1-2 15,2-1 0-15,1 0 0 16,-2 0 0-16,-1 0 1 15,1 0-1-15,-2 0 1 0,0 0 0 16,-2 0 0-16,-1 0 0 16,2 0 19-16,-2 0 22 15,0 0 21-15,0 1 17 16,0-1-17-16,0 0-28 16,0 0-1-16,0-5-22 15,-8-3-2-15,1-4 8 16,-4-1-11-16,-3-1-1 15,-3-3 2-15,-4 0-7 16,0 1 5-16,-1-1-4 16,1 2 7-16,2 0 2 15,1 2 0-15,3 5 2 16,1-1 4-16,3 4-10 0,5 1-5 16,-2 1-1-16,3 1 5 15,4 1-6-15,1 1 1 16,0 0 0-16,0 0 1 15,0 0 5-15,0 0-5 16,0 0 5-16,0 0-6 16,0 0 10-16,0 0-2 15,0 0 12-15,0 0-2 16,0 0-10-16,0 0-8 16,3 0-1-16,3 0 1 15,5 6-1-15,3 1 0 16,1 1 6-16,3 2-4 0,-1-1 5 15,0 1-7 1,0 0 1-16,1 0 0 0,0 0 0 16,-2 0-1-16,0 0 2 15,-2-2-2-15,-1 1-1 16,-4-2 1-16,-1-2-1 16,-1 1 1-16,1-2 0 15,-4-1 1-15,1 0-1 16,-2 0 0-16,0 0 0 15,0-2 0-15,1 2-1 16,3 2 1-16,-2-4-1 16,-1 2-5-16,-1-1-1 15,1 0 6-15,-4-2 0 16,0 1-1-16,0-1-4 16,0 0 6-16,0 0 0 0,0 0 0 15,0 0 0-15,0 2 0 16,0-2 0-16,0 0-1 15,0 0 1-15,0 0 0 16,0 1 1-16,0-1 0 16,0 0 0-16,0 0 0 15,0 0 5-15,0 0-6 16,-14 4 9-16,-7 2 9 16,-7 1 9-16,-7 4 3 15,0 0-14-15,-7 5-7 16,-18 7-9-16,11-4-57 15,0-3-511-15</inkml:trace>
  <inkml:trace contextRef="#ctx0" brushRef="#br0" timeOffset="86578.856">21083 4206 58 0,'0'0'228'15,"0"0"-59"-15,0 0-38 16,0 0-46-16,0 0-85 15,0 0-182-15</inkml:trace>
  <inkml:trace contextRef="#ctx0" brushRef="#br0" timeOffset="87483.5889">21172 4200 876 0,'0'0'234'0,"0"0"-108"16,0 0-31-16,0 0 20 15,0 0 11-15,0 0-14 16,0 0-28-16,0-2 9 16,0 2-37-16,0-2-14 15,-5-1 7-15,-1 2 0 16,-3-4 1-16,-2 3 11 16,-6-1-11-16,-2 1-22 0,1 0-3 15,-6 1 0 1,2 1 2-16,2 0 4 0,1 0-3 15,1 10-13-15,4 6-2 16,4 1-1-16,3 2-3 16,4 1 2-16,3 0 2 15,0-1-3-15,14-1-4 16,6-2 2-16,8-2-7 16,4-4 12-16,0-3-13 15,4-4-1-15,-3-3-8 16,-1 0-3-16,-3 0 3 15,-6-7 8-15,-4-3 1 16,-6-2 2-16,-2 0 4 16,-5-2 6-16,-6 1 20 0,0-1-8 15,0-1-6-15,-6 2-11 16,-8-1-7-16,-2-1 1 16,-4 2-1-16,0 2-6 15,2 3-20-15,-3 0 15 16,6 6-51-16,2 2-82 15,2 0-123-15,5 4-82 16,4 7-51-16,2-2-208 0</inkml:trace>
  <inkml:trace contextRef="#ctx0" brushRef="#br0" timeOffset="88176.2074">21391 4195 472 0,'0'0'594'0,"0"0"-445"16,0 0 22-16,0 0-4 16,0 0 29-16,0 0 4 0,0 0-59 15,-3-4-60-15,3 4-28 16,0 0-15-16,0 9 10 16,0 5 35-16,0 2-26 15,0 3-34-15,7-1-17 16,4-1-6-16,4-2 11 15,1-2-11-15,4-2-15 16,-2-3-29-16,1-4 26 16,-2-3-18-16,-1-1-10 15,-4 0 20-15,0-2 1 16,-6-9 16-16,0-1-3 16,-3-3 12-16,-2 1 13 15,-1 0 23-15,0 3 7 0,0 3 6 16,0-1-15-16,-1 3-11 15,-2 2-5-15,0 1-1 16,0 2-10-16,3-2-5 16,0 3 4-16,0 0-5 15,0 0 0-15,0 0 5 16,0 0-5-16,0 0-1 16,0 0 1-16,0 0-1 15,0 0 1-15,0 0-1 16,0 0 1-16,0 0 0 15,0 0 0-15,0 0 0 16,0 0 0-16,0 0 1 0,0 0-1 16,0 0 0-1,0 0 4-15,0 0-5 0,0 0-6 16,0 0-19-16,0 0-76 16,0 0-161-16,0 0-239 15,0 0-255-15</inkml:trace>
  <inkml:trace contextRef="#ctx0" brushRef="#br0" timeOffset="88742.3761">21642 4234 121 0,'0'0'896'15,"0"0"-621"-15,0 0-86 16,0 0-80-16,0 0-7 15,0 0 28-15,-81 0-13 16,41 0-6-16,-9 2-48 16,-6-1-11-16,-5-1 23 15,-6 0 15-15,1 0-18 16,-4 0-21-16,8-3-16 16,9 3-16-16,10 0-11 15,13 0-7-15,12 0-2 16,6 0-7-16,11 0-23 15,0 0-153-15,11 0-61 0,38 2 14 16,-2-1-90-16,-2-1-286 16</inkml:trace>
  <inkml:trace contextRef="#ctx0" brushRef="#br0" timeOffset="88996.9591">21497 4316 1627 0,'0'0'360'0,"0"0"-252"0,0 0-45 15,0 0 26 1,0 0 34-16,0 0-52 0,0 0-50 16,-57 0-14-16,17 0-7 15,-8 2 1-15,-3-2 1 16,-2 0 4-16,-1 0-5 15,3 0-1-15,5 0 0 16,10-5-18-16,16-5-92 16,7 2-207-16,13-2-303 0</inkml:trace>
  <inkml:trace contextRef="#ctx0" brushRef="#br0" timeOffset="89425.355">21373 3956 1644 0,'0'0'474'0,"0"0"-408"16,0 0-11-16,0 0 20 15,0 0 23-15,0 0-24 16,0 0-11-16,5 32 1 16,5-9-33-16,2-3-12 15,-1-1-18-15,-1-5-1 16,-3-3-17-16,-2-4-81 16,-5-4-110-16,0-3-185 15,0 0-303-15</inkml:trace>
  <inkml:trace contextRef="#ctx0" brushRef="#br0" timeOffset="89619.1377">21431 3849 1945 0,'0'0'251'15,"0"0"-197"-15,0 0-54 16,0 0-53-16,0 0-66 16,0 0-194-16,0 0-422 0</inkml:trace>
  <inkml:trace contextRef="#ctx0" brushRef="#br0" timeOffset="90137.5696">21566 3939 1594 0,'0'0'390'15,"0"0"-288"-15,0 0-46 16,0 0 39-16,0 0 33 15,0 0-52-15,0 0-49 16,22 32-17-16,-18-17 8 0,3 1 0 16,-3-2-12-1,0-1-5-15,-1-4 0 0,-1-2 0 16,-1 0-1 0,-1-5-1-16,0-2-23 0,0 0 2 15,0 0 10-15,0 0 12 16,0 0 8-16,2-4-2 15,1-8-6-15,3-3-6 16,1-2 0-16,4-3 5 16,-2 3-5-16,0 1 6 15,-2 6 0-15,-1 5 1 16,-3 2 17-16,0 2 12 16,-2 1-3-16,2 0-9 0,4 0-1 15,-4 0-8-15,4 8-7 16,0 5-1-16,1 3 1 15,-1 1 7-15,0 0-9 16,0-1-1-16,-4-2-39 16,0-3-72-16,-2 0-91 15,2-4-182-15,0-4-278 0</inkml:trace>
  <inkml:trace contextRef="#ctx0" brushRef="#br0" timeOffset="90378.5989">21849 3964 1371 0,'0'0'503'15,"0"0"-446"-15,0 0 54 16,0 0 72-16,0 0 21 16,-19 82-64-16,19-56-49 15,0 1-24-15,7 0-30 16,4-1-23-16,0-4-6 15,2-4-8-15,-7-3-48 16,1-5-63-16,-6-4-54 16,-1-6-97-16,0 0-252 15,0 0-94-15</inkml:trace>
  <inkml:trace contextRef="#ctx0" brushRef="#br0" timeOffset="90711.1089">21807 3907 1540 0,'0'0'356'16,"0"0"-273"-16,0 0-52 16,0 0 88-16,0 0-11 15,0 0-28-15,0 0-57 16,68-20-14-16,-46 23-3 15,2 7 4-15,-6 3 10 16,2 4 0-16,-2 1 1 16,-3 2 4-16,0-2 8 15,-4-1 0-15,-7-3-12 16,1-4-8-16,-5-2-2 0,0-2-11 16,0-2-18-16,-9-1 17 15,-12 1-27-15,0-4-141 16,-9 0-192-16,5 0-143 15,5 0-159-15</inkml:trace>
  <inkml:trace contextRef="#ctx0" brushRef="#br0" timeOffset="91173.4602">22148 3917 1721 0,'0'0'271'16,"0"0"-198"-16,0 0-29 15,0 0 2-15,0 0-4 16,0 0-2-16,0 0 68 16,0 47-46-16,0-27-45 15,0-4-7-15,0-2-9 16,6-4 1-16,-3-2-2 15,4-3 0-15,-1-4-18 16,0-1 4-16,1 0 3 16,4 0-4-16,-1-11-12 15,1-2 17-15,2-3 8 0,-3-3 2 16,0-1 0 0,-3 3 6-16,-1 5 12 0,-3 1 31 15,-2 8 18-15,1 1-15 16,-2 2-23-16,1 0-26 15,1 0-3-15,1 4-14 16,0 8 14-16,1 3 10 16,4 2-4-16,-2 2 1 15,-2-2-7-15,2-2-1 16,-3-4-20-16,-1-1-111 16,-2-4-210-16,0-5-336 15,0-1-372-15</inkml:trace>
  <inkml:trace contextRef="#ctx0" brushRef="#br0" timeOffset="91506.6353">22453 3732 1592 0,'0'0'273'0,"0"0"-150"16,0 0 23-16,0 0-1 15,0 0 0-15,0 0-39 16,0 0-33-16,12 10-11 16,-4 7 31-16,-5 8 14 15,1 1-55-15,1 5-19 16,-2 3 12-16,0 0-9 0,0-1-17 16,-2-2-8-16,3-4-4 15,-2-3-6-15,1-4 0 16,-2-3-1-16,1-4-7 15,-2-5-27-15,1-3-41 16,-1-3-75-16,0-2-139 16,0 0-203-16,2-5-130 0</inkml:trace>
  <inkml:trace contextRef="#ctx0" brushRef="#br0" timeOffset="91723.6873">22403 3899 1382 0,'0'0'328'0,"0"0"-196"16,0 0 35-16,0 0-18 16,0 0-4-16,95-3-32 15,-64 6-63-15,-4 1-33 16,-4-1-17-16,-6-3-12 15,-11 0-151-15,-6 0-355 16,0-6-674-16</inkml:trace>
  <inkml:trace contextRef="#ctx0" brushRef="#br0" timeOffset="94836.2442">28854 4942 606 0,'0'0'313'0,"0"0"-178"16,0 0-34-16,0 0 25 16,0 0 134-16,0 0 11 15,0 0-15-15,85-43-51 16,-69 29-46-16,2 0-46 15,-1-3-24-15,0 0-24 16,3-6-26-16,-1 1-25 16,4-8-14-16,2-3-22 15,3-9-34-15,5-7 23 16,9-19 8-16,10-22-11 16,8-23-7-16,-5-8 22 0,-6 5 15 15,-11 10 0-15,-10 17 6 16,-3 16 1-16,-4 14-1 15,-6 15 1-15,0 6-1 16,0-2 0-16,0-2-1 16,-2-3 0-16,-2 6 0 15,-4 3-1-15,-6-1-12 16,-1 1-16-16,0-4-9 16,0 0 30-16,-7-3 9 15,0 1 0-15,-2-1 0 16,1 5 1-16,-2 4-1 15,2 7 1-15,2 5-1 0,2 5 1 16,-1 4 5-16,1 3 2 16,3 3 4-16,1 0-2 15,0 1-1-15,0-1-3 16,0 0-5 0,0-1 8-16,0 3-7 0,0 0-1 15,0 1 5-15,0 1 0 16,0 1-5-16,0 0 0 15,0 1 0-15,0-1-1 16,0 1 2-16,0-1 8 16,0 1 3-16,0-2-4 15,0 0-1-15,0 0-8 16,0-2 1-16,1-1 0 0,3 2 0 16,-1-2 0-1,0 0-1-15,3 1 1 0,2-4 0 16,2 1-1-16,1 0 6 15,-1-2 2-15,0 0 6 16,-2-1-13-16,-2 5 12 16,-3 0 8-16,2-3-3 15,-2 2-9-15,1 0-2 16,0-2 2-16,2-2-1 16,0-4 2-16,2 0 4 15,1-1-7-15,-2 2 6 16,-2 2-4-16,-2 6-7 15,-2 0 7-15,-1 4-4 16,0 0-5-16,0 2 0 16,0 0-1-16,0 0-8 15,0 0 0-15,0 0 1 0,0 0 8 16,-6 3-9-16,-3 2 9 16,-4 3 0-16,1 2 1 15,-6-4-1-15,1 3 1 16,-2-1 0-16,0-4 6 15,1 2-6-15,0 0 0 16,3-2 1-16,3 0-1 16,5-1-1-16,4 0 0 15,1-1 0-15,2-2 8 16,0 0-1-16,0 0 8 16,2 0 3-16,8-9 9 15,8-7-15-15,1-2-12 0,1-4 1 16,1 2-1-1,-5 1 0-15,-1 3 1 0,-3 4-1 16,0 2 0-16,-5 3 0 16,1 1 0-16,0 2 0 15,-1 2-1-15,-1 2 0 16,1 0-5-16,2 0 6 16,5 11 10-16,4 7 4 15,4 8-8-15,3 5-5 16,5 5-1-16,10 14-31 15,-5-11-198-15,-5-9-524 0</inkml:trace>
  <inkml:trace contextRef="#ctx0" brushRef="#br0" timeOffset="95597.9047">29909 2382 1239 0,'0'0'679'16,"0"0"-588"-16,0 0-68 15,0 0-14-15,0 0 50 16,0 0 53-16,0 0-37 16,-63-18-28-16,48 30 1 15,2 2 1-15,0 3-14 16,7 2-9-16,2 0 2 16,4-1-1-16,0 1 13 15,14-2-30-15,5-3 8 16,2-4-2-16,3-3 10 0,-1-5-19 15,-1-2-7-15,0 0 0 16,-1-6-11-16,-5-11-10 16,-1-3 1-16,-3-6 20 15,-3 0 1-15,-6-4-1 16,-3 0-9-16,0 5 9 16,-2 3 9-16,-9 6-9 15,-3 8 20-15,-4 6-20 16,2 2-16-16,-4 6-48 15,5 19-173-15,5-5-394 16,9-2-554-16</inkml:trace>
  <inkml:trace contextRef="#ctx0" brushRef="#br0" timeOffset="96064.4784">30119 2356 816 0,'0'0'1240'0,"0"0"-1066"15,0 0-146-15,0 0-28 16,0 0 1-16,0 0 87 16,0 0 5-16,-2 79-36 15,2-55-31-15,0-1-11 16,5-5-13-16,4-2 4 15,1-7 7-15,1-6-3 0,1-3-4 16,4 0-6 0,3-8-29-16,1-7 8 0,1-7 15 15,1-2 6-15,-1-4 0 16,0-3 0-16,1 0 1 16,-5 1 0-16,-3 6-1 15,-3 9 18-15,-6 5 19 16,-2 7 4-16,-3 3-32 15,0 0-9-15,0 4-15 16,0 12 15-16,0 7 0 16,0 2 6-16,0 3-3 15,0-2-2-15,3-5-1 16,10-6-76-16,15-8-136 16,-4-4-327-16,-1-3-320 0</inkml:trace>
  <inkml:trace contextRef="#ctx0" brushRef="#br0" timeOffset="96332.4694">30608 2035 1711 0,'0'0'329'15,"0"0"-260"-15,0 0-49 16,0 0 44-16,0 0 38 15,0 0-6-15,0 0 56 16,0 60-51-16,0-23-6 0,0 4-25 16,0 8-14-16,3 4-13 15,3 2-10-15,0-1 1 16,4-3-26-16,-2-4-8 16,1-8-6-16,-3-9-61 15,0-9-76-15,-3-11-149 16,-2-9-361-16,1-1-298 0</inkml:trace>
  <inkml:trace contextRef="#ctx0" brushRef="#br0" timeOffset="96518.8607">30529 2303 1864 0,'0'0'500'0,"0"0"-467"16,0 0-13-16,0 0-8 16,104 12-12-16,-62-1-30 15,10 2-143-15,-11-1-393 16,-8-6-867-16</inkml:trace>
  <inkml:trace contextRef="#ctx0" brushRef="#br0" timeOffset="96849.4933">30893 2367 1468 0,'0'0'687'0,"0"0"-595"16,0 0 53-16,0 0 27 16,0 0-34-16,0 0-56 15,0 0-38-15,0 37 1 16,2-6-4-16,2 7-18 0,-1 6-17 16,1 1-5-1,-2-1-1-15,-2-6-21 0,0-5-65 16,0-8-52-16,-4-11-86 15,-4-7-246 1,1-7-231-16</inkml:trace>
  <inkml:trace contextRef="#ctx0" brushRef="#br0" timeOffset="97212.0213">30863 2224 1585 0,'0'0'242'0,"0"0"-214"16,0 0 80-16,0 0 12 16,0 0-53-16,0 0 27 15,91 13-14-15,-70 1-37 16,-3 1-18-16,0 3 6 15,0 2-3-15,-5 2 13 16,1-4-21-16,-4-2-18 16,-2-3-1-16,-7-3-1 15,-1-3 0-15,0-1-8 16,-17-2 2-16,-8 0-16 16,-6-1 1-16,-6-1-41 15,1-1-56-15,-1 2-132 16,8 0-106-16,14-3-746 0</inkml:trace>
  <inkml:trace contextRef="#ctx0" brushRef="#br0" timeOffset="97646.5567">31142 2249 1358 0,'0'0'630'16,"0"0"-562"-16,0 0-21 16,0 0 89-16,0 0-7 15,0 0-73-15,0 0-16 16,17 24-19-16,-13-6-2 0,-2 4-13 16,1-4-4-16,0-3 5 15,0-2-1-15,0-5 0 16,4-3 8-16,-1-2 3 15,3-3 4-15,3 0-12 16,4-5-3-16,2-8-6 16,2-1-7-16,-1-6-4 15,1 1 2-15,-4 1-6 16,-4 2 9-16,-3 6 6 16,-6 5 12-16,-2 2 6 15,-1 3-14-15,0 0-4 16,0 0-7-16,0 11 7 0,0 4 25 15,0 5 15 1,0 0 4-16,0 3-22 0,3-4-10 16,6-2-12-16,3-5-2 15,5-11-111-15,-4-1-213 16,-3-3-576-16</inkml:trace>
  <inkml:trace contextRef="#ctx0" brushRef="#br0" timeOffset="97925.5519">31499 1960 1702 0,'0'0'264'16,"0"0"-184"-16,0 0 60 0,0 0 30 15,0 0-10-15,0 0-24 16,0 0-8-16,21 97-31 15,-9-52-33-15,-3 5-25 16,0 0-4-16,-1 1-16 16,-3-3-11-16,-2-5-8 15,-1-7 0-15,-2-6-21 16,0-9-69-16,0-6-95 16,0-10-71-16,-5-5-283 15,0 0-135-15</inkml:trace>
  <inkml:trace contextRef="#ctx0" brushRef="#br0" timeOffset="98118.5624">31464 2151 1605 0,'0'0'531'16,"0"0"-454"-16,0 0 50 15,0 0 1-15,86 14-73 16,-42-1-55-16,15 2-94 16,-11-3-387-16,-10-5-800 0</inkml:trace>
  <inkml:trace contextRef="#ctx0" brushRef="#br0" timeOffset="113002.0057">28705 5679 77 0,'0'0'72'15,"0"0"-12"-15,0 0-9 16,0 0-4-16,0 0 17 16,0 0-54-16,-51 0-10 15,48 0-117-15</inkml:trace>
  <inkml:trace contextRef="#ctx0" brushRef="#br0" timeOffset="113388.4636">28378 5842 43 0,'0'0'170'0,"0"0"-63"15,0 0-15-15,0 0 1 16,0 0-93-16,0 0 88 15,0 0-29-15,-27 68 61 16,20-57-120-16,4 0-5 16,1 3-168-16,2-3-72 15,0-1-51-15</inkml:trace>
  <inkml:trace contextRef="#ctx0" brushRef="#br0" timeOffset="113618.5104">28336 6096 65 0,'0'0'183'16,"0"0"-60"-16,0 0-60 15,0 0 51-15,0 0-10 16,0 0-29-16,0 0-27 16,5 37 1-16,-4-32-7 15,1 2 30-15,-1 0-15 16,2 2-34-16,0-2-15 15,-2 1-8-15,1-2-13 16,-1 4-33-16,2 0-62 16,-1-2-60-16,1-1-146 0</inkml:trace>
  <inkml:trace contextRef="#ctx0" brushRef="#br0" timeOffset="113838.5539">28387 6278 393 0,'0'0'493'0,"0"0"-392"15,0 0-62-15,0 0 29 16,0 0 19-16,0 0 8 16,0 0-8-16,25 19-59 0,-13-14-28 15,0 0-12-15,6 3-78 16,-4-2-80-16,-1 0-233 0</inkml:trace>
  <inkml:trace contextRef="#ctx0" brushRef="#br0" timeOffset="114036.2486">28563 6375 603 0,'0'0'627'0,"0"0"-463"16,0 0-78-16,0 0-70 0,0 0 1 16,0 0-17-1,0 0-131-15,90 0-21 0,-74 0 14 16,0 2-100-16,-1 0-85 16,-4 2-208-16</inkml:trace>
  <inkml:trace contextRef="#ctx0" brushRef="#br0" timeOffset="114200.6686">28770 6381 707 0,'0'0'379'0,"0"0"-256"16,0 0-81-16,0 0 40 0,0 0-25 15,0 0-57 1,0 0-189-16,84-21 17 0,-77 21-439 0</inkml:trace>
  <inkml:trace contextRef="#ctx0" brushRef="#br0" timeOffset="114389.9802">28984 6288 601 0,'0'0'283'0,"0"0"-181"16,0 0-102-16,0 0-18 15,0 0-86-15,0 0-127 0,0 0-55 16</inkml:trace>
  <inkml:trace contextRef="#ctx0" brushRef="#br0" timeOffset="114588.7647">29107 6155 309 0,'0'0'385'15,"0"0"-203"-15,0 0 2 16,0 0-112-16,0 0-58 16,0 0 69-16,0 0-12 15,18-53-49-15,-16 47-22 0,-2 0-85 16,0-2 21-1,0 1-65-15,0-2-248 0</inkml:trace>
  <inkml:trace contextRef="#ctx0" brushRef="#br0" timeOffset="114745.0891">29117 5934 413 0,'0'0'345'0,"0"0"-194"16,0 0-151-16,0 0-30 16,0 0-285-16,0 0-92 0</inkml:trace>
  <inkml:trace contextRef="#ctx0" brushRef="#br0" timeOffset="114920.4125">29091 5829 377 0,'-4'-3'334'16,"1"2"-114"-16,0-2-57 15,0 3 27-15,1-1-19 16,2 0-47-16,0-1-94 16,0 2-30-16,0 0-271 15,0-2-285-15</inkml:trace>
  <inkml:trace contextRef="#ctx0" brushRef="#br0" timeOffset="115098.1338">28937 5732 765 0,'0'0'313'0,"0"0"-313"15,0 0-107-15,0 0-151 16,0 0-300-16</inkml:trace>
  <inkml:trace contextRef="#ctx0" brushRef="#br0" timeOffset="115266.9981">28783 5699 523 0,'0'0'569'15,"0"0"-569"-15,0 0-5 16,0 0-509-16</inkml:trace>
  <inkml:trace contextRef="#ctx0" brushRef="#br0" timeOffset="115434.5377">28649 5673 212 0,'-4'-2'1008'0,"-2"2"-924"15,3 0-84-15,0 0-583 0</inkml:trace>
  <inkml:trace contextRef="#ctx0" brushRef="#br0" timeOffset="125707.6529">13643 4957 763 0,'0'0'765'0,"0"0"-656"16,0 0-78-16,0 0 67 15,0 0 71-15,0 0 0 16,-1-2-57-16,8 2-48 16,13 0-4-16,5 0 11 15,11 0-23-15,9 0-23 0,10 2 0 16,14 1-8-16,2 0-7 15,4 0-8-15,1-1 4 16,-6 3-6-16,-9-1 0 16,-4-2 1-16,-12 3 0 15,-7-4 0-15,-5 0 1 16,-4-1-1-16,-10 0-1 16,-6 0-11-16,-2 0-8 15,-8 0-23-15,-3 0-75 16,0 0-192-16,-17 0-367 15,1 3-550-15</inkml:trace>
  <inkml:trace contextRef="#ctx0" brushRef="#br0" timeOffset="126049.8019">13821 5053 1650 0,'0'0'246'0,"0"0"-183"15,0 0-35-15,0 0 95 16,0 0 47-16,0 0-53 16,0 0-51-16,64 0-36 0,-19 4-3 15,9-1-17 1,4-2-8-16,0-1 5 0,-6 0-1 15,-3 0 2-15,-3 0-6 16,-5 0 4-16,-5-2-5 16,-9-2 4-16,-5 2-5 15,-12 1-12-15,-2-1-11 16,-3 2-28-16,-5 0-56 16,0 0-122-16,0 0-275 15,-10-1-545-15</inkml:trace>
  <inkml:trace contextRef="#ctx0" brushRef="#br0" timeOffset="126379.3722">14318 4845 857 0,'0'0'686'16,"0"0"-585"-16,0 0-8 15,0 0 43-15,0 0 34 16,0 0-35-16,0 0-77 16,78 53-35-16,-36-35-23 15,11 0-40-15,-2 1-50 16,-2-2-24-16,-4 2 55 16,-5-2 45-16,-16-1 12 15,-8-1-12-15,-8 1-8 16,-8-2 22-16,-3 0 76 0,-17 0 35 15,-2 0 10 1,-5 1 5-16,-3-4-21 0,2-1-41 16,-5-1-64-1,3-3-105-15,14-6-685 0</inkml:trace>
  <inkml:trace contextRef="#ctx0" brushRef="#br0" timeOffset="126987.7249">15088 4897 882 0,'0'0'1077'15,"0"0"-951"-15,0 0-72 16,0 0 94-16,0 0 18 0,0 0-29 16,6 73-29-1,3-51-33-15,4 0-41 0,-6 1-20 16,1-1-14-16,1-4-1 15,-6-3-63-15,0-2-103 16,0-4-206-16,-3-1-381 16,0-5-422-16</inkml:trace>
  <inkml:trace contextRef="#ctx0" brushRef="#br0" timeOffset="127191.0708">15167 4762 2049 0,'0'0'285'0,"0"0"-221"0,0 0-51 16,0 0-12-16,0 0-2 15,0 0-51-15,0 0-136 16,40 5-478-16</inkml:trace>
  <inkml:trace contextRef="#ctx0" brushRef="#br0" timeOffset="127596.0652">15331 4924 1989 0,'0'0'340'0,"0"0"-249"15,0 0-63-15,0 0 0 16,0 0 23-16,0 0-10 16,0 0-15-16,-17 39-15 15,17-27-11-15,0 2-1 16,2-1-14-16,13-3-22 15,3-2 22-15,6-5-1 16,-1-3 4-16,3 0-3 16,-5-3 9-16,0-7 6 15,-8-2 0-15,-4-2 1 0,-3 0 20 16,-5-1 0-16,-1 3 23 16,0 1-24-16,-10 1-8 15,-6 1-12-15,-8 2 0 16,0 4-9-16,-2 3-80 15,3 0-148-15,3 4-503 16,13 3-678-16</inkml:trace>
  <inkml:trace contextRef="#ctx0" brushRef="#br0" timeOffset="128176.8679">15658 4868 1698 0,'0'0'365'16,"0"0"-217"-16,0 0 0 16,0 0-21-16,0 0-20 15,0 0-59-15,0 0-12 16,17 30-8-16,-8-12-13 15,5 0-9-15,-2 1-5 16,-5-2 0-16,0-2 5 16,-2-3-6-16,-4-4-1 15,-1-3-5-15,0-1-5 16,0-2 2-16,0 0-35 0,0-2-11 16,0 0 31-16,0 0 22 15,0-4 2-15,0-5-6 16,0-7-11-16,0-3-2 15,4-1 18-15,2-4 1 16,0-2 1-16,-3 1 5 16,4 3 13-16,-4 3 8 15,1 5 19-15,1 5-8 16,-1 3-1-16,1 3-12 16,0 1-10-16,-1 2-1 15,-1 0-4-15,0 0 9 0,0 2-8 16,3 9-10-16,-3 5 11 15,1 5 30-15,1 3-2 16,0 0-14-16,1 0-16 16,4-3-10-16,-4-4 0 15,4 0-31-15,2-6-95 16,9-1-110-16,-5-5-331 16,-1-3-302-16</inkml:trace>
  <inkml:trace contextRef="#ctx0" brushRef="#br0" timeOffset="128378.0629">16016 4857 1787 0,'0'0'295'0,"0"0"-165"16,0 0 12-16,0 0 12 15,0 0 47-15,0 0-77 16,0 0-55-16,-3 75-41 15,3-57-20-15,3-4-8 16,9-4 0-16,-1-5-81 16,4-5-105-16,2 0-301 15,-8 0-812-15</inkml:trace>
  <inkml:trace contextRef="#ctx0" brushRef="#br0" timeOffset="128550.4481">16051 4679 1751 0,'0'0'601'0,"0"0"-542"16,0 0-59-16,0 0-14 16,0 0-105-16,0 0-150 15,0 0-424-15</inkml:trace>
  <inkml:trace contextRef="#ctx0" brushRef="#br0" timeOffset="128926.9116">16223 4829 690 0,'0'0'1605'15,"0"0"-1439"-15,0 0-112 16,0 0-30-16,0 0-1 16,106 14 16-16,-72-13 9 15,-2-1-2-15,-6 1-30 16,-3-1-7-16,-11 2-1 16,-4-2-2-16,-5 1 18 15,-3-1 2-15,0 4 0 16,0-1-2-16,-7 6-6 15,-3 5 12-15,-5 6 2 16,-5 2-2-16,7 2-16 0,3 0 1 16,7-3-5-1,3 0-10-15,0-3 1 0,13-6-1 16,8-2 0-16,7-5 0 16,20-3-93-16,-9-2-172 15,-3 0-578-15</inkml:trace>
  <inkml:trace contextRef="#ctx0" brushRef="#br0" timeOffset="129346.4636">16574 4929 1413 0,'0'0'402'0,"0"0"-225"0,0 0 61 15,0 0-66-15,0 0-28 16,0 0-5-16,0 0-53 16,91 7-46-16,-74-7-25 15,-2 0-14-15,2 0-1 16,-5-7-17-16,-5-2-32 16,0-1 3-16,-4 2 12 15,-3 1 22-15,0 3-2 16,0-1 2-16,-8 4 6 15,-7 1 6-15,-9 0 12 16,-1 0 12-16,-7 4 13 0,6 7 1 16,0 2 9-1,7 1-2-15,8 2-27 0,5 1-16 16,6-2-1-16,6-1-1 16,17 2-39-16,6-5-86 15,7 1-82-15,19-5-277 16,-9-2-104-16,-5-2-149 0</inkml:trace>
  <inkml:trace contextRef="#ctx0" brushRef="#br0" timeOffset="129767.9411">16970 4946 652 0,'0'0'1313'0,"0"0"-1106"16,0 0-16-16,0 0-35 15,0 0-9-15,0 0-28 0,0 0-36 16,-94-33-43-1,77 40-23-15,5 9-17 0,1 1-18 16,9 0 6-16,2 2 11 16,5-3-8-16,12-3-13 15,5-5-5-15,5-5 4 16,-1-3 1-16,3 0-11 16,1-7-19-16,-6-9-3 15,3-5 15-15,-1-9 16 16,4-5 4-16,2-11-76 15,-7-5-53-15,-1-8 131 16,-8 1 18-16,-9 0 90 16,-7 3-4-16,-7 9 11 0,-15 5-44 15,-15 11-24-15,-4 9-14 16,-1 9-9-16,-1 12-5 16,7 2 5-16,10 21-6 15,7 13-1-15,16 8 1 16,3 4 28-16,13 4 22 15,13 0 2-15,6-4-7 16,-2-4-24-16,-1-7-16 16,-3-8-5-16,-7-6-30 15,-3-5-115-15,-6-7-174 16,-4-7-743-16</inkml:trace>
  <inkml:trace contextRef="#ctx0" brushRef="#br0" timeOffset="136806.0645">17424 4874 1139 0,'0'0'290'15,"0"0"-216"-15,0 0 34 16,0 0 40-16,0 0 51 16,0 0-52-16,66 0-45 15,-34 0-28-15,9 1-24 16,8 1-10-16,7-2-19 15,6 0-15-15,-6 0-5 16,-2 0 0-16,-5 0 0 16,-10 0-1-16,-7-3 0 0,-12 0 0 15,-8 2 1-15,-5-1 6 16,-3 2 1-16,-1-1 13 16,-3 1 11-16,0 0-8 15,0 0-16-15,0-3-8 16,0 3 0-16,0 0 0 15,0-1 16-15,-7-2-16 16,-3-3 0-16,0 0 1 16,-3-1 0-16,1-2 5 15,-2 1 0-15,4 1-5 16,1 1 1-16,6 0 10 16,0 1 8-16,0 3 6 15,-1 1 8-15,4-1-7 0,0 2-8 16,0-2-4-1,0 2-13-15,0 0-1 0,0 0 1 16,0 0-2-16,0 0 0 16,0 0 0-16,0 0-7 15,7 0 2-15,2 2-7 16,10 5 12-16,7 1 9 16,4 3-9-16,-4 0-13 15,0 2-2-15,-6 0 5 16,-8 0 2-16,-1 0 1 15,-8 0-3-15,-3-1 2 16,0-1 4-16,0 1 4 0,-10 0 22 16,-6-1 5-16,-4 1 17 15,-4-2-14 1,0-2-30-16,-6 0-59 0,11-2-314 16,6-6-1361-16</inkml:trace>
  <inkml:trace contextRef="#ctx0" brushRef="#br0" timeOffset="144509.4689">18415 4867 1107 0,'0'0'539'0,"0"0"-367"15,0 0-17-15,0 0 5 16,0 0 20-16,0 0-18 15,0 0-34-15,0-7-24 16,0 7-13-16,0 0-25 16,0 0-29-16,0 0-27 15,3 8-8-15,3 9 2 16,1 7 11-16,3 7-6 16,-1 3-9-16,1 2 0 15,-6 0-1-15,-1-3-1 16,-3-7 1-16,0 1-30 15,0-7-51-15,0-4-26 16,0-3-53-16,0-3-172 0,0-4-304 16,6-6-264-16</inkml:trace>
  <inkml:trace contextRef="#ctx0" brushRef="#br0" timeOffset="144864.5602">18386 4802 1144 0,'0'0'510'16,"0"0"-437"-16,0 0 4 15,0 0 45-15,0 0 52 0,0 0-1 16,0 0-65-16,71-57-50 15,-52 56-29-15,3 1-20 16,2 0-9-16,2 1 0 16,0 11 0-16,0 2-1 15,-3 4-6-15,-1 2 5 16,-9 1-7-16,-3 1-7 16,-5-3 6-16,-4-3 4 15,-1 2 6-15,0-3-2 16,-12-5-5-16,-5-1-4 15,-8-2 3-15,-5-3-31 16,-2-4-93-16,-8 0-85 16,5 0-80-16,12-8-239 0</inkml:trace>
  <inkml:trace contextRef="#ctx0" brushRef="#br0" timeOffset="145246.7106">18820 4632 599 0,'0'0'809'0,"0"0"-697"15,0 0-57-15,0 0 56 16,0 0 76-16,0 0 93 16,0 0-60-16,0-13-82 15,0 13-44-15,0 0-39 16,0 0-18 0,0 11-28-16,-1 8 9 0,1 11 20 15,0 7-6-15,0 4-21 16,0 1-10-16,1-3-1 15,9-2-1-15,-3-5-11 16,-1 0-84-16,-2-1-91 0,-1-6-291 16,0-10-248-16</inkml:trace>
  <inkml:trace contextRef="#ctx0" brushRef="#br0" timeOffset="146037.3198">19119 4824 922 0,'0'0'524'16,"0"0"-406"-16,0 0-9 15,0 0 2-15,0 0 33 16,0 0-2-16,0 0-60 15,0-7-39-15,0 7-34 16,0 0-8-16,-10 0 5 16,-4 4 31-16,-1 6 24 15,-1 2-7-15,-2 0-16 16,7 1-13-16,4 0-16 16,4 1-3-16,3-2-6 15,0 1 0-15,0-3-1 0,10-1-5 16,1-4 0-16,4-2-26 15,-2-3-22-15,2 0-17 16,2-7 25 0,-1-6 26-16,-3-2 14 0,4-4 4 15,-8 1 2-15,0 0 6 16,-2 2 21-16,-4 6 35 16,-2 3 30-16,-1 4-18 15,0 0-22-15,0 3-22 16,0 0-20-16,0 0-9 15,-7 6 0-15,0 8 20 16,1 5-9-16,3 4-12 16,3-1-1-16,0 0 1 15,6 0-22-15,5-2-66 16,3-4-94-16,7-3-143 0,-8-5-246 16,-1-5-377-16</inkml:trace>
  <inkml:trace contextRef="#ctx0" brushRef="#br0" timeOffset="146406.3781">19389 4810 1582 0,'0'0'312'15,"0"0"-203"-15,0 0 4 16,0 0 17-16,0 0 3 15,0 0-53-15,0 0-41 0,-23-13-19 16,20 13-11 0,2 2-8-16,-1 4-1 0,2 2 0 15,0 2 0-15,0-1-1 16,0 4 0-16,3 0 0 16,8 3 2-16,4-1 12 15,-2 2-12-15,2 1 7 16,2 0-7-16,-5-3-1 15,-2-2 0-15,-4 1-10 16,-5-5-20-16,-1 0-22 16,0-2-52-16,-6-2-25 15,-17-1-98-15,-3-4-159 0,7 0-298 16</inkml:trace>
  <inkml:trace contextRef="#ctx0" brushRef="#br0" timeOffset="147119.4489">19596 4878 1257 0,'0'0'866'16,"0"0"-757"-16,0 0-26 0,0 0-12 15,0 0-9 1,0 0-29-16,0 0-2 0,26 28 10 16,-17-8-7-1,1 3-19-15,-3-2-15 0,-1-2 2 16,1-3-2 0,-7-3-1-16,4-3 0 0,-4-6-15 15,0 0-32-15,0-3-20 16,0-1 4-16,0 0 42 15,0-1 16-15,3-12-3 16,4-4-22-16,5-3 29 16,1-3 2-16,3 0-1 15,-3 3 1-15,-3 5 5 16,0 3 23-16,-7 6 12 16,0 4 3-16,-3 2-25 15,0 0-9-15,4 0-9 16,-4 6 1-16,0 6 4 0,3 5 4 15,-3-1-3-15,1 2-6 16,1-2 2-16,-2 0-2 16,1-3 1-16,-1-4 0 15,0-3-1-15,2 0 0 16,-2-6-1-16,3 0-18 16,0 0 3-16,4 0-2 15,7-8-12 1,-2-6 2-16,4-5 19 0,4-1 8 15,-3-3-15-15,0 1-3 0,-2 7 19 16,-9 5 17-16,-2 5 30 16,-4 3-21-16,0 2-25 15,0 0-1-15,0 7 0 16,0 10 3-16,-1 6 14 16,-2 2-3-16,3 0-8 15,0 4-5-15,0-5-1 16,13-1-13-16,0-3-125 15,10-4-233-15,-7-5-261 16,1-9-320-16</inkml:trace>
  <inkml:trace contextRef="#ctx0" brushRef="#br0" timeOffset="147494.4374">20092 4909 1493 0,'0'0'581'15,"0"0"-508"-15,0 0-9 16,0 0 2-16,0 0 18 16,0 0-12-16,0 0 11 15,-29 23-34-15,19-6-25 16,1 2-17-16,3-2-6 16,6 0-1-16,0-3-1 15,0-2 1-15,0-4 0 16,4-4-6-16,5-2-9 15,3-2 15-15,5 0-1 16,-4-13-21 0,5-3 10-16,3-2 0 0,-6-2 12 0,3 4 0 15,-5 0 1-15,-3 5 9 16,-4 6 30-16,-4 4-4 16,-2 1-12-16,0 0-11 15,0 10-4-15,0 8 79 16,0 5-15-16,3 2-34 15,4 3-24-15,7 2-15 16,11 5-86-16,-1-6-268 16,-2-8-1061-16</inkml:trace>
  <inkml:trace contextRef="#ctx0" brushRef="#br0" timeOffset="149906.3841">7021 8738 438 0,'0'0'965'0,"0"0"-729"15,0 0-153-15,0 0-1 16,0 0 48-16,0 0-3 15,0 0-56-15,110-6-18 16,-77 6 8-16,6-3-2 16,-2-1-3-16,2-2 0 15,4-1 5-15,-1 3-16 16,4-3-20-16,2 2-12 16,4 1-12-16,3 4 0 15,1-3-1-15,2 3 0 0,0 0-6 16,0 0 4-16,-4 0-9 15,1 0 10-15,-4 3 0 16,1-3 1-16,-7 4 0 16,1-1 0-16,-10 0 2 15,0-1-1-15,-5 4 11 16,5-4 1-16,1 1 2 16,2 0-3-16,3-3-4 15,1 0-2-15,-6 0-6 16,-4 0 1-16,-6 0-1 15,-12 0 0-15,-5 0 0 16,-7 0 0-16,-3 0-24 16,0 0-37-16,0 0-39 0,-16 0-95 15,1 0-390-15,0 0-808 16</inkml:trace>
  <inkml:trace contextRef="#ctx0" brushRef="#br0" timeOffset="154561.8053">9504 8579 413 0,'0'0'567'0,"0"0"-405"0,0 0-84 16,0 0 29-16,0 0 30 15,0 0-9-15,0 0-28 16,0 0-21-16,0 0 4 16,0 0 21-16,0 0 25 15,0 0 2-15,4 0-18 16,2 0-27-16,3 0-25 16,4 0-27-16,7 0-13 15,2 0-14-15,5 0 1 16,1 0-8-16,5 3 0 15,0-2-2-15,1 3-4 16,-1 1-1-16,-3-1-1 16,-2 2 7-16,-1-2-7 15,3 0-9-15,-5-1-46 0,-2-3-64 16,-1 0-115-16,-1 0-98 16,-9 0-141-16,-3 0-127 0</inkml:trace>
  <inkml:trace contextRef="#ctx0" brushRef="#br0" timeOffset="155663.8479">9731 8434 32 0,'0'0'499'16,"0"0"-278"-16,0 0-101 0,0 0-5 16,0 0 30-16,0 0 0 15,0 0-16-15,13-19-44 16,-13 18-5-16,4 1 22 15,-4-3 11-15,0 3 4 16,0 0-7-16,0 0-6 16,0 0-17-16,0 0-9 15,0 0-7-15,0 0-18 16,0 0-10-16,0-1-5 16,0 1-7-16,0 0-1 15,0 0-5-15,0 0-6 16,0 0-4-16,0 0-4 15,0 0-3-15,0 0-7 0,0 0 8 16,0 0 0-16,0 0 0 16,0 0 18-16,0 5 7 15,0 1-5-15,0 0-5 16,0 1 7-16,0 1 2 16,0 1-15-16,0 1-3 15,0 0-6-15,-4 2 3 16,4 5 4-16,-6 3 11 15,1 6 4-15,2 2 5 16,0 4-1-16,0 1-6 16,3-1-18-16,0-2-11 15,0 4-15-15,0-11-142 16,0-4-670-16</inkml:trace>
  <inkml:trace contextRef="#ctx0" brushRef="#br0" timeOffset="163341.7555">12183 8442 405 0,'0'0'157'0,"0"0"-102"16,0 0-39-16,0 0 24 0,0 0 83 15,0 0 17-15,6-8-31 16,-6 8-15-16,0-3 13 15,0 3 4-15,0 0-15 16,0-1-32-16,0-1-22 16,-3 2-16-16,0-1-5 15,-5-1-10-15,5 2-3 16,2-1-2-16,-5-2-4 16,3 2 4-16,-3-2 8 15,0 1 1-15,-1-2 7 16,-4 3-6-16,2-1 1 15,-7 0 8-15,1-3-4 0,-3 5-1 16,3-1 9-16,-1 1 8 16,2 0 2-1,4 0 1-15,1 0-5 0,3 0 2 16,3 0-11-16,-5 0-1 16,2 0-2-16,2 0-3 15,-5 0-9-15,3 1-2 16,-1 5-8-16,-2-2 0 15,-1 0 0-15,3 2 0 16,-6 0 0-16,1 1-1 16,0 1 0-16,3-2 1 15,-3 3 0-15,2-2-1 16,4 0 19-16,-5-1 8 0,5 5-10 16,-4-4-2-1,4 1 0-15,3-1-8 0,-3 0 4 16,3 0-2-16,0 0-8 15,-3-1 9-15,3 4-4 16,0-1 9-16,0 0 4 16,0 1 3-16,0-2 8 15,3 2-4-15,0 0 4 16,0 0-8-16,0-1-4 16,0-1-5-16,0 2-5 15,0 0-8-15,0 0 6 16,0 1-6-16,0-1 1 15,3 1 0-15,-3-1-1 16,3 0 1-16,0 0 0 16,-2 0-1-16,1 0 1 0,1-3-1 15,3 2 9 1,-3 0 2-16,0-1 3 0,0 2-2 16,3-1-1-16,-3 1-1 15,3 0 0-15,1 1-9 16,2-1 5-16,2 1-5 15,-1-1 0-15,-1 0-1 16,0-2 0-16,-5-1 0 16,7-1 0-16,-5 1 1 15,0 0-1-15,0-1 1 16,4 0 0-16,0-2-1 16,3 0 1-16,3-1-1 15,-1-1 0-15,6 1 0 16,-2-1-6-16,-2-2-1 15,2 1-5-15,-7-1-1 0,-2 0 4 16,1 0-2-16,-2 0 10 16,-3 0 0-16,1 0 1 15,-3 0-1-15,5 0 0 16,1 0-12-16,6 0-1 16,-3 0 5-16,4 0-3 15,1 0-2-15,-1 0-1 16,-1-1 3-16,0-4 4 15,-4 1 7-15,0-1-8 16,-3 2 9-16,0-4 0 16,1 3 0-16,-6-2 0 15,6 1 1-15,-4-3-1 16,1-2 0-16,-1 3-1 0,0 0 0 16,0-3 1-16,0 2-1 15,3-3 1-15,-3 4 0 16,-3-2 1-16,3 1 9 15,0-1-4-15,-3 3 4 16,4-1 2-16,-6 0 6 16,2-2-12-16,0 1-5 15,-1-2-1-15,3 4 0 16,-5-4 0-16,3-3 0 16,0 3-1-16,-3 0-5 0,3 0 0 15,-3 0 6 1,3 3 0-16,-3 3 0 0,0-2-2 15,0 1 1-15,0-2 1 16,0 3 0-16,0-2 0 16,0-1 0-16,0 1 0 15,0-2 1-15,0 2-1 16,0 2-1-16,0-5 1 16,0 5 1-16,0-2-1 15,0 0 0-15,-3 0 0 16,0 0 0-16,0 1 0 15,3-1-1-15,-3 2 1 16,-1 1 0-16,1-1-1 16,2 1 0-16,-1 0 1 15,1 0-1-15,-1 1 1 0,1-3-1 16,1 2 1 0,-4 0-1-16,1-1 1 0,0 1-1 15,3-1 1-15,-3 1-1 16,0-1 0-16,0 1 0 15,0 0 0-15,0 2 0 16,0-2 1-16,3 0 0 16,-3 0 6-16,-3 1-5 15,3-3 0-15,0 5 0 16,0-2-1-16,0 1 0 16,0-1 0-16,0-2 0 15,-3 0-1-15,3 3 0 0,-4-4 0 16,1 2-5-1,1 2 6-15,-1-5-1 16,0 3 1-16,-1-1 0 0,-2 1 0 16,0 0-2-16,3 2 2 15,-5-2-1-15,4 1 0 16,-2-2-1-16,-4 1-13 16,0-1-17-16,2 4 1 15,2 0-11-15,-3 0-8 16,1 0-59-16,-2 0-133 15,-2 0-243-15,5 0-148 0</inkml:trace>
  <inkml:trace contextRef="#ctx0" brushRef="#br0" timeOffset="164845.4193">12065 8593 929 0,'0'0'348'0,"0"0"-181"16,0 0-38-16,0 0 37 15,0 0 22-15,0 0-26 16,0 0-48-16,0-1-15 16,0 1-9-16,0 0-13 15,0 0-16-15,0 0-3 16,0 8 15-16,0 5 8 15,0 4-29-15,0 3-18 16,0 2-19-16,0 1-3 16,0-2-11-16,0-1 5 0,-3-2-5 15,0-3 0-15,3-3-1 16,0 1 1-16,0-6-1 16,0-1-7-16,0-5-24 15,0 2-29-15,0 0-37 16,0-3-34-16,0 0-88 15,0 0-141-15,0-3-222 16,0-4-63-16</inkml:trace>
  <inkml:trace contextRef="#ctx0" brushRef="#br0" timeOffset="165327.1816">12171 8572 453 0,'0'0'407'15,"0"0"-225"-15,0 0-87 16,0 0 21-16,0 0 49 15,0 0-21-15,0 0-16 16,6-15 2-16,-6 15-1 16,1 0 4-16,-1 0-22 15,0 0-17-15,0 0-11 16,0 0-16-16,0 10 22 0,0-1 2 16,0 7-45-16,0 2-15 15,0-2-16-15,0 1-6 16,0 3-3-16,0-2-5 15,0 2 0-15,0-2 5 16,0-2-6-16,0-2 1 16,0-2-2-16,0-2 1 15,0-3 0-15,0 0-7 16,0-4-29-16,0 1-21 16,0-1-38-16,5-1-46 15,-5-1-81-15,3-1-84 16,-3 0-31-16,0 0-46 0,0 0-597 15</inkml:trace>
  <inkml:trace contextRef="#ctx0" brushRef="#br0" timeOffset="165576.5062">12098 8712 111 0,'0'0'1190'16,"0"0"-897"0,0 0-118-16,0 0-45 0,0 0-4 15,0 0-126-15,0 0-80 16,79-13-404-16,-61 12-497 0</inkml:trace>
  <inkml:trace contextRef="#ctx0" brushRef="#br0" timeOffset="167590.9393">9748 12035 978 0,'0'0'631'15,"0"0"-523"-15,0 0-95 16,0 0-13-16,0 0 56 16,0 0-24-16,0 0-23 15,-17 0-8-15,10 0-1 16,-6 0 1-16,1 0 1 15,-3 0-1-15,-3 0 11 16,-4 0 29-16,-5 0 9 16,0-1 10-16,-4-1-21 15,-5-2-14-15,3 1-17 0,2 3-2 16,-2 0-6 0,3 0 0-16,-3 0 0 0,2 0 0 15,1 0 1-15,2 0-1 16,-2 3 10-16,0 1-2 15,-1-1 2-15,4 0 2 16,-3-3 10-16,2 0-16 16,-2 0-5-16,0 0 0 15,-1 0 0-15,2 0 0 16,-5-3-1-16,3 0-1 16,-2-4 0-16,-3 3 1 15,0 1-1-15,2 3 1 0,1-3 6 16,0 3 8-16,2 0 11 15,4 0 2-15,0 0-2 16,5 0 3-16,7 3 6 16,3 0-10-16,6-3-3 15,3 0 14-15,3 0 4 16,0 0-7-16,0 0-9 16,0 0-23-16,0 0-6 15,9 0-43-15,6 0-70 16,0 0-139-16,-5 0-367 0</inkml:trace>
  <inkml:trace contextRef="#ctx0" brushRef="#br0" timeOffset="171782.8786">11237 8136 431 0,'0'0'542'16,"0"0"-365"-16,0 0-48 16,0 0 16-16,0 0 4 15,0 0 4-15,0 0-17 16,3-3-30-16,-3 1-29 16,3 2-25-16,-3 0-13 15,3 0-5-15,-3 0-9 16,3 0-14-16,3 0-10 15,3 4 8-15,0 6-6 16,3 1 6-16,-1 3-9 16,5 0 2-16,0 2 5 0,0 1-6 15,7-1-1-15,2 0 6 16,8-2-5-16,0-1 0 16,3 1 1-16,-2-3 6 15,-4-1-7-15,-3 0 0 16,-5 0-1-16,-7 1 0 15,0-4 0-15,-3 2 0 16,-2 1 0-16,-4-3 0 16,-3 0-1-16,1 3 0 15,3-3 1-15,-1 0 0 16,1-2 1-16,2 3 1 16,0-6-1-16,-2 2 0 15,4-1 0-15,-2 0 0 16,0-3 0-16,-2 3 0 15,-4-2-1-15,-2-1 1 0,1 2-1 16,-2-2 0-16,1 0 1 16,-1 0 8-16,0 0 10 15,0 0 19-15,0 0 2 16,0 0-1-16,0 0-8 16,0-6-18-16,0-4-7 15,0-1-6-15,0-2 0 16,0 1 0-16,-1-2-11 15,-2 1 1-15,0 0 9 16,0 3 0-16,-4 0 0 16,1 4-1-16,0 0 1 0,0 1 0 15,3 0 1-15,-5 3 0 16,5 1 9-16,2 0-2 16,-2-2-1-16,0 3 6 15,0-3-1-15,0 2 2 16,3-2 8-16,-3 0-6 15,3 3-2-15,0 0 9 16,0 0-5-16,0 0-7 16,0 0-4-16,0 0-6 15,0 13 1-15,0 1 5 16,0 5-5-16,9 1 7 16,-2 0-8-16,7 0 1 15,-2-5 6-15,1-2-6 0,-1-2 0 16,2-4 5-16,-4 0-5 15,-4-4 0-15,0 0 0 16,-6 0-1-16,0 1-1 16,0-1-6-16,0 1 5 15,-6 2-8-15,-7 0-60 16,-16 12-101-16,1-6-191 16,1 1-358-16</inkml:trace>
  <inkml:trace contextRef="#ctx0" brushRef="#br0" timeOffset="172631.648">11009 8775 409 0,'0'0'1009'16,"0"0"-756"-16,0 0-159 0,0 0-55 15,0 0 14-15,0 0 8 16,0 0-15-16,85-17-30 16,-55 17-9-16,4 0-5 15,-1 0-1-15,7 0 5 16,-4 0 9-16,-1 0-5 16,4-2 4-16,3-3 4 15,-3-1 1-15,0 0 6 16,0-1-12-16,1 2-12 15,-3 0-1-15,-1 1 1 16,-9 2-1-16,-5-2 0 16,-8 4-13-16,-5 0-5 15,-2-1-1-15,-4 1 8 0,-3 0 11 16,0-1 0-16,0 1 1 16,0-2 26-16,0 0-4 15,0-2 5-15,0 3-19 16,-3-4 0-16,-4 1 9 15,-2 1-3-15,-2-1-7 16,-2 0 3-16,4-2-4 16,-3 1-5-16,-2 0 5 15,7 0-5-15,1 1 4 16,0 1 12-16,2 1-5 16,4 1-7-16,0 0-4 15,0 1 8-15,0 0-2 16,0 0-8-16,0 0 0 0,0 0-12 15,13 0 4 1,-1 0 8-16,6 0-6 0,0 0 5 16,-1 4 1-16,3 1-1 15,-5 0 1-15,-5 3 0 16,1-4 0-16,-5 3 0 16,-6 0 0-16,0 0 8 15,0-1 19-15,0 4 10 16,-3-1 0-16,-6-1 0 15,-3 2-18-15,0-2-13 16,-1 1-6-16,0 0-38 16,-4 4-157-16,2 1-305 15,3-5-279-15</inkml:trace>
  <inkml:trace contextRef="#ctx0" brushRef="#br0" timeOffset="173421.3013">11689 9276 1295 0,'0'0'311'0,"0"0"-222"16,0 0-63-16,0 0 37 15,0 0 82-15,0 0-59 16,0 0-86-16,33-12 0 15,-18 5-26-15,1-3 24 16,1-4 2-16,-1-5 0 16,-1-1 1-16,3 0 6 15,-3-9-6-15,4 1-1 16,2-3 0-16,-6 0-12 0,3 4 12 16,-6 2 6-1,-3 5 15-15,1 3 2 0,-7 4 2 16,-2 6-2-16,-1 0 5 15,2 1 0-15,-2-1-6 16,0 5-14-16,0-3-8 16,0 0 1-16,0 2 0 15,0-1 0-15,0 0 0 16,0 1-1-16,0 0 0 16,0 3 0-16,0 0 0 15,0 0 0-15,0 0-8 16,-3 10 8-16,-7 4 9 15,-2-2-8-15,3 7 8 16,-5-8-9-16,7 2 1 16,1-6-1-16,0-1-1 0,6-5 1 15,-3 1-1-15,3-2-5 16,0 0 5-16,0 0 0 16,0-6-9-16,0-8-5 15,3 2 8-15,6-6 6 16,-3 0 0-16,0 5 1 15,-2 2 9-15,1 4 20 16,-2 1 18-16,0 6-20 16,0 0-17-16,3 0-4 15,3 13 25-15,2 1 20 16,5 5-10-16,-3 1-26 16,14-1-15-16,-9 2-249 0,1-11-735 15</inkml:trace>
  <inkml:trace contextRef="#ctx0" brushRef="#br0" timeOffset="174295.2487">12315 9442 861 0,'0'0'659'16,"0"0"-572"-16,0 0-55 15,0 0 53-15,0 0 84 16,0 0-21-16,0 0-93 0,0-84-39 15,0 59-16-15,0-2 0 16,0-3-1-16,0-2 0 16,-4-2 1-16,-2 1 6 15,-4 4-4-15,-2 2 4 16,-3 3 2-16,3 3-6 16,0 3 8-16,2-1 5 15,-1 6-3-15,5 0-11 16,-1 3 11-16,1 2 0 15,3 2 10-15,3 0 12 16,0 5 13-16,0-1 2 16,0 1-15-16,0 1-17 15,0 0-4-15,-3 0-3 16,3 0-1-16,0 0-8 0,0 0 1 16,0 0-1-16,0 0 7 15,-3 0-7-15,3 10 9 16,-3 2-4-16,3 2-4 15,0 0-1-15,0-1-1 16,0 0-1-16,0-6-9 16,0-1-21-16,0-5-21 15,0 2-12-15,0-3 21 16,0 0 21-16,0 0 21 16,0-4 1-16,0-12 1 15,0 2 11-15,3-7-3 0,3-1 1 16,0-1 2-1,1 7 1-15,-4 3 18 0,1 7-7 16,-2 2 1-16,3 4-8 16,1 0-11-16,0 9-6 15,7 5 13-15,-1 6-2 16,3 4-11-16,0-2-77 16,-5-2-275-16,-1-6-605 0</inkml:trace>
  <inkml:trace contextRef="#ctx0" brushRef="#br0" timeOffset="175247.1108">13272 9069 1075 0,'0'0'344'16,"0"0"-226"-16,0 0-22 15,0 0 41-15,0 0-4 16,0 0-71-16,-90-1-42 15,61-5-18-15,-4-1-1 16,-3-2 1-16,-2-2-2 16,0-2 1-16,1 4 0 15,1-4 0-15,-3-1 0 0,3 0 0 16,-3-2 0-16,7 2 6 16,-1-2-7-16,0 4 1 15,5-1-1-15,-2 2 1 16,1-2 8-16,7 3-3 15,-4 0 2-15,6 3-7 16,-3 0 0-16,7 2-1 16,0 0-15-16,2-1-34 15,5 5 23-15,2 0 16 16,1 1 9-16,6 0 0 16,0 0 1-16,0 0 15 15,0 0-2-15,0 0-12 16,3 0 8-16,3 0-3 15,1 0-6-15,-3 0 0 16,3 0-19-16,-4 0-16 0,0 0-12 16,-3 0 9-16,0 0 23 15,3-4 15-15,-3 4 0 16,0-3 22-16,0 2 13 16,0-2 3-16,0 0-5 15,0 3-1-15,3 0-3 16,-3-3-4-16,0 3-18 15,0 0 3-15,0 0-9 16,0 0 1-16,0 0-1 16,0 0-1-16,0 0-1 15,-3 0 0-15,-3 0 1 16,-4 0 0-16,3 0 19 16,0 0 37-16,1 6-9 0,0 1-11 15,0 3-13 1,0-3-12-16,1 2-10 0,5 0 8 15,0-2-9 1,5-3-31-16,19 1-108 0,0-3-183 16,4-2-404-16</inkml:trace>
  <inkml:trace contextRef="#ctx0" brushRef="#br0" timeOffset="176120.2486">13408 8610 506 0,'0'0'554'0,"0"0"-372"16,0 0 2-16,0 0 9 15,0 0 23-15,0 0-54 16,0 0-75-16,0-4-47 15,-12 4-18-15,-8 0-9 16,-2 0-7-16,-11 7-5 16,-7 0 1-16,-5 2-1 15,-7 1 0-15,-6 0 0 0,-6 1 0 16,-2 0-1-16,-4 0 0 16,0-1 2-16,6 0-1 15,10-2-1-15,11-6 1 16,7 2 5-16,12-2-5 15,9-2 0-15,5 0 0 16,4 0 0-16,6 0 20 16,0-7-21-16,0-3-3 15,0-2-47-15,10 1 7 16,-4-2 27-16,3 4 2 16,-5 3-3-16,1-1-2 15,1 4 13-15,-6 2 5 0,0-2 1 16,0 3 1-1,0 0 0-15,3 0 5 0,-3 0 12 16,0 0 11-16,0 0 14 16,0 0-6-16,0 0-9 15,-3 0-6-15,-9 4 9 16,-3 5 30-16,-4 2-13 16,-2 0 3-16,9-1-20 15,0-3-10-15,4-3-11 16,7 2-4-16,1-2-5 15,0 2-1-15,3-2-17 16,15 3-52-16,15-7-115 0,-5 0-385 16,5 0-674-16</inkml:trace>
  <inkml:trace contextRef="#ctx0" brushRef="#br0" timeOffset="176863.7954">12811 8186 32 0,'0'0'1008'0,"0"0"-782"15,0 0-152-15,0 0-33 16,0 0 50-16,0 0 25 15,0 0-50-15,9-20-25 16,-9 20-19-16,0 0-8 16,0 0 7-16,-12 4 31 15,-10 12 52-15,-5 5 6 0,-9 5-24 16,-9 6-18 0,-3 3-26-16,-2 0-14 0,-1 2-20 15,5-5-6-15,7-5 4 16,14-7-6-16,6-6 1 15,11-8 1-15,5-2-1 16,3-3-1-16,0-1-6 16,0 0-10-16,0 0-26 15,6 0 2-15,4-8 2 16,1-6 4-16,-2 2-1 16,-2-2 3-16,-4 1 19 15,3 4 13-15,-6 3 7 16,0 2 29-16,0 3-6 0,0 1-2 15,0 0 22 1,3 0 6-16,-3 0-6 0,0 0-8 16,0 0-14-16,0 0-7 15,0 0-11-15,0 2-9 16,0 8 32-16,-9 4 1 16,-1 3-3-16,1 2-5 15,1-1-7-15,5-3-18 16,3-1 10-16,0-2-11 15,11-6-8-15,14-2-51 16,11-4-104-16,-3-6-200 16,-5-4-408-16</inkml:trace>
  <inkml:trace contextRef="#ctx0" brushRef="#br0" timeOffset="177768.1887">12171 8040 426 0,'0'0'355'0,"0"0"-203"16,0 0-78-16,0 0 60 16,0 0 53-16,0 0-9 15,0 0-58-15,6-28 7 16,-6 28-18-16,0 0-2 16,1 0-9-16,-1 0-17 15,0 0-26-15,0 0-24 0,0 13 12 16,0 4 75-16,0 5-33 15,-3 8-38-15,0-3-19 16,3 2-16-16,0 1-10 16,0-3-1-16,0-3-1 15,6-2-15-15,5-1-15 16,-5-5-2-16,0 0-10 16,3-3-26-16,-5-1-42 15,0-1-40-15,-2-1-16 16,-2-3 8-16,0-1 35 15,0-2 43-15,0-2 42 16,0-2 38-16,0 0 5 0,1 0 67 16,1-6 1-16,3-7-3 15,-2-1 25-15,3-2-5 16,1 3-13 0,-1 0-14-16,0 3-20 0,-3 4-12 15,0 2-3-15,-2 3-4 16,-1 1-24-16,0 0-3 15,0 8 3-15,0 5 15 16,0 4 6-16,-1 2-6 16,-2 0 1-16,3-1-6 15,0-2-4-15,0-2 0 16,0-3-5-16,0-2 0 16,0-4 0-16,0-1-1 0,0-2 1 15,0-2 0 1,0 0 6-16,0 0 1 0,-6 0 14 15,-10-5 6-15,-4-5-16 16,-2-4-10-16,-2 5 5 16,-1-1-7-16,-1 4-13 15,-10 6-105-15,7 0-376 16,6 0-620-16</inkml:trace>
  <inkml:trace contextRef="#ctx0" brushRef="#br0" timeOffset="190307.6967">14804 8485 134 0,'0'0'194'0,"0"0"-72"16,0 0 21-16,0 0 30 15,0 0-25-15,0 0-43 16,-3-4-25-16,1 4-20 16,0 0-3-16,0 0 12 0,1 0-2 15,-1 0-15-15,1 0-5 16,-5 0-4-16,3 0 2 16,-3 0-2-16,0 0-7 15,-2 0 9-15,2 2 6 16,-1 2-10-16,1-1-7 15,0 2-5-15,-1-3-7 16,1 1-5-16,-1 1-4 16,3-1 4-16,1 0 3 15,-3 0-1-15,3 1 0 16,-1-1 0-16,1 4-8 16,-3-1 3-16,0-2 1 15,0 3 4-15,0 0-2 16,3-1-7-16,0 0-2 15,1-2-1-15,2 3-1 0,0 0-4 16,0-1 9-16,0 0-3 16,0 0-7-16,0-2 6 15,0-1-4-15,0 4 3 16,0-1 0-16,0-3-6 16,0 5 8-16,0-2-7 15,0 1 18-15,0 0-3 16,3-1-5-16,0 1 4 15,5-1-2-15,-5 0-3 16,3 0-2-16,0 1-6 0,0-3 19 16,1 3-7-1,2-2-5-15,-1 2-9 16,-2-2 1-16,0 0 5 0,1-4-6 16,-4 4 6-1,4-3 3-15,-1 1 5 0,4 3 1 16,0-5-2-16,-1 2-4 15,-2-3 2-15,3 3-2 16,0-1-8-16,2 0 0 16,-5-2 0-16,2 0-1 15,0 0 1-15,3 0 6 16,-3 0-7-16,0 0 0 16,1 0 0-16,2 0 0 15,-1-2-1-15,-1-3-12 16,-1 1 4-16,-2-2-1 0,-1 0 4 15,1-1 5-15,0 0 0 16,-4 1-9-16,3-1 9 16,0 0 0-16,-2 2 1 15,1-3-1-15,0 1 0 16,0 0 0-16,0 2 0 16,-2-2 0-16,0 3 0 15,-3-2-5-15,0 2 5 16,3-2 0-16,-3 2 1 15,0-3 0-15,0 5 0 16,0-5 0-16,0 4 0 16,0-4 2-16,0 0-1 15,0 1 11-15,0-1-10 0,0 0-1 16,0 1 0-16,0 0 0 16,0-1 0-16,0 3 1 15,0-2-2-15,-3 3 0 16,3 1 0-16,-3-3-2 15,0 1 2-15,3 1 2 16,-5-1-2-16,2-2 0 16,0 3 0-16,-1-1 0 15,1-2 1-15,0 3-1 16,0-1 1-16,0 0-1 16,0 1-1-16,0 0 1 15,0 1 0-15,-3 1-1 16,-5-1-1-16,1-2-7 15,-2 4 7-15,-4-4-5 16,2 3-8-16,1-4-4 0,1 2-8 16,-2 0-8-16,5-1-54 15,2 0-35-15,1 1-7 16,-1 0-6-16,-2 3-51 16,-2 0-160-16,-1 0-791 0</inkml:trace>
  <inkml:trace contextRef="#ctx0" brushRef="#br0" timeOffset="193112.4883">15201 8507 74 0,'0'0'164'16,"0"0"-44"-16,0 0-25 15,0 0 12-15,0 0 11 16,0 0-4-16,0 0-10 16,6-10-7-16,-6 9-13 15,0 1-6-15,1-1 12 16,-1 1 8-16,0 0-21 15,2 0-17-15,-2 0-15 16,0 0-12-16,0-2-12 16,0 2-7-16,0 0 5 15,0 0-1-15,0 0-7 0,0 0 1 16,0 0 7-16,0 0 1 16,-2 0-4-16,-2 0 0 15,1 0 3-15,-4 0 0 16,4 0-1-16,0 0-11 15,-3 0-5-15,2 0 5 16,1 0-1-16,0 0 1 16,2 0 9-16,-3 0 3 15,-1 0 2-15,4 2 2 16,-5-1 6-16,0-1 1 16,0 1-7-16,-1-1 2 0,0 3 0 15,1 0-2 1,2 0-10-16,1-2-5 0,0-1-7 15,0 3 0-15,0 1 0 16,3-1 0-16,-4 0 0 16,1 1 6-16,3-1-1 15,-3 1 0-15,0-1 5 16,0 0 9-16,0 0 2 16,-2 0 0-16,2 1 8 15,1-1-15-15,1 1-2 16,-2-1-7-16,2 1-5 15,-1 0 7-15,1 1-8 16,-1-3 1-16,1 2 0 16,1-1 0-16,-3 0 0 0,3 2-1 15,0-2 1-15,0 0 0 16,0 3 5-16,0-2 3 16,0 3-8-16,0-1 5 15,0 0-4-15,0-2-1 16,0 3 0-16,0-4 0 15,0 3 0-15,0-3 0 16,0 2 1-16,0 1-1 16,0-2-1-16,0-1 0 15,0-1 1-15,0 4 5 16,0-5 7-16,0 2 0 16,0 0 8-16,3 0 1 15,0 1 2-15,0-1-9 0,1 1-14 16,-1-1 6-16,1 0-6 15,0 0-1-15,-1-2 1 16,0 1-1-16,0 2 1 16,3-2-1-16,-2-1 1 15,-1 0-1-15,0 2 0 16,0-2 0-16,-2 1 1 16,4 1 1-16,-1-2-1 15,2-1 5-15,5 3-5 16,-2-2-1-16,1-1-10 15,3 1-5-15,-3-1-3 16,2 0-1-16,-5 2-1 16,-1-2 4-16,-2 0 6 0,1 0 1 15,-1 0 8 1,4 0-5-16,-5 0 4 0,0 0-5 16,0 0-3-16,3 0 4 15,-3 0-9-15,1 0-13 16,2 0 3-16,1 0-6 15,0 0-3-15,-1 0 3 16,0 0 0-16,1 0 12 16,-4 0 4-16,1 0 9 15,-1-3 6-15,2 2 0 16,-2-2-1-16,0 3 1 16,0-3 0-16,2 2-2 0,-1-2-6 15,-1 0 7 1,0 2-17-16,3 0-10 15,-3-3 8-15,3 0 2 0,-2 4 11 16,2-4 6-16,-2 1 0 16,3 0 1-16,-4-1 0 15,0-2 1-15,0 3 0 16,-3-1 9-16,3 1 11 16,-3 1-11-16,0 1-8 15,3-3 9-15,-3 4-3 16,0-2-7-16,0 2-1 15,0-2 1-15,0-1-1 16,0 1 0-16,0-1 1 16,0-1 0-16,0-2 0 15,4 2 5-15,-4-2-5 0,3 2-1 16,-3-3 0-16,0 5 0 16,3-2 0-16,-3 1 0 15,0 2 0-15,0-1-2 16,0-2 1-16,0 1 1 15,0 3 1-15,0-3 8 16,0-1 3-16,0 1-3 16,0 0 5-16,0 0-8 15,0-1-4-15,0 0 4 16,0 0-5-16,0 0 0 16,-3 0-1-16,3 1 0 15,-3-1-1-15,3 1 1 16,-4 0 0-16,1 2 0 0,3-2-1 15,-3 0 1 1,0 3 0-16,0-1-1 0,0-1 1 16,3 1 0-16,-5 0 1 15,3-4 5-15,1 4 0 16,-2-1 4-16,1-1 0 16,1 2 1-16,-2-2-10 15,0 2 0-15,2-1-1 16,-2 0 2-16,3 0-1 15,-3 2-1-15,0-3 0 16,0 3 0-16,0 0 0 16,0 0-1-16,3-1-1 15,-3 1 2-15,3-2 0 16,-4 1 0-16,0-2 0 16,3 3 0-16,-1-3 2 0,-1 3-1 15,2-1 0-15,-2-1-1 16,0 2 1-16,-2-1-1 15,1-2 1-15,1 3-1 16,-1 0-1-16,1 0 1 16,0 0 0-16,3 0 1 15,-3 0-1-15,0-3 0 16,0 3 1-16,-5-1-1 16,1 1 0-16,1 0 0 15,-3 0-1-15,0 0 2 16,-5 0-2-16,1 0 2 15,-6 0-2-15,0 0 1 0,-7 1-44 16,-1 2-253-16,5 0-506 16</inkml:trace>
  <inkml:trace contextRef="#ctx0" brushRef="#br0" timeOffset="196652.1979">15636 8612 978 0,'0'0'388'16,"0"0"-221"-16,0 0-24 16,0 0 29-16,0 0-71 15,0 0-35-15,13-2 3 16,-7 2-10-16,1 0 4 16,0 0-2-16,2 0-9 15,5 0-18-15,-2 0-3 16,0 0-24-16,9 2-7 15,1-1-5-15,5 2-26 16,2-3-29-16,6 3-22 0,-2-2 12 16,-2-1 22-16,-1 2 27 15,-7-2 11-15,-1 0 10 16,-8 0-1-16,2 0 1 16,-7 0 6-16,1 0 1 15,-1 0-7-15,2 0 0 16,-4 4-2-16,-1-4-26 15,0 0-33-15,-2 0-1 16,-1 0-14-16,-1 0 3 16,-2 0 10-16,0-4 46 15,0 4 2-15,-9-6 14 16,-6 3-1-16,-3-4 2 0,-1 3 6 16,0-2 29-16,2 2 31 15,2-1-6-15,0 1-27 16,4 0-21-16,4 1-9 15,3 2 3-15,1 1 3 16,3 0 8-16,0 0-1 16,0 0-5-16,0 0-10 15,0 0-1-15,0 0-1 16,3 0 0-16,4 0 0 16,3 0 1-16,7 1 1 0,-2 6 15 15,2 0 16 1,2 2 1-16,-3-2-5 0,-3 6 22 15,1-3-1-15,-5 1-3 16,-6-2-15-16,-3 0-18 16,0-2-13-16,-9 3-14 15,-18 0-58-15,-28 1-147 16,3 1-366-16,4-4-669 0</inkml:trace>
  <inkml:trace contextRef="#ctx0" brushRef="#br0" timeOffset="200331.7364">15182 8315 616 0,'0'0'639'16,"0"0"-456"-16,0 0-48 15,0 0 47-15,0 0 26 16,0 0-26-16,0-2-65 15,0 2-42-15,6 0-11 0,3 0 4 16,4 0-8 0,4 0-4-16,5 0-17 0,5-2-24 15,2 2-8-15,9-2-6 16,5 2 0-16,-1 0-1 16,0 0-14-16,-9 0-14 15,-5 0-6-15,-7 0-8 16,-12 0 7-16,1 2 9 15,-7-2 5-15,-3 0 11 16,0 2 9-16,0-2 1 16,0 0 1-16,0 0 5 15,0 0-5-15,0 0-1 16,0 0 0-16,-7-4 0 0,1-2-1 16,-3 2-9-1,-2-3-2-15,-1 1 1 0,5 0 11 16,-2 1-1-16,3-1 1 15,-3 0 1-15,3 2 0 16,3-1 0-16,1 3 0 16,1-1 1-16,-1 0 4 15,2 3-6-15,0-1 1 16,0 1 8-16,0 0-7 16,0 0 4-16,0 0-5 15,0 0 0-15,0 0 14 16,0 0-2-16,3 0 2 15,8 0-14-15,10 8 0 16,5 4 1-16,7-1-1 16,5 3 7-16,-2-1-8 0,-7-3 0 15,-3 2-6-15,-7 1-12 16,-8-2-16-16,-11 1 1 16,0-1-36-16,-13-1 13 15,-13 0 27-15,-7 2-15 16,-22-1-97-16,9-5-152 15,7 0-399-15</inkml:trace>
  <inkml:trace contextRef="#ctx0" brushRef="#br0" timeOffset="201426.5541">14888 8352 730 0,'0'0'532'0,"0"0"-449"15,0 0 7-15,0 0 6 16,0 0 8-16,0 0-29 16,0 0-18-16,1-3-8 15,-1 3-3-15,0 0 6 16,0-1 9-16,0-2 3 16,0 3-23-16,-3-3-22 15,-4 3-4-15,-5-7-2 16,-5 4 0-16,-6 0-4 15,-7-1-8-15,-8 1 0 16,-4 3 0-16,-7-1 0 16,1 1 6-16,-2-1-1 15,3 1 3-15,3-1-2 0,7-3 11 16,7 4 2-16,9 0-3 16,10 0-16-16,7 0 1 15,1 0 12-15,3 0-5 16,0-2-9-16,0 2-7 15,0-5 6-15,6 0-6 16,-2-2 6-16,4 1-7 16,1-2 8-16,0 1 1 15,0 1 0-15,-3-1 0 16,2 1 8-16,-2 0-8 16,1 2-1-16,-1 1 1 15,-3 0 0-15,4-1-1 0,-4 4 0 16,-3-1 6-1,3-1 1-15,-3 2 7 0,3-1 5 16,-3 1 0-16,0 0 3 16,0 0-7-16,0 0-8 15,0 0-7-15,0 0-1 16,-9 0 0-16,-4 4 1 16,-3 3 0-16,5 0 1 15,-1-1 12-15,6 0 4 16,-1-2 3-16,3 4-8 15,3-3-4-15,1 1-7 16,0 2 5-16,0-1 0 16,1-1 2-16,10 1-6 0,4 1-2 15,-1-1-53 1,15 4-148-16,-10-1-334 0,4-1-445 16</inkml:trace>
  <inkml:trace contextRef="#ctx0" brushRef="#br0" timeOffset="204319.5324">17103 8503 517 0,'0'0'410'0,"0"0"-262"16,0 0-86-16,0 0 3 16,0 0 65-16,0 0 4 15,0 0-40-15,3-6 4 16,-3 6 11-16,0 0 15 16,0-1-9-16,0-2-35 15,0 0-31-15,0 1-36 16,0-1-7-16,0-1-6 15,0 0 0-15,0 1-14 16,-3-3-3-16,-1 5 8 16,-2-5 8-16,3 3 1 15,-6-1-1-15,2-2 1 16,-4 2-1-16,-1-2 0 0,-1 2 0 16,-6-2-1-16,2-1 2 15,-2 1-1-15,-3 1 1 16,2-1 0-1,3 2 1-15,1 0-1 0,1 0 6 16,0 4 5-16,3-2-1 16,2 1 2-16,4 1 8 15,0 0-8-15,-1 0 0 16,0 0-12-16,3 0 6 16,-4 0-4-16,1 0-1 0,1 0 0 15,-8 1 0 1,2 5 1-16,1-1 5 0,-4 2 2 15,2 0 4 1,0 2-2-16,3-2-3 0,1 0 7 16,-3 2 0-16,6-5 0 15,3 3-5-15,-2 0-1 16,4-1 0-16,1 4-8 16,-3-3 8-16,-1 2-8 15,4 0 5-15,-3 1-5 16,0-2-1-16,0 2 1 15,3-1 6-15,-3 1 2 16,3 0 4-16,0-1-7 16,0 0 2-16,0-1-8 15,0 2 9-15,0-3-8 0,0 0 0 16,0 2-1-16,0-2 1 16,0 0 1-16,3 2 12 15,0-1 0-15,0 0 1 16,0 1 1-16,1-1-4 15,-1 1-3-15,0-1-2 16,0-1-5-16,1 2-1 16,1-1 1-16,-1-1-1 15,4-1 1-15,-5 1-1 16,3 1 1-16,0-4-2 16,0 3 7-16,0 0-6 15,1-1-1-15,-3 1 0 16,3 2 0-16,-1-4 0 0,0 1 1 15,1 3 0 1,0-2-1-16,1 0 1 0,0-1 0 16,2 2-1-16,-1-3 0 15,0 1 0-15,-2-2 1 16,3-1-1-16,0 1 0 16,-1-4 1-16,-2 4-1 15,2-2-7-15,0-1-8 16,3-1-7-16,0 2-9 15,-2-2 14-15,3 1-6 16,3-1-7-16,-5 0-1 16,1 0 6-16,1 0 13 15,-3 0 6-15,-1 0 4 16,-3 0-11-16,0 3-11 0,1-3 5 16,1 0 4-16,-2 0-4 15,7 0-9-15,-3 0-6 16,2 0 11-16,2 0 11 15,-2 0 10-15,-2-3 2 16,0 0-2-16,-3 0 2 16,-1-1 0-16,0 3 2 15,-3-2 0-15,1 0 4 16,-1-1-5-16,0-2 0 16,1 1 0-16,2-3-1 15,1 2-2-15,3-4-26 16,-4 3 0-16,1-3 17 15,1 1 10-15,-3 2 0 16,0 0 1-16,-4 1 7 16,3-1-1-16,-4 3 8 0,0-1 8 15,3 1 16-15,-3-2-26 16,0-1-6-16,0 1-5 16,3-1 0-16,-3 0 11 15,0-1-11-15,0 0 0 16,0 0-1-16,0-1 1 15,0 1-1-15,0 0-6 16,0-2 3-16,0 0 2 16,-6 0 1-16,-8-1 0 15,2-5 19-15,-1 2 3 16,-2-3 13-16,0-1-20 0,-1 1-15 16,-1 1-12-1,-18-4-122-15,2 6-257 0,-5 1-560 0</inkml:trace>
  <inkml:trace contextRef="#ctx0" brushRef="#br0" timeOffset="220258.5238">15273 8860 78 0,'0'0'45'16,"0"0"-45"-16,0 0 0 0,0 0 47 15,12 0 28-15,-12-3-11 16,0 3-2-16,0-1 19 15,0-2 15-15,0 1 34 16,0 1-3-16,-3-2-47 16,0 3-46-16,-3 0-34 15,-1 0-30-15,0 0-175 0</inkml:trace>
  <inkml:trace contextRef="#ctx0" brushRef="#br0" timeOffset="224459.3669">15328 8903 314 0,'0'0'408'15,"0"0"-149"-15,0 0-142 16,0 0 6-16,0 0 65 16,0 0-8-16,0 0-8 15,0-9-27-15,0 8-10 16,0 1-22-16,0-1-16 16,0 1-15-16,0 0-26 15,0 0-4-15,-7 0-25 16,-7 0-14-16,-5 0-7 15,-4 0-5-15,-5 0 0 16,-8 2 0-16,-3 4 0 16,5-3 0-16,6-2 0 0,8 2 0 15,7-3-1-15,10 0-9 16,3 0-66-16,0 3-34 16,3-3-111-16,18 1-128 15,-6-1-195-15,-1 0-178 0</inkml:trace>
  <inkml:trace contextRef="#ctx0" brushRef="#br0" timeOffset="224696.07">15120 8837 464 0,'0'0'526'0,"0"0"-393"15,0 0-5-15,0 0 30 0,0 0-26 16,0 0-16-1,0 0-15-15,-7-22-37 0,4 22-35 16,0 0-15-16,-4 0 12 16,-2 0 44-16,-2 3 15 15,4 6-17-15,2 2-17 16,5-2-33-16,0 4-2 16,10-2-16-16,12 2-31 15,4 0-101-15,10 3-137 16,-4-5-213-16,-12-2-312 0</inkml:trace>
  <inkml:trace contextRef="#ctx0" brushRef="#br0" timeOffset="225367.5868">14576 8943 795 0,'0'0'650'0,"0"0"-515"16,0 0-46-16,0 0 60 16,0 0 18-16,0 0-97 15,0 0-54-15,63-1-14 16,-26 1-1-16,-2 1 1 16,4 6 4-16,2-4-5 15,-1 0 0-15,-7 1-1 16,-8-4-13-16,-2 0-19 15,-7 0 4-15,-9 0 17 16,-4-7 11-16,-3 0 8 16,0 0 14-16,0 0 4 15,-4-1-1-15,-5 1-3 0,-4 3-11 16,0-2-4-16,0 0-6 16,3-1 0-16,1 5 1 15,3-3 5-15,2 2 6 16,0 0 9-16,3-1-4 15,1 4 0-15,0 0-5 16,0-3 9-16,0 3 0 16,0 0-14-16,0 0-7 15,1 0-1-15,10 0 0 16,1 3 0-16,1 4 0 16,4 3-2-16,-5 0 1 15,-2 3 0-15,-4-6 1 16,-3 2 0-16,-3-3-6 0,0-2 6 15,-2 3 0 1,-8-4 8-16,-17 6-8 0,2-5-152 16,2 2-522-16</inkml:trace>
  <inkml:trace contextRef="#ctx0" brushRef="#br0" timeOffset="232408.1739">6218 11129 905 0,'0'0'547'16,"0"0"-430"-16,0 0-85 16,0 0-10-16,0 0 47 15,0 0-28-15,0 0-41 16,3 0 0-16,-3 0-1 15,3 0 1-15,-3 0 0 16,0 0 25-16,0 0 42 16,0 0 40-16,0 0 23 15,0 0-19-15,0 0-27 16,-6 0-22-16,-10 0-4 16,-7 7-9-16,-8 0-21 0,-12 3-12 15,-2-1-4-15,-7-1-3 16,1-2-7-16,8-1 8 15,7-3-3-15,15 1-5 16,9 1-2-16,12-2-45 16,0-2-116-16,3 0-144 15,24 0-34-15,-6 0-71 16,0 0-231-16</inkml:trace>
  <inkml:trace contextRef="#ctx0" brushRef="#br0" timeOffset="232807.4341">6184 11269 451 0,'0'0'560'0,"0"0"-270"16,0 0-32-16,0 0 16 15,0 0 9-15,0 0-72 16,-96 9-65-16,50-2-59 16,-5 0-61-16,-26 2-26 15,14-3-334-15,14-4-1369 0</inkml:trace>
  <inkml:trace contextRef="#ctx0" brushRef="#br0" timeOffset="244210.5392">7431 11514 230 0,'0'0'288'15,"0"0"-129"-15,0 0-104 16,0 0 2-16,0 0 27 15,0 0-23-15,2-28-31 16,-2 24-30-16,3-5-26 16,-3 3 25-16,0-1 1 15,4-2 17-15,-4 2 16 0,3-3 11 16,-3 2 18-16,3 2-6 16,0-4 2-16,0 3-22 15,3-3-27-15,-3-3-9 16,0 4-17-16,0-4 1 15,1 3 8-15,-1 0 8 16,-1 3 7-16,-1 1 2 16,1 2 17-16,-2 0 13 15,0 1-1-15,3-2-5 16,3 3-21-16,0-4-11 16,1 3-1-16,2 1 0 15,2-2-1-15,-5 1-5 16,4 3 4-16,-1-4 0 0,0 4 2 15,4-4 1 1,-2 2 0-16,5 2-1 0,4-4-8 16,-1 1-5-16,3 0 7 15,1 2 6-15,-1 1-12 16,-1-3-27-16,-3 3 22 16,3 0 10-16,-5 0 6 15,2-3 1-15,0 3 1 16,-3 0 0-16,3 0 11 15,0 0-4-15,1 0-7 16,2 0 0-16,-3 0 0 16,6 0-1-16,-2-4-1 15,5 4 0-15,-3-3 1 16,0 0-1-16,4 0 1 16,-4 2 0-16,3-1 0 0,-6-2 1 15,3 4-1-15,1 0-1 16,-1 0 0-16,1 0-12 15,-2 0-15-15,2 0-5 16,2 0 8-16,1 0 18 16,2 0 6-16,0 0 1 15,-2 0 0-15,2 0 7 16,-2 0 0-16,-1 0-5 16,3 0-1-16,-3 0-1 15,3 0-1-15,0 0 0 16,-2 0-18-16,2 0-17 15,-4 4-11-15,6-4 7 16,-2 3-9-16,-2-3 10 0,2 3-18 16,0-3-3-1,1 3 5-15,-1-3-1 0,0 3 17 16,4-3 23-16,2 7-19 16,0-3 35-16,4 2 0 15,-4-2 16-15,1 4-3 16,-1-3-3-16,0 1-6 15,-3 1-4-15,-2-3-7 16,-4-2 1-16,-5 2 6 16,-1-2-1-16,-6-1-19 15,0-1-16-15,0 0 17 16,1 0 5-16,7 0 11 0,2 0 3 16,2 3 95-16,6-3 8 15,-2 3-80-15,-1-1-12 16,-5 0-11-16,2 1-5 15,-9-3-37-15,3 0 42 16,-5 0 38-16,-4 0 14 16,-1 0 33-16,2 0 13 15,-4 0-34-15,1 0-24 16,7 0-21-16,-2 0-9 16,9 0-9-16,-2 0 25 15,-1 0-15-15,-6 0-11 16,1 0 0-16,-2 0 0 15,-5 3 2-15,1 0-2 16,-1-2 0-16,-3 5 11 16,0-4 18-16,3 3-3 0,-3-1-13 15,0-1-3-15,3 4 1 16,1-1-3-16,0 1-7 16,0 0 48-16,0 2-32 15,-7-3-16-15,3 4 5 16,-6 0 6-16,3 0-11 15,0 0 6-15,-3 1 85 16,3 0-46-16,-3 0-28 16,0-1-12-16,3 3-5 15,-3 5 6-15,3-3 48 16,3-1-1-16,-3-2-39 16,0 2-14-16,0-1 5 15,0-1-5-15,0 6-1 0,3-4 23 16,-3-1-14-16,1-1-8 15,-4 2 0-15,3-1 1 16,0 3 0-16,0-2-1 16,0-1 25-16,-2-1-14 15,3-1-12-15,-4-1-1 16,3 0 1-16,-3 2-2 16,0 2-32-16,0-3 24 15,0 2 10-15,0-1-47 16,0 1 2-16,0-2 24 15,0 3 10-15,0 1-2 16,0-1 13-16,0-4 0 0,-3-1-7 16,-1-2 0-1,3 0-1-15,-5-4-16 16,0 0 17-16,-1 1 7 0,1-1 24 16,0 0-10-16,0-3-7 15,-3 4-6-15,3-4 0 16,0 3 0-16,-3 0-1 15,-1 1 0-15,1-1-1 16,-2 0-9-16,-5 1 8 16,1-1-5-16,-6 3 7 15,3-5 0-15,-3 2 2 16,2 3 7-16,1-5 12 16,0 2 17-16,3-3 5 0,-2 0-22 15,4 0 13 1,-3 0-2-16,-4 0-10 0,1 0-13 15,-8 0-8-15,-1-3-1 16,-5 3-12-16,3-1 11 16,-1 1-8-16,-2-3-9 15,0 3 7-15,2 0 11 16,1-3 0-16,0 3 0 16,2 0 1-16,4 0 9 15,6 0-2-15,0 0-7 16,6 0 0-16,-1 0 1 15,4 0-1-15,-2 0 13 16,1 0-2-16,-5 0-3 16,-4 0-9-16,-5 0 1 15,-3 0-1-15,-4-3 0 0,-5 2 0 16,-3-2 0-16,3 3 0 16,-1 0 1-16,7 0 0 15,3 0-1-15,2 0 1 16,7 0 1-16,3 0-2 15,6 0 0-15,-4 3 0 16,2-2 0-16,-2-1 0 16,-2 0-2-16,-6 0-6 15,-7 0-8-15,-5 0-10 16,-6 0 5-16,-3 0 14 16,-7 0 6-16,4-1 1 15,2-2 0-15,4 0-1 16,5 0 1-16,7 2 0 0,5-2 1 15,5 3-1 1,1 0 1-16,4-3-1 16,0 3 0-16,3 0 1 15,-3 0-1-15,-6 0 0 0,-4 0 0 16,-8 0-1-16,-1 0-11 16,-2 0-21-16,-3 0 15 15,3 0 10-15,2 0 6 16,4 0 2-16,6 0-6 15,0 0 6-15,2 0 1 16,4-3-1-16,3 3 2 16,0 0 5-16,-4 0-7 15,-1 0 0-15,-2 0 3 16,-8 0-2-16,0 0-1 0,-7 0 1 16,1 0-1-16,-1-1 1 15,4-2-1-15,0 0 0 16,6 0 0-16,3-1 1 15,2 1 7-15,4 0 3 16,3 3 7-16,3 0 12 16,0-1 7-16,3 1-21 15,-4 0-6-15,-1 0-10 16,-1 0 1-16,-1 0-1 16,-1 0 0-16,1 0 1 15,1 0 1-15,3 1-1 16,-1-1 0-16,5 3 0 15,2-3 17-15,0 0-4 0,3 0-2 16,0 0-6-16,0 0-6 16,-3 0 1-16,3 0-1 15,-3 0 0-15,0 0 0 16,-1 0-10-16,-2 0 9 16,3-4 0-16,0-5 1 15,3 1 1-15,-3-3 10 16,3 0-11-16,0-2-4 15,0 3 4-15,0-3 9 16,0 3-7-16,0 3 5 16,0-3 3-16,0 3 8 15,0-3 16-15,0 4 4 16,-3-3 2-16,-2-1-19 16,-2 1-21-16,1-3 6 15,0 2-6-15,0-3 34 0,3-1-21 16,0-4-12-1,0-3-1-15,3-2-34 0,-4 0 8 16,4 4 1-16,0 2 24 16,0 3 1-16,0 1 1 15,0 3 8-15,0 3-7 16,0-1-2-16,0 1 12 16,0 0 6-16,0-3-11 15,0 3-6-15,4-2 0 16,-4 5 0-16,0-2 20 0,0 6 18 15,0-1 6 1,0 1-4-16,3-3-7 0,-3 3-3 16,0 0-1-16,0 0-8 15,0 0-7-15,0 0 5 16,0 0 1-16,0-3 1 16,0 3-1-16,0 0-5 15,0 0-7-15,0 0-8 16,0 0 1-16,0 0-1 15,0 0-1-15,0 0 0 16,0 0 0-16,0 0 0 16,0 0-1-16,0 0 1 15,0 0 0-15,0 0 0 16,0 0 6-16,0 0 0 16,0 0-5-16,0 0 1 0,0 0-2 15,0 0 2-15,0 0-1 16,0 0 9-16,0 0-1 15,0 0 3-15,0 0 1 16,0 0 5-16,0 0-9 16,0 0-8-16,0 0 0 15,0 0 2-15,0 3-2 16,0-3-1-16,-3 3 1 16,3-2-1-16,0-1 1 15,0 0-1-15,0 0-22 16,0 4-39-16,-7-4-111 15,-1 0-343-15,-4 0-709 0</inkml:trace>
  <inkml:trace contextRef="#ctx0" brushRef="#br0" timeOffset="246759.7024">6042 10532 150 0,'0'0'416'0,"0"0"-185"16,0 0-161-16,0 0-45 15,0 0-2-15,0 0 41 16,0 0-4-16,-37 0-15 15,31 6-7-15,-6 2 14 16,3-2 7-16,-3 4 34 16,-6 0-10-16,6 3-8 15,-4-4-23-15,4 1-17 16,0 0-6-16,3 0-7 16,3 3 10-16,3-2 19 0,0 4-24 15,0 2 2-15,0 3-4 16,0 0-3-16,0 4-2 15,-3-1 5-15,3-1-6 16,0 3 6-16,-3-6 13 16,3 3-1-16,-4-2-5 15,1-3 0-15,3-1-7 16,3-2 1-16,0 1 23 16,0-3-9-16,0 3-3 15,3-1-12-15,7-1-8 16,-4 3 4-16,3-2-9 15,0 1-11-15,0-1 1 16,-3 3-1-16,0-1 5 0,3-2-5 16,-2-1-1-16,4 0 1 15,-2 0 0-15,4-3 0 16,-1 2 7-16,0-4 1 16,0 2-8-16,0-5 2 15,1 3 3-15,-2-4 3 16,1 1 0-16,-2 0 8 15,-1-3 9-15,-3 3-4 16,2 0-15-16,-1-1-1 16,2-1-5-16,0 0-1 15,4 1 6-15,4-1-5 16,-1-3-1-16,2 3-1 0,-3-3 0 16,0 0 1-1,-2 0 0-15,-2 0 0 0,-2 0 0 16,1 0 1-16,-1 0-1 15,0 0-1-15,3 0-16 16,-3-6 0-16,0-1 0 16,4-3 4-16,1 1-3 15,-1-2-11-15,-4-1-6 16,3 1-4-16,-3-2 3 16,0 3 6-16,0 3 2 15,0-3-2-15,-2 4-12 16,4-3 19-16,-5-1 13 15,4 0 0-15,-4 0-2 16,0 0-12-16,0 0 22 16,0-4 4-16,-1-1 4 15,-1-2-2-15,-1 0-6 16,0-6-1-16,3 3 1 0,-3-1-14 16,0 2-4-16,0 0 0 15,0 1 5-15,0 2 3 16,-3 1 9-16,4 1 0 15,-4 1 0-15,0 2 0 16,0-2-5-16,0 3 6 16,0-3 1-16,-4 0 5 15,-2 3-5-15,0-6 15 16,-3 3-8-16,-1-4-7 16,2 4 1-16,-1-1-1 0,0 2 2 15,-1 1-2-15,4 2 0 16,-3-1 0-16,-3 3 0 15,3 4 0-15,0-4-1 16,0 0 1-16,0 3 5 16,3-2-6-16,0 1 1 15,3 0 5-15,-3 2-6 16,-1-3 0-16,-2 2-2 16,-5 3 1-16,-2 0-7 15,-3 1 8-15,-1 0-2 16,-5 0-6-16,1 0-12 15,-3 0-35-15,3 1-92 16,-13 4-71-16,9-1-103 16,5-1-383-16</inkml:trace>
  <inkml:trace contextRef="#ctx0" brushRef="#br0" timeOffset="261254.7349">8880 13775 186 0,'0'0'207'16,"0"0"-49"-16,0 0 18 15,0 0-60-15,0 0-25 16,0 0-41-16,22-7-16 15,-22 7 5-15,0-3 11 0,0 3-6 16,0 0-12-16,0 0 2 16,1 0 23-16,3-2 34 15,-4 2 18-15,3 0-23 16,-3 0-12-16,0-4-1 16,3 4-13-16,-3 0-25 15,0 0-18-15,4 0-1 16,-4 0 0-16,0 0-5 15,0 0 3-15,0 0 17 16,0 0 17-16,0 0-17 16,0 0-12-16,0 0-7 15,0 0 5-15,-4 0 2 16,1 0-7-16,-5 0-6 0,2 0-5 16,-3 0 11-1,-4 0 3-15,-4 0 11 0,-2 0 4 16,-3 0-8-16,-2 0-2 15,-2 0 10-15,-2 0-1 16,4 0-8-16,2 0 1 16,7 0-4-16,0 0-6 15,6 0-6-15,3 0-5 16,3 0-1-16,0 0 0 16,3 0 1-16,0 0-1 15,0 0-12-15,0 0-15 16,0 0-10-16,3 0-10 15,0 0-18-15,0 0 5 16,-3 0-46-16,0 4-80 16,0-2-37-16,0 2-87 0,3 2-79 15,-3-2-421-15</inkml:trace>
  <inkml:trace contextRef="#ctx0" brushRef="#br0" timeOffset="261811.9563">8899 13839 163 0,'0'0'539'0,"0"0"-253"15,0 0-126-15,0 0 21 0,0 0 43 16,0 0-10-16,0 0-79 16,8 0-52-16,-8 0-10 15,0 0-5-15,0 0-24 16,-4 0-10-16,-3 0 21 15,-6 2 10-15,-5 2-13 16,-9-1-6-16,-3 0-2 16,-4 0 7-16,-5-3 10 15,2 4 0-15,4-4-13 16,5 0-22-16,11 0-26 16,11 0-37-16,6 0-211 15,0 0-644-15</inkml:trace>
  <inkml:trace contextRef="#ctx0" brushRef="#br0" timeOffset="288704.0072">2891 15411 937 0,'0'0'700'0,"0"0"-602"16,0 0-82-16,6 2-15 15,-3 0 63-15,3-1 78 0,3 3-19 16,0-4-24-16,0 3 12 15,4-1 15-15,1-2 2 16,-1 0-15-16,5 0-37 16,6 0-34-16,4 0-17 15,8 0-9-15,6 0-8 16,10 0-8-16,6 0 0 16,17 2-1-16,23-2-13 15,-11 0-2-15,-5 0 0 16,-12 0-5-16,-15-4-6 15,5-6-2-15,4 1 12 16,-10 2 8-16,-11-3 9 16,-10 4 1-16,-8 2 1 0,-7 1-2 15,-6 1 2-15,-3 2-1 16,-2 0-1 0,-4 0-1-16,-1 0 1 0,-2 0-8 15,0 0-29-15,0 0-55 16,-8 0-110-16,-8 0-190 15,-3 0-394-15</inkml:trace>
  <inkml:trace contextRef="#ctx0" brushRef="#br0" timeOffset="289271.5293">3040 15576 932 0,'0'0'215'15,"0"0"-148"-15,0 0-34 16,0 0 154-16,0 0 33 15,0 0 0-15,0 0-9 16,63 0-53-16,-35 0 5 16,11 0-22-16,6 0-7 15,28-3-30-15,21-1-42 16,28-2-40-16,8 2-22 16,-9-3-4-16,-30 4-34 15,-30 0-7-15,-16-1-38 16,-5 1 35-16,-4 3 20 0,-3-3 3 15,-5 0 10 1,-16 2 4-16,-9 1-9 0,-3 0-28 16,-6 0-13-16,-27 0-38 15,2 0-258-15,-2 0-905 0</inkml:trace>
  <inkml:trace contextRef="#ctx0" brushRef="#br0" timeOffset="295813.62">21718 15354 130 0,'0'0'863'16,"0"0"-561"-16,0 0-99 16,0 0 11-16,0 0 22 15,0 0-57-15,-8-3-61 16,8 1-39-16,0 2-12 0,0 0-6 15,0 0-16-15,0 0 1 16,2-2-24-16,7 2-12 16,3 0-1-16,0 0 14 15,4 0-13-15,1 0 6 16,3 0-4-16,5 0-4 16,5 0-8-16,5 0 0 15,1 0 0-15,3 2 0 16,-4 0 0-16,-2-2 0 15,-1 0-1-15,-9 0-1 16,0 0 1-16,-10 0 1 16,-1 0 0-16,-6 0 1 15,-2 0-1-15,0 0 0 0,-4 0 0 16,0 0-5-16,0 0-37 16,0 0-65-16,0 0-77 15,0-2-147-15,0 0-228 16,0-1-334-16</inkml:trace>
  <inkml:trace contextRef="#ctx0" brushRef="#br0" timeOffset="296280.5997">21762 15251 1001 0,'0'0'410'16,"0"0"-275"-16,0 0-52 0,0 0 127 16,0 0 13-16,0 0-94 15,0 0-53-15,51-15-16 16,-28 15 9-16,5 0 11 15,8 0-27-15,6 0-16 16,5 0-8-16,2 2-19 16,-2 1-8-16,-3-1-2 15,-3 0-25-15,-1-2-112 16,-8 0-174-16,-13-7-505 0</inkml:trace>
  <inkml:trace contextRef="#ctx0" brushRef="#br0" timeOffset="308242.5075">22874 15018 806 0,'0'0'168'15,"0"0"-92"-15,0 0 73 0,0 0 53 16,0 0-38-16,0 0-30 16,0 0-32-16,0 0-15 15,0 0-1-15,0 0-1 16,0 0-34-16,0 0-21 15,0 0-18-15,-12 3 2 16,-7 0 1-16,-14 0-6 16,-9-2-2-16,-6 2-5 15,-7 0-1-15,-1-3 0 16,-7 0 0-16,3 0 1 16,4 0-1-16,5 0 5 15,11 0-5-15,10 0 0 16,15 0 6-16,5 0-6 0,6 0 0 15,4 0 8-15,0 0 7 16,8-3 30-16,7 0-28 16,4-1-12-16,3-2-6 15,1 2 1-15,-2-3-1 16,-6 1 0-16,-1-1 1 16,-4 0-1-16,-3 2 0 15,-1-2 1-15,-3 2-1 16,-3 0 2-16,0 2-1 15,0 2 5-15,0-2 2 16,0 0 7-16,0 3-4 16,0 0 1-16,0 0 3 0,0 0-3 15,-9 0-9 1,-1 0-2-16,-6 0 0 0,2 6 1 16,2 3-2-16,0 0 11 15,6 3 11-15,4-2 20 16,2 0-10-16,0 3 11 15,5-3-5-15,16 3-27 16,5 1-11-16,33 6-128 16,-11-5-389-16,1-5-940 0</inkml:trace>
  <inkml:trace contextRef="#ctx0" brushRef="#br0" timeOffset="319378.7316">20614 16295 861 0,'0'0'315'16,"0"0"-182"-16,0 0-58 16,0 0 36-16,0 0 18 0,21 0-22 15,-5 0-36-15,4 0-2 16,5 0-5-16,5 2 4 16,1 1-14-16,0-1-1 15,1 1-3-15,-3-2 0 16,1 0-17-16,2 4-17 15,-1-5-10-15,3 0-6 16,2 0 0-16,4 0 0 16,-2 0-1-16,-1 0 0 15,-1 0 1-15,-6-3 0 16,-5 0 0-16,-4 2 1 16,-11 1 0-16,-2 0 5 15,-5 0 3-15,-3 0-9 0,0 0 0 16,0 0-1-1,0 0-15-15,0 0-29 0,1 0-78 16,10 0-102-16,-5-3-59 16,-2-1-252-16</inkml:trace>
  <inkml:trace contextRef="#ctx0" brushRef="#br0" timeOffset="319767.1488">20671 16369 1370 0,'0'0'234'15,"0"0"-166"-15,0 0 17 16,97 0 123-16,-65 0-12 15,7 3-110-15,0 0-52 16,4 3-22-16,5-3-12 0,0-1 0 16,2-2-101-16,8 0-167 15,-13 0-132-15,-12-2-529 0</inkml:trace>
  <inkml:trace contextRef="#ctx0" brushRef="#br0" timeOffset="326877.2246">22661 16072 1189 0,'0'0'539'16,"0"0"-431"-16,0 0 30 15,0 0 97-15,0 0-18 16,0 0-74-16,0 0-52 16,0 0-3-16,0 0-6 15,0 0-5-15,0 0-12 16,0 0-17-16,0 0-11 16,0 0-13-16,0 0-9 15,0 3-15-15,0 6 1 16,0 5 6-16,0 3-6 15,0 2 0-15,0 4 0 16,0 0-1-16,0 1 1 0,0-2-1 16,-7 1 1-16,2-2 0 15,-1-1-1-15,0-4 2 16,1 0-2-16,1-6 0 16,1-2 0-16,1-3 1 15,1-5 0-15,1 0 0 16,0 0 5-16,0 0-4 15,1-8 7-15,10-4-9 16,4-8 0-16,4-2-1 16,2-2 0-16,0-6 0 15,1 3-7-15,1 2 7 0,-5 2-5 16,3 3 6 0,-2 4-1-16,-1 2 0 0,1-2 0 15,0 3 1-15,0 3-1 16,-5 3 1-16,-3 3 0 15,-4 4 0-15,-2 0 1 16,0 0 0-16,-1 4-1 16,-4 13 0-16,0 6 6 15,0 4 1-15,0 0-5 16,0 2 5-16,0-1-7 16,0-4 1-16,0-1-1 15,-4-6 6-15,3-2-5 16,-5-1-1-16,3-1 0 0,-1-6 0 15,-1 0 0 1,2-2 0-16,0-3-27 0,2-2-42 16,1 0-81-16,0-11-169 15,0-2-546-15</inkml:trace>
  <inkml:trace contextRef="#ctx0" brushRef="#br0" timeOffset="327303.5797">23115 15920 1220 0,'0'0'487'16,"0"0"-401"-16,0 0 146 16,0 0 48-16,0 0-79 15,0 0-117-15,0 0-56 16,63-11-12-16,-45 11-7 16,-1 0 3-16,-5 0-3 15,-2 0-2-15,-3 0-7 16,-1 1 0-16,-3 8 0 15,1-2 6-15,-4 3-6 16,0-1 1-16,-10 5 11 0,-7 5 21 16,-1-1 12-16,-3 1-7 15,3 0-23-15,7-2-4 16,8-3-11-16,3 2-10 16,16-6-90-16,7-3-180 15,1-4-613-15</inkml:trace>
  <inkml:trace contextRef="#ctx0" brushRef="#br0" timeOffset="327688.953">23460 16007 1237 0,'0'0'656'0,"0"0"-574"16,0 0 65-16,0 0 65 15,0 0-48-15,0 0-44 16,0 0-17-16,-6 47-27 16,-5-23-9-16,-3-1 2 15,-1 3-23-15,2-1-19 16,1 0-9-16,4-2-3 15,2-4-6-15,5-2-8 16,1-3 5-16,0-1-5 16,0-6 0-16,12 2-1 0,6-8-6 15,2-1-32 1,5 0-61-16,0-1-86 0,6-19-113 16,-7 1-405-1,-6 2-586-15</inkml:trace>
  <inkml:trace contextRef="#ctx0" brushRef="#br0" timeOffset="327976.8078">23387 15938 1038 0,'0'0'562'16,"0"0"-490"-16,0 0 72 15,0 0 124-15,0 0-58 16,0 0-74-16,0 0-17 16,-15-8-13-16,32 8-66 15,10 3-24-15,6 7-5 16,7-3-11-16,-5 1-1 15,0-1-87-15,-7-4-124 16,-10-3-439-16,-6 0-834 0</inkml:trace>
  <inkml:trace contextRef="#ctx0" brushRef="#br0" timeOffset="328591.7143">23765 15899 1395 0,'0'0'381'16,"0"0"-171"-16,0 0 56 15,0 0-24-15,0 0-79 16,0 0-70-16,0 0-56 15,6 1-22-15,10 12 3 16,7 3 1-16,5 4-5 16,2 0-13-16,-1 3 0 15,3 0-1-15,-4-4 0 16,-3-2 0-16,-3 0-1 0,-5-4-6 16,-3-6 7-16,-5-1-1 15,-5-2 1-15,-2-1-1 16,-2-3 1-16,0 3 0 15,0-2 1-15,0 1 5 16,0 6 18-16,-5 2 10 16,-8 2-12-16,-2 1-4 15,-6 4 5-15,-6-3-5 16,-4 5-2-16,-2-6-1 16,-1 0 0-16,1 1 3 15,5-5-9-15,4 1-9 0,7-3-1 16,7 0-48-1,10-7-129-15,0 0-286 0,13 0-513 0</inkml:trace>
  <inkml:trace contextRef="#ctx0" brushRef="#br0" timeOffset="329393.5647">24005 15949 644 0,'0'0'981'15,"0"0"-794"-15,0 0-92 16,0 0 159-16,0 0-10 15,0 0-128-15,0 0-61 16,9-4-15-16,0 4 0 16,4 10-3-16,5 3-5 15,3 1-13-15,2 0-11 16,2 2-7-16,3-1 0 0,2-1 0 16,0-1-1-1,-3-2 0-15,-5-2 1 0,-4-2-1 16,-5 0-1-1,-4-4 1-15,-4 0 0 0,-2-3 1 16,-3 4 0-16,0-1 1 16,0 1 13-16,0 4 10 15,0-1 8-15,-2 6 4 16,-7-2 2-16,-3 5-8 16,-2 4-2-16,-9-3-8 15,2 3-6-15,-4 3-5 16,-2-4 2-16,2-3-11 15,7 2 0-15,-2-4-1 0,10 1-26 16,3-5-79-16,7 0-163 16,5-5-486-1,7 0-501-15</inkml:trace>
  <inkml:trace contextRef="#ctx0" brushRef="#br0" timeOffset="330528.8434">24505 16061 834 0,'0'0'325'0,"0"0"-96"16,0 0 10-16,0 0 9 15,0 0-27-15,0 0-25 16,0 0-44-16,9 23-37 0,-5-6-12 16,2-3-25-16,-1 5-23 15,0 1-12-15,0 0-17 16,-1 0-11-16,0-1-9 15,-3-3-6-15,-1-2 1 16,0-5 0-16,0-2 2 16,0-3-3-16,0-1 1 15,0-3-1-15,0 3 1 16,0-3 0-16,0 0-1 16,0 0 0-16,0 0-1 15,0-3-7-15,2-4-9 16,1-3 4-16,0 1 2 15,1-5-2-15,0 1-8 16,-1 0 15-16,0-3 4 16,2 2-4-16,1-2 5 0,0 2 0 15,3-1 1-15,0 1 0 16,3-3-1-16,1 1-1 16,1 2-4-16,2-3 5 15,-3 6 1-15,1 2-1 16,-7 4 1-16,-1 0 0 15,-3 4 8-15,-3 1 1 16,2 0 0-16,-2 0 1 16,0 0-4-16,0 0 6 15,3 0-10-15,0 0 5 16,2 0 1-16,3 1-7 16,0 7 7-16,1-2 4 15,1-3 7-15,-1 4 2 0,-2-4 1 16,4 0 5-1,-8 1-6-15,0-1-6 0,-2 1-3 16,-1 2 2-16,0-2-5 16,0 6 0-16,0-4 16 15,0 8-1-15,0-1 0 16,-4 3-9-16,1-2-8 16,-3 5 2-16,3-2 2 15,-3 3 1-15,1 2 4 16,-1-1-1-16,0-2 0 15,2-5-4-15,1-1-4 16,3-2-6-16,0-3-1 16,0-7-14-16,10-1-75 15,1 0-204-15,-1-9-1093 0</inkml:trace>
  <inkml:trace contextRef="#ctx0" brushRef="#br0" timeOffset="339424.284">14708 17373 493 0,'0'0'92'15,"0"0"-67"-15,0 0-11 16,0 0 53-16,0 0-7 15,0 0-3-15,-14 6-1 16,14-6 28-16,0 0 37 16,0 0-24-16,0 0 0 15,0 3-16-15,0-3 50 16,0 0-57-16,0 0-35 16,0 0-17-16,0 1-3 15,0 1-3-15,0-1 7 16,0 3 8-16,0-4 0 15,0 2 14-15,0-2 9 0,0 0-1 16,0 0 10-16,0 0-12 16,0 0-12-16,3 1-21 15,-3 2-9-15,3 0-8 16,-3 0 8-16,7 1-8 16,0 2 0-16,6-5 8 15,0 2-8-15,3 0 5 16,1 0-5-16,1-3 0 15,-4 0 0-15,2 0 0 16,-3 0 0-16,-4 0 0 16,0 1 0-16,0 0 0 15,-3 0 1-15,0 3-2 16,3-4 2-16,-2 0-1 16,5 0 1-16,2 0 4 15,2 0-6-15,0 0 1 0,1 0 5 16,-4 0 0-16,0 0-5 15,-3 0-1-15,-1 0 1 16,-2 0-1-16,-4 0 0 16,0 0-1-16,1 0-5 15,2 0 6-15,4 0 0 16,0 0 0-16,2 0 1 16,4 0 0-16,1 0 0 15,3 0 0-15,-1 0-1 16,3 0 1-16,-5 0-1 15,2 0 0-15,-6 0 0 0,-1 0-1 16,0 0-6 0,-6 0 1-16,0 0-1 0,0 0 7 15,1 0 0-15,5 0 0 16,2 0 1-16,2 0 0 16,0 0 0-1,7 0-1-15,-4 0 0 0,4 0 0 16,-3 0 1-16,0 0-1 15,-2 0 0-15,-7 0-7 16,-1 0-2-16,-1 0 7 16,-3 0-5-16,1 0 7 15,-1 2-1-15,3-2 2 16,6 0-1-16,-3 2 0 16,4-1 0-16,1-1 0 0,2 0 1 15,-1 2 1-15,0 0-2 16,-3 1-1-16,-1-2 0 15,-4 2-8-15,-1 0 0 16,1-3-7-16,-3 3 14 16,6-1 2-16,0 0 2 15,3-2 6-15,4 3-7 16,2-3 0-16,-3 0 0 16,7 0-1-16,1 0 0 15,-2 0 1-15,2 0-2 16,-2 0 1-16,-5 0 0 15,-1 0-1-15,-6 0 1 16,1 0 0-16,-2 0 0 0,-2 0 12 16,3 0 3-1,3 0 7-15,-2 0-3 0,5 0-3 16,0 0-4-16,3 0-5 16,5 0-5-16,-1 0-1 15,0 0-1-15,3-3 1 16,-4 3 0-16,-1 0-1 15,-8 0-1-15,1 0-11 16,-5 0-6-16,-5 0 8 16,-1 0 9-16,-2 0 1 15,1 0 0-15,1 0 0 16,6 0 1-16,0 0 7 16,5 0-2-16,5 0-5 15,3-4 0-15,5 1-1 16,-3 0 0-16,1 3 0 0,-1-3 0 15,-9 2 0 1,0 1-1-16,-6 0 0 0,-1 0-1 16,-3 0 1-16,1 0 1 15,3 0 2-15,0-3-1 16,4 1 7-16,7 0-7 16,0 1 9-16,9-1-9 15,4 0-1-15,3-2 0 16,-1 2 0-16,1 1 0 15,-6-2 0-15,-3 3-10 16,-10 0-13-16,-6 0 9 16,-3 0 6-16,-7 0 7 15,-1 0 1-15,-3 0-37 0,0 0-106 16,0-3-128 0,0 1-343-16</inkml:trace>
  <inkml:trace contextRef="#ctx0" brushRef="#br0" timeOffset="373621.1757">24872 10337 1242 0,'0'0'587'0,"0"0"-423"15,0 0-57-15,0 0 30 16,0 0 23-16,0 0-34 16,4-1-29-16,4 5-5 15,4 9-19-15,4 4-5 16,5 6-10-16,1 3-19 15,10 4-2-15,6 2-19 16,6-1-12-16,3 5-4 16,3-5-1-16,-1-3 0 15,-6-4 0-15,-5-4 0 16,-9-3-1-16,-5-5-6 16,-6 1-3-16,-7-3 8 0,-4-6-1 15,-4 2 1-15,-1-5-1 16,-1 1 1-1,-1-2 0-15,0 0 1 0,0 0 1 16,0 0 0-16,0-3 9 16,0-6-10-16,0-4-1 15,0-2-5-15,-3-3 5 16,-4-2 0-16,-3 0-1 16,-1-1 1-16,-3-1-5 15,1 2 5-15,-1 4 1 16,1 2 0-16,3 4 0 15,2 3 1-15,2 2 5 0,4 3-5 16,1 0 8-16,1 2 0 16,0 0-9-16,0 0 9 15,4 0-8-15,4 4 0 16,4 4-1-16,0 4 1 16,0 0 0-16,3 2 0 15,1-1 0-15,4 5-1 16,0-1 1-16,0 0 0 15,-1 0-1-15,-4 3 0 16,-2-3 0-16,-5 1-6 16,-3-4 5-16,-4 2-1 15,-1-6 2-15,0 1 0 16,0-1 0-16,-1-3 0 0,-10-1 0 16,-10-3 8-16,-7 3 37 15,-11 1-23-15,-12-1-8 16,-4-5-4-16,-5 2-8 15,2-3-2-15,5 3-13 16,-1-3-87-16,17 0-252 16,11 4-1032-16</inkml:trace>
  <inkml:trace contextRef="#ctx0" brushRef="#br0" timeOffset="379718.3185">30926 11008 874 0,'0'0'195'16,"0"0"-137"-16,0 0-51 16,0 0 63-16,0 0 15 15,0 0-31-15,-1-4-18 16,-1 4 24-16,1-3 9 0,-2 3-8 15,-2 0-21-15,-3-3-13 16,-5 3-3-16,-3-1-11 16,-5 0-12-16,-6-1-1 15,-3-1-15-15,0 3-17 16,1-3 10-16,-1 0 7 16,1 2 14-16,4-2 1 15,1 0 0-15,0 1-1 16,2 0 1-16,0 2 0 15,0-3 0-15,0 0-1 16,-3 3-6-16,-3-1-24 16,-4-2-29-16,-2 0 17 0,-3 3-6 15,-2 0 24-15,-3 0 16 16,0 0 9-16,3 0 7 16,-1 6 5-16,3-2 10 15,4 3-2-15,5-4-8 16,6 1-1-16,3-1 1 15,2-3-2-15,3 3-3 16,-4 0-1-16,2 0-6 16,-4 1 0-16,-2 0 0 15,-1 2 1-15,-2 1 0 16,-3 0 0-16,0-2 0 16,-1 2 2-16,2-1-2 15,5-2 0-15,7-1 22 0,4 0 28 16,4-2-3-16,4 2-4 15,3 0 18-15,0 4-16 16,0 0-16-16,0 2-16 16,0 1-7-16,0 1-1 15,7 2 4-15,1-1-3 16,3 2 1-16,-1 3 3 16,5-1 4-16,3 1 0 15,-2 2-1-15,3-2-12 16,0 2-2-16,-3-5 1 15,-3 3-1-15,1 0 0 16,-4-2 0-16,2-1 1 16,2-1-1-16,1 0 0 0,2-3 1 15,6-3 0 1,1 0 0-16,3-2-1 0,1 2 1 16,0-3 0-16,-2-1 2 15,-3 3-2-15,-3-3 0 16,-4-2-1-16,-2 2 2 15,-1 0-1-15,1-3-1 16,0 0 0-16,4 0 0 16,2 0-1-16,2 0-23 15,-1 0 4-15,3 0 13 16,-2 0 7-16,2 0 0 16,-1 0 1-16,0 0 1 15,1 0-1-15,-2 0-1 16,0 0 0-16,0 0 1 15,-1 0 1-15,-2 0 11 0,2 0-3 16,3 0-8-16,1-3 7 16,1 0-1-16,-1-4-8 15,-3 4 0-15,-1 0-1 16,-3-1 1-16,-2 4-2 16,0-2-5-16,-2 0 7 15,0-1 1-15,1 1-1 16,-3-1 1-16,0 1-1 15,1 0 7-15,-1-4-6 16,1 2 5-16,-1-2 0 16,3-1 2-16,-1-3 0 15,-1 3-8-15,1-3 0 0,-2 4 1 16,-2 0-1-16,-4-2 1 16,0 4 8-16,-2-4 3 15,1 4 19 1,-2-3 22-16,3-2-7 0,0-2-14 15,0 5-6-15,0-4 2 16,0 0-8-16,2 0-9 16,2-2-11-16,-3 1 1 15,2-2-1-15,-2 0 1 16,-4 0 2-16,-3-1-2 16,0 0 1-16,-11-1-2 15,-11-3-6-15,-4 2-8 16,-6-3-11-16,1 1-74 15,-8-4-63-15,8 5-85 16,5 1-692-16</inkml:trace>
  <inkml:trace contextRef="#ctx0" brushRef="#br0" timeOffset="381932.8668">31461 12009 337 0,'0'0'628'0,"0"0"-489"16,0 0-57-16,0 0 59 15,0 0 11-15,-80 0-46 16,65 0-63-16,0 0-32 15,-5-4-5-15,-2 0-5 16,-6 1 2-16,-2 1-3 16,-4 0 1-16,-6-1-1 15,-2 1 1-15,-4-1 0 16,-1 2 0-16,-2-2 0 16,3 0 1-16,1 0-1 15,6-1 0-15,5 1 0 0,6 0 9 16,3 3 9-16,5-4 6 15,2 4-5-15,1-3 2 16,0 3-6-16,-4 0-4 16,0 0-11-16,-6-3 5 15,-1 3-5-15,-2 0-1 16,-1 0 2-16,1 0 4 16,3 0 29-16,6 0 34 15,8 0-6-15,5 0-16 16,5 0 4-16,3 0 11 15,0 0 8-15,0 0-25 16,0 0-23-16,0 0-13 0,0 3-8 16,0 3 0-16,0 1 24 15,0 3 5-15,0 4-2 16,0 1 8-16,0-1-10 16,0 5 0-16,0-1-12 15,0 2-2-15,6-2 0 16,2 2-6-16,-1-3-5 15,1 0 8-15,-1 2-9 16,-1-2 0-16,-3 2 0 16,-2-1 0-16,-1 2 3 15,0-1 4-15,0 4-7 16,-1-3 2-16,-4 3-2 16,-1 0 0-16,-1 0 1 15,3-3-1-15,1-1 0 16,0 1 0-16,1-6 0 0,2 2 0 15,0-3 1-15,0-2-1 16,0 2 1-16,0-1 0 16,-1 0-1-16,-1 0 0 15,2 1 1-15,-1-4-1 16,1 2 1-16,0-1-1 16,0-3 1-16,0 0-1 15,7-4 1-15,6 0 0 16,4-1-1-16,5-2 1 15,2 0 5-15,0 0-5 16,0 0 0-16,1-2 0 16,-1-1 0-16,-3 0 0 15,3-1 0-15,0 1-1 0,1 3 1 16,0-3-1-16,1 1 0 16,2 0 1-16,2-1-1 15,2 0 0-15,0 2-1 16,5-2 0-16,-1 0-12 15,0 0-15-15,1-2 7 16,-1 3 3-16,-1-1 3 16,-1 3 3-16,-6 0-3 15,1 0 9-15,-4 0 6 16,-1 0 0-16,-4-1 0 16,-3 1 0-16,-1-3 1 15,-1 3 0-15,-1-3 0 0,-4 0 0 16,1 3 5-16,-1-4 0 15,1 1 3-15,-1-1-7 16,2-2-1-16,0 4 1 16,-1-3-1-16,-1 3 0 15,-3-2 0-15,-1 3 0 16,-1 1-1-16,-4-2 2 16,-1 2 8-16,3 0-4 15,-3-3 1-15,0-1 14 16,0 1 12-16,0 0-8 15,0-1 12-15,0-2 11 16,1 2-18-16,1 1-8 16,-1-1-11-16,3 1 0 15,-3-3-5-15,2 2-5 16,-1 1 0-16,-2-1 1 0,1-2-2 16,-1 2 2-16,0-2 10 15,0-3-5-15,0-1 2 16,0-3-3-16,0-5 5 15,0 2-10-15,0-7 10 16,0-3 0-16,0-1-2 16,0-3 3-16,-3 4-6 15,2-3-6-15,-1 8 1 16,2 4 13-16,0 2-2 16,0 5-5-16,3 0-5 15,2 3-1-15,1 0 5 16,-2 1-5-16,0 2 0 15,-2 1 5-15,-2 0-6 0,0 3-1 16,0-3 1-16,0 2 0 16,0-5 1-16,0 2-1 15,0-5 1 1,-6 3 0-16,2-1 0 0,1 4-1 16,-5 3-1-16,2 0-161 15,0 0-583-15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4-25T07:01:36.33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18891 16758 225 0,'0'0'703'0,"0"0"-430"15,0 0-128-15,0 0-134 0,0 0-11 16,0 0 0-16,27-14 0 16,-24 13 2-16,-3 1 9 15,3-2 34-15,1 2 32 16,-4-3 35-16,3 1 24 16,-3-1-19-16,0 1-38 15,0 2-39-15,0 0-21 16,0 0-8-16,0 0-10 15,0 0-1-15,0-2-5 16,-3 2 5-16,-7-5 0 16,-7 3 8-16,-5-1 18 15,-4-4 9-15,0 1 5 16,-4 2-5-16,-2-3-13 0,0-2-7 16,-1 2-13-1,-2-3-1-15,-1 0 6 0,-1 3-7 16,-1-2 1-16,-1 2 0 15,0-2 1-15,-2 5-1 16,0-3 5-16,-1 4-4 16,-3-3-1-16,2 1 1 15,-2 3-1-15,-1-1 0 16,2 2 0-16,2-2 0 16,0-2 0-16,3 4-1 15,-1 0 0-15,-1 1 0 16,4 0-2-16,1 0 2 15,-2 0-2-15,-1 0-20 16,0 0-16-16,-6 0 4 16,0 0 13-16,2 0 14 0,0 0 6 15,2 0 0-15,2 0 1 16,3 0 0-16,-3 0 0 16,3 0 0-16,-5 0 0 15,1-3 0-15,0 3-2 16,-2 0-12-16,-6-3 2 15,0 2 6-15,-7 1-3 16,-1-2-7-16,-5 2-11 16,-1 0 16-16,3 0 10 15,-2 0-5-15,4 0 5 16,2 0 0-16,4 0 1 16,2 0-1-16,2 0 1 0,3 0 0 15,-1 0 0-15,-1 0 0 16,-2 0-1-16,-4 0-47 15,-3 0-37-15,-3 0 27 16,2 0 28-16,-1 0 23 16,4 2 7-16,1-1-1 15,4 2 1-15,2-3 0 16,4 3 0-16,6-3 0 16,0 0-32-16,5 0-42 15,-3 0 34-15,-5-3 8 16,0-1-19-16,-3-2 2 15,-3 2 19-15,-1 2 19 16,0-4 11-16,-1 1 0 0,0 3 31 16,-1-1 30-16,5 1 4 15,2 0 15-15,6-1-20 16,2 3-25-16,-3 0-20 16,7-3-14-16,-4 2-1 15,1 1-5-15,-1 0-27 16,1 0-16-16,-1 0 14 15,0 0 20-15,5 0 6 16,-2 0 8-16,3 0 0 16,6 0 6-16,5 1 17 15,0 2 11-15,5-3-4 16,2 3-12-16,3-1-11 16,-5-2-6-16,4 5-1 15,-1-5 2-15,4 2-1 16,-2 1 9-16,-1-1 18 0,4 4 8 15,0-4-3-15,3 5 6 16,-3-3-1-16,0 3-7 16,-1 2-3-16,0 1-9 15,-1 1 4-15,0 2-2 16,-1 4 5-16,-3 1 12 16,0 3 4-16,-3 5-8 15,3 0-8-15,-4 4-4 16,4 0-11-16,-1 2-4 15,1-1-1-15,1 2-5 16,-1-1 0-16,0 2-1 16,-6-1 1-16,0-2-1 15,-1 4 0-15,-3-3 0 0,2-3 0 16,2 3 1-16,-2-3-1 16,7-2 1-16,0-1 0 15,4-4-1-15,3-2 1 16,-4 0-1-16,4-3 7 15,-1 3-5-15,-2-1-1 16,2 1 7-16,-2 0-2 16,3 0-6-16,-3-1 0 15,3-1 0-15,-3 1 1 16,1-2-1-16,1 0 1 16,1 0-1-16,-2-1 1 15,4-4-1-15,-5-1 1 0,3-1-1 16,3 0 1-16,-3-1 0 15,3-1-1-15,0 1 1 16,0-2 0-16,0-3 6 16,0 1-6-16,9 1 8 15,0-2-3-15,6-1 12 16,0-1 1-16,2-2-7 16,2 1-11-16,0-1 1 15,2 1-2-15,-3-1 0 16,1 3-2-16,1-3-8 15,0 0 9-15,6 0 0 16,-1 0 0-16,5 0 1 16,3 0-1-16,3 0 1 15,4 0 0-15,6 0 0 16,0-3 1-16,2 3 5 0,-2 0-5 16,-1 0-1-16,-5 0 0 15,-2 3-10-15,-2 0-6 16,1-2-2-16,2 0 6 15,-5-1 5-15,5 0 6 16,-3 0 1-16,4 0 1 16,2 0 21-16,-4 0-7 15,2 0-6-15,1-1-8 16,-2 0-1-16,1 1-12 16,-1 0 5-16,3 0-10 15,1-3 4-15,-1 3 1 16,3 0 5-16,1-4 6 15,2 3 1-15,-2 1-1 0,-5 0 0 16,2 0 0-16,-1 0-15 16,0 0-48-16,0 0-5 15,0 0 29-15,1 0 28 16,-1 0 11-16,3 0 1 16,-2 0 0-16,2 0 7 15,4 0 15-15,-4 0 9 16,1 0-9-16,-4 0-14 15,0 1-7-15,1 0-1 16,-5-1-6-16,1 0-15 16,1 0-1-16,1 0 10 15,1 0 12-15,1 0 6 16,-1 0 27-16,-3 0 13 0,0 0 5 16,0 0-11-16,2 0-9 15,0 0-7-15,3 0-8 16,-5 0-5-16,1 0-10 15,-1 0 7-15,-4 0-7 16,-2 3 0-16,-1-3 0 16,-1 3 0-16,-1-3-1 15,3 2-9-15,-5 0-3 16,5 1-4-16,0-3 2 16,3 0 4-16,-4 3-3 15,5-3-2-15,-2 0 7 16,1 0 8-16,-5 0-1 0,-1 0 1 15,0 0 0 1,-4 0 1-16,3 0-1 0,-5 0 1 16,3 0-1-16,3 1 1 15,1 0 1-15,2 4 8 16,0-2-2-16,3-2-8 16,0 5 1-16,2-3-1 15,1 0 2-15,1 4-2 16,-1-5-7-16,-1 5-5 15,-2-2 11-15,0 1 0 16,0-4 0-16,-9 2 0 16,3-4 0-16,0 0 1 15,-4 0 0-15,3 0-9 16,-1 0-15-16,2 0-13 16,-3-6-8-16,-1 2 8 15,3-2 9-15,-8 3 4 16,3-3 6-16,-5 5 1 0,-2-5 8 15,-7 3 9-15,-3 2 0 16,-2-5 17 0,-4 2 21-16,1 1-10 0,-2-3-6 15,0 2-4-15,0-3-17 16,0 1 5-16,1 2-6 16,2-6 1-16,2 0 6 15,0 1 14-15,2-7 12 16,2 2-4-16,-2-2 7 15,2-2 4-15,-2-2-5 16,-1 0-11-16,4-1-17 0,-6 0-6 16,2-3 1-16,0 2-1 15,-2 0 7-15,2-5-7 16,0 4-1 0,1-4 0-16,3 0 0 0,-1-3 8 15,4-2 4-15,0-5 7 16,7 1-7-16,-5-3-2 15,3 6-8-15,-5 0 7 16,-1 6 8-16,-5 5 0 16,1 2 6-16,-3 3-3 15,2 3-10-15,-4-2-4 16,0 3-4-16,-3 0-1 16,1-4 5-16,-1-1-5 0,0-1 0 15,2-1 0-15,1-5 0 16,0 1 0-1,0-2 0-15,0 2 0 0,0 5 0 16,0-1 1-16,1 7 4 16,-4 3 23-16,0 6 9 15,0 1-7-15,0 3-21 16,0 0-10-16,0 0-11 16,-3 3-12-16,-4 8-33 15,-4 5-100-15,1-3-222 16,3-3-463-16</inkml:trace>
  <inkml:trace contextRef="#ctx0" brushRef="#br0" timeOffset="126.7851">19015 16669 1217 0,'0'0'723'0,"0"0"-695"16,0 0-28-16,0 0-617 0</inkml:trace>
  <inkml:trace contextRef="#ctx0" brushRef="#br0" timeOffset="267.6585">19015 16669 1437 0,'-66'21'0'0</inkml:trace>
  <inkml:trace contextRef="#ctx0" brushRef="#br0" timeOffset="15803.9176">15113 17644 67 0,'0'0'490'0,"0"0"-269"15,0 0-124-15,0 0-80 16,0 0-16-16,27-51 33 16,-27 46 17-16,0 4-14 15,0-2-8-15,-4 0 20 16,4-1-7-16,0-3-4 16,0-2-38-16,0-1 19 15,0-3-19-15,4-1 0 16,-1-1-10-16,-3 1-19 15,0-3 22-15,0 4-3 16,0 1 10-16,0 4 0 0,0-1 13 16,0 2-13-1,0-3 21-15,0 4 42 16,0 2-11-16,0-3-31 0,0 4-8 16,3-2-4-16,0 3-8 15,0-5 12-15,0 1-13 16,-3-1 1-16,0-2-2 15,0 0 7-15,0 0-6 16,0 1 12-16,0 1 1 16,0 2 3-16,-3 3 4 15,0-1-1-15,3-2 0 16,0 4-3-16,0 0 0 16,0-2-3-16,-3 3-6 15,3-2 0-15,0 2 8 16,0 0-5-16,0 0 6 0,-3 0 4 15,3 0-11-15,-3 0-8 16,-1 0 1-16,-3 0 5 16,3 0-1-16,-2 0-5 15,3 5 0-15,0-5-1 16,0 2 0-16,-4 3 16 16,4-2 21-16,0 1 14 15,-3 2 24-15,3-4-9 16,-1 3-9-16,3-3-11 15,1 1-27-15,0 1-13 16,0-4-6-16,0 3-15 16,0-3-46-16,0 0-26 15,0 0 30-15,0 0-2 0,1 0-16 16,6-3 43-16,-1-6-3 16,-3 2 23-16,4-3-7 15,-1 2 19-15,-3 3 1 16,3 3 6-16,0-1 12 15,2 3 11-15,-1 0 34 16,-1 0 3-16,3 15 17 16,0-1-19-16,6 11-56 15,-6-5-9-15,1-7-487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4-22T07:07:30.007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FFFF00"/>
    </inkml:brush>
    <inkml:brush xml:id="br2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20921 9604 159 0,'-121'-7'294'0,"-5"0"-220"16,38 1-74-16,20-4-101 0,25 3 101 15,15-3 95-15,-5 0 13 16,3 1 11-16,2-1-13 16,1 3-62-16,5 1-31 15,-4 6-13-15,-16 0 0 16,8 6-122-16,3 1-152 0</inkml:trace>
  <inkml:trace contextRef="#ctx0" brushRef="#br0" timeOffset="1360.4108">17866 9079 932 0,'0'0'220'16,"0"0"-151"-16,0 0-41 15,0 0 66-15,0 0 54 16,0 0-48-16,0 0-11 16,55 42 29-16,-25-29 36 15,8 1 16-15,15-1-9 16,8 0-31-16,4-2-57 15,6 1-37-15,1-2-26 0,-1 0-4 16,-7 0-6-16,-4 0 0 16,-15 3 0-16,-7-2 0 15,-12 0 0-15,-9 0-1 16,-4-1 0-16,-3 0-1 16,-4-3 2-16,-2 2-1 15,1-6 1-15,-1 4 1 16,5-6 0-16,-1 2 6 15,1 1-6-15,-5-2 1 16,-1-2-1-16,0 0 0 16,-3 0 9-16,0 0 2 15,0 0 8-15,0 0 14 16,0-10-18-16,0-2-8 0,-10-2-1 16,1 1 1-1,-8-3-2-15,1-4-5 0,0 0 5 16,-6 0 2-16,5-2 2 15,-4-2-1-15,6 4 1 16,2 0 8-16,0 7 12 16,6 3 1-16,2 2 4 15,4 5-8-15,-1 1-11 16,2 2-8-16,0 0-8 16,0 0-9-16,0 0 0 15,0 0-2-15,0 0 5 16,0 7 6-16,0 2 0 15,5 4 1-15,5 4 0 0,7 2 0 16,2 1 5 0,10 6-6-16,-1-2 0 0,5 2 0 15,0-3-6-15,-5 1-3 16,-1-4-11-16,-7 0-4 16,-4-2 1-16,-6-4 8 15,-3 3 9-15,-5-4 5 16,-2 1-5-16,0-1 5 15,0 0 1-15,-9 3 0 16,-1 0 18-16,-6 0 4 16,-3 2 8-16,-1-1-4 15,-6 1 4-15,-3-1 2 16,0 1-3-16,-7-6-7 16,2 2 4-16,0-5 4 15,1 2 0-15,3-6-2 0,9-1-10 16,6-4-5-16,7 4-12 15,7-4-1-15,1 0-6 16,0 2-33-16,3-1-43 16,7 8-93-16,4-5-179 15,-8 3-691-15</inkml:trace>
  <inkml:trace contextRef="#ctx0" brushRef="#br0" timeOffset="2082.524">20405 9185 652 0,'-84'29'52'16,"14"1"-52"-1,21-10-407-15</inkml:trace>
  <inkml:trace contextRef="#ctx0" brushRef="#br0" timeOffset="12065.6806">29849 12100 347 0,'0'0'150'0,"0"0"-150"16,0 0-105-16,0 0 105 15,0 0 102-15,0 0 103 16,-2-20-81-16,2 15-44 16,0 1 22-16,-1-2 30 15,1 2-5-15,0-2 2 16,-2 5-23-16,1-2-7 15,-1 0-4-15,1-1-5 0,-2 4-15 16,-3 0-15-16,-3-3-22 16,-3 0-13-16,-6 0-6 15,2 2 22-15,-5-1 7 16,0 2-4-16,0 0-2 16,-3 0-10-16,-3 9-5 15,-1 4-8-15,0 5 2 16,-2 1 14-16,6 11 2 15,2 0-10-15,4 5-18 16,7 2 0-16,7 0-8 16,4 3 7-16,0-4-1 15,13 0-6-15,10 0 5 16,5-4 0-16,5-5 2 16,1-3-7-16,2-8 5 15,1-2-4-15,0-7-1 0,-1-5 1 16,-1-2 6-16,-1 0-6 15,-4-13 7-15,-3-3 25 16,-7-8 28-16,-6-2 11 16,-7-8-16-16,-5-1-21 15,-2-1-14-15,-6-5-4 16,-16-2-11-16,-10 1-7 16,-5 5-41-16,-20 3-91 15,9 12-223-15,7 5-763 0</inkml:trace>
  <inkml:trace contextRef="#ctx0" brushRef="#br0" timeOffset="13237.7964">21485 11833 413 0,'0'0'255'15,"0"0"-190"-15,0 0-55 16,0 0 8-16,0 0 171 16,0 0 16-16,0 0-20 15,-68 0-32-15,55 6-3 0,0 1 9 16,-3 6-30-16,-4 4-26 15,-1 3-16-15,-1 6-3 16,-2 4-5-16,4 4-16 16,6 1-18-16,8-1-25 15,6-4-14-15,0-4-6 16,19-5-12-16,7-6-22 16,9-8-4-16,3-4-5 15,2-3-25-15,2-3 13 16,2-14 18-16,-5-3 11 15,-1-6 26-15,-5 0 0 16,-7-5 32 0,-3-5 11-16,-11 0 35 0,-8 0 19 15,-4 3-29-15,-9 4-18 16,-15 6-19-16,-4 8-31 16,-9 8-1-16,-10 7-113 15,8 11-207-15,9 8-467 0</inkml:trace>
  <inkml:trace contextRef="#ctx0" brushRef="#br0" timeOffset="14859.6088">21540 11814 436 0,'0'0'491'16,"0"0"-354"-16,0 0-50 15,0 0 3-15,0 0 33 16,0 0-21-16,0 0-37 0,37 0 1 16,-34 0 44-16,2 0 23 15,-1 0-38-15,3 2-30 16,3 8-7-16,0 3-14 16,2 4-20-16,5 3-15 15,2 3-2-15,7 4-6 16,3-1-1-16,4 1 0 15,6-1-13-15,3 1 5 16,0-4 2-16,4-3 5 16,-1-1-6-16,1 1 1 15,-5 0-16-15,5 3-21 16,-1-3 28-16,8 3 15 16,-1 0-1-16,8 1 2 0,19-2-1 15,21 1 3-15,24 1 17 16,4 1 21-16,-6-4 6 15,-13 2 5-15,-21-3-9 16,-15-3-27-16,-12-2-16 16,-12-5-4-16,-2 4-26 15,9-1-2-15,10 3-8 16,12 1-22-16,5-1 5 16,19 1 22-16,8 0 22 15,7-1 13-15,-10-2 0 16,-12 2 25-16,-9-7 30 15,-11 4 31-15,-13-3-2 0,-13-6-16 16,-3 3-27-16,8-1-18 16,8-2-15-1,10-1-7-15,1 0-1 16,12-3 0-16,14 0-33 0,13 0-26 16,-11 0 2-16,-19 0 18 15,-24 0 19-15,-11 0 13 16,9 0 7-16,9 0 22 15,7 0 16-15,0 0 17 16,1-6-17-16,11 2-16 16,13-6-13-16,15-5-9 15,2 3-19-15,-7 0-4 16,-9-1 10-16,-10 6 13 0,2 0 0 16,-1-2 1-1,-1 2 0-15,3-3-1 0,-2-3 2 16,-3 4-1-16,-1-3 6 15,-15 0-7-15,-10 2-1 16,-11 0-6-16,-3 0 1 16,11-3 5-16,9-1 1 15,9 2-1-15,2-1-19 16,0-1-22-16,-1 0 14 16,0 2 28-16,-6-2 7 15,-2 1 5-15,-6-1-4 16,-1-2 5-16,-2-3 8 15,-3-1 4-15,-2-1-10 16,-1 2-5-16,-2-1 5 16,3 0 5-16,0 7-20 0,-3-1-8 15,2 1-18-15,-1 4 1 16,-1-1 12-16,1 3-9 16,0-1-8-16,0 0 8 15,0 1 10-15,-3 1 6 16,-4-1 6-16,-1 0 1 15,-5 0 7-15,-2-1 30 16,-1-2 30-16,-1 0-4 16,0-1-8-16,1 1-1 15,3 1-34-15,4-2-20 16,3 4 0-16,-1-2-1 16,-2 5-8-16,-8 1-2 15,-10 1 4-15,-10 2-6 16,-10 0-28-16,-5 0-87 15,-11 0-260-15,-7 0-607 0</inkml:trace>
  <inkml:trace contextRef="#ctx0" brushRef="#br0" timeOffset="17516.173">21448 12253 84 0,'0'0'249'15,"0"0"43"-15,0 0-50 16,0 0-57-16,0 0-37 16,0 0 36-16,0 0-13 15,77 0-24-15,-58 4 1 16,0-1-32-16,3 2-20 16,-1-1-27-16,1 4-18 15,2 1-28-15,0-1-15 16,0 0-7-16,0 2 0 15,1 0 0-15,4 0 1 0,-3-1 0 16,4 1-1-16,1 0 0 16,4 1-1-16,2-1 2 15,8 2-1-15,1 2 39 16,8 3 23-16,1-2 0 16,2 2-17-16,1 0-26 15,-1 0-14-15,1 3-4 16,2-1-1-16,1-2 0 15,-2 3-1-15,3-2 1 16,-7 0 0-16,0-2 0 16,-3 1 0-16,3 3 0 15,0-4 0-15,1 1 0 16,-1-1 8-16,-1 0 2 0,1-2-1 16,-2 2-9-1,3-2 0-15,-2 1-1 0,1-1 0 16,1-1 1-16,-1 1-1 15,1-1 0-15,-4 1 1 16,5-1-1-16,-2 3 1 16,0-3-1-16,-4 3 0 15,-1-2 0-15,3 1 0 16,-7 0 1-16,3 1-1 16,-1 1 0-16,0-4 0 15,0 0 1-15,-1 1-1 16,2-4 6-16,-1 0-5 15,4-2 0-15,-2-1-1 16,2 3-1-16,0-3 0 0,-3 3 1 16,2 0 0-16,0 0 0 15,-3 0-1-15,1 0-1 16,-3-1 2-16,0 2-1 16,-2-2 1-16,2 5 1 15,-3-4-1-15,3 0 0 16,1 0 0-16,-1 0 0 15,-3 0 0-15,2 0 0 16,0-4 0-16,-2 3 1 16,1 1-1-16,1-3 0 15,3 3 2-15,-2 0-2 16,3 0 1-16,-1-3-1 16,0 3 0-16,1-1-1 0,-1-2 1 15,1 3-1-15,-1 0 1 16,1 0 0-1,-1-1 0-15,0 2 0 0,-1-4-1 16,0 2 1-16,0-2 0 16,1-1 0-16,3 0 1 15,-3-2-1-15,1 2 0 16,0-2 0-16,-3-1 1 16,0 0 0-16,-2 1-1 15,-2-1 0-15,1 0 0 16,-4-2 0-16,1 2 0 15,2 0 0-15,-2-3 0 16,2 3 0-16,1-1-1 0,-1-2 0 16,2 0 1-1,0 0 0-15,1 0 11 0,1 0 10 16,0-5 14-16,0 2 0 16,-4-4-7-16,1 0-18 15,-4-2-8-15,2-1-2 16,3 1-6-16,0-2-10 15,2-2-5-15,-1-1 2 16,-3 8 10-16,-1-4 3 16,-4 6 5-16,-1-2 0 15,-1 3-7-15,-4-1-2 16,2-2 1-16,0 2 8 0,2-3-6 16,2-2-10-1,5-4 1-15,3-3 1 16,0-1-40-16,1 0-55 0,-4 0-18 15,-2 2 2-15,-4 4 85 16,-4-2 30-16,-7 6 9 16,-1-2 1-16,-2-1-6 15,3 3 5-15,2-3 1 16,3 1-24-16,6-1-75 16,-2 0-46-16,0-4 34 15,1 1 42-15,-2-4 19 16,-1 2 48-16,0 1 3 15,-4-2 6-15,-1 5 14 16,-2 1 35-16,-2 0-24 16,-1 0-18-16,2 0 16 0,0-3-8 15,-2 1-5-15,2-2 41 16,1-2-19-16,-1-1-28 16,1 0-9-16,-2 1 5 15,2 0-5 1,1-1 15-16,-1 0-8 0,3 1-8 15,1-3-19-15,0 2 9 16,1 0 10-16,-1 1 6 16,-4-1-4-16,1 5 4 15,-4-2 15-15,-1-2 14 16,-3 2 12-16,1 1 7 16,-2-1-13-16,0-2-21 15,0 3-9-15,2 0-3 0,5-4-6 16,1-3-2-1,4 0 0-15,0 1-14 0,0-1-14 16,-2 3 16-16,-5 1 12 16,-6 9 8-16,-5 0 25 15,-3 4 32-15,-4 0 25 16,-2 3-10-16,-1 0-29 16,3-1-18-16,-1-2-18 15,-1 3-9-15,1-2-6 16,-3 2 0-16,0 0-41 15,0 0-129-15,-6 0-191 16,-3 0-257-16</inkml:trace>
  <inkml:trace contextRef="#ctx0" brushRef="#br0" timeOffset="17658.5519">29418 12447 722 0,'0'0'745'0,"0"0"-745"15,0 0-158-15,0 0-113 16,0 0-336-16</inkml:trace>
  <inkml:trace contextRef="#ctx0" brushRef="#br0" timeOffset="17789.9007">29418 12447 992 0,'-12'35'864'0,"4"-35"-864"0,-8-5-6 16,2-2-178-16,3-3-670 0</inkml:trace>
  <inkml:trace contextRef="#ctx0" brushRef="#br0" timeOffset="23057.8691">21469 12078 342 0,'0'0'408'0,"0"0"-175"15,0 0-126-15,0 0 0 16,0 0 32-16,0 0-36 16,0 0-52-16,39 0-13 15,-36 0 14-15,1 4 9 0,-1-1 3 16,0-1 20-16,0 2-19 15,1-1 12-15,2 0-25 16,2 4-8-16,4-1-19 16,-2-2-10-16,5 3-8 15,2-1 2-15,-4 1-8 16,2 0 1-16,-2-1 4 16,-1-2-6-16,-3 2 0 15,3 1 0-15,-3-2 0 16,2-1 1-16,0 3 0 15,3-1 9-15,4 1-9 16,3 0 13-16,6 2 9 0,1-1 10 16,2-2-2-16,3 4-2 15,-4-3-2-15,1 0 4 16,-3 1-12-16,0-1-9 16,0 0-10-16,-8 1 1 15,7-3-1-15,-4 5 0 16,5-2 0-16,-4 1 0 15,3-2 0-15,2 3 0 16,1 0 0-16,1 0 1 16,2-1 0-16,3 4 0 15,3-3 8-15,0 0 11 16,1 3 14-16,-5-6-6 16,-1 2-16-16,-3-1-12 0,-5-1 0 15,-1 2-6 1,-5 0-5-16,1-2-12 0,-1 3-10 15,-3-3 9-15,4 1 8 16,0 0 6-16,5-1 2 16,4 3 8-16,6-1 0 15,3 3 1-15,1-3 0 16,2 4 0-16,-6-1-1 16,2 2 0-16,-2-3-1 15,1 5 1-15,0-4-6 16,-2 0 5-16,0 0 1 15,2 1-1-15,3-3 1 16,-4-3 0-16,6 0-1 16,2 0 0-16,0-1-15 15,2 1-15-15,0-2 19 0,-2-1 11 16,0 3 1-16,-1 2-1 16,0-2 1-16,0 0 0 15,0 2 1 1,4 2-1-16,-5-4 1 0,3 2 0 15,0-2-1-15,0 2 0 16,2-2-6-16,0 0-9 16,3 3-4-16,-4-4-8 15,1 1 26-15,-4-3 0 16,0 2 1-16,-3 1 0 16,-2-1 0-16,-1-2 23 15,1-1 0-15,2 1-8 16,0-1-14-16,1-3 1 0,-1 0-1 15,3 0 0 1,-3 0-1-16,-5 0-18 0,-3 0 3 16,-2 0 5-16,-6 0 10 15,-2 0 2-15,-4 0-2 16,0 0 7-16,2 0 5 16,3 5 3-16,5 2-6 15,4 0 1-15,5 0-4 16,3 2-6-16,2-2 0 15,1 0-13-15,4-5-12 16,1 6 10-16,3-5 5 16,-2 0 10-16,-2-2 0 0,-2-1-1 15,-1 0 1 1,-3 0 0-16,2 0-12 0,-2-4-41 16,-4-2 2-16,-2 1 18 15,-2 3-19-15,-4-1-1 16,0-1 53-16,-4 4 0 15,2-3 19-15,-2 3 2 16,-1 0-15-16,1 0 1 16,-1 0-7-16,1 0 0 15,2 0-1-15,3 0-9 16,2 0-19-16,3 0 4 16,2 0-32-1,2 0-6-15,0-3 16 0,-4-4-48 16,-4 3 25-16,-7-2 43 15,-5-1 25-15,-8 5 2 0,-3-3 12 16,-4 3 17-16,-3-1 38 16,0 0-10-16,0-1-34 15,0 1-21-15,-11-4-1 16,-3 0-1-16,-4-3-6 16,0 0-11-16,-4-3 7 15,0 3 9-15,2 0 1 16,2 4 12-16,6 0 32 15,1 1 22-15,5 3-8 16,3-1-2-16,1 2-16 16,2 1-20-16,0 0-4 15,0 0 0-15,0 0 8 16,2 0-23-16,7 0-1 16,2 0-6-16,3 1 5 15,2 4 0-15,-1 6 1 0,3-2 0 16,-3 2 10-16,0 5 37 15,-3 2 9-15,-3-2 3 16,0 0-17-16,-8 3 17 16,-1-2 6-16,0-1-25 15,-7-5-22-15,-11 2-3 16,-7-6-15 0,-28-7-36-16,8 0-242 0,5 0-664 0</inkml:trace>
  <inkml:trace contextRef="#ctx0" brushRef="#br0" timeOffset="32560.1789">1296 13095 1367 0,'0'0'388'16,"0"0"-261"-16,0 0-78 15,0 0 110-15,0 0 33 16,0 0-60-16,0-3-62 16,0 3-26-16,0 0 4 15,0 0 13-15,0 0-10 16,0 0-8-16,0 0-10 15,9 0-20-15,9 8 2 0,9 7 19 16,10 2-11-16,9-1-14 16,4 4-8-16,3-1 0 15,1 1 0-15,-3 0 5 16,-2-2-5-16,-7 1-1 16,1 1 1-16,-6-1-1 15,-7-6 0-15,-3 0-8 16,-6 0-4-16,-6-5 0 15,-6-2-1-15,-6-3-4 16,0 0 2-16,-3-3 6 16,3 0 8-16,-3 0 0 15,0 0-9-15,0 0 1 16,0-3 2-16,-3-4-11 0,-3-6-8 16,0 1 13-1,-2-1 4-15,0-1 0 0,0 4-7 16,2-3 14-1,0 4 1-15,0-2 1 0,-1 1 0 16,1 3 6-16,0 0 3 16,1 4 3-16,2 0 17 15,0-1-9-15,0 2-8 16,3 2-6-16,0-3 0 16,0 3 1-16,0 0-1 15,0 0 1-15,0 0-1 16,0 0-6-16,0 0 0 15,0 0-2-15,0 0-6 16,3 0-3-16,3 5 11 16,5 5 0-16,2 2 1 0,2 0-1 15,3 1 0-15,-3 0 5 16,4-2-4-16,2-2-1 16,0 2 0-1,-2-3 0-15,-5-3 0 0,-1 1-6 16,-4 0 0-16,-4-2-3 15,-2 3 8-15,-2-4-8 16,-1 3 1-16,0 1 2 16,0 0 5-16,-3 0 1 15,-9 2 1-15,-4 0 10 16,-2-2 1-16,-6 3-2 16,-3-3 11-16,-3 3 1 15,-1-4-11-15,4 1-10 0,5 0 0 16,10-4-1-16,6 1-11 15,6-4-83 1,0 0-95-16,12 0-119 0,4 0-252 16,2 0-342-16</inkml:trace>
  <inkml:trace contextRef="#ctx0" brushRef="#br0" timeOffset="37159.9943">3421 14169 671 0,'0'0'277'15,"0"0"-233"-15,0 0-43 16,0 0 35-16,0 0 67 15,0 0-21-15,0 0-25 16,0-4 15-16,0 4 15 16,0 0 8-16,1 0 1 0,-1 0-31 15,0 0-27 1,0 0 0-16,2 0 12 0,-1 0 11 16,1 4-6-16,1 3-26 15,0 1-16-15,4 3-1 16,-1-5-5-16,-3 4-5 15,6-3-1-15,-3-1 9 16,1-2-4-16,-2 2-5 16,1-2 18-16,3 3 24 15,-2 0 5-15,-1 2-8 16,3 0-2-16,-1 1-4 16,2 0 5-16,-1 1-17 15,-3-1-13-15,0 0-8 16,1-1 1-16,-2 1-1 15,1-3 0-15,0-1 1 0,0 0 4 16,1 4-6-16,4-3 1 16,-2 3-1-16,0 0 1 15,4 0-1-15,-4 0 1 16,6 0-1-16,-6-3 1 16,0 3 0-16,4-3-1 15,-4-2 1-15,2-1 1 16,-1 2-1-16,2 1 0 15,-1-4 0-15,-1 4 0 16,-1-3 0-16,0 2-1 16,-2-2 0-1,-1 2 0-15,0-2 0 0,0 2 0 16,-1-3 1-16,2 1-1 16,-4-2 0-16,3 3 1 15,-3-2 0-15,3-3-1 0,2 3 1 16,-3 1 0-16,1-1 0 15,-4-1-1-15,4-2 0 16,-3 4 0-16,-3-1 0 16,3-3-1-16,0 3 1 15,-3-3 0-15,3 0 0 16,-3 1 1-16,3-1-1 16,-3 0 1-16,4 3-1 15,-4-3 0-15,3 0 1 16,0 0 0-16,-1 0-1 15,-1 0 2-15,-1 0-1 16,0 0 5-16,0 0 3 0,0 0 5 16,0 0 9-16,0-3-13 15,0-4-1-15,-1 1 7 16,-4-1-8-16,2-4-7 16,-4 5 0-16,1-4-1 15,3 0 0-15,-6 1 0 16,4-2 0-16,-2 2 0 15,1 2 0-15,0 3 0 16,3-1 0-16,0 0 1 16,0 3 5-16,0 2-5 15,0-3 8-15,3 0-8 16,0 3 1-16,0-1-1 16,0 1 0-16,-4 0 0 0,4-3-1 15,-3 3 1-15,1-3-1 31,1 3 1-31,-1-3 0 0,2 3 16 0,0 0-2 16,0 0 2-16,0 0-2 16,0 0-3-16,0 0-3 15,0-1-7-15,0 1 9 16,0 0-5-16,0 0-4 16,0 0 7-16,0 0 0 15,0 0-3-15,0 0-5 16,0 0 5-16,0 0-5 15,0 0 1-15,0 0 4 16,0 0-5-16,0 0 0 0,0 4-1 16,8 6 0-1,8 5-1-15,-1-1-15 0,3-1-20 16,1 1-3-16,-1 2 10 16,-3-3 12-16,0-2 2 15,1-2 4-15,-8 1 10 16,-2-4 0-16,-3-2 0 15,0-1 1-15,-3-3 2 16,0 3 17-16,0-2 6 16,0 2 9-16,-3 0 11 15,-6 1-11-15,-3 2 2 16,-3-3-6-16,0 1-2 16,0-1-9-16,0 0-8 15,5-2-10-15,4 2-1 16,3-3-9-16,3 3-73 0,0 0-152 15,6 1-394-15,7 1-261 16</inkml:trace>
  <inkml:trace contextRef="#ctx0" brushRef="#br0" timeOffset="39074.374">9072 14650 7 0,'0'0'342'16,"0"0"-99"-16,0 0-74 15,0 0-6-15,0 0-1 0,0 0-29 16,0 0-30-16,6-6-35 16,-3 3-48-16,0 2-20 15,-3-2 0-15,3 3-22 16,-2-3 12-16,3 1 10 15,-4 1 0-15,0 1 14 16,0 0 34-16,0 0 28 16,0-4 11-16,0 4 27 15,0 0 14-15,0 0-15 16,0 0-33-16,0 0-28 16,0 0-33-16,0 0-9 15,0 0-9-15,0 0 5 16,0 0-6-16,0 10 1 0,-5 4 6 15,-4 5 17 1,-4-2 20-16,4 3-1 0,-3-4-4 16,0 1 2-16,0-1 11 15,3-2-12 1,-1-1-19-16,-1-1-10 0,2-2-5 16,2 0 0-16,-2 1-4 15,3 2 4-15,-4-4-5 16,2 5 0-16,-1-3 5 15,3 2-5-15,0-4-1 16,-1 1 1-16,1 0 5 16,1-4 8-16,-1 1-1 15,3-4-12-15,3 2 8 16,0-5-8-16,-3 2-1 16,3-2 0-16,0 0-1 0,0 0-7 15,0 0-5 1,-3 3-5-16,-1-2 2 0,4 2 2 15,-3 0 4-15,0-3 9 16,3 3-5-16,0-3 5 16,0 0 1-16,0 0 0 15,0 0 1-15,0 0 1 16,0 0 9-16,0 0-3 16,0 0-7-16,0 0-1 15,0-6 0-15,0 2-1 16,0 1-10-16,-3 1 0 15,0-3-7-15,0-1 2 0,0 2 7 16,3 1 8 0,0-4-1-16,0-3 2 0,0 2 0 15,0-2 1-15,0 0 11 16,0 3 1-16,0-3-2 16,3 2-10-16,-3 2 0 15,3 0 1-15,-3-1-1 16,0 0 0-16,0 1-1 15,0 3 6-15,0-1-5 16,0 2-1-16,0 2 7 16,0 0 0-16,0 0-5 15,0 0 4-15,0 0 0 16,0 0-5-16,0 6 0 16,0 3 11-16,0 1 0 15,0 0 0-15,0 0 4 16,0 0-5-16,-3-1-4 15,0 2-5-15,3-2-1 0,-3 2 10 16,-1 0 5 0,3-3 0-16,1 2 1 0,0-3-8 15,0 0-2-15,0-1 0 16,0-5 4-16,0 2 5 16,0 0 14-1,5-3 12-15,4 0 1 0,7 0-13 16,-1 0-18-16,3 0-12 15,0 0 0-15,-3 0-18 16,-6 0-41-16,0 0-40 16,-6 0-18-16,-3 0-85 0,0 4-122 15,-9 4-219-15,-7 1-143 16</inkml:trace>
  <inkml:trace contextRef="#ctx0" brushRef="#br0" timeOffset="60685.134">20074 4452 159 0,'0'0'306'16,"0"0"-38"-16,0 0-60 15,0 0-45-15,18 0 10 16,-17 0 4-16,2 0-33 0,-2 0-19 16,1 0-26-16,2 0 2 15,2 0-2-15,4 0-15 16,0 0-19-16,2 0-18 15,0 0-14-15,3 0-17 16,-5 0-8-16,5 0-8 16,-2 0-8-16,4 0-21 15,-2 0-10-15,3 0-11 16,-2 0 13-16,3 0 23 16,0 0 8-16,1 0 6 15,0 0 0-15,-2 0 1 16,1-2 1-16,2 1-1 15,0 0 0-15,0 0 6 16,-1-1-7-16,2 0 0 0,-5 0-1 16,1-2 0-16,-1 1-9 15,-1-2-15-15,0 1-19 16,-1 0 9-16,-3-3 20 16,-1 2 9-16,1 1 5 15,-3-3 1-15,-2 1 0 16,3-2 0-16,-1-1-1 15,4 1 1-15,-3-2 0 16,-1-1-14-16,0 0 13 16,1-1 1-16,-2 1 1 15,-2-2 7-15,1 0 3 0,1 0-11 16,3-3 0 0,2-1 0-16,-3-1 0 0,2-1 0 15,-2 1 0-15,0 0 0 16,0 3 0-16,-6-1 0 15,1 1 0-15,-2 1 8 16,-2 2 1-16,-1-1-7 16,0 2 4-16,0 0-6 15,0-1 0-15,-6 2-1 16,-4 2 1-16,-2-1-2 16,0 1 1-16,0 1 0 15,-1-1 1-15,-4-1 0 16,-1 2-1-16,0-2-13 15,-3 0-16-15,1 3-12 16,-7-3 5-16,1 2 8 0,2-1 20 16,0 1 9-16,1-1 0 15,3 3 0-15,1 0 0 16,3-1 3-16,-1-1-2 16,2 4 0-16,2-3 1 15,-2 3-1-15,0-4-1 16,-1 2 1-16,-3 0 0 15,-1 1-1-15,-4 2 0 16,0 0 0-16,-3 2 0 16,2 0 0-16,-4 0 0 0,6 0-1 15,1 0 1 1,2 0 1-16,-3 2-1 0,3 0 0 16,-2-1-1-1,2 2 1-15,-3-1 0 0,1-1 1 16,-4 1-1-16,-3 1 0 15,-4-2 0-15,-5 2 0 16,-2 0 0-16,0-1 0 16,-2 0 0-16,4-1 0 15,-1 1 0-15,6-2 1 16,3 1 1-16,5 1-2 16,1-1 0-16,0 2 1 15,-2 0-1-15,0 1 0 16,-3 0 1-16,-2 1-1 15,0-1 0-15,-5-1 1 0,1 2-1 16,-2-2 0-16,2-1-1 16,-1-2 0-16,1 0-1 15,9 0 2 1,-3 0-1-16,6 0 0 0,0-4 0 16,-4 0 1-16,2 0-6 15,-2 1 6-15,2 2 0 16,0 0 0-16,-1 1 0 15,-3 0-2-15,-2-2 2 16,0 1-1-16,-2-2-21 16,-2 0 0-16,4-1 21 15,0-2-5-15,1 2 6 16,-2-3-1-16,6 1-22 0,-3 0 13 16,6 0 10-16,-3 1 0 15,7-1 1-15,-1 2 0 16,3 1-1-16,-1 0 1 15,0 2 0-15,0 1 0 16,0-1-1 0,-1-1 1-16,1 1-1 0,-3-2 0 15,-1 0 1-15,-1-1 0 16,1 0 0-16,1-2 2 16,6 1 20-16,-1-1-1 15,3 0-13-15,0 1-8 16,3-1 2-16,1 3 26 15,2 0-11-15,2 0-17 16,2 3 5-16,0 0-6 16,1 0 0-16,2 0-1 0,-1 0 1 15,-1 0 0-15,-1 0-1 16,-1 0-1-16,-2 0 1 16,-1 0 1-16,-4 0 0 15,3 0 0-15,-1 0 0 16,1 0 0-16,2 0 1 15,0 0 0-15,-1 0 0 16,4 0-1-16,-1 0 1 16,0 0 0-16,1 0-1 15,-3 0 1-15,0 0 1 16,-3 0-2-16,-6 0 2 16,1 0 8-16,0 0 0 0,-3 3 4 15,1-3 6-15,4 0-7 16,-3 0-7-16,6 0 12 15,1 0 1-15,3 0-10 16,2 0-8-16,0 0 5 16,3 0 2-16,-3 0-6 15,0 0-1-15,-3 3 0 16,-1 0 0-16,-1 3 0 16,0-1 1-16,1 1 5 15,-2 0 1-15,-1-2-7 16,3-2 1-16,3 2-1 15,-1-3 5-15,2 0-5 16,2-1 0-16,1 2 9 0,0-2-4 16,0 0 2-16,0 0-7 15,0 0 5-15,0 0-5 16,0 0 0-16,-2 1-1 16,2 1 0-16,-1 0 0 15,-3 1 2-15,1 1-2 16,-3 0 0-16,3-1 0 15,0 0 0-15,0-2 0 16,-2 1 0-16,2-1 1 16,-1-1-1-16,2 2 1 15,-1-1-1-15,0-1 0 16,0 1 0-16,-1 3 1 16,1-3 0-16,-3 0-1 15,-4 0 0-15,0 1-1 16,-2-1 0-16,1-1-6 0,-1 0-3 15,-3 0 8-15,3 0 1 16,3 0 1-16,-1 0 0 16,0 0 8-16,3-1-1 15,2-1 6-15,1 1-7 16,0 0 6-16,1 0 6 16,0 1-17-16,0-2 0 15,-3 2 0-15,3 0 0 16,-4 0-1-16,0 0 1 15,0 0-1-15,1 0 0 16,-3 0 0-16,2 0 0 16,-3 2 0-16,4-1 3 0,0 1 4 15,-1 1-1-15,3 0-4 16,-2 0 4-16,3 0 4 16,0 1-9-16,0 0 5 15,-1-1-4-15,1 2 4 16,-2-1-5-16,2 3 8 15,-2 0 4-15,-1 0-5 16,2 1 1-16,-2 1-2 16,-1-1-1-16,-1-1-5 15,2 2 5-15,1-4-6 16,1 1 1-16,2-3-1 16,1 1 1-16,1 1 0 15,-2-1-1-15,1 3 1 16,-3 1 0-16,1 1 0 15,0 0 0-15,0 2 0 16,-3-2 6-16,2 1 0 0,1 0-6 16,2-1 5-16,1-1-4 15,0 1 4-15,0-2 0 16,0-2 1-16,0 2 2 16,0-3-2-16,0 2 1 15,0-1 1-15,0 1-1 16,1 1 1-1,1 0-8-15,-1 1 0 0,3 2 0 16,-1-2 0-16,0 1 1 16,-3-2-1-16,3 0 7 15,0 2-7-15,4 0 5 16,-3 0 1-16,2 0 3 0,0 0-2 16,4-2-1-16,-3 0 1 15,-1 1-7-15,0-1 1 16,-2 0-1-16,1 2 6 15,1-2-6-15,-1 0-1 16,2 1 0-16,-4 1 1 16,0-1-1-16,0 1 0 15,3 0 1-15,-3-1-1 16,-2-1 0-16,3 1 0 16,1 1 0-16,1-1 1 15,0-1-1-15,2 1 1 16,2-2-2-16,-3 1-3 15,2-1 4 1,1 0 2-16,0-1-1 0,-1 1-1 0,1 0 1 16,-1-1-1-16,0 1-1 15,2-1 0-15,-1-3 0 16,-1 1-5-16,3 0-13 16,3-2 18-16,0 2 1 15,-2-2 0-15,1 2-1 16,-4 0-5-16,0-1-19 15,-1 1-10-15,1 0 1 16,3-1 16-16,-4 1 3 16,5-1 3-16,2 1 3 15,0-3 2-15,2 2-2 0,3-1 8 16,-1-1 0 0,-1 1-8-16,0-1 0 0,-3 0-3 15,1 0 0-15,-4 0 6 16,0 0 5-16,-4 0-1 15,5 2 1-15,-5-2 0 16,-2 0 0 0,2 0 1-16,5 0-2 0,-5 1 2 15,0-1 0-15,2 2 0 16,1-1-1-16,2 1 0 16,-2-1 1-16,1-1 0 15,4 1-1-15,-7-1 1 16,3 2 0-16,-2 0-1 15,1-1 1-15,-3-1 0 16,-6 1 0-16,1-1 0 0,1 0 0 16,-2 2 0-16,4-2 0 15,1 0 1-15,1 0-1 16,0 0 0-16,4 0 0 16,4 0 0-16,-1 0 0 15,0 0 0-15,4 0 0 16,-4 0 0-16,-1 0 0 15,0 0 0-15,-3 0 0 16,-2 1 0-16,2-1 0 16,-1 1 0-16,-2-1 0 15,1 0 0-15,0 2 0 16,3-2 0-16,3 0 0 16,-4 1 0-16,6-1 0 0,-3 2 1 15,1-1-1-15,1-1 1 16,-1 0-1-16,-1 0-1 15,3 3 1-15,-5-3 0 16,3 0-6-16,4 1-18 16,-8-1 12-16,3 0 11 15,0 1 0-15,-2-1 1 16,0 2-1-16,-1 0 1 16,2-1 0-16,-4-1 1 15,1 3-1-15,4-3 0 16,-6 0 0-16,4 1 0 15,-1-1 0-15,-1 0 0 0,-1 0 0 16,-1 0 1-16,-2 0 0 16,2 0 0-16,2 0 0 15,1 0 5-15,1 0-5 16,2 0 5-16,3 0-6 16,-3 0 1-16,2 0 1 15,-1 0 9-15,0 0-5 16,-3 0-5-16,1 0 1 15,-4 0-1-15,-1 0 0 16,1 0-1-16,0 0 1 16,-1 0 8-16,2 0 6 15,1 0 7-15,4 0 3 16,0 0-3-16,3 0-9 0,-2 0-5 16,-1 0-8-16,-1 0 2 15,0 0-1-15,-8 0 0 16,1 0-1-16,-1-1 1 15,2 1-1-15,-1 0 1 16,4 0-1-16,-1 0 1 16,3 0-1-16,4-3 1 15,0 3 0-15,6 0 0 16,-4 0 7-16,6-1 6 16,1-1 4-16,3 0 9 15,3 1 4-15,2 0 0 16,1-2-9-16,1 3-4 15,1 0-3-15,5-1-8 16,-1-1-7-16,3-1-1 16,16-5-49-16,-11 1-166 0,-5-5-634 0</inkml:trace>
  <inkml:trace contextRef="#ctx0" brushRef="#br0" timeOffset="70958.2897">20006 7527 1358 0,'0'0'387'0,"0"0"-223"0,0 0-35 15,0 0 22 1,0 0 21-16,-1-2-40 0,1 2-41 15,0 0-24-15,0 0-21 16,1 10 23-16,7 4 20 16,-1 6-13-16,3 4-23 15,-2 3-10-15,3 2-13 16,-1 1-6-16,0-1-14 16,3-3-9-16,-6-3 0 15,2-5-1-15,-3-4-8 16,-2-4-14-16,-2-2-17 15,-2-2-49-15,0-2-90 16,0-4-155-16,0 0-401 0,-2-8-392 0</inkml:trace>
  <inkml:trace contextRef="#ctx0" brushRef="#br0" timeOffset="71206.9513">19752 7457 1644 0,'0'0'346'0,"0"0"-227"0,0 0 31 16,0 0 80-16,0 0-53 15,0 0-71-15,120-3-46 16,-68 0-36-16,0 3-12 16,-3-4-12-16,-12 3-30 15,-7 1-109-15,-8 0-116 16,-11 0-335-16,-4 0-380 0</inkml:trace>
  <inkml:trace contextRef="#ctx0" brushRef="#br0" timeOffset="71720.3146">20247 7635 1642 0,'0'0'478'0,"0"0"-412"15,0 0-25-15,0 0 32 16,0 0 19-16,96 4-51 16,-71-4-23-16,-2 0-17 15,-3 0 0-15,-5 0-1 16,-5 0-7-16,-5 0 6 16,-2-1 1-16,-3-3-1 15,0-2 1-15,0-2 1 0,-3 1 14 16,-8-2 0-16,-1 1 3 15,-1 1 8-15,-4 3 3 16,-2 1 3 0,3 3 1-16,-5 0 1 0,3 1-1 15,-2 12-3-15,3 5-2 16,5 3-11-16,3 3-4 16,1 0 2-16,8 0-8 15,8-1 1-15,10-5-8 16,12-1-6-16,4-5-2 15,6-4-87-15,-1-5-39 16,13-3-152-16,-12-7-290 16,-5-4-221-16</inkml:trace>
  <inkml:trace contextRef="#ctx0" brushRef="#br0" timeOffset="72058.7181">20583 7645 1373 0,'0'0'336'0,"0"0"-239"16,0 0 17-16,0 0 81 16,0 0-43-16,0 0-68 15,0 0-45-15,-48-7-13 16,40 7-5-16,2 1-8 16,5 5-12-16,1 1 0 0,0 0 5 15,0 3-4-15,1 0 4 16,13 1 0-16,2 1-6 15,6-3 1-15,2 4 7 16,5-1-7-16,0 0-1 16,1 1 1-16,0-3 5 15,-2 0 18-15,-6-1-14 16,-6-2-9-16,-6-1-1 16,-7-2-1-16,-3-1-6 15,0 3 7-15,-10-2 1 16,-9 0 5-16,-8-1-5 15,-2-1-1-15,4-2-38 16,2 0-78-16,10 0-125 16,9-3-285-16,4-7-646 0</inkml:trace>
  <inkml:trace contextRef="#ctx0" brushRef="#br0" timeOffset="72473.7743">20842 7374 1367 0,'0'0'289'0,"0"0"-171"15,0 0 12-15,0 0 77 16,0 0-12-16,0 0-72 16,0 0-24-16,20 35 32 15,-9-8-26-15,4 5-43 16,5 4-11-16,-4-1-20 16,0 2-16-16,0-2-9 15,-8-2-6-15,0-2 0 16,-4-3 0-16,-1-3-1 15,-1-2-29-15,-1-3-39 16,-1-3-93-16,0-9-142 16,0-3-387-16,0-5-738 0</inkml:trace>
  <inkml:trace contextRef="#ctx0" brushRef="#br0" timeOffset="72737.9908">20800 7613 1739 0,'0'0'361'16,"0"0"-269"-16,0 0-55 15,87 0 5-15,-24 0-42 16,-8-4-192-16,-8-1-653 0</inkml:trace>
  <inkml:trace contextRef="#ctx0" brushRef="#br0" timeOffset="77817.9065">20031 5265 550 0,'0'0'533'0,"0"0"-373"15,0 0-77-15,0 0-19 16,0 0 39-16,0 0 6 16,0 0-45-16,52-24-23 15,-42 20-27-15,0 3-6 16,-2 0-7-16,0 1 6 0,-2-1 5 15,4-1 8-15,0 1 1 16,5-1-7-16,2 1-8 16,3 1-3-1,6-1 4-15,-4 1 2 0,5-2 14 16,-2 1 8-16,1 0 6 16,-6 1-17-16,-1 0-9 15,-3 0-10-15,-3 0 7 16,1 0-8-16,-5 0 0 15,0 0 1-15,-3 0-1 16,1 0 1-16,1 0 0 16,-2 0 0-16,3 0 11 15,5 0 8-15,5 0 12 0,4 0-1 16,6 0-2-16,-1 0-7 16,2 0-7-16,0 0-6 15,-5 0-9-15,-1 0 0 16,-6 0 0-16,-2 2 1 15,-2 1-1-15,-4 0 0 16,0-2 0-16,1 2 0 16,4-1 0-16,4 0 1 15,8 0 0-15,8 2 5 16,3-2-5-16,7-1 0 16,1 1 0-16,3-2 12 15,-4 6 1-15,-2-3-1 16,-5 1-3-16,-7 0-9 0,-4-1-1 15,-6 3 1 1,-5-3-1-16,1 0 1 0,-2-1-1 16,1 1 1-16,1 0 1 15,3-3 14-15,2 3 6 16,1-3-3-16,-1 1-1 16,-2-1 9-16,-5 0-11 15,0 2-1-15,-9-2-14 16,-3 1-1-16,-3-1 0 15,0 0 0-15,0 2 0 16,0-2 17-16,0 0 2 16,0 0-10-16,0 0-8 15,0 3-1-15,0-1-192 16,0-1-757-16</inkml:trace>
  <inkml:trace contextRef="#ctx0" brushRef="#br0" timeOffset="79178.1869">22174 5323 322 0,'0'0'618'16,"0"0"-398"-16,0 0-104 15,0 0-12-15,0 0 44 16,0 0 30-16,0 0-22 0,0 0-30 16,0 0-47-1,3 0-36-15,3-2 1 0,5 1-16 16,1 1-10-16,5-2-8 16,8 1-1-16,6 0-3 15,9-1 0-15,5 1 4 16,5-1 2-16,1 1 0 15,2 1 3-15,-4-1 4 16,-1 1-4-16,-5 0-5 16,-6 0-3-16,-3 0 4 15,-1 0-4-15,-1 0 1 16,-4 0-1-16,0 0-7 16,-1 0 9-16,0 0-8 15,-2 0 0-15,-1 0 5 16,2 0-5-16,-6 0 0 0,6 0 1 15,-7 0 5 1,2 0-7-16,0 1 0 0,-5 2 1 16,1-2-1-16,-8 1 0 15,-3-1 1-15,-3-1 0 16,-2 0 8-16,1 0 12 16,-2 0 10-16,0 0 8 15,0 0 1-15,0 0 6 16,0 0-5-16,0 0-21 15,0 0-13-15,0 0-7 16,-2 6-22-16,-4-2-114 16,-3 0-576-16</inkml:trace>
  <inkml:trace contextRef="#ctx0" brushRef="#br0" timeOffset="87940.1536">722 6007 10 0,'0'0'800'0,"0"0"-546"0,0 0-148 16,0 0-52 0,0 0 9-16,0 0 13 0,0 0-30 15,0 0-10-15,0 0-15 16,4 0 8-16,-4 0-2 15,3 0 7-15,0 0 18 16,3 0 9-16,-3 0-24 16,2 0-17-16,-1 0-11 15,5 0-2-15,0 0-6 16,3 0 0-16,4 0 0 16,1 0-1-16,1 0 0 15,-1 0 1-15,0 0 0 16,1 0-1-16,-3 0 1 15,1 0 1-15,2 0-2 16,0 0 1-16,3 0 0 0,-3 0-1 16,4 0 1-16,2 0 1 15,0 0-1-15,0 0-1 16,-2-2 1-16,2 1 0 16,-6 0-1-16,0 1 0 15,-6 0 0-15,1 0 0 16,-1 0 0-16,-3 0 0 15,3 0 0-15,-3 0 0 16,9 0 0-16,-3 0 0 16,7 0 0-16,2-3-1 15,3 0 0-15,3-1-17 16,0 1 4-16,-2 1 4 16,2-2 9-16,-3 3-5 15,-5 1 5-15,-4 0 1 0,0 0-1 16,-6 0 0-16,6 0 0 15,-2 0-2 1,2 0 3-16,3 0-1 0,0 0 1 16,7 0 0-16,4 0 0 15,3 0-1-15,1-2 0 16,0-2-7-16,0 1 0 16,-5 2 6-16,-1-1 1 15,-2 2-5-15,-4 0 5 16,-6 0-1-16,3 0 1 15,-5 0 1-15,1 0 0 16,-1 0 1-16,-1 0 5 0,3 0 6 16,-3 0 7-1,1-4 3-15,-1 3-2 0,0-2 1 16,0-1 6-16,0 1 1 16,-3 0-2-16,0 2-9 15,1-1-7-15,2 2-4 16,-3 0-5-16,0 0-1 15,3 0 1-15,-5 0 0 16,1 0-1-16,-1 0 0 16,4 0 0-16,-4 0 0 15,5 0 1-15,-3 0 0 16,3 0-1-16,0 0 0 0,1 0 3 16,1 0 3-1,2 0 0-15,-2 0-5 0,-1 0 0 16,-1 3-1-1,3 0 1-15,-2 0 1 0,-1-2 5 16,0 2-1-16,-3-1-5 16,3-1 0-16,0-1 8 15,-3 1-1-15,1-1 3 16,-1 0-11-16,4 0 9 16,-2 0-8-16,-2 0 0 15,3 0 0-15,-3 0 0 16,1 0 0-16,-4 3 1 15,3-2-1-15,0 2-1 16,0 0 1-16,1 1-1 16,1-1 1-16,-1 1-1 0,-4-4 0 15,-3 0 0 1,0 2 0-16,-6-2 0 0,3 0 0 16,-3 0 1-16,0 0 11 15,0 0-5-15,0 0 41 16,0 0-24-16,0 0-24 15,0 0-3-15,0 1-54 16,0-1-21-16,0 2 11 16,0-2-27-16,0 1 27 15,9 1 48-15,-3-2 18 16,0 1 1-16,0-1 6 16,-3 0 14-16,3 3 15 15,1-3 9-15,-4 0 11 16,8 3 16-16,2-2 6 15,8 0 5-15,6-1-11 0,4 0-31 16,5 0-37-16,-3 0-3 16,0 0-142-16,7-8-131 15,-12 2-42 1,-8-1-14-16</inkml:trace>
  <inkml:trace contextRef="#ctx0" brushRef="#br0" timeOffset="94334.3613">10967 5936 781 0,'0'0'249'0,"0"0"-170"16,0 0-51-16,0 0 21 16,0 0 86-16,0 0 18 15,53 0-51-15,-47 0-42 16,4 0-15-16,-3 0 5 15,-1 0-2-15,0 0-10 16,3 0-9-16,-2 0-3 16,7 0 2-16,-2 0 0 15,4 0-9 1,-2 0-9-16,2 0-4 0,-1 0-5 16,0 0 0-16,-3 0-1 0,1 0 0 15,-4 0-1 1,2 0 1-16,-1 0-2 15,2 2 2-15,-2-1 0 0,7 1 0 16,-2-2-1-16,-1 0 1 16,5 0-1-16,0 0 0 15,-1 0 0-15,-3 0-1 16,1 0 1-16,-2 0-1 16,-2 0 2-16,1 0 2 15,-4 0-2-15,0 0 1 16,3 0-1-16,-3 0 0 15,0 0 1-15,4 0 0 16,1 0-1-16,-1 0 1 16,2 0 0-16,0 0-1 15,3-2 1-15,-4 1 0 0,2-1-1 16,-3 2 0-16,-4 0 0 16,-2 0 0-16,-1 0 1 15,2 0-1-15,-2 0 1 16,0 0-1-16,0 0 8 15,4 0 15-15,2 0 21 16,6-1-10-16,-3 1-17 16,6-1-1-16,-3-1-1 15,-1 2-2-15,-1 0 4 16,0 0-4-16,-4 0 0 16,3 0-5-16,-6 0-1 15,0 0-6-15,1 0 6 0,-3-1-6 16,0 1 8-1,2 0 2-15,-2-2 10 0,2 1 0 16,-3 0-9-16,-3 1-11 16,0-2-1-16,0-3-77 15,-3-1-221-15,0 0-523 0</inkml:trace>
  <inkml:trace contextRef="#ctx0" brushRef="#br0" timeOffset="104745.5181">3309 6588 732 0,'0'0'533'15,"0"0"-453"-15,0 0-45 16,0 0 68-16,0 0 48 15,0 0 14-15,37 0-25 16,-16-4-27-16,3 1-32 16,4 0-13-16,2 2-8 15,3-1-17-15,4 1-15 16,3 1-7-16,2 0-2 0,3 0-8 16,4 0 2-1,5 0 14-15,4 0 4 0,6 0-4 16,2 0-12-16,4 0-4 15,2 0-3-15,-1-7-8 16,1-1 2-16,-2-4-1 16,-3 1-1-1,-6 1 0-15,-4 0 0 0,-6 3-6 16,-5 4-7-16,-6-1 3 16,-4 2 4-16,0 2 0 15,-3 0 6-15,1 0 0 16,-4 0-1-16,0 6 0 15,-2-3 1-15,-1 0-1 16,0 1 1-16,1-2 0 16,2-2-1-16,3 0 0 15,1 0-1-15,-1 0-4 16,3-2 0-16,0-2 5 0,-1 1-5 16,1 0 5-16,0 3 0 15,3 0 1 1,4 0 0-16,-3 0 0 0,-1 0 0 15,-3 0 0-15,0 0 0 16,-5 0 0-16,-1-4 0 16,-3 4-1-16,-2-3-1 15,-1 0 1-15,-9-1 1 16,0 4 1-16,-6-1-1 16,-6 1 2-16,0 0 7 0,-3 0-7 15,3 0-1 1,-3 0 1-16,0 0 4 0,0 0-6 15,0 0 0-15,0 0 0 16,0 0 0-16,0 0 0 16,0 0 1-16,0 0 0 15,0 0 6-15,0 0 1 16,0 0-2-16,0 0 0 16,0 0 1-16,0 0-1 15,0 0 3-15,0 0 0 16,0 0-8-16,0 0 0 15,0 0 0-15,0 0 5 16,0 0-6-16,0 0 1 16,0 0 0-16,0 0-1 15,0 0 0-15,0 0-6 0,0 0-15 16,0 0-16-16,0-3-68 16,-6 0-238-16,-2-3-563 0</inkml:trace>
  <inkml:trace contextRef="#ctx0" brushRef="#br0" timeOffset="109246.0967">30734 6612 1111 0,'0'0'397'0,"0"0"-259"15,0 0-74-15,0 0 76 16,0 0 95-16,0 0-36 16,0 0-116-16,94-1-52 15,-47 1 2-15,6 1-4 16,8 8-5-16,3-2-2 0,3 3-8 16,5-1-4-1,1 0-4-15,1-4 2 0,-1-2-7 16,-2-3 5-1,-7 0 3-15,-8 0-8 0,-11-4-1 16,-14-2 6-16,-12 4 24 16,-9 0 16-16,-9-1-5 15,-1 3-12-15,0 0-29 16,0 0-25-16,-16 0-125 16,1 0-408-16,-3 0-687 0</inkml:trace>
  <inkml:trace contextRef="#ctx0" brushRef="#br0" timeOffset="112977.9513">14961 7404 1119 0,'0'0'625'16,"0"0"-487"-16,0 0-36 16,0 0 60-16,0 0 34 15,0 0-49-15,0 0-59 0,9-13-38 16,-9 13-11-16,0 0-5 16,3 3 1-16,-3 14 21 15,3 3 30-15,-3 9-21 16,0 1-24-16,0 7-25 15,0-5-8-15,0 2-7 16,-3-6 0-16,3-4-1 16,-3-4-9-16,3-4-30 15,0-4-40-15,0-3-49 16,-3-3-50-16,3-3-124 16,-3-3-331-16,3 0-241 0</inkml:trace>
  <inkml:trace contextRef="#ctx0" brushRef="#br0" timeOffset="113333.0206">15282 7736 750 0,'0'0'803'15,"0"0"-645"-15,0 0-47 16,0 0 105-16,0 0 35 16,0 0-58-16,-88 0-71 15,43 2-36-15,-7 0-29 16,-8-2-20-16,3 2-9 15,8-2-8-15,3 0-13 16,11 2-7-16,12 2 0 16,8-1-59-16,5 4-49 15,3 0-83-15,7 3-151 16,0 0-204-16,2-5-112 0</inkml:trace>
  <inkml:trace contextRef="#ctx0" brushRef="#br0" timeOffset="113839.2931">14973 7874 1402 0,'0'0'289'0,"0"0"-178"16,0 0 28-16,0 0 117 16,0 0-56-16,0 0-65 0,0 0-68 15,-18 45-32-15,6-34-12 16,6-2-13-16,3-2-9 16,0-4 0-16,3 0 0 15,0-3-1-15,0 0 0 16,0 0-13-16,7 0-32 15,10 0 29-15,-2 0-10 16,1-2 3-16,4-2 15 16,-4 4 7-16,-3 0 0 15,4 0 0-15,-5 3 1 16,1 4 7-16,-6 6 17 16,0 0 12-16,-4 3 2 15,-3 1 19-15,0 0 31 0,-6 2-49 16,-11-3-3-16,1-2 2 15,-5-1-11 1,-1-3-7-16,-6-5-13 0,2 0-6 16,-1-4-1-16,2-1-40 15,5 0-68-15,7-14-68 16,7 1-343-16,3-4-363 0</inkml:trace>
  <inkml:trace contextRef="#ctx0" brushRef="#br0" timeOffset="114035.8972">14909 7872 472 0,'0'0'1438'0,"0"0"-1189"15,0 0-160-15,0 0 26 16,0 0-29-16,0 0-34 15,113-23-52-15,-62 23 0 16,-5 0-209-16,-7 0-689 0</inkml:trace>
  <inkml:trace contextRef="#ctx0" brushRef="#br0" timeOffset="117501.7457">15992 7579 430 0,'0'0'287'15,"0"0"-88"-15,0 0-34 16,0 0 13-16,0 0 29 0,0 0-22 15,0 0-23 1,11-27-2-16,-8 23-11 0,-1 2-12 16,-2 1-18-16,0 1-18 15,0 0-6-15,0 0-16 16,0 0-30-16,0 4-31 16,0 10-12-16,0 5-5 15,-3 3 0-15,0-1 1 16,-3 5-1-16,2-3 0 15,1-4-1-15,-3-2 1 16,0-3 0-16,0-4-1 16,2-2-1-16,-1-6-8 0,2 1 1 15,3-3 7 1,0 0 0-16,0-3-5 0,0-10-3 16,8-4-15-16,8-7 5 15,1-4 4-15,5 0 4 16,0 0-5-16,-1 7 0 15,-3 1 10-15,-2 4 5 16,-2 3 1-16,0 2 0 16,-2 5 13-16,1-4 17 15,0 8 4-15,-4-2-19 16,0 1 7-16,1 3-4 16,1 0-4-16,-2 0-7 15,-2 0-1-15,-3 0-6 16,1 9-1-16,-4 4 1 15,-1 3 7-15,0 4 26 16,-1 1 30-16,-11 2-32 16,-1 0-18-16,-4 0-4 0,4-2-3 15,1-1-5 1,2-5 5-16,7 0-5 0,3-7-1 16,0-4-11-16,16-1-50 15,26-3-89-15,-6-10-183 16,-1-4-571-16</inkml:trace>
  <inkml:trace contextRef="#ctx0" brushRef="#br0" timeOffset="117914.1012">16453 7490 1187 0,'0'0'383'15,"0"0"-201"-15,0 0 24 16,0 0 25-16,0 0-37 15,0 0-65-15,0 0-15 16,0 29-36-16,0-15-17 16,0 6 0-16,-3 1-13 0,-3 1-20 15,3-3 1-15,-3 1-13 16,3-1-4 0,-1-2-6-16,4-5-4 0,0 0-1 15,0-5 0-15,0-5-1 16,0 2-6-16,0-4-33 15,7 0-58-15,5 0-48 16,15-13-97-16,-4-7-354 16,-1 4-131-16</inkml:trace>
  <inkml:trace contextRef="#ctx0" brushRef="#br0" timeOffset="118301.156">16269 7470 1408 0,'0'0'488'16,"0"0"-340"-16,0 0 37 0,0 0 34 16,0 0-24-1,0 0-55-15,0 0-44 0,32-21-42 16,-7 19-39-16,11 1-6 16,7 1-2-16,-1 0-1 15,-3 0-5-15,-6 0-1 16,-7 5 0-16,-10 1-42 15,-9 1-93-15,-7-3-183 16,0-2-738-16</inkml:trace>
  <inkml:trace contextRef="#ctx0" brushRef="#br0" timeOffset="119747.3402">16759 7386 380 0,'0'0'990'0,"0"0"-811"16,0 0-59-16,0 0 35 15,0 0 39-15,0 0-23 16,0 0-58-16,3-6-38 16,3 6-23-16,-1 6 40 15,6 6 9-15,3 1-17 16,5 0-15-16,4 1-34 0,7-1-14 15,5 2-13 1,1-1-3-16,-1-1-5 0,-2-2-18 16,-1-1-31-1,-12 0 3-15,-3-5-9 0,-8 1 11 16,-3-2 24 0,-6-1 6-16,0-2 7 0,0 2 2 15,-6 0 5-15,-11 4 13 16,2 0 20-16,-2 4 6 15,-7 0 11 1,0 3-9-16,-5 1-1 0,-4 3-9 16,1 1 2-16,-1-1-6 15,3-2-14-15,8-4-7 16,6-2-5-16,8-6-1 16,6 2-1-16,2-4-47 15,2-2-86-15,28-2-101 0,-3-11-476 16,-2 2-732-16</inkml:trace>
  <inkml:trace contextRef="#ctx0" brushRef="#br0" timeOffset="121145.7407">17363 7429 1388 0,'0'0'557'15,"0"0"-440"-15,0 0 23 16,0 0 23-16,0 0 0 16,0 0-39-16,0 0-17 15,-32 45-23-15,25-23-17 0,-3 2-16 16,7 1-17 0,-3-1-22-16,1 2-10 0,0-6-2 15,0 3-7-15,-3-7-53 16,1 4-111-16,-2-9-176 15,-1-6-409-15,3-2-658 0</inkml:trace>
  <inkml:trace contextRef="#ctx0" brushRef="#br0" timeOffset="121587.3011">17499 7421 910 0,'0'0'1077'0,"0"0"-902"16,0 0-91-16,0 0 69 15,0 0 26-15,0 0-40 16,0 0-71-16,0-7-36 16,0 20 10-16,0 3 19 15,-6 8-31-15,-5 3-11 16,2 1-7-16,3-1-6 15,2 0-5-15,4-7-1 16,0-1 0-16,0-6 0 16,0-3-7-16,7-4-2 0,8-5 0 15,5-1-18 1,3 0-3-16,4-10-30 0,5-5 11 16,-3-6 7-16,0-2 17 31,-2-4 13-31,-8 2 11 0,-4 0 1 0,-9 3 11 15,-6 5 34-15,0 3-8 16,-6 4-10-16,-13 2-9 16,-1 1-5-16,-2 4-12 15,-4 2-1-15,3 1-48 16,-4 0-121-16,6 0-221 16,4 0-502-16</inkml:trace>
  <inkml:trace contextRef="#ctx0" brushRef="#br0" timeOffset="122029.1675">17709 7209 1285 0,'0'0'733'0,"0"0"-567"15,0 0-3-15,0 0-24 16,0 0-30-16,0 0-60 0,0 0-28 16,52-6-11-1,-38 6-8-15,-1 3-1 0,-1 0 0 16,-1 3 5-1,-1-3-5-15,-7 3 0 0,-3-1-1 16,0 4 0-16,0 2 1 16,-3 1 21-16,-12 5 33 15,3 0-36-15,-1 2-11 16,1-4-8-16,2-1 1 16,7-3-1-16,3-2 0 15,0-5-8-15,5-1-6 16,9-2-67-16,11-1-16 15,-1-3-216-15,-3-7-572 0</inkml:trace>
  <inkml:trace contextRef="#ctx0" brushRef="#br0" timeOffset="122398.9504">17971 7206 1655 0,'0'0'284'0,"0"0"-161"16,0 0 29-16,0 0 22 16,0 0-52-16,0 0-75 15,0 0-38-15,3 12-1 16,-11 9 17-16,-4 4 0 16,1 2-11-16,2-3-13 0,8-4 5 15,1-2-5-15,0-7 5 16,18-1-5-16,-2-10 19 15,8 0 0-15,3 0-12 16,3-6-8-16,-5-8 0 16,2-5 0-16,-9-5 0 15,0-3 7-15,-6-1 8 16,-4 1 0-16,-3 4 6 16,-5 6 7-16,0 7-2 15,-16 8-26-15,-11 2-20 16,-31 9-141-16,7 8-230 15,-1-2-673-15</inkml:trace>
  <inkml:trace contextRef="#ctx0" brushRef="#br0" timeOffset="129491.6711">14107 8842 1209 0,'0'0'483'0,"0"0"-408"16,0 0-40-16,0 0 118 16,0 0 78-16,0 0-59 15,14-5-72-15,-8-5-39 16,3 4-9-16,4-1-35 15,7-3-11-15,-1 3-5 16,4-2 5-16,-1 2-5 16,5 4-1-16,-5 2 0 15,-6 1 0-15,-2 0-1 16,-8 1-8-16,-6 13-3 0,0 5 12 16,-17 7 6-1,-2 1 18-15,-10 3-11 16,3 0-12-16,-3-1 7 0,6-2 2 15,6-4-1-15,7-4-1 16,4-6 2-16,6-3-1 16,3-6-7-16,18-4 29 15,8 0-13-15,9 0-18 16,5-11-91-16,-4-5-74 16,6-6-211-16,-14 2-313 15,-4 3-301-15</inkml:trace>
  <inkml:trace contextRef="#ctx0" brushRef="#br0" timeOffset="129779.5535">14612 8801 664 0,'0'0'631'0,"0"0"-464"15,0 0-9-15,0 0 66 16,0 0 22-16,0 0-112 16,0 0-29-16,-2-3 30 15,-5 19-12-15,-2 3-32 16,-4 4-27-16,0 1-25 16,3 0-18-16,0-2-14 15,-2 1-1-15,2-3-6 16,0-6-6-16,3 0-68 0,-5-5-86 15,-8-5-150-15,7-3-324 16,-3-1-346-16</inkml:trace>
  <inkml:trace contextRef="#ctx0" brushRef="#br0" timeOffset="130031.1795">14497 8727 1844 0,'0'0'378'16,"0"0"-273"-16,0 0-56 15,0 0 98-15,0 0 14 16,0 0-52-16,3 87-33 0,6-55-28 16,4-1-32-16,1 2-15 15,1-6-1-15,-2-4-19 16,-4-3-75-16,-1-3-87 15,-8-4-135 1,0-4-363 0,0-6-411-16</inkml:trace>
  <inkml:trace contextRef="#ctx0" brushRef="#br0" timeOffset="130276.3163">14727 8758 1443 0,'0'0'565'16,"0"0"-463"-16,0 0-29 15,0 0 61-15,0 0 26 16,0 0-77-16,0 0 26 16,3 68-28-16,-3-37-49 15,0 2-20-15,0-4-12 16,0-2-17-16,0-3-77 15,3-4-159-15,-3-7-393 16,4-5-556-16</inkml:trace>
  <inkml:trace contextRef="#ctx0" brushRef="#br0" timeOffset="130666.4819">14852 8771 1927 0,'0'0'308'16,"0"0"-229"-16,0 0-42 15,0 0 50-15,0 0 41 16,0 0-40-16,-12 80-51 16,9-48-19-16,3-1-17 15,0-3 1-15,4-7-1 16,7-1-1-16,4-10-1 0,0-3 1 15,4-7 0-15,2 0-5 16,-3-7 4 0,6-10-10-16,-8-6 3 0,1-4 7 15,-5-5 1-15,-5-2 9 16,-1 0 0-16,-6 2-8 16,0 5 7-16,-10 7-1 15,-5 5 2-15,-9 10-9 16,-6 4-8-16,2 1-57 15,-11 12-94-15,9 1-336 16,8 5-319-16</inkml:trace>
  <inkml:trace contextRef="#ctx0" brushRef="#br0" timeOffset="131267.9285">15123 8570 1408 0,'0'0'357'0,"0"0"-179"0,0 0-14 16,0 0 21-16,0 0-13 16,0 0-62-16,0 0-54 15,5-6-32-15,-4 9-6 16,2 9 15-16,1 2-17 16,-4 3-10-16,4 3-6 15,-4 0 0-15,0 0-46 16,0 2-94-16,0-4-159 15,-4-6-285-15,0-2-386 0</inkml:trace>
  <inkml:trace contextRef="#ctx0" brushRef="#br0" timeOffset="131715.6198">15279 8526 1592 0,'0'0'264'0,"0"0"-194"15,0 0-36-15,0 0 77 16,0 0 53-16,0 0-55 16,0 0-54-16,-14-12-27 15,1 12-3-15,-5 6 8 0,-5 5 3 16,3 4 1-16,-4-1-9 15,9 1-10-15,6-1-9 16,2-3-7-16,7-1-2 16,0-4 0-16,16-2-8 15,6-2-8-15,8-2-5 16,3 0-36-16,-4-6-36 16,3-4-9-16,-5-4 25 15,-6-2 34-15,-5 5 25 16,-5 0 18-16,-2 3 8 15,-9 4 54-15,0 4 18 16,0 0-9-16,-3 5-43 0,-6 15 35 16,-4 9 2-1,3 8-38-15,3 5-17 0,1 4-10 16,0 11-86-16,6-8-247 16,-3-10-709-16</inkml:trace>
  <inkml:trace contextRef="#ctx0" brushRef="#br0" timeOffset="148786.9324">18100 18205 810 0,'0'0'286'16,"0"0"-134"-16,0 0-41 15,0 0 16-15,0 0-20 16,0 0 4-16,104 17-2 0,-66-15 0 16,5 0 21-1,2-2-2-15,1 0-20 0,2 0-52 16,1 0-31-16,-1 0-17 15,-2 0-7-15,-1 0 0 16,-2 0-1-16,-1 0 0 16,0 0-6-16,-3 0 5 15,2 0-6-15,1 0 6 16,5 0 1-16,2 0 1 16,6-2 0-16,0 0 0 15,1 2 0-15,1 0 0 16,-2 0-1-16,-2 0 0 15,-7 0 0-15,-5 2-13 16,-5 3 1-16,-4 0-7 16,-2 2-6-16,-2 0-2 0,2 1-4 15,6 0-10 1,-4 2-12-16,8-6-5 0,-1 2 30 16,2-4 19-16,3 3 8 15,0-3 1-15,-1 0 0 16,-1 1 12-16,-4 0 16 15,-2 1-13-15,-4-1-5 16,-5 2-8-16,-2-2-1 16,-1 2 5-16,-8-2-6 15,3 3 0-15,1-5 0 16,-1 3 0-16,1-2 1 16,-2 1-1-16,2-2-1 15,-2 2-13-15,-1-2-5 0,1 4 6 16,-8-5-8-16,2 1-16 15,-6 1-3-15,-2-2 18 16,-2 1 12-16,-2-1 8 16,0 1 1-16,0-1-14 15,0 0 15-15,0 0 0 16,0 0 8-16,0 0 7 16,0 0-2-16,0 0-5 15,0 0-6-15,0-4-2 16,-3-2-6-16,-6 1-2 15,-4-4 7-15,-3 2 0 16,-1 4 0-16,2-5 1 16,-5 5 17-16,4-1 28 0,6 2 13 15,-3-4-18 1,3 1-12-16,1 0-17 0,-1 1-5 16,0-2 6-16,-1 2-4 15,0-2-6-15,1 2-2 16,3 1 1-16,-2-2 0 15,2 4 0-15,3 0 0 16,1 1 0-16,3 0 1 16,0 0 10-16,0 0-1 15,0 0 4-15,0 0 7 16,0 0 9-16,7 7-2 16,0-2-12-16,-1 3-9 15,3-1-7-15,2-3 7 16,0 4-7-16,0 0 1 0,2-3-1 15,-3 2 0 1,1 1 1-16,1-5-1 0,-2 4 0 16,2-1 0-16,-2-1 1 15,3 3-1-15,-2-4 0 16,1 2 0-16,3-2 5 16,-1 2-6-16,-2-4 2 15,-1 3-1-15,-2-1 0 16,-2-1 0-16,-1 0-1 15,-6-3-1-15,4 3-6 16,-4-3-2-16,0 0 8 16,0 1 1-16,0 0 0 15,0 1 22-15,0 1 15 0,-4-1 9 16,1 0 6-16,-4 1 5 16,0 2-8-16,-5-3-7 15,-4 6 1-15,-11-1 0 16,-5 3-3-16,-6-2-20 15,-30 7-20-15,9-4-86 16,7-3-530-16</inkml:trace>
  <inkml:trace contextRef="#ctx0" brushRef="#br0" timeOffset="184718.6116">32061 6822 434 0,'0'0'413'0,"0"0"-203"16,0 0-64-16,0 0 64 15,0 0-18-15,0 0-32 16,0-9-40-16,0 9-23 15,0-2-20-15,0 2-24 16,0 0-17-16,0 0-20 16,0 0-16-16,0 0 0 15,-3 0-1-15,-7 0-8 16,-5 0 2-16,-2 2 7 16,-3 2 0-16,-3 0 3 15,-2-3 4-15,1 4-6 0,-3-3 1 16,2 0-2-16,0 0-1 15,1 0-18-15,3-1-3 16,0 1-3-16,2-1 9 16,0 3 4-16,-1 1 6 15,-4-1 5-15,-1 2 0 16,-4-1 1-16,-5 0-1 16,-3-1 1-1,-2 0-1-15,-2-2-8 0,0-2-4 16,3 1-9-16,6-1 11 15,2 0-3-15,3 0 0 16,3 0-1-16,6 0-6 16,-1 0 2-16,2 0 5 15,-1 3-5-15,-2 0-33 16,-3 1-18-16,-4 2 16 0,-4-2-17 16,-5 1-40-16,-4 0 21 15,1-3 9-15,-1 0 49 16,0-2 32-16,4 0 11 15,3 0-2-15,5 0-8 16,6 0-1-16,2 0 0 16,4 0 0-16,-1 0-13 15,-2 0-3-15,-5 1-51 16,-2 3-8-16,-7 0 23 16,-2 2-18-16,-3-3 8 15,0-1 19-15,0-1 43 0,2-1 44 16,1 0-14-16,4 0 22 15,2 0-11-15,8 0-18 16,2 0-9-16,4 0-13 16,-2 0-1-16,1 0-4 15,-6 0-57-15,-7 2-13 16,-23 6-87-16,9-1-140 16,0-2-101-16</inkml:trace>
  <inkml:trace contextRef="#ctx0" brushRef="#br0" timeOffset="185067.2548">29946 6967 23 0,'0'0'156'15,"0"0"39"-15,-91 0-26 16,58 0 1-16,3-3-37 16,1 0-31-16,-1-1-63 15,0-1-26-15,-3 1-13 16,-3 0-94-16,-1-2 80 0,-2 4 14 16,1 1-35-16,3 0 2 15,2 0 16-15,3 1 17 16,2 0 17-16,4-2 21 15,0 2 24-15,0-3-10 16,2 2 32-16,1-2-6 16,0 3-13-16,-3-2-41 15,-2 2-24-15,-4 0-14 16,-5 0-7-16,1 0 9 16,1 0-54-16,3 0 58 0,8 0 8 15,7 0 16 1,6 0-10-16,2 0 1 0,5 0-1 15,2 0 16 1,0 0 10-16,0 0 4 0,0 0-36 16,2 0-35-16,6 0-143 15,0 0-650-15</inkml:trace>
  <inkml:trace contextRef="#ctx0" brushRef="#br0" timeOffset="193629.2072">18492 9971 929 0,'0'0'251'0,"0"0"-168"15,0 0-63-15,0 0 19 16,0 0 90-16,111-43-21 0,-77 33-38 16,5 2-3-1,1 3 16-15,0 0-17 0,2 2-14 16,4 3-18-16,2 0-16 15,3 0-8-15,4 0-9 16,0 4 1-16,5 6-1 16,-5 7 1-16,6-1-1 15,1 3 8-15,2 7 9 16,-2-2 2-16,1 3 8 16,-5-5 22-16,-3-1-2 15,-7-5-21-15,-8 1-12 16,-5-4-14-16,-13-3 0 0,-1 0 1 15,-8-1-1-15,-2-2 1 16,1 1-1-16,-6-6 0 16,-3 1-1-16,-3-3-1 15,0 0-6-15,0 0 1 16,0 0 0-16,0 0 5 16,-6 0 0-16,-6-7 0 15,4-2 1-15,1-2 2 16,-1-1 4-16,4 2-5 15,-3-3 7-15,-1 2-8 16,2-1 9-16,1 2 3 16,1 1 7-16,-2 0 0 15,2 1 0-15,1 4-2 0,0-2-3 16,3 2-6 0,-3 1-7-16,3 0 0 0,0 3 1 15,0 0-1-15,0 0 0 16,0 0 0-16,0 0-1 15,0 0 0-15,0 0-1 16,0 0-5-16,0 0 5 16,0 0 1-16,3 9 0 15,6 2 1-15,5 1-1 16,5 2 0-16,0-1 1 16,5 4-1-16,-2-1 1 15,4-2 0-15,-3-1-1 16,0 2 0-16,-4-4 0 0,-9-1 0 15,-5 0-1 1,-5-1-14-16,-6 2 0 0,-19 2 15 16,-14 3 1-16,-10 4 0 15,-41 13-1-15,12-7-208 16,6 0-901-16</inkml:trace>
  <inkml:trace contextRef="#ctx0" brushRef="#br0" timeOffset="231481.7984">16638 12351 1209 0,'0'0'362'16,"0"0"-210"-16,0 0-95 16,0 0 66-16,0 0 45 15,0-7-66-15,0 7-67 16,0 0-17-16,0 0-6 16,0 0-2-16,0 4 3 15,0 13 21-15,0 6 20 0,-3 6-11 16,-3 5-18-1,0-1-12-15,-4-3-7 0,2-1-5 16,2-6 1-16,0-6-1 16,1-3 0-16,4-4 1 15,-3-5-1 1,4-2 0-16,0-3 6 0,0 0 2 16,0 0 6-16,0-6-1 15,0-7-13-15,7-10-1 16,0-3-7-16,1-5 6 15,0 2-10-15,-1-4-4 16,-1 4 2-16,-3 2 6 16,1 0 6-16,2 0 1 0,3-1-1 15,2 4 1 1,1-3 0-16,1-1-1 0,3 1 0 16,4 0-1-16,-4 4-10 15,4 0-5-15,-4 7 5 16,-6 6 11-16,-1 3 0 15,-2 4 0-15,0 2 1 16,-4 1-2-16,0 0-4 16,3 4 5-16,-2 12 1 15,2 4 8-15,1 4-2 16,-1 5 11-16,1 5 13 16,-1 1 1-16,0-1 2 15,1 2-2-15,-3-3 0 16,-2-4-13-1,-2 2-10-15,0-6-7 0,0-1 0 0,0-1 1 16,-5-4-1 0,1-2 0-16,-3-4-1 0,4-3 0 15,0-4-49-15,3-1-58 16,0-2-57-16,-3-3-123 16,0 0-57-16,3 0-603 0</inkml:trace>
  <inkml:trace contextRef="#ctx0" brushRef="#br0" timeOffset="231720.7939">16720 12437 35 0,'0'0'1005'16,"0"0"-782"-16,0 0-148 16,0 0 6-16,0 0 54 15,0 0-43-15,94-25-53 16,-78 25-39-16,4 0-49 16,-7 0-226-16,-9 3-353 0</inkml:trace>
  <inkml:trace contextRef="#ctx0" brushRef="#br0" timeOffset="232252.7734">17129 12344 49 0,'0'0'643'0,"0"0"-337"15,0 0-86-15,0 0 12 16,0 0-16-16,0 0-18 16,0 0-44-16,0-12-36 15,-13 12-17-15,0 3-11 0,3 1-22 16,-2 3-23-16,0-2-19 15,4-1-14-15,2 2-6 16,2 1-5-16,1 0 0 16,-1 0 1-16,1 2-1 15,3-2-1-15,0 3-8 16,0-3-1-16,0 0-3 16,3-1-2-16,10 1 0 15,4 2 2-15,-1-2-1 16,0-1 4-16,1 4 8 15,-5-3 0-15,-5 1-7 16,-6 0 2-16,-1 2 0 0,0 1 6 16,-8-1 1-16,-12 2 5 15,-2 2-5-15,-5-4-1 16,-1 3-13-16,1-3-153 16,6 0-180-16,1-4-250 15,11-5-103-15</inkml:trace>
  <inkml:trace contextRef="#ctx0" brushRef="#br0" timeOffset="232734.6386">17411 12309 529 0,'0'0'594'0,"0"0"-374"15,0 0-24-15,0 0 31 16,0 0-1-16,0 0-74 15,0 0-50-15,-45-13-28 0,36 17-27 16,-3 2-24 0,4 7-11-16,2 0-4 15,2 1-7-15,2-1-1 0,2 0-12 16,0 0-24-16,0 0-14 16,0 0 6-16,5-2 14 15,2-1 21-15,1-1 8 16,0 0 1-16,-1-2-1 15,-1 3 1-15,-6-3 1 16,0 3 6-16,0 3 9 16,-3 1-4-16,-14-2-4 15,-1 2-7-15,1 2-1 16,-6-2-73-16,4 6-178 16,6-4-146-16,3-7-220 0</inkml:trace>
  <inkml:trace contextRef="#ctx0" brushRef="#br0" timeOffset="233264.2031">17527 12388 347 0,'0'0'610'0,"0"0"-480"16,0 0-56-16,0 0 62 16,0 0 13-16,0 0-63 15,0 0-39-15,11-20 8 16,-11 20 24-16,-3 0 61 0,-10 7 17 16,1 6-6-16,1 4-42 15,2 0-45-15,1-2-40 16,2 2-10-16,5-1-8 15,1-2-6-15,0-4-28 16,4-3-33-16,10-1-20 16,2-2-47-16,2-4-46 15,3 0 7-15,-2-3 10 16,4-5-53-16,-7-8 61 16,0-1 90-16,1-3 57 15,-8 3 2-15,-2-1 55 16,-2 4 89-16,-4 7 34 0,-1 1 6 15,0 3-12 1,0 3-31-16,0 0-34 16,0 0-42-16,0 0-35 0,3 0-21 15,-2 6 7-15,1 7 31 16,3 1-17-16,-2 3-11 16,0-2-4-16,0 2-15 15,0-1-5-15,-3-2-62 16,0 6-122-16,-3-6-190 15,-6-2-367-15</inkml:trace>
  <inkml:trace contextRef="#ctx0" brushRef="#br0" timeOffset="233936.1456">17860 12372 971 0,'0'0'842'16,"0"0"-705"-16,0 0-50 16,0 0 31-16,0 0-16 15,0 0-56-15,-29 79-30 16,28-59-9-16,1-4 1 16,0-2-8-16,0-4 1 15,0-5 0-15,0-4-1 16,0 3-1-16,0-4 0 15,0 0 1-15,0-5 0 16,3-7 1-16,7-5-1 0,4-3 2 16,-2-6 4-16,1 2 0 15,-1-1 4-15,-1 5 9 16,-1 2 12-16,-1 5-8 16,-2 4 0-16,-1 3-3 15,1 5-10-15,0 1 1 16,-4 0-4-16,3 1 0 15,-3 12 23-15,0 2 13 16,-3 2-22-16,0 0-10 16,0 0-4-16,0-1-6 0,-3-5 0 15,0-2-1 1,0-3 0-16,0-3-16 0,3-3-2 16,0 0 0-16,0 0-7 15,6-9-11-15,10-7-16 16,4-7 28-16,5-4 18 15,2 0-1-15,-5 1-5 16,-2 4 12-16,-4 4 7 16,-9 8 5-16,-4 4 7 15,-3 6 14-15,0 0-11 16,0 19-10-16,-7 5 49 16,-5 6-11-16,-2 3-12 15,2 3-19-15,5-3 0 16,3-3-10-16,4-1-8 15,0-8-1-15,0-2-12 16,1-3-74-16,11-6-85 16,12-9-190-16,-6-1-301 0,-1 0-274 15</inkml:trace>
  <inkml:trace contextRef="#ctx0" brushRef="#br0" timeOffset="234282.5662">18242 12408 1538 0,'0'0'392'16,"0"0"-259"-16,0 0 29 15,0 0 8-15,0 0-69 16,0 0-62-16,0 0-24 0,37 7-15 16,-25-7-2-1,-2 0-35-15,3-3-17 0,0-7-11 16,-4-1 19-1,-2-5 25-15,-3 2 21 0,-1-1 1 16,-3 4 20-16,0 2 42 16,-4 5-8-16,-12 1-23 15,-7 3-6-15,-2 0 10 16,-8 16 16-16,-3 4 21 16,7 7-15-16,-1 3-9 15,12 2-20-15,11-2-22 16,7 0 3-16,16-4-10 15,23-6-54-15,44 0-97 16,-7-10-180-16,-4-3-574 0</inkml:trace>
  <inkml:trace contextRef="#ctx0" brushRef="#br1" timeOffset="252816.7051">22361 12062 491 0,'0'0'244'16,"0"0"-71"-16,0 0-89 16,0 0-2-16,0 0 6 15,7-7 35-15,0 0 11 16,0 0-43-1,-1-2-12-15,0-2 10 0,0-1 10 16,1 1 5-16,-1-1-22 16,1-2-12-16,3-2-13 15,0-1-14-15,-1 3-21 16,1-1-13-16,0 1-9 16,-2 4 1-16,1 0 0 15,-1 0 0-15,0 0-1 0,1 0 2 16,1 0-1-16,3 0 8 15,-3 0 7-15,4-2 5 16,-2 2 1-16,-2 3 5 16,-1 0-9-16,-2 1-4 15,-2 5-12-15,-1-1-1 16,0 1 0-16,-1 1 0 16,1 0-1-16,5 0 1 15,3 0 0-15,5 0 0 16,6 0 0-16,7 1 0 15,6 2 7-15,4 3-7 16,-1-2 6-16,-2-1-6 0,-5 1-1 16,-6-1 0-1,-3 0-1-15,-8 1-6 0,-4-4 6 16,-5 0 1-16,-3 3 0 16,1-3 1-16,-4 0 11 15,0 0 15-15,0 0 24 16,0 0 3-16,0 0-20 15,0 0-16-15,0 0-12 16,0-3-6-16,0 3 1 16,0-2 1-16,0 2-1 15,0 0 0-15,0 0 1 16,0 0-2-16,0 0 0 16,0 0-1-16,0 0 0 0,0 0-5 15,0 0 4 1,0 0-4-16,0 2 6 0,-4 1-1 15,1 0-5-15,2 1-11 16,-1-1-12-16,2-3-8 16,0 2-3-16,0-2 11 15,0 0 12-15,0 0 10 16,0 0 5-16,0 0 2 16,0 0 1-16,0 0 15 15,0 0 8-15,0 0-9 16,0 0 0-16,0 0 1 15,-3-2-6-15,-3-2 4 16,-2-2 2-16,-3-1 2 16,-5 1-3-16,-2-1-5 15,-5-1-1-15,-3-1-8 0,-3-1 0 16,0 3 0-16,-3-2 0 16,4 3 0-16,4 1 10 15,4 3 10-15,8-1-1 16,4 3-2-16,5 0-6 15,3 0 0-15,0 0-1 16,0 0 17-16,0 0-4 16,0 0-14-16,0-2-4 15,0 2-4-15,1 0 11 16,1 0-1-16,-2 0-5 16,1 0-6-16,2 0-1 15,1 0 0-15,1 0 0 16,2 0 0-16,3 5 2 0,3 0 4 15,2 3-5 1,6-2-1-16,4 1 1 0,2 3-1 16,-2-7-12-16,2 4-8 15,-3 1 1-15,-5-3 6 16,-7-1 2-16,-6 4 10 16,-4 0-6-16,-2 4 7 15,0 2 6-15,-14 2 19 16,-6 1 3-16,-4 0 7 15,-5-1-13-15,-3 3-22 16,-16-5-31-16,3-2-139 16,9-4-680-16</inkml:trace>
  <inkml:trace contextRef="#ctx0" brushRef="#br1" timeOffset="254221.0497">20940 12062 1476 0,'0'0'363'16,"0"0"-240"-16,0 0-76 16,0 0 62-16,0 0 13 15,0 0-75-15,0 0-47 16,0-14-16-16,0 7 15 15,-1-2 1-15,-7-5 12 0,-3 1 1 16,-4-1 10-16,-5 2 24 16,1-1 8-16,-4-1-14 15,0 4-17-15,-6 0-16 16,3 0-7-16,-4 3 26 16,0 2-15-16,-1-2-6 15,-1 3-5-15,1 1-1 16,-4 3 1-16,3 0 0 15,-3 0-1-15,-1 0 0 16,4 0 1-16,-4 0-1 16,-1 0 1-16,2 0 0 15,2 0-1-15,-2 0 1 16,-4 0-1-16,-4 0 0 16,-2 0-6-16,-4 0-6 0,1 0-1 15,-1 0 5-15,4 0 8 16,-1 0 0-16,4 0 0 15,4 0 0-15,0 0 0 16,7 0 1-16,-2 0-1 16,1 3 0-16,3 1-1 15,-1 2 0-15,0-3-7 16,2 4-18-16,0-1 0 16,5-2 14-16,-3 2 4 15,9-5 8-15,1 2 1 16,7-3-1-16,4 0 1 15,3 0 11-15,2 0 6 16,0 0 0-16,0 0-18 0,0 0-6 16,3-3-25-16,0-4-4 15,0-3-5-15,1 3 0 16,-1-6 2-16,2 3 11 16,3-3 18-16,-1 1 9 15,-1-2 1-15,3 3 13 16,0-2 5-16,1 3 22 15,1 1-2-15,-2-1-12 16,2 3-14-16,-3-1-12 16,-1-1 0-16,3 0 5 15,-3 5-5-15,-3-2 0 16,-1 2 0-16,-1 4 5 16,-2-3 2-16,0 3 2 15,0 0-8-15,0 0-1 16,0 3 0-16,-6 4 7 0,-4 0-2 15,-1 3-4-15,-3 0 10 16,0 3 6-16,-3 0 2 16,-1-2 1-16,-2 4-6 15,-3-1-3-15,1 2-2 16,-2 1 1 0,2-1 11-16,5 1 18 0,8-4-5 15,5-3 2-15,4-3 21 16,10-1-25-16,17-2-5 15,2-1-7-15,7-3-21 16,-3 3-37-16,-4 1-100 16,-8 6-113-16,-5 0-430 0,-5 0-475 15</inkml:trace>
  <inkml:trace contextRef="#ctx0" brushRef="#br1" timeOffset="256056.4865">21801 11989 143 0,'0'0'965'16,"0"0"-729"-16,0 0-162 15,0 0-49-15,0 0 17 16,0 0 48-16,0 0-11 0,14-43-19 16,-7 39-18-16,1-2-14 15,-2 2 26-15,0-3 13 16,0 0-2-16,1-1-32 16,-1-4-16-16,1 0-5 15,0-1-12-15,1 0-24 16,-2-1-5-16,2-2 19 15,-1 0-1-15,3-1 10 16,3-4 1-16,2 2 12 16,2-1-11-16,4 0 33 15,-1-3-11-15,1 3 3 16,1 0-15-16,-2 1-10 16,-4 2 0-16,-3 1-1 0,4 3 2 15,-8 3-1 1,0 0 6-16,-1 3-1 0,0 4 0 15,0-7 0-15,-2 7 16 16,1 0-6-16,0 0-14 16,-1-1-1-16,2 1 5 15,4 0-6-15,-3 3 1 16,1-1 0-16,5-2 0 16,-1 0 0-16,2 0 1 15,0-1-1-15,2 2 5 16,-1-2 1-16,0 0 2 15,0 4 5-15,-1 0-3 16,4 0 7-16,-5 0-6 0,2 0-6 16,-1 0-6-16,0 0 1 15,0 0 5-15,4 0-6 16,0 0-1-16,5 0 0 16,0 0 0-16,3 0-7 15,1 0 1-15,-4 0-5 16,2 3-4-16,-4-2 0 15,0-1 1-15,-4 0-7 16,-5 0 6-16,-2 0 4 16,-9 0 10-16,-3 0-12 15,0 0 12-15,0 0 2 16,-6 0 1-16,-5-7 0 0,1 0 0 16,-1 0 0-16,0-3 8 15,0 2-9-15,-1-3 2 16,0-2-2-16,-1 0 2 15,-1-4-1-15,2 3-1 16,-2-2 2-16,5 4 15 16,-5 1 1-16,4 1-6 15,1 2-5-15,3 3-5 16,0 1 4-16,6 2 3 16,0 1 4-16,0 1 2 15,0 0 11-15,3 0 1 16,7 0-18-16,8 4-8 15,3 4 0-15,3 0 5 16,3 2-5-16,-1 1 0 16,-2 1-1-16,-3 1 2 0,-1 1-1 15,-7-4-1-15,-3 3 1 16,-7-1 0-16,-3 0 5 16,0 0-5-16,-13-2 0 15,-6 0-1-15,-21 3-54 16,5-3-264-16,4 0-430 0</inkml:trace>
  <inkml:trace contextRef="#ctx0" brushRef="#br1" timeOffset="265266.226">21668 11876 715 0,'0'0'279'16,"0"0"-188"-16,0 0-58 0,0 0 46 16,0 0 71-1,0 0-47-15,5-3-56 0,-5 3-23 16,0 0 7-1,0-3 26-15,0 3-5 0,0 0 2 16,0 0 7-16,0 0-28 16,-2 0 6-16,-8 6 47 15,-3 4-24-15,-8 2-21 16,-3 2-19-16,0 0-10 16,-1 2-2-16,2-2-9 15,3-1 1-15,3-3-1 16,5-3 8-16,2-2-3 15,4-2-4-15,6-1 0 16,-3-2-1-16,3 0 0 16,0 0-1-16,0 0-7 0,0 0-8 15,0 0-7-15,0 0-9 16,0 0-20-16,0 0-26 16,0 0-59-16,-3 0-35 15,0 0-140-15,-5 0-221 0</inkml:trace>
  <inkml:trace contextRef="#ctx0" brushRef="#br1" timeOffset="265595.5999">21403 11986 576 0,'0'0'293'0,"0"0"-220"16,0 0-40-16,0 0 55 16,0 0 23-16,0 0-21 15,0 0 1-15,8-4 39 16,-8 11-34-16,0-2 27 15,0 2-60-15,-8 1 4 16,5-2-12-16,0-3-20 0,3 0-21 16,0 0-5-16,0-3 0 15,9 0 20 1,7 0-29-16,-1 0-11 0,5 0-193 16,-10 0-177-16,-4 0-444 0</inkml:trace>
  <inkml:trace contextRef="#ctx0" brushRef="#br1" timeOffset="266324.5474">21069 12240 1249 0,'0'0'272'16,"0"0"-186"-16,0 0-36 15,0 0 129-15,0 0-3 16,0 0-61-16,0 0-70 15,76-23-20-15,-67 22-10 16,0-5-6-16,2-1-8 16,2-3 0-16,0 0-1 15,3-7-2-15,4 2-12 0,-5-2 3 16,2 0 5-16,-3 4 6 16,-2 0 0-16,0 4 0 15,-5 2 0-15,0 4 1 16,-4-2-1-16,0 5 0 15,-3 0-13-15,0 0-10 16,0 0-7-16,0 0 5 16,0 0 13-16,0 0 11 15,0 0-5-15,-3 0 6 16,0 0 0-16,-4 0 8 16,1-2 2-16,0 2 9 15,3-1 2-15,-1-1-11 16,1 2-8-16,2 0-2 15,1 0-6-15,0-1-36 16,0-2-44-16,0 3 8 0,10-3 17 16,2-1 36-16,-1 1 23 15,2-1 2-15,-4 4 0 16,-2 0 14-16,0 0 21 16,0 0 20-16,-7 0 6 15,3 0-9-15,-3 0 0 16,0 0-24-16,0 4-8 15,0 9-14-15,0 1-6 16,-21 5-115-16,3-2-362 16,-2-4-559-16</inkml:trace>
  <inkml:trace contextRef="#ctx0" brushRef="#br1" timeOffset="268725.8145">21320 10849 884 0,'0'0'399'0,"0"0"-261"16,0 0-79-16,0 0 110 15,0 0 49-15,0 0-40 16,0 0-47-16,19 9 20 16,-10-9-18-16,5-9-48 15,6-9-49-15,1-7-36 16,0-5-8-16,-6-2-47 16,-6-9-58-16,-5-5-36 15,-4-7-9-15,0-3-16 16,-7-6 3-16,-5 2 55 15,-4 1 52-15,-3 3 15 0,0 2 47 16,2 2 2 0,0 3 34-16,0-1-1 0,-1 1 12 15,2 2-45-15,4 6 1 16,5 6 50-16,4 8 0 16,3 12 13-16,0 6-14 15,0 4-35-15,0 5-14 16,0 0-1-16,-4 5-5 15,0 6 5-15,0 2 1 16,-1 1 6-16,1-4-5 16,-2-1-1-16,1-5 0 15,1 2 0-15,-3-5 6 0,4-1-7 16,3 0-1-16,0 0 1 16,0-7 1-16,0-6 5 15,14-7-6-15,1-1 0 16,2-1 0-16,-2-1 0 15,-4 6 3-15,-2 3 6 16,-4 5 10 0,0 3 20-16,-5 2 22 0,3 3-25 15,-3 1-26-15,3 0-8 16,0 0-1-16,2 9 17 16,7 3-11-16,4 8-5 15,16 20-2-15,-6-4-85 16,3-3-518-16</inkml:trace>
  <inkml:trace contextRef="#ctx0" brushRef="#br1" timeOffset="269420.6921">21222 13141 2167 0,'0'0'270'0,"0"0"-199"15,0 96-50-15,0-17 13 16,4 23 0-16,6-6-19 16,-1-20-13-16,0-23-2 15,-3-20-14-15,1 4-19 16,-2 0-13-16,-5-2-3 15,0-11-120-15,0-8-144 0,0-9-31 16,-4-7-51 0,3-7-125-16,1-6-204 0</inkml:trace>
  <inkml:trace contextRef="#ctx0" brushRef="#br1" timeOffset="269759.09">21372 13653 664 0,'0'0'684'15,"0"0"-382"-15,0 0-77 16,0 0-15-16,0 0-27 15,0 0-34-15,0 0-33 16,39 57-41-16,-39-27-49 16,3-1-26-16,0 0-9 15,-2-8-31-15,3-1-1 0,-1-8 3 16,-1-2-12 0,-2-7 19-16,0-3 31 15,-16 0 1-15,-10 0 75 0,-8-10 7 16,-5-3-1-1,-5 1-13-15,2-1-33 0,-23-1-36 16,13 1-87-16,7 2-650 0</inkml:trace>
  <inkml:trace contextRef="#ctx0" brushRef="#br1" timeOffset="274128.938">17138 10779 986 0,'0'0'807'15,"0"0"-612"-15,0 0-60 16,0 0 49 0,0 0 0-16,0 0-57 0,0 0-57 15,2-5-14-15,0 5 7 16,-2 15 13-16,0 10 11 15,0 7-29-15,0 13-12 16,0 6-19-16,0 5-9 0,-4 6-7 16,-2 1-10-1,0-3 0-15,3-4 0 0,0-8 0 16,-2-7-1-16,2-8-8 16,1-7-23-16,1-9-23 15,-2-4-52-15,0-10-97 16,0-3-151-16,0 0-460 0</inkml:trace>
  <inkml:trace contextRef="#ctx0" brushRef="#br1" timeOffset="274506.9384">17294 10860 1305 0,'0'0'286'0,"0"0"-140"15,0 0 9-15,0 0 40 16,0 0-32-16,0 0-68 16,0 0-30-16,3 5 68 15,-3 21 45-15,0 5-55 16,0 11-43-16,1 2-12 15,6 2-26-15,2 4-16 0,-3-4-11 16,4-3-13 0,-4-4-2-16,-2-6 0 15,-1-2-1-15,-3-6-17 0,0-2-17 16,0-6-27-16,0-5-42 16,0-5-47-16,-4-2-132 15,-7-5-343-15,0 0-285 0</inkml:trace>
  <inkml:trace contextRef="#ctx0" brushRef="#br1" timeOffset="274692.9314">17175 11173 1768 0,'0'0'365'0,"0"0"-241"0,0 0-31 16,0 0-20-16,81 0-38 16,-43 0-35-16,2 0-113 15,-8 0-366-15,-16 0-434 0</inkml:trace>
  <inkml:trace contextRef="#ctx0" brushRef="#br1" timeOffset="275244.902">16836 10737 1194 0,'0'0'517'15,"0"0"-403"-15,0 0-62 0,0 0 60 16,0 0-11-16,0 0-70 16,88-41-21-16,-81 41-9 15,-3 0 0-15,-1 0-1 16,-3 0-15-16,0 4 15 16,3 9 44-16,-3 0 63 15,0-2-47-15,3 2-20 16,-3 0-4-16,0 0-11 15,0 0-1-15,0 1-3 16,-3 2-3-16,-8 1 2 16,-1 0 6-16,3 1 0 15,8-7-9-15,1 3-10 0,12-8-6 16,18 0-1-16,28-6-35 16,-5 0-169-16,-2 0-423 0</inkml:trace>
  <inkml:trace contextRef="#ctx0" brushRef="#br1" timeOffset="276138.0584">21613 10935 1367 0,'0'0'397'0,"0"0"-217"16,0 0 25-16,0 0 24 15,0 0-52-15,0 0-85 16,0 0-25-16,0 36 41 16,2-9-20-16,2 5-31 15,4 2-27-15,2 1-18 16,1-5-11-16,-5-1 4 16,-3-6-5-16,-2-5-16 15,-1-5-31-15,0-3-69 16,0 0-66-16,-4-10-77 15,-2 0-304-15,3 0-231 0</inkml:trace>
  <inkml:trace contextRef="#ctx0" brushRef="#br1" timeOffset="276494.0045">21849 10896 1659 0,'0'0'517'16,"0"0"-449"-16,0 0 31 16,0 0 114-16,0 0 5 15,0 0-97-15,0 0-73 16,3-18-15-16,-3 21-2 16,0 12-4-16,1 8 25 15,1 7-5-15,1 5-19 0,-2-1-11 16,2 2-11-16,0-3-5 15,0-3 0-15,4-5-1 16,-4-3-1-16,-2-6-23 16,3-4-30-16,-2-5-52 15,-2-7-124-15,0 0-243 16,-3 0-414-16</inkml:trace>
  <inkml:trace contextRef="#ctx0" brushRef="#br1" timeOffset="276666.9631">21709 11110 1753 0,'0'0'484'16,"0"0"-422"-16,0 0 32 15,0 0 78-15,0 0-23 16,0 0-92-16,94-26-40 15,-75 26-17-15,-1 0-52 16,6 0-104-16,-3 0-141 16,-6 0-575-16</inkml:trace>
  <inkml:trace contextRef="#ctx0" brushRef="#br1" timeOffset="277085.5716">21154 10769 1365 0,'0'0'707'0,"0"0"-608"15,0 0-62-15,0 0 71 0,0 0 12 16,86-23-77 0,-62 23-33-16,-3 0-9 0,-8 11-1 15,-10 6-7-15,-3 2 7 16,-8 7 12-16,-10-2 1 15,-9 1 3-15,1-2 24 16,4-6 51-16,6 3-4 16,4-6-40-16,10-5-26 15,2 1-12-15,26 0-9 16,35-3-36-16,-5-4-165 16,0-3-637-16</inkml:trace>
  <inkml:trace contextRef="#ctx0" brushRef="#br1" timeOffset="277593.761">20544 11025 146 0,'0'74'134'15,"0"3"-104"-15,29-25 5 0,3-12 114 16,7-4 136 0,10 1-104-16,26 9-181 0,30 0-6 15,27-8-95-15,-21-13-28 16,-18-12-70-16</inkml:trace>
  <inkml:trace contextRef="#ctx0" brushRef="#br1" timeOffset="277781.7603">22333 11070 942 0,'0'0'75'0,"-26"-72"-75"15,-1 25-241-15,0-8 156 0,-4-8 78 16,-1-1-45-1,-1 2-153-15,-5 3-90 0</inkml:trace>
  <inkml:trace contextRef="#ctx0" brushRef="#br1" timeOffset="278083.5611">21983 10511 200 0,'0'0'222'0,"-137"-55"-27"15,33 45-61-15,-42 10 11 16,-22 0-15-16,-5 27 10 16,5 12-2-16,21 7-54 15,18 7-49-15,23-6-14 16,33-5 42-16,24-8 49 0,13-1 35 15,6 12 16 1,5 18-2-16,12 23-33 0,23 23-48 16,32 4-37-16,27-4-8 15,16-14-11-15,9-10-8 16,14-9-1-16,10-8 28 16,4-16-1-16,2-12-29 15,-3-18-13-15,-4-17-3 16,0-5-18-16,-7-18 7 15,-4-14-10-15,-4-14-6 16,-7-15 24-16,-4-17 0 16,-7-12-9-16,-17-11-85 15,-28-12-131 1,-29-13-61-16,-10 30-75 0,-12 13-306 0</inkml:trace>
  <inkml:trace contextRef="#ctx0" brushRef="#br1" timeOffset="284733.5371">20655 12711 396 0,'0'0'1248'16,"0"0"-912"-16,0 0-211 15,0 0-50-15,0 0 51 16,0 0-5-16,16-13-52 15,-13 11-19-15,0 2 1 16,1 0 7-16,-4-3 3 16,0 3-10-16,0 0-14 15,0 0-24-15,-10 0-12 16,-14 0 5-16,-2 0-6 16,-5 3-5-16,-1 4-16 15,9-2 8-15,3 2 1 16,10-1-10-16,5-2-10 0,5-1 4 15,0 4 10-15,12 0 17 16,14 3-1-16,0 0 1 16,7 0-5-16,2 2 5 15,-4 1 1-15,0 1 0 16,-5-1 0-16,-7 4 0 16,-6-4 0-16,-7 0 0 15,-6 0-1-15,0-3 1 16,-10 0-6-16,-12 0 6 15,-7-3-1-15,-4-4-19 16,4 0-51-16,0-3-23 16,9 0-109-16,6-3-270 0,11-7-198 15</inkml:trace>
  <inkml:trace contextRef="#ctx0" brushRef="#br1" timeOffset="284999.241">20843 12560 1898 0,'0'0'247'0,"0"0"-182"15,0 0 38-15,0 0 96 16,0 0-56-16,0 0-94 0,0 0-39 15,13 23 32-15,-10 10 21 16,5 10-17-16,1 1-19 16,2-3-17-16,0 2-10 15,2-6 0-15,-6-3-22 16,-1-9-54-16,-4-5-73 16,-2-3-91-16,0-2-136 15,-5-7-180-15,-1-4-257 0</inkml:trace>
  <inkml:trace contextRef="#ctx0" brushRef="#br1" timeOffset="285318.5886">21072 12798 423 0,'0'0'1429'0,"0"0"-1202"16,0 0-165-16,0 0 37 15,0 0 60-15,0 0-64 16,0 0-60-16,-25 56-21 16,39-43-13-16,3-3 1 15,4-7-2-15,-2-3-6 16,1 0-5-16,-4 0 2 16,-3-2 3-16,1-9 6 15,-5-2 1-15,-2 0 10 0,-5-1 5 16,-2 4 9-16,0-3 1 15,-12 3-20-15,-11 0-6 16,-3 4-7-16,-6 0-23 16,2 6-52-16,5 0-115 15,1 0-307-15,11 0-263 0</inkml:trace>
  <inkml:trace contextRef="#ctx0" brushRef="#br1" timeOffset="285854.5096">21255 12804 1652 0,'0'0'575'0,"0"0"-520"15,0 0-26-15,0 0 91 16,0 0-10-16,0 0-68 15,0 0-32-15,46 43-4 16,-37-29-5-16,-2 2 1 16,-1-7-1-16,-1-5-1 15,-3-1 1-15,1 0 1 16,-2-3-1-16,2 0 4 16,3 0-5-16,2-10-18 15,3-3 5-15,2 1 13 16,-3-5 0-16,3 5 0 15,-4-3 6-15,-2 5 22 0,-3 7 21 16,-1 0 0-16,-3 3-25 16,0 0-17-16,0 6-7 15,0 11 0-15,3-3 2 16,3 5-1-16,4-5 8 16,7-2-7-16,-1-5 5 15,6-4-1-15,2-3-5 16,1 0 5-16,-2-10-6 15,-1-6 0-15,-4-3 0 16,-4-5 0-16,-5-3 0 16,-6 2 0-16,-3-3-14 15,-5 2-28-15,-44 4-92 16,1 5-210-16,-4 7-713 0</inkml:trace>
  <inkml:trace contextRef="#ctx0" brushRef="#br2" timeOffset="311863.4756">23628 8497 1942 0,'0'0'353'16,"0"0"-252"-16,0 0-47 16,0 0 77-16,0-20 36 15,0 20-43-15,0 0-42 16,0 0-25-16,0 0-15 15,0 0-6-15,0 0-9 16,0 0-6-16,1 10-5 0,2 10 2 16,4 10 11-1,4 9-13-15,2 4-7 0,4 1-8 16,-1-5 0-16,0-3 0 16,-2-7-1-16,-2-4-2 15,-5-9-7-15,-2-3-10 16,-2-7-23-16,-2 0-23 15,-1-4-33-15,0-2-59 16,-1-4-107-16,-7-9-374 16,4-4-398-16</inkml:trace>
  <inkml:trace contextRef="#ctx0" brushRef="#br2" timeOffset="312247.4969">23517 8488 674 0,'0'0'1126'16,"0"0"-963"-16,0 0-128 16,-24-84-20-16,24 65 134 15,0-1 58-15,5 6-54 16,7 2-35-16,4 4-24 16,3 5-36-16,4 3-22 15,2 0-2-15,7 3 2 16,2 11 4-16,10 9-5 15,6 4-17-15,10 6-6 16,1 4-6-16,3 2-5 16,-3 1 0-16,-7-3-1 15,-12-2 0-15,-11-6 0 0,-12-2-2 16,-11-3-7-16,-8-4 2 16,0-4-5-16,-17-1 6 15,-13-4 6-15,-10-2 1 16,-8-5 5-16,-4-1-6 15,-1-3 0-15,5 0-1 16,7 0-9-16,10-3-17 16,10 1-33-16,10-2-18 15,11-4-56-15,8 0-171 16,12-2-539-16</inkml:trace>
  <inkml:trace contextRef="#ctx0" brushRef="#br2" timeOffset="312559.825">24508 8483 1872 0,'0'0'484'0,"0"0"-421"16,0 0-6-16,0 0 108 15,0 0 33-15,0 0-66 16,0 0-66-16,12-25-32 16,-8 38-19-16,3 11 10 0,2 8 16 15,2 8-7 1,2 3-14-16,-1 0-11 0,0 2 0 16,3-4-8-16,-1-2 8 15,0-6-8-15,-3-6 0 16,-3-8-1-16,-1-6-2 15,-4-6-26-15,-2-7-32 16,-1 0-42-16,0 0-59 16,-1-13-109-16,-9-5-378 15,1-3-193-15</inkml:trace>
  <inkml:trace contextRef="#ctx0" brushRef="#br2" timeOffset="312860.6233">24320 8361 1751 0,'0'0'375'0,"0"0"-226"15,0 0-47-15,0 0 54 16,0 0 29-16,0 0-55 15,0 0-35-15,123 28-41 16,-61-16-36-16,6 4-17 16,1-3-1-16,-6-5-30 15,-10 2-33-15,-14 0-49 16,-15-1-67-16,-13-2-29 16,-11-4-178-16,-3 1-358 0,-11-4-254 15</inkml:trace>
  <inkml:trace contextRef="#ctx0" brushRef="#br2" timeOffset="313442.1638">24910 8243 912 0,'0'0'362'15,"0"0"-214"-15,0 0-64 16,0 0 5-16,0 0 27 16,0 0 8-16,-119-73-17 15,70 70 12-15,-6 2 9 16,-4 1 9-16,0 10 0 15,-1 14-45-15,2 12-46 16,6 11-12-16,5 9-13 16,12 6-10-16,12 13 1 15,23 14 2-15,0-9 12 16,18-10-2-16,11-14-3 16,2-16-5-16,8 2-4 0,9-2-3 15,4-9 6-15,6-13 7 16,4-8-2-16,6-10-8 15,2 0-11-15,3-19 1 16,-2-10-1-16,0-5-1 16,-7-10 0-16,-1-17-13 15,-10-22-28-15,-23-12 5 16,-25-5 5-16,-22 5 18 16,-32 23 4-16,-33 1 7 15,-17 5-5-15,-7 8-2 16,-16 4-61-16,23 25-92 15,27 14-361-15,22 9-886 0</inkml:trace>
  <inkml:trace contextRef="#ctx0" brushRef="#br2" timeOffset="314849.3075">14977 13888 2058 0,'0'0'374'0,"0"0"-239"16,0 0-95-16,0 0 88 15,0 0 63-15,0 0-68 16,0 0-65-16,0-8-32 16,0 8-10-16,0 14 2 15,0 7-1-15,0 14 7 16,-4 15-6-16,-2 6 7 16,-6 7-8-16,1 2-11 15,4-1-6-15,2-5 1 16,1-5 7-16,4-9-8 15,0-8 1-15,0-11-1 16,0-6-6-16,0-11-12 0,0-2-10 16,0-7-17-16,0 0-26 15,0 0-45-15,-13-13-98 16,-1-4-311-16,1-3-384 0</inkml:trace>
  <inkml:trace contextRef="#ctx0" brushRef="#br2" timeOffset="315249.7776">14594 13927 1322 0,'0'0'801'15,"0"0"-643"-15,0 0-101 16,0 0 81-16,0 0 93 16,0 0-61-1,0 0-77-15,3-4-36 0,0 4-8 16,6 0-7-16,9 0-12 16,11 0-5-16,18 7-7 15,26 8-12-15,27 0-5 16,24 5 0-16,5-3-1 15,-9-5 0-15,-26-2 0 0,-36-6 0 16,-19 2-1-16,-9-6 0 16,-4 4-1-16,0-1-7 15,-9-3 3-15,-9 0 0 16,-8 0-31-16,0 0-28 16,-34 0-63-16,-2 0-236 15,2 0-821-15</inkml:trace>
  <inkml:trace contextRef="#ctx0" brushRef="#br2" timeOffset="317880.2223">15480 14364 1562 0,'0'0'335'0,"0"0"-229"16,0 0 1-16,0 0 117 0,0 0-31 15,0 0-86-15,98 17-35 16,-47-17-21-16,8 0-16 15,2 0-17-15,-2 0-12 16,-2 0-6-16,-8-2 0 16,-9-1-9-16,-8 0-10 15,-13 3-24-15,-8 0-29 16,-8 0-28-16,-3 0-4 16,-3 0 3-16,-13 0 38 15,-1-3-39-15,-4-1 9 16,3-3 38-16,2 1 41 15,0-3 14-15,5-1 35 16,5 0 21-16,0 0 26 0,3 0-10 16,3 0 17-16,0 3-25 15,0 4-14 1,0-1 13-16,0 4-5 0,0 0-6 16,0 0-9-16,0 2-12 15,3 10-8 1,3 8-7-16,7 0 0 0,4 5-7 15,5-3-8-15,5 0-1 16,-3-2 0-16,0-6 1 16,-5 1 0-16,-7-4-1 15,-7-2 0-15,-5 1-1 16,-5 0 0-16,-16 3 1 16,-9-2-10-16,-5 2-38 15,2-1-73-15,-6-2-146 0,10-3-383 16,13-4-768-16</inkml:trace>
  <inkml:trace contextRef="#ctx0" brushRef="#br2" timeOffset="318300.9441">16535 14119 950 0,'0'0'362'15,"0"0"-224"-15,0 0 25 16,0 0 149-16,0 0-8 15,0 0-89-15,0 0-68 16,3-10-17-16,0 10-18 16,-3 0-26-16,1 4-27 15,1 12-11-15,-1 10 16 16,1 8-27-16,-1 7-16 16,1 4-13-16,-2 0-7 15,0-1 0-15,0-2 5 16,1-3-6-16,-1-5 0 15,3-7-9-15,-2-4-13 0,-1-4-25 16,0-6-74-16,0-6-136 16,0-4-235-16,0-3-283 0</inkml:trace>
  <inkml:trace contextRef="#ctx0" brushRef="#br2" timeOffset="318635.33">16750 14107 895 0,'0'0'1062'16,"0"0"-923"-16,0 0-98 16,0 0 128-16,0 0 74 15,0 0-70-15,0 0-90 16,0-28-36-16,0 45-3 15,0 6 39-15,0 13-17 16,0 4-26 0,0 6-10-16,3 0-6 0,0-2-8 15,0 1-10-15,0-1-5 16,0-5-1-16,0-6 0 16,-3-6-10-16,0-5-17 15,0-8-41-15,0-4-83 16,-6-7-117-16,0-3-342 0,0 0-340 15</inkml:trace>
  <inkml:trace contextRef="#ctx0" brushRef="#br2" timeOffset="318832.8542">16505 14443 918 0,'0'0'1027'0,"0"0"-841"16,0 0-93-16,0 0 64 16,0 0-8-16,0 0-87 15,101-17-41-15,-72 14-21 16,-2 0-108-16,-8-1-380 0,-10-2-615 16</inkml:trace>
  <inkml:trace contextRef="#ctx0" brushRef="#br2" timeOffset="319424.3744">16053 13868 1267 0,'0'0'636'15,"0"0"-551"-15,0 0-69 16,0 0 88-16,0 0 82 15,0 0-122 1,0 0-48-16,63-4-10 0,-40 5-4 16,3 5 10-16,-8 3-2 15,0-1 0-15,-2 2-1 16,-4 0-3-16,-5 0-5 0,0-3 0 16,-7 2 0-1,0 2-1-15,-4-2 8 0,-8 1 33 16,-2 3 22-16,-1 0-17 15,-2-3-5-15,7-1-9 16,4 1-8-16,6 0-8 16,0 0-10-16,6 1 16 15,16 5-5-15,5 1-7 16,3 0-8-16,-6 2-1 16,0 1 10-16,-10-4-10 15,-8-2-1-15,-6-1 0 16,-7-4-1-16,-25-2 1 15,-34-4-57-15,5-3-244 0,3 0-814 0</inkml:trace>
  <inkml:trace contextRef="#ctx0" brushRef="#br2" timeOffset="321761.809">17158 14073 64 0,'0'0'1472'0,"0"0"-1210"15,0 0-190 1,0 0 39-16,0 0 144 0,0 0-49 15,-18 52-59-15,7-18-25 16,-3 5-25-16,4 7-19 16,8 1-31-16,2 3-27 15,2-2-14-15,13-4-6 0,3-5 0 16,-2-6-6 0,2-2-33-16,-6-9-98 0,-3-2-125 15,-3-7-349-15,1-9-514 16</inkml:trace>
  <inkml:trace contextRef="#ctx0" brushRef="#br2" timeOffset="322292.914">17342 14230 971 0,'0'0'757'0,"0"0"-572"16,0 0-22-16,0 0 72 16,0 0 1-16,0 0-80 15,0 0-73-15,8 6-5 16,-1 10 22-16,2 7-20 16,0 2-31-16,2 2-24 15,2 3-16-15,-1-4-3 16,-4-2-6-16,0-1-6 15,-4-3-29-15,-4-5-60 0,0-5-97 16,0-3-117 0,-4-7-455-16,-1 0-680 0</inkml:trace>
  <inkml:trace contextRef="#ctx0" brushRef="#br2" timeOffset="322779.615">17482 14228 1209 0,'0'0'354'0,"0"0"-131"16,0 0 79-1,0 0-11-15,0 0-71 0,0 0-76 16,0 0-42-16,17-37-26 16,-7 32-39-16,-1 1-23 15,3 1-13-15,3 0-1 16,1 3 0-16,4 0 0 16,-5 0-1-16,2 6 1 15,-1 3 0-15,-3 1 0 16,-7 4-1-16,-2-1-5 15,-4 4 0-15,0 3 0 16,-4 2 5-16,-8-2 1 16,-6 4 6-16,-1-2 7 0,1 1-1 15,0-3-10-15,6-3-1 16,6 0 7-16,3-2-8 16,3-5 1-16,3 0-1 15,16-3 1-15,10-4-1 16,7-3-12-16,0 0-36 15,11 0-88-15,-10-10-152 16,-5 0-501-16</inkml:trace>
  <inkml:trace contextRef="#ctx0" brushRef="#br2" timeOffset="323794.2302">17860 14252 1054 0,'0'0'233'16,"0"0"-128"-16,0 0 68 15,0 0 53-15,0 0-48 16,0 0-61-16,0 0-12 15,12-1-8-15,-12 11 29 16,0 4-17-16,0 1-42 16,0 2-36-16,0 0-19 15,0 0-5-15,8-5-7 16,1 1-6-16,4-6-15 0,0-4-21 16,-1 0-10-16,1-3-16 15,1 0-2-15,-1-6 12 16,0-6 27-16,-2 1 23 15,-3-5 8-15,2 0 6 16,-7-2 23-16,0 2 15 16,-3 2-1-16,0 2 19 15,0 5 5-15,0 1 8 16,0 2-7-16,0 4-14 16,0 0-27-16,1 0-11 15,2 0-4-15,0 0-12 16,3 7 17-16,3 7-7 15,-1 8-9-15,1 4 0 16,1 4 1-16,-1 3-1 0,1 4 1 16,1-2 4-16,-2-1-6 15,0-4 0-15,-5-3 0 16,-1-5-1-16,-3-2-5 16,0-6-2-16,-1-1 2 15,-11-7 5-15,-7 1 0 16,-4-7-56-16,-4 0-99 15,-1 0-175-15,1-7-322 16,11-3-461-16</inkml:trace>
  <inkml:trace contextRef="#ctx0" brushRef="#br2" timeOffset="324280.0182">18177 14248 434 0,'0'0'928'0,"0"0"-706"15,0 0-30-15,0 0 69 0,0 0-22 16,0 0-105-16,0 0-53 16,39-3-40-16,-25 6-21 15,-1-3-7-15,3 0-6 16,0 0-6-16,-3 0-1 16,-1 0 0-16,-2 0 0 15,-2-4-13-15,-5-2-5 16,0-2-12-16,-3 3 10 15,0-2 14-15,-3 3 4 16,-12-2 2-16,0 2 0 16,-8 4 15-16,-2 0 5 15,-3 0 4-15,1 7-3 16,-3 7 0-16,3 6 3 16,6 3 4-16,8-1-9 15,6 6-5-15,7-2-7 0,0-4-7 16,19-5-7-16,3-3-63 15,15-5-79-15,-4-5-244 16,-1-4-399-16</inkml:trace>
  <inkml:trace contextRef="#ctx0" brushRef="#br2" timeOffset="324765.6811">18382 14221 1041 0,'0'0'354'0,"0"0"-224"0,0 0 90 16,0 0 42-16,0 0-102 15,0 0-98-15,0 0-19 16,-32 20 70-16,12-3-32 16,-4 5-24-1,6-1-14-15,-3 2-19 0,9-3-11 16,2-5-11-16,7-4-2 15,3 0-8-15,0-6-10 16,7-5-26-16,9 0 1 16,7 0-24-16,2-5-25 15,1-6-10-15,1-6 13 16,-5 1 5-16,-2-3 32 16,-1-2 38-16,-5 4 14 0,-2 5 47 15,-5 2 72-15,-3 3 58 16,-4 4-25-16,0 0-65 15,0 3-15-15,0 0-25 16,0 0-27-16,0 10-19 16,0 5 10-16,0 6-10 15,0 2 0-15,9 3-1 16,1-7-30-16,2 1-86 16,-1-6-79-16,-2-4-170 15,-2-3-282-15,0-7-540 0</inkml:trace>
  <inkml:trace contextRef="#ctx0" brushRef="#br2" timeOffset="325090.0406">18597 14221 1124 0,'0'0'363'0,"0"0"-257"15,0 0 102-15,0 0 56 16,0 0-108-16,0 0-57 15,0 0-10-15,34 66-25 16,-34-39-26-16,0-1-18 16,0 0-11-16,0-6-3 15,0-6-6-15,0-1-2 16,-5-8-4-16,1-3-41 16,1-2 27-16,-1 0-2 15,2-4 0-15,2-12 16 16,0-3-3-16,0-5 3 0,9-6 5 15,1 3 1-15,0 2 0 16,0 2 1-16,-4 9 6 16,-5 4-7-16,2 7-20 15,-3 3-133-15,2 0-161 16,-2 0-251-16,0 3-376 0</inkml:trace>
  <inkml:trace contextRef="#ctx0" brushRef="#br2" timeOffset="325409.4172">18834 14225 1382 0,'0'0'366'16,"0"0"-205"-16,0 0 40 15,0 0 11-15,0 0-111 16,0 0-70-16,0 0-19 16,-20 5-6-16,17 9-4 15,2-3-1-15,1 5-1 16,0 3 1-16,0 1 5 16,3 0-5-16,3-3 0 15,-3 0 8-15,-2-2 0 16,-1-4 4-16,0-1-2 15,0-3-10-15,-10-1-1 0,-15-6-117 16,2 0-405-16,4 0-458 0</inkml:trace>
  <inkml:trace contextRef="#ctx0" brushRef="#br2" timeOffset="325773.3832">18810 13874 821 0,'0'0'1131'0,"0"0"-943"16,0 0-128-16,0 0 158 15,0 0 36-15,30 117-96 16,-12-62-65-16,6 8-32 16,-2 3-23-16,-5-11-22 15,0 6-10-15,-8-2-6 16,-7-9-5-16,-2-3-52 16,-31 11-100-16,-8-15-144 15,-3-10-588-15</inkml:trace>
  <inkml:trace contextRef="#ctx0" brushRef="#br2" timeOffset="333684.7338">15386 15407 1250 0,'0'0'234'0,"0"0"-169"16,0 0 92-16,0 0 113 15,0 0-71-15,0 0-81 16,0-6 5-16,0 6 10 16,3 0-14-16,0 0-30 15,-3 10-8-15,1 2-25 16,1 5-29-16,-2 3-15 15,1 0-6-15,1 0-6 16,-1-4-43-16,2-3-106 16,-1 0-72-16,-2-9-103 15,0-1-297-15,0-3-304 0</inkml:trace>
  <inkml:trace contextRef="#ctx0" brushRef="#br2" timeOffset="333902.8117">15407 15275 1758 0,'0'0'270'16,"0"0"-192"-16,0 0 21 15,0 0 54-15,0 0-93 16,0 0-60-16,0 0-95 15,0-10-116-15,-2 13-313 16,1 1-463-16</inkml:trace>
  <inkml:trace contextRef="#ctx0" brushRef="#br2" timeOffset="334287.3318">15633 15394 1696 0,'0'0'291'0,"0"0"-217"0,0 0 18 16,0 0 97-16,0 0-75 15,0 0-68-15,0 0-7 16,-36 17-4-16,36-12-23 15,0 2-6-15,0 3-5 16,0-3-1-16,0 7 1 16,0-5 5-16,7 2-6 15,-1 2-1-15,3-3 1 16,1-3-8-16,4 1 8 16,-5-4-1-16,-3-1 1 15,-2 0 0-15,-4 1 0 16,0-1-6-16,0 0-5 15,-19 1-17-15,-2-1-18 0,-14 4-128 16,9-1-169-16,3-4-279 16</inkml:trace>
  <inkml:trace contextRef="#ctx0" brushRef="#br2" timeOffset="335051.8603">15931 15384 1270 0,'0'0'226'0,"0"0"-141"15,0 0 97-15,0 0 21 16,0 0-97-16,0 0-2 16,0 0-5-16,17 36-10 15,-14-22-45-15,2 2-20 16,-1-2 0-16,3-1-9 16,0-3-8-16,2-4-1 15,-3-2-4-15,1-4 4 16,3 0-6-16,0 0 0 15,2-4-15-15,-2-9-3 0,0-4 2 16,4-2 10 0,-5 0 6-16,0 1-1 0,-2-2 1 15,-1 5 1-15,-2 1 15 16,-2 7 11-16,-2 5 17 16,1 0-4-16,-1 2-7 15,4 0-3-15,-4 0-2 16,6 0-7-16,0 4-10 15,5 6 9-15,3 3-6 16,4 0-13-16,-3-3 5 16,2 0-5-16,2-4-1 15,-3 1-14-15,-3-4-26 16,4-3-6-16,-8 0 3 16,0 0 4-16,1-10 6 0,1 1-4 15,-5-4 3-15,4 0 10 16,-6 1 17-16,-1 0 7 15,-1 5 0 1,-2 1 15-16,0 2 24 0,-2 4-4 16,-8 0-26-16,-6 0-7 15,-5 4 17-15,3 9 14 16,1 1-2 0,5 6 2-16,5 0 3 0,7 3-4 15,0-4-6-15,4 1-14 16,13-3-6-16,7-2-6 15,-1-5-26-15,4 0-76 16,-2-6-99-16,8-4-157 0,-8 0-261 16,-3-7-284-16</inkml:trace>
  <inkml:trace contextRef="#ctx0" brushRef="#br2" timeOffset="335386.7494">16469 15364 1111 0,'0'0'491'15,"0"0"-335"-15,0 0 100 16,0 0-10-16,0 0-117 16,0 0-91-16,0 0-16 15,31 24-10-15,-25-4 2 16,2-1 4-16,-3 4 11 16,2-3-18-16,-4-3-2 0,0-4-8 15,0-4 0 1,-3-5-1-16,0-1-1 0,0-3 0 15,0 0-1 1,0-4 1-16,0-8-8 0,0-5-1 16,0-6 8-1,3-1-10-15,3-1 11 0,-2 1 0 16,3 5 0-16,-2 5 0 16,0 4-9-16,-2 7-40 15,-3 3-56-15,0 0-205 16,0 8-284-16,0 0-357 0</inkml:trace>
  <inkml:trace contextRef="#ctx0" brushRef="#br2" timeOffset="335864.1327">16648 15357 593 0,'0'0'930'16,"0"0"-813"-16,0 0 48 15,0 0 139-15,0 0-138 16,0 0-104-16,0 0-16 16,14 11 29-16,-14 2-34 15,3 0-25-15,3 0-6 16,-3-5 1-16,4 0-5 16,-3-5-5-16,4-2 4 15,-1-1-5-15,4 0-12 16,-2-1-37-16,1-7 13 0,3-2 1 15,0-1-7-15,-1-5 16 16,-2 1 17-16,-3 0 9 16,-1 1 1-16,1-2 24 15,0 3 15-15,-4 3 14 16,0 1-1-16,-3 4 2 16,3 5-17-16,0 0-15 15,0 0-21-15,4 11-1 16,3 6 8-16,3 9-3 15,3 10 0-15,0 3-5 16,7 5 6-16,-3 3-6 16,2-2 0-16,-5-1 5 0,-5-5-6 15,-8-3-1-15,-4-10-1 16,-19-4-7-16,-18-4 8 16,-24-7-49-16,-30-8-141 15,9-3-446-15,12 0-882 0</inkml:trace>
  <inkml:trace contextRef="#ctx0" brushRef="#br2" timeOffset="349470.501">24354 14122 152 0,'0'0'134'0,"0"0"-98"15,0 0-26-15,0 0 4 16,0 0 43-16,-57 14 6 16,50-11-8-16,-3 0 17 15,1 1 16-15,-2-2 93 16,-2 2-43-16,1-1-35 16,-5-3-23-16,1 1-14 0,-5 2-25 15,-1 0-28-15,-1 0-12 16,-2 1 0-16,0 2 0 15,-7 1 0-15,-4 0-1 16,-4 2 1-16,-6 4 0 16,-5 1 1-16,-3-1-1 15,-2 1-1-15,-4 2 1 16,-1-2 0-16,-2 4 0 16,-3 0 0-16,1 1 0 15,-2 1 0-15,0 4 0 16,0-2 1-16,-17 11 14 15,-14 6-3-15,-23 12 1 16,-3 4-5-16,10-4-8 0,25-9 0 16,28-9 0-1,10-7 0-15,6 1-1 0,-9 6 1 16,-8 3 0-16,-11 8-1 16,0 1 1-1,-12 7-1-15,-12 5-32 0,-13 2-42 16,9-8 32-16,24-15 30 15,15-7 12-15,13-5 1 16,-7 5 10-16,-8 5 14 16,-5 4 2-16,5 1-11 15,2-1 3-15,6-2-6 16,2 1-4-16,5-5-8 16,-3 5 1-16,4 0-1 15,-7 2-1-15,-1 1 0 16,0 2 0-16,-4 2 1 0,1-2 0 15,0 2 10-15,5-5 4 16,5 1-1-16,9-4-5 16,5-6 1-16,7 3-9 15,4-4-1-15,1 2 0 16,-6-2-21-16,0 7-43 16,-10-1-23-16,-7 6-37 15,-5 5-4-15,-6-3 24 16,0 0 78-16,2-4 26 15,3 1 37-15,3-9 32 0,8-3 31 16,7-4-12 0,9-7-1-16,5-4-42 15,8-1-27-15,5-2-12 0,-7 4-6 16,1 1-8-16,-3 5-43 16,-7 5-1-16,-2-1-66 15,-4 5 89-15,-1 0 17 16,1-3 12-16,3-4 0 15,6-3 25-15,5-8 18 16,6-3-5-16,7-7 8 16,2-1 39-16,0 0-25 15,0 0-12-15,0-1-18 16,0-5-2-16,2 3 11 16,0 2 3-16,-2-2-11 15,2-2-17-15,-1 3-7 0,6-7-6 16,-1-1-1-1,0-1 0-15,1-7 0 16,3 0 0-16,1-2 0 16,1 0 0-16,-5-3 1 0,1 7 1 15,-2-2-1-15,-3 7 9 16,-2 4 12-16,-1 3-3 16,0 4 29-16,0 0-24 15,-1 0 3-15,-10 10-12 16,1 2 5-16,-5 6 18 15,0 1 15-15,2 2 4 16,-6-1 2-16,2 3-17 16,-2-1-1-16,-1-1-13 15,1 2-6-15,-1-1-1 16,4-2-14-16,4 0-4 0,2-3 9 16,2-4-5-16,5-2 5 15,1-2-11-15,2-2 5 16,0-3-4-16,0-1 4 15,6-3 4-15,11 0 6 16,4 0 6-16,6-5 2 16,2-3-11-16,1 0-3 15,-1 2-10 1,-9 3-13-16,-5 3-151 0,-4 3-208 16,-8 7-884-16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4-22T07:13:43.095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13350 4387 49 0,'0'0'269'0,"0"0"-104"16,0 0-71-16,0 0-10 16,0 0 10-16,0 0 10 15,-29 0-23-15,22 0-42 16,1 0 3-16,3 1 21 15,-3-1 11-15,0 0 19 16,3 0 25-16,-6 0-25 16,3 0-26-16,0 0-22 15,-3 0-23-15,-4 0-10 0,-1 0-11 16,-2 0 12-16,-2 1-12 16,-3 1 1-16,-1 1 4 15,-2-1-6-15,0 1 2 16,-3 0-1-16,0-1-1 15,2-1 1-15,-1 1-1 16,3-2 0-16,-2 1 0 16,5-1 0-16,-1 0 0 15,3 1 1-15,-1-1 5 16,-2 2 1-16,0-2 1 16,0 1 2-16,-1-1-3 15,-1 2 5-15,1-2-11 16,-2 0 5-16,-1 0-4 0,2 0 5 15,1 0-1-15,-2 0 11 16,-1 0 11-16,5 0 4 16,-2 0 0-16,2 0-10 15,4 0-3-15,-3 0-3 16,2 0-5-16,-2 0 2 16,-1 0-4-16,4 0 2 15,-6 0 1-15,4 0 3 16,-3 0-9-16,-3 3-5 15,-1-3 0-15,-2 1 5 16,-3 0-5-16,2 1-1 16,-2 1 1-16,-3-2 0 0,2 1 0 15,-2-1 0-15,-2-1 1 16,6 1-1-16,-4-1 0 16,0 2-1-1,2-1 0-15,1 1 0 0,-3-2 0 16,2 1 1-16,-2 0 0 15,-6 0-1-15,-1-1 0 16,-5 0 0-16,-1 0 1 16,-2 0-2-16,-1 0 1 15,-2 0 0-15,-1 0 0 16,0-1 0-16,7-3 0 16,-4 0 0-16,7 1 2 15,-1 0-1-15,4 2 1 0,-3 1-1 16,3 0-1-1,0 0 3-15,4 0-2 0,-1 0-1 16,3 0 0-16,0 0-1 16,2 0 0-16,1 0-1 15,-2 0 2-15,6 0 0 16,-4 0-1-16,2 0 1 16,-2 0 0-16,0 0 0 15,-1 0 0-15,-5 0 1 16,0 1-1-16,-3 1 0 15,2-1 0-15,0-1 0 16,1 2 0-16,0-2 2 16,3 0-2-16,-1 0 1 15,4 0 0-15,0 0 1 0,5 0-1 16,1 0 5-16,2 0 0 16,2 0-5-16,1 0 1 15,2 0-1 1,-2 0-1-16,3 0 1 0,-1 0 1 15,1 0-2-15,4 0 6 16,-3 0 0-16,0 1 3 16,-1 0-1-16,-1 1-7 15,1-1 0-15,-2 1-1 16,0-1 0-16,6-1 1 16,3 1 14-16,2-1 14 15,4 0 20-15,0 0 14 16,3 0-12-16,0 0-6 0,0 0 0 15,0 0-7-15,-4-4-21 16,4-1-10-16,-1-4-6 16,1 2 1-1,-3-2-2-15,0-2 1 0,0 0 0 16,0-2 0-16,-4 1-1 16,4-1 1-16,-3-1 1 15,3-1 21-15,0 0-8 16,0-1 0-16,0-2-6 15,3-2-3-15,0-1 0 16,0 3-5-16,0-3 0 16,0 3 4-16,0 0-5 15,0 4-1-15,0-2 0 16,0 4 0-16,0-1 1 16,-4 2 0-16,2-3 0 0,2 0 0 15,0-3-1-15,-3 0 0 16,0-1 0-16,3-2-5 15,-3 1 0-15,3-1 5 16,0 2 1-16,0-2-1 16,0-1 1-16,-3-2 0 15,3-1 0-15,0 0 0 16,-3 1 2-16,3 0-1 16,0 1 0-16,0-1-1 15,0-1 1-15,0 0-1 16,0 0-1-16,0 2-8 15,0 0-1-15,0 4-6 16,0 3 5-16,0 1 11 0,0 1 1 16,0 2 7-16,0-4-8 15,0 1 0-15,0-3-1 16,0 1-11-16,-3 0 11 16,0 2 1-16,0 5 0 15,3-2 0-15,-3 4 0 16,3 0 0-16,0 1 0 15,0 1 0-15,0 1 1 16,0 1-1-16,0 1 0 16,0 2-17-16,0 0 2 15,0 0-2-15,0 0 3 16,0 0-1-16,0 0 14 16,6 0 1-16,3 0 2 15,3 0 5-15,6 0 1 0,4-1-8 16,5 1 1-16,1 0 0 15,5 0-1-15,3 0 1 16,3 0-1-16,3 0 0 16,1 4 0-16,-1 0 0 15,-5 0 0-15,3 1 0 16,-1-1 1-16,0-1 1 16,0 1-1-16,1-1 0 15,-3-1 0-15,5 3 0 16,-2-3-1-16,2 1 1 15,0 0-1-15,1 0 1 16,2 0-1-16,-2 1 0 16,2 2 0-16,1 0 0 0,-4-1 0 15,3 1 0-15,4 0 0 16,0-1 0-16,-1-1-1 16,-2 1 1-16,-1-1 0 15,1-2-1-15,-4 1 1 16,0 0 0-16,1 0-1 15,-5 0 1-15,4-2 0 16,0 2 0-16,0 0 0 16,0 1 0-16,1-3 0 15,-1 2 0-15,-3 0 1 16,1 0-1-16,-3-2 0 16,2 2 0-16,-3-1 0 15,1 0 1-15,2-1-1 16,0-1 1-16,-1 0-1 15,5 1 0-15,-2-1-1 0,1 1 1 16,-2-1 0-16,-4 2 0 16,0-2 0-16,-1 1 0 15,7-1 0-15,-3 0 0 16,0 0 0-16,3 0-1 16,1 0-9-16,-4 0-11 15,-2 0-11-15,3-1 14 16,-7-1 6-1,0 2 6-15,-4 0 5 0,0 0-1 16,-4 0-7-16,1 0 2 0,-2 0 7 16,1 0 0-16,-1 0 0 15,4 0 0-15,2 0-16 16,0 0-36-16,1-2 3 16,-5-1-39-16,2-1 8 15,-1 2 11-15,-7-1 7 16,-1 0 37-1,-6 0 25-15,-4 2 1 0,-3-2 11 16,-5 2 10-16,4 0 20 16,-5 1 23-16,0 0 19 15,0 0-4-15,0 0-29 16,0 0-17-16,6-2-12 16,0 2-14-16,0 0-7 15,3-2 1-15,1 2-1 16,-2 0 0-16,-5 0 0 0,0 0-1 15,-3 0-1-15,0 0 0 16,0 0-10-16,0 0 4 16,0 0 0-16,0 0 5 15,0 0 2-15,3 0 1 16,-3 4-1-16,0 1 13 16,0 2 6-16,0 4-1 15,3-2 3-15,0 3 8 16,1 0-15-16,-1-1-13 15,3 2 9-15,-2-2 8 16,1 1-12-16,1 0-5 16,0 1 8-16,0-1-2 15,-3 3-5-15,-3 0 4 0,3 2-5 16,-3 2 17 0,0 2 9-16,0 2 2 0,3 0 3 15,0-3-6-15,0 3-8 16,3-2-4-16,2-2-5 15,2 1 1-15,-1 0-9 16,1-2 5-16,-1-1-5 16,-5 0 0-16,2-1 8 15,2 0-3-15,-5-1-5 16,0-1 1-16,0 1-1 16,0 2 8-16,0-1 12 15,0 1 3-15,0-2-18 16,3 1-5-16,-2-2-1 15,-3 0 2-15,4 2-1 16,-2-1 0-16,-2 2 0 0,3 0 1 16,-1 1 5-1,0-1 1-15,0 2-1 0,0-2-6 16,0 1 5-16,1 0 10 16,-1 0-4-16,0-3-6 15,-3-1-6-15,3 0 1 16,-3-2 0-16,0 1 5 15,0-4-5-15,0-2 5 16,0 0-5-16,0-3 5 16,0 1-5-16,0-4 0 0,0-1 5 15,3 1-6 1,9-1-24-16,3 0-127 0,-3-4-573 16</inkml:trace>
  <inkml:trace contextRef="#ctx0" brushRef="#br0" timeOffset="182.4485">13370 4455 1672 0,'0'0'625'16,"0"0"-515"-16,0 0-94 15,0 0-16-15,0 0-374 0,0 0-509 0</inkml:trace>
  <inkml:trace contextRef="#ctx0" brushRef="#br0" timeOffset="4201.4442">19089 6354 841 0,'0'0'549'0,"0"0"-476"16,0 0-53-16,0 0 21 16,0 0 97-16,0 0 31 15,0 0-63-15,1-4-39 0,-4 4-4 16,-4 0-5-16,-3 0-10 15,-6 0-11-15,-1 0-15 16,-5 0-8-16,-8 0-13 16,-3 0 0-16,-5 0 6 15,0 0-6-15,-8 0-1 16,1 0 1-16,-1-3 1 16,1 3-1-16,3-3-1 15,-4 2 1-15,4-1 1 16,-1 1-1-16,-4-1 0 15,3 2 0-15,-1-2-1 16,-3-1 1-16,2 1-1 16,-6-2 1-16,1 4 0 15,-1-1 0-15,-2 1-1 16,0 0 0-16,5 0 0 0,0 0 0 16,4 0 0-16,2 0 0 15,4 0 0-15,2 0 0 16,1 0 0-16,-3 0 0 15,2 0 0-15,1 0 0 16,-1 0 1-16,1 0-1 16,0 0 0-16,-4 0 1 15,4 0-1-15,2-2 1 16,1 2-1-16,1 0 1 16,3 0-1-16,-1 0 1 0,-2 0-1 15,3 0 1 1,-4 0 0-16,-2 0-1 0,-1 0 1 15,0 0-1-15,-3 0-1 16,0-1 1 0,0-1 0-16,-4-2 1 0,2 4-1 15,2-1 0-15,3 0 1 16,0-1-1-16,3 2 0 16,0-2-1-16,2 1 1 15,-1-2 0-15,-1 3-2 16,4-1-4-16,-4-1 6 15,-5 1 0-15,1 0 0 16,-5-4 0-16,-3 5 0 16,-2-2 0-16,-3 0 0 15,-2 1 0-15,2 0 0 16,6-2 1-16,5 3 1 16,10-2-2-16,6 1 1 0,9 1 0 15,8-1-1-15,0 1 2 16,6 0 12-16,0 0 3 15,0 0-10-15,0 0 0 16,0 0-1-16,0 0-4 16,0 0-1-16,0 0 7 15,0 0-1-15,0-2 23 16,0 1 25-16,0-5 16 16,0-2-18-16,0-7-33 15,0-2-10-15,0-3 5 16,3-3-6-16,0-1-8 0,0 1 1 15,-3 0 4 1,0 3-6-16,0 0 2 0,0 0-1 16,0 3 0-16,0-1 1 15,0-2 4-15,0-1-5 16,0-4 6-16,0-1-6 16,0-5-1-16,0-2 0 15,0-2 1-15,0 1-1 16,0 0 0-16,0 2 1 15,0 1-1-15,-3 1-1 16,0 4 1-16,0-2 0 16,3 2 0-16,-3 1 0 15,3-4-1-15,-5 6 1 0,3 1 0 16,1 1 1 0,1 4 0-16,0 0 0 0,0 1-1 15,0 4 2-15,0-5-2 16,0 1 0-16,0-4 1 15,0-1 0-15,0 0-1 16,0 0 0-16,0 1 0 16,-3 3-1-16,-1 4-1 15,2 2 2-15,1 6 1 16,1 1-1-16,0 1 1 16,0 2 0-16,0 1-1 15,0 0 0-15,0 0 0 16,0 0-1-16,0 0-6 15,0 0 1-15,0 0 4 0,0 0-12 16,0-2 14 0,0 2 0-16,1-1 1 0,8-1 6 15,5 2-7-15,5 0-2 16,8 0-6-16,4 0-6 16,3 0 2-16,4 0 5 15,1 0 5-15,4 3 2 16,-4 0-1-16,1 0 1 15,3-1 0-15,-3 0 0 16,1 1 0-16,-1-1-1 16,-1-1-13-16,0-1 0 15,-2 0-6-15,0 0 4 16,-1 0 10-16,0 0 5 16,-3 0 0-16,-1 2 0 15,3 0 1-15,1 0 2 0,4 2-2 16,-3-2 0-16,2-1 1 15,1 3 0-15,2-2-1 16,0-1 1-16,0 1-1 16,-2-2 0-16,2 1 0 15,-3-1 0-15,2 0 0 16,1 0 0-16,3 0 0 16,2 0 0-16,1 0-1 15,-2 0 1-15,2 0 0 16,-3 0 0-16,-3 0 0 15,-1 0 0-15,-2 0-1 0,-1 0 1 16,-5 0 0 0,1 0 0-16,3 0-1 0,-1 0 0 15,0 0 0-15,-1 0 0 16,3 0 0-16,0 0-2 16,0 0 3-16,1 0-1 15,-4 0 0-15,1 0 0 16,1 0 1-16,-2 0-1 15,1 0 1-15,-7 0-1 16,3 0 1-16,-2 0-1 16,-5 0 1-16,5 0-1 15,-5 0 0-15,7 0 1 16,-2 0 0-16,-1 3-1 16,0-1 1-16,-7-1 0 15,2 0 0-15,-9-1 0 0,0 3 0 16,-3-3-1-1,1 0 1-15,-3 3 0 0,3-2 1 16,0 1-1-16,-3 1 0 16,6-2 0-16,0 1 1 15,3 0-1-15,-2 0 1 16,0-1 0-16,-2 1-1 16,-1-1 1-16,-5-1-1 15,-6 3 0-15,0-3 0 16,-3 0 0-16,0 1 0 15,1-1 0-15,-1 0-1 16,0 0 0-16,0 0 0 16,0 2-5-16,0 1 5 0,0 1-1 15,0 3 1 1,2 0 1-16,-1 1-1 16,-1 2 1-16,3-2 0 0,-2 2 0 15,1-3 1-15,-1 3 0 16,1-2 13-16,1-1-4 15,-2 0-4-15,1 1-5 16,-2 1 6-16,0 2 7 16,0 0-5-16,0 3 0 15,0 0 1-15,1 3 9 16,1-1-10-16,1 1-8 16,2-1 0-16,-2 0 17 15,4 0 6-15,-4-2-17 16,0-1-5-16,-2-2-1 0,1 1 1 15,-2 1 10 1,0-3-11-16,0 1 5 0,0 1-5 16,0-1 0-16,0 0 11 15,-2 3 12-15,1-1-11 16,-2 1-7-16,3-1-5 16,0 1 0-16,0-2 8 15,0 3 0-15,0-3-8 16,0 1 0-16,0 1 0 15,0-1 1-15,0 4 4 16,0-4-6-16,-3 3 1 16,-1-3 0-16,1 6 1 15,0-4 10-15,-1 2-1 0,4-2-10 16,-1 1 5-16,1-2-5 16,-2 2 0-16,2-2 7 15,0 0-7-15,0-1 0 16,0-1 0-16,0 2 0 15,0-1 0-15,-1 2 0 16,-1-1 5-16,2 0-5 16,-1 3 0-16,-1-2 1 15,1 2 8-15,1-1-1 16,0-1-8-16,0-1-1 16,0-2 1-16,0 1-1 15,0 0 1-15,0-3 0 0,0 0-1 16,0 0 1-1,0-2 0-15,0 1-1 0,0-2 1 16,0 1 0-16,0-1-1 16,0 0 0-16,0 0 0 15,0 0 0-15,0-1 1 16,1 0-1-16,-1-2 0 16,2 2 0-16,-2 0 0 15,0 0-1-15,1 1-10 16,-1 0-4-16,0 0-13 15,2 0-21-15,-2-1-42 16,0 0-229-16,0-5-603 0</inkml:trace>
  <inkml:trace contextRef="#ctx0" brushRef="#br0" timeOffset="4374.1481">18843 6311 1767 0,'0'0'0'0</inkml:trace>
  <inkml:trace contextRef="#ctx0" brushRef="#br0" timeOffset="9910.0695">17502 4323 443 0,'0'0'678'16,"0"0"-464"-16,0 0-104 16,0 0 18-16,0 0 24 15,0 0-3-15,49-4-33 16,-19 4-24-16,8-1-16 15,11 1-15-15,10-2-11 16,3 0-1-16,6 2-5 16,2 0-8-16,2 0-6 0,-6 0-5 15,5 2 2-15,-7 4-2 16,4 0-6-16,1 0 7 16,6-4-12-16,9-2-5 15,17 0-8-15,-10 0 1 16,-11 0 5-16,-8-5-6 15,-20 0 0-15,9 1-1 16,8 0 1-16,-10 2 5 16,-2 2-4-16,2 0 4 15,0 0-5-15,2 0 8 16,7 0-1-16,0-4-6 16,13-3 4-16,16-5-6 15,-9 0 0-15,-9 0-1 0,-12 4 1 16,-17 3 0-16,4-1-1 15,5 0 1-15,-10 4 0 16,-4 0 0-16,-11 2 0 16,-2 0 0-16,-4 0 0 15,-3 0 1-15,2 0 0 16,1 0 0-16,6 0 0 16,7-3 1-16,3 0-1 15,3 1 0-15,0-1 0 16,-6 0-1-16,-8 0 1 15,-7 2-1-15,-6-1 1 16,-11 2-1-16,-5 0 0 16,-2 0 0-16,-1 0 0 0,-1 0 0 15,0 0-1-15,2 0-5 16,2 0 5-16,-1 0 1 16,1 0-9-16,2 0-27 15,7 0-40-15,1 0-127 16,0-6-338-16,-3-1-439 0</inkml:trace>
  <inkml:trace contextRef="#ctx0" brushRef="#br0" timeOffset="12240.4549">29109 4237 902 0,'0'0'523'0,"0"0"-411"16,0 0-52-16,0 0 34 15,0 0 87-15,0 0-12 16,0 0-29-16,77 2-33 16,-32 2-31-16,24-1-23 15,34 3-19-15,34-4-13 16,23 1-4-16,8 0-16 16,-5-2 8-16,-15 2-7 15,-11 0-2-15,-12-1 0 16,-11 0-2-16,-16-2 1 0,-8 0 0 15,-18 0-7-15,-14-4-11 16,-15 0-6-16,-3 0-24 16,26-6-108-16,-8 3-388 15,-5-3-340-15</inkml:trace>
  <inkml:trace contextRef="#ctx0" brushRef="#br0" timeOffset="14763.361">2679 5071 773 0,'0'0'530'0,"0"0"-491"16,0 0-37-16,0 0-2 0,0 0 75 15,105-4 66-15,-72 3-48 16,8 1-30-16,4 0-12 15,13 0-19-15,5 0 19 16,19 0 5-16,18 0-12 16,25 0-6-16,11 0-5 15,-3 0-13-15,-8 0-12 16,-13 4-7-16,-3 3-1 16,-6 1 0-16,-2-1 0 15,-5-1 0-15,-7-2 1 16,-14-4-1-16,-14 0 1 0,-15 0 0 15,-7 0 6 1,3-7-1-16,-2 1-5 0,-1 1 0 16,-9 0 1-16,-12 3 5 15,-8-1 0-15,-7 3 1 16,-3 0-8-16,0 0-15 16,-3 11-140-16,-3-2-393 0</inkml:trace>
  <inkml:trace contextRef="#ctx0" brushRef="#br0" timeOffset="22252.1262">10409 4692 912 0,'0'0'905'0,"0"0"-728"16,0 0-126-16,0 0-26 15,0 0 72-15,0 0 48 0,0-3-34 16,0 3-48-16,0 0-23 16,0 0-6-16,0 0-13 15,0 0-14-15,0 6 7 16,3 5 2-16,0 3 2 16,0 1-11-16,-3 4 1 15,0-1 1-15,0 1-3 16,0-3-5-16,0-2 0 15,0-1 0-15,-3-3-1 16,0-4 1-16,3-2-1 16,0-1 1-16,0-3 8 15,0 0-3-15,0 0 1 16,0-3-6-16,9-8-1 0,6-5-13 16,0-2 3-16,1-4-4 15,-2 2 5-15,2-3-4 16,-1 3-1-16,0 2 6 15,0 2 8-15,-5 5 0 16,-1 1 0-16,-1 4 1 16,-5 2 12-16,0 4 4 15,-3-1-2-15,3 1-5 16,-3 0-9-16,0 0-1 16,4 6 0-16,-1 9 8 15,-3 2 10-15,3 3-6 16,-3 1 0-16,0-1-2 15,0 1 5-15,0-2 5 0,0-2-1 16,0-1-4 0,0-2-5-16,0-3-9 0,0-2-1 15,0-2-46-15,6-3-125 16,6-1-354-16,0-3-383 0</inkml:trace>
  <inkml:trace contextRef="#ctx0" brushRef="#br0" timeOffset="22601.4873">10939 4603 1272 0,'0'0'518'0,"0"0"-443"16,0 0-15-16,0 0 76 16,0 0 30-16,0 0-47 15,0 0-53-15,-3 15 26 16,-4 6 2-16,3 4-28 16,-2 3-28-16,2 0-5 15,1 0-10-15,3-4 2 16,0-3-9-16,0-5-1 15,3-4-13-15,7-2-1 16,1-4-1-16,5-5-37 0,-1-1-52 16,3 0-66-16,3-1-149 15,-2-7-306-15,-5-1-328 0</inkml:trace>
  <inkml:trace contextRef="#ctx0" brushRef="#br0" timeOffset="22917.9187">10776 4579 880 0,'0'0'764'15,"0"0"-604"-15,0 0-56 16,0 0 47-16,0 0 14 16,0 0 5-16,0 0-36 15,-13-2-26-15,38 2-69 16,11 0-15-16,10 0-24 16,9 0-45-16,11 9-86 15,-11 1-190-15,-13 0-468 0</inkml:trace>
  <inkml:trace contextRef="#ctx0" brushRef="#br0" timeOffset="27210.3308">11246 4560 515 0,'0'0'740'0,"0"0"-517"15,0 0-63-15,0 0 27 16,0 0 34-16,0 0-44 16,-3-7-59-16,3 7-21 15,0 0-22-15,0 0-2 16,0 0-4-16,0 0-14 15,0 0-12-15,0 0-4 16,0 0-5-16,0 0-14 16,0 2-14-16,0 7-5 15,10 7 8-15,7 1-2 16,-2 2-5-16,6-1-2 0,1-3-1 16,-3-1-5-1,4 1 6-15,0-4 6 16,0-1-5-16,-5 0 0 0,0-3-1 15,-6-2 0 1,-2 1 1-16,-3-3-1 0,-4-1-1 16,-1 0-5-16,-2 1 5 15,0-1-8-15,0 6 6 16,-6 2 3-16,-10 3 31 16,-8 3 14-16,0 3-15 15,-6-1-5-15,2-1-2 16,-2-2-10-16,4 0-7 15,9-7-5-15,2-1-1 16,9-1-50-16,3-2-86 0,3-2-129 16,0 0-370-1,0-2-269-15</inkml:trace>
  <inkml:trace contextRef="#ctx0" brushRef="#br0" timeOffset="27939.4568">11798 4592 916 0,'0'0'1063'0,"0"0"-881"16,0 0-88-16,0 0 9 16,0 0 9-16,0 0 4 15,0 0-55-15,-15 35 50 16,5-6-13-16,-3 7-49 16,3-1-23-16,-3 0-13 15,4-4-12-15,-2-4 0 16,4-3-1-16,4-5-66 15,0-5-101-15,3 1-107 16,0-4-329-16,0-4-108 0</inkml:trace>
  <inkml:trace contextRef="#ctx0" brushRef="#br0" timeOffset="28353.9761">11983 4639 1793 0,'0'0'355'0,"0"0"-237"15,0 0-22-15,0 0 33 16,0 0 18-16,0 0-47 16,0 0-33-16,-52 51-26 15,37-20-20-15,-2 2-14 16,7-2-6-16,4-5-1 0,6-3 0 15,0-5-1-15,0-9 1 16,9-3 0-16,12-6-1 16,4 0-21-16,8-6-22 15,6-11-2-15,-3-4 1 16,-1-5 1-16,-3-3 12 16,-5-4 20-16,-5 3-2 15,-12 1 14-15,-5 5 9 16,-5 7 36-16,-2 3-11 15,-14 6-19-15,-10 2-14 16,-3 2 1-16,-1 4-2 16,-5 0-40-16,9 0-88 0,-1 6-151 15,12 1-285 1,5-2-256-16</inkml:trace>
  <inkml:trace contextRef="#ctx0" brushRef="#br0" timeOffset="28779.3285">12301 4530 1540 0,'0'0'681'15,"0"0"-574"-15,0 0 1 0,0 0 35 16,0 0 24-16,0 0-60 16,0 0-77-16,30-6-18 15,-14 6-12-15,5 0-1 16,-3 0-6-16,-2 0 6 16,-2 0-14-16,-5 0 5 15,-2 4-4-15,-4 4-1 16,-3 4 2-16,0 2 4 15,-13 3 8-15,-6 0 1 16,-1 1 0-16,-6 0 12 16,7-2 5-16,3-5-7 15,6 2-4-15,6-6-6 16,4 1-7-16,0-2-33 0,27-1-93 16,-2-4-164-16,7-1-601 15</inkml:trace>
  <inkml:trace contextRef="#ctx0" brushRef="#br0" timeOffset="29064.3412">12617 4545 795 0,'0'0'1246'16,"0"0"-1066"-16,0 0-131 15,0 0 22-15,0 0 43 16,0 0-17-16,-88 65-38 15,79-45-20-15,5-2-29 0,4-3-4 16,0-3 8-16,13-5 0 16,6-7 4-16,7 0-3 15,4 0-13-15,-4-7-2 16,0-9 6-16,-4 2 0 16,-5-4 0-16,-7-2 0 15,-4 2 17-15,-6 1 6 16,0 4 7-16,-6 3-36 15,-10 8-29-15,-23 2-142 16,3 5-203-16,-1 6-662 0</inkml:trace>
  <inkml:trace contextRef="#ctx0" brushRef="#br0" timeOffset="33623.8013">16450 4744 1756 0,'0'0'236'0,"0"0"-177"15,0 0-47-15,0 0 35 0,0 0 74 16,0 0 7-16,0 0-23 15,0-28-40-15,0 28-28 16,0 0-10-16,0 0-10 16,0 0-4-16,0 0-6 15,0 2-6-15,3 12 9 16,7 8 16-16,4 6-5 16,5 4-5-16,-3 7-7 15,10 3-8-15,-4 0 0 16,5 0 1-16,-5 1-1 0,2-5 0 15,-2-6-1 1,-3-4 0-16,-6-7 0 0,-4-7-1 16,-1-3-5-16,-4-4 0 15,-1-5-2-15,-3-2 7 16,0 0 1-16,3 0 0 16,-3 0 11-16,6 0-11 15,0-9-3-15,0-5-15 16,4-3 12-16,1-4 6 15,-5 2-8-15,0 1 7 16,-3 1 1-16,1 0 0 16,-4 4 10-16,0 1 18 15,0 2-13-15,0 0-3 16,0 1 2-16,0 6 5 16,-4-1 3-16,4 1-13 0,0 3-3 15,0 0-4-15,0 0-2 16,0 0 0-16,0 0-6 15,0 0 0-15,0 0-1 16,0 0-9-16,0 10 11 16,0 9 5-16,0 5 1 15,0 3 5-15,0 1-6 16,5-1 0-16,3 1-9 16,2-4 9-16,4-3 1 15,-5-3 5-15,-2-2-5 16,-2-6 0-16,-4-4-1 15,-1 0-6-15,0-2 4 16,-10-3-7-16,-9 0 9 0,-11-1 14 16,-3 0-7-1,-3-1 0-15,5-10 1 0,2 2-8 16,10-6-44-16,7 2-234 16,9 0-1442-16</inkml:trace>
  <inkml:trace contextRef="#ctx0" brushRef="#br0" timeOffset="37679.0916">10111 4795 129 0,'0'0'0'0,"0"0"-74"0</inkml:trace>
  <inkml:trace contextRef="#ctx0" brushRef="#br0" timeOffset="48258.2626">16456 6231 642 0,'0'0'179'16,"0"0"-131"-16,0 0-19 15,0 0 53-15,0 0-1 16,85-3 23-16,-71 3-36 16,2 0-1-16,0 0-9 15,-3 0-29-15,4 0-15 16,-2 0-6-16,2 0-7 16,2 0 0-16,-3 0 10 15,4 0-11-15,2 0 1 0,-2 0 0 16,6 0 6-16,-3 0-6 15,0 0 5-15,3 0-5 16,-1 0 5-16,2 2-6 16,-2-1-9-16,4-1-23 15,1 0-34-15,-1 0 32 16,0 0 14-16,-1 0 8 16,-1 0 11-16,0 0-1 15,-4 0 2-15,-1 0 11 16,-2 0 9-16,1 0 6 15,-1 0 23-15,0 0-17 16,6 0-9-16,-1 0-12 16,3-1-9-16,4-1-1 15,-5 1 5-15,3-2 22 16,-3 1-14-16,-1 1 1 0,0-2-9 16,-1 2 2-16,2 0-6 15,-8 1-1-15,7-1-1 16,-6 1 1-16,3 0 0 15,-2 0-1-15,3 0-1 16,1 0 1-16,2 0-1 16,1 0-1-16,0 0 1 15,4 0 0-15,-5-4-6 16,3 4-3-16,0-4-2 16,-2 1-1-16,-1-1-3 0,-4 1 7 15,0 2 8 1,-4 0 0-16,4 1-15 0,-6-3-46 15,5 3 42-15,-3 0 18 16,0-1-12-16,1-2 6 16,0 0 1-16,3-1 7 15,-4-1 28-15,7 1-28 16,-3-2 0-16,3 2-16 16,-2 1-21-16,3 0-42 15,-4 2-51-15,3 1 12 16,-6-3 84-16,2 3-2 15,-6 0-52-15,1-2 17 16,-4 2-43-16,-1-1 53 16,1-2-1-16,1-1 62 15,-1 0 0-15,3-1-8 16,4 0-71-16,1-1 40 0,9 0-10 16,-7 0-52-16</inkml:trace>
  <inkml:trace contextRef="#ctx0" brushRef="#br0" timeOffset="50254.1638">18739 6049 625 0,'0'0'40'0,"0"0"272"15,0 0-312-15,0 0-14 16,0 0-1-16,0 0-27 16,77-82 28-16,-59 71 20 15,-6-3-6-15,-2 1 108 16,-1 1 3-16,-1-1-27 0,-5-1-84 15,3 1 63-15,-3-3 32 16,0 4-54-16,0-5-41 16,2 5-26-16,0-4 26 15,1 0 51-15,-2 0-31 16,3-1-20-16,-4 5 1 16,0-5 16-16,1 4 16 15,-4-1-32-15,0 1 16 16,0 0-17-16,0 0-1 15,0-1-43-15,-7-1 34 16,-3 1-6-16,1 0 6 16,2 2-54-16,-3 0-3 15,1 3-1-15,-5-1 9 0,2 0 23 16,-1 5 2 0,-2-2 20-16,1 0 5 0,3 3 9 15,-1-2 8-15,1 2-7 16,1 2 7-16,1-2-8 15,0 3 0-15,-4 1-19 16,0 0 6-16,-3 0 2 16,0 0-18-16,-5 0-12 15,-1 0 17-15,-1 0 15 16,1 0 9-16,-1 0 1 16,4 0-1-16,-2 0 1 15,2 0 1-15,4 0-2 16,-3 1 6-16,3-1-4 15,2 0-1-15,-3 0 10 0,2 0-11 16,-1 0 1-16,-5 0-1 16,1 0 11-16,-5 2 38 15,-1 1-15-15,-4-1-5 16,-1 1-6-16,1 0-10 16,-1 0-6-16,5 0-6 15,-4-2-1-15,6-1-17 16,1 3 8-16,2-2 9 15,-2 2-7-15,2-3 6 16,-3 0-12-16,4 0 3 16,-5 2 9-16,-1-2 1 15,-4 0 1-15,-2 0 6 16,-3 0 2-16,-2 0-9 0,1 0 0 16,0 0 0-16,4 0 0 15,2 0-30-15,3 0-2 16,3 0 1-16,4 0 0 15,-1 0 6-15,1 0-34 16,1 0 39-16,3 0-9 16,-1 0 29-16,-4 0 9 15,1 0-8-15,-1 0-1 16,-2 0-11-16,-5 0 11 16,-1 0-15-16,-1 0 9 15,1-2 5-15,0-2 2 16,1 1 5-16,3 0-6 15,-2 0-1-15,6 2 1 0,-3-2 0 16,7 0 6 0,0 1 6-16,2 1-11 15,1-3 8-15,1 2-9 0,-2-2-8 16,-2 2 7-16,-2-2-6 16,-3 0 7-16,-1-2 13 15,-4 2 29-15,4 0 72 16,-5-1-20-16,5 3-44 15,-2 0-50-15,6 2-13 16,0 0-35-16,3-1 17 16,2 1 7-16,0 0 12 15,0 0-35-15,3 0 19 16,-2 0 14-16,-5 0-4 16,4 0 17-16,-6 0 1 0,-5 0 8 15,-1 0 25-15,-1 0-10 16,-1 0 2-16,2 0-7 15,-2 0-9-15,5 0 4 16,0 0-10-16,5 0 1 16,-2 0-4-16,0 0-1 15,5 0 0-15,2 0 1 16,-5 0 0-16,7 0 1 16,-5 0 8-16,-2 0-9 15,0 0 1-15,2 0 7 16,-6 0-7-16,6 0 10 15,-2 0-11-15,5 0 1 16,2 0 0-16,-3 0-1 0,3 0-1 16,0 0 1-16,1 0 0 15,2 0 1-15,1-1 19 16,0 1 16-16,-3 0-20 16,3 0-9-16,-3 0-6 15,-1 0 0-15,1 0 6 16,-2 1-1-16,-1 4-5 15,5 0-1-15,1 0-6 16,0 1-1-16,0-2 7 16,2 2 0-16,1-3 0 15,-1 3 9-15,3 0-8 16,-1 0 6-16,2 2-6 16,0 1-1-16,0 1 2 15,0 1-1-15,0-1 23 16,0 4 0-16,0-1-14 0,-1-1-2 15,-1-1 10 1,-1 0-4-16,2 0-4 0,-1-4-4 16,2 3-4-1,0-3 38-15,0 1 10 0,0 1-21 16,2 0-6-16,2 0-14 16,-1 1-3-16,0-2-5 15,1 2 4-15,-1-1-5 16,-3 1 0-16,0 1 0 15,0-1 1-15,0 1 0 16,0-1 0-16,0-1 12 16,0 3-1-16,0-2 2 15,4 0 1-15,-4-1-4 0,3-1 4 16,0 0-6-16,0 0 15 16,0-2-2-16,0 3-6 15,0-1-8-15,0-1 6 16,0 2-4-16,2-2-4 15,-2 3-5-15,0 0 9 16,0 0-9-16,1 1 0 16,-1-2 8-16,0 3-7 15,0-2 4-15,0 1 3 16,0-1 6-16,4-1-2 16,-4 0-3-16,1 0-9 15,1-1 5-15,-1 2-4 0,3 1-2 16,0-1 2-1,2 2-2-15,1-2 1 0,10 0 1 16,-1-1 8-16,7 2-4 16,3 0-6-16,6 1-14 15,14 4-59-15,-10-5-89 16,-3-1-208-16</inkml:trace>
  <inkml:trace contextRef="#ctx0" brushRef="#br0" timeOffset="75118.2779">1533 10456 1497 0,'0'0'358'0,"0"0"-173"15,0 0-32-15,0 0 2 16,0 0-63-16,0 0-62 16,14-1-23-16,-4 1-7 15,-1 0 1-15,3 3-1 16,3 11 1-16,8 3-1 0,2 2 2 16,11 4-1-16,8 1 7 15,7 2-8-15,3 1 1 16,7-4 0-16,-3-3-1 15,-6-3 0-15,-10-5-29 16,-12-5-17-16,-6-1 14 16,-12-5 14-16,-5-1 10 15,-7 0 8-15,3 0 14 16,-3-7 1-16,0-6-9 16,0-7 0-16,-7-3-5 15,-2 0 0-15,1 0 1 16,-2 6 0-16,-2 1 29 15,3 5 12-15,3 2-19 0,-1 2-3 16,2 5 7-16,4-3 11 16,1 5-8-16,0 0-10 15,0 0 1-15,1 0-22 16,11 0-5-16,6 5 5 16,6 4 1-16,4 5-1 15,-1 1 0-15,1 2 0 16,-8-1-1-16,-7 4-13 15,-7 0 5-15,-6 3 3 16,0-4-1-16,-19 1 7 16,-5 1-1-16,-12-2 1 15,-1-2-29-15,-2-3-7 0,-10-2-113 16,13-2-331-16,8-3-639 16</inkml:trace>
  <inkml:trace contextRef="#ctx0" brushRef="#br0" timeOffset="82401.7327">10133 12838 1265 0,'0'0'325'15,"0"0"-201"-15,0 0 0 16,0 0 134-16,0 0-28 15,0 0-121-15,0-1-40 16,0 1-27-16,0 0-12 16,0 0-17-16,0 7-12 15,-6 13 1-15,-7 12 50 16,-4 12 24-16,-2 9-22 16,1 9-20-16,3 2-16 15,6 1-11-15,3-6-6 16,6-5 0-16,0-8 0 0,0-10-1 15,0-7-7 1,0-9 5-16,3-9-7 0,0-2 0 16,-3-7 9-16,3-2 0 15,-3 0 0-15,3-8 0 16,0-6-19-16,6-9-11 16,0 1 20-16,-3-2 8 15,3 1 1-15,-3 3-1 16,1 7 1-16,-4 3 1 15,-3 1 1-15,3 8 8 16,-3 1-2-16,0 0-6 16,0 0-1-16,0 11-9 15,0 7 8-15,0 6 0 16,0 2 1-16,0 1-6 16,3-1-15-16,2-2-7 0,-2-1 1 15,0-6 12-15,-3-5 5 16,0 1 9-16,0-9 1 15,0-1 0-15,0-3 2 16,-6 0 17-16,-8 0 38 16,-5-3-12-16,-2-4-1 15,0-3-11-15,1 1-7 16,7-1-8-16,0 0-9 16,4 3-9-16,3 4-56 15,2 1-147-15,4 2-387 16,0 0-687-16</inkml:trace>
  <inkml:trace contextRef="#ctx0" brushRef="#br0" timeOffset="83466.5662">10227 15139 136 0,'0'0'1273'0,"0"0"-1026"16,0 0-174-16,0 0 39 15,0 0 61-15,0 0-88 16,0 0-53-16,-3-66-17 16,3 44 0-16,3-5 9 15,0-6 1-15,0-3-14 16,-3-4-5-16,3 1-5 16,-2-4 0-16,-1 3 1 15,0 1-2-15,0 1 11 16,0 3 9-16,0 1 1 15,0 5 4-15,0-1 11 16,0 5 5-16,0 3-17 0,0 2-16 16,-1 8-7-16,-2 1-1 15,0 5 0-15,3 6 0 16,-3 0-9-16,-3 0 7 16,0 6 1-1,-4 11 1-15,-4 0 0 0,2 2 0 16,-1-2 1-16,4 1 1 15,-3-6-1-15,6-2 0 16,3-7-1-16,0 1 1 16,3-4 0-16,0 0 8 15,0-4 8-15,0-12-1 16,6-7-9-16,5-4 5 16,5-3 2-16,0-3-5 0,-3 1-8 15,4 5 44-15,-5 11 25 16,-3 12 46-16,3 4-31 15,-3 10-61-15,3 20-15 16,1 6-8-16,-2 6-1 16,-2 8-136-16,-2-10-329 15,-4-14-1294-15</inkml:trace>
  <inkml:trace contextRef="#ctx0" brushRef="#br0" timeOffset="104169.0773">20293 12097 49 0,'0'0'323'0,"0"0"-106"15,0 0-217-15,0 0 0 16,0 0 919-16,0 0-660 16,1-30-120-16,-1 27 22 15,0 0 7-15,0 0-5 16,0 3-65-16,0 0-46 16,0 0-30-16,0 0-7 15,0 0-15-15,0 3-1 16,0 11-4-16,0 8 5 15,-4 5 15-15,-2 3 3 16,0 2-1-16,5-1-2 16,-1 1 5-16,2-2-7 15,0-3-7-15,0 2-4 0,0-5-2 16,0-1 1 0,0-3-1-16,0-1 0 0,0-8-1 15,0-2 1-15,0-3 0 16,0-2 0-16,2-4 1 15,-2 0 0-15,4 0 9 16,-1 0 7-16,4-4-7 16,2-6-10-16,5-5-8 15,-4-2 7-15,1 0 0 16,-1 1-1-16,-2 3 1 16,-1 0-4-16,-2 3 5 15,-1 3 1-15,0 4-1 16,-2 2 0-16,-2-2 1 0,1 3 0 15,-1 0-1-15,0 0-6 16,0 0 5-16,0 0-11 16,0 0 6-16,0 0-4 15,2 10 9-15,-1-1 0 16,-1 1 0-16,2 4 1 16,1-1 0-16,-2 0-1 15,2-2 1-15,-1-1-1 16,-1 0 0-16,-1-2 0 15,0-3 0-15,0 0-5 16,0-4 0-16,0 2 6 16,0-3-9-16,-3 0 9 15,-7 0 6-15,-5 0-6 16,2-3 8-16,-5-6 1 16,1-1-2-16,-1-4-1 0,2-2 1 15,3 2-7-15,4 4-9 16,9 10-63-16,0 0-195 15,0 3-732-15</inkml:trace>
  <inkml:trace contextRef="#ctx0" brushRef="#br0" timeOffset="104814.9865">20285 12744 743 0,'0'0'720'0,"0"0"-576"15,0 0-71-15,0 0 75 0,0 0 64 16,0 0-92 0,0 0-74-16,0 4-15 0,0 10 73 15,0 4 11-15,-3 0-36 16,-4 5-22-16,3 3-17 16,1-6-13-16,-3 0-11 15,3 0-7-15,0-4-8 16,-1-2-1-16,3-1-20 15,-2-4-77-15,-1-2-136 16,1-1-372-16,-2-5-167 0</inkml:trace>
  <inkml:trace contextRef="#ctx0" brushRef="#br0" timeOffset="105444.4521">20287 12644 411 0,'0'0'368'0,"0"0"-163"16,0 0-69-16,0 0 18 15,0 0 21-15,0 0-53 16,0 0-17-16,0-5 31 16,-5 8 37-16,-5 7-50 15,0 0-46-15,-7 7-27 16,2 0-22-16,1-2-13 16,-3-1-14-16,4-4 0 15,4-1 0-15,3-1 0 16,3-5-1-16,3 0-7 0,0-3-4 15,0 0 10-15,15-7 1 16,4-9-1-16,3-1 0 16,-1-5 1-16,3-2 0 15,-2 2 0-15,-3-1 0 16,-3 5 0-16,-6 6 1 16,-3 5 38-16,-4 4 17 15,1 3 2-15,-1 3-23 16,4 14 28-16,6 8 32 15,5 5-49-15,21 20-46 16,-2-7-77-16,-2-7-492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4-22T07:16:56.238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12504 11410 1011 0,'0'0'362'0,"0"0"-276"15,0 0-85-15,0 0 55 16,0-6 107-16,0 5-37 16,0 1-65-16,3 0-27 15,-3 0-12-15,3 0 0 16,0 0 16-16,4 7 54 16,2 7 45-16,0 9-38 0,6 6-43 15,3 9-32 1,1 7-8-16,5 4-14 15,1 2-1-15,4 4 6 0,-2-5-6 16,-2 0 1-16,-4-4-1 16,-3-7-1-16,-4 1 1 15,-1-7-1-15,0-7 2 16,-7-3-2-16,0-6 1 16,-3-4 0-16,-2-6 0 15,1-3-1-15,-1-1 1 16,-1-3 5-16,2 0 0 15,-2 0 4-15,0 0 5 16,1 0 17-16,1 0-6 16,7-4-5-16,-3-9-15 15,3-1-6-15,4-5 1 0,1 0-1 16,-2-5 1-16,-2 1 1 16,2 3-2-16,0 1 7 15,-6 5-1-15,0 1 9 16,-3 6-1-16,0 4 18 15,-3 0 12-15,3 2-10 16,-3 1-19-16,0 0-8 16,0 0-7-16,0 0-1 15,0 0-9-15,0 10-7 16,0 7 17-16,0 6 0 16,0 7 0-16,3 3 0 15,0 0 0-15,4 3 0 16,-1-5 0-16,2-2 0 0,-2-3 0 15,0-6 0 1,-2-8 1-16,-4-4-1 0,0-5 0 16,0-3-1-16,-4 0 1 15,-18 0 3-15,-7-7 39 16,-14-6-11-16,-5-6-12 16,-4 2-12-16,-29 0-7 15,9 7-167-15,16 0-772 0</inkml:trace>
  <inkml:trace contextRef="#ctx0" brushRef="#br0" timeOffset="7409.0651">3795 12801 895 0,'0'0'369'0,"0"0"-212"15,0 0-45-15,0 0 78 16,0 0 37-16,0 0-52 16,24-26-53-16,-21 23-11 15,0-2-7-15,0 5-21 16,-1 0-17-16,-2 0-13 16,1 0-16-16,-1 5-22 15,2 10 0-15,0 12 30 0,0 6-8 16,-1 3-19-16,1 8-6 15,1-5 0-15,-3 1-3 16,3-5-3-16,0-4-4 16,-3-5-1-16,3-2 5 15,-3-7-5-15,3-5 0 16,0-2 0-16,-3-7-1 16,3 1-1-16,-3-4-16 15,0 0-50-15,0 0-58 16,0 0-81-16,0-10-171 15,0-1-370-15</inkml:trace>
  <inkml:trace contextRef="#ctx0" brushRef="#br0" timeOffset="7804.0426">4015 12761 1215 0,'0'0'370'15,"0"0"-244"-15,0 0 4 16,0 0 125-16,0 0-38 16,0 0-99-16,0 0-60 0,19 21 45 15,-13 1 11 1,3 8-42-16,1 2-15 0,-1 2-11 15,-1 1-6 1,-5-1-17-16,4-1-5 0,-4-3-9 16,-3-4-2-16,0-4-5 15,0-2-1-15,0-2 0 16,0-4 0-16,0-5 0 16,0-2-1-16,0-4 0 15,0 0-50-15,0-3-63 16,0 0-47-16,-6 0-21 15,-6 0-127-15,3-6-336 16,-4-1-227-16</inkml:trace>
  <inkml:trace contextRef="#ctx0" brushRef="#br0" timeOffset="8064.6992">3871 13019 1425 0,'0'0'279'0,"0"0"-207"16,0 0 96-16,0 0 110 16,0 0-106-16,0 0-120 15,0 0-32-15,54-23 6 16,-33 23-1-16,3 0-9 0,-2 0-7 15,-4 0-9-15,0 0-30 16,-3 0-81-16,4 0-98 16,-5 0-306-16,-1 0-332 0</inkml:trace>
  <inkml:trace contextRef="#ctx0" brushRef="#br0" timeOffset="8720.9689">4385 12969 1280 0,'0'0'290'16,"0"0"-201"-16,0 0 57 15,0 0 101-15,0 0-139 16,0 0-76-16,0 0-18 16,80-10 12-16,-50 8 2 15,1-2-16-15,2 1-4 16,3 0-7-16,-3 3-1 16,-5-3 0-16,-1 2-12 15,-8 1-10-15,-7 0-5 16,-4 0 5-16,-5 0 17 15,-3-3 5-15,0 3 9 0,0-3-2 16,-6-1-6-16,-3-2 0 16,-6-1 0-16,3-1 1 15,0 3-1-15,-3-5 6 16,3 0-6-16,2 3 1 16,4 0 14-16,1 1 3 15,2 3 4-15,3 0 11 16,0 0 10-16,0 3 0 15,0 0-15-15,2 0-22 16,7 0 2-16,4 0-3 16,2 0 0-16,3 0-6 15,4 0 0-15,-2 3 1 16,2 3-1-16,-1 0 0 16,-3 4 0-16,-2 0-1 0,-2 0 1 15,-8 4 0-15,-6-1 1 16,0 4 5-16,0-2 21 15,-14 2 35-15,-5 0 5 16,-1-1-10-16,-2-2-14 16,3 1-25-16,5-5-18 15,1-3-23-15,13-3-127 16,0-4-358-16,0 0-633 0</inkml:trace>
  <inkml:trace contextRef="#ctx0" brushRef="#br0" timeOffset="9506.2824">5105 12880 1209 0,'0'0'394'15,"0"0"-179"-15,0 0 53 16,0 0-10-16,0 0-47 16,0 0-71-16,0 0-65 15,9 0-32-15,-6 17 34 16,2 6 6-16,-2 4-28 0,-2 5-13 15,-1 1-23 1,3-2-7-16,-3 1-10 0,0-5-1 16,0-1-1-16,0-6-17 15,0-4-42-15,0-2-58 16,-3-8-85-16,-6-6-120 16,0 0-285-16,3 0-244 0</inkml:trace>
  <inkml:trace contextRef="#ctx0" brushRef="#br0" timeOffset="9808.0416">5099 12873 1684 0,'0'0'380'0,"0"0"-284"15,0 0-55-15,0 0 42 16,0 0 18-16,0 0-69 15,0 0-24-15,97-69-8 16,-74 69 0-16,-4 0 0 16,0 3 0-16,-2 11 1 15,-4 3 0-15,-4 3 5 16,-3 2 11-16,-6 1 13 16,0 0-13-16,-3-5-7 15,-16 0 0-15,-4-3 32 16,-8-3-42-16,1-1 0 15,0-8-86-15,-1-3-64 0,10 0-183 16,6-11-396-16</inkml:trace>
  <inkml:trace contextRef="#ctx0" brushRef="#br0" timeOffset="10097.1792">5329 12652 1564 0,'0'0'579'0,"0"0"-511"0,0 0-40 0,0 0 120 16,0 0 45-16,0 0-90 0,0 0-64 16,19-16-18-16,-11 33 29 15,-2 9 24 1,0 7-6-16,-3 7-30 0,1-1-22 15,-4 4-10-15,0-6 0 16,0-1-6-16,0-6-30 16,0-5-64-16,0-4-76 15,0-4-67-15,0-11-244 16,3-6-209-16,3 0-598 0</inkml:trace>
  <inkml:trace contextRef="#ctx0" brushRef="#br0" timeOffset="10567.6786">5530 12854 1670 0,'0'0'495'0,"0"0"-419"16,0 0 64-16,0 0 56 16,0 0-51-16,0 0-80 15,0 0-39-15,-40-20-16 16,31 24-2-16,-3 12-7 15,-1 3 0-15,2 4 0 16,-2 1 0-16,4-1-1 16,6-2 0-16,0-3-1 15,3-7-14-15,0-2-17 0,0-8 3 16,9-1 20-16,4 0 3 16,1-7-21-16,2-7-4 15,2-6 11-15,-3 1 10 16,0-4 4-16,-2 0 5 15,-1 4 1-15,-4 5 1 16,-2 4 26-16,-2 4 14 16,-4 2-2-16,0 4-2 15,0 0-17-15,0 0-10 16,0 4-9-16,0 12 0 16,0 0 13-16,0 1-8 15,0 3-6-15,3-4 0 16,3-2-1-16,-3-2-75 0,3-2-76 15,-1-6-116-15,3-4-115 16,0 0-161-16,1-7-144 0</inkml:trace>
  <inkml:trace contextRef="#ctx0" brushRef="#br0" timeOffset="10838.3044">5732 12814 1706 0,'0'0'477'15,"0"0"-387"-15,0 0 79 16,0 0 10-16,0 0-56 16,0 0-62-16,0 0-25 15,-42 3-14-15,36 4-8 16,6 3-13-16,0 0 0 16,0 0-1-16,0 3 1 0,3 3-1 15,3 1 0-15,0 0 2 16,0 1-1-16,-3-3 6 15,-3 1-6-15,0-3-1 16,0-3 0-16,0-3-9 16,-9 0-66-16,-3-1-83 15,-3-6-194-15,3 0-368 16,6 0-528-16</inkml:trace>
  <inkml:trace contextRef="#ctx0" brushRef="#br0" timeOffset="11523.2379">5818 12864 603 0,'0'0'1511'0,"0"0"-1255"16,0 0-167-16,0 0 74 16,0 0 10-16,0 0-93 15,0 0-58-15,17 14-10 16,-10 4-6-16,-1 3-6 15,-3 2 1-15,-3-4 0 16,0 1-1-16,0-6-1 16,0-4 0-16,0-4-8 15,0-3-6-15,0-3-37 16,0 0 0-16,0 0 25 0,0-6 17 16,0-7-50-1,9-8 11-15,3-1 37 0,0-5 11 16,0 1 1-16,1 2 0 15,-5 9 11-15,-2 5 3 16,-3 3 5-16,1 7 2 16,-4 0-2-16,0 0-5 15,0 3-13-15,0 7 1 16,0 2 7-16,0 2-2 16,0-1-6-16,0 1 5 15,0-4-5-15,0 0-1 16,0-2-1-16,-4-3 0 15,1-2-4-15,0-3 5 0,3 0 0 16,0 0 1-16,0-3 0 16,0-7-1-16,0-3-9 15,6-4 7 1,4-3 1-16,2 4-7 0,-3 0 8 16,0 6 1-16,-6 6 9 15,0 2 8-15,0-2 6 16,-3 4 6-16,0 0-3 15,0 0-9-15,0 9-5 16,3 5 18-16,-3 6-14 16,0-1-2-16,3 7 6 15,-3-2 1-15,0-2-2 16,0-2-10-16,0-2-8 16,0-6-2-16,0-2 0 15,0-6-42-15,0-1-97 0,3-3-101 16,0 0-145-16,7-10-393 15</inkml:trace>
  <inkml:trace contextRef="#ctx0" brushRef="#br0" timeOffset="11954.7899">6145 12854 1315 0,'0'0'736'0,"0"0"-637"15,0 0-20-15,0 0 100 16,0 0-43-16,0 0-90 0,0 0-39 16,0 4-5-16,-7 5-1 15,-4 7 5-15,-1 4-6 16,-1 0 2-16,-1 0 7 16,7-4 5-16,1-2 0 15,6-4-1-15,0-1-5 16,0-8 2-16,6-1-1 15,10 0-9-15,2-7-1 16,3-6-44-16,0-3-16 16,1-1 4-16,-5-3-1 15,-1 0 11-15,-4 3 20 16,-4 5 27-16,-5 5 8 16,1 7 24-16,-4 0 2 0,0 0 8 15,0 7 20 1,-9 8 22-16,3 5-1 0,0 1 1 15,6 2-2 1,0-1-43-16,0-1-38 0,0-5-1 16,12-2-149-16,0-8-225 15,-6-2-824-15</inkml:trace>
  <inkml:trace contextRef="#ctx0" brushRef="#br0" timeOffset="17930.5148">4631 13521 591 0,'0'0'263'0,"0"0"-129"15,0 0 1-15,0 0-2 16,0 0 44-16,0 0-23 16,-12 3-7-16,12-3-18 15,0 0-11-15,0 0-11 16,0 0-14-16,0 0-10 16,0 0-24-16,0 0-12 15,0 0-1-15,0 0-3 16,0 0-11-16,0 0 0 0,1 0 5 15,2 0-13-15,2 0-15 16,1 0-9-16,4 0 1 16,7 0 0-16,2 0 0 15,3 0 0-15,1 0 0 16,7 0 1 0,-2 0-2-16,2 0 1 0,-2 0-1 15,2 0 1-15,0 0-1 16,-8 0-1-16,2-3 0 15,-9 0 0-15,-2 3-13 16,-2 0 2-16,-5-4-6 16,-3 4-7-16,0 0 1 15,-3 0 2-15,0 0 6 16,0 0-1-16,0 0-2 16,0 0 1-16,0 0-7 0,0 0 12 15,0-3 4-15,-3 0 3 16,-2-1-6-16,-1 1-1 15,-3-3 4-15,-1 0 8 16,1-1 1-16,0 0 1 16,0 0-1-16,0-2 12 15,3 2 12-15,-3 0 1 16,5 0 3-16,-2 4-10 16,6 0 3-16,-3 0-5 15,3 2 4-15,0 1-4 16,0 0-6-16,0 0-8 15,0 0 5-15,0 0 2 16,0 0 6-16,0 0 4 0,0 0-2 16,0 0-7-1,0 0-4-15,6 0-4 0,4 0-1 16,-1 0 0-16,5 0 1 16,-1 0-1-16,2 4-1 15,-2 3 2-15,1 2-1 16,-1-2 0-16,-1 0 0 15,-1 0 0-15,-1-1 0 16,-4-2 0-16,0 1-1 16,-3 0 0-16,0-3 0 15,-3 4 0-15,0-2 0 16,0 2-1-16,0-2 1 0,0 3 0 16,-9 0 1-16,-7 3 9 15,-4 0 1-15,-2 0 1 16,-2 0-2-16,6 0 1 15,-3-2-2-15,9 2-9 16,-1-3-7-16,7-3-165 16,3-1-544-16</inkml:trace>
  <inkml:trace contextRef="#ctx0" brushRef="#br0" timeOffset="21154.3441">3871 13795 798 0,'0'0'176'0,"0"0"-159"16,0 0-16-16,0 0 23 16,0 0 35-16,0 0 12 15,0 0-22-15,0 0 50 0,0 3 33 16,0-3-13-16,0 0-6 15,-3 4-11-15,-1 2-10 16,1 1-26-16,-3 7-28 16,0-2 2-16,0 8-18 15,0-3-11-15,-1 3-4 16,-1-3-6-16,2-2-1 16,3-2 0-16,-3-2 0 15,3-5-8-15,-4 2-12 16,5-6-13-16,1 2-13 15,-1-4-5-15,1 0 5 16,-1 0 4-16,2 0 3 16,0 0 20-16,0-6 5 0,0-5 8 15,0 1 6-15,0-3 0 16,0 2 0-16,0 2 0 16,0 0 0-16,0 2 1 15,0 3 0-15,0 4 7 16,0-3 16-16,0 3-1 15,0 0-2-15,0 0-4 16,0 0-2-16,0 0-7 16,0 10 0-16,0 0 1 15,0 2-2-15,0-2-6 16,0 0 1-16,0-3-1 16,0-3-1-16,8 2 0 0,2-6-35 15,2 0-9-15,7 0-50 16,-5-10-80-1,2 3-238-15</inkml:trace>
  <inkml:trace contextRef="#ctx0" brushRef="#br0" timeOffset="21919.9103">3670 14211 221 0,'0'0'1065'0,"0"0"-896"0,0 0-127 15,0 0-25-15,0 0 44 16,0 0 2-16,0 0-37 16,19 4-19-16,-14-4 27 15,1 0-1-15,0-7 7 16,1-3 11-16,-1-4 0 16,0 1-17-16,0-3-5 15,2-3-29-15,-3 2-6 16,1-2-16-16,-1-1-30 15,-2 6 27-15,0 1 1 16,-3 6 23-16,3 1 1 16,-3 5 0-16,0 1 19 15,0 0-8-15,0 0-3 0,0 0-8 16,0 0 0 0,-3 7 1-16,-3 3 0 0,-2-3-1 15,0 0 0-15,0-1 1 16,5-2-1-16,0-1 1 15,3-3-1-15,0 0 0 16,0 0-4-16,0 0-28 16,0-10-31-16,9 0 6 15,1-5 29-15,-2 6 17 16,1-1-18-16,-6 4 29 16,0 4 4-16,0 2 8 15,-3 0 8-15,4 8 30 0,-4 6 68 16,6 6-54-1,-1 0-39-15,7 2-25 0,-2-5-114 16,2-3-282-16</inkml:trace>
  <inkml:trace contextRef="#ctx0" brushRef="#br0" timeOffset="22640.7252">4020 14122 955 0,'0'0'650'0,"0"0"-536"16,0 0-76-16,0 0 36 16,0 0 64-16,0 0-82 15,0 0-51-15,-38-13-5 16,32 4-18-16,-2-1 12 15,-1 0-6-15,-1 0 0 0,4 0 5 16,-5 0 1 0,-2 3-4-16,1 3-24 0,3 1-24 15,-4 3 8-15,4 0 35 16,1 0 14-16,1 0 1 16,7 0-1-16,0 0 1 15,0 0 1-15,0 0 0 16,0 0 0-16,10 0-1 15,-1 0 0-15,2-3-6 16,-4 0-29-16,2 3 5 16,-3-1 14-16,-3 1 15 15,-3 0 0-15,0 0 1 0,0 0 10 16,0 0 37 0,0 0 1-16,0 0-7 0,0 0 12 15,0 0-9-15,0 0-7 16,0-3 11-16,0 3 12 15,0 0 5-15,0-3-24 16,0 3-13-16,0 0-4 16,0 0 0-16,0 0-7 15,6 0-17-15,0 0-6 16,0 6 5-16,0 4-1 16,0-3-33-16,0 0-46 15,-6 0-84-15,0-1-79 16,0-2-234-16,0-4-312 0</inkml:trace>
  <inkml:trace contextRef="#ctx0" brushRef="#br0" timeOffset="23294.6427">3618 13980 689 0,'0'0'325'0,"0"0"-224"16,0 0-62-16,0 0 52 15,0 0 50-15,0 0-58 16,0 0-53-16,83 34-18 16,-78-29-11-16,2-1 0 15,-4-1 0-15,0-3-1 0,-3 0 1 16,0 0-1-16,0 0-2 16,0 0-15-16,0-3 6 15,0-4 11-15,0-2 7 16,0 2 11-16,0-3-2 15,-3 0 0-15,3 4 10 16,0 2 28-16,0 2 23 16,0-2-23-16,0 4-10 15,0 0 7-15,0 0 15 16,0 4-35-16,0 2-14 16,6 7-5-16,3 0-3 15,4-2-8-15,-5 1 0 0,-2-2-1 16,-3 0-1-1,-3 0-37-15,-27 6-63 0,-6-5-196 16,-10 2-601-16</inkml:trace>
  <inkml:trace contextRef="#ctx0" brushRef="#br0" timeOffset="25154.3472">5345 13405 887 0,'0'0'298'15,"0"0"-101"-15,0 0-49 16,0 0 65-16,0 0 30 16,0 0-72-16,0 0-64 15,12-43-15-15,-12 43 11 16,0-3-24-16,0 3-22 16,0-3-26-16,-4 3-16 15,-8 0-14-15,3 0 1 0,-3 3-1 16,-3 11 0-16,0 6-1 15,2 5 8-15,4 2 11 16,4 3-5-16,4-1-14 16,1-3 0-16,0 2 0 15,0-3 1-15,0-4-2 16,0 2 1-16,-5-3 0 16,-5-1-2-16,-2-2-5 15,-2 0-13-15,-5-4-24 16,0 0-43-16,-4-6-75 15,4-1-215-15,7-6-365 0</inkml:trace>
  <inkml:trace contextRef="#ctx0" brushRef="#br0" timeOffset="25373.2754">5163 13551 1500 0,'0'0'332'16,"0"0"-332"-16,0 0-115 15,0 0 115-15,0 0 72 16,0 0-72-16,91-10-25 16,-71 10-99-16,2 0-94 0,-3-3-10 15,-8 0-371-15</inkml:trace>
  <inkml:trace contextRef="#ctx0" brushRef="#br0" timeOffset="25821.9568">5362 13518 196 0,'0'0'1443'16,"0"0"-1189"-16,0 0-195 15,0 0-4-15,0 0 85 16,0 0-53-16,0 0-59 0,-2 55-16 16,1-44-11-1,1-2-1-15,0-2 0 0,0-3-1 16,0-4-29-16,0 0 1 16,1 0 5-16,7 0-9 15,2-4-49-15,-1-3-45 16,5 1 5-16,-4-4 27 15,2 4 13-15,-6-1 23 16,4-2 53-16,-7 2 6 16,3 0 51-16,-3 0 54 15,-1 1 28-15,1 2 9 16,-3 1-22-16,0 3-28 16,0 0-39-16,0 0-25 15,0 0-13-15,0 0-14 16,0 9 0-16,0 5 16 0,0 0 15 15,0 1-9-15,0-1-7 16,0-1-10-16,0-6-6 16,0-1-44-16,6-5-221 15,-3-1-412-15</inkml:trace>
  <inkml:trace contextRef="#ctx0" brushRef="#br0" timeOffset="26161.0638">5599 13508 1403 0,'0'0'352'0,"0"0"-261"0,0 0-12 16,0 0 147-16,0 0-63 15,0 0-106-15,0 0-37 16,3-10-10-16,-6 10 11 15,-3 10 7-15,-1-4 2 16,-1 4 11-16,8 0-11 16,0-3-6-16,0 3-12 15,0 0-6-15,0-3-6 16,0 2 1-16,6-2 0 16,-4 2 0-16,-2-2 0 15,0 3-1-15,0-2 0 16,-17 1-8-16,-2-2-100 15,-5-1-218-15,6-2-316 0,2-1-445 16</inkml:trace>
  <inkml:trace contextRef="#ctx0" brushRef="#br0" timeOffset="26419.0759">5675 13541 1544 0,'0'0'268'0,"0"0"-181"15,0 0 118-15,0 0 16 16,0 0-114-16,0 0-55 0,0 0 12 16,0 42-25-16,0-28-23 15,0 3-10-15,0-4-6 16,0 0-11-16,0-6-82 15,0-4-89-15,0-3-189 16,-6 0-361-16</inkml:trace>
  <inkml:trace contextRef="#ctx0" brushRef="#br0" timeOffset="26589.0596">5751 13429 215 0,'0'0'1734'0,"0"0"-1492"0,0 0-208 16,0 0-22-16,0 0-12 15,0 0-71-15,0 0-324 16,0 21-573-16</inkml:trace>
  <inkml:trace contextRef="#ctx0" brushRef="#br0" timeOffset="27360.2322">5802 13545 1472 0,'0'0'649'0,"0"0"-649"15,0 0 18-15,0 0-18 16,0 0 90-16,0 0-50 15,0 0-27-15,0 69-11 16,0-59 5-16,7-4-6 16,2-2 5-16,2-4-6 15,2 0-20-15,-1 0-4 16,6-10 8-16,-3 0 5 16,1-4-30-16,-2 1-25 15,-5 1 38-15,-5 2 26 16,-1 3 2-16,-3 0 2 15,0 1 17-15,-3 2-18 16,-10 4 0-16,2 0-1 0,-2 0 0 16,1 0 1-16,6 0-1 15,0 0 1-15,6 0-1 16,0 0 0-16,0-3-30 16,9-1-95-16,3-2 10 15,6 2 66-15,-3-2 20 16,1 2 3-16,1 1 17 15,-1 3 9-15,-4 0 32 16,-2 0 18-16,-1 0 19 16,-4 7 41-16,1 5-1 15,0 3-23-15,-2 1-28 16,-1 3-2-16,-3-4-16 16,0 0-21-16,0-5-9 0,0 0-2 15,0-6-8-15,0-1 1 16,0-3 1-16,0 0 4 15,3 0-1-15,6 0-5 16,2-13-21-16,5-1-1 16,6-9-5-16,-2 1 6 15,5-5 9-15,-1 3 11 16,1-1-1-16,-5 5 2 16,-4 9 15-16,-4 3 21 15,-3 3 1-15,-6 5 16 16,0 0-7-16,-3 5-10 15,0 10 4-15,0 7 11 0,0 2 7 16,0 6-5 0,0-3-9-16,0-5-18 0,0-2-11 15,0-3-9-15,6-7-6 16,3-10-93-16,-3 0-188 16,6 0-727-16</inkml:trace>
  <inkml:trace contextRef="#ctx0" brushRef="#br0" timeOffset="44820.7345">11898 12966 20 0,'0'0'339'15,"0"0"-249"-15,0 0-66 16,0 0 1-16,0 0 46 16,-6 0 14-16,6 0 4 15,0 0-25-15,0 0 108 16,0 0-39-16,0 0-20 15,0 0 33-15,0 0-15 0,0 0-57 16,0-2-29-16,0 0-15 16,0-1-8-16,-3 1-20 15,0-1 8-15,3 2-3 16,-3 1 1-16,3 0 2 16,-3 0 1-16,0 0 0 15,-4 0 2-15,4 0-6 16,-3 0 0-16,-2 0-5 15,2 0 8-15,-1 0 3 16,1 0-1-16,3 1 8 16,-3 2 11-16,3-1 3 15,-3 1-17-15,3 1-5 16,-5 2 9-16,5-1 3 16,2 0-3-16,-2-1-6 0,0 2 1 15,0-2 5-15,0 0 0 16,0-2 7-16,3 2-3 15,-3-4-1-15,3 3 2 16,-4-3-5-16,4 3-1 16,0-3 0-16,0 4-4 15,0 2-4-15,-3 1 7 16,3 3 0-16,-3-1 6 16,0 4 2-16,0-2-15 15,-1 2 0-15,3 0-2 16,-1-3 3-16,1-3-2 0,1 0 1 15,0-1 16-15,0-2 4 16,0-4-6-16,0 2-3 16,0-2-2-16,0 3 4 15,3 1-1-15,2 0-4 16,1 2-4-16,0 1-4 16,4-1-12-16,-4 1 1 15,0 0 1-15,-2-1-1 16,4-2-1-16,-2 2 1 15,0-3 4-15,-3-2-5 16,0 2 0-16,0-3 1 16,3 0 5-16,1 0-5 15,-3 0 0-15,6 0 0 16,-4 0 1-16,1 0 4 16,2 0-6-16,-3 0-1 0,-2 0 1 15,1 0 1-15,-2 0-1 16,3-3 1-16,-3-1 0 15,3 1 1-15,0-1-1 16,0-5 0-16,1 5-1 16,0-2 0-16,3-1-11 15,-4 0-1-15,0 1 5 16,1-1-2-16,-1 3 0 16,-3-1 3-16,0-2-1 15,0 1 5-15,-2 2-4 16,1-3 5-16,-1 1-7 15,1 2 7-15,-1-2-7 16,4 2-5-16,-5-2 1 16,0-4 5-16,0 3 6 0,0-5 0 15,0 2 1-15,0-1 6 16,0-2 0-16,0 0-4 16,0 0 0-16,0 3 4 15,0-1-6-15,0 5 2 16,0-1-1-16,-6 2 0 15,0 1 7-15,-3 1-8 16,-10-1 0-16,-11-2-14 16,-34 2-85-16,2 1-415 15,0-4-1142-15</inkml:trace>
  <inkml:trace contextRef="#ctx0" brushRef="#br0" timeOffset="70484.4714">3057 6697 975 0,'0'0'500'0,"0"0"-400"16,0 0-69-16,0 0 15 15,0 0 106-15,0 0 39 16,0 0-23-16,0 0-61 16,1-3-36-16,4 3 3 15,8 0-1-15,-1 0 1 16,9 0-9-16,4 0-8 16,2 0-12-16,7 0-21 15,4 3-11-15,2 0-4 16,6 1-7-16,5-1 5 15,4-2-6-15,-1 2 0 16,1 0-1-16,-4-3 0 16,-2 4 0-16,-4-2-1 0,1-1-8 15,3 0 2-15,-1 0-10 16,1 3 4-16,2-2-4 16,1 0 11-16,0 1 6 15,-2-3-2-15,-1 2 1 16,-4-2 0-16,4 2 0 15,-4-2 0-15,1 1-1 16,-4 0-13-16,-2 1 4 16,-6-1-6-16,-1-1-1 15,-3 4 6-15,-5 1 2 16,1-1 3-16,4 2 6 16,-5-1 0-16,3 0 0 0,2 0 1 15,0 0-1-15,1-4 0 16,2 4 1-16,3-4-2 15,0-1 1-15,4 0 1 16,0 0-2-16,1 0-7 16,-3 0 8-16,4 0-1 15,-6 0 1-15,0 1 0 16,2 2 0-16,-2-3 0 16,0 4 0-16,3-2 1 15,4-2-1-15,-1 0 0 16,3 0-21-16,4 0-6 15,0-2 7-15,-4-4 9 16,1 1 11-16,-7-1 0 0,-3-1 1 16,-5 6 1-16,-1-1-1 15,-5 0 1-15,-1 2 0 16,-6 0-1-16,6 0-1 16,-5 0 1-16,4 0 0 15,2 0 0-15,-1 0-1 16,4 0-1-16,-1-1 1 15,-4-3-7-15,-1 3 7 16,-3-1 1-16,-5 1-1 16,-1 1 1-16,-4 0 0 15,0 0 1-15,-3 0-1 16,0 0 1-16,-3 0 6 16,-3 0-6-16,3 0 5 15,-3 0-5-15,0 0 7 16,0 0-7-16,0 0 0 0,0 0 1 15,0 0-1-15,0 0-1 16,0 0-1-16,0 0 1 16,0 0-8-16,0 0-42 15,0 0-50-15,0 0 12 16,0 0 12-16,0 0 13 16,0 0 30-16,0 0 32 15,0 0 1-15,0 0 6 16,0 0 8-16,0 0 5 15,0 0-3-15,3 0-1 16,0 0 13-16,3 0 10 16,-3 0 11-16,3 0 1 15,1 0 21-15,-1-6 4 0,-1 0-25 16,4-1-23-16,-2-2-20 16,2-2-6-16,0-1 0 15,0-2-1-15,0 1 0 16,-3-1 0-16,0 1-1 15,-3 2 0-15,0-1-5 16,-3-1 6-16,0 1 0 16,0-3 0-16,0-2 12 15,0-3-2-15,0-1-8 16,0-1-2-16,0-3 1 16,3-1 0-16,1-2-1 15,4-1 0-15,-4-1 0 0,1 4 0 16,1 0 0-1,-3 2 0-15,-3 5 1 0,0 2 0 16,0 1 5-16,0 4-5 16,0 0-1-16,0 2 9 15,0 4-3-15,0 1-5 16,0 0 7-16,0 2-8 16,0 0 0-16,0 0 0 15,0 2 1-15,0-2-1 16,-3 3 0-16,3-1-6 15,-6-2-6-15,1 0 10 16,-7-1-7-16,-4-1 9 16,-6 1-1-16,-5-2-1 15,1 2 1-15,-5 0 0 16,-3-2-1-16,-2 5-4 0,0-4-1 16,-1 2-23-16,-8 1 2 15,-1-1-2-15,-6 2-8 16,-5-1 21-16,-4 2 10 15,-2 0 1-15,-7 0 4 16,0 0-4-16,-9 0-10 16,1-3-2-16,-1 2-4 15,3-3-3-15,-3-3-14 16,1 0 10-16,4-3 5 16,-1-1 12-16,-1-5 5 15,0 3 6-15,0-1 0 16,1 0-1-16,2 2 1 15,-3-1-1-15,3 3-4 0,0 1-22 16,4 2-16-16,-1 0 0 16,4 0 17-16,2 1 20 15,3 2 5-15,0 0 1 16,1 3 0-16,-1-1-1 16,-2 2 2-16,-1 0-1 15,0 0-5-15,-1 0 0 16,-1 6 0-16,3-1-7 15,-1 1 1-15,3 0-2 16,3-1 1-16,1 1 11 16,0 0 1-16,5-1 0 15,0 1 1-15,1 0 0 0,5 1 0 16,1 0 1-16,2 0-1 16,4-1 1-16,6 1 0 15,3-2-1-15,5-2 1 16,10 0 1-16,2-2-1 15,7 3 0-15,3-1 1 16,1 0-1-16,-1 4 5 16,3 0 15-16,-3 5 9 15,0 1-14-15,-1 2-4 16,-5 2-3-16,1-2 1 16,-1 4-8-16,-1-5 8 15,1-1-7-15,3-2 4 16,3 1 24-16,0 1 8 0,3 4-7 15,0 3 36-15,3 1-32 16,6 3-19-16,0 1-6 16,4 4-2-16,-2-1-8 15,-2 0 9-15,1 3-9 16,-1-1 7-16,0 1-7 16,0-3-1-16,0 1 2 15,0-6-1-15,0 3 5 16,-2-5-5-16,-2-3 0 15,-2-4 0-15,-3 0 4 16,1-2-4-16,-1-2-1 16,0-3 1-16,0-3 0 15,0 0-1-15,0-2 0 16,0-1 1-16,0-1 5 16,2 0 1-16,-2 0 32 15,3 1-17-15,-3 0-16 16,3 3-6-16,0 0 1 0,-3 1-1 15,3-1 0-15,0 2 0 16,1-1 1-16,5-3 0 16,8 1 5-16,11-3-5 15,15 0 10-15,26 0-11 16,-2-4 0-16,35-14-42 16,-19 1-140-16,-23-3-512 0</inkml:trace>
  <inkml:trace contextRef="#ctx0" brushRef="#br0" timeOffset="71978.8848">18564 6770 841 0,'0'0'337'16,"0"0"-163"-16,0 0-39 15,98 0 32-15,-50 0 15 16,19 0-22-16,25 3-38 16,22 4-32-16,6 2-34 15,-7-1-15-15,-27-2-11 0,-26-2-4 16,-14-1 0 0,-4-2-3-16,1 1-12 0,2 0-10 15,1-2 0-15,-11 0 0 16,-12 0 1-16,-7 0 4 15,-6 0-5-15,-4 0 5 16,-3 0 10-16,-2 0 24 16,-1 0 5-16,0 0-10 15,0 0-18-15,0 0-5 16,0 0-6-16,0 0-5 16,0 0 0-16,0 0 0 15,0 0-1-15,0 0 0 16,0 0 0-16,0 0 1 0,0 0 0 15,0 0 0 1,0 0 6-16,0 0-7 0,0 0 0 16,0 0-1-16,0 0 0 15,0 0-15-15,0 0-39 16,0 0-84-16,-7 0-161 16,-6 0-342-16</inkml:trace>
  <inkml:trace contextRef="#ctx0" brushRef="#br0" timeOffset="78653.7056">6955 7428 882 0,'0'0'213'15,"0"0"-142"-15,0 0 139 16,0 0-48-16,0 0-16 16,0 0-51-16,88 0-21 0,-61 0-8 15,4 0-16 1,2 0 0-16,3-4 1 0,-3 1-1 15,-5 2-13-15,-4-1-9 16,-3 1 6-16,-5 1-9 16,-5 0-3-16,2 0-8 15,-4 0-7-15,3 0-6 16,0 0 6-16,6 0-6 16,3 0-1-16,4 1 1 15,2 1 1-15,7-1-1 16,-1 2 0-16,3 0 5 15,-6-2-5-15,1 0 0 16,-7 1 0-16,-3 0 0 0,-3 1 0 16,-3 0-1-1,-2-2 6-15,-2 2-5 0,-1-3-1 16,5 0 1-16,1 3 13 16,4-3 10-16,2 0-5 15,5 0-10-15,1 0 0 16,2 0-7-16,6 0 5 15,-3 0-7-15,4 0 1 16,-4 0 0-16,-3 0 10 16,-5 0-4-16,-4 0-1 15,-9 0 5-15,-3 0 3 16,-2 0 0-16,-2 0-7 16,-5 0 1-16,0 0-1 15,0 0-6-15,0 0-1 16,0 0-24-16,0 0-108 0,0 0-364 15,-9 0-380-15</inkml:trace>
  <inkml:trace contextRef="#ctx0" brushRef="#br0" timeOffset="89053.5777">7431 7674 954 0,'0'0'379'15,"0"0"-151"-15,0 0-39 16,0 0 35-16,0 0-29 15,0 0-59-15,21-23-41 16,-18 21-12-16,-3 2 2 16,0 0-27-16,0 0-15 15,0 0-6-15,0 2-17 16,0 6 7-16,0 4 23 0,3 2-15 16,-3 2-17-16,3 0-6 15,-3 1-11-15,0 3 10 16,0-3-11-16,0 2 1 15,-6-2 1-15,0 0-2 16,-3-5 7-16,5-1-5 16,-1-5-1-16,2-2-1 15,0-4 0-15,3 0 0 16,0 0 0-16,0 0 0 16,8-7 0-16,5-10 7 15,2-6-6-15,0 1-1 16,0-5-6-16,-2 0-10 15,-1 4 2-15,-4 3 1 16,2 4 2-16,-1 3 10 16,-3 0-7-16,3 2 8 0,-2-2-1 15,4 3 0-15,-2 1 0 16,1-1 0-16,-1 3-1 16,2 0 1-16,-1 1 0 15,-1 2-1-15,0 1 1 16,0 0 1-16,0 3 0 15,-3 0-1-15,-3 0 2 16,3 0-2-16,-3 0 1 16,-3 0 0-16,3 0 1 15,-3 0 0-15,0 0-1 16,4 0 0-16,-4 8 12 16,0-3 3-16,0 5 9 0,0 0 1 15,0 0 2 1,0 3 0-16,0 0-3 0,0 1 0 15,0 2-9-15,0 1 2 16,0 2 3-16,-4 1-5 16,-5 1 0-16,0-2 5 15,1 1-2-15,-2 0-2 16,4-5 5-16,0-2 3 16,3-6-4-16,0 1-13 15,3-3 1-15,0-4-7 16,0-1 0-16,0 0-1 15,0 0-7-15,0 0-12 16,0 0-68-16,3 0-120 0,-3 3-626 16</inkml:trace>
  <inkml:trace contextRef="#ctx0" brushRef="#br0" timeOffset="110168.8993">8332 9224 523 0,'0'0'406'0,"0"0"-283"16,0 0-94-16,0 0-10 16,-4 0 27-16,4 3-20 15,0-3 75-15,0 4 21 16,0-1-4-16,0 0-3 15,0 0 6-15,0 1 1 16,0-1 0-16,0-3-22 16,0 3-3-16,7-2-19 15,-1-1-20-15,5 2-21 16,2-2-22-16,-1 1-5 16,4-1-10-16,-2 0 1 15,1 3-2-15,1 0 1 16,2 0-1-16,-6-2-10 15,0 2 11-15,0 1-1 0,0-1-5 16,1-1 5-16,-1 1 1 16,-1-1 0-16,5-2 0 15,-1 1-5-15,3-1-5 16,0 1 1-16,1-1 1 16,-1 4 7-16,0-2-8 15,3 1 8-15,-6-2-9 16,-2-1 9-16,-2 4 1 15,-1-2 0-15,-1-1-1 16,-3-1 1-16,3 2 0 16,1-2 1-16,1 0 0 0,4 0 0 15,1 0-1-15,2 0 0 16,0 0 0-16,0 0 0 16,-3 0 0-1,1 0-6-15,-2 0 5 0,-1 0-1 16,-1 0 1-16,0 1 0 15,0 2 1-15,3-2-1 16,1 2 1-16,-2-3 0 16,5 0-1-16,-4 0 1 15,6 0-8-15,-2 0 1 16,1 0 6-16,-1 0-8 16,0 0 9-16,-2 0-1 15,-1 0 0-15,-4 0 1 16,-1 0-1-16,-1 0 1 15,-1 0 0-15,0 0 0 0,-3-3-1 16,3-1 0-16,0 3-6 16,0-2-17-16,1 0 3 15,-1 0-2-15,-1 2 2 16,2-1-5-16,-1 1-4 16,0-1-7-16,0 2 12 15,3 0-1-15,-6-4 7 16,0 4 10-16,0-2 8 15,1 0-6-15,-4-3 7 16,0 3 0-16,-3-3 1 16,3 1 0-16,-3-2 2 15,0-1-2-15,0 0 1 16,0-2-2-16,3 2 0 16,-3 1 0-16,1-2 1 15,3 0-1-15,-4 0 0 0,3 1 0 16,-3-1 0-16,3 0 1 15,-3-1 7-15,3-1-1 16,-3 0 3-16,0-1-9 16,4-2 5-16,-1 0-5 15,3-3 0-15,-3 0 1 16,3 0-2-16,0-2 1 16,-3 5-1-16,3 2 0 15,-3 0 1-15,-3 3 0 16,3-2 2-16,-3-3 3 15,0 3 6-15,0-3 1 0,0 3-6 16,3-2-5-16,0-2-1 16,0 1 0-16,0-1-1 15,3 1-2-15,-2 2 2 16,2-1 0-16,-3 2 0 16,0 1 0-16,2-1-1 15,-2 0 1-15,0 2 0 16,-3-1 0-16,3 3 0 15,-3-5 2-15,0 4-2 16,0-2 0-16,0 2 0 16,0 0 1-16,0 1-1 15,0-1 1-15,0-2-1 16,0 2-1-16,0-3 1 16,4 0 0-16,-1 0-11 0,0 3 10 15,0 1 0-15,-3-1 0 16,0 7 0-16,0-1 1 15,0 1 1-15,0 0-1 16,0 0 0-16,0 0 0 16,0 0 1-16,0-1-1 15,0 1 0-15,0-5 0 16,0 5 0-16,0-2 0 16,-3-1-1-16,0-1 1 15,0 1 0-15,-1 1 1 16,1 0-1-16,3-2 1 15,0 2-2-15,0 2 2 16,-3 0-1-16,3 0 0 0,0 0 1 16,0 0-1-16,0-1 6 15,0-1 5-15,-3 1-3 16,3-2-7-16,-4 3 0 16,3-3 5-16,1 3-5 15,-3-3-1-15,0 2 1 16,0-2-1-16,-4 3-1 15,1-4 1-15,-3 4-1 16,0 0 0-16,-6-2 0 16,3 1 1-16,-1-2-1 15,2 3 1-15,-1 0 0 16,-1-3-1-16,1 3 1 16,0-1-1-16,3 1 1 0,0-2 0 15,0 2 1 1,2 0-1-16,1 0 0 0,-2 0 0 15,2 0 0 1,-1 0 0-16,1 0 0 0,-6 0 0 16,0 0 0-16,3 0 0 15,-6 0 0-15,2 0 0 16,2 0 0-16,-5 0 1 16,4 0-1-16,-1 0 0 15,2 0 0-15,-1 0 0 16,-1 0 0-16,2 0 0 15,-1 0 0-15,2 0-1 0,1 2-5 16,-3-1 6 0,0-1-3-16,3 3 2 15,-3-3 0-15,2 0-7 0,-1 0-1 16,-1 0 8-16,2 0-6 16,1 0 6-16,-2 0-27 15,1 0-17-15,-2 3 20 16,-1-3 7-16,-1 1-13 15,2 1 0-15,-4-2 15 16,2 0 0-16,1 4 15 16,4-4-5-16,-4 3 6 15,4-3 0-15,1 0 0 16,2 1 0-16,-1-1 0 16,1 0 0-16,0 0 1 15,0 0-1-15,0 0 1 0,1 0-1 16,-5 0 0-16,4 0 0 15,-3 0 0-15,-1 0 0 16,-1 0 0-16,2 0 0 16,-1 0 0-16,1 0 0 15,3 0 0-15,0 0 1 16,-3 0 0-16,3 0 1 16,0 0-2-16,3 0 1 15,-3 0-1-15,0 0 1 16,-1 0-1-16,4-1 0 15,-5-2 0-15,-1-1 1 16,2 2 0-16,-2-2-1 16,0 1 0-16,1 3 1 0,-2 0-1 15,1 0 1 1,0 0-1-16,-1 0 0 0,-1 0-1 16,5 0 0-16,-3 0 1 15,2 0 0-15,-2 0-1 16,3 0 1-16,-2 0 0 15,1 0 0-15,1 0 0 16,0 0 0-16,3 0 0 16,0 0 0-16,0 0 0 15,0 0 0-15,-1 0 0 16,1 0 0-16,0 0-1 16,-5 3 0-16,2 1 1 15,0-2-1-15,-4 2 1 0,1 2 0 16,3-5 0-1,-2 2-1-15,4 0 2 0,1-2-2 16,0 1 1-16,3-2-6 16,0 1-3-16,0-1 3 15,0 0 5-15,0 0 0 16,0 0 1-16,0 0 1 16,0 0 12-16,0 0 11 15,0 0 4-15,0 0-2 16,0 2-2-16,0-2-11 15,-3 6 0-15,0-1 2 16,0 2-4-16,0-1-2 16,0-3-3-16,0 0-4 15,0 1 6-15,3-2-7 0,-4-1 7 16,4 2-8-16,0 0 6 16,0 1-4-16,0 0 5 15,0 1-7-15,-3 0 1 16,3 1 0-16,-3 1 0 15,-2 0 0-15,2-1 0 16,0 1-1-16,0-4 1 16,0 4 0-16,0-5-1 15,-1 4 1-15,4-5 0 16,0 5 0-16,0-1 0 16,-3-3 0-16,3 4 0 15,0-2 0-15,0 3-1 16,0 0 1-16,-3 2 0 15,3-2-1-15,-3 3 1 0,3-4-1 16,-3 5 1-16,0-5 1 16,0 1 0-16,0-2 9 15,3-4 2-15,0 5 2 16,-2-3 5-16,2-2-3 16,0 3-6-16,0-1-5 15,0 0 8-15,0 4-4 16,0-1 0-16,-3-2-2 15,3 5-7-15,0-2 1 16,-4 0 5-16,1 0 0 16,0 1 1-16,0 0-1 15,0 2 3-15,3 0 1 0,-3-4-5 16,0 4 4 0,3-3-8-16,-3 3-1 0,3-3 6 15,0-1-6-15,-3-1 0 16,3 1 0-16,0-4 5 15,-3 7-5-15,3-5 6 16,-4 6-5-16,4-3 8 16,-3 4-3-16,0-2-6 15,1 1 0-15,-1 0 0 16,0-2 1-16,0 1-1 16,0-1-1-16,0-1 1 15,0-1 0-15,3-2 0 16,0 3 0-16,0-3 0 15,0 1 0-15,0-1-1 16,0 2 1-16,0-2-1 0,0 3 1 16,0-1 0-16,0 1 0 15,0-3-1-15,0 4 6 16,0-1-6-16,0 0 0 16,0-1 0-16,0-2 0 15,0 3 0-15,0-4 0 16,0 3 0-16,0-5 0 15,0 2 0-15,0 3 0 16,0-5 0-16,0 2 0 16,0 1 0-16,0-1 0 15,0 0 1-15,0 3-1 16,0-2 6-16,0 1-6 16,0-1 0-16,0 2 1 0,9-1-1 15,2-2 1-15,8 0 7 16,6 0-8-16,11-3-102 15,-3 0-270-15,-3 0-681 16</inkml:trace>
  <inkml:trace contextRef="#ctx0" brushRef="#br0" timeOffset="113643.2538">8165 9719 1030 0,'0'0'666'15,"0"0"-507"-15,0 0-41 16,0 0 75-16,0 0 0 16,0 0-41-1,57-19-36-15,-51 18-11 0,-3 1-17 16,0 0-6-16,-3 0-13 15,0 0-26-15,0 1-20 16,0 11-7-16,-3 5 3 16,-3 6-8-16,-3 1-10 15,1 1 0-15,-2-2-1 16,4-2-5-16,0-4-8 16,0-5-9-16,2-4 7 0,1-5 3 15,3-3 11 1,0 0 0-16,3-2 1 0,10-13-12 15,6-5-7-15,4-4 8 16,2-5-1-16,2 3-12 16,-3 2-10-16,-3 1 12 15,1 8 10-15,-4 1 6 16,-3 4-1-16,-5 6 6 16,-2 1 1-16,-2-1-1 15,0 4 0-15,-6 0 0 16,0 15 1-16,0 1 14 15,-9 7 15-15,-6 3 1 16,0-2-10-16,-1 3-5 16,2-5-9-16,5-2-1 15,-1-2-5-15,7-3-1 0,0-6-16 16,3 1-22 0,0-6-46-16,9-4-112 0,4 0-186 15,4 0-446-15</inkml:trace>
  <inkml:trace contextRef="#ctx0" brushRef="#br0" timeOffset="113921.7309">8604 9710 1602 0,'0'0'547'16,"0"0"-451"-16,0 0 40 0,0 0 23 15,0 0-45 1,0 0-36-16,0 0-17 0,-33 83-18 16,18-52-8-16,-1-1-1 15,2-2 0-15,5-3-5 16,-1-4-16-16,7-5-11 16,3-6-1-16,0-1 7 15,0-4-8-15,9-4-1 16,7-1-38-16,5 0-76 15,0-8-99-15,12-13-111 16,-6 2-340-16,-2 3-189 16</inkml:trace>
  <inkml:trace contextRef="#ctx0" brushRef="#br0" timeOffset="114148.5577">8487 9683 681 0,'0'0'1062'16,"0"0"-838"-16,0 0-45 16,0 0 19-16,0 0-44 15,0 0-92-15,96 0-62 16,-51 0-62-16,-5 0-299 15,-3 0-653-15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4-22T07:19:24.794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2223 3135 864 0,'0'0'283'0,"0"0"-157"16,0 0-94-16,0 0 154 0,0 0 9 16,0 0-21-16,0 0-42 15,0 0-36-15,0 0-9 16,0 0-9-16,0 0-12 15,0 0-22-15,0 0-22 16,0 0-10-16,0 0-10 16,6 0 9-16,10 3 0 15,5-2 8-15,0 3-6 16,7-3-5-16,2-1 4 16,3 0-6-16,3 0-5 15,2 0 0-15,1 0 0 16,-3 0 0-16,-3 0 0 15,0 0-1-15,-5 0 1 0,-1 0-1 16,4 0 0 0,-1 0 1-16,6 0 0 0,3 0-1 15,5-1 0-15,0-4-1 16,3 0 0-16,-2 2-8 16,0-2 0-16,-2 3 3 15,-2-1 5-15,-3 2 0 16,-2-1 0-16,-3 2 0 15,0 0-7-15,-5 0 8 16,2 0 0-16,-2 0 0 16,2 0 0-16,-2 0 0 15,-1 0 0-15,-4 0 1 16,2 0-1-16,-3 0 0 0,-8 0-1 16,-1 0-9-16,-5 0 2 15,-5 0 2-15,-2 0-4 16,-1 0-3-16,0 0-23 15,0 0-38-15,0 0 27 16,-3 0-88-16,-3 0-168 16,-4 0-474-16</inkml:trace>
  <inkml:trace contextRef="#ctx0" brushRef="#br0" timeOffset="633.2391">2145 3216 91 0,'0'0'1175'0,"0"0"-962"15,0 0-168-15,0 0-39 16,0 0 11-16,0 0 47 16,0 0-22-16,-6-3-26 15,6 3-14-15,0 0 5 16,0 0 40-16,0 0 33 16,0 0 12-16,12 0-48 15,6 6 48-15,9 2 25 16,13 0-21-16,8 2-36 15,7-1-33-15,11-2-17 16,1-2-4-16,18 1-5 0,15 0 0 16,12 4 1-16,-9-3-1 15,-21-1 0-15,-26-1 0 16,-14-4 0-16,3-1 0 16,3 0-1-16,1 0 7 15,-9 0-6-15,-4 0-1 16,-9-4 1-16,-2 0-1 15,-8 0 1-15,-7 0-1 16,-1 1 0-16,-3-1-55 16,-3 1-243-16,-3 0-596 0</inkml:trace>
  <inkml:trace contextRef="#ctx0" brushRef="#br0" timeOffset="8708.266">12548 2231 631 0,'0'0'134'0,"0"0"-77"16,0 0-49-16,0 0 5 15,0 0-11-15,0 0 87 16,-51-19-16-16,44 16-34 16,-3 1-22-16,1-3-11 15,-8 2 0-15,4-1 12 16,-3 0 3-16,-3 0 25 16,-1-1 9-16,-6 1-13 15,1 1-19-15,-2 1-13 16,2-1-8-16,-2 3 9 15,2 0-10-15,4 0 0 16,0 0 0-16,0 0 0 0,-1 0 0 16,3 0 0-16,2 3 1 15,-1 1 0-15,0 0 7 16,-1-1-9-16,2 1 2 16,1 1 0-16,-2-3-1 15,1 1 0-15,4 0 0 16,0-3-1-16,4 1 1 15,-2-1 1-15,1 0-1 16,-2 0 0-16,0 2 1 16,-2 1 5-16,1 0 3 15,-3 4 13-15,-1 0 5 16,-2 1-4-16,-1 1-13 16,4-1-4-16,0 0-6 0,-1 1-1 15,4-4 1 1,1 2 0-16,-5-1 0 0,7 0 0 15,-2 2 0-15,-1 0 9 16,-1-1 5-16,1 1 2 16,1-1-2-16,3 2 1 15,-5-1-5-15,7 2 0 16,-2-1-10-16,-1 3 2 16,-2-2-2-16,2 2 1 15,3-3-2-15,-3 1 1 16,1 0 0-16,0 0-1 15,0-1 1-15,3 3-1 0,0-1 0 16,0 0 0-16,0 2 6 16,-1 0 3-16,4 1-8 15,0 0-1-15,-4 1-3 16,4 2 3-16,2-1 6 16,-2 3-6-16,3 0-1 15,0 2 0-15,0 1 1 16,0 0 0-16,0 0 0 15,0 3 0-15,0-1 1 16,0-2-1-16,0 2 0 16,0-3 0-16,0 2 0 15,0-2-2-15,3-1-4 16,1 1 4-16,3-3 1 16,-4 2 0-16,3-3 0 15,1 1 0-15,-1-1 1 0,0 1 0 16,0-2-1-1,0 0 0-15,3 0-5 0,-3 0 6 16,0 0 0-16,3 1-16 16,-2-2-4-16,0 1-46 15,3-1 30-15,-1 1 8 16,-2-2-2-16,-1 0 7 16,3-1 21-16,-3-2 1 15,6 0-8-15,0-1 9 16,4-2 7-16,1 2-1 15,2-2-5-15,-4-1-1 16,3 0 1-16,1 0-1 16,-2-1-7-16,2 0-15 15,-4 1 2-15,3-1-8 16,-3-2 4-16,2 0 9 0,2 2 15 16,0-5 0-16,5 2 0 15,-2 0 7-15,1 0-7 16,-1-2-6-16,5 0 5 15,-5 1 1-15,4-2-1 16,-4 0 0-16,-1 0 0 16,1 0 0-16,-2 0-17 15,2 0 0-15,-1 0 18 16,0-2-1-16,3-1 1 16,-2-2 0-16,2 1 0 15,-3-3 1-15,6 1-1 0,-5-1-1 16,2 0-17-1,-3 0 18-15,3 2 0 0,-5-1 2 16,-4 1-1-16,0-1-1 16,0 0 9-16,-2 2 2 15,1-3 10-15,-2 1-10 16,4-3 17-16,-4 1-28 16,6-2 1-16,-6 1 11 15,4-4 17-15,1-3-13 16,-4 2-16-16,2-1 0 15,0-1 0-15,-3 2 28 16,1 0-22-16,-6 1 1 0,3-1 22 16,-4-2 20-1,1 3-7-15,-1-4-24 0,0 0-10 16,1-3 0-16,1-3-8 16,4 0 0-16,-3-6-28 15,0-2 6-15,1-1 3 16,-3-4 11-16,0 1 8 15,-4 1 11-15,0 2 18 16,-3 0-16-16,0 3 16 16,-3 2 0-16,-7 2 9 15,1 2 4-15,1-1-4 16,-4 3 6-16,3 0-25 16,0 1 0-16,0 0 0 15,0 1-6-15,0-1-12 16,-1 1 0-16,-4-1-1 0,1 0 1 15,1 0 0 1,-8 0 0-16,4 1-1 0,-6 3 0 16,-2 0-1-16,-6 3 1 15,-1 1-2-15,-5 0 1 16,0 1 0-16,-2 0 0 16,3 0 1-16,-2 1-10 15,7 1-12-15,-9 4-53 16,8 0-172-16,4 2-488 0</inkml:trace>
  <inkml:trace contextRef="#ctx0" brushRef="#br0" timeOffset="12386.4935">11659 3496 616 0,'0'0'856'0,"0"0"-670"15,0 0-130-15,0 0-7 16,0 0 73-16,0 0 39 15,-10 10-45-15,4 3-7 16,0 4-11-16,0 3-46 16,-5 1-30-16,7-2-9 15,-2 1-5-15,0-1-7 16,0-5 7-16,2-4-7 16,1-2 0-16,0-4 0 15,3-2 0-15,-3-2 0 0,3 0 10 16,0 0-6-16,0 0-5 15,0-14-18-15,0-7-31 16,16-6 9-16,-1-7-19 16,9-3 1-16,-2 0 21 15,-2 3 20-15,2 5 11 16,-4 6 6-16,-3 6 13 16,-2 4 3-16,-3 3-7 15,3 2 7-15,-3 5 6 16,-4 1 11-16,-3 2-6 15,3 0-8-15,0 0-10 16,3 4-2-16,0 6-6 16,0 3 0-16,-3 3 0 0,1 7 5 15,-4 3 6-15,-3 0 8 16,0 4 4-16,-3 0 10 16,-7-1 2-16,1-2 5 15,-3 0-11-15,0-4-15 16,3-4-9-16,3-4-6 15,3-3-18-15,-1-6-63 16,4-5-66-16,0-1-160 16,0-5-226-16,7-4-70 0</inkml:trace>
  <inkml:trace contextRef="#ctx0" brushRef="#br0" timeOffset="12568.9303">11682 3621 1347 0,'0'0'356'0,"0"0"-283"16,0 0-73-16,0 0-9 16,85-20-7-16,-48 13-66 15,-4 1-149-15,-6 0-280 0</inkml:trace>
  <inkml:trace contextRef="#ctx0" brushRef="#br0" timeOffset="12832.2453">12039 3377 182 0,'0'0'1696'0,"0"0"-1448"16,0 0-191-16,0 0-35 16,0 0 80-16,0 0 69 15,-41 82-43-15,26-48-66 16,0-2-25-16,-1-1-19 16,5-2-16-16,1-5-2 15,4-2-43-15,0 0-130 16,0-5-305-16,6-6-213 0</inkml:trace>
  <inkml:trace contextRef="#ctx0" brushRef="#br0" timeOffset="13077.9566">12052 3605 1930 0,'0'0'273'16,"0"0"-208"-16,0 0-57 16,0 0 30-16,0 0 73 0,0 0-7 15,-23 76-28 1,13-50-36-16,-2-2-23 0,3 0-17 16,-3-6-10-16,6-1-115 15,-3-3-174-15,2-4-343 16,1-5-346-16</inkml:trace>
  <inkml:trace contextRef="#ctx0" brushRef="#br0" timeOffset="13396.9499">12104 3581 1472 0,'0'0'743'0,"0"0"-648"0,0 0-67 16,0 0-5-16,0 0 28 16,0 0-4-16,0 0-47 15,61-25-13-15,-40 25-31 16,-3 0 6-16,-2 0 13 16,-5 4 16-16,-5 5 8 15,-6 4 1-15,0 1 9 16,-3 4 28-16,-11-4 17 15,-5 3-10-15,-4-6-26 16,1-1-18-16,-2-3-3 16,2-6-142-16,4-1-397 15,7 0-344-15</inkml:trace>
  <inkml:trace contextRef="#ctx0" brushRef="#br0" timeOffset="13665.0446">12309 3394 1704 0,'0'0'516'0,"0"0"-467"16,0 0-42-16,0 0-6 15,0 0 48-15,0 0 25 16,0 0 33-16,2 72-33 15,-2-43-25-15,-3 1-16 16,-7 0-9-16,1-3-12 16,0-1-12-16,-5-3 0 0,7-5-51 15,-2-3-80-15,3-2-141 16,6-5-324-16,0-5-427 0</inkml:trace>
  <inkml:trace contextRef="#ctx0" brushRef="#br0" timeOffset="14004.0071">12400 3581 1011 0,'0'0'885'16,"0"0"-738"-16,0 0-109 0,0 0-22 15,0 0 40-15,0 0 34 16,0 0-17-16,0 0-1 15,2 0-27-15,-2 0-33 16,0 0 5-16,0 0 12 16,0 0 11-16,0 0 4 15,0 0-11-15,0 0-9 16,0 0-8-16,0 0-15 16,0 0 5-16,0 0-6 15,0 0-17-15,0 0-1 16,0 0-1-16,0 0 9 15,0 0 1-15,0 0 1 16,0 0-27-16,0 0-89 0,0 0-207 16,0-1-543-16</inkml:trace>
  <inkml:trace contextRef="#ctx0" brushRef="#br0" timeOffset="14193.3072">12400 3581 1330 0</inkml:trace>
  <inkml:trace contextRef="#ctx0" brushRef="#br0" timeOffset="14431.8087">12400 3581 1330 0,'-62'-10'503'0,"68"10"-393"0,0-3 7 0,4-3-62 0,7-3 26 16,-2 1-24-16,1 0-30 16,1 3-17-16,-4 0-8 15,-4 3-1-15,-2-1-1 16,4 1 0-16,-5 2 0 16,0 0 0-16,-3 0 2 15,3 0 7-15,-2 0-2 16,-4 0 5-16,0 6 1 15,0 4 8-15,0 4 22 0,0 4 10 16,-13 3 14 0,1 1-19-16,-5 1-18 0,4-2-18 15,0-3-12-15,4-1-19 16,4-2-100-16,5-3-230 16,0-7-437-16</inkml:trace>
  <inkml:trace contextRef="#ctx0" brushRef="#br0" timeOffset="14865.3312">12623 3560 1817 0,'0'0'336'0,"0"0"-252"16,0 0-65-16,0 0-7 15,0 0 19-15,0 0-5 16,0 0-5-16,0 0 13 16,-30 32-13-16,17-19-8 15,1 0-7-15,0-3-4 16,3-3 4-16,4-1-6 16,2-5 1-16,3 0 0 15,0-1-1-15,3 0-12 16,17-2-29-16,-2-11-38 15,9 1-18-15,-1-5-11 16,0 2 37-16,-7 0 43 16,-2 8 28-16,-11 1 10 15,1 5 53-15,-7 1 20 0,0 0-26 16,0 4-5-16,-10 10 35 16,-4 4 24-16,-2 3-35 15,4 2-30-15,0-1-25 16,0 1-21-16,12-2-33 15,0-6-251-15,7-6-816 0</inkml:trace>
  <inkml:trace contextRef="#ctx0" brushRef="#br0" timeOffset="15807.9523">13799 3099 575 0,'0'0'557'16,"0"0"-329"-16,0 0-77 15,0 0-10-15,0 0 49 16,0 0 31-16,0 0-99 15,9-3-47-15,7 3-36 0,5-2-18 16,7 2-13-16,11-3-1 16,3 1-7-16,4-1-9 15,-4 0-31-15,-3 1-2 16,-10 1-38-16,-3 1-92 16,-14 0-83-16,-7 0-317 0</inkml:trace>
  <inkml:trace contextRef="#ctx0" brushRef="#br0" timeOffset="16076.1358">13818 3212 932 0,'0'0'399'0,"0"0"-278"15,0 0-46-15,0 0 80 16,0 0 59-16,0 0-34 16,103 7-93-16,-54-7-78 15,20 0-9-15,-14-3-205 16,-10-1-446-16</inkml:trace>
  <inkml:trace contextRef="#ctx0" brushRef="#br0" timeOffset="28126.8965">16474 3162 550 0,'0'0'578'16,"0"0"-395"-16,0 0-59 15,0 0-17-15,0 0 8 16,0 0 21-16,0 0-23 16,0 0-33-16,0 0-4 15,0 0-2-15,0 0-5 16,0 0-1-16,6 0-18 15,3-3-27-15,4 2 0 16,7-2 1-16,-1 0 3 16,8 0-6-16,-1 2-4 15,6-2-11-15,-3 1-4 16,3 0-1-16,-2-1 5 16,-1 2-6-16,0 1 0 15,-2 0 1-15,-5 0 0 16,1 0-1-16,-4 0 0 0,0 0 0 15,4 0 0-15,-3 0 0 16,5 0 0-16,2 0-1 16,-1 0 1-16,3 0-6 15,-1 0-4-15,-1 0-6 16,-4 0 4-16,-1 0 3 16,-3 0 1-16,-1 0 7 15,-5 0 0-15,1 0 0 16,1 0 0-16,0 0 0 15,-2 0 0-15,4 0 0 16,-1 0 0-16,4 0 0 16,5 0-10-16,1 0-13 15,4-2 5-15,2-1 1 0,-4 2 3 16,-1-2 9-16,-5 2 5 16,-2-1 0-16,-3 1 0 15,-4 1 1-15,0 0-2 16,-4 0 1-16,1 0-11 15,4 0-4-15,1 1 7 16,-2 2 3-16,7 0 5 16,-3 1 1-16,5-2-1 15,1 0 0-15,1 0 0 16,-3 0 0-16,-3-1 0 16,-3 0-1-16,-6 0 1 15,-6 1 0-15,0-2-1 0,-3 0-12 16,0 1-19-16,0-1 13 15,0 0-63-15,0 0-159 16,0 0-263-16,0-1-540 0</inkml:trace>
  <inkml:trace contextRef="#ctx0" brushRef="#br0" timeOffset="29035.5869">16548 3269 508 0,'0'0'408'0,"0"0"-241"16,0 0-50-16,0 0 43 16,0 0 24-16,0 0-8 15,0 0-31-15,7 0-41 0,6 0-35 16,-1 0-18-16,4 0-7 16,1 0-2-16,2-1 2 15,1 1-17-15,9 0-11 16,1 0-9-16,5 0-1 15,7 0-5-15,0 0 0 16,4 1-1-16,-2 1 0 16,-1-1 1-16,-3-1-1 15,-2 0 0-15,2 0-6 16,-9 0 1-16,2 0 4 16,-3 0 1-16,-4 0 0 15,2 0-1-15,-1 0 1 16,1 0-9-16,2 0 7 15,-1 0-20-15,1 0 6 16,2 0 3-16,-6 0 2 0,3 0 1 16,-4 0 9-16,0 0-1 15,0 0 1-15,-3 0 0 16,-2 0 0-16,-1 0 0 16,0 0 1-16,2 0 0 15,-5 0 0-15,7 0 0 16,-4 0 1-16,0 0 0 15,1 0-1-15,-8 0 0 16,-3 0-14-16,-2-1-108 16,-7 1-98-16,0 0-137 15,0 0-332-15</inkml:trace>
  <inkml:trace contextRef="#ctx0" brushRef="#br0" timeOffset="37573.0542">21320 2403 1279 0,'0'0'510'0,"0"0"-414"16,0 0 50-16,0 0 30 15,0 0-6-15,0 0-43 16,-3-1-34-16,3 1-4 15,0 0-25-15,0 0-7 16,0 0-12-16,0 0-12 16,0 0-17-16,0 0-10 15,0 7-6-15,0 8-1 0,3 6 0 16,0 5 0-16,0 1 1 16,2-2 0-16,-2 0 0 15,-1-6-1-15,-1-4-1 16,-1-2 2-16,0-5-2 15,0-2-4-15,0-2-7 16,0-1-9-16,0-2 2 16,0-1 5-16,0 0 14 15,0 0 1-15,0 0 7 16,0-1 3-16,0-12-10 16,5-5-12-16,1-5 6 15,1-2 0-15,4-3 5 16,-1 1-1-16,1 0 2 0,0 3-1 15,-2 2 1 1,2 0 1-16,1 5-1 0,0 2 0 16,-1 3 0-16,2 1 0 15,-6 5 0-15,3 1 0 16,-4 1 0-16,-1 4 0 16,-2 0 1-16,2 0-1 15,-2 0-1-15,3 10 1 16,-1 8 1-16,0 4 8 15,-1 7 4-15,-1 1-5 16,0 0 8-16,-1 0-1 16,-1 0-3-16,-1-3 3 0,2-3-8 15,-1-4-6 1,1-4 0-16,-2-5-1 0,1-2-1 16,7-5-42-16,8-4-105 15,2 0-174-15,2-11-564 0</inkml:trace>
  <inkml:trace contextRef="#ctx0" brushRef="#br0" timeOffset="37831.7413">21989 2357 1652 0,'0'0'313'15,"0"0"-234"-15,0 0-54 16,0 0 3-16,0 0 45 16,0 0-40-16,0 0-33 15,3 63-67-15,0-50-422 16,0-2-487-16</inkml:trace>
  <inkml:trace contextRef="#ctx0" brushRef="#br0" timeOffset="38000.1879">21995 2554 1264 0,'0'0'293'0,"0"0"-57"16,0 0 39-16,0 0-105 15,0 0-99-15,0 0-71 16,0 0-37-16,13 71-337 16,1-70-930-16</inkml:trace>
  <inkml:trace contextRef="#ctx0" brushRef="#br0" timeOffset="38591.2561">22593 2193 1732 0,'0'0'298'15,"0"0"-149"-15,0 0 40 16,0 0-42-16,0 0-23 16,0 0-47-16,0 0-33 15,0 6-22-15,0 12-4 16,0 7 57-16,5 10-7 16,-1 8-23-16,3 3-15 15,-1 2-16-15,1-3-13 16,0-1-1-16,1-6 0 15,-1-5-11-15,2-6-28 16,-1-7-51-16,-4-6-53 0,2-6-62 16,9-8-160-16,-3-5-336 15,2-7-695-15</inkml:trace>
  <inkml:trace contextRef="#ctx0" brushRef="#br0" timeOffset="38804.3218">22861 2233 1733 0,'0'0'336'15,"0"0"-236"-15,0 0 104 16,0 0-17-16,0 0-27 16,0 0-62-16,0 0-48 15,3-2-24-15,2 23 4 16,0 7 12-16,-1 6 3 0,-1 7-3 15,4 2-8 1,-4 0-7-16,0-1-13 0,2-2-14 16,0-5 0-16,-2-4 0 15,0-7 0-15,-2-6-20 16,1-5-81-16,1-9-140 16,0-4-280-16,-2 0-310 0</inkml:trace>
  <inkml:trace contextRef="#ctx0" brushRef="#br0" timeOffset="39002.3463">22756 2416 841 0,'0'0'1217'15,"0"0"-1021"-15,0 0-126 16,0 0-27-16,84 0-19 15,-46 4-24-15,4 0-17 16,4 2-165-16,-11-3-372 16,-8-1-563-16</inkml:trace>
  <inkml:trace contextRef="#ctx0" brushRef="#br0" timeOffset="39435.4973">23151 2423 1785 0,'0'0'354'0,"0"0"-259"0,0 0-2 16,0 0-32-16,0 0-23 15,90 0-16-15,-69 0-16 16,-2 0-5-16,-1 0-1 15,-6-4 0-15,-4 1 0 16,-2-1 0-16,-5-1 6 16,-1 1 6-16,0-1 21 0,0-1 19 15,-6-2-25 1,-7 1-5-16,-5 2 6 0,-2-1 8 16,-4 3 13-16,1 2-1 15,-3 1-18-15,3 0-20 16,0 2-1-16,2 9-1 15,3 3-2-15,5 4-5 16,2 3 10-16,7 4 7 16,4 2-9-16,0-1-8 15,1-1 8-15,13-4-9 16,10-4-1-16,4-4-48 16,27-12-133-16,-2-1-413 0,-7 0-562 15</inkml:trace>
  <inkml:trace contextRef="#ctx0" brushRef="#br0" timeOffset="40171.4479">22225 1944 1189 0,'0'0'918'16,"0"0"-773"-16,0 0-9 15,0 0-27-15,0 0-31 16,0 0-58-16,0 0-20 16,-2 16 0-16,2 0 17 15,5 2-11-15,2 0-4 16,3 0 0-16,-2-4 5 15,3-1-1-15,-1-5-5 16,4-2-1-16,-2-4 0 16,0-2 0-16,1 0-19 15,1 0-2-15,-3-11 3 16,1-3 10-16,-1-1 8 16,1-1 1-16,-8 4 19 0,-1 3 38 15,-1 2 18-15,-1 3 1 16,-1 2-11-16,0 2-15 15,2 0-23-15,-2 0-7 16,1 0-19-16,4 13 5 16,0 6 10-16,6 5 2 15,1 4-12-15,6 3-7 16,9 9-140-16,-5-8-488 16,-7-9-1433-16</inkml:trace>
  <inkml:trace contextRef="#ctx0" brushRef="#br0" timeOffset="40883.8307">21673 2985 1156 0,'0'0'639'15,"0"0"-465"-15,0 0 61 16,0 0-13-16,0 0-21 16,0 0-48-16,0 0-72 15,0-1-38-15,0 7-20 16,0 11-13-16,-6 7 50 16,-4 7 1-16,2 6-19 0,1 1-19 15,-1 0-8 1,4-1-14-16,1-4 7 15,1-2-8-15,2-4 0 0,0-6-13 16,0-4-66-16,6-8-108 16,11-7-166-16,-1-2-491 0</inkml:trace>
  <inkml:trace contextRef="#ctx0" brushRef="#br0" timeOffset="41132.05">22134 3104 1506 0,'0'0'312'0,"0"0"-222"16,0 0 29-16,0 0 101 15,0 0-70-15,0 0-93 16,0 0-57-16,-7 44-22 16,17-37-190-16,1-1-471 0</inkml:trace>
  <inkml:trace contextRef="#ctx0" brushRef="#br0" timeOffset="41309.4282">22125 3251 1446 0,'0'0'563'0,"0"0"-493"15,0 0 87-15,0 0-26 16,0 0-73-16,0 0-41 16,0 0-17-16,29 61-215 15,-13-56-560-15</inkml:trace>
  <inkml:trace contextRef="#ctx0" brushRef="#br0" timeOffset="41950.2725">22664 3038 1751 0,'0'0'493'16,"0"0"-434"-16,0 0 0 16,0 0 29-16,0 0 1 15,0 0 35-15,0 0-18 0,0 61-48 16,-3-39-30-16,-4 0-17 15,2-2-5-15,0-3-5 16,4-2 1-16,1-3-2 16,0 0 1-16,1-4 0 15,16-1-1-15,1-2-17 16,9-3-19-16,1-2-17 16,3 0 3-16,1 0 7 15,-6 0 12-15,-2-3 13 16,-6-1 6-16,-5 1 12 15,-7 0 1-15,-2-1 27 16,-4 1 21-16,0-2-2 16,0-1-29-16,0-3-18 0,-8 1 0 15,2 0 0 1,1-2 1-16,1 1 8 0,4-2 5 16,0 2 4-16,0 2 5 15,0 0-4-15,0 3-2 16,3 1 7-16,-3 2 13 15,1 1 5-15,-1 0-9 16,0 0-8-16,0 0-8 16,0 3-6-16,-1 13 16 15,-6 7 47-15,-1 4-20 16,2 4-11-16,2 1-25 16,1 1-18-16,3-3-7 15,-9 2-119-15,4-6-217 0,-2-9-1201 16</inkml:trace>
  <inkml:trace contextRef="#ctx0" brushRef="#br0" timeOffset="45848.475">9283 3843 329 0,'0'0'9'0,"0"0"-9"0,0 0 1 15,0 0 11-15,0 0 5 16,0 0-7-16,0 0 5 16,-3 0 25-16,0-2 101 15,0 0 9-15,-2 0 6 16,-1 0-1-16,0-1-22 16,-1 1-16-16,-2-1-37 15,0 0-42-15,0 0-35 16,-3 0-3-16,0 1-1 15,-1 0-33-15,-4 2 1 16,1-1-19-16,1 1 13 16,-3 0 20-16,0 0-4 15,0 0 23-15,-1 0 1 16,1 0 0-16,0 0 23 0,0 0-18 16,0 0-5-16,6 0-1 15,-4 0-5-15,4 0-27 16,0 0-20-16,0 0 39 15,-7 3 13-15,2-1 1 16,-5 3 0-16,-2 0 6 16,3 1 9-16,0-1 13 15,-1 1-6-15,-2 1-16 16,6 0 2-16,-1-2-8 16,2 3-1-16,4-4 1 15,4 0 0-15,-1 1 0 16,5-3 0-16,-1 3-1 15,0-1 15-15,0 1 38 0,-3 3 5 16,-1 2 16-16,-4 3 0 16,-2 3-18-16,-2-1 3 15,0 1-19-15,0 0-26 16,3-4-12-16,3-1 5 16,-1 0-6-16,7-5 0 15,0 1-1-15,3-1 1 16,-2 1 0-16,5-1-1 15,-4 2 2-15,-2 1 4 16,3 0 13-16,-6 4 13 16,0 1 9-16,-6 2 24 15,0 0-10-15,-1-1 24 16,2 1-30-16,1-4-9 16,4-2-2-16,3-2 12 15,3-1-26-15,0-1-12 0,-1-3-11 16,4 6 8-16,-3-1 1 15,3 2-1-15,0 3-1 16,0-1-7-16,0 4 7 16,0 1-1-16,0 0-6 15,0 1 1-15,0 0 4 16,0 0-5-16,0-2 0 16,3 0 1-16,1-2-2 15,-1-2 1-15,3 0-1 16,0-1 1-16,3 0 4 0,-2 2-5 15,4-1 0 1,-5 2 0-16,0 0 0 0,0 3 1 16,-2-2-1-16,-1 2 1 15,0-3 4-15,3 1-4 16,-3-3-1-16,5-1 0 16,2-1-1-16,-1-2-8 15,6 1-18-15,3-3 6 16,1-1 4-16,1 1 9 15,-1 1 7-15,0-1-23 16,1 1 6-16,-4 0 8 16,1 0-25-16,2 0-8 15,-1-1 14-15,0-1-9 0,4-2-43 16,-2 0 15 0,5-1-1-16,-1-1-19 0,4-1-67 15,-1 1-89-15,-6 0 116 16,0 2 79-16,-2-1 20 15,-5 0-6-15,-1 0 31 16,-1-2 2-16,0 0 20 16,6 0 5-16,-2 0-15 15,4 0-10-15,2 0-27 16,2-4-41-16,-3-1-13 16,1 2 17-16,-1-3 37 15,0 1 8-15,-3 1 9 16,-2 0 10-16,-1 0 72 15,-4-2 51-15,2 1 0 16,-1-1-70-16,3-1-2 0,0 0-26 16,4-2-1-16,1 1-24 15,5-3-30-15,2 0-50 16,-5 0-25-16,2 0 51 16,-6 1 21-16,-3 2 33 15,-3-1 24-15,-3 2 23 16,1 0-5-16,-4-2-18 15,2 1-11-15,1 0-13 16,1-4-1-16,2 3-15 16,2-4-17-16,-1 2-13 15,3-2 13-15,-4 2 33 16,-1-2-6-16,-5 2 6 16,1-1 25-16,-4 1 28 0,0-2 12 15,3 2 18 1,-3-1-47-16,3 0-20 0,-2-1 10 15,4 1-14-15,-2-2-12 16,-3 1-15-16,3 0 14 16,-3 2-5-16,-3-2 6 15,0 2 23-15,3-2 7 16,-3 2-4-16,4-3 8 16,-1 2-7-16,-3-2-2 15,3 0 4-15,-3 1 15 16,3 0-24-16,-3-1-5 15,0 1-4-15,3-2-10 16,-3 0-1-16,0 1-9 16,0 1 9-16,0 1 7 0,0 2 35 15,0 0 44-15,0 4 2 16,-3 0-43-16,-3-2-18 16,-4 1-5-16,4 0 11 15,-3-3-6-15,3 1-21 16,-3-4-6-16,3 0-21 15,-3-1 5-15,3-1 4 16,-7 1-16-16,2 3-15 16,-8-1 35-16,-3 2 8 15,-4 0 1-15,-10 1-1 16,-4 1-12-16,-2 1 11 16,-4-1 1-16,6 2-42 15,4-3-40-15,9 2-35 16,5 1-86-16,2 1 32 15,4 2-50-15,7 0-284 0</inkml:trace>
  <inkml:trace contextRef="#ctx0" brushRef="#br0" timeOffset="46191.2196">9062 3857 1132 0,'0'0'112'0,"0"0"-112"15,0 0-382-15</inkml:trace>
  <inkml:trace contextRef="#ctx0" brushRef="#br0" timeOffset="50652.2112">20991 3958 16 0,'0'0'10'0,"0"0"29"16,0 0 48-16,0 0 9 15,0 0-26-15,0 0 22 16,0 0-11-16,-77-17-19 15,65 15-15-15,-9-2 18 16,-1 1 42-16,-1 1-16 16,-2-3-9-16,-2 3-34 15,0-2-46-15,0 3-2 0,2 0-34 16,1 1-22-16,0 0-16 16,5 0 53-16,-1 0 12 15,7 0 6-15,1 0-20 16,2 0 21-16,-1 0 1 15,0 0-1-15,-2 0 2 16,0 0-9-16,-4 0 7 16,1 2-1-16,-5 2-28 15,-1 0 9-15,-4-2-12 16,1 0 32-16,-1 2 52 16,3-1-26-16,0 2 9 15,5 1-24-15,0 1 2 0,5-1 15 16,1 1-2-16,5 0-13 15,1 1-3-15,0 0-3 16,-5 0-1-16,4-1-5 16,-2 2 11-16,-4-2 1 15,0-1-2-15,1-1 14 16,-2-1 37-16,2 0-3 16,-3 0-2-16,3 2-20 15,3 0-15-15,-6 0 8 16,4 1 8-16,1 1-22 15,3 2-14-15,4 3-1 16,-3-1 6-16,3 3-7 16,-2 0 9-16,-1 2 24 15,2 0 19-15,-2 1-24 16,1 0-8-16,2 2-7 0,2-2 2 16,-1-1-15-16,2 2 7 15,0-1-7-15,0 1 0 16,0-2 2-16,5 1-2 15,1-3 13-15,0 2-7 16,-2-1 10-16,3-2-8 16,0 1 13-16,-1 0-1 15,0-3 0-15,4 3 7 16,2-3-1-16,6 1-7 16,0 0-6-16,6 0-13 15,-2-2 16-15,1 1-7 16,2-1-9-16,2 1-6 15,-5-1 4-15,3-1-6 0,-1 2 6 16,2-3-12 0,0 0 8-16,1-1 5 0,5-2-5 15,-6 1-10-15,4-3-12 16,2 2-1-16,-4-2 19 16,-1 0-3-16,-3-1 4 15,-2 1 9-15,-1-1 1 16,0 0-1-16,-6-3 0 15,2 0 0-15,0 0 1 16,4 0-1-16,3 0-1 16,-2 0-50-16,4 0 2 15,-1 0 5-15,-1-4 9 0,1-2-1 16,-2 0-20-16,-1-1 43 16,-1-1-6-1,-2-1 10-15,4-1 9 0,-6-1 1 16,5-1 22-16,-3 0-23 15,0 0-15-15,-1 2 2 16,0-2 13-16,-1 1 0 16,0-1-16-16,-2 3 3 15,2-1 13-15,-7 0 18 16,2 2 32-16,-3-2-8 16,2 0-4-16,-5-2 14 15,4-1 1-15,-3-1 13 16,2-3-29-16,5 0-17 0,-8-1-2 15,0 2 12 1,0-1-4-16,-3 0 15 0,2 1-9 16,-2 1 2-16,0-1-18 15,2 3-6-15,3-3-10 16,-2 2 0-16,-3-1 0 16,2 1 1-16,-3-1 1 15,-2 1 6-15,0-3 3 16,-7-1 5-16,-15-4 8 15,-7-5-23-15,-9-2 18 16,-3-4-19-16,-3-1-12 16,-12-15-173-16,11 8-203 15,2 6-800-15</inkml:trace>
  <inkml:trace contextRef="#ctx0" brushRef="#br0" timeOffset="67275.7221">17684 5541 195 0,'0'0'352'15,"0"0"-172"-15,0 0-60 16,0 0-30-16,0 0 21 16,17-7 24-16,-11 7 22 15,2-3-27-15,0 3-14 16,2 0-17-16,2-1-17 15,9-2-28-15,-1 1-24 0,8 0-13 16,1 0-9 0,7 1-7-16,0 1-1 0,3 0 0 15,-5 0 0-15,2 0 0 16,0 0 0-16,-2 0 1 16,-6 0-1-16,4 1 0 15,2 2 1-15,-6 0-1 16,8 0 0-16,0-2 0 15,-3 2 0-15,2-2 0 16,1-1-1-16,0 0-9 16,3 0 4-16,-7 0 5 15,4 0-7-15,0 0 1 16,2 0 1-16,-2 0 6 16,-1 0 0-16,1 0-2 0,0 0 1 15,3 3 1-15,4-3 0 16,-1 0-2-16,0 0-9 15,-1 0-1-15,-1 2 2 16,-4-1 2-16,-1 2 8 16,-2-2-1-16,-4 2 1 15,3-1 0-15,-2-2 1 16,-1 0-1-16,0 4 0 16,-1-3 0-16,0 1 0 15,1-2 0-15,0 0 1 16,3 0-1-16,1 0 0 15,-1 0-1-15,-2 0-11 16,-1 0 12-16,-4 0-1 0,-2 0-5 16,-6 0 6-16,1 0 1 15,-1 0-1-15,0 0 0 16,2 0 1-16,0 0-1 16,3 0 1-16,2 0 0 15,2 0-1-15,-1 0 0 16,2 0 0-16,-5 0-1 15,1 0 1-15,-4-2 0 16,1 1 0-16,0-3 0 16,1 4 0-16,1 0 0 15,3 0 0-15,1 0 0 16,6 0 0-16,-4 0 0 16,2 0-1-16,0 0 0 0,-7 0-56 15,0 0 4 1,-5 0 33-16,-1 0 14 0,-1 0 6 15,-3 0-1-15,2 0 1 16,3 0-1-16,-5 0 1 16,3 0 0-16,3 0-1 15,-6 0-6-15,2 0-2 16,3 0-5-16,-3 0 4 16,1 0-2-16,2 0-8 15,-2-3 9-15,0 0 1 16,0 0 10-16,-6 3 1 15,3 0 0-15,0 0-1 0,-3 0-1 16,-3 0-5 0,-1 0-72-16,3 0-77 0,-2 0-31 15,0 0-528-15</inkml:trace>
  <inkml:trace contextRef="#ctx0" brushRef="#br0" timeOffset="73448.4359">24086 4630 1060 0,'0'0'251'0,"0"0"-193"16,0 0-49-16,0 0 14 15,0 0 85-15,98-9 14 16,-71 7-2-16,6 2-28 16,8-1-18-16,7 0-9 0,7 0-20 15,2-1-4-15,1 1-4 16,-4-1-12-16,1 2 3 16,-3 0-19-16,-2 0-8 15,-4 0-1-15,-3 0 0 16,-3 0 1-16,-4 2 0 15,-2-2 5-15,-1 0-5 16,-3 0 0-16,-3 0 9 16,-3-2-9-16,-6-2 5 15,-3-1 6-15,-5 0-11 16,-4 2 0-16,-1 2-1 16,-1 1-89-16,-4 0-195 0,0 1-359 0</inkml:trace>
  <inkml:trace contextRef="#ctx0" brushRef="#br0" timeOffset="81702.4495">24323 14366 205 0,'0'0'542'16,"0"0"-335"-16,0 0-109 15,0 0 22-15,0 0 65 16,0 0-37-16,0-2-49 0,0-1-33 16,0 1 4-16,1 2-4 15,1-2 7-15,-2 2 0 16,1 0 9-16,-1 0-20 16,0 0-18-16,0 0-18 15,0 0-11-15,2 0-14 16,1-4 6-16,1 4-6 15,4-3 0-15,2 0-1 16,1 0-1-16,-4-1 1 16,3 1 0-16,-1 0 0 15,-3 0-1-15,0 2 1 16,2-2 0-16,-5 3 0 16,1-3 0-16,2 3 0 15,2-4 0-15,2 2 0 16,-1-2 0-16,0 1 0 0,3 2-1 15,-3-2-1-15,-2 0 1 16,2 0-5-16,-1 2 0 16,-2-2 5-16,0 0 0 15,-2 3 0-15,1-4-5 16,2 1 5-16,0-2-7 16,4 0-4-16,2-1 1 15,-1 3 4-15,-1-4-2 16,2 4-7-16,-2 0 7 15,-1-1-6-15,0 4-30 0,0-3 0 16,-1 3 10 0,-1-3 20-16,-2 3 2 15,0 0 7-15,0-1 5 0,-1-2 0 16,4 0-11 0,-2 1 12-16,2 0-1 0,1-4 0 15,2 3 0-15,1 2-5 16,0-2-10-16,-1 0-11 15,1 0 8-15,-1 2 3 16,0-2 2-16,0 3 13 16,-3 0-1-16,0 0 1 15,0-3-6-15,-3 3 7 16,1 0-1-16,-1-3 1 0,5 2 1 16,-4-2-1-1,5 0 0-15,3 0 0 0,-1-3 0 16,2 1 2-16,-1 0-2 15,-2 1 1-15,-2 0-1 16,-2 2 0-16,-3-1 0 16,1 2 0-16,-1-2 0 15,0 3 0-15,0-3 1 16,3 0 0-16,-2 2 0 16,5-2 0-16,2 3-1 15,1 0-1-15,2 0 1 16,2-4 0-16,-2 4-1 15,-2 0 0-15,2-2 1 16,-4 1-1-16,-1 1 1 16,-1-3 0-16,-4 0 0 0,2 3 0 15,-5-3 0-15,1 3 0 16,1 0 1-16,0-4 0 16,4 1-1-16,1-1 0 15,2-2 0-15,3 2-9 16,0-2 3-16,-2 2 5 15,1-1 0-15,0 1 0 16,-4 1-15-16,-2 0 7 16,-1 2 8-16,-3-2 1 15,-2 3-1-15,-1 0 1 16,-1-3 0-16,-1 3 0 16,2 0 1-16,-2 0 9 15,0 0-3-15,1-3 8 0,-1 3-8 16,2-4 0-1,-1 1-6-15,-1 0 8 0,0-1-1 16,0-2 4-16,0 2-12 16,-1-4-7-16,-7 3 7 15,-3-2-1-15,-2 0 0 16,3 1 1-16,-2 2 0 16,4-1 1-16,4 2 0 15,-1 1 11-15,5 2 1 16,-1 0-4-16,1 0 1 15,0 0-1-15,0 0-9 16,0 0 1-16,0 0-1 0,0 0-10 16,0 0-11-1,3 0 21-15,4 0 15 0,5 5-6 16,0 0-1-16,2 2-7 16,0 0 0-16,0 3 0 15,-1 3 0-15,-2-3-1 16,-5 4 13-16,0-1 15 15,-3-1 7-15,-3 2-29 16,0-1 3-16,0 0-8 16,0 1-1-16,-20 2-2 15,3-2-137-15,-3-5-388 0</inkml:trace>
  <inkml:trace contextRef="#ctx0" brushRef="#br0" timeOffset="83463.1763">24079 14294 580 0,'0'0'336'0,"0"0"-225"15,0 0-51-15,0 0 58 16,0 0 36-16,0 0-51 16,0 0-51-16,0-10-21 15,0 10-5-15,-3-2 28 16,2 0 38-16,-2-1 5 16,-3-3-23-16,2 0-14 15,-2-1-19-15,-2-3-21 0,-4-4-18 16,2-2-2-16,-4-4-35 15,0 1-11-15,0-4 8 16,1 3 13-16,-1-3 12 16,-1 0 6-16,2 2 6 15,-3-2 1-15,0 0 0 16,0 3 0-16,0 1 1 16,-2-1-1-16,1 1 1 15,0-1 1-15,1 0-1 16,2-1 0-16,2 1 0 15,0 1 1-15,3-4-1 16,-2 3-1-16,0 0 0 16,2 1 0-16,-5 2-1 0,1 0 0 15,-2 1-12-15,-2 3 5 16,1-4-5-16,0 0-4 16,-1 3 15-16,2-1 1 15,5-2-1-15,4 4 2 16,-3-1 0-16,4-2 0 15,4 3 0-15,1 0 6 16,0-3-6-16,0 2 2 16,0 1-1-16,0 0 0 15,-5-3-1-15,-1 5 0 16,-1 1-6-16,-3 0 5 16,-1 0 0-16,2 4-1 15,0-1 2-15,3 4 9 16,3-1 17-16,0 1-9 0,2 0-3 15,1-1 11-15,-2 1 2 16,2 3-16-16,0-3 0 16,0 3-3-16,0 0-7 15,0 0-1-15,0 0 0 16,0 0 0-16,0 0-6 16,-1 0 0-16,1 0-7 15,-3 0 4-15,0 6 9 16,-3 1 0-16,1 3 0 15,1-3 0-15,1 0 0 16,0-1 0-16,0-3 0 16,1-1-3-16,2-2 3 15,0 0 0-15,0 0 7 0,0 0 5 16,0 0 3-16,0 0 11 16,0-5 9-16,3-2-17 15,5-6-16-15,1 3 14 16,1-3-10-16,-1 4-4 15,-1-1-2-15,0 6 0 16,-3-2-7-16,-2 2 14 16,1 4 24-16,3 0-3 15,-1 0 4-15,5 0-13 16,3 10-18-16,7 7-1 16,5 6-8-16,22 27-24 15,-6-8-210-15,-2-5-480 0</inkml:trace>
  <inkml:trace contextRef="#ctx0" brushRef="#br0" timeOffset="85398.1573">24023 14502 222 0,'0'0'394'0,"0"0"-258"15,0 0-130-15,0 0 4 16,0 0-10-16,0 0 43 16,0 0-18-16,0-13-18 15,0 13-7-15,0 0 8 16,0-3 67-16,0 3 36 15,0 0-8-15,0 0 10 16,0 0 5-16,0 0-20 0,0 0-21 16,0 3-16-16,-2 10-9 15,-2 1 1-15,-4 6-31 16,0 2-11-16,2 1-10 16,-4 4 1-16,4-1-1 15,-2 0 0-15,2 1 1 16,-2-3-1-16,1-2-1 15,-5-1 2-15,3-2-1 16,-2 1 0-16,1-4-1 16,-1 1 1-16,2-1-1 15,-1 1 2-15,1-5-1 16,0 5 0-16,0-3-1 16,0 5 1-16,2-4-1 15,-2 1 1-15,-1 2-1 0,0-1 0 16,0-3 0-16,-2 1 0 15,2 0 0-15,1 1 0 16,-5-5 0-16,4 1 0 16,-3 1-1-16,4 0 0 15,-4-2-6-15,3 2 4 16,0 0-3-16,1-3 6 16,-2-1-1-16,4 1-1 15,-1 0 1-15,2-3 1 16,0 0-2-16,1-1-5 15,0-2-22-15,4-1-12 0,1 0 21 16,-3-3 11 0,3 0 9-16,0 0 1 0,0 0-1 15,0-6-16-15,6-4-13 16,2-4 11-16,0-1-9 16,1-3 6-16,-3-1 20 15,3 5 1-15,-5-2 17 16,1 2-4-16,-1 4 2 15,1-2 1-15,-1 2 9 16,-1 3 20-16,1-3 13 16,-1 1 20-16,-1 5 3 15,-1-3-20-15,1 4 0 16,-1 0-4-16,-1 0-25 16,2 2-8-16,-2 1 4 15,0 0-2-15,0 0-2 0,0 0-2 16,0 0-7-16,0 0-15 15,0 0 0-15,-6 1-6 16,-6 12 6-16,2 0 13 16,-2 0-4-16,0 1-1 15,3 1 8-15,3-4 0 16,1 2 5-16,0-3-6 16,2 3-1-16,3-3 1 15,0 0 0-15,0-4 7 16,0 2 9-16,10-3 4 15,5 0-13-15,4-5-22 16,6 0-27-16,1 0-64 16,9-5-122-16,-7 0-159 0,-7-3-509 15</inkml:trace>
  <inkml:trace contextRef="#ctx0" brushRef="#br0" timeOffset="95246.9286">22119 12912 279 0,'0'0'213'0,"0"0"-144"16,0 0-1-16,0 0 61 15,0 0-4-15,0 0-47 16,0-25-10-16,0 21-3 16,0 1 24-16,0 1 68 15,0 2-1-15,0-5-37 16,0 5 14-16,0 0 19 16,0 0-2-16,0 0-30 15,0 0-32-15,0 0-23 0,0 0-19 16,0 0-27-16,2 0-19 15,1 0 0-15,2 5 3 16,1 4-1-16,-1 1-2 16,3 3 0-16,-5-3 0 15,0 0-1-15,-3 0-7 16,0 0 7-16,0-1-10 16,0-2 10-16,0-1-8 15,0 1 8-15,0-4 1 16,0-2 0-16,0-1-8 15,0 3-15-15,0-3-6 16,0 0 15-16,0 0 13 16,0 0-1-16,0-7-13 15,4-6-26-15,5 1 28 16,-2-5 7-16,1 0-3 16,0 0-3-16,2 1 2 0,-4 0 10 15,1 3 0-15,2 2 1 16,-2 1 5-16,-1 1 11 15,1 5 1-15,-1 1 0 16,-5-1-11-16,2 4-6 16,-2 0 13-16,1 0-12 15,-2 0-2-15,1 7 1 16,-1 7 8-16,0-1 0 16,0 3 6-16,0 0-14 15,0-2 0-15,2-1 0 16,-2 0 0-16,0-3 1 15,0-3-2-15,0-3 0 0,0-1-11 16,0-3 1-16,0 0-2 16,0 0 12-16,0 0 2 15,0 0-2-15,4-10-2 16,2-1-16-16,3-5 4 16,2-4-7-16,-2 3-3 15,0-2 2-15,1 3 16 16,-3 2 6-16,-1 1 0 15,-2 6 1-15,-1 0 6 16,0 4 20-16,-3 3 8 16,0 0-5-16,1 0-8 15,1 0-21-15,2 0-1 0,-1 0 0 16,0 0 1 0,1 7 0-16,-2 6 13 0,-1 5 11 15,-1 1 16-15,0 1-2 16,0-1-12-16,0-2-10 15,0-1-11-15,0-2-6 16,0-4-24-16,0 0-108 16,0-5-131-16,2 2-266 15,1-4-157-15</inkml:trace>
  <inkml:trace contextRef="#ctx0" brushRef="#br0" timeOffset="95592.3454">22518 12851 598 0,'0'0'378'15,"0"0"-246"-15,0 0-58 16,0 0 97-16,0 0 48 15,0 0-41-15,0 0-42 16,-4-7-28-16,0 7-23 16,-1 0-31-16,-1 7 22 15,1 3-35-15,2 0-29 16,3 2-6-16,0-2-5 16,0 0-1-16,4-1-24 0,8-1-13 15,2-5-50-15,-1 1 3 16,-3-4 2-16,2 0 50 15,-1 0-4-15,-4-7 14 16,-2-3 19-16,-2-3 3 16,-2-1 23-16,-1 2 2 15,0-1 18-15,0 3 9 16,-6 3-8-16,-4 3-35 16,-2-1-3-16,1 5-6 15,2 0-12-15,1 0-124 16,2 2-122-16,-2 11-97 15,3-2-41-15</inkml:trace>
  <inkml:trace contextRef="#ctx0" brushRef="#br0" timeOffset="96285.1834">22690 12871 1141 0,'0'0'310'16,"0"0"-232"-16,0 0-33 15,0 0 130-15,0 0 49 16,0 0-86-16,0 0-48 16,0-5-44-16,-6 5-18 15,-2-2 0-15,-3 2 1 0,-1 0-9 16,0 0-9-16,2 0-10 15,1 0 1-15,2 2-2 16,4 3-10-16,0 1-34 16,3-3-30-16,0 0 12 15,0 1 13-15,7-4 12 16,6 0 21-16,-1 0-18 16,5 0-24-16,-5-7-5 15,2-6 12-15,-2-3 37 16,-1-3 4-16,-1-6 10 15,-2 0 28-15,-2-5 3 16,0-1-14-16,-3-5 4 16,-2 7 5-16,-1 0 11 0,0 2 18 15,0 4 4-15,0 6-15 16,0 3-8-16,-1 4-8 16,-2 4 27-16,0 4-17 15,1 2-16-15,-2 0-17 16,-1 0-4-16,-2 12-1 15,-3 8 30-15,0 5 2 16,3 5 1-16,1 1-18 16,2 5-14-16,4-3-1 15,0-4-5-15,1 2 4 16,12-9-14-16,3-1-9 16,1-5-51-16,2-6-38 15,0-3-69-15,1 0-82 16,-4-4-222-16,-5-3-237 0</inkml:trace>
  <inkml:trace contextRef="#ctx0" brushRef="#br0" timeOffset="96573.4472">22803 12797 614 0,'0'0'582'0,"0"0"-475"16,0 0-61-16,0 0 43 15,0 0 60-15,0 0-23 16,0 0-69-16,55 14-30 0,-44-11-15 16,1-3 1-1,-2 0-4-15,0 0 1 0,-4 0 5 16,0-10 4-16,-3 0-9 16,-3-2 27-16,0 1-18 15,0-2-13-15,-3 3-5 16,-8 4 15-16,0 2 12 15,-6 4 9-15,1 0-10 16,-2 4-9-16,0 9 17 16,3 4 13-1,2 1 26-15,3 0-19 0,7 2-36 16,3 0-19-16,0-4 0 16,13-2-59-16,6-2-28 15,18-5-152-15,-4-4-157 16,-3-3-370-16</inkml:trace>
  <inkml:trace contextRef="#ctx0" brushRef="#br0" timeOffset="96982.0318">23013 12762 1317 0,'0'0'470'0,"0"0"-470"16,0 0-14-16,0 0 14 15,0 0 97-15,0 0 41 16,0 0-59-16,12 49-35 16,-9-32-23-16,0 2-2 15,0-8-7-15,-3-2-11 16,0 2-1-16,0-9-1 16,0 1 1-16,0-3 0 15,0 0 22-15,-3 0-6 0,-3-3-10 16,1-10-1-16,5-3-5 15,0-7-8-15,8-4-17 16,4-2 24-16,5-2-19 16,2-2-7-16,0 8-29 15,-4 4 41-15,0 9 5 16,-6 4 7-16,-2 5-43 16,-1 3 4-16,-2 0 13 15,-2 13-25-15,-2 4-53 16,0 12-81-16,0-5-185 15,0-4-431-15</inkml:trace>
  <inkml:trace contextRef="#ctx0" brushRef="#br0" timeOffset="97421.6982">23278 12732 1066 0,'0'0'392'16,"0"0"-272"-16,0 0-37 15,0 0 71-15,0 0-25 16,0 0-41-16,0 0-53 16,-20-11-5-16,6 11 14 15,1 1 10-15,2 9-14 16,4-4-6-16,-2 4-6 0,6 3-19 16,3-3-8-16,0-3-1 15,0 2 17-15,9-2-17 16,3-4-5-16,4-3-47 15,1 0-34-15,0 0 20 16,-2-6-21-16,2-5-2 16,-5-4 24-16,-2-2 32 15,0 1 33-15,-4 2 16 16,-3 1 45-16,1 6 30 16,-4 2-19-16,0 5-15 15,0 0-11-15,0 0-19 16,0 0-26-16,0 15 20 15,3 2 36-15,0 2-46 16,4 2 8-16,2-4-19 16,1-2-10-16,4-1-50 0,-2-7-111 15,0-4-101-15,-4-3-208 16,-2 0-310-16</inkml:trace>
  <inkml:trace contextRef="#ctx0" brushRef="#br0" timeOffset="97706.9546">23515 12450 758 0,'0'0'844'0,"0"0"-733"16,0 0-84-16,0 0 29 15,0 0 117-15,0 0 31 0,0 0-52 16,-5 61-57-1,5-32-34-15,0 8-11 0,0-2 7 16,7 5-17-16,2-7-21 16,0 0-8-16,3-7-11 15,-5-3-7-15,2-3 7 16,-1-9-100-16,1-2-38 16,-2-5-145-16,-1-4-224 15,-1 0-223-15</inkml:trace>
  <inkml:trace contextRef="#ctx0" brushRef="#br0" timeOffset="97904.9801">23534 12639 1280 0,'0'0'226'0,"0"0"-163"15,0 0 74-15,0 0 68 16,0 0-75-16,86 20-91 15,-61-13-39-15,-4 0-119 16,2 3-131-16,-7-4-250 16,-5-2-173-16</inkml:trace>
  <inkml:trace contextRef="#ctx0" brushRef="#br0" timeOffset="98249.3934">23708 12679 715 0,'0'0'667'16,"0"0"-535"-16,0 0-43 0,0 0 64 15,0 0 62-15,0 0-55 16,0 0-86-16,-6 6 13 16,6 5-59-16,0 4-3 15,4-1-24-15,9-4 17 16,1 3 9-16,1-6-14 16,2-4-12-16,-5-3 1 15,-2 0 3-15,-3-3-5 16,-5-8 0-16,-2-5 1 15,0 0 0-15,-6 0 5 16,-7-1 6-16,-5 4-3 16,-2 3-7-16,1 4-1 15,1 0-1-15,3 6-86 0,6 0-152 16,6 6-82-16,3 3-195 16,0-2-121-16</inkml:trace>
  <inkml:trace contextRef="#ctx0" brushRef="#br0" timeOffset="98259.4207">23708 12679 1151 0</inkml:trace>
  <inkml:trace contextRef="#ctx0" brushRef="#br0" timeOffset="98533.1462">23708 12679 1151 0,'57'-37'506'0,"-57"34"-437"0,0 3 21 0,0 0 99 16,3 0-21-16,0 0-89 15,0 3-50-15,1 7 22 16,-1 4-8-16,2-1-13 0,2 4-6 15,-1-1-5-15,0 0-12 16,-1-6-5-16,-2 0-1 16,-2-6-1-16,-1-4 0 15,0 0 0-15,0 0 0 16,-1-10 18-16,-2-7-9 16,-2-5-8-16,3-5 5 15,2 1-6-15,0-2-1 16,7 3-12-16,-1 5 5 15,2 5 8-15,-2 9-6 16,0 6-51-16,2 0-169 16,7 24-142-16,-3 1-34 15,2-1-506-15</inkml:trace>
  <inkml:trace contextRef="#ctx0" brushRef="#br0" timeOffset="113416.0493">12377 8098 978 0,'0'0'178'16,"0"0"-141"-16,0 0-17 15,0 0 112-15,0 0 24 16,0 0-36-16,39 0-37 16,-30 0-4-16,1 0-6 15,-1 0 9-15,0 0 21 16,3 0-27-16,-3 0-18 16,3 0-4-16,6 0-6 15,4 2-19-15,5-1-11 16,4 2-17-16,2 1 1 15,3-1 5-15,0 3-7 0,1-2 0 16,-1 0 0-16,4 0 0 16,-4-2 1-16,0 3 0 15,-4-2-1-15,3-2 1 16,-5 5 0-16,1-5 0 16,2 5 0-16,0-2-1 15,4 2 1-15,-3 1 0 16,5-1 0-16,-3 1 0 15,3 0 0-15,-2-1 0 16,0 1-1-16,-1-3 1 16,3 2-1-16,-3-2 0 15,1 0 0-15,0 0 0 16,-1 0 0-16,3 0 0 0,-3 2-1 16,1 0 1-16,0 1 0 15,0 0 0-15,1-1 0 16,-2 1-1-16,4-3 1 15,-5 5 0-15,3-5 0 16,1 0 0-16,1 3-1 16,-1-4 1-16,0 3-6 15,-1 0-7-15,2 0 2 16,-2-2 11-16,1 2 0 16,-3-2-2-16,4 3-10 15,-6-4-10-15,2 4 7 16,0-5 6-16,0 5-5 0,-1-3 13 15,2 0 1-15,1-1 0 16,1 2-1 0,-3 0 1-16,4-1 0 0,-6 0 0 15,2-2-2-15,-3 2 2 16,0-1-17-16,-4-2-8 16,6 0-1-16,-5 4 8 15,-1-3 9-15,3 1 9 16,1 3-1-16,-1-3 0 15,4 1-5-15,6-1 6 16,-3-2-23-16,0 1-8 16,0-2-1-16,-4 1 15 15,1-1 16-15,-3 0 0 16,-2 0 0-16,-1 0-1 16,-6 0 2-16,0 0 0 15,0 0 0-15,-1 0 0 0,3 0 0 16,-5 0 0-16,3 0 0 15,-2-1 2-15,2-2-2 16,-3 1 0-16,6 2 0 16,-2 0 0-16,2 0-14 15,-1 0-19-15,4 0 4 16,-1 0 0-16,2 0-1 16,0 0 22-16,1 0 0 15,-3 0 8-15,3-1 0 16,-5-2 0-16,-2 2 1 15,1-2-1-15,-1-3 0 16,-1 3 0-16,-2-1-1 0,1-1-31 16,-3 1 0-16,3-2-25 15,-1-1 12-15,4 2 32 16,-4 0 11-16,5 4 1 16,-5-2 0-16,4 3 0 15,-3-3 1-15,3 3 6 16,1 0 6-16,1 0-2 15,2 0-1-15,-1 0-8 16,3-3 0-16,1 0 0 16,0-4 1-16,-4 4-1 15,3-4 10-15,-6 4 21 16,3-1-1-16,-2 1-6 16,-5 3-8-16,4-1-3 0,2 1-4 15,2 0-9 1,3 0 0-16,-2 0-1 0,3 0 0 15,1 0 0-15,-6 0 6 16,0 0-6-16,-2 0 2 16,-4 0 11-16,0 0 15 15,-4 0 11-15,4 0-6 16,-1 0-11-16,4 0-11 16,3 1-10-16,7-1-1 15,0 0 0-15,0 0-36 16,-2 0-10-16,0 0 4 15,-2 0 20-15,-6-3 10 16,-3-1 11-16,-8 1 1 16,-4 3 0-16,-1 0 1 0,-7 0-1 15,0 0-9-15,-3 3-111 16,3 1-368-16</inkml:trace>
  <inkml:trace contextRef="#ctx0" brushRef="#br0" timeOffset="115398.244">15252 7239 1285 0,'0'0'263'0,"0"0"-141"16,0 0 33-16,0 0 89 16,0 0-21-16,0 0-66 15,0 0-50-15,7-10-15 16,-4 10-5-16,-3 0-23 15,0 0-19-15,0 0-18 16,0 0-12-16,0 0-15 16,0 0-7-16,0 7-4 0,0 10 10 15,0 2 1-15,0 4 0 16,-6 3 0-16,2-2 6 16,1-5-5-16,0 1-1 15,0-1 0-15,3-5 1 16,0-3 0-16,0-1-1 15,0-5 0-15,0 1 0 16,0-4 0-16,0 1-1 16,0-1 1-16,6-1 0 15,8 1 1-15,8-2-1 16,6 0-1-16,5 0 1 16,0 0-6-16,-4 0 6 15,0 0 0-15,-2 1 0 0,-8 3 0 16,-7-1-1-16,-4-2-7 15,-4 1-20-15,-4-2-71 16,0 4-77-16,-12-4-133 16,-3 0-223-16,2 0-629 0</inkml:trace>
  <inkml:trace contextRef="#ctx0" brushRef="#br0" timeOffset="115705.1186">15610 7364 1692 0,'0'0'230'0,"0"0"-169"15,0 0 1-15,0 0 119 16,0 0 2-16,0 0-65 15,0 0-47-15,25-15-34 16,-25 15-19-16,0 3-12 16,0 8 39-16,0 6 19 15,0 1-13-15,0 2-26 16,0 0-16-16,0-4-2 16,0 0-7-16,0-6-23 0,4 0-93 15,6-10-167 1,-1 0-374-16,-2-4-901 0</inkml:trace>
  <inkml:trace contextRef="#ctx0" brushRef="#br0" timeOffset="115871.7258">15671 7156 2162 0,'0'0'257'0,"0"0"-187"15,0 0-51-15,0 0-19 16,0 0-50-16,0 0-284 0,0 0-916 16</inkml:trace>
  <inkml:trace contextRef="#ctx0" brushRef="#br0" timeOffset="139401.1104">31190 11946 856 0,'0'0'280'0,"0"0"-141"16,0 0-20-16,8-2 25 16,-4 2-1-16,5 0 11 0,4-2 2 15,6 2-44 1,6-3-35-16,5 3-2 0,6-3-18 15,2 3-16-15,4 0-5 16,1 0-13-16,3-1-2 16,-1 1 3-16,0 0-6 15,0 0-6-15,1 0-2 16,-1 0 2-16,5 0-11 16,1 0-1-16,-2 0 1 15,0 0 0-15,-2 0-1 16,-3 0 1-16,-3 0-1 15,-4 0 1-15,-2 0-1 16,-4 4 0-16,0 1 1 16,-2 3-1-16,2-1 0 15,2 0 0-15,4 3 0 0,3-4 0 16,5 1 1-16,4 0-1 16,0-5 0-16,-2 1 0 15,-5-3 0-15,-5 3 0 16,-6-2 0-16,-8-1 1 15,-4 0 0-15,-5 0-1 16,-3 0 0-16,-2 0 1 16,0 4 0-16,3-4-1 15,2 2-1-15,2-2 1 16,2 0 2-16,3 0-2 16,-2 0 0-16,-4 0 0 15,-2 0 0-15,-5 0 1 16,-7 0 1-16,-1 0-2 0,0 0-1 15,0 0-5 1,0-2 3-16,-6-2 3 16,-4 0 15-16,0-1-6 0,-1-2-7 15,-1-3-1-15,2 0 8 16,1 0-2-16,0-5-1 16,1 0-5-16,1-4 0 15,-1 2 0-15,-2 3 0 16,0-1 0-16,-4 1-1 15,2 5 0-15,2-2 0 16,0 7-2-16,2 1-5 16,3 3 6-16,4 0-6 0,1 0 6 15,0 0 0 1,0 0-8-16,0 0-3 0,0 0 6 16,3 3 6-16,3 4 5 15,3 3 6-15,1 0-2 16,4 3 1-16,2 1-10 15,2-1 1-15,8 3 8 16,2-3-8-16,3 4 0 16,2-1 0-16,-3-5 0 15,-6 2 0-15,-8-6-1 16,-6-2 0-16,-4 0 0 16,-4-5 0-16,-2 0 0 15,0 0 1-15,0 0 0 0,0 0 6 16,0 0-1-1,0 0 5-15,0 0-4 0,0 0-1 16,0 0 3-16,0 0-8 16,0 0 5-16,0 2-5 15,-5-2-1-15,-7 7 0 16,-11-1 30-16,-12 7 22 16,-53 14-52-16,8-3-78 15,-1-5-883-15</inkml:trace>
  <inkml:trace contextRef="#ctx0" brushRef="#br0" timeOffset="147962.0368">27066 11830 97 0,'0'0'290'0,"0"0"-140"15,0 0-107 1,0 0-43-16,0 0-42 0,0 0-31 16,-74 26 55-16,56-16 18 15,-1 0 37-15,-3 3 5 16,0-3-6-16,-2 3 28 15,-1 1-1-15,0-1-18 16,1 3-26-16,1-2-12 16,1-1-6-16,0 3-1 15,4-3-20-15,-2 4 9 16,2-4 9-16,-2 4-9 16,-1-3 9-16,0 4 1 0,-5-1 1 15,1 0 0 1,0 0 6-16,-2 3-6 0,0-1 0 15,1 0 1-15,-2-1 0 16,0 2 21-16,-1-4-6 16,1 0-3-16,1 1 24 15,4-1 37-15,3-2-29 16,-1 2-28-16,0 0-10 16,2 1 0-16,-2 0 31 15,2 3 11-15,-1-5-43 16,1 0-6-16,-2 0-2 15,0-1 2-15,-1 2 0 16,-4-2 18-16,1 3 18 16,1 2-14-16,0-3-11 15,0 1-4-15,4-1-6 0,0-2-1 16,1 1 1-16,0-1-1 16,2 3 2-16,-2-1 4 15,0 1 2-15,0-1 14 16,0 2 24-16,1 0 46 15,-1-1-63-15,2 0-21 16,-1 0 1-16,5-5-8 16,-2 2-1-16,3-1 1 15,0 0-1-15,2 1 2 16,-3-4 4-16,2 3 78 16,-1-1-36-16,1 2-32 15,-2 2-15-15,1-2 13 16,0-1-1-16,3 0-12 0,1-3-1 15,1-1-7-15,0 1 5 16,1-3 1-16,-2 3 1 16,1 3 1-16,-4-3 6 15,2 1 27-15,2-1 5 16,2-4-21-16,2-2-11 16,3-1-7-16,0-3-1 15,0 0-11-15,0 0-4 16,3 0 2-16,5-7 5 15,2-3 9-15,2 0 1 16,-1 0-1-16,-1-3 2 16,0 3-1-16,-1 1 20 15,-1 1 6-15,0-2 0 0,0 1-1 16,-3 2-3-16,-1-3 6 16,1 0 23-16,-4 3 24 15,1-2-21-15,-1 5 1 16,1-2 11-16,-1-1-27 15,1 3-24-15,1-2-8 16,-2-1-6-16,2 1 4 16,-1 3 5-16,-1-3 6 15,1 2-3-15,-1 1-1 16,1 0-4-16,-2 3-3 16,1-4-5-16,-1 4 0 15,0-3 5-15,2 0 1 16,-1-1-6-16,1 2 5 15,-1-3 2-15,1-1 2 0,-1-1 5 16,1 1-9-16,-1 2-5 16,2-3 5-16,0 1-6 15,0 2 0-15,-2 1-1 16,1 1 0-16,-1 0 0 16,-1 2 0-16,0 0 0 15,0 0 0-15,0 0-1 16,0 0-5-16,0 0 5 15,0 0 1-15,0 0 0 16,0 0 1-16,0 0 0 16,0 0 1-16,0 0-1 15,-6 4 1-15,-2 6 0 16,-1 0 6-16,-5 3-1 0,-4 2 2 16,1 1-7-16,-2 2 8 15,2-1-8-15,2 0-1 16,1-5 2-16,4 3-1 15,2-5 0-15,0 0 1 16,3-4-1-16,2 0 0 16,2-3 1-16,1 1 5 15,0-1 5-15,0-3 6 16,-2 3 0-16,2-2-7 16,0 3 0-16,-1-2 4 15,1 2-2-15,-2 2-4 16,2-2 1-16,0 3-8 15,0-4 7-15,0 0-8 0,0 0 8 16,0 0 0 0,3-3-8-16,3 0 8 0,1 0 1 15,1 0-1-15,-1 4 0 16,4-4 6-16,2 0 3 16,2 0 1-16,6 0-1 15,1 0-11-15,1 0-7 16,1 0-24-16,-2 0-64 15,-3 3-93-15,-5 1-216 16,-7 2-333-16</inkml:trace>
  <inkml:trace contextRef="#ctx0" brushRef="#br0" timeOffset="159535.9714">22501 10178 674 0,'0'0'397'0,"0"0"-272"15,0 0-94-15,0 0 9 16,0 0 107-16,79 0 0 15,-64 0-46-15,-1 0-40 16,3 0-26-16,4 0-12 0,6 0-2 16,5 4-2-16,3-1-2 15,7 4-2-15,3-1-8 16,7 4-7-16,8 4 0 16,4-1 0-16,5 3-16 15,-2 0-8-15,3 1-15 16,-8-1 15-16,1-3 8 15,-3 2 0-15,-8-3 5 16,2 1-5-16,-5-3-6 16,-3-3 0-16,-4 1-22 15,-3-3 32-15,-5-2 11 16,-3-2-4-16,-2 2 5 0,-6-3 13 16,-3 3-5-16,-4-2 0 15,-5 1-7-15,-5-1 5 16,-3-1-4-16,-3 0 5 15,0 0-6-15,0 0 0 16,0 0 5-16,1 0 6 16,4 3 2-16,-2 0-5 15,1-1 0-15,1 0-9 16,-1 1 1-16,2 4 0 16,3-1 1-16,0-3-1 15,0 6-1-15,4-2 1 16,-2-3 0-16,-1 3 1 0,1-4-1 15,-4-1 6-15,-1-2-6 16,-3 4 1-16,-3-4 4 16,0 0 20-16,0 0 35 15,0 0-4-15,0 0-8 16,0 0-8-16,0 0-6 16,0 0-9-16,0 0-4 15,0 1-10-15,0 1-2 16,3-1-9-16,-1 2 6 15,1 1-1-15,-2 2-6 16,2-2 0-16,-3 5 0 16,0-2 0-16,0 5 0 15,0 5 27-15,0 4 25 16,-3 5-2-16,2 0 16 16,1 7-26-16,0-4-1 0,0 5-5 15,0-1-24 1,5 0-2-16,3-3-2 0,0 3-5 15,1-6 8-15,-1 1 0 16,0-7-2-16,-1-1-6 16,-1-5-1-16,2-3 2 15,-7-7-1-15,1-1 1 16,-1-1-1-16,-1-3 0 16,0 0 10-16,0 0 3 15,0 0 16-15,0 0 15 16,0-4-14-16,0-6-18 15,0-2-7-15,0-1-5 16,3-1 0-16,0 2 0 0,0-2 0 16,2 5 0-1,1-2-1-15,-1 4-1 0,0 1-7 16,-2 0 8-16,1-1 0 16,0 2 1-16,0 0 0 15,1-2 0-15,-2 2 0 16,2-6 17-16,-2 4-6 15,2 0-3-15,-2 0 15 16,0 1-12-16,-2 3 6 16,-1-1 10-16,2 4-15 15,-2 0-11-15,0 0-2 16,0 0-1-16,0 0-11 16,0 0-6-16,0 0 0 0,0 4 2 15,0 5 10 1,-2 2 5-16,-2 8 1 0,-1-2 1 15,-1 4-1 1,-1 0 8-16,1 0-8 0,2 2 1 16,-3-1 0-16,3-2 0 15,1-6-1-15,1-1 1 16,1-6-1-16,-2-2 0 16,2-5 0-16,-4 0 0 15,-4 0-3-15,-7-11 3 16,-10-10 17-16,-11-4-17 15,-8-6-55-15,-26-8-69 0,4 6-261 16,10 5-801-16</inkml:trace>
  <inkml:trace contextRef="#ctx0" brushRef="#br0" timeOffset="171794.3368">1969 9003 290 0,'0'0'0'0,"0"0"0"16,0 0-223-16</inkml:trace>
  <inkml:trace contextRef="#ctx0" brushRef="#br0" timeOffset="171878.7704">1833 9026 10 0,'0'0'191'0,"0"0"-43"15,0 0-145-15,0 0 4 0,-95 11-14 16,78-10-306-16</inkml:trace>
  <inkml:trace contextRef="#ctx0" brushRef="#br0" timeOffset="173696.5859">1801 9072 235 0,'0'0'185'0,"0"0"-185"15,0 0 1-15,0 0-1 16,0 0 80-16,0 0 18 15,0 0-29-15,14 0 0 16,-12 0 8-16,1 0-11 16,-3 0-6-16,3 0-8 15,-3 0 10-15,0 0 12 16,0 0 12-16,0 0 20 16,0 0-9-16,0 0-37 0,0 0-30 15,0 0-15-15,3 0-14 16,4 0 1-16,-4 0-2 15,6 0 1-15,-1 0-1 16,1 0 0-16,1 0 0 16,2 3-13-16,1-3 13 15,1 0 0-15,-2 1 0 16,7-1 1-16,-1 1 1 16,0 1 6-16,6-2-2 15,1 0-4-15,5 0-1 16,0 0 6-16,1 3-6 15,5-3-1-15,-3 0-2 16,4 0 1-16,-1 0 0 0,-3 0-6 16,1 0-1-16,0 0 8 15,-4 0-6-15,0 0 6 16,0 0 7-16,-3 0-7 16,7 0 1-16,-3 0 0 15,2 0 0-15,0 0 7 16,3-3-6-16,-2 1-1 15,2 0-1-15,0-1-1 16,4 0 1-16,-1 2 0 16,0-2 0-16,0 0 0 15,-1 3 1-15,4 0-1 16,-3 0 0-16,7 0 0 16,-1 0 0-16,4 0 0 0,-1 0 0 15,4 0-1 1,3-2-13-16,-1 0-25 0,-5-1 4 15,2 0 7 1,-3 0-11-16,-5 2 0 0,0-1 17 16,0 1 22-16,-2-2 0 15,-1 3 87-15,3 0 8 16,-1 0-68-16,0 0-14 16,7 0-11-16,0 0 5 15,5 0-6-15,4 0 9 16,2 0 5-16,1 0-1 15,2 0 4-15,-2 0-10 0,3 0 3 16,-4 0-3 0,1 0 1-16,0 0-2 0,-1 0 9 15,-2 0-4-15,-3 0 0 16,0 4-12-16,-1-1 1 16,0 3 1-16,-2-1-1 15,-1-3-1-15,-2 5 1 16,0-1-1-1,-1-2 2-15,-2 2-2 0,-1-2 1 16,1 2-1-16,-1-2 2 16,-3 2-2-16,4-3 0 15,-1 0 0-15,1 1 0 16,-1-1 0-16,1 0 0 16,-4 3 0-16,1-5 0 15,-3 2 0-15,-1 1-7 0,-3-2-2 16,4-2 2-1,-4 0 7-15,-3 0-1 0,-2 0 0 16,-1 0-6-16,0 0 6 16,-2 0 1-16,2 0-1 15,-2 0-1-15,2 1-5 16,3-1 7-16,-2 4 1 16,5-2-1-16,-3-1 0 15,3 1 0-15,1-1 0 16,-1-1 0-16,1 0 2 15,-1 0-1-15,-2 0 0 16,2 0-1-16,-3 0 0 16,0 0-1-16,1 0 1 0,-1 3-1 15,-3-3-19-15,1 0 4 16,-4 0 14-16,0 1-4 16,-5-1 5-16,2 0-1 15,-3 2-10-15,0-2 11 16,-2 0-33-16,1 0 24 15,-1 0-33-15,-1 0 2 16,0 0 38-16,1-3 3 16,1-1 0-16,-1 1-50 15,3 1 50-15,1-3 9 16,5 2-8-16,-1 0 12 16,3 0-1-16,-2 0 2 15,2-1 21-15,0 4-12 0,1 0-4 16,2 0-7-1,3 0-9-15,0 0-3 0,2 0-1 16,-2 0-66-16,0 0-81 16,-3 0-25-16,-2 0-41 15,2 0-90-15,-9-3 1 16,-2 2 303-16,-7-2 148 16,-4-3-148-16,-4 4-69 15,-7-3-25-15</inkml:trace>
  <inkml:trace contextRef="#ctx0" brushRef="#br0" timeOffset="184834.087">28348 9022 324 0,'0'0'505'0,"0"0"-382"16,0 0-72-16,87 0 14 16,-47 0 4-16,5 0-1 15,5 0-23-15,4 0-12 16,1 0 14-16,-1 3-20 15,-1 1 46-15,-1 4-41 16,-2-3-29-16,2-2 3 0,-2-2-8 16,2-1 2-1,-2 0-19-15,1 0-101 0,0-7 78 16,-2 0-45 0,-7 0 59-16,-8 0-37 0,-7 2-102 15,-10 0 167-15,-9 3-6 16,-5-1-48-16,-3 3-522 0</inkml:trace>
  <inkml:trace contextRef="#ctx0" brushRef="#br0" timeOffset="185233.5853">28335 9097 834 0,'0'0'638'16,"0"0"-486"-16,101 0-41 0,-31-5 65 15,21 2-33 1,18 0-58-16,4 3-55 0,-19 0-22 16,-25 0-8-16,-27 3-9 15,-4 2-17-15,1 0-27 16,3 2-32-16,12-5-85 15,-14 1-161-15,-10-3-588 0</inkml:trace>
  <inkml:trace contextRef="#ctx0" brushRef="#br0" timeOffset="196509.6734">4192 11804 667 0,'0'0'340'0,"0"0"-223"0,0 0-93 15,0 0-11-15,0 0 121 16,-3 0 45-16,3 0-75 16,0 0-37-16,0 0 0 15,0 0 48-15,0 0 8 16,0 0-34-16,0 0-23 16,0 0-5-16,9 0-15 15,3 0-30-15,9 0-6 16,9 0-4-16,8 0-4 15,3 0-1-15,2-3 6 0,3 3-7 16,-1 0 1-16,1-2-1 16,-4 0 0-16,1 2-1 15,-1 0-8-15,-6 0 8 16,3 0-5-16,1-3 5 16,-3 3 0-16,2-3-8 15,0 3-11-15,1-4-7 16,-1 1-1-16,-3 1-6 15,-2 0 0-15,-1-2-4 16,-6 2-6-16,-2 1 2 16,-1-1 13-16,-9 2 14 15,-2-1 5-15,-2 1 9 16,-5-3 0-16,0 3 1 0,-2 0 0 16,2 0 0-16,-3-3 0 15,3 3 1-15,0-4 0 16,9-2-1-16,-3 2 0 15,4-2 0-15,-2 3-2 16,-2-3-7-16,-2 1 8 16,-1 3 0-16,-1-1 1 15,-5 1 0-15,-2 0 7 16,-1 2 15-16,0-4 31 16,0 2 4-16,-3 1-28 15,-6-5-4-15,-3 2-6 16,-1-2-11-16,-4-1-2 15,-2 1-6-15,-3-1 2 0,-1-3-2 16,1 1 1 0,-2-4-1-16,6 3 2 0,0 2 5 15,6-1-6-15,2 2 14 16,5 4 17-16,2 0 14 16,2 2-6-16,1 1-11 15,0 0-12-15,0 0-8 16,0 0 4-16,0 0-1 15,0 0-6-15,0 0 4 16,0 0-9-16,0 0 8 16,0 0-1-16,1 0 10 15,7 4 1-15,5 2-12 0,-1 1 1 16,6 0-8-16,0 3 1 16,7-3-1-1,-1 1-8-15,3-3 0 0,-6 1-20 16,3 0 7-16,-8-2-1 15,-1-1 10-15,-6 3 5 16,-3-2 0-16,-3 2-1 16,-3 1 7-16,0 0 1 15,0 0 5-15,-5 3 23 16,-11 2-6-16,-3 1 17 16,-4 4 10-16,-5 0-3 15,-2 0 6-15,0-2 2 16,-1 2-8-16,1 0-16 15,2-3-30-15,1 2-6 16,8-3-167-16,5-7-579 0</inkml:trace>
  <inkml:trace contextRef="#ctx0" brushRef="#br0" timeOffset="206772.115">9429 12101 195 0,'0'0'369'16,"0"0"-90"-16,0 0-133 15,0 0-13-15,0 0 46 16,0 0-9-16,0-1-36 15,0-2-7-15,0 0 1 16,0 3 0-16,3 0-18 16,-3-3-26-16,0 3-19 15,0 0-12-15,0 0-15 16,0 0-7-16,0 0-1 16,3 0-5-16,-3 0-5 15,0 0 3-15,0 0-3 16,0 0-3-16,0 0-6 0,0 0-1 15,0 0-2-15,0 0-2 16,0 0 1-16,3 0-1 16,1 0 4-16,2 0-1 15,5 0-3-15,2 0 0 16,2 0-5-16,6 0 0 16,4 0 0-16,4 0 0 15,3 0 0-15,7 0 0 16,3-1 0-16,4-2-1 15,-1 1-2-15,1-1-4 16,-1 3-7-16,-3-2-17 16,1 0-3-16,-7 2-2 15,0-3 8-15,-2 0 8 16,-4 3 2-16,-3-5-2 0,-5 5 3 16,-7-2 7-16,0 2 8 15,-3 0 1-15,-6 0 0 16,-2 0 0-16,-4 0 1 15,0 0 0-15,0 0 7 16,0 0-1-16,0 0 17 16,0 0-11-16,0 0-2 15,0 0-10-15,0 0 0 16,0 0-1-16,0 0 1 16,0 0 0-16,0 0 0 15,0 0 0-15,0 0 0 16,0 0 0-16,0 0-1 15,0 0 1-15,0 0-1 0,0 0-1 16,0 0 0-16,0 0-19 16,0 0-91-16,0 0-189 15,-10 0-351-15,4 0-445 0</inkml:trace>
  <inkml:trace contextRef="#ctx0" brushRef="#br0" timeOffset="209616.6187">11121 12173 993 0,'0'0'385'0,"0"0"-245"15,0 0-50-15,0 0 85 16,0 0 56-16,0 0-66 0,0 0-69 16,0-7-15-16,9 7-17 15,7 0-23-15,8 0 8 16,0 0-4-16,13 0-5 15,5 0 9-15,22 5-17 16,30-3-19-16,27 4-6 16,3-5-7-16,-5-1-7 15,-28 0-14-15,-30 0-10 16,-16-1-2-16,-4-1 17 16,3 2 10-16,-1-4-2 15,-4 4 8-15,-6 0-1 16,-15-2 1-16,-7 2 1 15,-4 0 8-15,-7 0 6 0,0 0-15 16,-10 0-12-16,-4-2-288 16</inkml:trace>
  <inkml:trace contextRef="#ctx0" brushRef="#br0" timeOffset="211773.8203">10175 12065 1295 0,'0'0'302'16,"0"0"-302"-16,0 0-61 15,0 0 61-15,0 0 55 16,0 0-2-16,0 0-35 16,30-74-18-16,-20 59-9 15,-1-2 8-15,3 0-1 16,0-6 1-16,0 2 1 15,-6-4-2-15,4-2 2 0,-7-3-1 16,1 1 1-16,-1-4 0 16,1 0 10-16,-1-3-8 15,3-1-2-15,1 1 0 16,-1-1 0-16,3 1 2 16,-3-3 6-16,3 6 0 15,-3 0 6-15,-3 3-2 16,-3 1 0-16,0 0 1 15,0 1-3-15,-3-1 2 16,-9 2-4-16,0 3 23 16,-3-2 4-16,-2 6 3 15,4-3-25-15,-3 3-11 16,4 0-1-16,-3 1 5 0,3 3-6 16,-1-2 0-16,2-1-21 15,2 3-10-15,-1-4 7 16,1 0 8-16,0-3-5 15,-3 2 9 1,0 1 11-16,-3 1-32 0,-6 2 23 16,-4 1 9-16,-2 2 0 15,-4-2 1-15,-2 4 0 16,-3 0-12-16,3-3 2 16,2 5 10-16,7-3 8 15,5 6-1-15,2 0-6 16,-2 2-1-16,1 0 0 0,0 5-1 15,-4 0-6-15,-4 0 5 16,1 5-4-16,-5 4 5 16,-3 1 1-16,2 3 1 15,1-3-1-15,3 0-1 16,-1-3 1-16,1-4 0 16,2 1-1-16,5-1-13 15,-2-3 13-15,4 3 1 16,0 2 0-16,-3 2-1 15,-4 0 1-15,1 7 0 16,0-1 0-16,0 3-1 16,2 1 1-16,1 5 1 15,3 5 18-15,-4 4 24 0,2 5 9 16,-2 3-5 0,-2 0-5-16,5 4 11 0,-1-6-9 15,4-1-12-15,1-2-9 16,3-5-5-16,3 1-8 15,0 0 2-15,3-1 3 16,2 4 7-16,4 4 10 16,0 2 11-16,0 5-13 15,0 5-17-15,7 4-7 16,-1-1-6-16,-3 8 2 16,-3 2 4-16,0 1-5 15,0-3 1-15,6 2 7 16,9-8 5-16,6-5 3 15,16-9 18-15,8-7 8 16,25-10-13-16,24-13-19 0,24-10-11 16,2-27-126-16,-29-2-252 15,-26-5-579-15</inkml:trace>
  <inkml:trace contextRef="#ctx0" brushRef="#br0" timeOffset="212512.6492">10393 10763 1122 0,'0'0'919'0,"0"0"-789"0,0 0-92 16,0 0 23-16,0 0 134 15,0 0-18-15,0 0-78 16,4-13-50-16,-4 13-10 16,0 0-6-16,0 4-15 15,0 11-8-15,0 12 12 16,0 6 7-16,0 3-19 16,0 1-2-16,0-4-8 15,0-1 0-15,6-8 0 16,0-1 0-16,-3-9-6 15,0 1-61-15,-3-5-79 16,0-3-104-16,0-7-226 16,0 0-165-16,0 0-131 0</inkml:trace>
  <inkml:trace contextRef="#ctx0" brushRef="#br0" timeOffset="212816.2155">10051 10617 861 0,'0'0'647'16,"0"0"-520"-16,0 0-28 0,0 0 72 15,0 0 71-15,0 0-62 16,0 0-70-16,63 1 6 15,-20 12-15-15,8 0-32 16,20 0-36-16,1-7-20 16,3-2-13-16,2-3-21 15,-18-1-63-15,3 0-30 16,-13 0-29-16,-16 0-60 16,-24 0-110-16,-9 0-184 15,-6 3-547-15</inkml:trace>
  <inkml:trace contextRef="#ctx0" brushRef="#br0" timeOffset="219481.0277">18642 10889 719 0,'0'0'336'16,"0"0"-185"-16,0 0-63 15,0 0 47-15,0 0 31 16,0 0-12-16,-4-21-87 15,18 11-40-15,-5-2 14 16,3-1 11-16,3-4-15 16,-6 4 10-16,0-4 14 15,-1 0-34-15,1 1-20 16,1-7-5-16,6-1-2 0,-3-4 0 16,7-6-19-16,-1 0 8 15,2-1 10-15,1-1-14 16,-1 2 14-16,-1 8 0 15,-4 3-1-15,-3 3-5 16,1 3 1-16,-4 5-12 16,-1-5 9-16,3 5 1 15,-1-3-2-15,-2-1 9 16,1 2 0-16,2 5 1 16,2-2 0-16,-1 2-2 15,3 2-8-15,7 0-5 16,-1 1 4-16,8 3-5 15,3 2 4-15,4-1 2 16,5-2-17-16,4 4-4 16,0 0 15-16,2 0 15 0,1 0 0 15,-3 0 0-15,3 6 0 16,0 4 0-16,0 1 1 16,3 5 0-16,0-3-1 15,6 4 1 1,7 2-1-16,3-5 1 0,7 3-13 15,-2-4-39-15,0 1-8 16,-6-5 20-16,-4 0 21 16,-12-2 17-16,-8-1 0 15,-12-3 1-15,-4 1 1 16,-11-3 7-16,-2-1 15 16,-8 0 40-16,-3 0 24 15,0 0 2-15,-3 0-18 0,0-5-35 16,3 0-16-16,-2-2-18 15,1-3 0-15,-2-2-1 16,0-2-9-16,0 0-9 16,0-2-14-16,-6-4 3 15,-10 0 10-15,-1 4 10 16,-5-4 7-16,-5 0 0 16,-2 3 1-16,-3 0 1 15,0 2-1-15,5 2 1 16,3 3 0-16,7 3 1 15,6 4 0-15,5 2 9 16,4 1 3-16,2 0 14 16,0 0 5-16,0 0-4 0,0 0-15 15,8 0-7-15,6 0-5 16,3 7 5-16,9 0-4 16,2 6-1-16,3-2 9 15,4 0-8-15,-1 0-1 16,2 6 0-16,-2-5 5 15,-2 5-6-15,-4-3 1 16,-7-2-1-16,-6 1 0 16,-7-3 0-16,-5 0 0 15,-3 0 11-15,0 0 19 16,-13 1 1-16,-8-1-10 16,-10 0-13-16,-15-1-8 0,-38 1-17 15,12 0-321 1,4-7-1088-16</inkml:trace>
  <inkml:trace contextRef="#ctx0" brushRef="#br0" timeOffset="248229.5553">18132 11899 567 0,'0'0'287'0,"0"0"-151"0,0 0-13 16,-22-6 45-16,15 6 19 15,-2-3-45-15,-3 3-9 16,-2 0-6-16,-3 0-11 16,-4 0 5-16,3 0-7 15,-6 0-21-15,7 0-1 16,3 0-37-16,8 0-22 15,-1 0-16-15,6 0-9 16,1 0-7-16,0 0 1 16,0 3-1-16,0 7 5 15,8-1-4-15,1 4-1 0,0 1 0 16,4-1 0 0,-3 1 0-16,4 2 0 0,-2-2-1 15,-2-1 0-15,4 2 0 16,-5-4 1-16,-3-2-1 15,-2-2 1-15,-1-3-1 16,-2-1 0-16,-1 1 0 16,0-1-1-16,-5-1 0 15,-7 2 1-15,-9 0-1 16,0-1 0-16,-5-1-39 16,6 3-35-16,-3-3-57 15,10 2-96-15,11-1-141 16,2-3-250-16,0 0-360 0</inkml:trace>
  <inkml:trace contextRef="#ctx0" brushRef="#br0" timeOffset="248715.8635">18164 11996 186 0,'0'0'691'0,"0"0"-445"0,0 0-57 16,0 0 4 0,0 0 17-16,0 0-30 0,0 0-52 15,0-5-14-15,3 5-8 16,4 5-41-16,7-3-26 15,-4 1-16-15,4 0-11 16,1-3-10-16,0 0-2 16,-2 0-13-16,-1 0-9 15,0-6 0-15,-3-1 0 16,-3 2 14-16,-2-2 7 16,-2 3 1-16,-1-2 6 15,-1 2 9-15,0-2 1 0,-4 3 1 16,-8-1 5-1,-6-2 15-15,0 4 7 0,-1 0 5 16,-2 2 6-16,3 0-5 16,1 0-16-16,5 13-13 15,4 1 0-15,2 6-4 16,6 2-5-16,0 5-6 16,3-3-6-16,14-1-1 15,6-7-60-15,1 0-85 16,17-6-160-16,-6-3-281 15,-5-7-123-15</inkml:trace>
  <inkml:trace contextRef="#ctx0" brushRef="#br0" timeOffset="249065.2908">18453 11773 827 0,'0'0'700'0,"0"0"-606"16,0 0-22-16,0 0 121 15,0 0 38-15,0 0-86 16,0 0-73-16,-1 3 7 16,1 15 35-16,0 4-5 15,-5 11-8-15,1 4-13 16,1-1-40-16,1 1-24 15,2 0-15-15,0-5-8 0,0-2-1 16,3-3-12 0,3-8-64-16,-3-2-64 0,-3-1-84 15,2-9-274-15,-2-2-157 16,0-5-449-16</inkml:trace>
  <inkml:trace contextRef="#ctx0" brushRef="#br0" timeOffset="249434.7703">18719 11841 606 0,'0'0'689'15,"0"0"-561"-15,0 0 13 16,0 0 95-16,0 0 30 15,0 0-79-15,0 0-68 16,-2-47-45-16,-12 47-4 16,-5 5 16-16,-1 10 2 15,-2 4-18-15,3 8-19 16,5 3-23-16,5-1-10 16,6 7-6-16,3-5-6 15,0 1-5-15,6 1-1 16,4-6 0-16,0-1-9 15,-2-6-8-15,-5 0 1 16,-2-3 4-16,-1-5-15 0,0 1 5 16,-4-3 7-16,-7 0-2 15,0-4-19-15,-1-1-31 16,-2-2-53-16,2-3-151 16,5 0-338-16,1-8-323 0</inkml:trace>
  <inkml:trace contextRef="#ctx0" brushRef="#br0" timeOffset="249702.9821">18619 11972 897 0,'0'0'814'15,"0"0"-674"-15,0 0-41 0,0 0 105 16,0 0-49-16,0 0-65 15,0 0-60-15,84 17-30 16,-23-10-211-16,-9-5-447 16,-7-2-706-16</inkml:trace>
  <inkml:trace contextRef="#ctx0" brushRef="#br0" timeOffset="250793.7299">18937 12018 1154 0,'0'0'505'16,"0"0"-423"-16,0 0 16 15,0 0 110-15,0 0 38 16,0 0-80-16,0 0-81 15,-3-9-18-15,9 9 7 16,1 0-1-16,6-4-39 0,3 4-10 16,-2 0-12-16,1 0-12 15,-1 0-1-15,-4 0-63 16,-1 0-117-16,-4 0-206 16,-2 4-570-16</inkml:trace>
  <inkml:trace contextRef="#ctx0" brushRef="#br0" timeOffset="251474.8799">19334 11956 886 0,'0'0'390'15,"0"0"-269"-15,0 0-39 16,0 0 75-16,0 0 59 0,0 0-60 16,0 0-54-16,-5-20 0 15,-7 20 12-15,0-1 2 16,-2-2-9-16,-5 3-27 16,2 0-23-16,1 0-26 15,2 0-13-15,3 0-9 16,4 7-3-16,4-2-6 15,3 3 0-15,0-1 0 16,0 3-2-16,12 0-4 16,4 2-13-16,7 2-24 15,-6-1-1-15,2-3 16 16,-6 3 15-16,-3-3 7 0,-2-3 5 16,-4 2-1-16,-3-1 1 15,-1-1 1-15,0 1 0 16,0-4 1-16,-10 3 0 15,-3-1 8-15,-3-3-3 16,-6 1-6-16,5-1-5 16,-4 0-64-16,7-2-118 15,7-1-196-15,4 0-302 16,3 0-430-16</inkml:trace>
  <inkml:trace contextRef="#ctx0" brushRef="#br0" timeOffset="251967.1857">19453 12009 608 0,'0'0'807'0,"0"0"-641"15,0 0-12-15,0 0 92 16,0 0-2-16,0 0-74 16,0 0-79-16,1-8-13 15,-5 18-14-15,-3 4-26 16,4-1-19-16,0 3-9 16,0-5-9-16,3 2 0 15,0-6 0-15,0-2 0 16,0-4-1-16,3-1-9 15,4 0-9-15,5 0-9 0,1-1-8 16,4-9-6-16,-2-5 0 16,3-2-1-16,-2 1 11 15,0-5 9-15,0 6 20 16,-6 4 2-16,-7 2 24 16,0 2 23-16,-2 7 3 15,-1-3 0-15,0 3-4 16,0 0-10-16,0 0-9 15,0 0-15-15,0 0-5 16,0 9 1-16,0 2 1 16,0 7 0-16,0-1-8 15,5 3 1-15,-2-3-2 0,1 0-1 16,-1-5-73-16,-1 2-66 16,0-1-121-16,-2-6-277 15,2-4-95-15</inkml:trace>
  <inkml:trace contextRef="#ctx0" brushRef="#br0" timeOffset="252380.79">19804 11976 1007 0,'0'0'604'0,"0"0"-495"0,0 0 71 16,0 0 63-16,0 0-40 15,0 0-68 1,0 0-51-16,-38-30-17 0,31 30-20 16,0 0-18-16,-1 9-18 15,5 2-10-15,3 2 5 16,0-1-5-16,0 2-1 16,8 2 0-16,2-2-12 15,0-1-8-15,1 1 0 16,-3-4 11-16,-1-2 0 15,-4-1 7-15,-3-3-7 16,0-1 0-16,-3 0 3 0,-12 1 0 16,-2-1 6-1,-2-3-25-15,0 0-103 0,10 0-111 16,0 0-277-16,9-3-260 16</inkml:trace>
  <inkml:trace contextRef="#ctx0" brushRef="#br0" timeOffset="252607.3823">19966 11741 1375 0,'0'0'209'0,"0"0"-100"16,0 0 119-16,0 0-3 0,0 0-101 15,0 0-61-15,0 0-24 16,3-6 17-16,-3 21 36 16,2 9 18-16,-2 3-7 15,0 5-34-15,0 8-15 16,2-1-20-16,1 1-16 16,1-3-11-16,2-2-5 15,-3-8-2-15,0-3-6 16,-3-5-52-16,0-2-71 15,0-8-85-15,0-5-322 16,-6-4-222-16</inkml:trace>
  <inkml:trace contextRef="#ctx0" brushRef="#br0" timeOffset="252885.1196">19872 11972 1562 0,'0'0'303'15,"0"0"-76"-15,0 0-25 16,0 0-67-16,0 0-84 16,96 0-51-16,-65 0-27 15,8 4-132-15,-14-1-235 0,-2 0-608 16</inkml:trace>
  <inkml:trace contextRef="#ctx0" brushRef="#br0" timeOffset="253517.7973">20252 12014 1010 0,'0'0'345'0,"0"0"-97"16,0 0 58-16,0 0-60 16,0 0-94-16,0 0-67 15,0 0-38-15,10-13-19 16,-21 10-13-16,-2 3-1 16,-1 0 2-16,0 0 0 15,-2 7 14-15,2 2-9 16,2 1-12-16,2 1-8 15,2-2 1-15,5 1-1 0,3-2 0 16,0-3-1-16,0 3-1 16,14-5-5-16,3-1-22 15,5-2-37-15,4 0-7 16,-1-2 3-16,-2-9 30 16,-3-1 20-16,0-2 1 15,-11-2 15-15,-2 2 3 16,-2 1 49-16,-4 4 41 15,-1 5-18-15,0-2-16 16,0 6-7-16,0 0-3 16,-4 0-13-16,-2 0-6 15,1 10-3-15,1 2-6 0,1 5-8 16,3 3-4 0,0-3-5-16,0 3-1 0,9-4-21 15,0-3-72-15,1-3-79 16,1-4-167-16,-2-5-277 15,-3-1-260-15</inkml:trace>
  <inkml:trace contextRef="#ctx0" brushRef="#br0" timeOffset="253716.8257">20414 11959 929 0,'0'0'802'16,"0"0"-651"-16,0 0 101 15,0 0 10-15,0 0-51 16,0 0-67-16,0 0-51 0,16-17-31 16,-13 27-5-16,5 4-7 15,-5 2-12-15,0 3-15 16,3 4-16-16,1-3-7 16,2 1 0-16,-2-4-52 15,3-2-65-15,-7-5-111 16,4-7-84-16,-7-3-296 15,3 0-338-15</inkml:trace>
  <inkml:trace contextRef="#ctx0" brushRef="#br0" timeOffset="253928.8878">20564 11856 925 0,'0'0'1057'0,"0"0"-910"0,0 0-22 15,0 0 25-15,0 0-62 16,0 0-78-16,0 0-10 16,12 14-156-16,-5-1-413 15,-4-3-511-15</inkml:trace>
  <inkml:trace contextRef="#ctx0" brushRef="#br0" timeOffset="254454.2816">20635 11986 1657 0,'0'0'537'16,"0"0"-347"-16,0 0 52 15,0 0-32-15,0 0-92 16,0 0-74-16,0 0-37 15,22 8-6-15,-18 9-1 16,-1 4 0-16,0-2 0 16,1 2 0-16,-4-3-1 15,0-4-5-15,0-4 5 16,0-3-6-16,0-4-10 16,0-3-17-16,0 0-7 15,0 0 6-15,0-3 11 0,3-8-5 16,4-5 7-16,2-3 8 15,0-1 14-15,1-3 0 16,1 0 0-16,-5 3 15 16,-2 6 24-16,1 4 7 15,-4 4-7-15,1 3-14 16,-2 3-5-16,1 0-2 16,-1 0-5-16,4 0-2 15,-1 0-11-15,0 6 0 16,2 4 9-16,-1 7 3 15,3-1 0-15,-4 4-6 16,-3-4-5-16,3 1-1 16,-3-4-1-16,4-2-29 0,-4-2-63 15,3 0-87-15,6-8-118 16,-2-1-345-16,5 0-407 0</inkml:trace>
  <inkml:trace contextRef="#ctx0" brushRef="#br0" timeOffset="254845.8209">20911 11986 1275 0,'0'0'407'16,"0"0"-283"-16,0 0 112 16,0 0 0-16,0 0-75 15,0 0-67-15,0 0-42 16,49 42-27-16,-34-35-12 15,2-1-12-15,0-3-1 0,1-3-28 16,-4 0-22-16,-1 0-8 16,-3 0-14-16,-1-9-6 15,-3-2 38-15,2 1 25 16,-8-3 15-16,0 3 20 16,0 1 19-16,0-1 24 15,-11 4 34-15,1-1 6 16,-4 4-11-16,-1 3-19 15,0 0-24-15,-2 0-19 16,1 10-12-16,2 3-10 0,3 6-7 16,7-2 1-1,0 3 4-15,4 0-6 0,0-3-1 16,4-2-40-16,8-5-72 16,18 0-84-16,-8-7-310 15,5-2-317-15</inkml:trace>
  <inkml:trace contextRef="#ctx0" brushRef="#br0" timeOffset="255394.7768">21272 12025 310 0,'0'0'1473'0,"0"0"-1211"15,0 0-84-15,0 0 10 16,0 0-29-16,0 0-56 0,0 0-34 15,-76 10-33-15,61 3-17 16,3 4-13-16,4-2-5 16,4-1-1-16,4-1 0 15,0-3 0-15,0-3-15 16,9-4-7-16,6-3 6 16,3 0-19-16,4 0-15 15,2-10 6-15,3-6 4 16,-6-3 27-16,3-5 7 15,-4-9 0-15,2-3 4 16,0-9 0-16,0-3-49 16,-7-5 51-16,-5 1 37 15,-8 2 20-15,-2 0 19 16,-8 7-5-16,-10 7-17 16,-4 6-32-16,2 10-7 0,0 6-1 15,4 9-7-15,-1 5-7 16,1 10 0-16,4 16 6 15,3 7 11-15,1 9 5 16,8 2 2-16,0 5 6 16,4 1-5-16,10-4 2 15,4 1-6-15,2-5-15 16,2-2-6-16,2-8 0 16,-5-4-51-16,7-5-102 15,-10-6-198-15,-3-7-829 0</inkml:trace>
  <inkml:trace contextRef="#ctx0" brushRef="#br0" timeOffset="263260.3621">23296 9495 747 0,'0'0'880'15,"0"0"-714"-15,0 0-122 16,0 0-9-16,0 0 106 16,0 0 69-16,0-27-17 15,0 27-91-15,0 0-59 16,0 0-11-16,3 0-3 16,8 0-12-16,4 7-8 15,9 6-8-15,4 7-1 16,2 0 0-16,-1 3 0 15,0 0 0-15,-4 0-6 16,-2-2-5-16,-1 0-5 0,-4-4-17 16,-3-3 2-16,-3-4 13 15,-5-3 9-15,-2-4 8 16,-4-3 1-16,-1 0 7 16,0 0 8-16,0 0 1 15,0-10-16-15,0-4-9 16,0-2 8-16,0-1 0 15,0 2 0-15,0-2-12 16,0 3 2-16,0 1 2 16,2 3 8-16,-2 6-5 15,0-1 5-15,0 5-10 16,0 0-1-16,0 0 3 16,0 0-3-16,0 0 6 0,0 2 5 15,0 5-5-15,3 7 4 16,8 1-3-16,5 2 5 15,4-1 0 1,0 1-5-16,1 0-9 0,-4-5 8 16,-8-1 6-16,-5-1-9 15,-4 0-7-15,-10-1-4 16,-16-3 20-16,-13-2 5 16,-10 3-4-16,-9-4-1 15,-26 3-22-15,15-2-352 16,14-4-1014-16</inkml:trace>
  <inkml:trace contextRef="#ctx0" brushRef="#br0" timeOffset="271915.4268">7292 17277 1659 0,'0'0'957'0,"0"0"-727"0,0 0-156 16,0 0-6-16,0 0 33 15,0 0-36-15,0-4-49 16,-1 4-5-16,-4 0-1 16,1 0-4-16,-5 3-4 15,-3 1 10-15,-6 3 3 16,-4 3-6-16,-1 1 3 15,-5 1-3-15,4 1-8 16,-1-3 5-16,5 2-5 16,4-2-1-16,4-2-6 15,2 2-11-15,2-1-4 16,-1-2-10-16,6 0 1 0,-4 0 4 16,4-1 7-16,0-2 10 15,0 2 9-15,0-4 0 16,3 1 12-16,-3 1-1 15,3 0 2-15,0 2-1 16,0-1-6-16,0 1-5 16,-3 4 0-16,1 0 0 15,-1 6 0-15,-3-3 7 16,-1 3-2-16,1 0-5 16,-6 2 11-16,-1 2-11 15,-4 3 5-15,1-1-4 16,2-2-1-16,-2 2 5 15,1 0-4-15,2-3-1 0,2 1 0 16,2-5-1 0,6 0 1-16,-1-2-1 0,4-3 0 15,0-3 0-15,0-3-6 16,10-3 4-16,7-1-11 16,2 0-7-16,3-3 14 15,1-6 6-15,2-1 0 16,-4-3-8-16,-2 3-2 15,-5 0-5-15,-5 3 7 16,1 1-4-16,-4 2-9 16,0 4-21-16,-3 0-16 15,-3 0-23-15,0 0-75 16,0 5-89-16,0 7-360 16,-3 1-176-16</inkml:trace>
  <inkml:trace contextRef="#ctx0" brushRef="#br0" timeOffset="272186.1943">6975 17558 1410 0,'0'0'607'16,"0"0"-456"-16,0 0-49 0,0 0 59 15,91-31-29-15,-53 12-79 16,-2 1-53-16,3 0-31 16,-9 8-51-16,-8 6-211 15,-13 4-537-15</inkml:trace>
  <inkml:trace contextRef="#ctx0" brushRef="#br0" timeOffset="272892.5759">7394 17712 768 0,'0'0'1249'0,"0"0"-952"15,0 0-190-15,0 0 13 16,0 0 29-16,0 0-67 16,0 0-66-16,-14 23-16 15,19-39-32-15,4-6 8 16,3-5 23-16,1-8-42 15,1-2 25-15,2-3 3 16,-4 1 15-16,3 2 0 0,-6 4 1 16,0 6 17-1,1 4 3-15,-1 6 12 0,-3 0 25 16,-1 4-24-16,-2 3-17 16,1 2-10-16,-1 4-5 15,0-1 14-15,0 5 5 16,-3 0 19-16,3 0-7 15,-3 12-15-15,3 7 0 16,-3 7-4-16,3 4-10 16,-3 3-4-16,3 0-15 15,0-3-12-15,7-7 14 16,-2-3-1-16,1-7 14 16,1-3 6-16,-1-7 7 15,0-1 4-15,-1-2-1 16,-1 0 10-16,2 0 3 0,-3 0-2 15,0 0-13-15,4-2-8 16,1-8-6-16,1-3 0 16,4-10 6-16,1-3-6 15,-1-10 1-15,3-4 0 16,-2-6-1-16,2-2-7 16,-2 3-11-16,-4 6-5 15,-4 8 12-15,0 15 10 16,-9 6-11-16,0 6-18 15,0 4-18-15,0 0-22 16,0 0-72-16,0 18-97 16,0-2-381-16,0-2-285 0</inkml:trace>
  <inkml:trace contextRef="#ctx0" brushRef="#br0" timeOffset="273209.6756">8122 17270 1661 0,'0'0'681'0,"0"0"-484"15,0 0-51-15,0 0 12 0,0 0-58 16,0 0-61 0,0 103-27-16,-9-67-4 0,3-3-7 15,-3 0-1-15,0-6-7 16,2-5-16-16,1-5-14 16,1-7-36-16,5-3-41 15,-3-4-78-15,0-3-269 16,0 0-287-16,3-10-349 0</inkml:trace>
  <inkml:trace contextRef="#ctx0" brushRef="#br0" timeOffset="273531.837">8113 17201 712 0,'0'0'1305'0,"0"0"-968"16,0 0-246-16,0 0-75 15,0 0 34-15,0 0 10 16,98-70-60-16,-59 59-8 16,6 3-39-16,4 7 19 15,0 1 28-15,0 1 19 16,-1 18-4-16,-9 5-3 16,-12 2 7-16,-9 7 0 15,-9 0-5-15,-9-3-8 16,-12 3-6-16,-9-1 6 15,-12-2 5-15,-4 0 3 0,-2-1 7 16,-1-5 11-16,1-4-6 16,2-5-26-16,10-3-49 15,3-9-86-15,11-3-229 16,5 0-570-16</inkml:trace>
  <inkml:trace contextRef="#ctx0" brushRef="#br0" timeOffset="273892.6345">8799 17697 553 0,'0'0'1377'16,"0"0"-1006"-16,-152 59-233 15,34-25 21-15,-49 4 46 16,-36-1-42-16,-16-7-61 16,-5-5-62-16,15-2-25 15,5 1-6-15,13 4 2 16,28 7 4-16,45-5 1 0,44-2-2 15,41-6-5 1,27-1-9-16,6 6-22 16,55 10-63-16,0-6-184 0,8-6-821 15</inkml:trace>
  <inkml:trace contextRef="#ctx0" brushRef="#br0" timeOffset="295961.73">29233 2284 849 0,'0'0'773'0,"0"0"-661"15,0 0-59-15,0 0 71 16,0 0 27-16,0 0-56 16,-2 0-64-16,1 0-31 15,-4 0-5-15,-4 2-6 16,-10-1 11-16,-9 2 28 15,-11 1-14-15,-13 0-3 16,-10-4-10-16,-18 0 1 16,-22 0-1-16,-18 0 1 15,-3-5 7-15,11-2-9 16,26 2 18-16,25 1 23 0,13 3-2 16,5 1-10-16,-8 0 1 15,-7 0-11-15,-6 0-10 16,7 0-1-16,3 1-7 15,8 3 5-15,9 2-5 16,8-2 6-16,11-1-7 16,5 1 1-16,7-2 12 15,1 1-12-15,4-2-1 16,1 1 0-16,0-2 0 16,0 1 1-16,0 2 1 15,0 2-1-15,0 6 11 16,0 1 17-16,6 5-5 15,0 5-9-15,2 5 4 0,-1 6 1 16,-3 5-13 0,-4 4-6-16,0 3 0 0,0 2 0 15,-6-2 7-15,-6-3-7 16,3-4-1-16,0-3 1 16,2-6 5-16,4-2 7 15,0-2 11-15,3-2 2 16,0-1-7-16,0-1-1 15,3-4-5-15,7 0-5 16,1-1-8-16,1-4 0 16,3 1 0-16,-2-3 0 15,5-1 8-15,0-2-8 0,4-3 6 16,4-1 12 0,5-3-11-16,3 0-6 0,5 0-1 15,4 0 0-15,4 0-7 16,5-3 7-16,4 0 0 15,4 2 1-15,3 0-1 16,-1 1 0-16,3 0 0 16,-1 0-14-16,2 0-2 15,2 0-5-15,5 0 4 16,2 2-15-16,2 1-13 16,-2 1 17-16,-3 1 14 15,-2-2 4-15,-9 3-11 16,-9-1 6-16,-6-3 15 15,-8 1 0-15,-8 0 0 16,-8-2 0-16,-7-1 1 0,-3 0 5 16,-5 0 4-16,-2 0 36 15,-2 0 15-15,0-8-18 16,-2-4-20-16,2-1 5 16,-1-3-11-16,2-4-6 15,0-2-3-15,3-7-1 16,3-5-5-16,3-6 4 15,1-10-6-15,2-3 1 16,-1-4 0-16,-2-1 0 16,-2 4 0-16,-5 1 0 15,-4 5-1-15,-2 5 0 16,-3 0-11-16,-17 5-17 16,-4 3 2-16,-4 6-11 0,3 2-44 15,4 12 9 1,18 14-132-16,3 1-471 0,3 0-673 0</inkml:trace>
  <inkml:trace contextRef="#ctx0" brushRef="#br0" timeOffset="296896.771">29770 2549 72 0,'0'0'971'0,"0"0"-688"15,0 0-117-15,0 0 32 16,0 0 58-16,0 0-77 16,0 0-75-16,-14-18-50 15,13 18-25-15,-4 0-7 16,-2 0-10-16,-8 0-11 16,-3 12 44-16,-4 4-14 15,-4 3-9-15,4 2-4 16,4-1-9-16,5-1-2 15,4-2-1-15,4 1 2 0,5-4-2 16,0-1 2-16,0-1-7 16,11-1 0-16,5-1 8 15,6-1 4-15,4-3-5 16,5-4 2-16,5-2 8 16,-2 0-18-16,-3-6-27 15,-4-10 19-15,-7 0 8 16,-5-3 0-16,-9-1 0 15,-6 0 11-15,0 1-11 16,-13 4 1-16,-10 2 5 16,-6 8-6-16,-9 5-91 15,5 4-419-15,9 8-940 0</inkml:trace>
  <inkml:trace contextRef="#ctx0" brushRef="#br0" timeOffset="309957.3453">29013 1899 120 0,'0'0'157'0,"0"0"-41"16,0 0 34-16,0 0 78 16,-91-27-15-16,73 25-75 15,1 2-54-15,3 0-45 16,4 0-13-16,4 0-12 16,3 0-12-16,0 0 5 15,-2 0-7-15,-5-2-7 16,1 1-186-16,0-1-619 0</inkml:trace>
  <inkml:trace contextRef="#ctx0" brushRef="#br0" timeOffset="310852.7594">28834 1803 1160 0,'0'0'502'16,"0"0"-401"-16,0 0 45 16,0 0 61-16,0 0-12 15,0 0-49-15,0 0-67 16,0-5-45-16,0 5-19 15,2 3-13-15,5 6 5 0,-1 4 7 16,0 1-5-16,-1 1-8 16,-2 0 6-16,0-1-6 15,-2-1-1-15,1-2 0 16,-2-3 0-16,0-1 0 16,0-2-1-16,0-3 0 15,0-1 0-15,0-1 0 16,0 0 0-16,0 0 1 15,0 0 2-15,0 0 8 16,4-3 2-16,2-9-12 16,2-5-9-16,1-2 8 15,2-4 0-15,-2 2-4 0,0 1 5 16,-1-1 1-16,1 5 0 16,-5 2 1-16,2 3 16 15,-3 2 7-15,0 4-3 16,-1 3-8-16,-1 2-1 15,2 0-5-15,1 0-8 16,1 9-2-16,3 6 1 16,-1 7 0-16,3 2 1 15,-2-2 0-15,-4 1-1 16,1-3 1-16,-4-3 0 16,-1-5-1-16,0-2-7 15,0-5 2-15,0 0 5 16,0-4-9-16,0 0-8 15,0-1 18-15,0 0 0 0,5-5 16 16,4-12-16-16,1-4-26 16,4-5 14-16,2 0 11 15,-2 1 1-15,-1 2 0 16,-4 4 0-16,-1 5 1 16,-4 4 5-16,0 5 11 15,-2 1 8-15,-2 4-6 16,1 0-5-16,-1 0-13 15,0 0-1-15,2 9-4 16,1 8 4-16,1 2 1 16,2 2 5-16,0 1-4 15,4 1-1-15,0-3 8 0,-1-2-7 16,-1-2-1 0,-3-2 0-16,-1-3 0 0,-2-2-1 15,-2-3 0-15,0 0-6 16,0-3-59-16,1-2-103 15,2-1-379-15,2 0-469 0</inkml:trace>
  <inkml:trace contextRef="#ctx0" brushRef="#br0" timeOffset="313044.19">29194 1610 584 0,'0'0'364'16,"0"0"-242"-16,0 0-51 15,-84-23-8-15,52 16 27 0,-4 0 0 16,-2 3-26-1,-3 2-28-15,2 2 2 0,0 0-19 16,2 4-9-16,-2 9 0 16,2 9 5-16,-2 5 4 15,-2 7 21-15,-2 9-15 16,2 4-3-16,5 1-7 16,7-2-5-16,10-1-10 15,10-4 6-15,9-2 60 16,0-6-22-16,22-2-8 15,14-4-8-15,12-5-13 16,25-2-1-16,22-7-12 16,23-7-4-16,3-6-6 15,-22 0-19-15,-28-12 10 16,-26-1-32-16,-9-3 3 0,0-8-4 16,0-6 16-16,-4-8 11 15,-14-4 11-15,-13-2 12 16,-5-1 30-16,-27 0 10 15,-17 1 31-15,-27-5 9 16,-24-5-32-16,-20 0-27 16,10 9-5-16,23 17-16 15,33 17-1-15,13 11-93 16,8 12-167-16,7 4-278 0</inkml:trace>
  <inkml:trace contextRef="#ctx0" brushRef="#br0" timeOffset="313771.5709">29925 1810 1121 0,'0'0'792'0,"0"0"-682"16,0 0-46-16,0 0 73 15,0 0 4-15,0 0-48 16,0 0-61-16,4 4-18 0,5 10-6 16,2 6-1-16,4 3 2 15,-2 2-7-15,2 4 4 16,0-3-5-16,0 1 1 16,-2-4-1-16,1-2 0 15,-2-4 0-15,-2-4-1 16,0-5 1-16,-2-3 0 15,-2-1 1-15,-1-3 4 16,2-1 2-16,0 0 7 16,1-7 17-16,0-7 9 15,0-5 5-15,-3-8 13 16,-4-2-35-16,-1-4-13 16,0 0 12-16,-7-1-1 0,-7 1 1 15,1 4-7 1,-2 3-1-16,5 6-2 0,2 6-2 15,2 4-10-15,5 6 0 16,1 3-1-16,0 1-25 16,0 0-50-16,5 0-124 15,6 5-406-15,0 1-299 0</inkml:trace>
  <inkml:trace contextRef="#ctx0" brushRef="#br0" timeOffset="314155.5267">30280 1672 333 0,'0'0'1274'0,"0"0"-1093"16,0 0-101-16,0 0 99 15,0 0-10-15,0 0-58 16,0 0-61-16,79-15-35 16,-64 15-7-16,0 0-8 15,-3 6 0-15,-3 1 0 16,-3 5 0-16,-5 1-1 16,-1 4 1-16,-1 1-6 15,-14 1 6-15,0 1 0 0,-1-1 0 16,2-4 1-16,4-3 0 15,5-1 0-15,4-3 7 16,1-1 0-16,4 0 7 16,19-3 20-16,8 1-14 15,22-5-21-15,-8 0-177 16,-5-7-865-16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4-22T07:25:09.563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11913 2826 689 0,'0'0'530'15,"0"0"-275"-15,0 0-150 16,0 0-33-16,0 0 35 0,0 0 29 15,32-14 9-15,-16 12-39 16,0 0-28-16,5-1-12 16,3 0-2-16,6-3-12 15,5 1-22-15,7-4-8 16,1 1-7-16,5-2-6 16,-2 2-8-16,0 1 0 15,-4 1 0-15,-4 2 0 16,-1 2-1-16,-1 1 0 15,-5 1 0-15,5 0 1 16,-3 0 0-16,3-2 0 16,-2 0 0-16,2-2 0 15,1 2 0-15,-4-2 0 0,1-1 0 16,-1 1 0 0,0 1 0-16,-8 0 0 0,2 1 0 15,-5 0-1-15,4 1 1 16,1 1 0-16,-2 0 1 15,5 0-2-15,-2-2 1 16,5 1-1-16,-3-2 0 16,2 0 1-16,0-2 0 15,-2 0 0-15,-4 2 0 16,0-2 0-16,-11 3 1 16,0 0-1-16,-6 1 0 15,-3 1 6-15,-3 0 5 16,-3 0-4-16,3 0-1 15,-3 0-1-15,0 0-4 16,0 0 8-16,0 0 8 0,0 0 1 16,0 0-4-16,3 0-5 15,-3 0-2-15,0 0 5 16,0 0 8-16,0 0 6 16,3 0-5-16,-3 0 1 15,0 0-7-15,0 0 1 16,0 0-3-16,0 0-2 15,0 0-3-15,0 0-7 16,0 0-2-16,0 0 0 16,4 0-69-16,10 0-169 15,-5 0-451-15,4 1-846 0</inkml:trace>
  <inkml:trace contextRef="#ctx0" brushRef="#br0" timeOffset="2856.8014">15529 2845 689 0,'0'0'388'16,"0"0"-260"-16,0 0-104 15,0 0-22-15,0 0 14 16,0 0 23-16,0 0 9 16,9-10-21-16,-6 8-14 15,0-1-1-15,1 1 26 16,3 0 27-16,2-1-24 0,1 0 2 15,2-1-8 1,6 0-9-16,-3 0-7 0,5-1-1 16,3 1-12-16,-4 1-5 15,7 2 0-15,-3 0 11 16,9 1-11-16,1 0 5 16,3 0 9-16,1 0-14 15,0 0 6-15,2 0-1 16,-6 0-5-16,-2-1 0 15,-1 1 0-15,-3 0 0 16,-5-2 0-16,1 2-1 16,-3 0 1-16,-5 0-1 15,2 0 1-15,-5 0-1 16,-3 0-1-16,6 0 1 16,-3 0-1-16,-1 0-7 0,3 0 8 15,4 0 1 1,-3 0-1-16,2 0 0 0,2 0-1 15,1 0-8-15,3 0 0 16,-5 0 9-16,3 0-1 16,-2 0-9-16,-3 0 9 15,1 0-12-15,-4 0 12 16,0 0 1-16,3 0 1 16,0 0 0-16,-1 0 2 15,6 0-3-15,-2 0 0 16,4 0 0-16,0 0 0 15,3 0 0-15,-4 0 0 0,4 0 0 16,-4 0-1 0,-1 0 1-16,-5 0 1 0,-1 0 11 15,-1 0-2-15,-1 0-1 16,-1 2 4-16,6-2 9 16,-3 0 8-16,1 0-9 15,-2 0-11-15,-2 0-5 16,-4 0-5-16,-2 0-22 15,-1 1-54-15,-2 1-153 16,-3 0-129-16</inkml:trace>
  <inkml:trace contextRef="#ctx0" brushRef="#br0" timeOffset="6928.2436">24547 2805 766 0,'0'0'719'0,"0"0"-601"15,0 0-99-15,0 0-2 16,0 0 55-16,0 0 26 0,6-6-60 15,1 5-21-15,3-2 7 16,-1 2 15-16,-1 0 8 16,1 1 19-16,-3-2 3 15,1 0-9-15,1 0-1 16,5 0-10-16,1-1-13 16,3 1-11-16,3 0-10 15,4-1-2-15,-1 1 0 16,4-1 1-16,-1 2-8 15,-2-1-5-15,1-1 6 16,-1 1-1-16,3-1-5 16,-1-3 0-16,0 2-1 15,-2-2 1-15,0 2 0 16,-4-1-1-16,-3 1 0 16,1 1-1-16,-5 2 0 0,1-2 0 15,-4 2 0-15,3-1 1 16,1 1-1-16,0-2 1 15,3 1-1-15,1 1 1 16,-1 0-1-16,0-2 1 16,0 1 0-16,-2 1 0 15,-5-2 0-15,1 2 0 16,-2-1 0-16,-3 1 0 16,0 0 2-16,0 1-1 15,1-2-1-15,2 1 1 16,0 0-1-16,2 1 0 0,3-1 0 15,0 1-1 1,4 0 1-16,-1 0 1 16,0 0-1-16,1 0 1 0,-2 0 5 15,1 0-5-15,-4 0 0 16,3 0 1-16,-3 0-1 16,1 0 0-16,0 0 5 15,2 0-4-15,1 0-1 16,3 0 7-16,0 1-1 15,2 1-6-15,1 1 0 16,-1 0 0-16,1 1 0 16,0 0 0-16,1 0 0 15,0-1 0-15,-1 2-1 16,-1-2 1-16,0-2-1 0,-4 1 1 16,2 2-1-16,-1-2 0 15,-3 1 2-15,4 2 5 16,-2-3 1-16,1 2 8 15,-1-2 2-15,-2-1 1 16,2 2-10-16,-3-1-1 16,1 1-8-16,0 0 1 15,-2-1 0-15,-2 1-1 16,-1 1 1-16,-2-1 0 16,-3-2-1-16,0 1-1 15,1-2-67-15,2 0-149 16,-2 0-524-16</inkml:trace>
  <inkml:trace contextRef="#ctx0" brushRef="#br0" timeOffset="12175.447">4101 3527 833 0,'0'0'211'0,"0"0"-129"15,0 0 24-15,0 0 47 16,0 0-6-16,0 0-16 15,0 0-14-15,12-15-22 16,-8 14-19-16,1-3-7 16,1 3-11-16,3-2-16 15,-2 2-19-15,5-1-14 16,-1 2-8-16,5-1 0 0,4 1 0 16,-1 0 1-16,6 0-1 15,-1 0 0-15,4 0 0 16,-2 0-1-16,4 0 1 15,-5 0 0-15,5 0-1 16,-3 1 0-16,-2 1 1 16,-1-1-1-16,0-1 1 15,3 0 0-15,1 0-1 16,2 0 0-16,0 0 0 16,-2 0-7-16,-1-1-5 15,-2 1-7-15,-5 0 7 16,-1 0-4-16,2 0 15 15,-6 0-7-15,4 0 8 0,-2 0-1 16,2 0 1-16,2 0 0 16,0 0-6-16,1 0 5 15,2 0-20-15,0 0-2 16,-3 0 4-16,1 0 4 16,-1 0-4-16,-1 0 13 15,-1 0 0-15,3 0 6 16,-2 0 0-16,2 0 1 15,2 0-1-15,-2 0 0 16,1-2 1-16,2 0-1 16,2 0 0-16,-2 1-16 15,-1-1-6-15,-1 2 7 16,-1 0 4-16,-3 0-4 16,-2 0 3-16,-1 0 11 15,-1 0 0-15,3 0 0 0,0 0 0 16,1 0 1-16,2 0-1 15,0 0 1-15,3 0 0 16,0 0-6-16,-2-4 6 16,-2 2-1-16,-4 0 0 15,2-1 1-15,-3 2-1 16,-3 0 1-16,1-1 0 16,-4 2-2-16,3-1 2 15,0-1 2-15,3 1-2 16,1 0 0-16,1-3 0 15,-1 3 0-15,2-1 0 16,-3-1 1-16,4 1-1 0,-2 2 0 16,2-1 0-16,-1 1-1 15,0 0-1-15,0 0 1 16,0 0-8-16,-2 0 8 16,-1 0 0-16,0 0 0 15,0 0 0-15,-3 0 1 16,6 0 0-16,-6 0 0 15,4 0 0-15,-1 0 0 16,0 0 1-16,0 0 0 16,4 0 0-16,-1 0 0 15,-3-1 8-15,6 1-8 16,-6-2 1-16,4 1-1 16,-5-1 0-16,2 1-1 15,-1-1 0-15,0 2 0 16,-6 0 1-16,3 0-1 0,0 0 0 15,-3 0 0-15,4 0 0 16,-1 0 0-16,2 0 0 16,2 0 0-16,-1 0 1 15,1 0-1-15,2 0 0 16,0 0 0-16,0 0 0 16,3 0 0-16,0 0 0 15,-2 0 0-15,1 0 0 16,-4 0 0-16,2 0 1 15,-3 0-1-15,0 0 1 16,1 0-1-16,1 3 0 16,-1 0 0-16,-1 1 0 15,3-1 0-15,1 1 1 0,-1-3-1 16,0 3 0-16,-3-2 1 16,6 0-1-16,-2 1 0 15,2-1 0-15,-3 0 1 16,0 1 8-16,-3-1 0 15,0 0-8-15,-2 0 1 16,-4 0-1-16,3 1 5 16,-6-2 18-16,3 0 11 15,-3-1-18-15,-3 2-3 16,0-2-13-16,1 1 6 16,-4-1-5-16,3 0-2 15,0 0-20-15,0 0-151 0,-1 0-351 0</inkml:trace>
  <inkml:trace contextRef="#ctx0" brushRef="#br0" timeOffset="14662.6842">10433 3522 568 0,'0'0'604'0,"0"0"-427"16,0 0-98-16,0 0 9 15,0 0 35-15,0 0 19 16,0 0-28-16,45-9-45 15,-26 7-40-15,5 0-16 16,0-1-5-16,6 2-7 16,-2-1-1-16,-4 1 0 15,-2 1-24-15,-5 0-29 16,-4 0-21-16,-4 0-30 16,-3 0-43-16,-3 0-113 15,-3 0-260-15</inkml:trace>
  <inkml:trace contextRef="#ctx0" brushRef="#br0" timeOffset="14987.417">10339 3581 227 0,'0'0'1088'16,"0"0"-902"-16,0 0-116 0,0 0 29 15,0 0 50-15,0 0-10 16,0 0-46-16,103-4-57 16,-70 0-27-16,4 0-9 15,0 3-31-15,-1 0-21 16,0 0-6-16,-8 1-19 15,2-2-31-15,-8 2-25 16,4-1-75-16,-7 0-75 16,-5-2-408-16</inkml:trace>
  <inkml:trace contextRef="#ctx0" brushRef="#br0" timeOffset="15281.5977">10445 3616 712 0,'0'0'282'0,"0"0"-151"16,0 0 46-16,0 0 19 16,0 0-36-16,85 0-55 15,-49 0-48-15,4 0-35 16,3-2-22-16,14-6-85 0,-12 3-232 16,-8-1-826-16</inkml:trace>
  <inkml:trace contextRef="#ctx0" brushRef="#br0" timeOffset="25695.4912">8953 4387 85 0,'0'0'207'16,"0"0"-127"-16,0 0-71 15,0 0-9-15,0 0-17 16,0 0-15-16,94 0 2 16,-76 0 25-16,-2 0 5 15,-2 0 13-15,2 0-12 0,-1 0 1 16,0 0 22-16,-3 0 31 15,1 0 14-15,-1 0-8 16,2 0-19-16,-1 0 1 16,2-2-11-16,0 1-21 15,3 1-10-15,-2 0 0 16,2-2-1-16,0 2-1 16,3 0 0-16,-3-1-46 15,1 0 16-15,-1 1 12 16,0 0 19-16,0-1 17 15,-3 1-3-15,1 0 14 16,1-2-2-16,-4 2 29 0,2-2 2 16,0 0-3-16,-3 0-8 15,4-1-24-15,1 2-18 16,-1-3 3-16,2 1-5 16,3 0-2-16,-6-1 15 15,6 1-4-15,-5 1-1 16,-1 0 3-16,0 2 3 15,-3 0 10-15,0 0-1 16,1-1 12-16,4 1 2 16,-1-2 6-16,-1 0 16 15,6-2 17-15,-2 2-34 16,-2-1-30-16,-1 2-7 16,2-1-7-16,0 2 0 15,-3 0 0-15,6 0-2 0,1 0 2 16,-4 0-6-16,3 0 5 15,-2 0-9-15,-2 0 1 16,5 0 9-16,2 0 8 16,-3 0 18-16,3 0-16 15,-5 0-9-15,-1 0 6 16,0-1 8-16,-2-1-2 16,4 1 10-16,-1-1-10 15,-1 0 33-15,0 0-31 16,-3-1-9-16,2 1 0 15,0 1-4-15,-2 0-1 16,3 1 0-16,-3-1 1 16,4 1 23-16,-2 0-2 15,-1 0-22-15,-1 0 1 0,3 0-1 16,4 0 0-16,-2 0 0 16,2 0 0-16,2 0 0 15,1 0-1-15,-5-3 0 16,2 1-7-16,-6-1-3 15,4 2-2-15,-1 1 9 16,-5-3 2-16,-1 3 1 16,-4 0 1-16,0 0 7 15,0 0-2-15,3 0 3 16,-3 0-3-16,0 0-5 16,5 0 0-16,2 0-1 15,6-1-14-15,14-2-43 0,0 1-156 16,-8 0-338-16</inkml:trace>
  <inkml:trace contextRef="#ctx0" brushRef="#br0" timeOffset="38474.8722">15370 3559 3 0,'0'0'120'15,"0"0"53"-15,0 0-6 16,0 0 1-16,0 0-47 16,6-13-50-16,0 13-34 15,4 0 15-15,-3 0 26 16,6-1 0-16,0 1-27 16,-1 0-24-16,2 0-6 0,2-2 9 15,1 2-5-15,2 0-2 16,-3 0-6-16,-3 0-4 15,0 0 6-15,0 0 4 16,-4 0-5-16,-2 0-7 16,2 0-1-16,0 0-4 15,3 0-4-15,0 0-1 16,1 0 0-16,7 0 0 16,-1 0-1-16,1 0-2 15,5 0-25-15,-1 0 3 16,1 0 11-16,-1 0-4 15,-3 0-2-15,0 0-3 16,-2 0 8-16,-7 0 1 16,2 0 3-16,-1 0-3 15,-4 0-16-15,1 0 23 0,4 0 4 16,-2 0 1-16,2 0 0 16,3 2 1-16,4-2 0 15,-2 0 0-15,4 0-1 16,2 0 1-16,2 0-7 15,-5 0-18-15,2 0 14 16,-8 0 0-16,1 0 11 16,-5 0 10-16,-6 0 9 15,-3 0-2-15,1 0 4 16,2 0-1-16,1 0-13 16,6 0-6-16,0 0 0 15,3 0-1-15,4 0-14 0,3 0-14 16,2 0-7-16,0 0-80 15,2 0-37-15,0 0 42 16,-5 0 55-16,-4 0-5 16,0 0 60-16,-5 0 42 15,2 0 16-15,-1 0-2 16,0 0-11-16,1 0-25 16,5 0-14-16,-4 0-6 15,4 0 0-15,-1 0-2 16,-3 0 2-16,4 0-16 15,-7-2 10-15,0-1 6 16,0 2 9-16,-7-2 13 16,0 2 14-16,-2 0 61 0,-4 1 20 15,3-2 0-15,-2 0-20 16,4 0-42-16,2 0-30 16,3-1-8-16,3 0-4 15,2 0-12-15,3 2-1 16,-3-3 1-16,4 3-1 15,-1-1-1-15,-2 0 1 16,0 1 0-16,0 1 0 16,-2-1 1-16,-2-1-1 15,1 1 10-15,0-1 9 16,-4 1 17-16,1 0 2 16,4-1-21-16,1 1-8 15,1-1-9-15,5 2-28 0,-2-2-74 16,16-4-128-1,-6 2-109-15,-2-2-345 0</inkml:trace>
  <inkml:trace contextRef="#ctx0" brushRef="#br0" timeOffset="53152.7198">4962 6922 929 0,'0'0'688'0,"0"0"-589"16,0 0-45-16,0 0 73 16,0 0 73-16,0-4-41 15,0 4-81-15,0 0-32 16,0 0-4-16,3 0-1 0,-3 0 2 16,0 0 1-16,0 0-9 15,0 0-8-15,0 0-11 16,0 0-6-16,0 9-9 15,3 11 15-15,-3 5 22 16,0 7-12-16,0 8-1 16,0 2 4-16,0 2-16 15,0 4 2-15,-3-1 1 16,-3-4-2-16,0-2-13 16,0-5 7-16,0-4-8 15,2-5 1-15,2-2 1 16,-1-5 4-16,3-5-6 15,0-3-1-15,0-5 1 16,0-4-6-16,0 0-15 16,0-3-28-16,0 0-48 0,8 0-94 15,-1-3-182-15,2-3-431 0</inkml:trace>
  <inkml:trace contextRef="#ctx0" brushRef="#br0" timeOffset="54457.1811">4962 6915 529 0,'0'0'728'16,"0"0"-540"-16,0 0-70 16,0 0 23-16,0 0 17 15,0 0-11-15,0 0-42 16,-6-32-19-16,12 27-26 15,0-5 4-15,7 1-21 16,1-1-15-16,2 0-10 16,4-1-9-16,2 0 0 15,2 0-3-15,-2 2-5 0,2 1-1 16,0 1 0-16,0 1-1 16,-5 3 0-16,-1 3 0 15,0 0-8-15,-6 0 0 16,0 7 0-16,1 4 9 15,-2 4 2-15,2 0-1 16,-1 0 1-16,4 1 4 16,-2 0-5-16,-2 2 0 15,1-2 6-15,-5 0-7 16,-2 1-12-16,-6 0 12 16,0 2 9-16,-3 0 3 15,-17 1 7-15,-5 3 4 16,-8-2-10-16,-4-1 0 15,-2-4 11-15,3 0 0 16,2-5-9-16,4-4-2 0,8-2 5 16,5-4 4-16,7-1 11 15,4 0 16-15,6 0-5 16,0 0-19-16,0 0-9 16,0 0-16-16,0 0-1 15,0 0 1-15,3 0 3 16,-3 0-3-16,0 0-1 15,0 0 0-15,0 0-7 16,0 0 0-16,0 0 2 16,0 0 5-16,0 0 1 0,0 0 1 15,0 0 0-15,0 0 8 16,0 0-2-16,0 0-6 16,0 0 1-16,0 0 7 15,0 0 3-15,0 0-2 16,0 0 2-16,0 0-6 15,0 0 0-15,0 0 2 16,0 0-7-16,0 10 20 16,0 3 27-16,0 4-24 15,0 6 10-15,3 2 5 16,7 6-13-16,4-5-12 16,5 5-7-16,11-5-7 15,6-6 0-15,4-5 0 0,6-5-9 16,2-7-79-1,9-3-93-15,-13 0-275 0,-15-10-506 0</inkml:trace>
  <inkml:trace contextRef="#ctx0" brushRef="#br0" timeOffset="55631.7825">5939 7243 649 0,'0'0'908'16,"0"0"-739"-16,0 0-102 16,0 0 88-16,0 0 34 15,0 0-47-15,0 0-38 16,66 24-54-16,-44-19-14 15,1-2-14-15,2 5-9 16,-1-6-4-16,-2 1-7 16,2 0-2-16,0-3-25 0,12 0-120 15,-6 0-206 1,-5-7-330-16</inkml:trace>
  <inkml:trace contextRef="#ctx0" brushRef="#br0" timeOffset="55943.1455">5926 7175 1273 0,'0'0'615'16,"0"0"-517"-16,0 0 32 16,0 0-12-16,0 0 12 15,0 0-70-15,113-11-60 16,-47 4-73-16,-11 0-437 15,-10 3-384-15</inkml:trace>
  <inkml:trace contextRef="#ctx0" brushRef="#br0" timeOffset="57133.3356">6679 6862 582 0,'0'0'509'0,"0"0"-421"15,0 0 37-15,0 0 104 16,0 0 36-16,0 0 6 16,0 0-58-16,-3 0-53 15,6-4-30-15,9-6-37 0,3-3-44 16,0-4-24-16,4-2-10 16,2-3-9-16,-3-2-6 15,6 4-4-15,-2-2 3 16,1 5 1-16,-4 6-1 15,-5 2-1-15,-1 5 2 16,-1 1-6-16,-2 3 5 16,-2 0-7-16,1 4-1 15,4 11 8-15,-1 6 1 16,2 8 11-16,2 7 13 16,-1 3 6-16,3 6-18 15,1 2-6-15,-4-2 0 0,0 2 0 16,-3-1-6-1,0-3 1-15,-2-1 26 0,-2-5-16 16,1-2-2 0,1-5-8-16,-4-4 5 0,0-2-5 15,0-4 0-15,0-3-1 16,0-1 0-16,-3-4 0 16,0-2-1-16,0-3-8 15,0-3 3-15,-3-1-7 16,3-2-10-16,-3-1 10 15,0 0-7-15,0 0-33 16,3-8-67-16,0-9-105 16,0 2-293-16,0 1-164 0</inkml:trace>
  <inkml:trace contextRef="#ctx0" brushRef="#br0" timeOffset="57519.942">7049 7109 1417 0,'0'0'350'0,"0"0"-156"15,0 0-4-15,0 0-6 16,0 0-53-16,0 0-48 15,0 0-22-15,-31 13 27 16,20 5-2-16,-5 1-17 16,0 8-5-16,-1 0-8 0,-2 1-5 15,-1 3-7-15,-2-2-14 16,-2-2-3-16,2-3 3 16,4-5-13-16,0-4-8 15,9-4-8-15,3-4-1 16,6-4 0-16,0-2-1 15,0-1 0-15,0 0-11 16,0 0-4-16,0 0-25 16,0 0-10-16,6 0-38 15,0 0-46-15,7 0-132 16,-2 0-307-16,-5 0-236 0</inkml:trace>
  <inkml:trace contextRef="#ctx0" brushRef="#br0" timeOffset="58766.4189">7474 7340 1174 0,'0'0'243'0,"0"0"-112"16,0 0 85-16,0 0-23 16,0 0-13-16,0 0-54 15,0 0-26-15,-3 14-18 0,3-14-17 16,0 0-8-16,0 0 4 16,0 0 12-16,0-1-1 15,0-11-26-15,0-5-30 16,0-8-14-16,0-6-2 15,0-5 7-15,0-7-7 16,0-6-2-16,-7 2-5 16,1-2 7-16,-3 2-8 15,-4 7 8-15,5 1 10 16,-4 10 8-16,6 8 12 16,-4 2-2-16,4 5 4 15,3 1-7-15,0 6-5 0,3 1 5 16,0 0-4-16,0 5-5 15,0-1-7-15,0 2-8 16,0 0-1-16,0 0-7 16,0 0-2-16,0 0 0 15,0 0 0-15,3 3 8 16,6 12 1-16,1 6 1 16,5 5 0-16,6 4-1 15,4 2 1-15,8 5 0 16,6 1 0-16,3 1 0 15,7-2-1-15,3-3-1 16,-4-3-5-16,-5-4 6 16,-4-5 1-16,-3-2-1 0,-11-4 0 15,-1-3 1-15,-9-2 0 16,-3-5 5-16,-2-1-6 16,-5-4 0-16,-2 0-1 15,0-1 1-15,-3 0 14 16,0 0 16-16,0 0 3 15,0 0-3-15,0 0-2 16,3-1-8-16,0-5-11 16,-3-3 1-16,3 1 8 15,1-4-1-15,-4-2 1 16,0-6-5-16,0-5-5 16,0-9 8-16,0-6-7 15,0-8-1-15,0-9-8 0,-7 0 0 16,1-1 1-16,0 7 5 15,0 12-5-15,-3 10-1 16,6 10-11-16,-3 3-13 16,0 5-12-16,0 0-12 15,0 1-36-15,-1 0-102 16,2 3-404-16,2 0-911 16</inkml:trace>
  <inkml:trace contextRef="#ctx0" brushRef="#br0" timeOffset="62092.1248">8644 7159 863 0,'0'0'787'16,"0"0"-668"-16,0 0-61 15,0 0 72-15,0 0 52 16,0 0-41-16,0 0-54 0,3 0-32 16,9 0 21-16,1 4 14 15,7 0-2-15,5-1-25 16,2 1-17-16,0-3-19 16,1-1-17-16,2 2-4 15,-6-2-6-15,-3 0-6 16,-2 0-39-16,-10 0-53 15,-1 0-20-15,-5 0-57 16,-3 0-169-16,0-3-481 0</inkml:trace>
  <inkml:trace contextRef="#ctx0" brushRef="#br0" timeOffset="62364.1709">8604 7086 1367 0,'0'0'397'16,"0"0"-233"-16,0 0 73 15,0 0-36-15,91 0-88 16,-45-5-83-16,2 1-30 0,7-1-146 16,-12 1-401-16,-13 0-344 0</inkml:trace>
  <inkml:trace contextRef="#ctx0" brushRef="#br0" timeOffset="64504.3807">9644 6942 728 0,'0'0'1197'16,"0"0"-998"-16,0 0-147 15,0 0-32-15,0 0 50 16,0 0 32-16,0 0-46 16,16 6 19-16,2-6-4 15,3 0-1-15,4 0-17 16,2-3-23-16,-3-9-12 0,6-6-7 15,-3-1-5-15,-2-5-6 16,-4-5-6-16,-3-1-12 16,-2-1 6-16,-5-5-6 15,-5-2 0-15,-2-3-4 16,-1 2 17-16,-3-1 5 16,0 9 2-16,0 6 5 15,-3 5 21-15,-4 10 13 16,1 0 5-16,-2 9-25 15,-1-1-12-15,-7 2-8 16,-2 3 8-16,-3 16 0 16,-3 8 11-16,2 9 16 15,0 7 14-15,5 3-8 16,5 5-10-16,5-2-5 0,4-1-14 16,3-3-13-1,0-5-7-15,16-3 5 0,2-5 2 16,3-6-10-16,4-6 9 15,2-7-1-15,0-3-16 16,-3-10 6-16,0 0-6 16,-2 0 0-16,-6-10 12 15,1-4-6-15,-2-6 11 16,-1-3-1-16,-1-3 2 16,-3-2 0-16,-1 1 6 15,-3 3 6-15,0 1 15 16,-3 6 4-16,3 5-11 15,-3 4 3-15,0-1-5 0,-3 6 0 16,3 2-6 0,-3 1-6-16,0 0-6 0,3 0 0 15,-3 0-12-15,6 0-1 16,4 11 13-16,-1 4 0 16,-1 6 0-16,-2 2-1 15,1 3-5-15,-7-4 4 16,0-1-4-16,0-2 6 15,0-5 0-15,0-3-2 16,0-5-8-16,0-3 2 16,0-3 7-16,0 0 1 15,6-3-1-15,6-13-5 16,6-5-19-16,3-9 7 0,-1-2-6 16,6-4-2-1,-8 4-4-15,3 3 3 0,-8 6 16 16,-3 6 10-16,-3 8 0 15,-1-1 1-15,-6 9 9 16,0 0 9-16,3 1 6 16,-3 0-17-16,0 1-7 15,0 13 0-15,4 7 20 16,-1 5 10-16,-3 4-12 16,3 0-2-16,-3-1 1 15,3-2 9-15,0-5-12 16,0-5-4-16,-3 1-4 15,3-9-4-15,-3-3-2 16,0-2 0-16,3-4 0 0,-3 0-14 16,3 0-44-16,6-10-72 15,0-4-386-15,0-2-865 16</inkml:trace>
  <inkml:trace contextRef="#ctx0" brushRef="#br0" timeOffset="65303.6956">10588 6763 834 0,'0'0'912'16,"0"0"-692"-16,0 0 13 15,0 0-8-15,0 0-42 16,0 0-91-16,0 0-65 0,15-29-12 16,-3 18 3-1,-3 2-1-15,3-1 9 0,-2 6-8 16,4-2-1-1,-1 0-2-15,-1 4-5 0,0-1-10 16,0 3 1-16,-3 0-1 16,0 0-1-16,-2 11-14 15,-4 6 1-15,-3 5 14 16,0 4 0-16,0 3 0 16,-3-4 8-16,-10 1-8 15,4-2 1-15,-6-2 5 16,6-4 6-16,0-3 14 15,-1-2-1-15,7-6-4 16,0 0 1-16,3-4-4 16,0-3-6-16,0 0-6 0,3 0-6 15,10 0 0-15,9 0-1 16,7-7-68-16,14 1-164 16,-10 4-394-16,-5 0-485 15</inkml:trace>
  <inkml:trace contextRef="#ctx0" brushRef="#br0" timeOffset="65749.5205">11071 7126 1137 0,'0'0'302'0,"0"0"-135"15,0 0 75-15,-107 10 7 16,40 0-59-16,-30 1-65 16,-43 2-29-16,-23 0 6 15,-7-4 5-15,3-2-13 16,21 2-18-16,10-1-13 0,18 1-27 16,33-1-17-16,27-2-13 15,28-2-6-15,18-1 0 16,6 0-37-16,6 2-71 15,6-1-131-15,46 9 68 16,-1-3-295-16,1-3-611 0</inkml:trace>
  <inkml:trace contextRef="#ctx0" brushRef="#br0" timeOffset="66327.4671">10139 7449 988 0,'0'0'673'15,"0"0"-555"-15,0 0 78 16,0 0 8-16,0 0-28 16,0 0-28-16,0 0-14 15,15-11-28-15,-15 16-30 16,3 12 41-16,-3 7-4 15,3 9-42-15,-3 6-16 16,0 1-14-16,0 6-14 0,0-3-12 16,0-1-6-16,0-4-4 15,0-6-5-15,0-3-1 16,0-8-8-16,0-4-19 16,3-6-22-16,-3-7-31 15,3 0-68-15,3-4-154 16,-3 0-188-16,-3-4-356 0</inkml:trace>
  <inkml:trace contextRef="#ctx0" brushRef="#br0" timeOffset="66703.8844">9881 7474 692 0,'0'0'912'16,"0"0"-774"-16,0 0-78 16,0 0 154-16,0 0 44 15,0 0-82-15,0 0-57 16,-18-10-31-16,33 10-42 15,6-1 12-15,13 1-3 0,8 0 2 16,13 0-14 0,12 0-17-16,2 3-8 0,4 1-8 15,3-4-4-15,-11 0-6 16,-3 0-1-16,-10 0-38 16,-16 0-67-16,-8 0-70 15,-14 0-47-15,-8 0-157 16,-6 0-268-16</inkml:trace>
  <inkml:trace contextRef="#ctx0" brushRef="#br0" timeOffset="67064.5221">10503 7702 682 0,'0'0'1164'0,"0"0"-911"15,0 0-76-15,0 0 4 16,0 0-18-16,0 0-37 16,0 0-40-16,0 5-38 0,0 9 33 15,0 5-38-15,0 2-23 16,3 1-10-16,0 1-9 16,-3-3-1-16,3-2-24 15,-3-3-60-15,0 5-101 16,0-6-279-16,0-4-450 0</inkml:trace>
  <inkml:trace contextRef="#ctx0" brushRef="#br0" timeOffset="67375.1154">10715 7721 1340 0,'0'0'918'0,"0"0"-803"16,0 0-48-16,0 0 34 15,0 0 48-15,0 0 20 16,0 0-57-16,-18 78-27 16,9-44-28-16,0 0-14 15,-4 3-14-15,-1-1-22 16,-2-4-7-16,1-2-6 15,0-1-39-15,0-6-50 16,-1-2-86-16,7-4-164 16,2-5-411-16,6-9-552 0</inkml:trace>
  <inkml:trace contextRef="#ctx0" brushRef="#br0" timeOffset="67688.4864">10821 7909 2196 0,'0'0'333'16,"0"0"-236"-16,0 0-42 16,0 0 12-16,0 0-7 15,0 0-33-15,0 0-11 16,91-23 2-16,-78 23-12 0,-2 0 3 15,-5 7 1-15,-6 6 17 16,0 7 17-16,-6 4 2 16,-11 4 8-16,-8-2-6 15,1 5-11-15,2-6-14 16,5-5-5-16,10-5-9 16,7-3-9-16,0-8 6 15,27-4-6-15,31 0-34 16,-6-14-143-16,0-3-586 0</inkml:trace>
  <inkml:trace contextRef="#ctx0" brushRef="#br0" timeOffset="94922.9875">7562 6100 1175 0,'0'0'315'16,"0"0"-245"-16,0 0-21 0,0 0 251 15,0 0-106-15,0 0-71 16,8-27 1-16,-8 27-22 15,0 0-32-15,0 0-28 16,0 0-23-16,3 0-19 16,3 9-1-16,0 11 1 15,4 6 10-15,5 7-4 16,0 2-5-16,-3 0-1 16,0-1 1-16,3-3-1 15,-3-3 1-15,1-2-1 16,-1-4 1-16,3-2-1 15,-6-3 0-15,0-4 0 16,-3-2-1-16,1-4-11 0,-4-1 3 16,-1-3 0-16,-2-2 7 15,1-1 2-15,-1 0 1 16,0 0 8-16,0 0 3 16,0-7 4-16,2-4-10 15,1-4-5-15,0-2 0 16,0 2 0-16,0-3 9 15,-3 7-9-15,0-2 5 16,0 4-4-16,0 5 13 16,0 1-2-16,0 3-6 15,0 0-7-15,0 0-14 16,3 0-1-16,4 14 14 16,2 2-1-16,5 4 1 0,-1-1 1 15,-4 1-1-15,3-3 1 16,-5 0 0-16,-2-6 0 15,-5-4 0-15,0-3 0 16,0-4 1-16,-15 0 8 16,-10 0-2-16,-4 0 2 15,-11-9-7-15,-2-5-1 16,3-2 5-16,8 1-6 16,16 9-1-16,12 3-95 15,3 3-590-15</inkml:trace>
  <inkml:trace contextRef="#ctx0" brushRef="#br0" timeOffset="97549.0428">11819 6888 183 0,'0'0'1130'15,"0"0"-740"-15,0 0-207 16,0 0 35-16,0 0-14 16,0 0-41-16,0 0-44 15,0-5-39-15,0 5-34 16,0 2-25-16,0 9-19 15,0 6 29-15,-11 4 33 16,4 3-25-16,-5 6-12 0,-1-1-8 16,0-2-4-1,0 1-6-15,3-7-7 16,1-1-2-16,3-6 0 0,-2-5-33 16,7-5-87-16,1-4-94 15,0 0-169-15,6-1-313 0</inkml:trace>
  <inkml:trace contextRef="#ctx0" brushRef="#br0" timeOffset="97815.054">11707 6849 1709 0,'0'0'319'16,"0"0"-210"-16,0 0 18 15,0 0 19-15,0 0-54 16,0 0-28-16,0 0 84 16,24 62-50-16,-9-31-36 15,6 2-30-15,-5 1-11 16,2 0-19-16,0-3 4 16,-6-4-6-16,1-6-6 15,-3-4-98-15,3-6-112 16,-6-5-310-16,-1-5-236 0</inkml:trace>
  <inkml:trace contextRef="#ctx0" brushRef="#br0" timeOffset="98022.7274">11931 6978 116 0,'0'0'1826'15,"0"0"-1541"-15,0 0-155 16,0 0-16-16,0 0-20 16,0 0-18-16,-91-3-21 15,52 5-39-15,0 5-16 16,2 4-85-16,10-2-228 16,11-4-806-16</inkml:trace>
  <inkml:trace contextRef="#ctx0" brushRef="#br0" timeOffset="98464.9037">12317 6786 1940 0,'0'0'320'16,"0"0"-164"-16,0 0 7 16,0 0 18-16,0 0-47 15,0 0-76-15,0 0-38 16,-2 49 29-16,2-16-7 16,7 8-20-16,-1 1-13 15,-3-2-8-15,4-3-1 16,-7-4-2-16,3-5-51 0,-3-7-72 15,3-4-128-15,0-5-323 16,0-8-417-16</inkml:trace>
  <inkml:trace contextRef="#ctx0" brushRef="#br0" timeOffset="98651.5261">12526 6956 2109 0,'0'0'282'16,"0"0"-203"-16,0 0 8 15,0 0-5-15,0 0-46 0,0 0-36 16,0 0-1-16,0 54-187 16,0-53-485-16</inkml:trace>
  <inkml:trace contextRef="#ctx0" brushRef="#br0" timeOffset="99081.3267">12733 6822 2097 0,'0'0'293'15,"0"0"-219"-15,0 0-49 16,0 0-7-16,0 0 21 0,0 0-13 16,0 0-11-16,-6 30-13 15,3-26-1-15,2-1-1 16,1-3-6-16,0 3-26 16,0 0-22-16,0 0-16 15,0-3 54-15,7 8 14 16,7-2 2-16,-5 1-1 15,4 3 1-15,-3 2 0 16,3 2 7-16,0-1 11 16,-4 5 3-16,-2-3 1 15,-1-1 6-15,-1 2-8 16,-5-4-10-16,0-1 5 0,-5-1 3 16,-8 0 4-1,-6-3 11-15,-3-4-10 0,2 0-23 16,-3-3-104-16,10-9-144 15,4-6-394-15,2-5-835 0</inkml:trace>
  <inkml:trace contextRef="#ctx0" brushRef="#br0" timeOffset="99279.7168">12714 6783 1943 0,'0'0'297'16,"0"0"-104"0,0 0-2-16,0 0-44 0,0 0-70 15,0 0-56-15,91-10-21 16,-27 9-51-16,-7-3-180 16,-9 2-561-16</inkml:trace>
  <inkml:trace contextRef="#ctx0" brushRef="#br0" timeOffset="99826.2466">13572 6859 1445 0,'0'0'517'16,"0"0"-405"-16,0 0 44 15,0 0-10-15,0 0-20 16,0 0-50-16,0 0 26 16,-17 50-14-16,4-23-30 15,-3 5-19-15,-3 2-20 16,-1-2-4-16,0 2-3 16,4-6-11-16,3-4 5 15,0-4-6-15,6-6-34 0,4-4-140 16,3-10-153-16,0 0-460 15,4 0-744-15</inkml:trace>
  <inkml:trace contextRef="#ctx0" brushRef="#br0" timeOffset="100065.0013">13432 6876 1778 0,'0'0'396'0,"0"0"-283"16,0 0-22-16,0 0 23 16,0 0-22-16,0 0 33 15,0 0 7-15,26 82-59 0,-9-47-21 16,-2-1-19-16,1-3-24 16,-2-3-9-16,-5-5-8 15,1-5-79-15,-1-5-144 16,-6-4-374-16,-2-8-658 0</inkml:trace>
  <inkml:trace contextRef="#ctx0" brushRef="#br0" timeOffset="100306.5624">13827 6833 1743 0,'0'0'608'0,"0"0"-551"16,0 0-21-16,0 0 122 15,0 0-9-15,-12 84-61 16,8-54-39-16,1 0-27 16,0-3-17-16,3 2-5 15,0-1-106-15,0-5-172 16,0-10-576-16</inkml:trace>
  <inkml:trace contextRef="#ctx0" brushRef="#br0" timeOffset="100718.5684">13954 6825 960 0,'0'0'1389'16,"0"0"-1242"-16,0 0-106 16,0 0-20-16,0 0 18 15,0 0 2-15,0 0 44 16,0 57-12-16,0-26-47 16,0 3-13-16,0 0-12 15,3-1 0-15,4-4-1 16,5-5-1-16,2-7-6 15,-1-8-7-15,2-6 4 0,3-3-4 16,0-4-18-16,-1-16-10 16,-1-4 22-16,-3-6 19 15,-7-4 0-15,-6-3-9 16,0-1-5-16,0 1 14 16,-12 4 1-16,-7 7 18 15,-2 6 0-15,0 10-18 16,-3 6 0-16,2 4-25 15,-5 0-124-15,2 10-363 16,8 0-359-16</inkml:trace>
  <inkml:trace contextRef="#ctx0" brushRef="#br0" timeOffset="101043.0804">14115 6471 755 0,'0'0'1190'15,"0"0"-1012"-15,0 0 5 16,0 0 7-16,0 0-3 0,0 0-50 15,0 0-55-15,1-4-52 16,-1 15-16 0,0 6-13-16,0 6 20 0,0 4-9 15,0-1-11-15,0 0-1 16,0-5-25-16,-3 1-103 16,0-2-109-16,2-6-232 15,1-5-336-15</inkml:trace>
  <inkml:trace contextRef="#ctx0" brushRef="#br0" timeOffset="101518.1676">14269 6357 1879 0,'0'0'304'16,"0"0"-230"-16,0 0-49 15,0 0 37-15,0 0 72 16,0 0-24-16,0 0-16 16,13 60-35-16,-10-39-35 15,-3-3-13-15,0-2-10 16,0 4-1-16,0-4 1 16,0-3 2-16,0-3-3 15,4-2 0-15,2-4-9 16,8-1-6-16,1-3-9 15,7 0-16-15,2-5-15 16,-3-8 6-16,3-3 25 0,-7 0 15 16,-1 1 9-16,-7 2 0 15,-2 4 19-15,-7 2 23 16,0 2 27-16,0 1 5 16,0 2-14-16,0 2-11 15,0 0 0-15,0 0-19 16,0 0-28-16,0 11-2 15,0 5 0-15,0 8 6 16,0 5 11-16,-3-1-16 16,-1 4 4-16,1-5-5 15,0 1-81-15,-3 3-112 16,3-8-194-16,-4-6-684 0</inkml:trace>
  <inkml:trace contextRef="#ctx0" brushRef="#br0" timeOffset="102774.1718">14892 6707 1265 0,'0'0'373'16,"0"0"-170"-16,0 0 11 15,0 0-14-15,0 0-19 16,0 0-32-16,0 0-3 16,0 0-34-16,0 0-39 15,0 0-30-15,0 3-25 16,1 7-9-16,1 4-1 0,-1 5 10 15,2 5-8-15,-1 2-4 16,3 0-6-16,-5-2-2 16,3-2-10-16,-3-4-28 15,0-5-37-15,0-4-49 16,0-6-82-16,0-3-279 16,3 0-260-16</inkml:trace>
  <inkml:trace contextRef="#ctx0" brushRef="#br0" timeOffset="103119.9587">14909 6608 1119 0,'0'0'523'0,"0"0"-462"0,0 0-26 16,0 0 100-16,0 0 66 15,0 0-41-15,0 0-58 16,13-30-36-16,-4 30-16 16,3 5-22-16,6 4-4 15,3 6-14-15,6 0-4 16,-4 1-5-16,3-2-1 16,-4 0 0-16,-5-3-12 15,-7-2-29-15,-10-1-7 0,0-2 19 16,-10 2-4-1,-13-2 27-15,-2 1 6 0,-5-5 9 16,0 4-8-16,8-4-1 16,13-2-85-16,2 0-229 15,7 0-211-15</inkml:trace>
  <inkml:trace contextRef="#ctx0" brushRef="#br0" timeOffset="103938.7031">15299 6594 1476 0,'0'0'200'16,"0"0"-40"-16,0 0 76 15,0 0-29-15,0 0-62 16,0 0-68-16,0 0-38 15,-11-6-13-15,-4 16 25 16,-6 6 10-16,3-2-7 16,1 4-26-16,7-1-16 15,0-3-6-15,7 2-4 16,3-5-2-16,0-1 0 16,3-3-8-16,7-5 2 15,2-2-11-15,3 0-13 16,0 0-14-16,-1-9 11 15,2-2 3-15,-3-4 11 16,-4-2 17-16,0 0 2 0,-3 1 1 16,-1 3 24-16,-1 2 27 15,-4 3 17-15,0 2 10 16,0 4-16-16,0 2-25 16,0 0-26-16,3 0-12 15,-3 2-8-15,0 10-5 16,0 7 11-16,0 2 2 15,3 1-1-15,0-2 1 16,6 0-1-16,-3-5-33 16,4-2 7-16,-2-6 15 15,-2-4 3-15,0-3-2 16,1 0 5-16,-1-6-3 16,-2-7-6-16,2-6-7 15,-3-1 6-15,-1-3-11 0,3-1-13 16,-5 4 16-16,4-1 10 15,2 3 14-15,0 5-6 16,0 3 5-16,3 4 0 16,6 1 0-16,0 0-7 15,2 5 7-15,3 0 0 16,-2 0-1-16,-1 0 1 16,-4 0 0-16,-4 0 0 15,-2 0 1-15,-6 3-1 16,-1-2 1-16,0 3 10 15,0 2 1-15,-1 2 43 16,-9 5-7-16,1 1-20 0,-1 3-12 16,4 0-12-1,2-2-2-15,4 2 0 0,0-4 0 16,3-2 0-16,11-5-1 16,1-6-25-16,7 0-63 15,11-6-109-15,-3-8-389 16,-7-3-144-16</inkml:trace>
  <inkml:trace contextRef="#ctx0" brushRef="#br0" timeOffset="104238.6171">15749 6347 1215 0,'0'0'237'0,"0"0"-16"0,0 0 93 15,0 0-39-15,0 0-100 16,0 0-66-16,0 0-29 16,7-9-31-16,-7 12-34 15,0 13 0-15,0 8 48 16,3 5-2-16,-3 7-19 16,3 3-27-16,3-2-4 15,-2 0-10-15,2-4 1 16,2-4-2-16,-5-5 0 15,0-8-9-15,0-4-51 16,-3-5-46-16,0-6-64 16,3-1-82-16,-3-1-255 15,0-12-528-15</inkml:trace>
  <inkml:trace contextRef="#ctx0" brushRef="#br0" timeOffset="104602.0673">15710 6540 986 0,'0'0'690'0,"0"0"-519"15,0 0 89-15,0 0-56 16,0 0-85-16,0 0-55 16,0 0-30-16,91 3-24 15,-64 0-10-15,-1 0 0 0,0 0-26 16,-8-1 0-1,-4 0 8-15,-4-1 16 0,-7-1 1 16,-3 2-6-16,0 0 7 16,0 2 0-16,0 5 26 15,-3 5 61-15,-4 0-2 16,1 2-16-16,2 4-14 16,4-5-24-16,0-1-19 15,0-1-3-15,14-5-4 16,1-5-5-16,2-3-70 15,12-1-130-15,-7-12-361 16,-5-1-300-16</inkml:trace>
  <inkml:trace contextRef="#ctx0" brushRef="#br0" timeOffset="104750.4211">15977 6400 1416 0,'0'0'590'15,"0"0"-527"-15,0 0-18 16,0 0-6-16,0 0-23 16,0 0 3-16,0 0-19 15,0 40-109-15,0-27-486 0</inkml:trace>
  <inkml:trace contextRef="#ctx0" brushRef="#br0" timeOffset="105075.6076">16180 6536 1302 0,'0'0'525'15,"0"0"-422"-15,0 0 64 16,0 0 2-16,0 0-47 15,0 0-35-15,0 0-23 16,-54 5 2-16,32 6 8 0,-1 2-29 16,7 0-24-1,2 4-12-15,8-1-3 16,6 1-5-16,0-4-1 0,6-1-7 16,17-4-10-16,3-3-59 15,23-5-105-15,-11 0-362 16,-4-6-119-16</inkml:trace>
  <inkml:trace contextRef="#ctx0" brushRef="#br0" timeOffset="105305.5875">16275 6367 1252 0,'0'0'385'0,"0"0"-198"0,0 0 78 15,0 0-68-15,0 0-78 16,0 0 4-16,0 0 25 16,0 71-65-16,0-41-23 15,3 2-30-15,4 0-21 16,3-1-8-16,-4-6-1 16,1-1-16-16,-1-5-97 15,3-5-78-15,2-6-172 16,-1-5-393-16</inkml:trace>
  <inkml:trace contextRef="#ctx0" brushRef="#br0" timeOffset="105712.9371">16435 6515 1347 0,'0'0'242'0,"0"0"-150"16,0 0 105-16,0 0 10 15,0 0-55-15,0 0-58 16,0 0-28-16,54 42-31 16,-38-40-21-16,-2-2-6 15,-1 0-6-15,-1 0-2 16,-2-7-8-16,-3-4-19 16,0 2-1-16,-7-1 10 15,0 3-2-15,0 0 19 16,0 1 1-16,-3 2 0 15,-11 1 10-15,1 0 9 16,-3 3 14-16,-6 0 11 0,-1 0 5 16,-4 10 11-1,-3 6 1-15,5 1 9 0,5 2-4 16,4 2-7-16,10 2-18 16,6-3-26-16,0 2-4 15,12-5-11-15,15 0-28 16,22-7-120-16,-4-6-356 15,-2-2-811-15</inkml:trace>
  <inkml:trace contextRef="#ctx0" brushRef="#br0" timeOffset="106197.5907">16878 6899 1194 0,'0'0'381'0,"0"0"-267"15,0 0 4-15,0 0 33 16,0 0 18-16,0 0-48 16,0 0-16-16,-38 8-22 0,12-6-31 15,-9 2-14-15,-9-2-5 16,-17-2-15-16,-33 0-8 16,-29 0-1-16,-17 0 2 15,-3 0 15-15,4 0 7 16,8 0-12-16,2 0-6 15,3 0-9-15,-1 0-6 16,0 0-1-16,5 0-5 16,7 0 5-16,21 0 1 15,22 2 0-15,26-1 1 16,15 6 11-16,1-1-4 0,6-1-8 16,4 1 0-1,13-3-11-15,7-3-18 0,6 0-43 16,40 0-48-16,-1-7-271 15,-3 2-436-15</inkml:trace>
  <inkml:trace contextRef="#ctx0" brushRef="#br0" timeOffset="107462.287">15639 7349 747 0,'0'0'776'0,"0"0"-669"16,0 0-77-16,0 0-12 16,0 0 97-16,0 0 96 15,0 0-17-15,0-6-70 16,0 6-17-16,0 0-8 16,-4 0 5-16,-6-2-47 15,-5 1-26-15,-11 0-20 16,-6 1-2-16,-4 0 15 15,0 4-5-15,-1 10-1 0,6 3-5 16,11 3-2-16,4 4-5 16,10 1 3-16,6 2-3 15,3 0-5-15,23-4-1 16,9-5-8-16,11-7-44 16,-1-7-111-16,1-4-108 15,-1 0-209-15,1-18 118 16,-7 0-156-16,-14-2-272 0</inkml:trace>
  <inkml:trace contextRef="#ctx0" brushRef="#br0" timeOffset="108053.4998">15760 7352 1109 0,'0'0'644'0,"0"0"-401"16,0 0-17-16,0 0-63 0,0 0-60 16,0 0-51-16,0 0-24 15,14 25 3-15,-6-2 0 16,-1 4-2-16,2-3-7 15,-2 2-10-15,1-3-12 16,-1-6 1-16,-3-5-1 16,0-3 1-16,-4-5-1 15,0-3-1-15,0-1 1 16,0 0 0-16,3-4 7 16,0-8-7-16,6-7-11 15,5-3 10-15,2-4-5 16,3-1 5-16,0 5-5 15,-2 2 6-15,-8 6 0 0,1 4 23 16,-6 6-2-16,1 1 3 16,-4 3 2-16,1 0-12 15,-1 0-6-15,2 8-7 16,1 8 14-16,0 4-4 16,-1 3-5-16,-3-3-6 15,0-1 0-15,0-5 0 16,0 0 0-16,0-5-9 15,0-5-12-15,0-3-7 16,0-1 13-16,0 0 15 16,0 0 13-16,3-9-7 15,3-10-6-15,4-1 0 0,5-7-1 16,2 2 1-16,-3 1-2 16,0 3 2-16,-2 5 0 15,-6 8 9-15,0 4 8 16,-6 4-5-16,0 0-12 15,0 0-1-15,0 16 1 16,3 4 12-16,-3 6 18 16,0 1-9-16,3 0-9 15,1 1-6-15,2-7-5 16,-2-2-1-16,3-9 0 16,-4-1 0-16,-3-8-48 15,3-1-91-15,0-7-127 16,0-6-754-16</inkml:trace>
  <inkml:trace contextRef="#ctx0" brushRef="#br0" timeOffset="108550.3722">16175 7068 1200 0,'0'0'318'16,"0"0"-116"-16,0 0 37 16,0 0-17-16,0 0-55 0,0 0-77 15,0 0-13-15,42 4-28 16,-30 1-29-16,2 2-13 15,-4-1-6-15,-1 5 0 16,-5-2-1-16,-4 3-1 16,0-4 1-16,0 2 0 15,-4 0 23-15,-8-1-7 16,-3-3-4-16,4-1-5 16,0 0 5-16,5-2-6 15,6 2-5-15,0-3 0 16,0 2 5-16,6 3-6 15,10 3 18-15,5 2-3 0,0 5-9 16,0 0-6-16,-5-2 1 16,-6 1 0-16,-4-4-1 15,-6-1 0-15,0-3 0 16,-20-4 22-16,-10 0-22 16,-21-4-49-16,3 0-231 15,8 0-705-15</inkml:trace>
  <inkml:trace contextRef="#ctx0" brushRef="#br0" timeOffset="112208.135">17922 6694 1326 0,'0'0'619'0,"0"0"-537"16,0 0-51-16,0 0 65 16,0 0 76-16,0 0-23 15,0 0-56-15,-4-6-38 16,-2 11-28-16,-4 9 5 15,-4 6 51-15,-5 5-10 16,-5 3-6-16,0 3-11 16,-8 1-8-16,2 1-20 15,4-3-4-15,-1-3-14 16,8-4-9-16,7-7-1 16,4-4-1-16,1-5-57 0,4-3-42 15,3-4-82-15,0 0-98 16,0-5-306-16,0-7-339 0</inkml:trace>
  <inkml:trace contextRef="#ctx0" brushRef="#br0" timeOffset="112469.7779">17645 6688 689 0,'0'0'1130'0,"0"0"-935"16,0 0-26-16,0 0-17 0,0 0-13 16,0 0-48-16,0 0-40 15,13 32 66-15,-3-3-9 16,6 4-35-16,-3 2-42 16,2-3-7-16,3 4-15 15,-6-7-7-15,2-5-2 16,-1-1 0-16,-4-6-58 15,2-7-81-15,3-3-96 16,1-3-269-16,-6-4-241 0</inkml:trace>
  <inkml:trace contextRef="#ctx0" brushRef="#br0" timeOffset="112708.3059">17954 6833 1707 0,'0'0'351'0,"0"0"-225"15,0 0-20-15,0 0 21 16,0 0 37-16,0 0-24 16,-115 0-36-16,70 6-31 15,-4 3-29-15,2-1-32 16,6 1-12-16,10-6-38 15,18 2-168-15,9-3-459 16,4-2-1132-16</inkml:trace>
  <inkml:trace contextRef="#ctx0" brushRef="#br0" timeOffset="114559.2197">18995 6656 1035 0,'0'0'369'0,"0"0"-138"15,0 0 26-15,0 0-22 16,0 0-33-16,0 0-46 16,0 0-30-16,0-3-22 15,0 3-25-15,0 0-26 16,0 0-25-16,0 4-19 15,0 9-8-15,0 3 10 16,0 2-2-16,0 1-8 16,0 0 0-16,0-1 0 0,0-2-1 15,0-2 1 1,-3-4-1-16,0-3-1 16,-1-1-6-16,2-4-15 0,2-2 10 15,0 0 6-15,0 0 4 16,7 0-16-16,8-9-3 15,5-1-12-15,-2 2 19 16,0 0 0-16,-3 4 13 16,-2 1 0-16,-3 3 0 15,0 0-5-15,0 0 5 16,-1 7 1-16,0 6 12 16,3 1 5-16,-3 1 2 15,-3 5-7-15,2-4-3 16,-5-1-8-16,-3-2 8 15,0 0 0-15,-5-3 19 0,-10-1-11 16,-11 1-11 0,-5 0 4-16,-3-4-10 0,-2-3 0 15,3-2-25-15,8-1-35 16,4 0-73-16,18-12-77 16,3-2-410-16,0-2-736 0</inkml:trace>
  <inkml:trace contextRef="#ctx0" brushRef="#br0" timeOffset="114774.7843">18999 6632 1380 0,'0'0'649'0,"0"0"-574"15,0 0 5-15,0 0 80 16,0 0 25-16,88-26-36 16,-56 22-80-16,4 0-47 15,-5 4-22-15,-3 0-88 16,1 0-143-16,-14 0-405 16,-4 4-362-16</inkml:trace>
  <inkml:trace contextRef="#ctx0" brushRef="#br0" timeOffset="115242.3313">19431 6588 1832 0,'0'0'293'15,"0"0"-165"-15,0 0-25 16,0 0-1-16,0 0-19 16,0 0-31-16,0 0 14 15,-36 64 2-15,23-36-14 16,3 3-23-16,3 0-20 16,5-1-10-16,2-3 0 0,0-4-1 15,0-6 1-15,9 0 0 16,4-8 0-16,3-6 0 15,3 1 0-15,5-4-1 16,5-4-16-16,0-11-7 16,1-3 4-16,-3-4 3 15,-5-3 8-15,-7-3 8 16,-5 1 1-16,-6-2 0 16,-4 2 15-16,-11 7 9 15,-11 1-2-15,-13 4-14 16,-6 4-8-16,-3 1 1 15,-2 3-2-15,4 4-55 0,7 3-144 16,8 0-447 0,15 6-822-16</inkml:trace>
  <inkml:trace contextRef="#ctx0" brushRef="#br0" timeOffset="116552.7217">19993 6697 1239 0,'0'0'659'0,"0"0"-500"15,0 0 24-15,0 0-32 16,0 0-51-16,0 0-20 15,0 0-18-15,16 14-17 16,-5-2-5-16,0 8-8 16,0 4-14-16,-2 0-11 15,-3-2 0-15,-3 0-6 0,-3-5-1 16,0-1 1 0,0-5-1-16,0-2-1 0,0-4 0 15,-3-3 1-15,2-2 0 16,1 0 0-16,0-6 0 15,0-11-17-15,7-6-2 16,10-5 19-16,-4-2 0 16,5-1 0-16,-4 5 1 15,-3 6-1-15,-2 6 30 16,-4 7 10-16,-2 4-14 16,0 1-14-16,2 2-12 15,2 0 2-15,-1 0-2 16,1 2 9-16,3 8 0 0,2 4-7 15,1 5 5 1,-5 0-7-16,0 1 0 0,-2-1 0 16,-5 0-1-16,-1-7 0 15,0 2-13-15,0-5-4 16,0-5 3-16,0-1 14 16,0-3 1-16,0 0 6 15,0-4 6-15,3-11-12 16,11-3-21-16,2-6 8 15,3-4 7-15,4-1 0 16,-7 2 5-16,0 1-4 16,-3 5 5-16,-6 7 0 15,-2 6 0-15,-1 5 0 0,-4 2 6 16,0 1 0 0,0 0 0-16,0 0-6 0,0 12 1 15,0 6 0-15,0 6 17 16,0 2-3-16,0 3-6 15,3-2-8-15,1-4 6 16,-1 1-6-16,-1-6 5 16,-1-1-5-16,-1-1-1 15,0-5 0-15,0-4 0 16,0-2 0-16,0-3-45 16,0-2-90-16,3 0-100 15,4-8-412-15</inkml:trace>
  <inkml:trace contextRef="#ctx0" brushRef="#br0" timeOffset="117129.3846">20482 6388 1580 0,'0'0'327'0,"0"0"-144"0,0 0 15 16,0 0-22-16,0 0-8 15,0 0-42-15,0 0-44 16,17-2-32-16,-8 2-30 16,6 0-11-16,7 0-8 15,3 0-1-15,1 0 0 16,-1 2 0-16,-7 3-8 16,-2 2-4-16,-5 0-8 15,-6-1-6-15,-2 1 2 16,-3 0 12-16,0-1-18 15,-11 1 22-15,-4-1 8 0,2 0 1 16,-7-1 6-16,7-1-1 16,4-2 6-16,6 3-6 15,3-1-6-15,0 2-1 16,1 1 1-16,11 3 0 16,3 1 8-16,5 1-1 15,-3 1-6-15,-5-1-1 16,-2 1 1-16,-6-1-1 15,-4 1 0-15,-15 0 24 16,-13-1-6-16,-14-3-18 16,-23-2-26-16,10-1-209 15,6-6-731-15</inkml:trace>
  <inkml:trace contextRef="#ctx0" brushRef="#br0" timeOffset="133564.5853">8407 10271 1189 0,'0'0'746'0,"0"0"-642"0,0 0-50 15,0 0 111-15,0 0 29 16,0 0-40-16,0 0-41 15,0 0-43-15,3 0-27 16,6 0-11-16,4 0 32 16,7 0-9-16,2 0-23 15,5 3-20-15,4-3-11 16,5 0 4-16,-3 0-5 16,3 0-59-16,-5 0-75 15,-4 0-115-15,-8 0-87 16,-8 0-307-16,-8 6-203 0</inkml:trace>
  <inkml:trace contextRef="#ctx0" brushRef="#br0" timeOffset="133756.5643">8432 10439 1086 0,'0'0'694'0,"0"0"-592"16,0 0-14-16,0 0 119 16,0 0-37-16,0 0-136 15,139 7-34-15,-82-7-527 16,-5-7-630-16</inkml:trace>
  <inkml:trace contextRef="#ctx0" brushRef="#br0" timeOffset="135037.2244">9845 10112 1189 0,'0'0'402'0,"0"0"-255"16,0 0 17-16,0 0 34 16,0 0-2-16,0 0-88 15,88-16-61-15,-56-4-21 16,3-3-13-16,-2-1-1 15,-3-6-6-15,-2-1 1 16,-5-3-7-16,-1-6 0 16,-4-2 0-16,-6-5 1 15,1-6-1-15,-4 1 12 0,-5 2-6 16,-4 10-6-16,0 4 9 16,0 9 13-16,-4 12-4 15,-12 4 13-15,-2 8-12 16,-6 3-7-16,-1 4-6 15,-8 18 15-15,3 12 33 16,2 6 11-16,7 8-2 16,6 3-34-16,9 1-15 15,6 2-3-15,0-2-10 16,18-6 6-16,9 0-6 16,1-7-1-16,-1-8 0 15,1-6 0-15,-7-8-1 16,-3-4-14-16,-3-9-9 0,-3-4 15 15,1 0 9 1,-1-3 19-16,2-14-9 0,2-6-9 16,-1-4 0-16,3-6 5 15,-3 1-5-15,2-1 8 16,0 5 6-16,-5 6 15 16,-3 7-7-16,-3 7-5 15,3 4-11-15,-6 1 0 16,0 3-7-16,3 0 0 15,3 10 0-15,-2 6 1 16,2 4-1-16,-6 4 0 16,-2 2-1-16,-1-1 0 15,0-4 0-15,0-1 1 0,0-2 0 16,-3-9-1-16,2-3 1 16,1-3 0-16,0-3 7 15,0 0 8-15,0 0 6 16,1-16-11-16,12-4-10 15,6-4 0-15,-2-5 0 16,5-4-1-16,-2 3 1 16,0 8-1-16,-5 4-6 15,-6 4 7-15,0 8 0 16,-6 3 2-16,0 0 4 16,-3 3-5-16,3 0 4 15,-3 4-5-15,3 12 0 0,3 4 21 16,-3 6 3-1,4 4 2-15,-4-3-7 0,0 1-5 16,-3-4-14 0,0-4 1-16,0-3-1 0,0-1-2 15,0-5-10-15,0-4-42 16,0-5-56-16,0 1-68 16,3-3-67-16,8 0-302 15,2 0-513-15</inkml:trace>
  <inkml:trace contextRef="#ctx0" brushRef="#br0" timeOffset="135553.903">10821 9752 1735 0,'0'0'506'0,"0"0"-342"16,0 0 16-16,0 0-4 15,0 0-72-15,0 0-76 16,0 0-19-16,49-34-8 15,-28 26 5-15,-3 5-5 0,1 2 1 16,-5 1-2 0,2 0 0-16,-4 0-1 0,-5 0-1 15,4 2 1-15,-8 7-6 16,0 0-8-16,-3 4 14 16,0 4 0-16,-9 3 1 15,-9-1 4-15,0 4 15 16,-9 1-2-16,2 2-4 15,1 0 5-15,5 0-6 16,2-6 3-16,11 3 6 16,3-5-10-16,3-2-5 15,3-3-5-15,14-4 0 0,8-5 8 16,8-4-8-16,6 0-1 16,1-3-56-16,8-14-146 15,-14 4-447-15,-7 4-647 16</inkml:trace>
  <inkml:trace contextRef="#ctx0" brushRef="#br0" timeOffset="136185.0737">11452 10239 165 0,'0'0'1136'0,"0"0"-930"15,0 0-99-15,0 0 100 16,0 0-5-16,0 0-9 16,0 0-46-16,-124 19-44 15,36-6-39-15,-35 3-23 16,-27 1 1-16,-14-3 3 15,-15-2 8-15,0 1-2 16,-3-6 0-16,7 3 10 16,13-3-12-16,16 0-10 15,38-3-13-15,30-2-8 0,32 2-12 16,21-4-6-16,13 0-1 16,12 0-35-16,3 0-130 15,61 0-59-15,2 0-252 16,-2 0-355-16</inkml:trace>
  <inkml:trace contextRef="#ctx0" brushRef="#br0" timeOffset="137600.1551">9156 10793 626 0,'0'0'1382'0,"0"0"-1128"15,0 0-150-15,0 0 46 16,0 0 55-16,0 0-54 15,0 0-54-15,-3 0-47 16,3 0-18-16,0 3-17 0,0 15-6 16,-3 4 23-16,0 7-4 15,-3 5-2-15,-6 2-1 16,3 0-5-16,0 1-10 16,0-8-9-16,2-2 1 15,-1-4-1-15,5-6-1 16,0-7-13-16,3-5-31 15,0-1-34-15,0-4-38 16,14-6-92-16,5-8-119 16,0-5-613-16</inkml:trace>
  <inkml:trace contextRef="#ctx0" brushRef="#br0" timeOffset="138034.9572">9217 10842 854 0,'0'0'1056'0,"0"0"-900"16,0 0-76-16,0 0 60 16,0 0 29-16,0 0-71 15,0 0-55-15,66-34-13 16,-44 32-14-16,5-1-10 15,-2 3-5-15,2 0 1 16,-3 0-2-16,-3 0 0 0,-5 0 0 16,-7 5-1-16,-8 6-18 15,-1 1 14-15,0 3 5 16,-10 4 41-16,-9 5-6 16,-5-1-11-16,-1 0 5 15,2 0-4-15,-2-3 5 16,7 0 4-16,3 0-2 15,6-2 6-15,5-4-6 16,4 0-20-16,0-2-12 16,4-4 0-16,11-2 1 15,9-3 14-15,4-3-15 16,5 0-68-16,0-9-105 0,6-5-135 16,-8-2-440-1,-7 3-764-15</inkml:trace>
  <inkml:trace contextRef="#ctx0" brushRef="#br0" timeOffset="138540.1806">10100 10707 1317 0,'0'0'340'16,"0"0"-158"-16,0 0 86 16,0 0-39-16,0 0-82 0,0 0-19 15,0 0 2-15,-52 67-29 16,43-38-35-16,0 4-20 15,2-1-16-15,-2-2-6 16,1-3-10-16,2-3-13 16,-1-5-1-16,1 1 0 15,3-7-15-15,0-3-33 16,3-3-62-16,0-4-120 16,0-3-126-16,0 0-261 15,6 0-173-15</inkml:trace>
  <inkml:trace contextRef="#ctx0" brushRef="#br0" timeOffset="138816.9348">9945 10762 1483 0,'0'0'372'15,"0"0"-258"-15,0 0 70 16,0 0 43-16,0 0-41 15,0 0-74-15,0 0-57 16,6 1-18-16,3 15 63 16,6 7-24-16,-3 1-28 15,7 5-21-15,-2-2-9 16,-1-1-12-16,-1 1-5 16,0-8-1-16,-6-2-38 15,1-4-56-15,-1-3-93 16,-1-6-125-16,-2-1-343 15,1-3-146-15</inkml:trace>
  <inkml:trace contextRef="#ctx0" brushRef="#br0" timeOffset="139087.2573">10202 10855 1617 0,'0'0'332'16,"0"0"-198"-16,0 0 45 16,0 0 22-16,-81 0-42 0,41 0-39 15,-8 0-29 1,-1 0-21-16,1 0-42 0,5 5-19 16,10-4-9-16,15 0-25 15,8 5-120-15,16 1-177 16,13-1-405-16,5-2-395 0</inkml:trace>
  <inkml:trace contextRef="#ctx0" brushRef="#br0" timeOffset="139826.1859">10458 10783 1134 0,'0'0'512'0,"0"0"-317"16,0 0 79-16,0 0-31 0,0 0-77 16,0 0-61-16,0 0-43 15,-4 6-22-15,4 7 16 16,0 4-24-16,0 0-11 15,7 0-16-15,-1-1-4 16,2-3-2-16,-2 1 0 16,1-8-5-16,-4 0-12 15,3-2 3-15,0-4 15 16,-3 0 3-16,4-4 20 16,4-5-11-16,1-5-6 15,-3-6 1-15,4 1 10 16,-2-4 5-16,-2 2 5 0,1 1-5 15,-4 1 2 1,0 10 23-16,-3 2-6 16,0 4-12-16,-3 2-5 0,0 1-9 15,0 0-14-15,0 0-1 16,0 0 0-16,0 4-9 16,0 12 8-16,0 7 1 15,0 7 12-15,0 7-6 16,1-1-5-16,7 3 0 15,-5 0 7-15,0-1-2 16,-3-2 3-16,0-3-3 16,0-3-5-16,-3-8 0 15,-12 1-1-15,-6-6 0 0,-3-4 0 16,-7-3-20 0,1-6-35-16,0-4-39 0,11 0-80 15,10-12-98-15,6-5-363 16,3-4-376-16</inkml:trace>
  <inkml:trace contextRef="#ctx0" brushRef="#br0" timeOffset="140325.0656">10809 10776 1045 0,'0'0'579'16,"0"0"-487"-16,0 0 120 15,0 0 49-15,0 0-85 16,0 0-90-16,0 0-46 15,9-2-6-15,-3 2-8 16,5 0-9-16,2 0-6 16,-3 0-10-16,2 0 5 15,0-5-6-15,-3-2 0 16,0-1-20-16,0-2-2 16,-3 2 4-16,-2-2 6 0,-4 4 8 15,0 2 4-15,0 1 25 16,0 0-19-16,-10 3 9 15,-5 0 9-15,-6 3 12 16,-4 10 11-16,-2 4 7 16,2 3-9-16,2 3 7 15,4 5-13-15,5-6-14 16,8 2-6-16,6-3-19 16,0-4-18-16,6-7 6 15,14 1-42-15,8-8-58 16,5-3-96-16,16 0-313 15,-7-14-143-15,-9 2-241 0</inkml:trace>
  <inkml:trace contextRef="#ctx0" brushRef="#br0" timeOffset="141106.8295">11043 10737 801 0,'0'0'657'16,"0"0"-552"-16,0 0 40 15,0 0 72-15,0 0-25 16,0 0-85-16,0 0-50 16,-18-1-7-16,6 11 43 15,-1 1-21-15,-5 6 9 16,0-5-15-16,-1 5-11 0,5-1-28 16,8-2-14-1,0-1-5-15,6-4-8 0,0 1-11 16,3-2-2-16,7-6 1 15,7-2-3-15,1 0-46 16,3 0-36-16,-3-10 12 16,-1-4 35-16,3-4 29 15,-5-1 12-15,-5-2 9 16,4 1 7-16,-8 0 13 16,0 3 49-16,-3 4 47 15,0 6-25-15,-3 1-6 16,0 3-24-16,0 3-17 15,0 0-19-15,0 0-25 16,0 6-5-16,0 7 5 16,0 8 10-16,0 1-10 0,0 2 0 15,10-1-13 1,4-3 12-16,2-3 1 0,2-5 0 16,3-2 1-1,-6-3-1-15,-2-7-12 0,-2 0 3 16,-1 0-6-16,-7-9-19 15,0-3-8-15,-3-3 14 16,0-2 28-16,0-4 1 16,-3 2 0-16,0 3 7 15,3-2-1-15,0 0 0 16,0 1-7-16,9 4-12 16,6 0-28-16,6 4-18 15,1 2 28-15,2 3 24 16,-3 1 6-16,-3 3 0 0,-3 0 7 15,-2 0 5-15,-9 3 6 16,-1 3 0-16,-3 5 13 16,0 1 7-16,-1 2 18 15,-8 2 0-15,-4 1-13 16,1 0-1-16,0-2 6 16,6 2-6-16,3-2-16 15,3-3-14-15,0 2-4 16,15-4-1-16,9-5 5 15,13-2-12-15,5-3-28 16,19-3-120-16,-12-9-158 0,-7 2-738 16</inkml:trace>
  <inkml:trace contextRef="#ctx0" brushRef="#br0" timeOffset="149553.3458">12341 10063 204 0,'0'0'502'15,"0"0"-371"-15,0 0-115 16,0 0 24-16,0 0 11 16,0 0-51-16,54-35-13 15,-43 35-46-15,-1 0-227 16,-4 0 68-16</inkml:trace>
  <inkml:trace contextRef="#ctx0" brushRef="#br0" timeOffset="150041.6396">12574 9914 631 0,'0'0'991'0,"0"0"-716"16,0 0-76-16,0 0 11 15,0 0-17-15,0 0-28 16,0 0-59-16,0-4-47 16,-9 18-23-16,-9 9 57 15,-3 8-12-15,-6 8-28 16,-1 7-24-16,-5 4-13 15,1 1-7-15,3-3-8 16,2-2-1-16,5-6-1 16,3-8-5-16,8-9-30 15,2-9-53-15,6-3-80 0,3-11-89 16,0 0-215-16,9-15-144 16,1-1-589-16</inkml:trace>
  <inkml:trace contextRef="#ctx0" brushRef="#br0" timeOffset="150266.9081">12325 9911 1292 0,'0'0'907'0,"0"0"-762"16,0 0-87-16,0 0 46 15,0 0 36-15,0 0 30 0,0 0-40 16,37 97-60-16,-13-55-30 15,3 4-19-15,1-3-14 16,-1-4-7-16,-5-6-15 16,-2-5-38-16,-4-6-37 15,-4-5-88-15,-3-5-68 16,3-2-374-16,-6-9-157 0</inkml:trace>
  <inkml:trace contextRef="#ctx0" brushRef="#br0" timeOffset="150479.0362">12675 10063 1751 0,'0'0'627'0,"0"0"-560"16,0 0 14-16,-101 0 104 15,53 11-5-15,-4-2-84 16,3 4-52-16,1-4-31 15,12 1-13-15,7-2-43 16,25 1-108-16,4-5-210 16,6-1-660-16</inkml:trace>
  <inkml:trace contextRef="#ctx0" brushRef="#br0" timeOffset="150896.7922">13211 9924 1770 0,'0'0'316'0,"0"0"-212"0,0 0 62 15,0 0 103-15,0 0-48 16,-33 79-73-16,24-42-62 15,2 2-29-15,4 1-33 16,0-1-8-16,3-5-15 16,0-4-2-16,0-3-12 15,0-9-44-15,0-4-79 16,0-7-136-16,6-5-321 16,4-2-256-16</inkml:trace>
  <inkml:trace contextRef="#ctx0" brushRef="#br0" timeOffset="151085.3274">13378 10057 1842 0,'0'0'360'0,"0"0"-258"16,0 0 77-16,0 0 70 15,0 0-113-15,0 0-87 16,0 0-49-16,-6 49-37 15,6-39-131-15,0-1-311 16,6-5-621-16</inkml:trace>
  <inkml:trace contextRef="#ctx0" brushRef="#br0" timeOffset="151500.4793">13575 9968 2002 0,'0'0'345'16,"0"0"-248"-16,0 0 69 15,0 0 17-15,0 0-65 16,0 0-49-16,0 0-43 16,-14 49-19-16,11-43-5 15,0 0-1-15,0-2-1 16,2-4-9-16,1 3-9 15,0-3-3-15,0 0 3 0,0 0-10 16,9 0-21 0,9 0 8-16,-3-3 34 0,-1 3 7 15,2 0 0-15,-6 0 9 16,0 10-1-16,-2 4 11 16,-4 3 14-16,4 2-2 15,-8 3-5-15,0-2-19 16,0-2 2-16,-9-3-9 15,-6 2 2-15,-7-4-2 16,-5-6-11-16,-3 0-41 16,6-4-60-16,8-3-92 15,8 0-382-15,8-10-442 0</inkml:trace>
  <inkml:trace contextRef="#ctx0" brushRef="#br0" timeOffset="151685.4113">13578 9897 1590 0,'0'0'743'0,"0"0"-657"16,0 0-17-16,0 0 14 16,0 0-21-16,0 0-62 15,109 20-16-15,-39-16-254 16,-9 3-459-16,-13-7-726 0</inkml:trace>
  <inkml:trace contextRef="#ctx0" brushRef="#br0" timeOffset="151949.0049">14166 9840 504 0,'0'0'1414'15,"0"0"-1222"-15,0 0 28 16,0 0 20-16,0 0-32 16,-33 100-47-16,15-62-65 15,0 1-31-15,-4 1-17 16,1 2-22-16,-3-5-20 16,3 0-6-16,2-8 0 0,5-6-14 15,4-6-46-15,7-8-64 16,3-5-130-16,0-4-319 15,5 0-290-15</inkml:trace>
  <inkml:trace contextRef="#ctx0" brushRef="#br0" timeOffset="152198.3065">14006 9878 1333 0,'0'0'1021'0,"0"0"-900"16,0 0-76-16,0 0 69 16,0 0 92-16,0 0-64 15,3 80-61-15,10-45-30 0,7 2-23 16,0 2-14-16,2-2-13 16,-6-1-1-16,-3-7-9 15,-2-4-52-15,-2-6-78 16,-6-3-173-16,0-7-398 15,0-5-698-15</inkml:trace>
  <inkml:trace contextRef="#ctx0" brushRef="#br0" timeOffset="152437.9304">14380 9858 2227 0,'0'0'314'0,"0"0"-147"0,0 0-15 16,0 0 2-16,0 0-31 15,-10 80-57-15,10-42-36 16,0 2-18-16,0-3-12 16,0-1-15-16,0-6-84 15,6-5-94-15,-3-7-156 16,0-6-515-16,0-8-759 0</inkml:trace>
  <inkml:trace contextRef="#ctx0" brushRef="#br0" timeOffset="152709.5404">14551 9858 2065 0,'0'0'366'15,"0"0"-189"-15,0 0 8 16,0 0-52-16,0 0-58 16,0 0-11-16,0 0-3 15,-42 96-20-15,27-51-14 16,0 2-18-16,6-1 1 16,3-3-10-16,3-5-1 15,3-9 0-15,0-3-34 0,0-10-41 16,9-5-41-1,15-11-40-15,-3 0-104 0,-5-8-543 0</inkml:trace>
  <inkml:trace contextRef="#ctx0" brushRef="#br0" timeOffset="153569.5457">14470 10067 544 0,'0'0'394'0,"0"0"-167"15,0 0-11-15,0 0-3 16,0 0 37-16,0 0-9 15,-22 79-18-15,22-64-82 16,0-2-55-16,0-2-16 16,0 0-19-16,0-5-24 15,0 0-8-15,0-3 3 16,6-3-8-16,10 0 10 16,5 0 1-16,3-13-25 15,3-3-17-15,-4-4-10 16,3-3 27-16,-7-8-39 15,1-1 24-15,-4-1 6 16,-7-4 0-16,-3 2 8 0,-6 1 1 16,0 4 18-16,0 8 13 15,-6 5 0-15,-7 4 9 16,1 6-10-16,-2 7-30 16,-2 0 0-16,-3 3-21 15,-4 11-65-15,-9 11-123 16,9-4-371-16,-3-4-378 0</inkml:trace>
  <inkml:trace contextRef="#ctx0" brushRef="#br0" timeOffset="153926.4925">14727 9492 1117 0,'0'0'658'0,"0"0"-513"16,0 0 73-16,0 0-21 16,0 0-49-16,0 0 50 0,0 0-73 15,3 75-65-15,0-52-35 16,-3 0-19-16,4 1-6 16,-1-4-83-16,-3 3-150 15,0-6-406-15,0-6-402 0</inkml:trace>
  <inkml:trace contextRef="#ctx0" brushRef="#br0" timeOffset="154396.4362">14892 9495 1876 0,'0'0'388'0,"0"0"-285"0,0 0-3 16,0 0 62-16,0 0-29 16,0 0-57-16,0 0-42 15,14 83-15-15,-14-64-11 16,0-3-8-16,-4 2 1 16,3-3 0-16,-1-1-1 15,2-5 0-15,0-2-18 16,3-4-3-16,10-2 0 15,4-1-3-15,2 0-9 16,3-8 5-16,-2-4 18 16,-1-5 2-16,-2 0 8 0,-4-2 1 15,0-1 1 1,-7 3 13-16,0 2 35 0,-5 4 18 16,-1 5 11-16,0 3 0 15,0 3-27-15,0 0-29 16,0 8-10-16,0 9 26 15,-4 6 9-15,-2 5 0 16,0 1-15-16,3 7-23 16,3-5-10-16,-3 11-78 15,3-8-143-15,0-11-636 0</inkml:trace>
  <inkml:trace contextRef="#ctx0" brushRef="#br0" timeOffset="156363.4613">15902 9910 1692 0,'0'0'569'0,"0"0"-494"15,0 0-26-15,0 0 97 16,0 0 61-16,0 0-67 16,0 0-59-16,0-3-51 15,-7 16-17-15,-5 7 38 16,-11 9 4-16,0 5-23 16,-7 3-13-16,1-1-10 15,3 1-9-15,-2-4-1 16,5-6 1-16,5-4-10 15,6-7-40-15,6-6-66 16,6-3-128-16,3-5-302 16,7-2-221-16</inkml:trace>
  <inkml:trace contextRef="#ctx0" brushRef="#br0" timeOffset="156576.1752">15743 9818 456 0,'0'0'1606'16,"0"0"-1376"-16,0 0-169 16,0 0 8-16,0 0 144 15,0 0-15-15,0 83-63 16,13-44-50-16,5 4-40 16,6-3-26-16,-1-1-7 15,6-5-12-15,-6-7-63 0,2-6-93 16,2-7-139-1,-5-7-339-15,-7-7-431 0</inkml:trace>
  <inkml:trace contextRef="#ctx0" brushRef="#br0" timeOffset="157227.4139">16565 9773 1416 0,'0'0'364'16,"0"0"-114"-16,0 0 29 0,0 0-46 16,0 0-42-16,0 0-69 15,0 0-40-15,-27-8-14 16,-8 8-12-16,-4 0-18 15,-2 0-17-15,4 0-11 16,7 0-1-16,8 0-8 16,11 0-1-16,8 0-1 15,3 0-6-15,0 7-11 16,1 3 10-16,12 2 7 16,3 2 0-16,-6 1 1 15,3-3 0-15,-3 1 0 0,-7 0 0 16,-3-2-2-1,0 2 1-15,0-4 1 0,-6 4 1 16,-4-3-1 0,-1-3 2-16,5 0-1 0,0-4 5 15,3 0-5-15,3-3-1 16,0 0 0-16,0 0 0 16,9 0-12-16,8 0 6 15,5 0-3-15,0-3 2 16,-1 3 1-16,-3 0 6 15,-2 0 0-15,-2 0 0 16,-1 6 0-16,-3 2 0 16,-1 5 1-16,5 0 13 15,-5 3-4-15,-2 0-2 16,-2-2-7-16,-4 2 0 0,-1-5-1 16,0 4 0-16,-13-2 0 15,-11-2 0-15,-4-1 0 16,-4-1-2-16,6-2-25 15,3-3-41-15,10-1-94 16,13-3-200-16,13-3-301 16,6-7-480-16</inkml:trace>
  <inkml:trace contextRef="#ctx0" brushRef="#br0" timeOffset="157612.2191">16788 9769 1001 0,'0'0'891'16,"0"0"-749"-16,0 0 78 15,0 0-26-15,0 0-57 16,0 0-55-16,0 0-41 16,-4 0-12-16,-12 24 80 15,1 4-33-15,-5 6-31 16,10 1-21-16,1-4-14 15,9-1-3-15,0-3-6 16,9-8-1-16,14-6 1 16,6-4 7-16,7-9-1 15,-3 0-7-15,2-9-9 16,-2-8-6-16,-4-5 0 16,-7-5 6-16,-5-6 8 0,-4 0 0 15,-10 0 0-15,-3 3 1 16,-6 8 0-16,-12 5 11 15,-4 6-11-15,-4 6 0 16,1 5-39-16,-7 3-189 16,9 9-538-16,5-1-950 0</inkml:trace>
  <inkml:trace contextRef="#ctx0" brushRef="#br0" timeOffset="160685.0802">17564 9680 362 0,'0'0'192'15,"0"0"-54"-15,0 0 50 16,0 0 82-16,0 0 20 16,0 0-22-16,0 0-2 15,62-17-43-15,-62 17-53 16,0 0-33-16,0 0-15 16,0 0-7-16,0 0-21 15,0 0-29-15,-4 3-17 16,-11 11-1-16,-8 12 15 15,-7 6-17-15,-5 6-21 0,-2 7-7 16,3-1-11 0,0-2-5-16,8-5-1 0,7-2 1 15,3-7 0 1,2-5-1-16,6-6-1 0,2-7-16 16,5-2-56-16,1-6-69 15,0-2-134-15,9-14-199 16,3-3-369-16</inkml:trace>
  <inkml:trace contextRef="#ctx0" brushRef="#br0" timeOffset="160921.5753">17399 9660 1965 0,'0'0'285'0,"0"0"-166"16,0 0 1-1,0 0 47-15,0 0-15 0,0 0-76 16,0 0-43-16,15 55 51 16,4-14-26-16,8 9-33 15,3-1-17-15,-1 1-7 16,0-5-1-16,-11-9-64 16,0-5-104-16,-9-5-160 15,-3-9-418-15,-6-8-611 0</inkml:trace>
  <inkml:trace contextRef="#ctx0" brushRef="#br0" timeOffset="161388.3341">18068 9631 563 0,'0'0'1309'0,"0"0"-1098"16,0 0-50-16,0 0-4 15,0 0-25-15,0 0 23 16,0 0 29-16,-44 88-65 15,32-42-52-15,-1 0-43 16,5 1-16-16,5-5-8 16,3-5-18-16,0-11-61 15,0-3-89-15,18-12-171 0,-5-8-402 16,5-3-708-16</inkml:trace>
  <inkml:trace contextRef="#ctx0" brushRef="#br0" timeOffset="161794.6989">18212 9660 1955 0,'0'0'371'16,"0"0"-235"-16,0 0-15 15,0 0 7-15,0 0-15 16,0 0-50-16,0 0 10 0,-67 69-17 15,64-29-18-15,3 3-26 16,0 0-4-16,3-4-7 16,8-3 0-16,1-8 0 15,1-7 0-15,0-7 0 16,2-8 0-16,3-6-1 16,-3 0-1-16,4-16-5 15,2-9 4-15,-8-5 1 16,-1-11 0-16,-1-1 1 15,-8-2 0-15,-3-1 0 16,0 8 0-16,-10 7 0 16,-7 7 15-16,-2 7-15 15,-4 6-5-15,1 7-7 0,2-1-79 16,7 4-98-16,10 0-166 16,3 10-403-16,0 0-106 0</inkml:trace>
  <inkml:trace contextRef="#ctx0" brushRef="#br0" timeOffset="162246.7753">18597 9134 1194 0,'0'0'764'0,"0"0"-636"0,0 0 49 15,0 0-4-15,0 0-29 16,0 0-44-16,0 0-61 16,-20 18-27-16,4 11 46 15,-7 10 14-15,3 8-43 16,0 5-11-16,4 1-7 15,7-3-5-15,6-7 1 16,3-3-1-16,0-10-5 16,4-8 0-16,11-7 0 15,8-4-1-15,-1-10 9 16,5-1-3-16,2-3-6 0,0-14-1 16,-3-7-5-16,-4-1 5 15,-8-5 1-15,-4 6 0 16,-10 5 5-16,0 5 22 15,-24 5-4-15,-11 9-22 16,-10 0 6-16,-24 25-7 16,8 2-189-16,8 0-937 0</inkml:trace>
  <inkml:trace contextRef="#ctx0" brushRef="#br0" timeOffset="166341.8758">10903 11219 390 0,'0'0'1146'0,"0"0"-955"16,0 0-78-16,0 0 57 15,0 0 47-15,0 0-29 16,-6-23-67-16,6 23-31 15,0 0-30-15,0 0-24 16,0 12-24-16,-3 8 12 16,0 7 58-16,-3 3-42 0,3 6-27 15,3 1-11-15,0-4-1 16,0 0 0-16,0-6-1 16,0-5-6-16,0-4-12 15,0-6-25-15,4-5-18 16,4-3-2-16,-2-2 0 15,6-2 11-15,1 0 19 16,1-13 5-16,2-4 4 16,-4 2 17-16,3-2 7 15,-6 0 0-15,-3 4 2 16,-3 6 36-16,-3 4 23 16,0 3 0-16,0 0-29 15,0 0-30-15,0 10 7 0,0 6 7 16,-3 6-7-1,3 2-8-15,0 4-1 0,0 1 0 16,9-3-1-16,-2-1 1 16,-1-3 0-16,-5-6 0 15,-1-4 0-15,0-5 0 16,-17-3 0-16,-9-4 1 16,-2 0 5-16,-9 0 1 15,-2-13-1-15,0-3 0 16,5-2 3-16,4-1-8 15,11 2-1-15,15 7-57 16,4 3-236-16,7 5-1048 0</inkml:trace>
  <inkml:trace contextRef="#ctx0" brushRef="#br0" timeOffset="167071.408">9438 12247 965 0,'0'0'1300'0,"0"0"-1115"16,0 0-137-16,0 0-7 16,0 0 98-16,0 0-48 15,0 0-45-15,17-17-37 0,9 10-9 16,4 4-2 0,4 3-7-16,-1 0 3 0,-6 0 5 15,-2 3 0-15,-8 7-9 16,-7 4 4-16,-4 1-2 15,-6 0 7-15,0 2-8 16,0-2 8-16,-16 2 0 16,-4-2 1-16,-5 3 16 15,-2-5-8-15,-3-3-7 16,8 0-1-16,2-1 0 16,10-5 0-16,7 2 0 15,3-2-1-15,0 3-15 16,18 3 15-16,0-1 0 0,4 7-6 15,2-2 5 1,-9-1-4-16,0 3 5 0,-9-5-1 16,-6 1-4-16,0 1 6 15,-18-3 2-15,-6 1 22 16,-6-2-16-16,-7-5 0 16,3 2-8-16,7-6-39 15,15-3-116-15,9-10-338 16,3-4-481-16</inkml:trace>
  <inkml:trace contextRef="#ctx0" brushRef="#br0" timeOffset="167507.4668">10003 12193 1169 0,'0'0'760'16,"0"0"-652"-16,0 0-71 15,0 0 82-15,0 0 54 16,0 0-54-16,0 0-9 16,-97 67-18-16,69-35-26 15,-2-2-16-15,3 3-9 16,5 0-25-16,7-4-7 15,6-5-9-15,6-1 0 0,3-7 0 16,0-5-1 0,12-5-20-16,3-6 5 0,4 0-5 15,1 0-25-15,5-7-16 16,-4-9-3-16,-2 2 11 16,-6-2 23-16,-3 7 20 15,-7-1 11-15,-3 2 39 16,0 6 16-16,-13-1-16 15,-7 3-14-15,-7 0-3 16,0 0-5-16,0 5-16 16,8 6-1-16,7-4-99 15,12-2-152-15,6-4-398 16,12-1-674-16</inkml:trace>
  <inkml:trace contextRef="#ctx0" brushRef="#br0" timeOffset="167896.442">10166 12266 1401 0,'0'0'998'16,"0"0"-877"-16,0 0-89 16,0 0 0-16,0 0 16 15,0 0-30-15,0 0 10 16,0 23-7-16,0-16-12 15,-3 3-8-15,0-4 1 16,0-2-1-16,3-1 0 16,0-3-1-16,0 3-22 0,0-3-26 15,6 0-3 1,6 4-5-16,5-1 13 0,3 4 17 16,-5 3 20-16,-1-1 5 15,-1 4 1-15,-4 1 18 16,-6-2 21-16,0 5 11 15,-3-6 4-15,0 2 3 16,-12-4 7-16,-4 1-20 16,-4-3-18-16,-2-1-16 15,-2-3-10-15,3-3-49 16,0 0-144-16,6-10-299 16,8-3-337-16</inkml:trace>
  <inkml:trace contextRef="#ctx0" brushRef="#br0" timeOffset="168098.6245">10166 12180 1445 0,'0'0'806'0,"0"0"-717"16,0 0-70-16,0 0 9 15,0 0 2-15,107 13-27 16,-53-3-3-16,-8-3-153 0,-10-1-474 16</inkml:trace>
  <inkml:trace contextRef="#ctx0" brushRef="#br0" timeOffset="168314.9977">10481 12394 1691 0,'0'0'490'0,"0"0"-366"16,0 0 66-16,0 0-29 16,0 0-81-16,0 0-56 15,0 0-24-15,0 53-42 16,0-53-233-16,0 0-775 0</inkml:trace>
  <inkml:trace contextRef="#ctx0" brushRef="#br0" timeOffset="168664.3673">10682 12206 2082 0,'0'0'325'0,"0"0"-254"16,0 0-29-16,0 0 72 15,0 0-32-15,81-3-53 0,-62 3-13 16,-1 6 1-16,-6 2-7 16,-6 5-9-16,-6 0 10 15,0 4-4-15,-3 0 13 16,-12 2 28-16,-9 0-2 15,-1 1-21 1,-2-4-7-16,0 1-4 0,6 0 1 16,5-1-9-16,8-5-6 15,8-1 0-15,0-4 0 16,3-2-22-16,18-1-31 16,18-3-109-16,-3 0-196 15,-8-7-509-15</inkml:trace>
  <inkml:trace contextRef="#ctx0" brushRef="#br0" timeOffset="169060.2185">10997 12190 352 0,'0'0'1735'16,"0"0"-1495"-16,0 0-179 15,0 0 40-15,0 0-7 16,0 0 13-16,0 0-38 15,3 67-26-15,-3-45-22 16,-3-1-14-16,-3-5-1 16,-3-3-6-16,-3-3-1 15,6-3 0-15,0-5 1 16,3-2-21-16,3 0-12 0,0 0-13 16,12-2-54-1,9-5 5-15,0 0 54 0,0 4 24 16,1 3 11-16,-10 0 6 15,0 3 6-15,-9 6 22 16,-3 5 24-16,0-1 12 16,0 4 22-16,-18 0-16 15,-4-2-11-15,-4 3-34 16,-2-6-16-16,1 1-7 16,-2-6-2-16,9-3-98 15,11-4-132-15,3 0-446 16,6-11-364-16</inkml:trace>
  <inkml:trace contextRef="#ctx0" brushRef="#br0" timeOffset="169249.7206">11033 12179 2165 0,'0'0'336'15,"0"0"-252"-15,0 0-47 16,0 0 11-16,97 0-48 16,-42 0-17-16,-9 0-166 15,-7-2-761-15</inkml:trace>
  <inkml:trace contextRef="#ctx0" brushRef="#br0" timeOffset="169691.0084">11649 12147 1906 0,'0'0'372'0,"0"0"-274"16,0 0 4-16,0 0 44 15,0 0-48-15,0 0-53 16,0 0 46-16,-15 53-18 16,-2-26-38-16,1 6-13 15,-3 1-7-15,-5 1-9 16,-2-3-6-16,4-1 0 16,-2-2-1-16,5-9-8 15,4-1-39-15,9-8-75 16,6-8-133-16,0-3-311 0,9 0-124 15</inkml:trace>
  <inkml:trace contextRef="#ctx0" brushRef="#br0" timeOffset="169947.1706">11568 12149 1525 0,'0'0'681'0,"0"0"-605"15,0 0-31-15,0 0 83 16,0 0 58-16,0 0-30 16,6 78-59-16,5-43-35 15,-2 3-26-15,4-6-17 0,-3-2-18 16,4-1 0-16,-5-8-1 16,0-5-1-16,1-4-51 15,-4-5-57-15,5-7-91 16,5 0-163-16,-4 0-372 15,-2-10-324-15</inkml:trace>
  <inkml:trace contextRef="#ctx0" brushRef="#br0" timeOffset="170111.2968">11802 12312 1657 0,'0'0'638'16,"0"0"-503"-16,0 0 23 15,0 0 28-15,0 0-26 0,0 0-48 16,-107 7-34-16,58 0-35 15,-3-4-26-15,4 3-17 16,2-5-9-16,7-1-107 16,15 0-220-16,12 0-822 15</inkml:trace>
  <inkml:trace contextRef="#ctx0" brushRef="#br0" timeOffset="170946.363">12004 12157 1363 0,'0'0'799'0,"0"0"-693"0,0 0-8 16,0 0-11-16,0 0 20 16,0 0-43-16,0 0-28 15,94-50-10-15,-72 47-18 16,-2 3-6-16,-1 0-1 16,-3 3-1-16,1 7 1 15,-8 5 0-15,-3 4 0 16,-6 1 5-16,-3 5 6 0,-15 2 15 15,-6 3 19 1,-5-4-3-16,3 0-17 16,0-5-8-16,7-3 2 0,6-3 1 15,10-3-3-15,3-5-16 16,0 3-1-16,13-6 5 16,9-2-6-16,7-2-13 15,4 0-53-15,1 0-77 16,9-16-150-16,-10 0-480 15,-6 0-621-15</inkml:trace>
  <inkml:trace contextRef="#ctx0" brushRef="#br0" timeOffset="171407.6077">12416 12111 1766 0,'0'0'333'0,"0"0"-164"15,0 0 21-15,0 0-37 16,0 0-68-16,0 0 28 16,0 0-17-16,-16 66-44 15,5-40-25-15,2-2-16 16,3 2-10-16,6-2 0 16,0-5-1-16,0-3-2 15,6-2-7-15,9-5-22 16,3-5-16-16,7-4-17 15,-1 0-19-15,0-7-1 16,0-9 20-16,-5 0 7 16,-1-5 34-16,-3-1 17 15,-3-2 6-15,-2 3 10 0,-7 5 31 16,-2 0 56-16,-1 9 3 16,0 3-16-16,0 1-17 15,0 3-21-15,0 0-23 16,0 5-23-16,0 10 0 15,0 9 1-15,0 3 22 16,0 5-4-16,0 1-3 16,0-3-16-16,0-3 0 15,0-4-22-15,0-7-74 16,2-6-110-16,6-3-338 0,-2-7-531 16</inkml:trace>
  <inkml:trace contextRef="#ctx0" brushRef="#br0" timeOffset="171692.1135">13014 12111 199 0,'0'0'1735'16,"0"0"-1473"-16,0 0-156 15,0 0 51-15,0 0 17 16,0 0-23-16,0 0-11 16,-24 62-29-16,5-35-42 0,-1 6-33 15,1 0-20 1,-2 1-8-16,6-5-8 0,2 1-11 16,-1-7-31-16,6-4-58 15,3-8-76-15,5-6-130 16,0 0-427-16,0-5-330 0</inkml:trace>
  <inkml:trace contextRef="#ctx0" brushRef="#br0" timeOffset="171924.763">12902 12100 763 0,'0'0'1457'16,"0"0"-1236"-16,0 0-161 15,0 0 6-15,0 0 119 0,0 0-27 16,0 90-55-16,3-53-39 16,4 2-22-16,7 0-19 15,1-3-22-15,1-5 0 16,-2-5-1-16,-1-7-36 16,-4-1-58-16,-2-9-71 15,1 1-146-15,-2-7-599 0</inkml:trace>
  <inkml:trace contextRef="#ctx0" brushRef="#br0" timeOffset="172442.081">13299 12144 1355 0,'0'0'828'16,"0"0"-681"-16,0 0 43 15,0 0 62-15,0 0-73 16,0 0-90-16,0 0-61 16,48-12-18-16,-25 10-10 15,3-1 0-15,-1 3-9 16,2 0-14-16,-6 0 2 0,0 0 4 15,-9 0 10-15,-5 5 6 16,-6 0-10-16,-1 5 1 16,-3 0 9-16,-14 2 1 15,-9 2 25-15,0-1-1 16,-1-3-14-16,6 1 3 16,3-2-11-16,12-2-2 15,3-3 0-15,3 5-9 16,0-2 9-16,9 5 0 15,6 0 1-15,3 0-1 16,-1 4 0-16,-1-2-1 16,-3-1-8-16,-7 3 9 15,-6-3-2-15,0 1-4 0,-9-1 5 16,-14-3 0-16,-6 0 1 16,-4-1 1-16,0-4-1 15,5 1-27-15,7-6-78 16,12 0-199-16,9 0-508 0</inkml:trace>
  <inkml:trace contextRef="#ctx0" brushRef="#br0" timeOffset="173139.4693">13766 12065 1061 0,'0'0'496'15,"0"0"-279"-15,0 0 59 16,0 0-68-16,0 0-67 16,0 0-39-16,0 0-20 15,0 0-24-15,0 0-31 16,0 0-19-16,0 0-8 16,0 0 1-16,0 0-1 0,0 0 1 15,0 0-2-15,0 0 1 16,0 0-1-16,0 0 1 15,0 0-2-15,0 0 2 16,-3 0 0-16,-3 7 1 16,-5 3 12-16,-1 2 29 15,-1 8 4-15,-11 3-3 16,-1 4-10-16,-2 5-7 16,2 2-10-16,1 2-15 15,6-2 1-15,1-5-2 16,10-3 0-16,5-3 0 15,2-7 0-15,0-2 0 0,13-7 0 16,6-1 1 0,3-5-1-16,5-1-12 0,0-1-21 15,-6-12-4-15,-2-3 1 16,-2 2 11-16,-7-3 13 16,-4 2 12-16,-6 1 1 15,0 4 35-15,-3 3 0 16,-13 1-3-16,-10 3-5 15,1 3-7-15,-5 0-12 16,0 0-3-16,2 0-6 16,5 9-46-16,10-2-170 15,6 0-578-15</inkml:trace>
  <inkml:trace contextRef="#ctx0" brushRef="#br0" timeOffset="173659.5439">13960 12130 1741 0,'0'0'304'0,"0"0"-114"16,0 0 28-16,0 0-34 0,0 0-72 15,0 0-54-15,0 0-34 16,-25 4-15-16,17 9-7 16,2 4-1-16,0 5 0 15,-3 2 1-15,-1 2-1 16,0 0 5-16,3-2-6 15,0-4 0-15,4-4-1 16,3-3-1-16,0-7 2 16,0-1 0-16,10-5 2 15,7 0-2-15,6-5-6 16,3-7-11-16,-1-8 2 16,-5 0 9-16,-1-3 6 0,-10-3 0 15,-5-2 0 1,-4 2 29-16,0 4 5 0,-6 2 8 15,-7 6-8-15,-3 4-11 16,-5 4-10-16,3 3-13 16,-2 3-8-16,7 0-90 15,4 6-120-15,5 11-112 16,4-2-346-16,0-3-451 0</inkml:trace>
  <inkml:trace contextRef="#ctx0" brushRef="#br0" timeOffset="174024.433">14230 12121 1735 0,'0'0'293'0,"0"0"-170"16,0 0 132-16,0 0-18 15,0 0-85-15,0 0-55 16,-100 72-25-16,82-45-30 16,6 0-23-16,3 1-13 15,9-3-5-15,0-6-1 16,3-2 0-16,12-5 1 16,6-6-1-16,4-6 0 15,5 0 0-15,-4-6 0 16,2-7 0-16,-7-10 0 0,-2-3 0 15,-6 0 2-15,-5-7-1 16,-8 2 12-16,0 6-13 16,-18 1 0-16,-43 7-23 15,2 4-139-15,-3 7-750 16</inkml:trace>
  <inkml:trace contextRef="#ctx0" brushRef="#br0" timeOffset="177888.9126">19625 9831 1428 0,'0'0'311'15,"0"0"-211"-15,0 0 30 16,0 0 48-16,0 0-11 15,0 0-53-15,11 1-30 16,-5 1-8-16,6-2 5 16,6 0-2-16,3 1 1 15,9-1-23-15,9 0-11 16,6 0-16-16,10 0-15 16,4 0-14-16,3-3 0 15,-4-1 1-15,-9 1-2 0,-10 3 0 16,-17-1-7-16,-8 1-20 15,-11 0-27-15,-3 0-31 16,0 0-43-16,-10 0-6 16,-3 1-86-16,4 2-276 15,5-3-126-15</inkml:trace>
  <inkml:trace contextRef="#ctx0" brushRef="#br0" timeOffset="178206.756">19749 9687 1450 0,'0'0'310'15,"0"0"-170"-15,0 0 68 16,0 0-35-16,0 0-20 0,0 0-17 16,101 2-36-1,-53-1-30-15,11-1-46 16,5 0-24-16,2 0-58 0,-3 3-128 15,-16-3-498 1,-21 0-519-16</inkml:trace>
  <inkml:trace contextRef="#ctx0" brushRef="#br0" timeOffset="181823.8096">21067 9683 743 0,'0'0'136'16,"0"0"-101"-16,0 0 37 16,0 0 129-16,0 0 96 15,0 0-29-15,0 0-37 16,0 0-37-16,3 0-31 15,0 0-27-15,3 0-20 16,5 0-19-16,4 0-15 16,8 0-21-16,12 0-13 0,9 0-18 15,12 0-15-15,12-3-8 16,4 2-5-16,3-2-1 16,1 3 1-16,-8 0-1 15,-3 0 5-15,-6 0-5 16,-4 0 0-16,-3 0 0 15,1 0-1-15,4 0-1 16,-1 0 1-16,5 0 0 16,3 0 0-16,2-6 0 15,3 3 0-15,-1-1 0 16,1 1-1-16,0 3 1 0,-2 0-1 16,0-3 1-16,3-1 0 15,0 1 1-15,14-1-1 16,16-2 1-16,19-1 0 15,3 0-1-15,-7 2 0 16,-15 3-6-16,-13 2 4 16,-17 0 1-16,-12 0-1 15,-13 5 1-15,-2 2-4 16,5-1 4-16,5-3 1 16,4 3 0-16,-7-2 0 15,-4-4-22-15,6 0-115 16,-13-11-158-16,-10-4-761 0</inkml:trace>
  <inkml:trace contextRef="#ctx0" brushRef="#br0" timeOffset="184394.8247">23005 8907 618 0,'0'0'164'0,"0"0"-24"15,0 0 19-15,0 0 8 16,0 0 2-16,0 0-6 15,0 0-29-15,48-10-29 16,-48 10-30-16,0-3-19 16,0 3-2-16,0-1-19 0,0 0-10 15,-7 1-11-15,-5 0-12 16,-2 0-1-16,-2 0 6 16,-5 0-6-16,-4 0-1 15,-3 0 0-15,-5 0 2 16,-5 0-2-16,-1 0 0 15,-3 0 0-15,-5 0 0 16,-1 0 0-16,-4 1 1 16,-2 0-1-16,1 2 1 15,-3 1 0-15,1-1 1 16,1 4 24-16,2-1 9 16,4-1-1-16,2 2-10 15,6-3-3-15,2 3-11 0,6-1-8 16,3 0 0-1,2-2 0-15,1 3-1 16,0 0 0-16,3 2 0 0,-2-2 0 16,-1 0-1-16,0 3 0 15,3-3 1-15,-4-4-1 16,5 2 1-16,2-4-1 16,4-1 1-16,0 0 0 15,6 0 0-15,0 0 0 16,2 0-1-16,4 3 0 15,-2 0 0-15,1 0 0 16,-1 1 0-16,3 1 0 0,-1-3 1 16,1 5-1-16,1-1 8 15,-1 0-8-15,2-2 6 16,1 3 4-16,0-4-2 16,0 4 5-16,0-1 5 15,0 1 9-15,0 0-1 16,0 2-8-16,0 1 3 15,0 6-8-15,0 1 9 16,0 0-2-16,0 3-2 16,0-1-17-16,0 1 9 15,0-3-9-15,3 3 8 16,3-2-8-16,1-3 5 16,0 1-6-16,0-3 1 15,-4 0 0-15,0-2 8 16,-3-1-8-16,0-1 1 0,0 1 13 15,0 0-8 1,0 0-1-16,0-1-5 0,1-1 0 16,2-2 1-16,2 1-2 15,1-1 8-15,2-2-7 16,5 1 5-16,-4 0 1 16,4 1-1-16,-1-3-5 15,-1 2 1-15,-1-3-2 16,-3 4 0-16,-1-2 0 15,1-1 0-15,-4 1 0 16,2-1 1-16,-2 0-1 16,1-1 0-16,6-2 0 15,0 2 1-15,3-2 0 0,10 0 0 16,2 0 0 0,2 0-1-16,1 0 1 0,1 0-1 15,-2 0 0-15,-1 0 0 16,1 0 0-16,0 0 0 15,1 0 0-15,1 0 1 16,-1 0 0-16,0 0-1 16,2 0 1-16,1-4-1 15,1 4 0-15,1-3 0 16,-2 2 0-16,2 1 0 16,0-2 1-16,-1 2-1 15,0-1 0-15,1-2 0 16,-2 3-6-16,0-3-8 0,2 2 4 15,-2-2-1 1,-1 0 10-16,-1 0-8 16,0 3 0-16,-2 0 9 0,2 0-1 15,-7 0 1-15,4 0-1 16,-4 0 1-16,2 0-1 16,-3 0 1-16,4 0 1 15,0 0-1-15,2 0 0 16,0 0 0-16,3 0 0 15,0 0-1-15,-1 0 0 16,1 0-14-16,-1 0-4 16,-4-1 4-16,-1 0 14 15,-2-1 0-15,1 2-1 16,-8 0 1-16,2 0 0 0,0 0 0 16,1 0 1-16,6 0-8 15,-5 0 8-15,7 0-11 16,0-3 4-16,1 1-2 15,-3 1 2-15,-3-5 6 16,0 2 0-16,-4 1 1 16,-3-1-1-16,0-2 1 15,-3 3 0-15,-1-1 1 16,-1 1-1-16,-1-1 0 16,0-2 0-16,-1 4 0 15,1-2 0-15,1 0 0 16,-3 0 0-16,0-2 0 15,-2 1 1-15,-1-3 0 16,-1 1 0-16,-2-2 0 16,0 2 1-16,0-4 10 0,0-1-4 15,-6 1 2-15,-2-1-2 16,1-5-1-16,-1 0-6 16,2-2-1-16,0 2 1 15,3-2 0-15,0 3 0 16,0-1-1-16,2 1 1 15,-1 2-1-15,-1 1 1 16,-1 2-1-16,0-2 0 16,-2 3 2-16,-4 0-2 15,-1-2-2-15,-1 2 1 16,0-1 1-16,-3-1 0 16,4 1 0-16,4-2 0 15,-2 3 1-15,5 1-1 0,-1-1 0 16,2 4 0-16,1 1 0 15,2 2 0-15,0 0 0 16,-1 3 0-16,1-3 0 16,-3 3-1-16,-4-3-7 15,-1-1 1-15,-2 0-4 16,-5 2 10-16,1-2-5 16,2 0 5-16,1 2 1 15,1-5 0-15,1 7 0 16,-1-3 0-16,-2 2 0 15,-3-2 0-15,-3 3 0 16,-9 0 0-16,-5 0 0 0,-16 0 0 16,-24 0-1-16,-29 4 0 15,-26 6-39-15,-1 0-77 16,34-1-180-16,34-5-379 0</inkml:trace>
  <inkml:trace contextRef="#ctx0" brushRef="#br0" timeOffset="185303.2617">24142 9029 1121 0,'0'0'176'0,"0"0"103"0,0 0-67 16,0 0 49-16,0 0-30 16,0 0-55-16,0 0-32 15,0-18-29-15,0 18-41 16,0 0-27-16,0 0-28 15,0 7-11-15,0 7-8 16,3 3 9-16,8 6-2 16,5 4-6-16,-1-5 0 15,1-1-1-15,-2-5 0 16,-4-2 0-16,-5-9-43 16,-4 3-57-16,-1-5-51 15,0-3-109-15,-3 0-244 16,-6 0-112-16</inkml:trace>
  <inkml:trace contextRef="#ctx0" brushRef="#br0" timeOffset="185648.6036">24098 8900 1371 0,'0'0'517'16,"0"0"-465"-16,0 0 36 15,0 0 81-15,0 0-79 16,0 0-53-16,0 0-8 16,41-40 3-16,-23 37-5 15,5 3-6-15,-4 0-2 16,0 7 2-16,5 3 1 0,1 6-1 16,1-2-11-16,-2 3 4 15,-8-5-5-15,-1 1-9 16,-9-3 1-16,-3 0-1 15,-3-4 1-15,-2 5 16 16,-14-1-9-16,-6 0-1 16,-5 0-5-16,-2-4-2 15,4 1-10-15,4-4-80 16,15 0-108-16,6-3-369 16,0 0-274-16</inkml:trace>
  <inkml:trace contextRef="#ctx0" brushRef="#br0" timeOffset="186510.5049">24603 8850 608 0,'0'0'1011'0,"0"0"-843"15,0 0-47-15,0 0 31 16,0 0 0-16,0 0-8 16,0 0-38-16,-77 16-36 15,57-2-30-15,2 0-20 0,8 3-13 16,2-4-6-16,8 2 0 16,0-4-1-16,3 1 1 15,11-5-1-15,5-4 0 16,2-3-30-16,0 0-14 15,1 0 4-15,-4-2 5 16,0-8-2-16,-4-4 6 16,-3 1 13-16,-1 2 17 15,-6-1 1-15,-1 2 16 16,-1 2 43-16,-2 0-4 16,0 1 0-16,0 4 3 15,0 0 6-15,0 2-1 16,0 1-26-16,0 0-25 15,0 0-12-15,0 0-13 16,0 4 0-16,0 12 11 0,0 1 2 16,4 2 0-1,2 1 0-15,4 0-1 0,1-3 1 16,2-3 0-16,1-4 0 16,-1-4 0-16,1-6-2 15,-3 0-19-15,1 0-15 16,-1-10 10-16,-2-1-15 15,-3-9 3-15,-3 4-5 16,-3-7-12-16,0 1 28 16,0 1 5-16,-5 1 11 15,-5 3 11-15,2 4 16 16,1 4 2-16,1 4 8 16,3 0 6-16,3 5-11 15,0-3-2-15,0 2-10 0,1-2-7 16,11-3-2-16,6 2-2 15,0 1 1-15,4-1-5 16,-1 2 5-16,-3 1 0 16,-4 1 0-16,-5 0 1 15,-6 0 0-15,-3 0 0 16,0 0 1-16,0 3 11 16,0 8 36-16,-3 8 12 15,-3 1-19-15,-2 4-5 16,5-1-5-16,3 2-11 15,0-4-10-15,8-1-9 0,8-4 5 16,9-3-6-16,5-5 0 16,5-4-38-16,1-4-90 15,7-2-42-15,-9-11-303 16,-11-4-214-16</inkml:trace>
  <inkml:trace contextRef="#ctx0" brushRef="#br0" timeOffset="187226.6339">25069 8574 165 0,'0'0'1400'0,"0"0"-1179"0,0 0-4 15,0 0-36-15,0 0-29 16,0 0-42-16,0 0-33 15,-2-2-19-15,7 22 39 16,5 7 25-16,6 7-38 16,4 5-37-16,1 7-11 15,1-3-15-15,0 3-13 16,-3-6-7-16,-2-3-1 16,-5-8 1-16,-3-2-1 15,-4-8-9-15,-4-6-37 16,-1-4-54-16,0-4-84 15,0-5-141-15,0 0-390 16,2-7-454-16</inkml:trace>
  <inkml:trace contextRef="#ctx0" brushRef="#br0" timeOffset="187625.3549">25040 8825 1859 0,'0'0'324'16,"0"0"-243"-16,0 0-44 15,0 0 11-15,112 10-22 16,-70-7-15-16,0-1-11 16,-7-2 0-16,-9 0-70 15,-7 0-70-15,-10-5-8 16,-4-5 56-16,-5-1 10 0,0 1 82 15,0 0 21-15,0 1 102 16,0 5 16-16,0 1-19 16,0 2-15-16,0 1-18 15,0 0-42-15,0 0-20 16,4 11 11-16,5 5 71 16,2 6-13-16,2-1-37 15,-1 3-26-15,3-1-14 16,-2-4-16-16,-2-6-1 15,1-2-50-15,-5-5-111 16,-4-6-147-16,-1 0-330 16,-2-11-835-16</inkml:trace>
  <inkml:trace contextRef="#ctx0" brushRef="#br0" timeOffset="187774.2342">25430 8632 1707 0,'0'0'331'0,"0"0"-181"16,0 0-4-16,0 0-70 15,0 0-60-15,0 0-16 16,0 0-35-16,1 31-262 16,1-19-509-16</inkml:trace>
  <inkml:trace contextRef="#ctx0" brushRef="#br0" timeOffset="188064.9026">25689 8732 948 0,'0'0'1105'0,"0"0"-974"16,0 0-50-16,0 0 66 15,0 0 6-15,-97-17 3 16,80 17-60-16,1 6-60 16,4 5-23-16,1 8-7 15,3 1-4-15,8 3-1 16,0 1 0-16,11 0 5 0,14-2-6 16,6-2 0-16,4-7-39 15,-1-6-71-15,9-7-84 16,-10 0-181-16,-8-10-372 0</inkml:trace>
  <inkml:trace contextRef="#ctx0" brushRef="#br0" timeOffset="188335.5903">25735 8493 1480 0,'0'0'237'0,"0"0"-81"15,0 0 91-15,0 0-11 0,0 0-61 16,0 0-54-16,0 0-51 16,-1 33 36-16,4-3 0 15,4 7-57-15,4 6-23 16,2 2-4-16,4 0-1 16,1-2-12-16,-2-4-8 15,0-7-1-15,-2-5 0 16,-1-7-64-16,-2-7-87 15,-2-13-117-15,-2 0-409 16,-2-7-973-16</inkml:trace>
  <inkml:trace contextRef="#ctx0" brushRef="#br0" timeOffset="188960.163">25922 8742 1458 0,'0'0'342'0,"0"0"-203"0,0 0 89 16,0 0-94-16,0 0-43 15,0 0-19-15,92 50-32 16,-75-50-28-16,-2 0-10 16,-5 0-1-16,-1-4 0 15,-1-3-1-15,-4-3-8 16,-2 0 1-16,-1 0 6 0,-1 4 1 15,0-1 6 1,0 1 6-16,-1 3 6 16,-9 1 4-16,-4 2-1 0,-5 0-11 15,-3 0 18-15,-3 11 19 16,3 2-1-16,1 3-4 16,9 2-21-16,6 1-14 15,6 1-6-15,0-4-1 16,17-2 0-16,8-2-34 15,5-6-69-15,4-4-34 16,1-2-36-16,0 0-121 16,-1-7-35-16,-2-9-29 15,-3-4 70-15,-3-7-30 16,-8 0 82-16,-3-5 236 16,-8 5 209-16,-4 4 316 0,-3 7-147 15,0 6-69 1,-7 2-56-16,-7 5-62 0,2 3-34 15,-1 0-56-15,4 0-54 16,3 14-30-16,6 6-5 16,0 0 0-16,6 7 6 15,15 3-3-15,1 2-4 16,-1-6 2-16,-2 1 3 16,-6-4-7-16,-7-6-8 15,-6-7-1-15,0-1 0 16,-14-8-8-16,-10-1-35 15,-12-7-157-15,7-8-462 16,5-5-622-16</inkml:trace>
  <inkml:trace contextRef="#ctx0" brushRef="#br0" timeOffset="189334.2156">26519 8407 1197 0,'0'0'768'16,"0"0"-670"-16,0 0 75 15,0 0 37-15,0 0-42 0,0 0-40 16,0 0-62-16,1 10-36 15,-1 11 29-15,0 9 16 16,0 9-31-16,0 7-7 16,0 4-10-16,-6 5-12 15,-3-1-5-15,-4-1-2 16,2-3-7-16,-2-8 0 16,1-6 0-16,3-10-1 15,-1-6-42-15,5-9-66 16,5-9-81-16,2-2-111 15,11 0-398-15</inkml:trace>
  <inkml:trace contextRef="#ctx0" brushRef="#br0" timeOffset="189749.8043">26850 8626 1144 0,'0'0'867'16,"0"0"-719"-16,0 0-31 15,0 0 3-15,0 0-35 16,0 0-15-16,0 0 44 15,-16 17-36-15,4-9-31 0,1 1-24 16,-1 0-13-16,2 0-2 16,4 1-2-16,0 0-6 15,6 4 1-15,0 1 1 16,10 5 5-16,7 4 8 16,2 0 0-16,0-1 24 15,-3 1-3-15,-7-6 4 16,-4-4-19-16,-5-4-13 15,-2-1-8-15,-18-5 0 16,-29-4-62-16,4 0-230 16,4 0-732-16</inkml:trace>
  <inkml:trace contextRef="#ctx0" brushRef="#br0" timeOffset="191195.9667">25193 10317 747 0,'0'0'226'16,"0"0"-158"-16,0 0 180 15,0 0 100-15,0 0-126 0,0 0-81 16,0 0 19-16,17-6-32 15,-14 5-2-15,-1-2-28 16,-1-3-13-16,-1 3-4 16,0-5-34-16,0 5-18 15,-3-4-16-15,-10-2-12 16,-7 2-1-16,-8 1 0 16,-6-1 0-16,-8 6 1 15,-4 1 6-15,-3 0 26 16,1 5 25-16,2 11 8 15,4 3-18-15,7 9-17 16,9 1-5-16,6 4-13 0,13 4 0 16,7 1-11-16,4 0 8 15,22 1-9-15,9-3 5 16,10-7-5-16,6-8-1 16,3-5-36-16,-2-12-40 15,-3-4-33-15,-1 0-51 16,6-17-83-16,-10-3-467 15,-11 0-587-15</inkml:trace>
  <inkml:trace contextRef="#ctx0" brushRef="#br0" timeOffset="191468.1781">25418 10449 1400 0,'0'0'518'0,"0"0"-438"15,0 0 150-15,0 0 7 16,0 0-48-16,0 0-46 16,37 76-35-16,-27-59-53 15,3 3-32-15,1-1-17 16,-2-6-6-16,0 0-6 15,-3-6-42-15,-1-7-88 16,-1 0-141-16,-4 0-571 0</inkml:trace>
  <inkml:trace contextRef="#ctx0" brushRef="#br0" timeOffset="191639.5347">25513 10311 1815 0,'0'0'711'0,"0"0"-646"15,0 0-65-15,0 0-66 16,0 0-160-16,0 0-581 0</inkml:trace>
  <inkml:trace contextRef="#ctx0" brushRef="#br0" timeOffset="194002.0924">21087 10383 780 0,'0'0'123'16,"0"0"479"-16,0 0-455 15,0 0 8-15,0 0 75 16,0 0-17-16,0 0-72 15,-29 1-34-15,29-1-15 16,0 0-10-16,0 2-13 16,0-2-16-16,0 0-6 0,0 0-7 15,5 0-9-15,4 0-11 16,9-3-19-16,5-4 0 16,5-2 0-16,5 2-1 15,0 4 0-15,0 2-1 16,-5 1 1-16,-5 0-1 15,-7 0 1-15,-3 0-2 16,-10 0-4-16,-3 1 0 16,0 5 5-16,0 7 0 15,-10 1 1-15,-6 3 0 16,-6 0 0-16,-5-2 1 16,1 2 0-16,4-4-1 0,9-3 1 15,2-3-1-15,7 0 0 16,4-1-1-1,2 0 0-15,15 4 0 0,5-2 1 16,5 4 0-16,0-1 0 16,-3 1 0-16,-2 1-1 15,-4-3 1-15,-7 3 0 16,-5 0 0-16,-5-3 0 16,-1-3-1-16,0 3 1 15,-10-3 0-15,-6 0 8 16,-7-1 4-16,-2 1-5 15,-5-5-6-15,3-2-1 16,5 0-22-16,7 0-55 0,6-5-80 16,9-16-118-1,12 1-440-15,6-3-459 0</inkml:trace>
  <inkml:trace contextRef="#ctx0" brushRef="#br0" timeOffset="194199.1303">21495 10535 639 0,'0'0'1124'0,"0"0"-966"16,0 0 101-16,0 0-37 16,0 0-67-16,0 0-71 15,0 0-54-15,0 75-30 16,2-68-6-16,6-7-152 0,0 0-392 15,-2 0-558-15</inkml:trace>
  <inkml:trace contextRef="#ctx0" brushRef="#br0" timeOffset="194650.3322">21615 10340 1820 0,'0'0'391'0,"0"0"-289"0,0 0-46 16,0 0 17-16,0 0 4 16,0 0-24-16,101 0-15 15,-72 0 0-15,-1 0-15 16,-4 0-11-16,-5 0-11 15,-1 0 12-15,-4 0 14 16,-4 0 10-16,-3-3 15 16,0 2 2-16,-7-2-8 15,0 3-8-15,0 0-20 16,0 4-12-16,0 12 4 16,-11 5 17-16,-1 5 0 15,2 3-6-15,1 7-2 0,1-2-4 16,2-1-6-1,5 3-7-15,1-4 8 0,0-1-8 16,0-4-2-16,0-5 0 16,0-5 0-16,0-1-13 15,-5-6-68-15,1-7-70 16,-7-3-128-16,3 0-352 16,-1 0-379-16</inkml:trace>
  <inkml:trace contextRef="#ctx0" brushRef="#br0" timeOffset="194841.3393">21696 10572 1687 0,'0'0'487'0,"0"0"-413"0,0 0 30 15,0 0 17-15,0 0-3 16,104 3-77-16,-52 0-41 15,20-3-143-15,-11 0-424 16,-12-3-739-16</inkml:trace>
  <inkml:trace contextRef="#ctx0" brushRef="#br0" timeOffset="195334.0033">22453 10281 1452 0,'0'0'475'0,"0"0"-418"16,0 0 69-16,0 0 149 16,0 0-52-16,-53 99-43 15,35-62-67-15,0-1-48 16,3 3-29-16,2-2-24 16,0-4-11-16,4-1 0 15,-2-8-1-15,2-4-25 16,3-4-54-16,-2-7-102 15,8-9-96-15,0 0-418 16,0 0-517-16</inkml:trace>
  <inkml:trace contextRef="#ctx0" brushRef="#br0" timeOffset="195576.1452">22329 10288 1707 0,'0'0'561'16,"0"0"-504"-16,0 0-5 16,0 0 74-16,0 0 4 15,-13 75-15-15,36-35-27 16,9 3-39-16,5 3-27 16,2-3-16-16,-3-3-6 0,-6-8-12 15,-5-8-77-15,-8-4-105 16,-5-8-136-16,-8-4-303 15,-4-5-541-15</inkml:trace>
  <inkml:trace contextRef="#ctx0" brushRef="#br0" timeOffset="195821.7974">22741 10319 1134 0,'0'0'1209'0,"0"0"-1066"16,0 0-109-1,0 0 74-15,0 0 68 0,-3 71-71 16,3-36-45 0,5 2-39-16,8 0-15 0,-1-4-6 15,3-3-33-15,-1-3-127 16,-4-9-156-16,-4-7-439 15,-3-8-900-15</inkml:trace>
  <inkml:trace contextRef="#ctx0" brushRef="#br0" timeOffset="196194.9018">22955 10297 1450 0,'0'0'852'0,"0"0"-755"16,0 0-11-16,0 0 56 16,0 0 24-16,-91 50-57 15,74-17-43-15,5 4-26 16,8 2-25-16,4 1-7 16,9-4-3-16,9-3-4 15,8-7-2-15,7-9 1 16,3-7-6-16,-1-7-4 15,2-3-5-15,-9-3-6 16,-5-14 0-16,-6-6 4 16,-6-7 16-16,-10-6 1 0,-1-3 0 15,-7 1 0-15,-14 0 0 16,-7 8 15-16,-4 6-7 16,0 5-8-16,-1 8-7 15,0 9-75-15,9 2-199 16,9 0-588-16</inkml:trace>
  <inkml:trace contextRef="#ctx0" brushRef="#br0" timeOffset="196805.0213">23164 9960 1684 0,'0'0'316'0,"0"0"-113"16,0 0-54-16,0 0-27 16,0 0 68-16,0 0-32 15,4 87-80-15,2-55-45 16,4 2-24-16,1-4-9 16,4-5-2-16,-6-3-77 15,4-7-130-15,-3-8-347 16,-4-4-434-16</inkml:trace>
  <inkml:trace contextRef="#ctx0" brushRef="#br0" timeOffset="197148.4313">23325 9963 1955 0,'0'0'309'0,"0"0"-163"15,0 0-70-15,0 0 4 16,0 0 40-16,0 0-32 16,-17 97-24-16,19-64-21 15,14-3-25-15,7-4-17 16,2-4 7-16,-1-8-8 16,-2-7 1-16,1-3-1 15,-4-4 2-15,-4-4-1 16,-2-10 0-16,-4-8 0 15,-6-5-1-15,-3-3 2 16,0-2 3-16,-4-2-5 0,-13 7 0 16,-4 2 1-16,-6 5-1 15,-2 10-9-15,-16 10-103 16,9 0-232-16,5 12-697 0</inkml:trace>
  <inkml:trace contextRef="#ctx0" brushRef="#br0" timeOffset="199360.2981">24057 10523 945 0,'0'0'143'16,"0"0"-49"-16,0 0-65 16,0 0-12-16,0 0 46 15,0 0 16-15,0 0 3 16,-15-74-37-16,15 68 142 0,0 2-38 16,0 1-21-16,0 3-66 15,0 0-53-15,9 0 3 16,12 6-10-16,9 4 46 15,10 3-47-15,8-2 0 16,4-1 36-16,0-3-34 16,-10-1-2-16,-6-6-1 15,-9 0 0-15,-8 0 2 16,-4-7-2-16,-2-6-49 16,-2-1 12-16,-5-5 30 15,-4-1 7-15,-2 1 1 16,0 2-1-16,-6 1 0 0,-10 2 0 15,-3 4 0-15,-2 0-1 16,2 0 0 0,3 6 0-16,5 2 0 15,6-1 1-15,5 3 0 0,3 0-12 16,20 5-30-16,10 9 42 16,4 6 1-16,3 4 5 15,-2 2-6-15,-8-1 0 16,-11-2 0-16,-12 2-3 15,-7-3 3-15,-4 1 0 16,-20-3 10-16,-25 4-10 16,3-2-175-16,2-8-456 0</inkml:trace>
  <inkml:trace contextRef="#ctx0" brushRef="#br0" timeOffset="200686.0533">27578 9604 1540 0,'0'0'518'0,"0"0"-450"0,0 0-11 16,0 0 92-1,0 0-11-15,0 0-37 0,0 0 8 16,48 3-33-16,-15-3-25 16,1 0-21-16,-1 0-9 15,-5 0-6-15,-4 0-8 16,-9 0-6-16,-3-3-1 16,-5-1-35-16,-2 1-41 15,-4-1-54-15,-1-2-101 16,-3 0-357-16,-7-1-46 0</inkml:trace>
  <inkml:trace contextRef="#ctx0" brushRef="#br0" timeOffset="200898.1187">27557 9418 1491 0,'0'0'365'0,"0"0"-154"16,0 0-36-16,0 0-43 16,0 0-43-16,0 0 19 15,88 11-51-15,-7-4-57 16,-7-4-211-16,-11-3-559 0</inkml:trace>
  <inkml:trace contextRef="#ctx0" brushRef="#br0" timeOffset="203724.6136">28424 9205 789 0,'0'0'1158'16,"0"0"-947"-16,0 0-111 15,0 0 75-15,0 0 17 16,0 0-49-16,0 0-49 16,-6 0-22-16,9 0-11 15,12-2-16-15,10-4-20 16,7-1-14-16,2 0-4 16,-1-1-5-16,-2 5-1 15,-5-1 0-15,-6 4 0 16,-8 0-1-16,-3 0-1 0,-6 0-5 15,-3 3 5-15,0 3-1 16,0 7 1-16,-8 0 1 16,-6 1 1-16,-2 0 5 15,-1-1-5-15,1 0 5 16,5-3-6-16,5-1 0 16,3 2-1-16,3 2 0 15,0 3 0-15,12 1-7 16,9 0 8-16,4 2 0 15,1 0-1-15,1-1 1 16,-3-2 0-16,-5 1 0 16,-6 0-1-16,-5-2 1 15,-5-2-1-15,-3-2 1 16,0 2 1-16,-6-3 5 0,-12 3 7 16,-6-4-1-16,-4-2-4 15,-5 1 1-15,2-6-4 16,2 1-5-16,8-3-48 15,11 0-61-15,13-18-78 16,16-3-392-16,5-5-632 0</inkml:trace>
  <inkml:trace contextRef="#ctx0" brushRef="#br0" timeOffset="204253.5169">28981 9107 806 0,'0'0'954'15,"0"0"-748"-15,0 0-81 16,0 0 80-16,0 0-33 15,0 0-35-15,0 0-24 16,0 0-16-16,4 0-30 16,4 0-25-16,9 4-12 15,7 2 10-15,7-2-13 16,5 3-7-16,3 0-10 0,-1 0-9 16,-4-4-1-16,-10 0 0 15,-5 0-1-15,-10 0 1 16,-3-2-1-16,-6-1 1 15,0 3-1-15,0 1 1 16,0 2-11-16,-7 9 11 16,-4 7 13-16,-4 4 3 15,3 7-1-15,2 2-9 16,1 2-5-16,6-4 5 16,0 4 2-16,3-4-2 15,0-4-6-15,0-2 0 16,0-1 0-16,-2-9 0 15,-1 0 0-15,0-5 0 0,-1-1-6 16,-1-5-43-16,1-3-56 16,1-3-95-16,3 0-106 15,0 0-340-15,0-3-215 16</inkml:trace>
  <inkml:trace contextRef="#ctx0" brushRef="#br0" timeOffset="204479.6162">29075 9412 1802 0,'0'0'356'0,"0"0"-228"16,0 0 21-1,0 0-2-15,0 0-21 0,0 0-39 16,114 13-54-16,-66-13-33 15,1 0-55-15,-7 0-98 16,-6-9-78-16,-12 1-343 16,-11-1-258-16</inkml:trace>
  <inkml:trace contextRef="#ctx0" brushRef="#br0" timeOffset="204927.3045">29530 9138 1418 0,'0'0'259'16,"0"0"-92"-16,0 0 118 16,0 0-48-16,0 0-57 15,0 0-42-15,0 0-31 16,0-7-30-16,0 7-33 16,0 0-14-16,0 3-10 0,-2 5-8 15,0 2 33-15,-1 3 1 16,0 3-15-16,1 0-5 15,2 4 5-15,0 7-4 16,0 3-7-16,0 2-8 16,0 2-6-16,0 4-5 15,0 0 5-15,0-3-6 16,0-1 0-16,0-6-12 16,0-3-65-16,0-3-93 15,0-8-289-15,0-7-631 0</inkml:trace>
  <inkml:trace contextRef="#ctx0" brushRef="#br0" timeOffset="208234.1598">30316 9135 641 0,'0'0'375'0,"0"0"-166"0,0 0-37 15,0 0 24-15,0 0 14 16,0 0-2-16,0 0-43 16,52-18-10-16,-49 15-16 15,0-3-15-15,0 4-44 16,0-5 2-16,0-3-15 16,-2 0-17-16,-1-3 6 15,0-1-12-15,0-1-13 16,-4-3-10-16,-6 6-12 15,-3-2 2-15,-4 7-4 16,-5 1-7-16,-4 6-1 16,-10 0 0-16,-4 9 1 15,-2 10 0-15,-2 5 2 0,2 10 8 16,4 1-1-16,7 8-8 16,9 1 1-16,11-2-2 15,11 0 1-15,1-4 0 16,22 1 0-16,13-9-1 15,4-1 0-15,7-9-9 16,2-6-22-16,1-7-28 16,-3-7-1-16,-3 0-23 15,-8-4-58-15,-5-9-21 16,-4-7-74-16,-7 3 27 16,-2-6 108-16,-5 4 71 15,-3-1 30-15,-4 0 5 0,-1 4 51 16,-2 2 68-16,-2 2 11 15,1 2-5-15,-2 3-22 16,1 0-17-16,-1 7 7 16,0 0-20-16,0 0-39 15,0 0-29-15,0 0-10 16,0 14-7-16,0 4 7 16,0 6 1-16,0 3 12 15,7 0 4-15,4-5-5 16,3-2 0-16,0-7-5 15,0-3-7-15,-1-6-1 16,1-4-55-16,5-4-124 16,-4-10-292-16,0-5-447 0</inkml:trace>
  <inkml:trace contextRef="#ctx0" brushRef="#br0" timeOffset="208427.1733">30520 9045 1202 0,'0'0'1111'15,"0"0"-981"-15,0 0-91 16,0 0 31-16,0 0-25 16,0 0-45-16,0 0-51 15,30 11-197-15,-12-2-1079 0</inkml:trace>
  <inkml:trace contextRef="#ctx0" brushRef="#br0" timeOffset="209923.1406">31062 9689 622 0,'0'0'553'15,"0"0"-392"-15,0 0-84 16,0 0 58-16,0 0 65 16,0 0 9-16,0 0-48 0,1-6-44 15,-1 6-36 1,-1 0-31-16,-6 0-17 0,-4 0 10 16,-10 3 14-16,-7 4-20 15,-13 0-12-15,-20 1 2 16,-27 1-8-16,-27-1-6 15,-17-1-7-15,-4 0 3 16,0-4 2-16,9 1-4 16,-6-1-6-16,-5-3-1 15,-3 0 1-15,-2 0-1 16,3 0 0-16,1 0 1 16,3-3-1-16,8-1 6 15,9-2-6-15,8-1 0 0,23 0-6 16,23 3 5-1,18-2 0-15,7 4-5 0,0-1-17 16,1 2-26 0,2 1 3-16,10 0 6 0,9 0-6 15,12 4-34-15,6 5-83 16,0 4 45-16,36 4-56 16,-2-1-149-16,2-5-312 0</inkml:trace>
  <inkml:trace contextRef="#ctx0" brushRef="#br0" timeOffset="210551.3077">31237 9868 901 0,'0'0'412'0,"0"0"-254"16,0 0-1-16,0 0 46 15,0 0-12-15,-96 14-39 16,63-11-14-16,-7 4-35 15,-14-2-19-15,-22-1-24 16,-33 2-15-16,-37-2-6 16,-24-1-11-16,-11-3-4 15,-2 0-8-15,8-7-4 0,0-3-11 16,0-2 0 0,2-1-1-16,4 2 8 0,8 4 10 15,10 1 14-15,15 3 10 16,33 3-21-16,30 0-12 15,26 0-7-15,17 0-1 16,6-1-1-16,7-1 1 16,7-2-1-16,10 1-46 15,3-4-62-15,18 2-84 16,6-3-105-16,9 5-27 16,-7 3-59-16,-8 0-348 0</inkml:trace>
  <inkml:trace contextRef="#ctx0" brushRef="#br0" timeOffset="214039.8141">8753 4447 221 0,'0'0'273'15,"0"0"-84"-15,0 0-22 16,0 0-47-16,0 0-13 0,0 0-29 15,0 0 155-15,0 0-9 16,10 14 17-16,-7-14 2 16,-1-5-63-16,1-6-110 15,0-5-48-15,0-2-7 16,0-5-5-16,-3-1-2 16,3-1-7-16,-3-5 1 15,0-2-2-15,0-3-13 16,0-5 6-16,0-2-2 15,0-2 0-15,3-1 9 16,0-1 2-16,0-1-1 16,1 0 17-16,-1 2-12 0,0 2-4 15,3 3-1-15,-1 3 12 16,1 1-13-16,4 1 1 16,-4 3-1-16,6 4 1 15,-2 1-1-15,1 3 1 16,-2 3-1-16,1 3 1 15,-1 3-1-15,-6 5 1 16,0 6 1-16,-3-1 8 16,1 3-1-16,-1 0-1 15,4 0-7-15,-4-1 0 16,3 0 0-16,-3-1 1 16,3 0-1-16,1 1 0 15,-1 0 0-15,0 3-1 16,-3-1 0-16,3 1-1 0,-3 0 1 15,3 0-1-15,3 0 0 16,0 0 1-16,6 0 0 16,3-2 0-16,1 1 0 15,4-2 1-15,2 0-1 16,2 2 0-16,-2 0-1 16,1 1 1-16,2 0-2 15,2 0 2-15,4 0-1 16,2 1 1-16,3 3 0 15,7-1 0-15,5 0 0 16,1-2 0-16,6-1 0 16,-1 0 0-16,-1 0 0 15,0 0 0-15,-5 0-1 16,1 0 1-16,-7 0-1 0,-3 3 0 16,2 2 1-16,1-2-1 15,4 0 1-15,2 1-1 16,2-2 1-16,6-2 0 15,2 0 0-15,6 0 0 16,5 0 0-16,1 0-1 16,3 0 1-16,-2 0-7 15,0 0-14-15,-7 0 6 16,-4 0 9-16,-8 1 0 16,-4 4 6-16,-5-3-1 15,-4 2 1-15,-1-1-1 16,7 0 0-16,0 0 1 15,7-2-1-15,8-1 1 16,-2 0-2-16,0 0 1 16,-6 0-14-16,1 0-1 0,-12 0 7 15,1 0 3-15,-3 0 4 16,-6 1 1-16,0 1 0 16,-1 2 1-16,3-3-1 15,5 0 0-15,-1 0 1 16,0 1 0-16,-2-1 0 15,0 1 1-15,-4-1-1 16,0 2 0-16,-4 0 0 16,3-1 0-16,-5 3 0 15,-3-2 0-15,0 1 0 0,-2-3 0 16,-1 2 1 0,0-1-1-16,-1 2 1 0,6-2-1 15,1 1-1 1,1-1 1-16,2 0-1 0,-2 1-37 15,1 0-8-15,-8 1 18 16,-2-1 7-16,-10 1 4 16,-3 1 2-16,-5-3-4 15,-1 4 7-15,0 0 12 16,0 1 7-16,0 2 20 16,0 2-1-16,0 1-6 15,0 2-6-15,0 5-6 16,0 2-7-16,0 3 7 15,0 3-7-15,0 4 0 16,0 1 6-16,-1 4 2 0,-2-1-3 16,-3 3 0-16,3-4 4 15,-3 0 2-15,-1-5-5 16,4-2 5-16,3-1 13 16,-3-1 0-16,3 0-10 15,0 1 2-15,0-1-1 16,0-1-6-16,0 1-8 15,0 0 4-15,0 0-5 16,3-1 5-16,0 2-6 16,0-3 1-16,1 0-1 15,-4-1 0-15,0-5 0 16,3 0 1-16,-3-1-1 16,0-2 1-16,3 0-1 0,-3-1 0 15,3-2 0 1,0-1 1-16,-3 0-1 0,3 0 0 15,-3-2 1 1,0 0-1-16,0 1 0 0,3-2 0 16,-3 0 0-16,0-1 0 15,0-3 0-15,0-1 0 16,0 0 1-16,0-2 0 16,0 0 0-16,0 0 12 15,-12 0-7-15,-7 0-5 16,-8 0-1-16,-9 0 0 15,-8-2 1-15,-6 0 0 0,-8-1 0 16,-6 0 0-16,-2-1-1 16,-4-2-1-16,-3 2 1 15,-1-2 0-15,3 0 1 16,-2 1 1-16,-3-1 4 16,0 1-6-16,-12-1 1 15,-15 2 0-15,-15 3 0 16,-7-1 0-16,4 2 0 15,9 0 7-15,12 0-7 16,21 0-1-16,16 0-1 16,17 0 1-16,1 0 0 15,-7 0 0-15,-6 0 0 16,-3 0 1-16,-2 0 0 16,5 0 0-16,0-2-1 15,-1-3 1-15,-2 4-1 0,-7-2 0 16,-4 3-1-16,-1 0-5 15,-3 0 5-15,1 1 1 16,4 6 0-16,2 2 0 16,11-1 0-16,10-1 7 15,12-1-1-15,11-2-5 16,7-1 6-16,12-3-6 16,0 0 0-16,3 0-1 15,0 0 0-15,-7 0-5 16,2 0-28-16,-4 0-25 15,2 0-16-15,-2 0 15 16,1 0 22-16,-2 0 0 16,7 0-28-16,0 0 43 0,6 0 21 15,0 0-10-15,0 0 11 16,0 0 8-16,0 0 25 16,-6 0 51-16,-4 0-13 15,-10 0-43-15,-8 4-19 16,-18 1 0-16,-8 3 17 15,-7-1 3-15,-6 0-10 16,-2-3-3-16,5-1 2 16,1-3-11-16,8 0-1 15,13 0 2-15,11-3-2 16,16-5 1-16,15-4-7 16,46-11-122-16,9 0-469 15,1-1-542-15</inkml:trace>
  <inkml:trace contextRef="#ctx0" brushRef="#br0" timeOffset="233190.8896">14967 877 819 0,'0'0'574'16,"0"0"-466"-16,0 0-44 15,0 0 8-15,0 0 41 16,0 0 40-16,0 0 24 16,0 0-22-16,0 0-39 15,0 0-30-15,0 0-17 16,0 0-20-16,9 0-11 15,5 0 5-15,12 0 19 0,4 0-6 16,12 0-32 0,-1 0-14-16,7-3-9 0,2-1 0 15,2 1-1-15,0 1 1 16,3-1 0-16,-4 0 1 16,1-1-1-16,0-2-1 15,-3 1 0-15,-3-2-2 16,-7-2-4-16,-4 2-5 15,-8 0 5-15,-8 1-6 16,-10 2 6-16,-3 3 5 16,-5-1 0-16,-1 1 0 15,0-1-11-15,0 1 6 16,-4-2 6-16,-12 0 1 16,-2-1 0-16,-9 0-1 15,-5-2 1-15,0-1 1 0,-7 0 7 16,-1 0 0-16,4 0 3 15,3 2-5-15,11-1 2 16,7 2 6-16,5 2 12 16,6 1-2-16,3 1-11 15,1 0-13-15,0 0 0 16,0 0 6-16,0 0-7 16,0 0-6-16,0 0 4 15,0 0 1-15,4 0-1 16,2 0 2-16,2 0-1 15,4 0 1-15,5 0 0 16,6 0 1-16,-2 0-1 16,6 3 0-16,-4 1 0 0,3 0 0 15,-3 1 0-15,-1 3 0 16,-3-3 0-16,-1 1-1 16,-6 1-7-16,-3-2 8 15,-5 1-2-15,3 1 1 16,-4 0 0-16,0 0-1 15,-3 1 1-15,0-1 0 16,0 1 1-16,0 2 0 16,-10-1 14-16,-3 4 19 15,-11 0 1-15,-1 0-7 16,-5 0-10-16,3-2-11 16,1-1-6-16,12-2-14 0,14-1-154 15,0-1-512 1,16-3-772-16</inkml:trace>
  <inkml:trace contextRef="#ctx0" brushRef="#br0" timeOffset="246422.6334">16532 765 421 0,'0'0'397'0,"0"0"-130"16,0 0-102-16,0 0-56 0,0 0-5 16,-3 0 4-16,3 0-37 15,0 0-24-15,0 0-24 16,0 0-10-16,0 0-4 16,0 0 6-16,0 0 9 15,0 0 12-15,0 0 25 16,0 0 24-16,0 0 22 15,0 0 0-15,0 0-18 16,0 0-14-16,0 0-6 16,0 0-16-16,0 0-20 15,0 0-11-15,0-3-12 16,3-7-10-16,3-1-6 0,4-1 5 16,0 1-5-16,3 1-4 15,-1 1-6-15,2 0 2 16,2 2 13-16,0 0-5 15,-3 1-3-15,4 3 1 16,2 3 6-16,-3 0-5 16,4 0-2-16,-5 3 8 15,-1 6 0-15,-1 3 1 16,-4 1-2-16,-2 1-5 16,-3 0 6-16,-4 3 1 15,0 0 0-15,0 2 1 16,-4 3 5-16,-9 0 0 15,-4 0 5-15,1-3-2 0,1 0 4 16,1-4 0 0,7-2 1-16,2 0-7 0,5-3-6 15,0-2 6-15,3-3-7 16,17 0 1-16,8-5-1 16,14 0-60-16,27-12-136 15,-11-4-337-15,-10-1-288 0</inkml:trace>
  <inkml:trace contextRef="#ctx0" brushRef="#br0" timeOffset="246910.511">17178 698 1382 0,'0'0'286'15,"0"0"-163"-15,0 0 16 16,0 0-14-16,0 0-22 16,0 0-51-16,0 0-15 15,-46 23 50-15,26-2-30 16,4 3-31-16,4 0-12 15,6-1-7-15,6-3-6 16,0-2 11-16,6-3-11 0,9-4 18 16,9-1 2-16,1-6-11 15,8-4-10-15,0 0-6 16,1-1-26 0,-1-10-9-16,-3-5 10 0,-8-3 10 15,-5-2 20-15,-7-2 1 16,-7 1 0-16,-3 2 24 15,-10 3 15-15,-12 3-14 16,-4 4 2-16,-7 1-2 16,-3 3-7-16,1 3-8 15,2 3-10-15,5 0-22 16,4 0-99-16,8 13-138 16,9-4-301-16,7 1-154 0</inkml:trace>
  <inkml:trace contextRef="#ctx0" brushRef="#br0" timeOffset="247494.9469">17554 670 573 0,'0'0'785'16,"0"0"-554"-16,0 0-51 15,0 0 38-15,0 0-24 16,0 0-36-16,0 0-51 15,0 0-39-15,0 0-38 16,0 0-29-16,0 8 26 16,4 4-14-16,2 2 1 15,1-1-7-15,-2 1-6 16,-4-3 0-16,3-1 0 16,-4-2 0-16,0-2-1 15,3-2 0-15,-3-1 0 16,3-3-10-16,0 0-23 0,6 0 27 15,5 0 6-15,6 0 1 16,-2-3-1-16,-1-1 0 16,2 3 0-16,-5 1-1 15,-2 0-1-15,2 0-5 16,-2 4 6-16,-3 8 1 16,4 4 1-16,-2 2 0 15,1 2 8-15,-1 0-8 16,-3-2-1-16,0-2 1 15,-5-2 0-15,-3-3-1 16,0-2 0-16,-7-2-19 16,-11-2-97-16,-23-3-224 0,6-2-397 15,3 0-339-15</inkml:trace>
  <inkml:trace contextRef="#ctx0" brushRef="#br0" timeOffset="247736.2266">17548 677 1607 0,'0'0'364'0,"0"0"-246"16,0 0 16-1,0 0-58-15,0 0-30 0,0 0-46 16,112-15-61-16,-52 13-194 16,-11 2-311-16,-11 0-327 0</inkml:trace>
  <inkml:trace contextRef="#ctx0" brushRef="#br0" timeOffset="248138.4348">18115 635 1154 0,'0'0'749'0,"0"0"-668"0,0 0-81 15,0 0 22-15,0 0 38 16,0 0 27-16,0 0-11 15,-47 89-2-15,46-64-25 16,1-4-12-16,0-1 0 16,3-3 21-16,7-4-21 15,7-5-22-15,-1-2-3 16,7-5 1-16,0-1-1 16,2 0-10-16,-2-2-1 15,0-10 0-15,-4-4 6 16,-4-2-7-16,-4-2-1 0,-1-2-10 15,-7 1 5-15,-3 5 6 16,-3 3 9-16,-21 5-9 16,-4 4-9-16,-11 4-56 15,-23 4-110-15,12 11-208 16,6 4-270-16</inkml:trace>
  <inkml:trace contextRef="#ctx0" brushRef="#br0" timeOffset="248505.3303">18700 1013 1305 0,'0'0'324'15,"0"0"-206"-15,0 0 18 16,-149 33 93-16,28-13-54 16,-63 10-58-16,-38 2-29 15,-27 3-40-15,-5-4-26 16,14-8-16-16,3 0 0 15,14-1-6-15,28-3 10 16,36 2-10-16,39 1-38 0,44-4-266 16,32-5-564-16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4-22T07:29:47.421"/>
    </inkml:context>
    <inkml:brush xml:id="br0">
      <inkml:brushProperty name="width" value="0.05292" units="cm"/>
      <inkml:brushProperty name="height" value="0.05292" units="cm"/>
    </inkml:brush>
    <inkml:brush xml:id="br1">
      <inkml:brushProperty name="width" value="0.05292" units="cm"/>
      <inkml:brushProperty name="height" value="0.05292" units="cm"/>
      <inkml:brushProperty name="color" value="#002060"/>
    </inkml:brush>
    <inkml:brush xml:id="br2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16262 2894 715 0,'0'0'592'16,"0"0"-506"-16,0 0-60 15,0 0 23-15,0 0 65 16,0 0 14-16,0 0-19 15,0 0-6-15,0 0-23 16,0 0-17-16,0 0-11 16,0 0-4-16,0 0 0 15,0 0-7-15,0 0-20 16,0 0-14-16,3 0-7 0,1 0 1 16,6 0-1-16,9 0 1 15,1-3 1-15,9-6 4 16,0 1 3-16,3 0-3 15,-2-1 2-15,-1 2-1 16,0 2-6-16,-6-1 0 16,-1 2 0-16,2-3 0 15,-6 4 0-15,2-3 0 16,3 3 0-16,-4-3 0 16,4 1-1-16,-1 2 0 15,2-1 0-15,-3 1 0 16,3 1 0-16,-1-2 0 15,3 3 0-15,-7 0 0 16,4-1 0-16,-1 0 0 0,2 0 0 16,-2-1 0-16,4 0 1 15,-3-1-1-15,3 0 1 16,-5 0-1-16,0 1 0 16,-2 0 0-16,1 0 0 15,-1 0-1-15,-3 2 1 16,4 0-1-16,-3-2 0 15,5 1-5-15,-5 1-1 16,2 0 6-16,0 1-1 16,0-2-4-16,2 1 5 15,-2-1 0-15,0 1-1 16,0-1-5-16,0 1 1 16,-1 0 4-16,-5-1 1 0,3 2-2 15,0-2 2 1,-3 2 0-16,3-1 1 0,1 1-1 15,1-1 1-15,1 0 0 16,1-1 0-16,0 1 0 16,3-1 0-16,-5 2 0 15,3-1 0-15,-2 1-2 16,-3 0 1-16,4 0 1 16,-2 0-1-16,0 0 1 15,-1 0 0-15,-2 0 0 16,5 0 0-16,-4 0 0 15,4 0 1-15,-2 0-1 0,-2 0 0 16,2 0 0-16,-5 1 0 16,1 2 0-16,1-1 1 15,0 0-1-15,2 1 1 16,3-1 9-16,-1-1 0 16,1 0-8-16,-2 1-2 15,-1-1 1-15,3 2 0 16,-7 0 0-16,3 0-1 15,-3 0 0-15,-4 1-15 16,1 0-139-16,-4 1-159 16,0-1-239-16,-3-3-236 0</inkml:trace>
  <inkml:trace contextRef="#ctx0" brushRef="#br0" timeOffset="5970.5419">19022 1638 65 0,'0'0'1009'0,"0"0"-868"16,0 0-97-16,0 0 54 15,0 0 14-15,0 0 50 16,0-15-9-16,0 15-38 0,0 0-21 16,0-2-16-16,0 2-5 15,0 0 1-15,0 0-6 16,0 0-6-16,0 0-6 15,0 0-29-15,0 0-27 16,0 2-9-16,6 9 8 16,1 3 0-16,4 5 0 15,4 3 0-15,-2 1-13 16,2-1 3-16,-1 1 9 16,-1-4-5-16,-4 1-18 15,-2-1-2-15,-1-1 11 16,0-3 7-16,-5-3 3 15,-1-1-2-15,0-2 7 0,0-6-5 16,0 1 3-16,-8-4-19 16,-3 0 22-16,-2 0 15 15,-2 0 2-15,1-9-3 16,3-2-9-16,2-5-5 16,6 0-34-16,3 0-62 15,0 2-107-15,12-3-45 16,1 5-261-16,-3 2-636 0</inkml:trace>
  <inkml:trace contextRef="#ctx0" brushRef="#br0" timeOffset="6270.35">18952 1600 763 0,'0'0'698'16,"0"0"-612"-16,0 0-66 15,0 0-2-15,0 0 52 16,0 0 58-16,0 0-6 15,1-10-74-15,16 4-8 16,2 2 5-16,4-5-38 0,3 2-7 16,0 3-63-16,2 4-185 15,-7 0-255-15,-9 0-153 16</inkml:trace>
  <inkml:trace contextRef="#ctx0" brushRef="#br0" timeOffset="6608.7443">19346 1590 1242 0,'0'0'496'0,"0"0"-420"16,0 0 57-16,0 0 11 16,0 0-43-16,0 0-49 15,0 0-12-15,-35 70-12 16,22-32-12-16,-2-2-8 16,3-2-8-16,-1-3 0 15,4-4 0-15,-4-3-16 16,2-3-101-16,0-3-110 15,-3 5-21-15,0-5-261 0,5-6-150 0</inkml:trace>
  <inkml:trace contextRef="#ctx0" brushRef="#br0" timeOffset="6966.6642">19486 1748 127 0,'0'0'1298'16,"0"0"-1081"-16,0 0-134 15,0 0-25-15,0 0-1 0,0 0 28 16,0 0 9-16,-40 11-59 15,35-2-22-15,1-2-7 16,4 0-6-16,0 0-6 16,0 0-7-16,0 0 13 15,9 2 10-15,1 0 25 16,-3 1-13-16,3 0 3 16,-7 1 33-16,1-1-26 15,-4 2-4-15,0 2-28 16,-29 6-31-16,6-2-258 15,-4-3-743-15</inkml:trace>
  <inkml:trace contextRef="#ctx0" brushRef="#br0" timeOffset="20210.0501">6787 4466 967 0,'0'0'236'16,"0"0"-170"-16,0 0-66 15,0 0 0-15,0 0 17 16,0 0 25-16,0 0 12 16,0 0-31-16,0 0-2 15,3 0-14-15,4 0 12 0,2 0 5 16,0 0 1 0,7 0-3-16,4 0 4 0,7 0-12 15,4 0-14-15,9 0-16 16,-1 0-32-16,3 0-70 15,-2 0 75-15,-4 0 6 16,-2 0 27-16,-1 0-29 16,-5 0 23-16,-1 0-6 15,-4 0 21-15,2 0 1 16,-1 0 25-16,1-3-25 16,2 0-18-16,-2-1 18 15,1 0-1-15,-1 0-18 16,-1-2 8-16,-2 1 1 15,-5 3 10-15,-1-1 0 16,-4 0 12-16,-4 2 4 0,-4 1 7 16,-4 0 6-16,0 0 24 15,0 0 39-15,0-1-25 16,0-1-43-16,-7 1-8 16,2-1 19-16,-1 1-25 15,-3-2-9-15,2-1 0 16,-2 4-1-16,0-5 0 15,1 3 0-15,-2-3 0 16,1 1 0-16,0 0 10 16,-1-2 14-16,2 2-7 15,2 0-11-15,3 1 9 16,0 0-2-16,0 2 10 16,-1-1-13-16,1 2 8 0,0-3-1 15,3 3 4 1,-3 0-7-16,3 0 1 0,0 0-14 15,0 0 0-15,0 0 15 16,0 0-7-16,0 0-9 16,0 0-22-16,0 0 13 15,6 0 7-15,4 0 0 16,-1 0 2-16,2 0 2 16,2 0-2-16,2 6 0 15,0 0-15-15,-3-1 2 16,4 2 6-16,-4-1 0 15,3 1-4-15,0-1 9 0,-3 0-7 16,0 1 9-16,-3-2-1 16,-3 1 1-16,1 1 0 15,-1 0 0-15,-3 1 32 16,-3 1 11-16,0-1-1 16,0 2-21-16,-9 0-8 15,-10 4-13-15,-17 8-19 16,3-5-199-16,3-2-632 0</inkml:trace>
  <inkml:trace contextRef="#ctx0" brushRef="#br0" timeOffset="26589.0308">14021 4870 1521 0,'0'0'296'0,"0"0"-221"16,0 0-65-16,0 0 5 16,0 0-5-16,0 0 49 15,60 0 61-15,-29 0-21 16,9 0-21-16,23-6-29 15,19 2-24-15,27-2-13 16,1-1-11-16,-3 0 4 0,-23-1-5 16,-25 3-1-16,-13-1-18 15,-11-1-18-15,4 3-7 16,0-1 2-16,-3 3-26 16,-13 2-93-16,-10 0-104 15,-10 0-243-15,-3 4-233 0</inkml:trace>
  <inkml:trace contextRef="#ctx0" brushRef="#br0" timeOffset="29194.4977">16350 4873 1134 0,'0'0'277'0,"0"0"-209"15,0 0-62-15,0 0-6 16,0 0 7-16,0 0 35 16,0 0 21-16,85-6 33 15,-43 3-15-15,7 3-26 16,24-1-20-16,22-4-13 16,25 0-22-16,4 0-11 0,-14-5-139 15,-35 3-212 1,-30-1-665-16</inkml:trace>
  <inkml:trace contextRef="#ctx0" brushRef="#br0" timeOffset="37987.9484">20768 5254 831 0,'0'0'659'0,"0"0"-585"16,0 0-61-16,0 0-13 15,0 0 0-15,-3-4 13 16,-4 4 19-16,-2 10 62 16,-7 9 31-16,-5 4-9 15,-7 4-11-15,-12 6-50 16,-2 1-33-16,-6 1-12 15,5-2-10-15,5-2-128 0,6 2-149 16,11-6-226-16,9-8-54 16</inkml:trace>
  <inkml:trace contextRef="#ctx0" brushRef="#br0" timeOffset="40369.8173">22280 5392 97 0,'0'0'362'15,"0"0"-115"-15,0 0-60 16,0 0-42-16,0 0-28 15,0 0 45-15,0 0-5 16,4-17-31-16,-4 15 1 16,0 2-17-16,0 0-24 15,0 0-7-15,0 0-23 16,0 0-56-16,-5 9 4 16,-6 9-4-16,-5 6 0 0,-4 2 0 15,0 5-8-15,-2-3-132 16,0 1-82-16,-3 4-104 15,6-6-11-15,8-9-447 0</inkml:trace>
  <inkml:trace contextRef="#ctx0" brushRef="#br0" timeOffset="41128.4638">23435 5416 863 0,'0'0'328'0,"0"0"-166"0,0 0 14 16,0 0-79-16,-109 80-43 15,79-58-26-15,3 0-28 16,5-1-22-16,4 4-144 16,8-7-228-16,8-6-729 0</inkml:trace>
  <inkml:trace contextRef="#ctx0" brushRef="#br0" timeOffset="41378.4539">23981 5471 1908 0,'0'0'77'16,"0"0"-77"-16,0 0-64 15,0 0 36-15,-106 54-55 16,87-38-78-16,5 1-63 16,11-4-132-16,3-5-426 0</inkml:trace>
  <inkml:trace contextRef="#ctx0" brushRef="#br0" timeOffset="41615.3898">24918 5482 1064 0,'0'0'1079'15,"0"0"-1079"-15,0 0-31 16,0 0-16-16,-122 68 10 15,70-43-88-15,2 0-54 16,4 4-119-16,13-8-217 16,17-5-384-16</inkml:trace>
  <inkml:trace contextRef="#ctx0" brushRef="#br0" timeOffset="41855.5669">25749 5600 1886 0,'0'0'171'15,"0"0"-171"-15,0 0-125 0,-79 61 28 16,40-40-17-16,3-3-29 15,5 2-46-15,10-5-79 16,14-5-120-16</inkml:trace>
  <inkml:trace contextRef="#ctx0" brushRef="#br0" timeOffset="42065.5637">26822 5629 1788 0,'0'0'176'0,"0"0"-176"0,-46 91-274 15,20-56-128-15,4-4-113 0</inkml:trace>
  <inkml:trace contextRef="#ctx0" brushRef="#br0" timeOffset="42316.1162">27830 5586 1945 0,'0'0'372'0,"0"0"-372"15,0 0-326-15,0 0 229 16,0 0 26-16,-98 67-46 16,86-54-52-16,12-2-39 15,0-2-78-15,12-4-265 0</inkml:trace>
  <inkml:trace contextRef="#ctx0" brushRef="#br0" timeOffset="42517.1147">28473 5632 1729 0,'0'0'343'0,"0"0"-343"16,0 0-11-16,0 0 5 16,0 0 6-16,-89 97-255 15,71-72-248-15,12-7-422 0</inkml:trace>
  <inkml:trace contextRef="#ctx0" brushRef="#br0" timeOffset="42653.0427">28842 5598 1458 0,'0'0'0'0</inkml:trace>
  <inkml:trace contextRef="#ctx0" brushRef="#br0" timeOffset="46992.3846">8507 5861 362 0,'0'0'522'0,"100"6"-382"16,-39-2-56-16,9 2-52 15,-3-2-19-15,-4 3-11 16,1-4-1-16,-3 1 6 0,-1 1-7 15,-2-5 0-15,0 4 2 16,2-3 5-16,-2 1-7 16,3-1 0-16,-4 1 0 15,3-1 0-15,1 3-2 16,-3-1-9-16,2 0-6 16,-2-1 3-16,0 2-4 15,3-3 1-15,-1-1 1 16,4 1 4-16,-3-1 12 15,2 0-1-15,1 0 0 16,2 0-19-16,-5 0-9 16,3 0 7-16,2 0 13 0,-2 0-12 15,3 0 8-15,-3 0-33 16,3 0 25-16,-1 0 10 16,1-1 1-16,-1-2-11 15,2 0-9-15,-2 1-23 16,1-1-14-16,2-3-8 15,-2 3 20-15,2-1 11 16,2 0 31-16,-6 1 13 16,6 0 20-16,-6 0-3 15,4 0-10-15,-1 3-7 16,0-3-13-16,-1-1 13 16,2 3 1-16,2-4 8 15,-2 1 11-15,2-1-5 0,1-1 5 16,-1-2 7-1,3 1 5-15,2-3-6 0,9 0-9 16,12 0-7-16,12 1-1 16,1 2-1-16,-5 2-8 15,-11 2-16-15,-13 1-17 16,3 1-3-16,-12 1-14 16,-11 0 31-16,-12-2 18 15,-1 2 1-15,12 0 21 16,10 0 5-16,9 0-15 15,-3 0-11-15,3 0-4 16,3 0 4-16,-7 0 6 16,3 0 12-16,-1-1 5 15,-1 1 2-15,-6 0-8 16,2 0-11-16,-5 0-3 0,3 0-2 16,-6 0 10-16,0 0 0 15,2 0 7-15,-4 0-12 16,3 0-3-16,-4 0-3 15,3 0 0-15,-1 0 1 16,1 0 15-16,-3 0 10 16,2 0-6-16,-5 0-10 15,1 0-1-15,0 0-3 16,-4 0 1-16,-4 0 3 16,1 0 13-16,0 0-3 15,-3 0-4-15,2 0 0 16,-2 1-9-16,-1-1-7 15,1 2 1-15,-3-2 1 0,3 0-1 16,0 0 0 0,0 0 19-16,0 0-2 0,2 0-4 15,-2 0 11-15,3 0 11 16,-4 0-3-16,1 1-14 16,-3 1-10-16,0 1-8 15,1 0 1-15,0 0-1 16,-2 1 0-16,4-2-1 15,-2 1 1-15,3-1 0 16,1 1 0-16,1-2 0 16,4 0 1-16,-1-1 18 15,0 2 2-15,-1-2-1 16,-1 0 1-16,0 2-12 16,-1-2-4-16,-1 1 1 0,1 0-6 15,-4 3 0 1,2-1 0-16,1 0-1 0,-2 3 0 15,2-2-5-15,-1 0 3 16,-2 0-5-16,1-2 7 16,0 3-1-16,0-3 1 15,-1 0 0-15,1-2 0 16,-3 4 1-16,-1-3-1 16,-3 0 0-16,-1 2 0 15,-4-2 1-15,-1-1-1 16,2 4 0-16,-5-2 0 0,-1 1-1 15,4-2-17 1,-3 2 1-16,3 1 5 0,-4-2 11 16,3-1 0-16,1-1-9 15,-4 0 9-15,0 0-6 16,1 0 7-16,-7 0 0 16,1 0 0-16,-1 0 0 15,-10 0 0-15,0 0 0 16,-6 0 0-16,-4 0 0 15,-6 0-46-15,0 0 24 16,0 0 16-16,-6 0-79 16,-4 0-166-16</inkml:trace>
  <inkml:trace contextRef="#ctx0" brushRef="#br0" timeOffset="67502.5401">3637 7814 631 0,'0'0'699'0,"0"0"-699"15,0 0-21-15,0 0 21 0,0 0 150 16,0 0 58-16,0-1-43 16,0 1-51-16,0 0-14 15,0-3 16-15,0 3 2 16,0 0-25-16,0 0-29 15,0-1-13-15,0-1-16 16,0 2-11-16,0 0-16 16,0-1-8-16,0 1-3 15,-3-2-7-15,-3 1 7 16,-4-1 2-16,-4 2 1 16,-8-2 0-16,-1 2 0 0,-8 0 6 15,-9 0-6 1,1 2 1-16,-3 4 7 0,2 3 2 15,4-1 0-15,2 2 1 16,4 3 2-16,3-1 1 16,2 6 9-16,1 1 7 15,0 7-6-15,2 1 3 16,-2 2-14-16,4 5-1 16,1 5-6-16,0 0 3 15,5 2 2-15,2 2-11 16,2 0 5-16,4 2-4 15,6-4 7-15,0-2-8 0,6-2-7 16,10-5 7 0,4-1 1-16,8-2 12 15,2-4-6-15,0-4 1 0,7-2 1 16,-3-5-9-16,2-3 6 16,3-5 8-16,3-6-7 15,4 0-5-15,-1 0 4 16,7-13-6-16,-3-4 0 15,-1-6-1-15,1-3-5 16,-7-4-2-16,-6-7 1 16,-2 2 6-16,-7-6-5 15,-5-1-2-15,-11 1 7 16,-4-1-6-16,-7-1-1 0,0 2 3 16,-3 2 5-1,-13 2 0-15,-8 2-2 0,-6 2 2 16,-4 0-14-16,-5 4-12 15,0 3-20-15,-1 7-21 16,4 6-61-16,-1 13-232 16,7 3-405-16,6 11-466 0</inkml:trace>
  <inkml:trace contextRef="#ctx0" brushRef="#br0" timeOffset="68088.0319">3625 8260 751 0,'0'0'908'0,"0"0"-701"16,0 0-100-16,0 0 87 15,0 0 29-15,0 0-51 0,0 0-61 16,0-4-61-16,6 11-27 16,9 9 51-16,6 8 40 15,9 5-33-15,1 4-51 16,24 13-30-16,-10-9-51 15,-5-8-452-15</inkml:trace>
  <inkml:trace contextRef="#ctx0" brushRef="#br0" timeOffset="71498.8045">4352 8222 871 0,'0'0'853'0,"0"0"-685"0,0 0-103 15,0 0 1-15,0 0 88 16,0 0 9-16,0-1-51 16,0 1-48-16,7 0-21 15,-1 0-14-15,9 0-1 16,3 0-1-16,7 0-2 16,5-1-14-16,3-2-5 15,-5 1-6-15,2 1 0 16,-4 0 0-16,-4-3-48 15,-3 2-59-15,1-1-119 0,2-4-156 16,-4 3-261 0,-9-3-294-16</inkml:trace>
  <inkml:trace contextRef="#ctx0" brushRef="#br0" timeOffset="71769.3202">4410 8131 476 0,'0'0'934'0,"0"0"-706"0,0 0-161 16,0 0-20-16,0 0 136 15,0 0 46-15,0 0-99 16,21 0-59-16,1 0-53 16,4 0 1-16,18 0-19 15,-5 5-203-15,-9-3-658 0</inkml:trace>
  <inkml:trace contextRef="#ctx0" brushRef="#br0" timeOffset="73262.8566">5496 7497 601 0,'0'0'648'0,"0"0"-466"15,0 0-67-15,0 0 6 16,0 0 57-16,0 0 33 16,0 0-59-16,-18-7-40 15,2 7-39-15,-4-1-29 16,-11-2-5-16,-5 3-5 16,-7 0-13-16,1 0-8 15,-4 0 3-15,-2 0 8 0,2 0-6 16,4 0-9-1,3 0-8-15,9 0 12 0,5 3-5 16,9-2-2-16,8 2-6 16,5-3 1-16,2 1-1 15,1-1 0-15,0 0-1 16,0 0 0-16,0 3-5 16,0 0 6-16,0 3 6 15,0 2 3-15,0 2-2 16,0 4 2-16,0 1 6 15,0 4 1-15,0 4 2 16,-5 2 6-16,2 4 2 16,0 4-7-16,-1 2-13 15,4-1 1-15,-3 4-1 16,0 0 8-16,3 0-4 0,0 3 7 16,0 6-1-1,-3 2 7-15,0 3-7 0,-6 9-9 16,-4 1 3-16,-4 1-9 15,-2 0 0-15,2-1-1 16,1-6 1-16,7-9-1 16,0-2 2-16,3-5-2 15,0-6 0-15,3-2 1 16,-3-6-1-16,3 0 1 16,0-5 0-16,3-7 0 15,0-2-1-15,0-5-1 16,0-3-8-16,0-1 2 15,3 0-4-15,12-3 10 0,6 0-12 16,10 0-48-16,17-10-142 16,-5 1-186-16,-10 1-436 0</inkml:trace>
  <inkml:trace contextRef="#ctx0" brushRef="#br0" timeOffset="74627.3093">5502 7847 1119 0,'0'0'671'16,"0"0"-552"-16,0 0-12 16,0 0 88-16,0 0 27 15,0 0-51-15,0 0-55 0,12-18-41 16,-12 18-35-16,0 0-17 15,0 0-23-15,0 7-15 16,0 7 15-16,-9 11 20 16,-3 3 8-16,-3 5-4 15,-1 3-12-15,1 0-6 16,-3-4-6-16,9-1 1 16,3-4-1-16,6-4 0 15,0-5 0-15,0-3-18 16,15-5-3-16,9-4-7 15,7-6-11-15,2 0-16 16,3-3-33-16,-3-8 25 16,-5-5 4-16,-4 2 17 15,-5-1 8-15,-7 1 13 0,-3 1 20 16,-6 0 1-16,-3 6 9 16,0-3 46-16,0 3-3 15,0-1-6-15,-3 0 15 16,-3-1-13-16,3 2-12 15,3 0-2-15,-3 0-4 16,3 1-2-16,0 3-4 16,0-1 3-16,0 1 0 15,0 3-5-15,0 0-4 16,0 0-11-16,0 3-7 16,-3 11-2-16,0 9 2 15,-3 3 27-15,-4 11-3 0,4 0-16 16,-5 1-8-1,1-1 0-15,4-4 0 0,0 0-30 16,0-6-67-16,6 5-136 16,0-8-386-16,0-8-317 0</inkml:trace>
  <inkml:trace contextRef="#ctx0" brushRef="#br0" timeOffset="75087.8074">6111 7864 971 0,'0'0'912'0,"0"0"-779"0,0 0-16 15,0 0 84-15,0 0-23 16,0 0-42-16,-39 92-48 16,30-56-20-16,0-1-26 15,-3 2-13-15,0 0-9 16,2 0-19-16,-2-5-1 16,4-2 0-16,-5-5-36 15,7-4-60-15,0-2-113 16,0-5-291-16,3-4-223 15,0-6-333-15</inkml:trace>
  <inkml:trace contextRef="#ctx0" brushRef="#br0" timeOffset="75394.5691">5923 7906 1631 0,'0'0'378'0,"0"0"-280"16,0 0-11-16,0 0 72 15,0 0-24-15,0 0-61 16,0 0-55-16,13 19 53 16,-1 2 16-16,6 8-2 15,-3 0-22-15,-2 7-13 16,4-1-24-16,-4-2-19 15,2-1-7-15,-4-5-1 16,-1 0-17-16,2-6-86 0,-3-4-91 16,3-3-128-1,-3-4-381-15,-3-7-335 0</inkml:trace>
  <inkml:trace contextRef="#ctx0" brushRef="#br0" timeOffset="75625.5444">6182 8025 1491 0,'0'0'529'15,"0"0"-446"-15,0 0 35 16,-83 0 76-16,41 10-2 15,-4 2-55-15,4-1-76 16,3 2-61-16,5-3-48 16,13 1-328-16,9-11-1128 0</inkml:trace>
  <inkml:trace contextRef="#ctx0" brushRef="#br0" timeOffset="80329.4115">6609 7834 1345 0,'0'0'551'16,"0"0"-498"-16,0 0-33 15,0 0 69-15,0 0 93 16,0 0-15-16,0 0-42 16,-10-55-45-16,10 53-5 15,0 0-5-15,0 2-9 16,0 0-4-16,-2 0-11 16,2 0-12-16,-3 3-13 0,-3 12-13 15,-3 9 20-15,-4 9 24 16,4 6-23-16,-2 2-19 15,1 0-9-15,4-1 0 16,0-6 0-16,0-2-1 16,3-5-1-16,-1-2 0 15,4-4-13-15,0-4-28 16,0-4-53-16,0 0-68 16,0-9-113-16,13-1-307 15,-1-3-165-15</inkml:trace>
  <inkml:trace contextRef="#ctx0" brushRef="#br0" timeOffset="80491.6094">6737 8078 1901 0,'0'0'477'0,"0"0"-427"16,0 0-36-16,0 0 23 15,0 0-18-15,0 0-19 16,0 0-97-16,2 29-252 16,7-28-493-16</inkml:trace>
  <inkml:trace contextRef="#ctx0" brushRef="#br0" timeOffset="80965.5304">7018 7783 1906 0,'0'0'353'0,"0"0"-263"15,0 0-32-15,0 0 43 16,0 0 30-16,0 0-48 15,0 0-29-15,-27 33-9 16,11-6-3-16,2 4-13 16,-1 1-17-16,5 2-6 15,4-3-6-15,3-4-1 0,3-3-8 16,0-7 8 0,6-5-7-16,7-2-24 0,2-7 20 15,6-3 10-15,4 0-7 16,-2-15-9-16,2-7-1 15,-1-3 9-15,-6-2 10 16,-3-2 0-16,-9-1 9 16,-3 3 0-16,-3 5 35 15,0 5-4-15,-6 6-15 16,-8 1-7-16,-5 1-6 16,-2 3-10-16,0 2-2 15,2 4-1-15,5 0-35 0,4 0-88 16,10 14-160-1,0-2-366-15,6-1-219 0</inkml:trace>
  <inkml:trace contextRef="#ctx0" brushRef="#br0" timeOffset="81365.2181">7337 7783 1358 0,'0'0'842'0,"0"0"-751"0,0 0-65 15,0 0 45 1,0 0 67-16,0 0-30 0,-79 96-18 16,72-69-50-16,7 0-10 15,0-2-17-15,0-2-7 16,7-5-6-1,5-5 0-15,7-3 1 0,-2-10 0 16,5 0 15-16,2 0-16 16,-3-13-15-16,0-7-7 15,-2-4 6-15,-4-5-1 16,-3-3 2-16,-6-2-3 16,-3 0-10-16,-3 4 3 15,0 5 23-15,-9 8 1 16,-6 4-9-16,3 9 2 15,-4 1-69-15,-1 3-170 0,7 6-442 16,1 1-362-16</inkml:trace>
  <inkml:trace contextRef="#ctx0" brushRef="#br0" timeOffset="81878.0313">7552 7730 618 0,'0'0'700'0,"0"0"-565"15,0 0-35-15,0 0 72 16,0 0 54-16,0 0-24 15,0 0-47-15,0-2-20 16,6 2 5-16,9 0-27 16,4 0-28-16,10 0-37 15,6-1-27-15,10-5-15 16,-3-1-6-16,1 1 0 16,-4 2 0-16,-9 3-9 15,-8 1 3-15,-8 0-3 16,-8 0 3-16,-2 0-3 15,-4 4-10-15,0 6-2 16,0 4 21-16,-10 6 38 0,-1 6 40 16,-5 1-21-16,1 5-6 15,0 2-18-15,0 0-8 16,2 4-3-16,2-5-5 16,-1 1-1-16,6-3-15 15,2-2 0-15,1-6 1 16,3-4-2-16,0-5-1 15,0-3-29-15,0-7-56 16,0 1-74-16,0-5-98 16,0 0-397-16,3-5-289 0</inkml:trace>
  <inkml:trace contextRef="#ctx0" brushRef="#br0" timeOffset="82092.6005">7712 7984 1803 0,'0'0'566'0,"0"0"-496"16,0 0 23-16,0 0 25 15,0 0-32-15,0 0-38 16,88-10-48-16,-17-1-70 15,-10 0-256-15,-8 1-614 0</inkml:trace>
  <inkml:trace contextRef="#ctx0" brushRef="#br0" timeOffset="83686.0625">8183 7731 1380 0,'0'0'343'0,"0"0"-226"15,0 0 46-15,0 0 16 16,0 0-24-16,0 0-60 16,0 0-29-16,25-21-4 15,-25 21-17-15,0 0-8 0,0 0 0 16,-4 0-12-16,-11 0-23 16,-4 0 17-16,-11 4-10 15,0 3 2-15,2 6-11 16,5 0 12-16,4-1-11 15,10 3-1-15,9-1-7 16,0-1-7-16,9 3 14 16,16 1 1-16,2 2 1 15,6-2-1-15,1 2-1 16,-4 1-11-16,-3 1 11 16,-6-2-1-16,-8 1-5 15,-7-4-1-15,-6 1-10 16,0 0 1-16,-9-1 13 15,-16-2 3-15,-5-2 15 16,-9 1-8-16,-1-6-6 0,3-2 1 16,7-3 8-16,10-2 2 15,13 0-4-15,7-17-7 16,0-9-1-16,24-7-33 16,9-5 17-16,4-6-18 15,3-1-3-15,-4 4-4 16,-6 4 16-16,-12 7 18 15,-5 7 6-15,-10 7 0 16,-3 2 0-16,-6 4 0 16,-16 6 1-16,-5-2 16 15,-4 5-8-15,1 0-7 16,6 1-1-16,9 0-23 0,9 2-342 16,6 5-499-16</inkml:trace>
  <inkml:trace contextRef="#ctx0" brushRef="#br0" timeOffset="84058.0474">8498 7764 869 0,'0'0'1387'15,"0"0"-1208"-15,0 0-127 0,0 0 3 16,0 0 43-16,0 0-13 16,0 0-37-16,-3-6-23 15,18 2-25-15,4 1-41 16,2 2 17-16,-3 1 3 16,3 0 12-16,-12 4 1 15,-3 9-2-15,-6 3 9 16,0 7 1-16,-12 1 25 15,-9 5 20-15,-3-2-2 16,0 3-1-16,5-3-12 16,5-5-11-16,7-2-16 15,7-3-3-15,0-4-10 16,9-3-2-16,9-3-39 0,12-4-85 16,13-3-158-1,-9-4-476-15,-7-6-432 0</inkml:trace>
  <inkml:trace contextRef="#ctx0" brushRef="#br0" timeOffset="84472.083">8799 7788 1828 0,'0'0'318'15,"0"0"-167"-15,0 0 6 16,0 0-16-16,0 0-71 0,0 0-21 15,0 0 38 1,-16 51-42-16,7-31-23 0,-2-2-16 16,4-2 0-16,1-3-6 15,6-4 0-15,-3-4-1 16,3-3-11-16,0-2-21 16,9 0 6-16,9 0 26 15,4 0-25-15,-2-2 10 16,-1 1 10-16,-1 1 5 15,-6 0-7-15,-6 3-2 16,-3 10 10-16,-3 1 0 16,0 2 19-16,-3 3 11 15,-6-2 0-15,-3-3 0 16,-3 2-8-16,-1-5-4 16,2-2-11-16,-2-6-7 0,1 0-32 15,4-3-63-15,4-6-129 16,7-6-455-16,0-5-545 0</inkml:trace>
  <inkml:trace contextRef="#ctx0" brushRef="#br0" timeOffset="84688.4219">8816 7695 1060 0,'0'0'1049'0,"0"0"-901"16,0 0-24-16,0 0 35 0,0 0 17 15,0 0-39-15,0 0-64 16,94 0-47-16,-60 0-26 16,9 0-33-16,8-6-142 15,-8 2-477-15,-10-2-936 0</inkml:trace>
  <inkml:trace contextRef="#ctx0" brushRef="#br0" timeOffset="85101.9302">9451 7999 829 0,'0'0'1062'16,"0"0"-829"-16,0 0-29 16,0 0-42-16,0 0 49 15,0 0-47-15,127 5-83 16,-69-5-69-16,5 0-12 15,10-10-130-15,-16-2-368 16,-20 2-723-16</inkml:trace>
  <inkml:trace contextRef="#ctx0" brushRef="#br0" timeOffset="87691.909">10199 7721 1337 0,'0'0'268'0,"0"0"-107"15,0 0 25-15,0 0 38 0,0 0-15 16,0 0-53 0,0 0-21-16,13-18-22 0,-13 18-30 15,0 0-27-15,0 0-30 16,0 1-26-16,-7 16 1 16,-6 9 35-16,-4 4 8 15,-1 3-22-15,-6 1-15 16,5-1-5-16,5-7-1 15,5-3-1-15,9 0-9 16,0-7-21-16,3 0 3 16,14-3 3-16,8-5 6 15,5-1-12-15,3-4-16 16,1-3-14-16,2 0-7 16,-9 0 13-16,-2-1 5 0,-7-8 18 15,-9 2 14-15,-3-3 17 16,-3 3 2-16,-3-1 17 15,0 1 42-15,0 0 0 16,0 3-13-16,0-2-9 16,0 6-6-16,0 0-11 15,0 0-10-15,0-1-11 16,0 1-1-16,0 0-8 16,0 0 5-16,3 0 2 15,-3 0 1-15,0 0-1 16,0 0-1-16,0 0 2 15,0 0-6-15,0 0-15 16,0 0-3-16,0 0-2 0,0 0 8 16,0 0-4-16,0 0 0 15,0 0 7-15,0 0 5 16,0 0 10-16,0 0 1 16,0 0-1-16,0 0 8 15,0 0 4-15,0 0 0 16,0 0 4-16,0 0-1 15,0 0-5-15,0 0 1 16,0 0 1-16,0 0 0 16,0 0-2-16,0 0 2 15,0 0-10-15,0 0-2 16,0 0 1-16,0 0-1 16,0 0 8-16,0 0 4 15,0 0 2-15,0 0 1 16,0 0 3-16,0 0-6 0,0 0 3 15,0 0-9-15,0 0 1 16,0 0-6-16,0 0-1 16,0 0 1-16,0 0 0 15,0 0-1-15,0 0-12 16,0 0 2-16,0 0 10 16,0 0 1-16,0-2 9 15,0-1-1-15,0-1 0 16,0-6-9-16,7 0-6 15,-4 0 6-15,3-3 0 16,-5-1 1-16,1 2 0 16,-1-1 0-16,-1-1 0 15,4 1 0-15,-4 2 6 0,0 1 5 16,0 3 5-16,0 4 7 16,0 3-12-16,0 0-12 15,0 0 0-15,0 14-3 16,-5 12 3-16,-1 5 23 15,-3 8-2-15,-1 1-10 16,1 2-5-16,3-3-1 16,-3-2-5-16,3 0-1 15,0-5 0-15,0-5-1 16,3-1-5-16,0-6-28 16,3-6-59-16,0-3-140 15,0-7-250-15,6-3-262 0,3-1-336 16</inkml:trace>
  <inkml:trace contextRef="#ctx0" brushRef="#br0" timeOffset="87903.0056">10588 8061 1884 0,'0'0'524'16,"0"0"-470"-16,0 0-26 16,0 0 26-16,0 0-28 15,0 0-26-15,0 0-104 16,-6 43-442-16,12-43-827 0</inkml:trace>
  <inkml:trace contextRef="#ctx0" brushRef="#br0" timeOffset="89126.333">11046 7879 892 0,'0'0'650'0,"0"0"-540"15,0 0-6-15,0 0 98 16,0 0 21-16,0 0-47 0,0 0-51 16,-16-2-21-1,-1 2-25-15,-2 8-6 0,-2 6-17 16,3 7-9-16,-1 8-19 16,2 3-16-16,4 2 1 15,10 2-13-15,3-6-8 16,0-2 6-16,3-6-14 15,13-6 15-15,4-6-8 16,5-7 9-16,2-3-10 16,1 0 4-16,-1-15 5 15,0-5 1-15,-9-4 0 16,1-3 9-16,-8-5-9 0,-1 1 18 16,-7 1 6-1,-3 3-17-15,0 6 17 0,-3 4-3 16,-10 7-15-16,-4 3-6 15,-2 4-5-15,-2 3-83 16,3 0-117-16,5 10-285 16,3 3-294-16,7-3-227 0</inkml:trace>
  <inkml:trace contextRef="#ctx0" brushRef="#br0" timeOffset="89494.8499">11315 7847 1016 0,'0'0'1066'15,"0"0"-923"-15,0 0-105 16,0 0 19-16,0 0 115 16,0 0-24-16,-78 79-39 15,65-49-52-15,7-4-32 16,6-4-16-16,0 1-9 15,6-5 0-15,10-9 1 16,8-2 17-16,4-7-4 16,2 0-14-16,3-7-8 15,-9-7 8-15,0-4 0 16,-8-5 1-16,-4-2 6 16,-9 0 4-16,-3 0-3 15,0 3-6-15,-6 3 17 0,-13 6-12 16,-7 2-7-16,-5 9-10 15,-6 1-32-15,-8 1-104 16,9 7-324-16,6 0-870 0</inkml:trace>
  <inkml:trace contextRef="#ctx0" brushRef="#br0" timeOffset="90248.5637">11585 7850 869 0,'0'0'993'0,"0"0"-840"0,0 0-55 16,0 0 61-16,0 0-48 16,0 0-41-16,0 0-42 15,100-76-6-15,-71 69-7 16,0 4 11-16,-5 3-4 15,-5 0 0-15,-10 6 5 16,-3 9-2-16,-6 7 29 16,0 4 3-16,-18 5-4 15,-8 1-17-15,-3 4-18 16,-1-4-4-16,0-1-1 16,5-4-4-16,10 0-8 15,3-7-1-15,12-4-1 16,0-3-10-16,7-3 10 0,16-7-12 15,7-3-56 1,22 0-102-16,-7-10-197 0,-5-6-449 16</inkml:trace>
  <inkml:trace contextRef="#ctx0" brushRef="#br0" timeOffset="90645.4642">12016 7734 1377 0,'0'0'739'16,"0"0"-616"-16,0 0 5 15,0 0 10-15,0 0-35 16,0 0-30-16,0 0 6 0,-45 37 3 16,19-7-15-16,3 5-28 15,0 3-19-15,7 1-10 16,7 1-10-16,2-4-8 15,7-3-2-15,0-6 4 16,13-6-17-16,2-7-8 16,6-6 0-16,4-8 2 15,-2 0-5-15,2-2-17 16,2-13-10-16,-7-3 12 16,-1-1 6-16,-6-1 26 15,-7 1 17-15,-6 5 8 16,0 4 29-16,-3 5-12 15,-19 0-16-15,-5 5-3 0,-8 0-5 16,3 0-1-16,-1 5 0 16,3 7-146-16,12 0-532 15,11-5-372-15</inkml:trace>
  <inkml:trace contextRef="#ctx0" brushRef="#br0" timeOffset="91035.2798">12368 7783 1994 0,'0'0'315'0,"0"0"-233"15,0 0-53-15,0 0 63 0,0 0 45 16,0 0-49-16,-91 89-47 15,73-58-4-15,9 1-12 16,3-4-23-16,6-3-2 16,0-5 1-16,12-6-1 15,9-5 1-15,0-8 14 16,6-1-3-16,4 0-12 16,-1-14-9-16,0-5-3 15,-2-5 3-15,-7-2 9 16,-6-7-9-16,-5 2 9 15,-6-1 6-15,-4 3 1 16,0 6 7-16,-14 3-2 0,-7 9-6 16,-6 2-6-16,-6 7-1 15,5 2-17-15,1 2-122 16,8 8-208-16,8 0-648 0</inkml:trace>
  <inkml:trace contextRef="#ctx0" brushRef="#br0" timeOffset="91508.6142">12701 7675 2118 0,'0'0'286'15,"0"0"-155"-15,0 0-13 16,0 0-6-16,0 0-29 15,0 0-32-15,0 0-2 16,78-1-17-16,-58 6-22 16,-5 1-4-16,0-1-6 15,-6 0 0-15,-3 3-1 16,-3-1-11-16,-3 3-5 16,-3 1-1-16,-17 2 18 15,-2 4 6-15,-8 1 8 16,2-1-1-16,4-3 2 15,9 3-4-15,5-4-10 16,10 1-1-16,0-1 1 16,10-1 0-16,8 4 5 0,6-2 3 15,4 1-8-15,-1-3 1 16,-8 2 5-16,-2-5-7 16,-8 1 0-16,-6-4-9 15,-3 1-9-15,0 0 12 16,-15-1 6-16,-6 1 8 15,-1 2 1-15,-1-5-9 16,-2 2-48-16,5-5-101 16,10-1-232-16,4 0-699 0</inkml:trace>
  <inkml:trace contextRef="#ctx0" brushRef="#br0" timeOffset="92051.2787">13376 7877 1045 0,'0'0'772'16,"0"0"-642"-16,0 0 40 16,0 0-15-16,0 0-13 15,0 0-24-15,0 0-1 0,0 0-6 16,11 0-44-1,4 0-46-15,12 0 13 0,8 0-3 16,10 0-20-16,3-2-10 16,1-3 8-16,-6 2-9 15,-5 0-38-15,-8-4-208 16,-11 0-446-16,-13 1-823 0</inkml:trace>
  <inkml:trace contextRef="#ctx0" brushRef="#br0" timeOffset="97762.4224">14159 7629 1294 0,'0'0'249'0,"0"0"-153"16,0 0 104-16,0 0 58 16,0 0-22-16,0 0-84 15,0 3-36-15,0-3-11 16,0 0-9-16,0 0-17 15,3-3-22-15,7-11-20 16,3 2-36-16,0-5 1 16,4 0-2-16,-2 6-8 15,-2 1 7-15,-1 4-13 16,-4 3 8-16,1 3 5 16,-5 0 1-16,2 4-9 0,-3 9 0 15,-3 3 2-15,0 3 7 16,0 3 1-16,0 0 5 15,-9 5-5-15,-11 1 7 16,0 2 8-16,-5 4 8 16,-5 1-10-16,1 3-2 15,1-2 6-15,4-3 13 16,5-3-12-16,3-3-10 16,8-8-2-16,8-3-7 15,0-6 0-15,5-4 0 16,20-6 0-16,4 0 0 15,14 0-6-15,4-12-80 16,3-8-88-16,3-6-180 16,-15 5-508-16,-9 0-306 0</inkml:trace>
  <inkml:trace contextRef="#ctx0" brushRef="#br0" timeOffset="98083.3631">14827 7586 728 0,'0'0'963'0,"0"0"-757"15,0 0 34 1,0 0-45-16,0 0-61 0,0 0-33 15,0 0-28 1,-6 0-15-16,-3 18 31 0,-8 6 16 16,1 7-44-16,-8 5-22 15,-1 3-12-15,-5 1-15 16,1-4-3-16,7 1-9 16,-4-7-1-16,9-4-20 15,8-5-81-15,3-9-98 16,3-3-125-16,3-5-336 15,0-4-42-15</inkml:trace>
  <inkml:trace contextRef="#ctx0" brushRef="#br0" timeOffset="98318.8656">14697 7582 778 0,'0'0'1167'0,"0"0"-995"15,0 0-79-15,0 0 83 16,0 0-28-16,0 0-29 16,-35 86-29-16,35-51-34 15,6 2-27-15,11 0-19 16,-2-5-9-16,-1-5-1 16,2-6-56-16,-3-3-97 15,-6-7-106-15,1-1-300 16,-4-4-94-16</inkml:trace>
  <inkml:trace contextRef="#ctx0" brushRef="#br0" timeOffset="98496.3372">14837 7740 1031 0,'0'0'861'0,"0"0"-663"15,0 0 24-15,0 0 17 16,-120 18-10-16,74-5-68 15,2 2-84-15,2-2-77 16,5 1-5-16,8-3-179 16,13-5-395-16,10 0-916 0</inkml:trace>
  <inkml:trace contextRef="#ctx0" brushRef="#br0" timeOffset="99600.5432">15234 7761 172 0,'0'0'262'0,"0"0"-88"15,0 0 2-15,0 0 26 16,0 0-42-16,0 0 3 15,0 0-7-15,3-17 1 16,-3 17 26-16,0-2 0 16,0 2-34-16,0 0-31 15,0 0-21-15,0 0-10 16,0 0-13-16,0-2-13 0,0 2-10 16,-3 0-9-16,0 0-5 15,-1 0-15-15,-1 0-20 16,-4 0-1-16,-7 11 8 15,-3 5-2-15,-1 3 2 16,-2 8 0-16,2 3 5 16,-2 2 5-16,1 2 11 15,6-1-20-15,6-4-2 16,6-5-8-16,3-1-6 16,3-9 0-16,15-1-11 15,6-9-17-15,2-4 1 16,6 0-3-16,1-11-25 15,-5-8 18-15,-1-2 6 16,-9-5 26-16,0-3 11 0,-9-2 0 16,-3-2 8-16,-6 4 10 15,0-1 22-15,-9 9 17 16,-8 3 14-16,-5 4-44 16,-5 1-8-16,2 7 1 15,4 0-2-15,6 6-18 16,6 0-10-16,6 0-93 15,3 12-120-15,9 5-342 16,6-2-195-16</inkml:trace>
  <inkml:trace contextRef="#ctx0" brushRef="#br0" timeOffset="99834.427">15473 7916 1790 0,'0'0'518'16,"0"0"-450"-16,0 0 62 16,0 0-5-16,0 0-53 15,0 0-53-15,0 0-19 16,4 20-136-16,2-20-482 15,0 0-989-15</inkml:trace>
  <inkml:trace contextRef="#ctx0" brushRef="#br0" timeOffset="100384.7438">15919 7608 1149 0,'0'0'361'0,"0"0"-80"15,0 0 15-15,0 0-60 16,0 0-61-16,0 0-25 16,0 0-23-16,-42 27-40 15,24-4-35-15,2 4-24 16,4 2-17-16,-2 5-10 16,5-1-1-16,8-5-1 15,1-4-17-15,0-4-3 16,10-8-12-16,10-5-10 15,2-5 13-15,8-2 9 16,-4-4-21-16,3-9-28 16,-2-5 24-16,-8-4 22 0,-1-5 11 15,-7 4 12-15,-5-2 1 16,-3 0 16-16,-3 7 27 16,-3 2 32-16,-13 5-20 15,-4 3-37-15,-9-2-9 16,3 8 0-16,0-2-9 15,4 4 0-15,4 0-28 16,6 0-165-16,6 6-338 16,6 5-257-16</inkml:trace>
  <inkml:trace contextRef="#ctx0" brushRef="#br0" timeOffset="100835.0221">16253 7603 1661 0,'0'0'336'0,"0"0"-142"15,0 0 1-15,0 0-6 16,0 0-49-16,0 0-55 15,0 0-19-15,-52 36-20 16,31-11-25-16,6 2-14 16,2 2-1-16,0-2-6 15,7-3-1-15,5-2-8 0,1-6-2 16,0-5 4-16,9-1-4 16,9-6-12-16,4-4 22 15,7 0-9-15,4-4-23 16,-4-6-14-16,3-6 6 15,-7 0 15-15,-4-4 19 16,-6-1 5-16,-7-2 2 16,-6 2 18-16,-2 0 20 15,0 3-3-15,-15-1 16 16,-1 6-18-16,-7 3-24 16,3 3-8-16,-3 7 0 15,4 0-1-15,7 0-47 16,3 16-161-16,7 1-282 15,2-3-370-15</inkml:trace>
  <inkml:trace contextRef="#ctx0" brushRef="#br0" timeOffset="101285.6694">16613 7645 671 0,'0'0'973'16,"0"0"-779"-16,0 0 33 0,0 0-61 16,0 0 2-16,0 0-45 15,0 0-44-15,-78 59-14 16,54-32-22-16,6 3-25 15,2-3-1-15,5-5-5 16,8 1-6-16,3-7-6 16,0-6-6-16,14-2 6 15,6-8 7-15,5 0-2 16,7 0-5-16,-3-10-17 16,1-3 5-16,-5-7 11 15,-4-1-1-15,-6-3-5 0,-7-1 7 16,-5 1 18-1,-3 2 8-15,0 4-1 0,-14 3-3 16,-8 5-22-16,-4 6-7 16,-4 2-75-16,-9 2-119 15,7 2-529-15,6 5-881 0</inkml:trace>
  <inkml:trace contextRef="#ctx0" brushRef="#br0" timeOffset="102882.025">16987 7579 1031 0,'0'0'397'0,"0"0"-172"15,0 0 50-15,0 0-24 16,0 0-47-16,0 0-49 16,0 0-32-16,12-23-32 15,-12 23-42-15,0 6-49 16,0 11 10-16,-6 10 46 15,-4 2-16-15,-4 7-24 16,2-3-15-16,2-1 8 0,1-3-8 16,6-5-1-16,-1-6 0 15,4-5-6-15,0-6 4 16,16-4 1-16,3-3 1 16,8 0-13-16,1-3-20 15,2-10 0-15,0-2 3 16,-6-3 8-16,0 4 3 15,-7-2 10-15,-6 5 9 16,-3 2 0-16,-5 2 10 16,-3 4 9-16,0 1 19 15,0 0-7-15,0-1-1 16,0 3 0-16,0-3-8 16,0 3-11-16,0-3-4 15,0-1-7-15,0 1-7 0,4-3 6 16,-1 1 1-16,-3 0 0 15,3 2 12-15,-3 0-3 16,3-1 5-16,-3 4 7 16,0 0-3-16,0 0-5 15,0 0-12-15,0 0 11 16,0 0-11-16,0 0 7 16,0 0-8-16,0 0 0 15,0 0 1-15,0 0-1 16,0 0 1-16,0 0 0 15,0 0-1-15,0 0 0 16,0 0 0-16,0 0 2 16,0 0 4-16,0 0 0 0,0 0-6 15,0 8 1-15,-3 6 20 16,-3 6 3-16,-1 1-3 16,-1 2-2-16,3 2-13 15,2-4-5-15,2 1-1 16,1-5-17-16,0-6-58 15,0 2-66-15,0-4-129 16,0 1-342-16,0-3-184 0</inkml:trace>
  <inkml:trace contextRef="#ctx0" brushRef="#br0" timeOffset="104971.9213">17187 7509 821 0,'0'0'603'0,"0"0"-448"16,0 0-31-16,0 0-1 15,0 0 26-15,0 0-5 16,0 0-35-16,17-13-7 16,-17 13-24-16,0 0-23 0,-1 0-10 15,-15 0 10-15,-6 0 24 16,-11 0-3-16,-3 0-2 15,-2 3-15-15,6-2-9 16,5 2-6-16,8-3-11 16,8 1-17-16,6 1-7 15,4-2-9-15,1 1-6 16,0 1-3-16,0 4 1 16,0-1 8-16,0 4 6 15,0 0 3-15,0 1-7 16,0-2 5-16,-3 2-5 15,0 0 8-15,-4 0 4 16,1 3-2-16,0-1-1 16,-2 2 0-16,2 2-5 0,0-3-6 15,3 4 6-15,0-5-4 16,2-2 4-16,-1-1-6 16,2-3 1-16,0 0-1 15,0-3 0-15,0 0 0 16,0-3-1-16,0 1-8 15,0-1 3-15,0 0 0 16,0 0 6-16,0 0 0 16,8 0 12-16,5 0-6 15,4 0 1-15,5 0 4 16,5-2-11-16,-2-6 0 16,2 1 0-16,-1 2-6 15,-4 1 6-15,-3 2-2 0,-2 2 1 16,-3 0-6-16,-5 2-1 15,-3 6-1-15,1 3 0 16,-7-1 8-16,0 6 0 16,0-2-1-16,-3 2 2 15,-10-1 1-15,3 1 13 16,-3-1 2-16,-4-1 2 16,2 0 6-16,2-1-3 15,-5 0 3-15,1-4-10 16,0 1 11-16,-4-3-2 15,0 3-4-15,-8-4-5 16,3-2-2-16,-1 0-2 0,1 1-1 16,7-4 5-1,0 2-13-15,5-2 0 0,8 1-1 16,5-2 0-16,1 1 0 16,0-1 0-16,0 0-18 15,4 0-30-15,13 0-17 16,9 0-77-16,3 0-169 15,-8-3-604-15</inkml:trace>
  <inkml:trace contextRef="#ctx0" brushRef="#br0" timeOffset="105810.2164">17454 7500 590 0,'0'0'850'0,"0"0"-667"15,0 0 22-15,0 0 14 16,0 0-32-16,0 0-45 16,0 0-41-16,0-4-13 15,0 15-5-15,0 4-5 0,-3 2-4 16,-4 6-24-1,-1 0-25-15,0 0-13 0,2 1-5 16,-1-2-6-16,3-2-1 16,4-3 0-16,0-4-1 15,0 0-9-15,3-6-5 16,10-1 7-16,8-6 7 16,0 0-28-16,6 0-10 15,-1-6-8-15,3-4-3 16,-9-2 13-16,-1-2 9 15,-6 1 16-15,-4 0 11 16,-6 0 1-16,-2 2 19 16,-1-2 36-16,0 3-1 15,0 1-7-15,0 2 4 16,0 3 13-16,0-2-22 0,0 6-1 16,0-3-13-16,0 3-16 15,0 0-12-15,0 0-1 16,0 9 1-16,-4 7 10 15,-2 7 24-15,-4 5 8 16,-2 3-3-16,-1 0-12 16,2-1-15-16,2-1-11 15,0-3-1-15,2-5-12 16,0-4-62-16,1-1-96 16,3-5-350-16,0-6-489 0</inkml:trace>
  <inkml:trace contextRef="#ctx0" brushRef="#br0" timeOffset="106382.9497">17927 7569 1190 0,'0'0'411'0,"0"0"-268"16,0 0 76-16,0 0-9 15,0 0-25-15,0 0-54 0,0 0-26 16,-15-11-30-16,-2 11-28 16,-3 4 13-16,-9 8-6 15,4 0-9-15,-2 6-19 16,5 0-5-16,2 1-9 15,10 1-12-15,4-3 0 16,3-2-8-16,3-1 2 16,0-4-6-16,3-3-4 15,7-3-12-15,3-2 14 16,3-2 8-16,1 0-10 16,2 0-16-16,0-9-2 15,-3-1 10-15,4 0 6 16,-4-3 8-16,-3 0 10 15,0 2 10-15,-6 1 17 16,-1 1 13-16,-6 5 13 0,1 1-1 16,-1 3-19-1,0 0-15-15,0 0-5 0,0 0-4 16,0 6-8-16,-4 8 21 16,-6 7 26-16,0 4-9 15,1 5-21-15,0 4-11 16,1-1 2-16,2-4-8 15,3-2-1-15,-3-5-13 16,6-2-74-16,0-6-124 16,0-3-351-16,0-9-663 0</inkml:trace>
  <inkml:trace contextRef="#ctx0" brushRef="#br0" timeOffset="107141.2387">18242 7331 1283 0,'0'0'499'0,"0"0"-347"16,0 0 68-16,0 0-9 15,0 0-55-15,0 0-16 0,0 0-59 16,72 0-29-16,-28 2-30 15,5 4-14-15,-3 0-7 16,-7-2-1-16,-5 1 6 16,-9-1-6-16,-8-1 0 15,-5 0 1-15,-7 3 8 16,-3 2-8-16,-2 8 7 16,0 7 47-16,0 7 17 15,-8 9-23-15,-1 8-9 16,3 6-16-16,0 6-12 15,2 0-4-15,4 5-2 16,0-5-6-16,10 0 0 16,5-2 0-16,6-5 0 0,-1-2-1 15,2-3 0-15,-2-6 1 16,-6-4 0-16,-2-10-1 16,-12-2-1-16,0-8-4 15,-14-3 6-15,-11-4 21 16,-12-4-2-16,-7-6-19 15,-6 0-6-15,2-3-55 16,-4-14-65-16,13 1-135 16,12 0-562-16</inkml:trace>
  <inkml:trace contextRef="#ctx0" brushRef="#br0" timeOffset="107583.5219">19283 7520 1448 0,'0'0'677'0,"0"0"-596"15,0 0 68-15,0 0 65 16,0 0-19-16,-79 95-50 16,53-58-54-16,6 1-42 15,-1-1-32-15,4 0-7 16,3-4-10-16,-3-4 0 16,4-5 0-16,4-7-46 15,3-2-58-15,3-8-69 16,3-7-120-16,0 0-391 0,6 0-520 0</inkml:trace>
  <inkml:trace contextRef="#ctx0" brushRef="#br0" timeOffset="107823.4251">19158 7586 1763 0,'0'0'370'16,"0"0"-240"-16,0 0 38 15,0 0 25-15,0 0-2 16,0 0-99-16,0 0-50 16,3 49 29-16,10-13-33 15,7 1-21-15,-1-1-11 16,-1-1-6-16,3-5-12 0,-8-6-59 16,-3-7-49-16,-2-3-114 15,-7-6-238-15,3-5-318 16,-4-3-353-16</inkml:trace>
  <inkml:trace contextRef="#ctx0" brushRef="#br0" timeOffset="108004.6803">19392 7685 1803 0,'0'0'506'15,"0"0"-392"-15,0 0 66 0,-111-2 32 16,68 7-54-16,-1 4-58 15,2 4-59-15,6-2-41 16,3 2-39-16,11 0-138 16,4-6-421-16,10-3-970 0</inkml:trace>
  <inkml:trace contextRef="#ctx0" brushRef="#br0" timeOffset="108820.0266">19937 7520 1433 0,'0'0'372'0,"0"0"-220"16,0 0 46-16,0 0-22 15,0 0-25-15,0 0-30 16,0 0-1-16,-55-67-42 15,32 67-35-15,-6 0-5 16,3 6 3-16,-4 11-3 16,8 4-10-16,2 4-8 15,8 2-14-15,8 0-6 16,4 3-6-16,4-5 5 0,14-4-1 16,6-2-10-1,-2-7-7-15,5-6 5 0,-2-5 2 16,-1-1-10-16,-2-5-2 15,-2-9 6-15,-4-6 12 16,0-6-4-16,-3 0 10 16,-6-1 1-16,1 1 1 15,-4 4 20-15,-1 5 21 16,-3 7 7-16,0 3-8 16,0 7-11-16,0 0-12 15,0 0-1-15,0 4-18 16,0 15 0-16,0 6 30 0,0 11 3 15,-1 4-12 1,-4 7-4-16,2-1-4 0,0-2-7 16,2-2-5-16,-1-5-1 15,2-8-1-15,0-5-31 16,0-8-52-16,9-9-86 16,4-7-206-16,3 0-480 0</inkml:trace>
  <inkml:trace contextRef="#ctx0" brushRef="#br0" timeOffset="109324.7243">20177 7476 1570 0,'0'0'631'15,"0"0"-555"-15,0 0 26 16,0 0-1-16,0 0-2 16,0 0 12-16,0 0-28 15,91-25-25-15,-68 25-22 16,3 0-5-16,-4 0-5 16,-1 0-10-16,-5 5 5 15,-2 2-9-15,-3 0 5 16,-7 3-7-16,-1 0-10 15,-3 4 0-15,0 2 0 16,-13 0 0-16,-3 1 9 0,-1-1 1 16,1-2-4-1,3-2-4-15,6-3-1 0,4 1-1 16,3 0 0-16,0 1-1 16,15 2 0-16,6 0 1 15,-1 0-1-15,2-2-11 16,-5 3 6-16,-3-2 6 15,-2 1 0-15,-12-1-2 16,0 2-5-16,0-3-1 16,-11 2 8-16,-4-4 1 15,-2-2 9-15,-6 2-8 16,1-5-2-16,-2-1-30 16,6-3-100-16,-3-2-152 15,9-7-362-15,3-5-480 0</inkml:trace>
  <inkml:trace contextRef="#ctx0" brushRef="#br0" timeOffset="109610.2776">20583 7383 2085 0,'0'0'290'0,"0"0"-128"16,0 0-18-16,0 0-16 16,0 0-8-16,0 0-59 0,0 0 38 15,0 73-27-15,0-32-35 16,0 4-14-16,0-1-11 16,7 1-11-16,0-7 0 15,-1-4-1-15,0-6-13 16,-1-1-36-16,-2-6-35 15,-2-5-81-15,3-5-200 16,0-7-429-16,-1-4-376 0</inkml:trace>
  <inkml:trace contextRef="#ctx0" brushRef="#br0" timeOffset="109790.7289">20832 7704 1517 0,'0'0'662'16,"0"0"-575"-16,0 0 136 16,0 0-55-16,0 0-92 15,0 0-63-15,0 0-13 16,0 43-153-16,7-40-474 16,-3-3-811-16</inkml:trace>
  <inkml:trace contextRef="#ctx0" brushRef="#br0" timeOffset="110235.5794">21052 7433 2083 0,'0'0'365'16,"0"0"-272"-16,0 0-65 15,0 0 46-15,0 0 41 16,0 0-31-16,0 0-16 16,0 75-21-16,2-56-22 15,-1-7-16-15,-1 2-8 16,0-8-1-16,0 1-1 16,0-4-6-16,0-3-1 15,0 0 1-15,0 0-22 16,9 0-20-16,5 0-15 15,4 0 23-15,1 0 24 0,1 5 9 16,-6 0 8-16,0 2 0 16,-5 3 1-16,0 3 18 15,-6 3 8-15,-3 3-3 16,0-1 4-16,0 1 6 16,0-1 7-16,-12-3-22 15,0-1-2-15,-5-2-8 16,-2-4-8-16,-2-5-1 15,0 0-18-15,-6-3-116 16,5 0-227-16,4-12-743 0</inkml:trace>
  <inkml:trace contextRef="#ctx0" brushRef="#br0" timeOffset="110437.8392">20999 7360 1813 0,'0'0'398'0,"0"0"-250"15,0 0-1-15,0 0-7 16,0 0 0-16,100 1-76 16,-50 2-64-16,27 4-42 15,-16-4-440-15,-9 0-1025 0</inkml:trace>
  <inkml:trace contextRef="#ctx0" brushRef="#br0" timeOffset="111293.0969">22028 7829 1786 0,'0'0'334'0,"0"0"-129"16,0 0-18-16,0 0-27 15,0 0-34-15,0 0-24 16,0 0-23-16,-4-13-22 15,1-2-41-15,0-5-10 0,0-3-4 16,0-8-2-16,-8-5 0 16,2-7 0-16,-1-6-1 15,-3-7-1 1,0 2 1-16,1 1-6 0,2 7 7 16,4 10 1-16,2 14 0 15,1 5 10-15,3 11-5 16,0 5 1-16,0-1-1 15,0 2-6-15,0 0-12 16,0 9-7-16,0 9 19 16,9 3 6-16,1 2-6 15,5 0 0-15,-1-2-1 16,0-6 1-16,1-2 0 0,2-5 0 16,-5-5 0-1,1 0 9-15,0-3 1 0,4 0-10 16,-2-4-6-16,3-9 5 15,-3-2 1-15,1-5 0 16,1-3 9-16,-3 2-8 16,-2 1-1-16,-1 6 16 15,-2 6 10-15,-6 4-2 16,0 4-18-16,-2 0-6 16,2 14-5-16,0 15 5 15,0 8 19-15,-1 5 1 16,-1 5-8-16,2 1-6 15,3-4 0-15,0-5-6 16,5-6-1-16,2-6-31 16,2-9-44-16,3-7-60 0,10-11-142 15,-5 0-477 1,-1-7-574-16</inkml:trace>
  <inkml:trace contextRef="#ctx0" brushRef="#br0" timeOffset="111640.8003">22556 7566 1773 0,'0'0'281'16,"0"0"-115"-16,0 0-6 16,0 0-59-16,0 0-19 0,81 29-30 15,-64-29-28-15,0 0-24 16,-4 0-5-16,-5-6-24 15,-2-4-6-15,-6 0 13 16,0-3 21-16,0 2 1 16,-3-1 5-16,-12 6 29 15,-3 1-20-15,-7 5-7 16,-3 0 27-16,-1 3 51 16,2 10-1-16,6 5-23 15,7 1-22-15,6 1-21 16,8-1-17-16,1 1-2 15,22-3 0-15,7-3-12 16,4-1-62-16,2-6-120 16,3-2-113-16,-6-4-309 15,-14-1-149-15</inkml:trace>
  <inkml:trace contextRef="#ctx0" brushRef="#br0" timeOffset="112043.9316">22781 7429 1092 0,'0'0'322'16,"0"0"-103"-16,0 0-89 16,23-80 160-16,-20 71-20 15,-3 4-70-15,0 5-49 16,0 0-62-16,0 0-49 16,0 16-25-16,0 4 42 15,0 9-8-15,0 2-19 16,0 8 5-16,0 0-10 0,6 1-8 15,4 0-7-15,7-4-1 16,-4-2-9-16,2-5 1 16,0-7 0-16,-3-8 0 15,0-4-1-15,-3-6 17 16,0-4 16-16,3 0 15 16,1-17-14-16,2-2-19 15,-1-11-3-15,2-7 5 16,-3-9 2-16,4-4-2 15,-5-3-11-15,0 0-5 16,-1 8 0-16,-1 9 6 16,-4 9-7-16,1 13-8 0,-1 9-46 15,1 5-78 1,-1 5-410-16,0 6-1541 0</inkml:trace>
  <inkml:trace contextRef="#ctx0" brushRef="#br0" timeOffset="113231.9806">4495 10562 1422 0,'0'0'713'16,"0"0"-619"-16,0 0-17 15,0 0 61-15,0 0-15 16,0 0-44-16,0 0-15 16,97 0-10-16,-64 0-23 0,6 0-20 15,-1 0-11-15,1 0-1 16,-3 0-60-16,-3 0-78 15,4 6-161-15,-10 5-236 16,-6-3-53-16</inkml:trace>
  <inkml:trace contextRef="#ctx0" brushRef="#br0" timeOffset="113446.0308">4562 10774 995 0,'0'0'1061'15,"0"0"-873"-15,0 0-20 16,0 0 18-16,0 0-35 16,0 0-119-16,124 0-32 15,-54 0-177-15,-13 0-468 16,-5 0-734-16</inkml:trace>
  <inkml:trace contextRef="#ctx0" brushRef="#br0" timeOffset="115885.8153">5893 10432 700 0,'0'0'1026'16,"0"0"-837"-16,0 0-119 15,0 0 75-15,0 0 31 16,0 0-38-16,0 0-38 15,-9-20 1-15,9 18-7 16,0-3-15-16,0 0-6 16,6-1-3-16,0-1-22 15,6-2-31-15,0-3-5 16,4-1-12-16,2 3-1 16,3 3 0-16,-2 1-5 0,1 4 5 15,-1 2 0 1,-4 0-8-16,-6 2-2 0,-3 14 1 15,-6 4-1-15,0 4 11 16,-6 5 2-16,-12 5 7 16,-10 2-2-16,-5 0-1 15,0 1 11-15,-1-5-1 16,1-5-9-16,6-4 10 16,5-6-1-16,7-4-1 15,3-4-4-15,12-5-5 16,0 2-6-16,0-3 1 15,21-2 19-15,4-1-7 16,8 0-3-16,6 0-10 16,4-3-69-16,5-11-79 15,-9 2-205-15,-11 2-612 0</inkml:trace>
  <inkml:trace contextRef="#ctx0" brushRef="#br0" timeOffset="116354.5927">6287 10330 1595 0,'0'0'582'15,"0"0"-478"-15,0 0 44 16,0 0 8-16,0 0 6 15,0 0-51-15,-8 77-38 16,-1-52-28-16,-1-2-29 0,4-2-8 16,-3-5-7-16,3-5-1 15,2-3 1-15,2-4 0 16,2-4 0-16,0 0-1 16,0 0-33-16,12 0 6 15,6 0 7-15,3 0-7 16,1 0-1-16,2 0 16 15,-6 0 11-15,-2 0-5 16,-5 8 4-16,1 4 1 16,-2 4 1-16,-4 1 20 0,-3 0-10 15,-3-1-2-15,0 1-7 16,0 2-1-16,-12-5 0 16,-9 2 1-16,-7-3 8 15,-5-2-9-15,2-2-10 16,4-3-36-16,3-6-124 15,6 0-194-15,11 0-406 0</inkml:trace>
  <inkml:trace contextRef="#ctx0" brushRef="#br0" timeOffset="116566.0083">6287 10324 502 0,'0'0'1472'16,"0"0"-1210"-16,0 0-145 15,0 0 21-15,0 0-51 16,0 0-41-16,113-3-46 16,-68 3-3-16,7 0-132 15,-13 0-391-15,-15 0-301 0</inkml:trace>
  <inkml:trace contextRef="#ctx0" brushRef="#br0" timeOffset="116759.5535">6666 10521 1802 0,'0'0'492'15,"0"0"-332"-15,0 0 8 16,0 0-104-16,0 0-64 16,0 0-91-16,0 0-291 15,65 47-1045-15</inkml:trace>
  <inkml:trace contextRef="#ctx0" brushRef="#br0" timeOffset="117311.6433">6991 10257 857 0,'0'0'743'0,"0"0"-489"16,0 0 67 0,0 0-60-16,0 0-35 0,0 0-61 15,0 0-71-15,49-2-41 16,-19-2-31-16,4 2-11 15,2 2-11-15,3 0 0 16,-3 0-5-16,-5 0 5 16,-4 0-6-16,-8 2 6 15,-8 5-6-15,-8-1-5 16,-3 4-5-16,0 3 16 16,-3 4 1-16,-14 7 41 15,-8 1 1-15,-2 8-1 16,-1-2-7-16,1 5 1 15,0 0-8-15,2 0-8 16,5 1-1-16,4-5-2 0,4 2-16 16,3-5 1-16,2-6 4 15,5-3-6-15,1-3 0 16,1-4-1-16,0-6-26 16,0 0-51-16,0-7-70 15,0 0-205-15,0 0-481 0</inkml:trace>
  <inkml:trace contextRef="#ctx0" brushRef="#br0" timeOffset="117561.6732">6997 10523 1685 0,'0'0'710'0,"0"0"-596"16,0 0 72-16,0 0 11 16,0 0-77-16,0 0-56 15,0 0-25-15,104 0-9 16,-59 0-30-16,-3 0-12 16,-5 0-72-16,-11 0-110 15,-10 0-270-15,-10 0-611 0</inkml:trace>
  <inkml:trace contextRef="#ctx0" brushRef="#br0" timeOffset="119733.0827">7813 10658 1013 0,'0'0'1007'15,"0"0"-883"-15,0 0-90 16,0 0 22-16,0 0 98 16,0 0-20-16,0 0-21 15,0-4 0-15,3-12-62 16,3-1-36-16,3-7-2 16,-3-5 1-16,3-7-5 15,-6-4-8-15,0-6 6 16,-3-10-6-16,0-1 8 15,0-2-7-15,0 0 13 0,0 12 1 16,0 8 12 0,0 16 8-16,0 10 0 0,0 6-10 15,0 7-22-15,0 0-4 16,0 10-19-16,6 13 19 16,0 7 0-16,4 6 0 15,2 1 0-15,-1-2 1 16,5-5-2-16,-4-6-4 15,3-9 3-15,-3-4 2 16,1-8 1-16,-1-3 0 16,2 0-1-16,2-14 0 15,3-8-7-15,1-2 7 16,-1-5 1-16,-2-3 0 0,-4-2 0 16,2 5 0-16,-3 2 7 15,-6 6-7-15,0 12 14 16,-6 6 5-16,3 3-14 15,-3 0-6-15,0 3-1 16,0 17-9-16,0 10 10 16,0 9 25-16,-6 4-7 15,0 4-2-15,3-1-5 16,-2-3-6-16,1 0-5 16,1-7-1-16,3-3-5 15,0-7-45-15,3-6-91 16,21-10-233-16,-5-3-421 15,1-7-354-15</inkml:trace>
  <inkml:trace contextRef="#ctx0" brushRef="#br0" timeOffset="120134.2121">8341 10374 1324 0,'0'0'640'0,"0"0"-570"16,0 0 39-16,0 0 34 16,0 0-16-16,0 0-48 15,0 0-39-15,55 23-22 16,-32-23-11-16,4 0-6 16,-2-4-1-16,-4-6-6 0,-6-3 0 15,-2 0 5-15,-4-1 1 16,-6 1 16-16,-3 1 4 15,0 1 14-15,-3 2 29 16,-9 5-11-16,-7 4-18 16,-8 0 5-16,-6 4 3 15,-4 11 10-15,-2 9-3 16,5 5-5-16,8 1-14 16,10 0-9-16,10 0-7 15,6-5-14-15,6-3 0 16,21-4-21-16,7-7-36 15,12-8-77-15,20-3-157 0,-12-4-415 16,-8-9-110-16</inkml:trace>
  <inkml:trace contextRef="#ctx0" brushRef="#br0" timeOffset="120513.4376">8659 10089 1300 0,'0'0'592'16,"0"0"-438"-16,0 0 21 15,0 0-6-15,0 0 12 16,0 0-27-16,-9 76-54 16,9-36-18-16,0 2-36 15,0 1-22-15,9 4-10 0,4-4 1 16,-2-4 3-16,1-3-12 15,-2-8-5-15,-1-3 0 16,-5-8-1-16,0-7 2 16,-1-4-2-16,0-6 8 15,4 0 27-15,-1-10 27 16,6-13-29-16,6-9-17 16,0-8 7-16,4-9-4 15,-1-8-7-15,-3-2-6 16,3-1-5-16,-5 5 0 15,-7 7 1-15,-2 19 3 16,0 10-5-16,-4 9-30 16,-3 7-57-16,0 3-82 0,0 6-387 15,0 3-668-15</inkml:trace>
  <inkml:trace contextRef="#ctx0" brushRef="#br0" timeOffset="123627.4235">9374 10353 499 0,'0'0'640'0,"0"0"-444"16,0 0-56-16,0 0 32 16,0 0 32-16,0 0 4 15,0 0-29-15,-10-10-40 16,10 10-31-16,0 0-32 15,10 0-2-15,9 0 20 16,5 0-19-16,10 0-24 16,11 0-26-16,8 0-13 15,12 4-11-15,5-1-1 16,6 0 0-16,-4 1-21 16,-5 2-12-16,-6-2-4 15,-4 3 3-15,-5-1 8 0,-7-2 8 16,-5-1 5-1,-9-3 3-15,-8 0 10 0,-7 0 1 16,-4 0 0-16,-7 0 7 16,-1-3-4-16,-4-5-2 15,0-2-2-15,0-3 1 16,0 3 5-16,-4 0-5 16,-4 1-1-16,-4-2 1 15,-4 6-1-15,-4-2 0 16,-2 0 0-16,-2 3 0 15,-1 1 0-15,5 0 0 16,1 0 9-16,4 0 8 16,6 3 1-16,3-4-2 15,3 4 0-15,3 0 2 16,0 0-1-16,0 0-4 0,0 0-2 16,0 0-10-16,0 0 6 15,3 0-5-15,6 0 4 16,3 0-6-16,0 6 1 15,7 4-1-15,2 1 0 16,3 1 0-16,3 1 0 16,3 1 0-16,-2 2 0 15,-1-5-1-15,-2 5 1 16,-8-5 0-16,-7 2-2 16,-4-3-8-16,-6 5-4 15,0-1 14-15,-16 2 2 16,-7-2 14-16,-11 3 15 0,-3 1 2 15,1-4-19-15,6 0-14 16,8-2 0-16,19-5-107 16,3-3-278-16,3-4-1044 0</inkml:trace>
  <inkml:trace contextRef="#ctx0" brushRef="#br0" timeOffset="124680.7067">10712 10222 1179 0,'0'0'525'0,"0"0"-442"16,0 0 43-16,0 0 87 15,0 0-36 1,0 0-44-16,0 0-42 0,70-78-14 15,-52 70 10-15,0 5-25 16,1-1-17-16,-2 4-14 16,2 0-8-16,-1 0-13 15,-6 10-9-15,-3 4-1 16,-2 1-8-16,-7 5 2 0,0 4 6 16,0-1 14-1,-16 3 4-15,-5 1-2 16,0-2-1-16,-6-1 3 15,2-4 4-15,1 1-8 0,9-3 5 16,2-4 10-16,7-1-17 16,6-7-12-16,0 4-6 15,22-6 0-15,8-1-28 16,7-3-60-16,26 0-135 16,-11-13-299-16,-10-1-295 0</inkml:trace>
  <inkml:trace contextRef="#ctx0" brushRef="#br0" timeOffset="125160.1632">11130 10181 1318 0,'0'0'482'0,"0"0"-342"16,0 0 69-16,0 0-8 15,0 0-54-15,0 0-43 16,0 0 49-16,-6 40-44 16,-1-19-58-16,3 1-23 15,-2-2-8-15,-1-3-13 16,4-7-1-16,-3 0-5 16,3-5-1-16,3-3 0 15,0 0 0-15,0-2-6 16,0 0-9-16,6 0-14 0,10-2-5 15,4-7-3-15,5 1 4 16,-1 1-2-16,-2 4 25 16,-5 3 10-16,-4 0-2 15,-4 3 2-15,-6 11 0 16,0 1 18-16,0 5 7 16,-3 0 4-16,0 0-5 15,0-6-5-15,0-2-9 16,-3-2-10-16,-6 0 0 15,0-3 0-15,-7-4-1 16,-2 3-8-16,3-5-73 16,-5-1-91-16,4 0-129 15,3-4-337-15,4-6-406 0</inkml:trace>
  <inkml:trace contextRef="#ctx0" brushRef="#br0" timeOffset="125355.0427">11179 10122 1407 0,'0'0'399'16,"0"0"-222"-16,0 0 20 16,0 0 11-16,0 0-68 15,0 0-26-15,0 0-29 16,67 10-74-16,-28-9-11 0,7 2-137 15,2 0-140-15,-8 2-385 16,-10 0-464-16</inkml:trace>
  <inkml:trace contextRef="#ctx0" brushRef="#br0" timeOffset="125580.9581">11610 10326 1258 0,'0'0'557'0,"0"0"-304"16,0 0 17-16,0 0-52 16,0 0-76-16,0 0-94 0,9 57-48 15,3-54-20-15,6-3-154 16,1 0-398-16,-2-2-840 0</inkml:trace>
  <inkml:trace contextRef="#ctx0" brushRef="#br0" timeOffset="126032.4161">11834 10106 704 0,'0'0'1263'0,"0"0"-1051"0,0 0-87 16,0 0-17-16,0 0-10 15,0 0-31-15,0 0 12 16,0 0-10-16,82 6-35 15,-50-5-23-15,6-1-4 16,-5 0-6-16,-3 0 1 16,-5-5-2-16,-13 3 1 15,-3 2 0-15,-9 0-1 16,0 0-8-16,0 10 8 16,-12 9 61-16,-3 4 16 15,-4 7-17-15,2 3-19 16,-2 1-23-16,4 1-9 0,3-4-3 15,3 1-4-15,3-5-2 16,3-2 0-16,3-4 0 16,-4-1-17-16,1-8-49 15,0 3-115-15,-3-2-114 16,-4 0-319-16,3-9-477 0</inkml:trace>
  <inkml:trace contextRef="#ctx0" brushRef="#br0" timeOffset="126236.3379">11877 10294 1672 0,'0'0'528'0,"0"0"-417"16,0 0 83-16,0 0-53 15,81 7-86-15,-20-7-55 16,-9 0-168-16,-7 0-649 0</inkml:trace>
  <inkml:trace contextRef="#ctx0" brushRef="#br0" timeOffset="129348.4577">12548 10144 595 0,'0'0'753'16,"0"0"-544"-16,0 0-9 15,0 0 64-15,0 0-28 16,0 0-55-16,0 0-41 0,-6-1-34 15,3 7-42-15,-4 10 54 16,-2 7-15-16,-7 8-30 16,-1 5-16-16,-5 6-33 15,-5 1 1-15,2 4-14 16,-2-5-10-16,6-2 5 16,3-4-6-16,3-9 0 15,2-4-17-15,6-7-25 16,4-8-40-16,3-6-64 15,0-2-111-15,6 0-212 16,7-3-282-16</inkml:trace>
  <inkml:trace contextRef="#ctx0" brushRef="#br0" timeOffset="129613.9875">12341 10178 1490 0,'0'0'555'0,"0"0"-467"16,0 0 12-16,0 0 85 16,0 0 23-16,0 0-60 15,0 0-40-15,-36 14-38 16,42 13 3-16,14 9-15 16,3 6-16-16,9 1-16 15,1 3-25-15,-2-6 5 16,-1-1-6-16,-6-8-12 15,-2-4-40-15,-9-8-78 16,1-3-136-16,-8-5-300 0,-3-8-318 16</inkml:trace>
  <inkml:trace contextRef="#ctx0" brushRef="#br0" timeOffset="129874.9872">12805 10099 1378 0,'0'0'1036'0,"0"0"-907"16,0 0-68-16,0 0 58 0,0 0 56 16,0 0-73-16,-10 86-40 15,10-46-29-15,0-1-16 16,4 5-17-16,5-5 0 15,-2-6-18-15,2-3-70 16,2-5-76-16,1-7-146 16,-6-6-449-16,-3-11-384 0</inkml:trace>
  <inkml:trace contextRef="#ctx0" brushRef="#br0" timeOffset="130319.0712">13003 10082 2080 0,'0'0'272'0,"0"0"-115"16,0 0 27-16,0 0-10 16,0 0-65-16,0 0-64 15,0 0 16-15,-23 64-22 16,20-25-23-16,3 4-7 15,0 0-7-15,0-1-1 16,7-5-1-16,5-4 0 16,-3-9-1-16,3-5-1 15,0-6-4-15,0-9 0 16,-1-4 6-16,5 0 0 0,6-11-4 16,-1-11-14-1,0-4 1-15,0-8 17 0,-2-3-1 16,-7-5-6-16,-3-1 7 15,-8 0 0-15,-1 4-2 16,-7 8-9-16,-18 5 11 16,-11 6 1-16,-3 7 0 15,-3 3-1-15,0 4-8 16,13 6-45-16,6 0-86 16,16 0-188-16,7 3-487 15,0-3-767-15</inkml:trace>
  <inkml:trace contextRef="#ctx0" brushRef="#br0" timeOffset="130683.0364">13211 9663 1275 0,'0'0'843'0,"0"0"-753"16,0 0-28-16,0 0 10 16,0 0 48-16,0 0 32 15,0 0-27-15,-69 97-49 16,66-54-35-16,3 2-16 16,3-1-9-16,14-5-8 0,5-3-1 15,2-10-5-15,1-6-1 16,-2-10 0-16,-1-4 0 15,-1-6 6-15,-3 0 8 16,-5-16-6-16,-2-4-7 16,-8-2 6-16,-3 1-8 15,0-1-1-15,-6 5-13 16,-12 7 5-16,-3 10-40 16,-31 6-87-16,2 11-193 15,9 3-758-15</inkml:trace>
  <inkml:trace contextRef="#ctx0" brushRef="#br0" timeOffset="131851.1843">13981 10017 1669 0,'0'0'399'15,"0"0"-282"-15,0 0-55 16,0 0 103-16,0 0 72 16,0 0-66-16,-75 109-62 15,52-67-40-15,6 5-31 16,-1-1-21-16,3 0-15 16,3-6 4-16,2-3-6 15,1-6 0-15,3-7-9 16,2-5-52-16,4-5-78 15,0-10-129-15,0-4-119 16,4 0-305-16</inkml:trace>
  <inkml:trace contextRef="#ctx0" brushRef="#br0" timeOffset="132098.1242">13827 10089 1356 0,'0'0'746'0,"0"0"-632"16,0 0-12-16,0 0 68 16,0 0 24-16,0 0-80 15,0 0-40-15,-6 36 24 16,15-5-41-16,9 9-27 16,3-1-2-16,6 4-13 15,-1-4-7-15,0-3-8 16,-1-5-1-16,-2-5-43 0,-3-1-84 15,0-7-178 1,-8-8-534-16</inkml:trace>
  <inkml:trace contextRef="#ctx0" brushRef="#br0" timeOffset="132580.8449">14435 9924 1847 0,'0'0'330'15,"0"0"-123"-15,0 0-64 0,0 0-26 16,0 0 28-16,0 0 48 16,-20 93-90-16,17-48-45 15,3 1-34-15,0 2-16 16,6-2-8-16,7-6 0 16,1-4-5-16,2-4-34 15,-1-9-57-15,6-3-134 16,-6-6-305-16,-1-8-480 0</inkml:trace>
  <inkml:trace contextRef="#ctx0" brushRef="#br0" timeOffset="132751.8029">14616 10185 1818 0,'0'0'527'0,"0"0"-460"0,0 0 7 15,0 0 50-15,0 0-63 16,0 0-61-16,0 0-60 16,23 59-216-16,-6-48-656 0</inkml:trace>
  <inkml:trace contextRef="#ctx0" brushRef="#br0" timeOffset="133160.6432">14943 9808 1962 0,'0'0'371'16,"0"0"-248"-16,0 0 33 15,-86 57 2-15,66-25-36 16,7 8-44-16,7 2-25 15,6 2-31-15,0 0-12 16,16-5-10-16,3-1 0 16,7-8-7-16,-3-6 5 15,3-7-6-15,-3-4-14 16,-1-10 1-16,-3-3 4 16,1 0-1-16,-1-9-13 0,-1-11 16 15,-9 0 15-15,0-4 0 16,-9 1 10-16,0 0 14 15,0 4 3-15,-9 5 5 16,-7 4-13-16,-7 8-11 16,-3 2-8-16,0 0-1 15,-4 6-50-15,-1 10-122 16,10 1-458-16,6-4-1033 0</inkml:trace>
  <inkml:trace contextRef="#ctx0" brushRef="#br0" timeOffset="133555.3688">15734 9905 1038 0,'0'0'398'15,"0"0"-104"-15,0 0 29 16,0 0-76-16,0 0-10 0,0 0 36 15,0 0-85-15,-82 88-52 16,55-51-58-16,6 6-36 16,0-3-34-16,5 0-8 15,1-5-2-15,4-2-35 16,4-10-59-16,2-3-58 16,5-3-117-16,0-8-411 15,0-2-224-15</inkml:trace>
  <inkml:trace contextRef="#ctx0" brushRef="#br0" timeOffset="133773.3471">15552 9920 1506 0,'0'0'827'0,"0"0"-732"0,0 0-8 15,0 0 86-15,0 0-16 16,-27 77-56-16,27-41-41 15,13 5-30-15,13 0-21 16,0-3-9-16,6-3-23 16,-2-5-89-16,-5-6-94 15,2-5-97-15,-12-2-360 16,-4-11-419-16</inkml:trace>
  <inkml:trace contextRef="#ctx0" brushRef="#br0" timeOffset="134008.7297">15892 9948 1787 0,'0'0'658'16,"0"0"-584"-16,0 0 14 15,0 0 106-15,0 0-48 16,-19 95-71-16,19-56-33 15,10-2-42-15,5 2 0 16,6-5-43-16,-3-4-73 16,-2-5-134-16,-2-8-334 15,-4-3-260-15</inkml:trace>
  <inkml:trace contextRef="#ctx0" brushRef="#br0" timeOffset="134395.1784">16130 9834 1899 0,'0'0'551'0,"0"0"-480"16,0 0-8-16,0 0 31 16,0 0 68-16,0 0-53 15,-26 96-47-15,22-55-22 16,4 5-21-16,4-3-16 15,11-1-3-15,2-9-6 0,6-10-3 16,-5-3 0-16,3-10-8 16,1-8-1-16,-4-2 3 15,3-5-20-15,-2-15 2 16,-2-6 24-16,-4-7 8 16,-6-6 0-16,-7 0 1 15,0-3-1-15,-7 3 1 16,-17 6 10-16,-1 6 17 15,-5 8-12-15,2 9-9 16,1 6-6-16,5 4-24 16,6 0-110-16,9 4-207 15,5 9-408-15,2-6-224 0</inkml:trace>
  <inkml:trace contextRef="#ctx0" brushRef="#br0" timeOffset="134632.0103">16250 9650 1277 0,'0'0'881'16,"0"0"-793"-16,0 0-7 15,0 0 66-15,0 0 51 16,79-1-43-16,-48 1-49 15,7 0-63-15,-1 0-43 16,-5 0-16-16,0 0-93 0,-5 0-137 16,-12 0-342-1,-8 0-410-15</inkml:trace>
  <inkml:trace contextRef="#ctx0" brushRef="#br0" timeOffset="134875.1649">16655 9502 1600 0,'0'0'745'0,"0"0"-598"16,0 0-6-16,0 0-35 0,0 0-15 15,0 0 32 1,0 0-44-16,4 72-40 0,5-42-30 15,4-1-9-15,-3 1-16 16,3 0-95-16,3 6-193 16,-7-9-422-16,-2-4-353 0</inkml:trace>
  <inkml:trace contextRef="#ctx0" brushRef="#br0" timeOffset="135371.0705">17048 9422 1437 0,'0'0'574'0,"0"0"-486"0,0 0 114 15,-85-10 25-15,60 10-70 16,-4 0-71-16,9 13-22 15,0 4-7-15,7 4-21 16,4 1-21-16,6 4-8 16,3-2-5-16,3-2-1 15,13-1 0-15,3-5 0 16,7-3 6-16,-3-9-7 0,4-4-15 16,-2 0-6-1,-2-1 9-15,0-15-2 16,-8-4 13-16,1-3 0 0,-6-4 0 15,1-7 1-15,-2 2 17 16,-5 6 13-16,1 4 18 16,-4 10 9-16,1 6-5 15,-2 6-27-15,0 4-25 16,0 16 0-16,0 9 21 16,0 10 3-16,1 2 1 15,2 5-10-15,4-4-6 16,3 2-7-16,2-6-2 15,-1-4-8-15,3-3-31 16,1-6-49-16,0-2-99 16,-2-3-425-16,-5-8-635 0</inkml:trace>
  <inkml:trace contextRef="#ctx0" brushRef="#br0" timeOffset="135867.9698">18392 10311 1011 0,'0'0'406'15,"0"0"-80"-15,0 0 19 0,0 0-69 16,0 0-74-16,0 0-36 16,0 0-59-16,78-11-29 15,-33 8-20-15,8 0-32 16,8 3-26-16,1-4-28 15,-4 4-53-15,-13 0-110 16,-17 0-161-16,-10 0-375 16,-18 0-371-16</inkml:trace>
  <inkml:trace contextRef="#ctx0" brushRef="#br0" timeOffset="136057.8506">18415 10133 823 0,'0'0'1266'0,"0"0"-1064"15,0 0-130-15,0 0-2 16,122 3-7-16,-59 7-63 16,25-1-5-16,-18-3-331 15,-9-5-765-15</inkml:trace>
  <inkml:trace contextRef="#ctx0" brushRef="#br0" timeOffset="136469.9162">19486 9717 1264 0,'0'0'622'16,"0"0"-541"-16,0 0 76 0,0 0 92 16,-97 55 1-16,57-16-38 15,-5 22-54-15,7 18-43 16,15 0-44-16,9-7-41 16,14-12-30-16,26-14 0 15,14 1-48-15,11 2-75 16,37-6-150-16,-10-12-353 15,-6-13-412-15</inkml:trace>
  <inkml:trace contextRef="#ctx0" brushRef="#br0" timeOffset="136958.1337">20999 9590 1048 0,'0'0'928'15,"0"0"-768"-15,0 0 19 16,0 0 34-1,0 0 8-15,0 0-53 0,0 0-97 16,32 34-31-16,4-2 2 16,18 20-8-16,15 23-10 15,4 17-15-15,-8-6-7 16,-21-17-2-16,-21-23 0 16,-14-16 0-16,-2 3-31 15,-7 3-42-15,0 0-35 0,-32 0-68 16,1-9-174-16,0-11-622 15</inkml:trace>
  <inkml:trace contextRef="#ctx0" brushRef="#br0" timeOffset="137722.3853">22294 9617 1031 0,'0'0'982'15,"0"0"-812"-15,0 0 24 16,0 0-1-16,0 0-2 16,0 0-42-16,0 0-62 15,-6-20-48-15,6 31-38 0,6 10 21 16,6 10 10-16,5 8-14 16,4 4-8-16,3 8-9 15,2 0 1-15,-1-3-1 16,-3-3 0-16,-7-8 0 15,-6-5-1-15,-5-8 0 16,-4-7-6-16,0-2-2 16,-16-4 2-16,-3-5 5 15,-2-6 1-15,-4 0 9 16,1 0 14-16,2-10-1 16,5-6-2-16,4-7-7 15,10 1-4-15,3-3-9 16,0-1-34-16,17 0-29 0,10 2-67 15,-1 9-196 1,-10 4-583-16</inkml:trace>
  <inkml:trace contextRef="#ctx0" brushRef="#br0" timeOffset="137993.0313">21940 9578 2141 0,'0'0'385'0,"0"0"-251"16,0 0-16-16,0 0 30 16,0 0-45-16,137-7-30 15,-49 6-29-15,-5-2-32 16,-6 3-12-16,-14 0-12 15,-21 0-43-15,-3 0-59 16,-13 0-186-16,-13 0-355 16,-13 0-542-16</inkml:trace>
  <inkml:trace contextRef="#ctx0" brushRef="#br0" timeOffset="143600.4353">3643 12900 639 0,'0'0'848'0,"0"0"-638"16,0 0-70-16,0 0 109 15,0 0 6-15,0 0-84 16,-6-7-57-16,6 7-20 16,0 0-16-16,0 0-17 15,0 0-1-15,0 0-6 16,0 0-12-16,0 0-23 15,0 10-10-15,0 13 12 16,-6 8 45-16,0 14-18 16,-1 4-26-16,-1 2-7 0,2 1-7 15,2-5-8-15,-1-5 6 16,5-8-6-16,-3-2 0 16,0-5 0-16,-1-7-1 15,1-4-1-15,3-8-20 16,-3-3-25-16,3-1-43 15,0-4-85-15,3 0-115 16,4 0-476-16</inkml:trace>
  <inkml:trace contextRef="#ctx0" brushRef="#br0" timeOffset="144288.9921">3546 12871 1234 0,'0'0'542'0,"0"0"-426"16,0 0 58-16,0 0 74 16,0 0-57-16,0 0-67 15,0 0-42-15,33-57-43 16,-12 47-23-16,4 0-4 16,5 0 0-16,4 1-12 0,5 1 1 15,7 2 5-15,2 3-6 16,-2 3-1-16,-1 0 0 15,-3 4-8-15,-5 16-3 16,-7-1 11-16,-9 7-9 16,-2-2 1-16,-8 3 0 15,-8-2 3-15,-3-1 6 16,0 2-1-16,-9-6 0 16,-15 3 1-16,-1-7 18 15,-8 4-5-15,-3-6 24 16,0-5-11-16,0-2-4 15,2-1-5-15,4-3-7 16,6-3 5-16,2 0-5 0,10 0-10 16,1-3-15-16,4-4-53 15,4-6-114-15,3 4-380 16,0-1-593-16</inkml:trace>
  <inkml:trace contextRef="#ctx0" brushRef="#br0" timeOffset="144974.7447">4346 13158 146 0,'0'0'1500'16,"0"0"-1165"-16,0 0-244 16,0 0 72-16,0 0 73 15,0 0-43-15,0 0-57 16,64-4-49-16,-21-2-46 16,2-1-29-16,4 0-12 15,-4 1-12-15,-6 0-53 16,-6 3-68-16,-8 3-40 15,-15 0-87-15,-7 3-309 16,-3 0-374-16</inkml:trace>
  <inkml:trace contextRef="#ctx0" brushRef="#br0" timeOffset="145232.2969">4319 13033 1557 0,'0'0'971'16,"0"0"-869"-16,0 0-91 15,0 0 78-15,0 0 47 16,0 0-57-16,97-1-62 0,-45-2-17 15,24-3-142-15,-12 2-436 16,-16-3-1100-16</inkml:trace>
  <inkml:trace contextRef="#ctx0" brushRef="#br0" timeOffset="149158.1706">6409 12533 658 0,'0'0'777'0,"0"0"-642"16,0 0-33-16,0 0 72 16,0 0 49-16,0 0-77 15,0 0-47-15,-100-22-27 16,75 22-2-16,-2 0-6 15,-1 3-2-15,-5 11-7 16,0 5 17-16,-3 10-5 16,-3 4 6-16,1 10-18 0,2 3-16 15,3 4-9 1,5 0-3-16,8-1-15 0,7-6-5 16,10-3-7-16,3-6-6 15,9-2 6-15,13-5 0 16,5-2 0-1,6-8 4-15,7-2-3 0,5-7-1 16,0-8-7-16,5 0-8 16,1 0 2-16,0-13-4 15,4-7 4-15,-3 0-4 16,-1-3 12-16,-8-3 5 16,-7-3 1-16,-6-2-1 15,-8-5 0-15,-7 0 0 0,-7-7 21 16,-8 3-5-1,0-3 8-15,-11 0-4 0,-14 4-15 16,-2 2-5-16,-1 8-2 16,-2 6-19-16,0 12-39 15,3 11-113-15,-16 11-183 16,10 15-358-16,3 0-23 0</inkml:trace>
  <inkml:trace contextRef="#ctx0" brushRef="#br0" timeOffset="149555.5081">6330 12808 1330 0,'0'0'941'16,"0"0"-767"-16,0 0-57 16,0 0 23-16,0 0-22 0,0 0-3 15,0 0-36-15,43 82-43 16,-16-52-36-16,3 0-23 16,12 3-161-16,-8-4-388 15,-7-6-958-15</inkml:trace>
  <inkml:trace contextRef="#ctx0" brushRef="#br0" timeOffset="156537.1499">2712 12689 649 0,'0'0'796'0,"0"0"-659"15,0 0-49-15,0 0 130 16,0 0 33-16,0 0-46 16,-9-16-80-16,9 16-38 15,0 0-9-15,0 0-7 16,0 0-3-16,0 0-1 16,0 0-22-16,0 0-20 15,0 0-17-15,0 10-8 16,0 10 0-16,0 2 12 15,3 8-6-15,3 2-5 16,-3-1-1-16,0-1 0 16,0 0 1-16,-3-2-1 15,0-4 0-15,0-1-6 0,0-4 4 16,-6-2-5 0,-9 0 6-16,0-4 1 0,-3 1 0 15,-3-4 11-15,-1-5-2 16,4 0 4-16,2-5-4 15,2 0-1-15,4 0-7 16,7-14-1-16,3-3-25 16,0-5-57-16,16-5-48 15,11 4-123-15,-1 0-367 16,-7 8-195-16</inkml:trace>
  <inkml:trace contextRef="#ctx0" brushRef="#br0" timeOffset="156837.3971">2436 12673 1478 0,'0'0'381'0,"0"0"-232"16,0 0 82-16,0 0-38 0,0 0-91 16,0 0-69-16,107-7-33 15,-53 3-42-15,3 4-143 16,12 0-133-16,-17 0-259 15,-18 0-452-15</inkml:trace>
  <inkml:trace contextRef="#ctx0" brushRef="#br0" timeOffset="157242.8841">2852 13164 1358 0,'0'0'400'0,"0"0"-297"16,0 0-11-16,0 0 52 15,0 0-9-15,0 0-36 16,0 0-13-16,-94 7-28 0,51-1-22 16,-5-3-5-1,-7 1 2-15,0-4-5 0,4 0 3 16,8 0-17-1,10 0-14-15,15 0-11 0,11 3-117 16,7 4-236-16,6 3-381 16,7 0-186-16</inkml:trace>
  <inkml:trace contextRef="#ctx0" brushRef="#br0" timeOffset="157721.0793">2691 13309 1667 0,'0'0'592'15,"0"0"-575"-15,0 0 0 16,0 0 89-16,0 0-7 15,0 0-53-15,0 0-9 16,-1-2-2-16,-5 2-12 16,-5 0 16-16,1 7 22 15,-2 2-12-15,1 0-23 16,3-2-13-16,0 4 4 16,5-5-10-16,3 0-7 0,0 1-10 15,0 0 1-15,9 2 0 16,3-1-6-16,-3 1-4 15,3 4 10-15,-5-3 2 16,-1 3 6-16,-3-1-1 16,-3 0 1-16,0-2 1 15,-6 2 11-15,-10 2 20 16,-7-1 17-16,-5 0-11 16,-5-3-20-16,3-3-17 15,5-4-31-15,4-3-107 16,9-6-238-16,9-7-1265 0</inkml:trace>
  <inkml:trace contextRef="#ctx0" brushRef="#br0" timeOffset="159730.1691">6612 12051 674 0,'0'0'723'15,"0"0"-515"-15,0 0 3 0,0 0 38 16,0 0-44-16,0 0-63 16,0 0-50-16,0-7-31 15,0 7-17-15,0 7-12 16,0 4 52-16,0 5-10 16,3 6-17-16,0 2-21 15,3 3-17-15,-3 5-4 16,0-3-9-16,-3 5-5 15,0-5-1-15,0-2 0 16,0-3-1-16,-9-4-8 16,-7-4 8-16,2 0-10 15,-5-6 1-15,-1-4 10 16,-2 2 11-16,3-8 3 16,5 0-5-16,5 0 9 15,2-10 0-15,7-7-18 0,0-7-41 16,7-1-45-16,8-1-77 15,6 5-134-15,-6 7-377 16,-5 6-279-16</inkml:trace>
  <inkml:trace contextRef="#ctx0" brushRef="#br0" timeOffset="159991.5553">6406 12054 593 0,'0'0'992'15,"0"0"-774"-15,0 0-50 16,0 0 72-16,0 0-32 15,0 0-105-15,130-10-90 16,-42 7-13-16,-9-3-304 16,-9 3-722-16</inkml:trace>
  <inkml:trace contextRef="#ctx0" brushRef="#br0" timeOffset="161699.8959">5153 13075 449 0,'0'0'513'16,"0"0"-422"-16,0 0-17 16,0 0 62-16,0 0 68 15,0 0-37-15,0 0-16 16,0 40 1-16,0-37 11 0,0 1-25 16,0-1-22-16,0-3-42 15,0 0-16-15,0 0-3 16,0 0 0-16,0 0-2 15,0 0 2-15,0 0-13 16,0-3-10-16,0-11-19 16,0-5-13-16,0-2 1 15,0-4-1-15,-3-6 0 16,-3 1 0-16,3-5 0 16,0 4 0-16,-3-2 1 15,4 8 1-15,-2 4 11 16,3 5 8-16,1 2 15 15,0 5-2-15,0 5-17 0,0 0 4 16,-2 1-3 0,2 3-5-16,0 0-1 0,0 0-11 15,0 0-1-15,0 0 0 16,0 0-1-16,0 0-5 16,0 0-2-16,0 0-4 15,0 0 0-15,0 10 12 16,3 4-1-16,6 3 1 15,0 3 9-15,0-1-2 16,4 1-6-16,-2 0 0 16,5-1-1-16,-1-2-1 15,6-1-8-15,-3 2 3 16,6-6 6-16,-2 2 0 16,-4-5 0-16,0 1-1 15,-6-3 1-15,-2-3-2 0,-4 2 1 16,-3-4 0-16,-1 0 1 15,1 1 0-15,-3-3 1 16,0 0-1-16,0 0 9 16,3 0 5-16,-3 0 10 15,0 0 15-15,0 0 7 16,0 0 0-16,0 0-5 16,3-3-16-16,1-7-14 15,-1-1-10-15,0-5 14 16,3-1-6-16,0-3 0 15,0-5-9-15,1 1 1 16,-5-6 0-16,1 4 1 0,0-4-1 16,-3 3 0-16,0 2 1 15,0 5-1-15,0 6-1 16,-3-2-1-16,0 6-39 16,-1 3-70-16,2 0-184 15,2 4-1022-15</inkml:trace>
  <inkml:trace contextRef="#ctx0" brushRef="#br0" timeOffset="171838.5835">4990 13147 1288 0,'0'0'554'0,"0"0"-469"16,0 0-51-16,0 0 101 16,0 0 59-16,0 0-63 15,0-2-60-15,0 2-25 16,0-4-10-16,5 4-3 0,4 0 7 16,1-2 6-16,7 0-9 15,5-1-8-15,6 1-11 16,8-2-7-16,10 1-10 15,5 0-1-15,9 0-31 16,4 2-20-16,6 1-16 16,-3-3-8-16,-4 3 29 15,-8 0 23-15,-7 0 11 16,-11 0 10-16,-10 0-4 16,-8 0 6-16,-8 0-1 15,-8 0-13-15,0 0-52 16,-3 0-57-16,0 0-90 15,0 7-129-15,-6-1-272 0</inkml:trace>
  <inkml:trace contextRef="#ctx0" brushRef="#br0" timeOffset="172666.5313">5241 13237 380 0,'0'0'1417'15,"0"0"-1127"-15,0 0-215 16,0 0-31-16,0 0 129 16,0 0-24-16,0 0-73 0,0-4-42 15,0 4-22 1,0 0 0-16,-3 10 12 0,0 4 4 16,0 2-13-16,-3 4-5 15,-1 1-8-15,-1-2-1 16,2 1 5-16,0 0-5 15,0-4 0-15,6 0-1 16,0-3 0-16,0-3 0 16,0-3-1-16,9 0-11 15,6-4 5-15,3 0-10 16,4-3-9-16,1 0 0 16,-4 0 13-16,-1 0 4 0,-3 0-3 15,-6 0-7-15,1-3 5 16,-5 0 8-16,-2-1 6 15,-3 1 0-15,0-4 6 16,0-2 2-16,0 2 1 16,0-5 8-16,0 2-8 15,0-1-1-15,1 1-2 16,4-3 13-16,-2 7 2 16,0-5 3-16,1 5-8 15,-1 5 19-15,0-2 18 16,-3 1 10-16,0 2-5 15,0-4-1-15,0 4-12 16,0 0-6-16,0 0-11 0,0 10-8 16,0 7 1-1,0 5-9-15,0 2-12 0,3 5-14 16,-3 18-98-16,0-5-224 16,-3-8-908-16</inkml:trace>
  <inkml:trace contextRef="#ctx0" brushRef="#br0" timeOffset="178109.7683">7607 12886 851 0,'0'0'546'0,"0"0"-407"16,0 0 7-16,0 0 94 15,0 0-17-15,0 0-86 16,18-9-36-16,-12 9-23 15,6 0-12-15,1 0-1 16,4 0 16-16,5 0-10 16,8 0-16-16,6 0-17 15,6 0-20-15,10 0-12 16,6 0-6-16,3 0-1 16,-1 0-31-16,-2 0-11 0,-3 0-24 15,-13 0-5-15,-6 0-7 16,-14 0-8-16,-8 1-31 15,-11 4-63-15,-6 8-106 16,-14-2 23-16,-2-1-320 0</inkml:trace>
  <inkml:trace contextRef="#ctx0" brushRef="#br0" timeOffset="178508.6614">7719 13035 1232 0,'0'0'608'0,"0"0"-498"16,0 0 47-16,0 0 51 15,0 0-31-15,0 0-73 16,0 0-43-16,84-2-15 16,-38 2-28-16,12 0-11 0,3 0-7 15,2 0-12-15,-5 0-22 16,-7 0-7-16,-8 0 6 15,-10-1-10-15,-15-2-31 16,-8 3-41-16,-10 0-62 16,-3-6-94-16,-16 5-329 15,-2-5-346-15</inkml:trace>
  <inkml:trace contextRef="#ctx0" brushRef="#br0" timeOffset="178927.1259">8026 12797 1487 0,'0'0'379'16,"0"0"-275"-16,0 0 33 15,0 0 64-15,0 0-48 16,0 0-61-16,0 0-52 15,11-3-16-15,4 6 10 16,9 7 1-16,1 0-19 16,5 1-10-16,4 2-6 15,-1 3 0-15,0-2-11 16,0 1-15-16,-5 2 5 16,-4 0 3-16,-5 0 6 15,-4-1 5-15,-7 0 6 0,-4 1 1 16,-4-1 1-1,0-2 16-15,-7 2 19 0,-10-2 15 16,-2-2 16-16,-5 2 0 16,0-1-25-16,0 0-23 15,2 1-8-15,1-4-11 16,6 2-1-16,6-5-47 16,9 0-176-16,0-1-538 15,9-6-852-15</inkml:trace>
  <inkml:trace contextRef="#ctx0" brushRef="#br0" timeOffset="179930.6996">8953 13105 1227 0,'0'0'366'0,"0"0"-172"15,0 0 28-15,0 0 14 16,0 0-41-16,0 0-75 0,0 0-50 16,0 29-16-16,0-29 6 15,0 0 11-15,0-2-3 16,0-8-22-16,0-10-33 16,6-7-11-16,0-2-1 15,3-8 0-15,-2-6 0 16,2-3-1-1,-6-1-6-15,2 1 0 0,-2-1 6 16,-3 2 1-16,0 8 0 16,0 5 6-16,0 8 4 15,0 9 26-15,0 7-2 16,0 5-16-16,0 3-7 16,0 0-12-16,0 0-1 15,0 9-11-15,6 8 12 16,4 10 0-16,2 7 0 0,6 5 0 15,3 3 0-15,6 1 0 16,4-3 1-16,6 0 1 16,2-3-2-16,0-4 0 15,0-7 0-15,-1 0-2 16,-8-9-7-16,-4-5-1 16,-4-2 4-16,-4-3 5 15,-9-2 0-15,0-3 1 16,-6-2 1-16,4 0 6 15,-1-2-1-15,1-10 2 16,3-1 5-16,0-7 0 16,-4-3 4-16,-3-6 1 0,0-1 4 15,-3-6-4-15,0-4-7 16,0-3-5-16,0-1-5 16,-3 5 0-16,-3 6 13 15,0 6-4-15,-1 9 2 16,4 7-1-16,3 1-11 15,0 4 0-15,0 2 0 16,0-2-21-16,0 2-18 16,0-1-30-16,0 0-25 15,3-1-65-15,0 6-55 16,1 0-88-16,-4 0-352 16,0 11-488-16</inkml:trace>
  <inkml:trace contextRef="#ctx0" brushRef="#br0" timeOffset="182243.6441">9951 12557 765 0,'0'0'614'15,"0"0"-484"-15,0 0-34 16,0 0 46-16,0 0 110 16,0 0-16-16,-15 75-49 15,-1-34-39-15,-5 7-34 16,0 6-26-16,0 5-21 16,2 0-12-16,5 2-21 15,8-3-11-15,6-2-13 16,0-6-10-16,14-10-7 15,8-4-72-15,-1-7-84 16,7-7-101-16,-8-7-334 16,-1-11-298-16</inkml:trace>
  <inkml:trace contextRef="#ctx0" brushRef="#br0" timeOffset="183412.9139">10299 12666 1188 0,'0'0'293'16,"0"0"-120"-16,0 0 108 15,0 0 7-15,0 0-84 16,0 0-52-16,0 0-26 16,0-10-36-16,0 10-36 15,0 10-39-15,0 9-2 16,0 8 42-16,0 3-22 15,0 6-21-15,0-3-6 16,0-6-6-16,-3-1 0 16,0-7-23-16,0-2-38 15,-1-7-67-15,1-3-83 16,-1-7-110-16,1 0-250 16,-4-7-402-16</inkml:trace>
  <inkml:trace contextRef="#ctx0" brushRef="#br0" timeOffset="183716.9732">10279 12619 1403 0,'0'0'261'16,"0"0"-91"-16,0 0 122 16,0 0-50-16,0 0-102 15,0 0-78-15,0 0-36 16,85-23-17-16,-56 23-9 15,-1 0 0-15,-4 0 0 16,-8 1-1-16,-2 9-8 0,-11 5 3 16,-3 2 6-1,0 0 12-15,-8 3 16 0,-8 0 16 16,-5-4-4-16,-3-3-6 16,-1 0-11-16,-2-7-12 15,6 1-11-15,3-6-45 16,6-1-95-16,12 0-145 15,0-10-283-15,0-4-531 0</inkml:trace>
  <inkml:trace contextRef="#ctx0" brushRef="#br0" timeOffset="184094.2314">10530 12612 1753 0,'0'0'486'0,"0"0"-427"16,0 0 23-16,0 0 47 16,0 0-23-16,0 0-71 15,0 0-5-15,12 41-2 16,-9-15-11-16,4-2-16 16,-4-2 0-16,-3-3 0 15,0 2 7-15,0-8-8 16,0-1 0-16,0-5-1 15,-6-3 1-15,-1-1 6 0,-2-3 5 16,3-3-1 0,0-8-8-16,6-8-2 0,0-8-17 15,0 1-14-15,6-3-8 16,3 2-6-16,4 7-2 16,-4 5 18-16,2 7-15 15,2 5-62-15,-1 3-84 16,0 3-107-16,6 17-16 15,-6-3-179-15,1 0-79 0</inkml:trace>
  <inkml:trace contextRef="#ctx0" brushRef="#br0" timeOffset="184412.7341">10734 12703 175 0,'0'0'1020'0,"0"0"-659"16,0 0-72-16,0 0-2 15,0 0-49-15,0 0-49 0,0 0-61 16,-13-10-46-1,13 10-37-15,0 0-20 0,0 0-13 16,0 5-12-16,0 8-1 16,0-2-6-16,3 2-13 15,3-4-11-15,7-1-18 16,1-5 11-16,-1-3 13 16,2 0 10-16,0-3-1 15,-6-11-2-15,0 1 5 16,-6-4 11-16,-3 0 2 15,0-2 10-15,0 0 2 16,-3 2-11-16,-9 6 5 16,-5 2-6-16,4 2-9 0,0 7-6 15,-3 0-74 1,6 0-201-16,3 7-381 0,4-4-264 16</inkml:trace>
  <inkml:trace contextRef="#ctx0" brushRef="#br0" timeOffset="184697.2282">10949 12422 199 0,'0'0'1609'16,"0"0"-1366"-16,0 0-116 15,0 0 96-15,0 0-28 16,0 0-66-16,0 0-62 0,0 0-46 15,0 22 14-15,6 11 26 16,-3 6-16-16,3 2-24 16,0 5-14-16,-2-3-5 15,4-6-1-15,-5-2-1 16,0-5-20-16,0-7-44 16,0-4-87-16,-3-8-96 15,-6-1-355-15,-5-7-245 0</inkml:trace>
  <inkml:trace contextRef="#ctx0" brushRef="#br0" timeOffset="184870.7417">10891 12693 1746 0,'0'0'399'0,"0"0"-290"16,0 0-16-16,0 0 11 15,0 0-62-15,106-8-42 16,-64 8-98-16,-13 0-225 16,-3-2-438-16</inkml:trace>
  <inkml:trace contextRef="#ctx0" brushRef="#br0" timeOffset="185204.8103">11116 12672 1018 0,'0'0'985'16,"0"0"-819"-16,0 0 50 0,0 0 1 16,0 0-47-16,0 0-85 15,0 0-57-15,-6-6-19 16,6 13-2-16,7 5-7 16,6-1-14-16,3-2-9 15,-3-3-10-15,4-2 0 16,-2-4 11-16,-1 0-2 15,-1 0-21-15,0-10-13 16,-1-2 6-16,-5-5 27 16,0 3 8-16,-3-4-2 15,-4 3 1-15,0 5 17 16,-6 0-1-16,-9 8-10 16,-4 0-2-16,-4 2 8 0,1 0-48 15,4 2-184-15,9 3-246 16,6-1-76-16,3-1-386 0</inkml:trace>
  <inkml:trace contextRef="#ctx0" brushRef="#br0" timeOffset="185648.2524">11386 12553 995 0,'0'0'805'16,"0"0"-658"-16,0 0 68 15,0 0-8-15,0 0-55 16,0 0-20-16,0 0-35 0,27 59-52 16,-15-36-29-16,0-5-8 15,3 1-8-15,-9-8-1 16,0-3-20-16,-3-3-12 16,-3-3-7-16,0-2-14 15,0 0 5-15,-6 0 21 16,0-5 1-16,0-5 14 15,6-4 12-15,0-3-8 16,0-3-9-16,12-3-6 16,4 1 10-16,-2-3 12 15,2 6 2-15,-4 3 1 16,-2 3 17-16,1 3 6 0,-5 6 26 16,-6 1 4-1,3 3-17-15,-3 0-9 0,3 7-8 16,0 10 26-16,0 5 6 15,0 2-8-15,1 5-26 16,-1-3-17-16,-3-2-1 16,3-1-32-16,1-7-92 15,3-3-103-15,-1-6-393 16,0-4-101-16</inkml:trace>
  <inkml:trace contextRef="#ctx0" brushRef="#br0" timeOffset="185884.1439">11779 12508 1435 0,'0'0'396'15,"0"0"-153"1,0 0 2-16,0 0-58 0,0 0-58 16,0 0-18-16,0 0-29 15,-26 59-42-15,26-39-16 16,6-2-12-16,5-1-11 15,-2-3-1-15,-2-4-5 16,-7 0-39-16,0 0-61 16,-10 0-66-16,-10-1-203 15,1-1-544-15</inkml:trace>
  <inkml:trace contextRef="#ctx0" brushRef="#br0" timeOffset="186281.0522">12137 12930 1568 0,'0'0'307'0,"0"0"-175"16,0 0 47-16,-104 10-12 15,32-6-51-15,-36 2-52 0,-41 3-20 16,-30 1-17-16,-5 0 19 16,10-6-3-16,13 2-5 15,9-2-5-15,10 3-7 16,5-1-14-16,20 0-12 15,23 1 0-15,29 0-40 16,29-1-73-16,12-3-32 16,18 8-127-16,3-4-380 15,3 1-702-15</inkml:trace>
  <inkml:trace contextRef="#ctx0" brushRef="#br0" timeOffset="186671.6802">11140 13161 859 0,'0'0'1353'0,"0"0"-1171"16,0 0-133-16,0 0 74 15,0 0 62-15,0 0-73 0,-88 3-74 16,88 4-32-16,0 2-6 16,6 5 0-16,15-1-19 15,4 1-20-15,-2-2 9 16,-1 2 15-16,-4-1 14 15,-12-3 0-15,-6 0-1 16,0 0-4-16,-15-3 6 16,-13-1 7-16,-11 5-7 15,-16-6-171-15,7-1-510 16,9 0-1110-16</inkml:trace>
  <inkml:trace contextRef="#ctx0" brushRef="#br0" timeOffset="187300.0201">12268 12346 1028 0,'0'0'941'0,"0"0"-805"15,0 0-67-15,0 0 120 16,0 0-10-16,94 62-35 16,-64-3-34-16,7 34-10 15,5 23-35-15,-3 2-28 16,-11-19-19-16,-10-30-12 15,-12-28 0-15,-6-5-5 16,0 0-1-16,-9 4 0 16,-12-4 0-16,-7-3-26 15,1-10-46-15,-2-7-143 16,10-6-274-16,9-6-571 0</inkml:trace>
  <inkml:trace contextRef="#ctx0" brushRef="#br0" timeOffset="187826.5309">13384 12883 1480 0,'0'0'571'0,"0"0"-462"16,0 0 59-16,0 0-6 15,0 0-13-15,0 0-57 16,77 0-54-16,-32 0-31 16,0 0-7-16,0 0-86 15,-8-3-105-15,-10 1-161 16,-12 1-259-16,-12-3-313 0</inkml:trace>
  <inkml:trace contextRef="#ctx0" brushRef="#br0" timeOffset="188045.3194">13328 12725 785 0,'0'0'1135'0,"0"0"-976"16,0 0-81-16,0 0 85 15,0 0 9-15,0 0-71 16,110 7-101-16,-46-4-21 0,-11 0-368 16,-7-3-910-16</inkml:trace>
  <inkml:trace contextRef="#ctx0" brushRef="#br0" timeOffset="189050.3946">14649 12164 1750 0,'0'0'320'16,"0"0"-201"-16,0 0 47 0,0 0 23 16,0 0-38-1,0 0-70-15,0 0-48 0,6 2-20 16,-6 15 43-16,0 10-3 16,0 0-18-16,0 2-17 15,0 1-13-15,1 0-5 16,7-5 0-16,4-4-1 15,6-1 1-15,2-4-1 16,6-3-17-16,7-9-8 16,-1-1-5-16,4-3 3 15,2 0 7-15,-5-13 3 16,-2-4-3-16,-4 1 4 16,-7-7 8-16,-4 0-1 15,-10 2-3-15,-2-2 13 16,-4 3 10-16,0 3 5 0,0 5 3 15,-4-1 10-15,1 6-4 16,0 1 15-16,0 1 7 16,3 5-2-16,0-2-10 15,0 2-3-15,0 0-2 16,0 0-4-16,0 0-5 16,0 0-4-16,0 0-2 15,0 0-5-15,-3 16-8 16,0 7 12-16,-2 13 35 15,2 8-9-15,3 5-24 16,0 1-9-16,0-4-6 16,14-4-10-16,-1-5-46 15,2-7-26-15,0-10-45 0,3-8-99 16,-8-8-412-16,4-4-906 16</inkml:trace>
  <inkml:trace contextRef="#ctx0" brushRef="#br0" timeOffset="189636.7801">15752 12137 1422 0,'0'0'510'0,"0"0"-349"16,0 0 34-16,0 0-11 16,0 0 5-16,0 0-25 15,0 0-27-15,-54 69-43 16,34-32-38-16,7 2-17 16,-3 5-18-16,2-2-15 15,2 1-6-15,2-7 0 16,1-6 0-16,2-3-2 15,0-8 1-15,4-5-29 0,0-5-30 16,3-5-33-16,0-4-49 16,0-7-114-16,0-9-338 15,0-4-329-15</inkml:trace>
  <inkml:trace contextRef="#ctx0" brushRef="#br0" timeOffset="189885.9183">15513 12160 7 0,'0'0'1812'15,"0"0"-1575"-15,0 0-138 16,0 0 120-16,0 0-5 0,0 0-111 16,0 0 2-1,15 40 34-15,5-3-40 0,6 5-36 16,1 5-23-16,5-5-17 15,4 2-17-15,2-9-6 16,-5-5-19-16,-4-7-60 16,-3-9-80-16,-10-5-145 15,-4-4-500-15</inkml:trace>
  <inkml:trace contextRef="#ctx0" brushRef="#br0" timeOffset="190239.7149">15808 12312 1458 0,'0'0'696'0,"0"0"-547"16,0 0 24-16,0 0 25 0,0 0-29 15,0 0-72-15,0 0-4 16,-88 7-28-16,40 3-35 15,-5-3-30-15,-18-2-25 16,15 0-117-16,14-5-478 0</inkml:trace>
  <inkml:trace contextRef="#ctx0" brushRef="#br0" timeOffset="192734.5715">16266 12097 567 0,'0'0'838'15,"0"0"-691"-15,0 0-19 16,0 0 163-16,0 0-1 16,0 0-77-16,0 0-48 15,-4-7-32-15,4 7-33 16,0 0-34-16,0 0-30 16,0 11-12-16,0 9 21 15,0 3-16-15,0 6-17 16,0 1-3-16,0 0-7 15,0-3-2-15,13-5 0 16,7-2-6-16,0-6-15 16,2-4-6-16,1-7 5 15,0-3 2-15,-1 0 1 0,-3-7-1 16,1-9 10-16,-5-4 1 16,0-4 1-16,-3-1 8 15,-2 0 1-15,-4 3 5 16,-2 5 25-16,-2 8 8 15,-1 2 1-15,-1 4-5 16,0 3-4-16,0 0-4 16,0 0-10-16,0 7-17 15,0 11 0-15,2 9 11 16,-1 7-2-16,6 1-9 16,-4-1 1-16,4-2-1 15,-1-2-17-15,0-7-46 0,-2-2-41 16,2-1-74-16,8-8-151 15,-2-2-400-15,-1-6-175 0</inkml:trace>
  <inkml:trace contextRef="#ctx0" brushRef="#br0" timeOffset="192992.5306">17093 12085 1942 0,'0'0'394'0,"0"0"-280"15,0 0 5 1,0 0 68-16,0 0-49 0,-61 81-64 0,41-44-32 16,4 6-14-16,0-3-12 15,0 0-10-15,5-5-6 16,2-2-1-16,0-6-15 15,1-8-59-15,1-5-82 16,-2-8-138-16,3-5-303 16,0-1-176-16</inkml:trace>
  <inkml:trace contextRef="#ctx0" brushRef="#br0" timeOffset="193224.6952">16953 12085 1617 0,'0'0'583'0,"0"0"-502"16,0 0 46-16,0 0 35 15,0 0 8-15,0 0-55 16,-15 101-28-16,30-60-39 16,4 1-20-16,5-2-21 15,1-3-7-15,-2-8-33 16,-7-2-46-16,-2-4-66 15,-10-1-62-15,-4-5-171 16,0-4-390-16</inkml:trace>
  <inkml:trace contextRef="#ctx0" brushRef="#br0" timeOffset="193459.1872">17266 12132 1393 0,'0'0'927'16,"0"0"-809"-16,0 0-47 15,0 0 26-15,0 0 63 16,0 0-53-16,21 101-52 16,-11-62-34-16,4 1-21 15,-1-4 0-15,-1-2-74 0,-2-4-202 16,1-7-437-1,-8-7-534-15</inkml:trace>
  <inkml:trace contextRef="#ctx0" brushRef="#br0" timeOffset="193838.7169">17535 12121 1776 0,'0'0'693'16,"0"0"-612"-16,0 0-28 16,0 0 38-16,0 0 7 0,0 0-24 15,-45 82-37 1,41-45-13-16,4 2-23 0,4-2-1 16,8-2 0-16,1-8-5 15,2-7-16-15,3-6-16 16,0-9 28-16,6-5 8 15,-2 0-9-15,5-5-32 16,-5-15 0-16,4-4 31 16,-7-5 11-16,-5-8 6 15,-4-3 1-15,-10 1 11 16,0 2-3-16,-14 2 13 16,-8 8-2-16,-8 10-16 15,-1 4-10-15,-2 9 0 16,6 4-77-16,-1 0-180 15,7 7-446-15,9 0-450 0</inkml:trace>
  <inkml:trace contextRef="#ctx0" brushRef="#br0" timeOffset="194252.8694">17645 11794 1422 0,'0'0'393'16,"0"0"-137"0,0 0 26-16,0 0-19 0,0 0-63 15,0 0-75-15,0 0-69 16,20 0-35-16,-1 3-12 15,3 1-8-15,2 2 8 16,-8 1-9-16,0 0 0 16,-6 2-6-16,-4 2-1 15,-6 4-2-15,0 2 4 16,0 6 5-16,-9-3 7 16,1 0-1-16,3 0-6 15,5 0 0-15,0-2 0 16,0-3-9-16,13-6-45 15,2-2-85-15,12-7-135 16,-7 0-405-16,-1-4-330 0</inkml:trace>
  <inkml:trace contextRef="#ctx0" brushRef="#br0" timeOffset="194678.7776">17969 11791 1088 0,'0'0'566'0,"0"0"-354"15,0 0 72-15,0 0-47 16,0 0-74-16,0 0-33 16,0 0-36-16,30 0-42 0,-13 0-33 15,2 0-11 1,-3 0-8-16,-2 0 0 0,-5 0-8 15,-4 6 2-15,-2-4-3 16,-2 3 3-16,-1-2-1 16,0 4-1-16,0-2 8 15,-3 2 0-15,-3 0 8 16,-1 1-7-16,1-3 5 16,5-1-5-16,-2 2 4 15,3 2-5-15,0-2 0 16,7 7 5-16,6-3 1 15,7 6-4-15,-4-3-2 16,0 1 1-16,0 2 0 0,-10-2 0 16,-3 2-1-1,-3-7-1-15,0 5-6 0,-6-4-1 16,-6 3 2-16,-21 3-58 16,3-2-119-16,5-5-521 0</inkml:trace>
  <inkml:trace contextRef="#ctx0" brushRef="#br0" timeOffset="195831.8656">18206 12627 393 0,'0'0'397'16,"0"0"-162"-1,0 0-35-15,0 0 26 0,0 0-48 16,0 0-41-16,0 0 43 16,-9 0 3-16,-7 0-19 15,-3 0-16-15,-1 0-29 16,-7 0-34-16,-1 0-18 16,-5 0-18-16,-3 0-18 15,-3 0-10-15,-4 2-9 16,-2 1-6-16,-6 0-5 15,0-2 0-15,-2 5 0 16,-2-4 11-16,-5 4 6 0,2-4 5 16,0-1-3-1,1 2-12-15,-3 0-7 0,0 0 0 16,4-3 0-16,-5 4 0 16,2-4 5-16,3 3-6 15,1 0 1-15,-3 1 1 16,3 2-1-16,0-3 0 15,0 8 1-15,2-4 4 16,-1 2-5-16,2 4 1 16,-4 0-1-16,1 0 0 15,3-2-1-15,-3-1 0 16,0-4 0-16,-4 0 0 16,4 1-6-16,3-1 0 15,-3-2 5-15,0 2-6 16,-4-2-5-16,1-1 3 0,-1 0-7 15,-2-2 2-15,-7-1 4 16,3 0-5-16,-6 0 14 16,3 0-7-16,-1 0 7 15,4 0 1-15,2 0 0 16,2-1-1-16,0 1 1 16,-1 0-1-16,3 0 0 15,1 0 1-15,1 0-5 16,0 0 5-16,5 0 2 15,3 0-1-15,5 0 0 16,4 0-1-16,6 0 1 16,4 0-1-16,4 0 0 15,9 0-1-15,8 0 1 16,3 0 0-16,6 0-8 16,0 0-17-16,0 0-50 0,3 0-66 15,6 1 5-15,4 5-92 16,-4-3-134-1,-1 2-288-15</inkml:trace>
  <inkml:trace contextRef="#ctx0" brushRef="#br0" timeOffset="196007.3329">14785 12838 1243 0,'0'0'510'0,"0"0"-510"0,0 0-96 16,0 0-124-16,0 0-440 15</inkml:trace>
  <inkml:trace contextRef="#ctx0" brushRef="#br0" timeOffset="196150.2093">14785 12838 1748 0,'68'16'274'0,"-68"-16"-274"16,0 0-285-16,0 0-368 0</inkml:trace>
  <inkml:trace contextRef="#ctx0" brushRef="#br0" timeOffset="198229.5028">14802 13300 651 0,'0'0'973'0,"0"0"-808"15,0 0-97-15,0 0 114 16,0 0 46-16,0 0-59 15,0 0-56-15,0 0-13 16,3 0-24-16,4 0-17 16,2 0-27-16,7-7-23 15,-1-2-4-15,9 5-5 16,-4 1-6-16,6 3 5 16,-7 0 0-16,4 0-5 15,-10 0 4-15,-3 10-7 16,-7 6-1-16,-3 3 0 0,-8 2 10 15,-13 8 19-15,-9-3 13 16,-2 4 5-16,3-6-6 16,2 1-8-16,8-7-4 15,7-2-1 1,5-6-9-16,7-1-9 0,7-1 0 16,18-5-2-16,8-3-26 15,6 0-89-15,3 0-80 16,7-20-97-16,-17 3-294 15,-6 2-278-15</inkml:trace>
  <inkml:trace contextRef="#ctx0" brushRef="#br0" timeOffset="198647.2415">15125 13333 1365 0,'0'0'247'0,"0"0"-155"15,0 0 164-15,0 0 20 16,0 0-92-16,0 0-73 16,0 0 1-16,11 17-15 15,-11-1-23-15,-5 1-24 16,-1 2-24-16,-2-3-15 16,4-2-11-16,-2-4-1 15,-1 0-7-15,7-7-12 16,0 0-13-16,0-3 6 15,0 0 6-15,7 0-4 16,8 0-1-16,6-3-17 0,-3-2 18 16,-2 5 13-16,-2 0 10 15,-4 0 1-15,-3 0-5 16,-1 2 6-16,-1 8 7 16,-1 3 6-16,4 1 1 15,-8 1-3-15,3-1 1 16,-3-2-12-16,0 2-10 15,-3-7 3-15,-12 0 7 16,0-1 3-16,-4-5-3 16,-2-1-43-16,3 0-71 15,1-1-147-15,7-10-329 16,7-1-388-16</inkml:trace>
  <inkml:trace contextRef="#ctx0" brushRef="#br0" timeOffset="198954.0903">15216 13270 1024 0,'0'0'984'0,"0"0"-801"15,0 0 2-15,0 0 23 16,0 0-18-16,0 0-110 16,0 0-51-16,76 0-29 15,-47 0-45-15,9 0-139 16,-5 0-196-16,-6 3-561 0</inkml:trace>
  <inkml:trace contextRef="#ctx0" brushRef="#br0" timeOffset="199245.5937">15528 13479 1096 0,'0'0'1009'0,"0"0"-894"15,0 0 32-15,0 0 50 16,0 0-22-16,0 0-105 15,0 0-48-15,11 62-22 16,2-59-156-16,-1-3-325 16,-2 0-1143-16</inkml:trace>
  <inkml:trace contextRef="#ctx0" brushRef="#br0" timeOffset="200438.9544">15704 13309 958 0,'0'0'345'0,"0"0"-184"15,0 0 41-15,0 0 108 0,0 0-104 16,0 0-81-1,0 0-9-15,73-9-11 0,-46 9-32 16,3-6-12-16,-2 2-16 16,-1-2-27-16,-5 2-2 15,-5-3 2-15,-4 4-1 16,-10 1 14-16,-3 2-3 16,0 0-18-16,0 0-10 15,-10 12 0-15,-5 11 52 16,-9 3 16-16,6 7-26 15,-3 3-21-15,8-2-6 16,1-1-4-16,5-3-9 16,3-7-1-16,2 0 0 15,1-6-1-15,-1-4-1 16,2-4-36-16,0-5-53 0,0 2-104 16,0-6-68-16,0 0-52 15,0 0-216-15,0-3-910 0</inkml:trace>
  <inkml:trace contextRef="#ctx0" brushRef="#br0" timeOffset="200635.4765">15789 13385 1719 0,'0'0'482'0,"0"0"-424"15,0 0 31-15,0 0 20 16,0 0-22-16,0 0-47 0,112 13-40 16,-46-6-67-16,-14-4-398 15,-6-2-447-15</inkml:trace>
  <inkml:trace contextRef="#ctx0" brushRef="#br0" timeOffset="200979.3982">16330 13227 593 0,'0'0'902'0,"0"0"-694"16,0 0 76-16,0 0 21 16,0 0-63-16,0 0-46 15,-65 76-42-15,53-46-39 16,-5-1-48-16,4 5-32 16,0-5-20-16,4-2-15 15,-4-2 0-15,5-4-6 16,2-1-29-16,3-8-50 0,0-1-97 15,-3-1-104 1,3-6-307-16,0-1-148 0</inkml:trace>
  <inkml:trace contextRef="#ctx0" brushRef="#br0" timeOffset="201215.8547">16223 13243 1942 0,'0'0'345'0,"0"0"-256"16,0 0-1-16,0 0 55 15,0 0 22-15,0 0-72 16,7 89-28-16,6-59-11 16,3 6-19-16,0-5-19 0,1-1-16 15,-1-5-25 1,-6-2-80-16,-2-5-117 0,-4-2-165 15,0-9-505-15</inkml:trace>
  <inkml:trace contextRef="#ctx0" brushRef="#br0" timeOffset="201447.9263">16583 13194 1445 0,'0'0'1114'16,"0"0"-1017"-16,0 0-59 15,0 0 77-15,0 0 6 0,-36 103-59 16,36-67-37-16,0 0-23 16,11-3-2-16,5 0-96 15,-7 0-156-15,-1-10-266 16,-3-6-304-16</inkml:trace>
  <inkml:trace contextRef="#ctx0" brushRef="#br0" timeOffset="201830.521">16768 13208 1943 0,'0'0'507'0,"0"0"-455"16,0 0 1-16,0 0 105 16,0 0-8-16,0 0-67 15,0 0-36-15,-74 95-25 16,73-65-14-16,1 3-8 16,0-3-6-16,6-7-6 15,6-3-30-15,3-7-19 16,-2-3 24-16,4-10 10 15,-1 0-18-15,2-3-28 16,3-14 21-16,-6-7 35 16,-1-1 17-16,-4-6 0 0,-4-8 10 15,-6 3 17 1,0 2 0-16,-3 2 12 0,-11 9 5 16,-2 3-28-16,1 10-16 15,-5 6-79-15,0 4-134 16,2 4-351-16,1 2-255 0</inkml:trace>
  <inkml:trace contextRef="#ctx0" brushRef="#br0" timeOffset="202353.9094">16980 12930 818 0,'0'0'664'0,"0"0"-482"15,0 0 85-15,0 0 30 16,0 0-81-16,0 0-27 15,0 0-53-15,0-23-41 16,0 23-34-16,0 0-31 16,0 0-18-16,0 0-12 15,-4 5-8-15,1 13 8 0,-1 2 7 16,1 7 2-16,0-1-1 16,1 4-8-16,2-5 0 15,0-1-1-15,3-4-11 16,8-4 2-16,7-9-7 15,-3-3-5-15,6-4-12 16,-1 0-23-16,-2-1 15 16,2-12 9-16,-8-2 17 15,-5-3 5-15,-1 4 4 16,-6 1-20-16,0 4 24 16,-2 4 3-16,-14 5-6 15,-4 0 5-15,-22 17-89 16,6 7-374-16,0-4-415 0</inkml:trace>
  <inkml:trace contextRef="#ctx0" brushRef="#br0" timeOffset="202908.3801">17522 13147 500 0,'0'0'817'16,"0"0"-597"-16,0 0 16 15,0 0 87-15,0 0-43 16,0 0-76-16,0 0-79 16,-13-2-59-16,-3 21 71 15,-2 5-25-15,0 9-61 16,-2 3-29-16,4 1-10 15,0 2-10-15,3 1-2 16,3-5-2-16,3-5-17 16,2-6-19-16,4-4-35 15,-2-7-54-15,3-1-129 16,-3-8-112-16,0-4-254 0,0 0 83 0</inkml:trace>
  <inkml:trace contextRef="#ctx0" brushRef="#br0" timeOffset="203144.0057">17391 13145 1463 0,'0'0'394'0,"0"0"-296"16,0 0 37-16,0 0 91 15,0 0-47-15,0 0-48 16,0 0-6-16,5 98-38 15,10-58-41-15,2 4-22 0,6-2-18 16,-1-6-6-16,4-3-30 16,-4-3-97-16,5-9-123 15,-6-6-383 1,-3-8-440-16</inkml:trace>
  <inkml:trace contextRef="#ctx0" brushRef="#br0" timeOffset="203415.726">17678 13350 51 0,'0'0'1452'0,"0"0"-1193"0,0 0-153 16,0 0 171-16,-88-8 26 16,49 8-83-16,-3 0-66 15,0 0-75-15,8 0-79 16,6 0-60-16,5 4-266 16,14 2-832-16</inkml:trace>
  <inkml:trace contextRef="#ctx0" brushRef="#br0" timeOffset="204264.9949">17243 13283 675 0,'0'0'758'0,"0"0"-628"16,0 0-21-16,0 0 144 15,0 0 38-15,0 0-98 16,0 0-87-16,36-3-39 15,-7 3-36-15,3 0-16 16,7 0-14-16,3 0-1 16,1 3-66-16,6 1-217 0,-8-1-400 15,-11-3-589-15</inkml:trace>
  <inkml:trace contextRef="#ctx0" brushRef="#br0" timeOffset="205080.7636">17933 12993 1600 0,'0'0'280'15,"0"0"-64"-15,0 0-17 16,0 0-57-16,0 0 26 16,0 0 60-16,-6 85-95 15,3-41-65-15,3-2-36 0,0 2-17 16,1-2-9-16,8-2-6 16,4-7 0-16,3 0-27 15,-3-9-74-15,7-2-122 16,-4-6-268-16,-3-6-373 0</inkml:trace>
  <inkml:trace contextRef="#ctx0" brushRef="#br0" timeOffset="205268.2608">18168 13262 23 0,'0'0'2037'15,"0"0"-1813"-15,0 0-151 16,0 0-22-16,0 0-13 0,0 0-38 16,0 0-6-16,0 0-160 15,29 77-417-15</inkml:trace>
  <inkml:trace contextRef="#ctx0" brushRef="#br0" timeOffset="205690.8817">18503 12943 1854 0,'0'0'502'0,"0"0"-446"16,0 0-19-16,0 0 121 0,0 0 41 15,0 0-72-15,-68 86-52 16,54-47-37-16,5 1-22 16,2 3-15-16,7-6-1 15,0-2 0-15,13-5-1 16,4-6-5-16,5-7-16 16,4-8-14-16,3-9-24 15,-4 0-31-15,-1 0-12 16,-5-13 36-16,-2-4 22 15,-5-6 15-15,-5 1 21 0,-3 2 9 16,-4 0 12 0,0 3 22-16,-8 7 26 0,-14 3-15 15,-4 1-15-15,-7 6-16 16,0 0-6 0,2 0-8-16,-1 6-60 0,12 8-154 15,3-4-470-15,14-4-455 0</inkml:trace>
  <inkml:trace contextRef="#ctx0" brushRef="#br0" timeOffset="205966.6138">18989 12950 1294 0,'0'0'1120'0,"0"0"-1013"16,0 0-72-16,0 0 113 16,0 0 22-1,-51 72-53-15,34-39-50 0,-3 4-31 16,4 3-17-16,4-4-11 16,-2-3-8-16,8-4-1 15,2-6-44-15,2-6-45 16,1-4-53-16,-1-6-111 15,1-3-249-15,-2-4-197 0</inkml:trace>
  <inkml:trace contextRef="#ctx0" brushRef="#br0" timeOffset="206208.2545">18837 12935 1458 0,'0'0'728'15,"0"0"-645"-15,0 0-42 16,0 0 116-16,0 0 59 16,0 0-55-16,-27 87-58 15,30-47-46-15,14 3-21 16,0 0-20-16,5-3-15 16,0-5-1-16,0-5-29 0,-1-9-72 15,-2-5-117-15,1-6-167 16,-8-7-457-16</inkml:trace>
  <inkml:trace contextRef="#ctx0" brushRef="#br0" timeOffset="206445.385">19155 12957 1958 0,'0'0'355'15,"0"0"-257"-15,0 0 16 16,0 0 49-16,0 0-14 16,0 0 23-16,3 72-77 15,3-39-56-15,4 7-24 0,-3-5-15 16,-1-4-5-16,4-2-65 16,-7-5-108-16,1-8-168 15,-4-3-389-15,0-9-298 0</inkml:trace>
  <inkml:trace contextRef="#ctx0" brushRef="#br0" timeOffset="206829.5807">19395 12983 1903 0,'0'0'352'0,"0"0"-251"16,0 0 62-16,0 0 35 0,0 0-60 15,0 0-49-15,0 0-26 16,-65 85-37-16,65-51-25 16,0-2 5-16,4-2-6 15,8-6-7-15,2-1-13 16,0-7-13-16,1-9 5 16,-5-1 2-16,1-6 2 15,0 0-7-15,2 0-12 16,-4-13-1-16,1-6 19 15,-1-5 16-15,-2-6 9 16,-3-2 5-16,-4-2 25 16,0-1-14-16,0 1 11 15,-16 8 14-15,-1 5-12 16,-6 6-23-16,1 8-6 16,-1 4-22-16,3 3-96 0,5 0-167 15,4 6-369-15,5 0-304 0</inkml:trace>
  <inkml:trace contextRef="#ctx0" brushRef="#br0" timeOffset="207041.0927">19466 12804 1817 0,'0'0'491'0,"0"0"-417"16,0 0 18-16,0 0 31 16,0 0-26-16,0 0-58 15,108 10-39-15,-81-6-14 16,4-1-136-16,-5 0-325 16,-12-3-341-16</inkml:trace>
  <inkml:trace contextRef="#ctx0" brushRef="#br0" timeOffset="207309.9289">19821 12683 1627 0,'0'0'537'0,"0"0"-395"15,0 0 55-15,0 0 13 16,0 0-22-16,0 0-59 16,0 0-55-16,12 68-44 15,-2-44-18-15,0 2-12 16,-3 0-13-16,4-2-67 16,0 2-93-16,-1 0-119 15,-4-3-366-15,-3-9-266 0</inkml:trace>
  <inkml:trace contextRef="#ctx0" brushRef="#br0" timeOffset="207821.443">20099 12659 1555 0,'0'0'523'16,"0"0"-397"-16,0 0 65 15,0 0 11-15,0 0-46 16,0 0-57-16,0 0-50 16,-46-27-27-16,35 27-11 15,0 4-4-15,-2 10-6 0,1-5 0 16,-1 5 0-16,6 2 0 16,-3 0-1-1,5 1-6-15,5-1 0 0,0-2-2 16,0-1 1-16,5-6-10 15,8-1-2-15,-1-4-12 16,4-2-1-16,2 0 1 16,-5-8 19-16,2-6 11 15,2-6 1-15,-4 0 7 16,3-2 6-16,0-1 10 16,-5 3 2-16,0 3 2 15,-5 8 46-15,-3 1-16 16,-3 5-21-16,0 3-21 0,0 0-15 15,0 11-8 1,0 12 8-16,0 3 28 0,0 13 2 16,0 4 0-16,2 0-8 15,8-3-14-15,-1-1-7 16,4-9-1-16,-3-3-15 16,3-10-48-16,-3 1-63 15,-3-7-147-15,-2-5-538 0</inkml:trace>
  <inkml:trace contextRef="#ctx0" brushRef="#br0" timeOffset="208917.4469">17933 12607 829 0,'0'0'388'0,"0"0"-245"16,0 0 69-16,0 0-13 0,0 0-18 15,0 0-45-15,109 0-58 16,-80 0-1-16,3 0-25 16,4-2-5-16,-2 0 2 15,2-1-3-15,4 3-12 16,2 0 5-16,0 0-6 15,7 0-10-15,4-3-14 16,7-1-8-16,3 1 7 16,4-4-8-16,2 0 0 15,-7-2 0-15,1 2 0 16,-6 4-6-16,-5-1 4 16,-10 1-4-16,0 3 6 15,-4 0 0-15,-2 0-1 0,1 0 1 16,1 0-1-1,1 0-7-15,4 0-6 0,-6-3-6 16,0-4-4-16,-4 3 8 16,-8-2 15-16,-5 4-1 15,-8 1 2-15,-5-3 1 16,-1 4 22-16,-2 0 6 16,3 0-7-16,2 0-13 15,7 0 3-15,8 7-2 16,4 0-9-16,8-1 5 15,1-2-6-15,1-1-1 16,-7 0-23-16,-4-3-18 0,-7 0-20 16,-7 3-61-1,-13-2-96-15,-10 2-285 16,-7-3-370-16</inkml:trace>
  <inkml:trace contextRef="#ctx0" brushRef="#br0" timeOffset="209482.4326">20509 12557 1139 0,'0'0'518'16,"0"0"-370"-16,0 0 109 16,0 0-6-16,0 0-68 15,0 0-56-15,0 0-19 16,87-4-28-16,-42 8-36 16,7-1-23-16,-2-1-20 15,-5 2-1-15,-6-3-42 16,-7 2-48-16,-15-3-57 15,-9 6-94-15,-8-5-239 16,-9 2-124-16,-7-3-224 0</inkml:trace>
  <inkml:trace contextRef="#ctx0" brushRef="#br0" timeOffset="209721.4376">20430 12435 950 0,'0'0'398'0,"0"0"-160"0,0 0 114 16,0 0-47-16,0 0-80 15,91 0-72-15,-42 5-73 16,7-1-80-16,14 3-53 15,-11-1-278-15,-12-6-898 0</inkml:trace>
  <inkml:trace contextRef="#ctx0" brushRef="#br0" timeOffset="212250.2365">21606 12296 1698 0,'0'0'310'0,"0"0"-227"0,0 0-28 15,0 0 97-15,0 0 12 16,0 0-31-16,0 0-11 16,1-19-40-16,8 14-21 15,6-5-16-15,5 3-6 16,5-1-8-16,6-2-16 16,4 6-13-16,1 1 4 15,1 3-6-15,0 0-1 16,-6 0-5-16,-7 7 5 15,-6 3-8-15,-7 0 0 16,-5-1 1-16,-6 2 1 0,0-2-1 16,-9 5 4-16,-11-2 4 15,-5 1 10-15,-4-2-9 16,4-1 7-16,4-1-7 16,8-3-1-16,4 1-2 15,5 0-7-15,4 0-4 16,0 3 5-16,4 0 1 15,9 5 6-15,6 0-7 16,3 0-4-16,0 2 0 16,-3-4 4-16,-4 0 7 15,-6-2 0-15,-1-4 0 16,-8 2-8-16,0 2 2 16,-5-3 6-16,-14-1 2 0,-8 0-1 15,-7 0 14-15,-11-4-3 16,2 3-11-16,2-6 0 15,10 0-16-15,10 0-115 16,21-9-108-16,0-5-277 16,18-2-375-16</inkml:trace>
  <inkml:trace contextRef="#ctx0" brushRef="#br0" timeOffset="212437.3542">22092 12484 2092 0,'0'0'283'16,"0"0"-216"-16,0 0-43 16,0 0-24-16,0 0-82 15,0 0-302-15,0 0-643 0</inkml:trace>
  <inkml:trace contextRef="#ctx0" brushRef="#br0" timeOffset="212975.1963">22431 12212 1927 0,'0'0'510'16,"0"0"-464"-16,0 0-27 15,0 0 32-15,0 0 57 16,0 0-45-16,-79-3-45 16,79 20-8-16,3 3-4 15,15 0-6-15,6 6-6 16,6-3-34-16,1-2-20 15,-3 2 10-15,-1 0 18 16,-6-4 20-16,-6 1 1 16,-6-4 3-16,-3 4 8 0,-6-3-1 15,0 0 0 1,-14-1 1-16,-2 0 0 0,-7-2 1 16,0-4 5-1,-3-1-5-15,4-8 7 0,-1 2-6 16,6-3 4-16,5 0 7 15,9-4 36-15,3-9 2 16,1-7-34-16,20-6-17 16,5-10 0-16,5 0-1 15,3-7 0-15,-7 2-5 16,-3 5 5-16,-9 3 1 16,-9 7 0-16,-6 3-1 15,-3 6 1-15,-18 7-7 0,-4 7-25 16,-10 3-96-1,7 16-369-15,8-2-269 0</inkml:trace>
  <inkml:trace contextRef="#ctx0" brushRef="#br0" timeOffset="213455.9731">22988 12220 2049 0,'0'0'316'0,"0"0"-259"16,0 0-41-16,0 0 23 15,0 0 47-15,0 0 33 16,-93-8-31-16,70 13-34 15,3 5-26-15,2 6-14 16,7-2-13-16,5 1-1 16,6 2 0-16,0-4-6 15,6 1 6-15,14-5-10 16,6-5-20-16,6-4-45 16,4 0-28-16,-2 0 26 15,-1-10 31-15,-3 0 24 16,-7 1 15-16,-4-2 7 0,-9 4 21 15,-7 2 49-15,-3 5 12 16,0 0-21-16,0 2-31 16,-13 15 34-16,-6 9 22 15,0 7-27-15,0 4-29 16,4 6-17 0,4-1-13-16,6-5-1 0,5-4-45 15,-2 0-131-15,2-10-198 16,-1-11-593-16</inkml:trace>
  <inkml:trace contextRef="#ctx0" brushRef="#br0" timeOffset="213831.8793">23663 12220 1667 0,'0'0'570'0,"0"0"-502"15,0 0 52-15,0 0 97 0,0 0-26 16,0 0-77-1,0 0-53-15,-4 10-21 0,-7 13 4 16,-5 9-1-16,-1 2-23 16,-3 8-15-16,-1-2-5 15,0-1 0-15,2-2-6 16,-2-3 5-16,4-8-64 16,1-3-27-16,-2-6-70 15,5-7-226-15,4-4-538 16</inkml:trace>
  <inkml:trace contextRef="#ctx0" brushRef="#br0" timeOffset="214060.3913">23472 12180 2034 0,'0'0'310'15,"0"0"-243"-15,0 0-33 16,0 0 103-16,-6 95 28 16,11-51-48-16,13 2-43 15,0 4-32-15,5-4-27 16,1 0-15-16,-2-7 0 16,-3-8-62-16,-5-5-126 15,-8-10-322-15,-3-8-387 0</inkml:trace>
  <inkml:trace contextRef="#ctx0" brushRef="#br0" timeOffset="214348.9506">23910 12171 188 0,'0'0'2007'0,"0"0"-1721"15,0 0-188-15,0 0 39 16,0 0 10-16,0 0-61 0,0 0 1 16,1 72-23-1,3-26-35-15,1 4-29 0,1-1-5 16,0 0-93-16,-3-2-110 15,-2-14-319-15,-1-10-531 0</inkml:trace>
  <inkml:trace contextRef="#ctx0" brushRef="#br0" timeOffset="214765.3054">24180 12189 1333 0,'0'0'870'15,"0"0"-793"-15,0 0-60 16,0 0 66-16,0 0 133 16,0 0-66-16,-68 83-24 15,59-49-55-15,4 1-41 16,5-1-19-16,0-4-2 15,5 0-9-15,9-5 7 16,4-5-7-16,0-6 0 16,1-7-1-16,3-7-10 15,1 0-11-15,1-7-11 16,-1-10 16-16,1-6 16 16,-4-3 0-16,-1-8 0 0,-7 1 1 15,-3-3 1 1,-9-3 7-16,-2 2 13 0,-20 5-2 15,-9 5-11-15,-5 3-8 16,-1 12 0-16,4 5-9 16,5 7-72-16,4 0-222 15,4 7-344-15,11 3-186 0</inkml:trace>
  <inkml:trace contextRef="#ctx0" brushRef="#br0" timeOffset="215395.8096">24283 11794 1377 0,'0'0'563'0,"0"0"-486"16,0 0 108-16,0 0 43 16,0 0-35-16,0 0-32 15,0 0-46-15,10-18-61 0,5 16-39 16,6-2-14-16,1 1-1 15,1 0 0-15,0 3 0 16,0 0-1-16,-8 0 0 16,-2 0-1-16,-5 0-7 15,-4 3 3-15,-4 1-1 16,0 1-1-16,0 1 7 16,-4 2 1-16,-10-1 0 15,-1 0 1-15,2 3 1 16,-2-3-1-16,6-2 0 15,4-1 1-15,4 2-2 16,1 1-1-16,0 0-8 16,7 7-3-16,8-2 10 0,5 2-16 15,-1 1-14 1,-2-1-3-16,-1-1 14 0,-6-3 20 16,-2 0 0-16,-2-6 0 15,-6 2-14-15,0-2 4 16,-12-1 10-16,-9 0 1 15,-8-3 13-15,0 4-4 16,-3-4-9-16,8 3-20 16,8 3-146-16,7-5-338 15,9 2-390-15</inkml:trace>
  <inkml:trace contextRef="#ctx0" brushRef="#br0" timeOffset="216059.2231">24681 11750 783 0,'0'0'557'0,"0"0"-489"15,0 0 93 1,0 0 67-16,0 0-32 0,0 0-30 16,0 0-27-16,-23-39-22 15,10 36-7-15,-1 3-33 16,1 0-38-16,3 0-26 15,2 0-13-15,4 3 2 16,2 3-2-16,2 7 1 16,0 1 7-16,2-1-6 15,7 4 4-15,3 0-5 16,4 3-1-16,-1-1 0 16,4 1-30-16,1 0 2 15,-1 0-5-15,0 0 6 16,-2-4 1-16,-1 0-3 0,-4-2-11 15,-1-4 17-15,-7 0 6 16,-2-4-3-16,-2-2-7 16,0-1 8-16,-3-1 7 15,-8 1 0-15,-2-3 12 16,-6 0 3-16,-3 0 31 16,2-8-4-16,0-2 4 15,8 0 9-15,6-4 15 16,6-2-6-16,0-1-25 15,11-6-27-15,7-3-25 16,1-3 9-16,0-2-14 16,-3-3 6-16,-5 11 9 15,-6 3 15-15,-5 4 0 0,0 10-13 16,-28-1-159 0,1 1-496-16,-2 2-619 0</inkml:trace>
  <inkml:trace contextRef="#ctx0" brushRef="#br0" timeOffset="217703.2173">25108 12266 1607 0,'0'0'570'15,"0"0"-500"-15,0 0-26 16,0 0 88-16,0 0 6 0,0 0-67 15,0 0 22 1,-2 40 22-16,5-10-50 0,6 5-35 16,1-1-19-16,-1-2-5 15,2 1-6-15,-8-6-1 16,-2-3-17-16,-1-8-24 16,0 0-25-16,0-7-86 15,-10-1-60-15,-1-5-48 16,1-3-263-16,3 0-446 0</inkml:trace>
  <inkml:trace contextRef="#ctx0" brushRef="#br0" timeOffset="218102.278">25031 12220 861 0,'0'0'786'0,"0"0"-687"16,0 0 37-16,0 0 116 16,0 0 1-16,0 0-75 15,0 0-29-15,39-40-26 16,-23 39-50-16,4-1-42 15,5 2-22-15,5 0-9 0,3 13 0 16,-2 6 0 0,1 2-8-16,-4 2 1 0,-4 1-2 15,-8-5-20-15,-2 0 0 16,-11-5-33-16,-3-2 16 16,-5-2 9-16,-14-6-23 15,-8 2 47-15,-6-6-17 16,0 0-12-16,2 0-78 15,4 0-90-15,9 0-414 16,6 0-435-16</inkml:trace>
  <inkml:trace contextRef="#ctx0" brushRef="#br0" timeOffset="218533.3586">25433 12164 1676 0,'0'0'518'16,"0"0"-481"-16,0 0-35 16,0 0 47-16,0 0 38 15,0 0-17-15,0 0-15 16,42 96-24-16,-23-70-19 15,-3-6-11-15,1-1-1 16,-8-8 0-16,-3-1-6 16,-5-8-18-16,-1-2 6 15,0 0 11-15,-3 0-14 0,-10-2 20 16,-7-9 1-16,2-5 0 16,2-1 0-1,4 0 1-15,6-3 17 0,6-2 12 16,0 2 1-16,7 0-15 15,10 0-16-15,2 8-29 16,4 5-23-16,-4 4-48 16,0 3-33-16,-3 0-69 15,-5 10-98-15,-5 2-220 16,-3-2-526-16</inkml:trace>
  <inkml:trace contextRef="#ctx0" brushRef="#br0" timeOffset="218861.7906">25725 12203 1468 0,'0'0'723'0,"0"0"-640"16,0 0-35-16,0 0 35 15,0 0 4-15,0 0-28 16,0 0-25-16,-52 40-16 15,49-23-9-15,3-5 1 16,0 2-10-16,12 0 0 0,9-8-22 16,1 0-13-1,4-6-14-15,-1 0 15 0,-1 0-12 16,-6-10 25-16,-2-6 14 16,-7-1 7-16,-4-3 0 15,-4 1 1-15,-1-1 9 16,0 3 13-16,-9 7-23 15,-6 4 0-15,-15 6-123 16,3 0-272-16,3 0-404 0</inkml:trace>
  <inkml:trace contextRef="#ctx0" brushRef="#br0" timeOffset="219159.2708">25858 11893 884 0,'0'0'1261'0,"0"0"-1080"15,0 0 26-15,0 0 1 16,0 0-66-16,0 0-67 16,0 0-36-16,10 6 19 15,1 24 5-15,5 7-30 16,1 8-14-16,0 6-10 15,3-3-7-15,-5-1-1 16,-3-5-1-16,0-5-14 16,-5-7-40-16,-2-4-40 0,-2-3-43 15,-3-6-130-15,0-8-300 16,-3-4-281-16</inkml:trace>
  <inkml:trace contextRef="#ctx0" brushRef="#br0" timeOffset="219350.7007">25919 12166 1741 0,'0'0'381'16,"0"0"-249"-16,0 0 46 15,0 0-40-15,0 0-138 0,0 0-10 16,111 7-145-1,-67 6-430-15,-8-3-232 0</inkml:trace>
  <inkml:trace contextRef="#ctx0" brushRef="#br0" timeOffset="219659.0079">26186 12169 945 0,'0'0'825'0,"0"0"-707"15,0 0 112-15,0 0-17 16,0 0-108-16,0 0-56 16,0 0-19-16,-4 21-12 15,4-5-8-15,0 1-10 16,9 0-23-16,5-4-13 0,-1-4 14 16,1-2 1-16,-2-7 20 15,-2 0 1-15,0 0 1 16,-6-12 12-16,-1-2 5 15,-3-3 9-15,0-3 0 16,-3 4-18-16,-11-1-8 16,-3 5-1-16,-4 5-56 15,-9 4-151-15,8 3-302 16,2 0-328-16</inkml:trace>
  <inkml:trace contextRef="#ctx0" brushRef="#br0" timeOffset="220115.2493">26317 12127 1527 0,'0'0'625'16,"0"0"-561"-16,0 0-1 15,0 0 97-15,0 0-14 16,0 0-11-16,53 82-54 15,-43-64-39-15,-3 2-30 16,0-7-11-16,-4-4-1 16,-2-3-17-16,-1-4-20 15,0-2-12-15,0 0-4 0,0 0 28 16,0-5-3-16,-1-5-2 16,1-3 18-16,0-3-9 15,4 0-3-15,9-2 10 16,2-4 13-16,3-1 1 15,-1 1 1-15,-3 0 27 16,-1 6 21-16,-6 4 32 16,-1 5 2-16,-3 7-26 15,-2 0-34-15,1 0-23 16,1 7-13-16,0 8 13 16,1 5 0-16,2 3 0 15,2 1 1-15,-1-2-1 16,1-2-30-16,-4-3-69 0,1-4-44 15,-5-3-108 1,0-3-312-16,0-7-69 16</inkml:trace>
  <inkml:trace contextRef="#ctx0" brushRef="#br0" timeOffset="220375.1612">26744 12058 1446 0,'0'0'499'16,"0"0"-444"-16,0 0 94 16,0 0 18-16,0 0-51 15,0 0-52-15,0 0-24 16,-74 72-18-16,77-51-4 16,13 1-9-16,3 1-3 0,1-3-5 15,-4-3 0-15,-4-3 0 16,-8-1-1-16,-4-4 0 15,0-1-1-15,-17-6-7 16,-6 1-26-16,-18-3-131 16,6 0-457-16,7 0-601 0</inkml:trace>
  <inkml:trace contextRef="#ctx0" brushRef="#br0" timeOffset="220746.4327">27250 11682 1612 0,'0'0'634'16,"0"0"-557"-16,0 0-37 16,0 0 95-16,0 0 90 15,0 0-39-15,-46 85-58 16,28-41-39-16,-3 5-32 0,2 9-27 16,0 0-16-1,2 1-13-15,0-3 0 0,1 0-1 16,2-7-1-16,0-5-35 15,1-5-18-15,3-9-34 16,0-3-108-16,2-9-259 16,7-11-313-16</inkml:trace>
  <inkml:trace contextRef="#ctx0" brushRef="#br0" timeOffset="221133.7379">27533 12075 1202 0,'0'0'1006'0,"0"0"-883"15,0 0-85-15,0 0 78 16,0 0-1-16,0 0-17 15,0 0-16-15,-4 10 12 16,-12-1-33-16,-1 7-26 16,-1-2-19-16,5 2-10 15,5-2-4-15,2-2 5 16,6 5-6-16,0 0 0 16,17 6 1-16,3-3 4 15,0 2-5-15,1-5 1 0,-8 1 4 16,-2-3-6-16,-11-4 0 15,0-2-6-15,-21-5 0 16,-17-2-8-16,-42-2-23 16,7 0-426-16,4 0-1119 0</inkml:trace>
  <inkml:trace contextRef="#ctx0" brushRef="#br0" timeOffset="234618.6526">27836 12577 1606 0,'0'0'255'0,"0"0"-234"15,0 0-20-15,0 0 33 16,0 0 69-16,-4-10-20 16,2 10-23-16,-1 0-14 15,-6-5-9-15,-7 5-21 16,-14-2-8-16,-24-1 2 16,-28-1 11-16,2 1-6 15,4 3-7-15,13-3-7 16,24 3 4-16,6 0-5 0,8 0-72 15,16 3-171-15,9 4-20 16,5 3-2-16,10-1-28 16,4-2-95-16</inkml:trace>
  <inkml:trace contextRef="#ctx0" brushRef="#br0" timeOffset="234846.1292">27881 12725 1096 0,'0'0'539'16,"0"0"-437"-16,0 0-49 16,0 0 110-16,0 0 55 15,-125-22-49-15,38 12-57 16,-22 10-49-16,-7 0-63 15,28 10-36-15,30 5-540 0</inkml:trace>
  <inkml:trace contextRef="#ctx0" brushRef="#br0" timeOffset="236780.3623">24582 11483 134 0,'0'0'0'0,"0"0"-95"0</inkml:trace>
  <inkml:trace contextRef="#ctx0" brushRef="#br0" timeOffset="237746.9398">24305 11467 72 0,'0'0'70'15,"0"0"-47"1,0 0 20-16,0 0 48 0,0 0-16 16,0 0 16-16,0 0-15 15,-72 6-35-15,65-3-15 16,-5 1 2-16,1 2 10 15,-2-1-1-15,-1 3-18 16,-3-1-10-16,-1 1-8 16,-2-3 5-16,2-1 12 15,4 3 33-15,1-4 18 16,6 3 8-16,3-2-24 16,4 2-17-16,0 4-1 15,0-1-15-15,0 2-14 0,4 2-5 16,-1 1 1-16,-2-1 6 15,-1 3 7-15,0-5-2 16,0 2 0-16,-4-1 3 16,-5-1 7-16,3-5 13 15,0 0 13-15,3 1 19 16,3-3-1-16,0-1-17 16,0 4 12-16,0-1-27 15,6 3-19-15,5 4-10 16,0-2-6-16,2 5 0 15,-6-2-6-15,2-1 5 16,-5 1-6-16,1-2-6 16,-4 1 3-16,-1-3 8 0,2-3-9 15,-2 0 11 1,0-1 1-16,1-2 8 0,4-1 8 16,-1 3-6-16,7-2-3 15,-1 3-6-15,1 1-1 16,0-1-1-16,2 0 1 15,-7 3-1-15,2 0 0 16,0 0-1-16,-4 0-7 16,2-3 2-16,-1 3 5 15,4-3-1-15,-5-1 1 16,2 1 1-16,0-2 0 16,0-1 1-16,1 3-1 15,1-1 0-15,1-2 0 16,2 2 0-16,2 1-8 0,-1 3-46 15,3-4-44-15,-2 1 30 16,0 0 36-16,3 0 16 16,-6 0-1-16,3-1 1 15,-1 1 10-15,-1-2 6 16,-4-1 0-16,-2 3 7 16,-1-4 5-16,-2 0 1 15,1 1 3-15,0-1-2 16,2 3-5-16,3-2 0 15,3 2-9-15,5-2-39 16,3 3-59-16,4-1-42 16,0 1-9-16,0-1 29 15,-5-2 108-15,-3-2 12 0,-5 3 16 16,-1-5-4-16,-3 2 2 16,1-2 18-16,-1 0-10 15,4 0-15-15,1 0-7 16,3 0-26-16,5 0-23 15,12 0-9-15,-4 0-115 16,-3-2-126-16</inkml:trace>
  <inkml:trace contextRef="#ctx0" brushRef="#br0" timeOffset="238341.2594">25124 11959 561 0,'0'0'256'0,"0"0"-236"15,0 0-8-15,0 0-1 16,0 0 43-16,0 0-17 16,0 0-24-16,-15-63-13 15,15 56-14-15,0-2 14 16,0 2 1-16,0-2-1 16,-1 1 0-16,-7 1 0 0,0-1 0 15,2 3 10-15,-1-2-8 16,1-1-1-16,2 1-1 15,-1-3-10-15,2 3-22 16,0-3-18-16,-3-1-15 16,2 5 29-16,-2-4 11 15,-3 0 14-15,-6 3 9 16,0-3 1-16,-4-2-36 16,-1 2-41-16,1 0 29 15,3-3 31-15,4 3-3 16,-2 0-60-16,5 3-35 15,3 0 63-15,3 1 34 0,0 0-74 16,2 0 93-16,-1 2 36 16,-2-3 79-16,1 1-44 15,-9-1-22-15,3-3-15 16,-3 2 21-16,-3-4 35 16,3 2-25-16,-1-2-6 15,1-2 20-15,-2 1-11 16,-1 0-43-16,-16-7-25 15,3 6-31-15,-2 0-145 0</inkml:trace>
  <inkml:trace contextRef="#ctx0" brushRef="#br1" timeOffset="249313.9061">28757 12094 937 0,'0'0'668'0,"0"0"-576"16,0 0-66-16,0 0 31 15,0 0 142-15,0 0 3 16,0 0-43-16,15-9-70 16,2 9-56-16,6-3-18 15,4 3 3-15,8-2-7 16,6 0-9-16,5-1-2 15,5 3 0-15,2 0 0 16,4-3-34-16,-3 2-5 16,0-3 4-16,-5-1 5 0,-7-2 14 15,-9 0 9 1,-5-3 7-16,-7 4 1 0,-8-5 12 16,-1 4 8-16,-8-2 15 15,-2 2-2-15,-2 0 11 16,0 2-23-16,-12-5-22 15,-3 0 6-15,-3 3-5 16,2 0 7-16,1-1-8 16,5 6 1-16,3-1 0 15,6 3 0-15,1 0-1 16,0 0-1-16,4 0-16 16,10 7 17-16,7 3 9 15,4 3-8-15,3 4-1 16,1-2-9-16,-1 2 2 15,-4 3 6-15,-1 0 1 0,-6 0 0 16,-5-4 0 0,-4 4 1-16,-7-2 13 0,-1-6-1 15,0 1-5-15,-3-1 6 16,-7-2-6-16,-6-3-8 16,-1 0-8-16,-14-1-91 15,4-2-225-15,3-4-599 0</inkml:trace>
  <inkml:trace contextRef="#ctx0" brushRef="#br1" timeOffset="249711.7474">30156 11787 1657 0,'0'0'486'0,"0"0"-425"16,0 0-33-16,0 0 58 0,0 0 56 15,0 0-19 1,0 0-54-16,6 24-22 0,-3 8 34 16,1 5-27-16,1 5-33 15,1 2-5-15,2-5-10 16,2 0-4-16,2-1-2 16,0-9 0-16,0-3-34 15,-3-9-72-15,-3-5-73 16,-2-5-112-16,-2-3-299 15,2-4-15-15</inkml:trace>
  <inkml:trace contextRef="#ctx0" brushRef="#br1" timeOffset="250032.0107">30434 11767 544 0,'0'0'1379'15,"0"0"-1196"-15,0 0-128 16,0 0 84-16,0 0 55 16,0 0-50-16,0 0-41 15,0-23-28-15,1 43-26 16,4 3 26-16,0 11-26 16,0 5-19-16,1 8 0 15,0-2-3-15,0 1-8 16,4-3-10-16,-2-6-1 15,1-8-7-15,0-2-1 16,-2-10 0-16,-2-7-14 0,-4-5-37 16,-1 0-29-1,0-5-35-15,0 0-102 0,-10-14-244 16,-8-2-341-16,2 2-167 0</inkml:trace>
  <inkml:trace contextRef="#ctx0" brushRef="#br1" timeOffset="250231.189">30247 12011 1145 0,'0'0'594'15,"0"0"-516"-15,0 0 36 16,0 0 150-16,0 0-25 16,0 0-46-16,0 0-78 15,64-29-74-15,-40 26-41 16,2 3-7-16,-1 0-114 0,-1 0-59 15,7 10-187-15,-5 2-377 16,-4-2-452-16</inkml:trace>
  <inkml:trace contextRef="#ctx0" brushRef="#br1" timeOffset="250660.6052">30686 11962 1092 0,'0'0'750'0,"0"0"-729"15,0 0-20-15,0 0 41 16,88 4 69-16,-64-1 34 16,-2-3-7-16,-2 0-52 15,-4 0-51-15,-4 0-21 16,-2-3 11-16,-5-4 12 15,-1-3-6-15,-4 0 3 16,0-3-1-16,0-1-8 16,0 1 1-16,-9 4-1 15,-4-1 6-15,-4 3 4 16,-5 7-5-16,-5 0-1 16,-4 0 12-16,-5 10 21 15,2 6-5-15,4 4-19 0,5-3-2 16,7 3 1-1,9-1-10-15,7-5-11 0,2 2 7 16,12 0 8-16,17 1-17 16,11-4-14-16,8 0-36 15,17-13-133-15,-10 0-315 16,-10-6-1183-16</inkml:trace>
  <inkml:trace contextRef="#ctx0" brushRef="#br1" timeOffset="271295.9231">2552 15919 667 0,'0'0'523'16,"0"0"-440"-16,0 0-57 15,0 0 136-15,0 0 13 16,0 0 6-16,0 30-8 0,0-27-16 15,0 3-13 1,0-5-25-16,0 2-30 0,0 0-15 16,0-3-14-16,0 0-5 15,-1 3 5-15,1-3 13 16,0 0-6-16,0 0-6 16,0-6-1-16,0-11-21 15,0-2-29-15,0-11-2 16,3-4-3-16,3-4-5 15,0-3-9-15,-3-4-1 16,4 4 10-16,-4 1 0 16,0 1 0-16,-1 7 6 15,-1-2 0-15,1 1-5 16,-1 7-1-16,-1 3 1 16,0 7 11-16,2 5-1 0,-2 5 4 15,0 5-14-15,0 1 1 16,0 0-2-16,0 0-2 15,0 0-8-15,3 1 1 16,1 9 1-16,5 7 8 16,0 6-1-16,8 2 1 15,-1 6 1-15,3 5-1 16,2 0 0-16,0 4-6 16,0-1 5-16,-3 1 1 15,1-4-2-15,2-2-5 16,-3-5 1-16,1-3 4 15,1-5 1-15,-1-5-9 16,-1-3 3-16,-3-6 7 0,4-4 6 16,-5-3-5-1,5 0 6-15,-2-10 20 0,2-9-15 16,0-2 2-16,-2-9-8 16,2-2 0-16,-4-5 6 15,-3-7 9-15,-6-1-6 16,-3-2 12-16,-3-1-5 15,0-2-7-15,-3 7 3 16,0 0-18-16,0 9 0 16,3 9-15-16,3 6-51 15,30 8-85-15,-2 8-353 16,-1 2-727-16</inkml:trace>
  <inkml:trace contextRef="#ctx0" brushRef="#br1" timeOffset="271983.3319">3507 15780 1415 0,'0'0'507'16,"0"0"-368"-16,0 0 107 15,0 0-2-15,0 0-73 16,0 0-58-16,0 0-32 0,60 0-35 16,-38 0-17-16,-1 0-10 15,0 0-7-15,3 0-11 16,-6 0-1-16,3-3-27 15,-2-1-51-15,2-1-107 16,-3-2-126-16,-3 1-534 0</inkml:trace>
  <inkml:trace contextRef="#ctx0" brushRef="#br1" timeOffset="272298.4287">3458 15615 1824 0,'0'0'647'0,"0"0"-571"15,0 0-15-15,0 0 91 0,0 0-57 16,0 0-62 0,146-3-33-16,-80-1-136 0,1 1-682 0</inkml:trace>
  <inkml:trace contextRef="#ctx0" brushRef="#br1" timeOffset="276262.7262">4413 15572 960 0,'0'0'236'16,"0"0"-167"-16,0 0 70 15,0 0 21-15,0 0-16 16,0 0-33-16,0 0-20 16,0 4 13-16,0-4-3 15,0 0-12-15,0 0-17 16,0 0-10-16,0 0-16 16,0 0-4-16,0 0-8 15,0 0-7-15,0 0-4 0,0 0 10 16,0 0 12-16,0-13-26 15,3-1-17-15,1-6-2 16,-1-2-9-16,0-2-9 16,-3-5 2-16,0 0 10 15,0-2 5-15,0 3 0 16,0-1 1-16,0 4 9 16,0 2-8-16,0 4 21 15,0 4 2-15,0 1-12 16,5-1 0-16,-2 2 7 15,0 2 2-15,-2-2-2 16,1 3 1-16,1 3-10 16,-3 1 1-16,0 3-2 0,0 3-8 15,0 0-1-15,0 0-15 16,0 13 6-16,0 3 8 16,0 4 0-16,0 4 0 15,0-2 1-15,6 1 0 16,4-2 0-16,2-2-1 15,3-3 1-15,-3-2 1 16,4-1 5-16,-1-5-5 16,0-3 7-16,0-1-7 15,0-1-1-15,0-3 1 16,1 0 1-16,-1-6 4 16,-1-6-6-16,2-3-1 15,-1 1-5-15,0-5 0 0,-3 0 5 16,-2 2 1-1,1 0 2-15,-5 1 5 16,4 0-1-16,-7 2 8 0,3-3-1 16,0 1 2-16,0 2 4 15,3 1-7-15,0 1-1 16,-3-2-4-16,3 1 1 16,1 0-7-16,-2 6 0 15,-2 0 0-15,-3 4 0 16,-3 0 0-16,0 3 6 15,0 0-7-15,0 0-5 16,0 13 0-16,-3 7 5 0,-5 7 20 16,-1 2 6-1,2 4 4-15,1-1 2 0,3 2-13 16,0 3-7-16,3-2-3 16,0 2 2-16,0-6-1 15,0-2-1-15,0 0 0 16,0-8-7-16,0-3-1 15,0-4 1-15,0-4-2 16,0-3 0-16,0-1-19 16,0-1-97-16,0-3-152 15,0-2-410-15,3 0-800 0</inkml:trace>
  <inkml:trace contextRef="#ctx0" brushRef="#br1" timeOffset="276908.4606">5062 15413 1071 0,'0'0'255'0,"0"0"-135"16,0 0 132-16,0 0 20 16,0 0-105-16,0 0-59 15,0 0-25-15,-24-6 10 0,6 6-1 16,2 1-13-1,1 6-22-15,1 1-15 16,1 0-13-16,4-2-9 0,3 1-7 16,3 3-11-16,3-1-2 15,0-2-1-15,0 3 0 16,0-1 1-16,6-1 0 16,3-1 6-16,0-2 0 15,1 2 1-15,-2-1-1 16,-4-2-6-16,-2 2 0 15,-2 1-6-15,0 0 0 16,-2 3 1-16,-10 0 5 16,-4 0 0-16,1 0-15 15,-3-1-82-15,6 1-106 16,-1 0-367-16,10-7-228 0</inkml:trace>
  <inkml:trace contextRef="#ctx0" brushRef="#br1" timeOffset="277464.7049">5141 15411 375 0,'0'0'970'16,"0"0"-797"-16,0 0-69 15,0 0 120-15,0 0-18 0,0 0-79 16,0 0-45-16,3-10 6 16,-3 10-20-16,0 0-13 15,-6 6 0-15,0 7 55 16,-1 3-34-16,-1 2-34 16,2 1-17-16,3-5-13 15,3 1-11-15,0-1-1 16,0-4 0-16,0-4-12 15,6-2-4-15,2-4-4 16,2 0-2-16,2 0-12 16,4-7-14-16,-2-6-4 15,2-1 26-15,-1-4 15 16,1-2-4-16,-2 3 9 0,1-3 6 16,-2 6 1-1,-5 5 32-15,-2 2 26 0,-3 4 17 16,-3 0-13-16,0 3-26 15,0 0-34-15,0 3-2 16,-3 7-1-16,-3 6 18 16,3 1-9-16,-2 3-3 15,2 0-6-15,3-4 0 16,0-2-6-16,3-5-27 16,8-2-42-16,-1-1-69 15,5-6-82-15,1 0-279 16,-5 0-256-16</inkml:trace>
  <inkml:trace contextRef="#ctx0" brushRef="#br1" timeOffset="277990.6712">5411 15394 1098 0,'0'0'561'15,"0"0"-304"-15,0 0 61 16,0 0-59-16,0 0-58 16,0 0-97-16,0 0-60 15,0 0-8-15,3 10-13 16,-3 4-11-16,0 2-10 16,0 4 7-16,0-4-8 0,0-3 7 15,0 1-8-15,0-7-2 16,0-2-13-16,0-1-16 15,0-1 3-15,0-3-5 16,0 0-2-16,0 0 7 16,9-9 15-16,3-5-20 15,4-2 8-15,-2-7-11 16,2 3 7-16,-1 1 16 16,-3 2 12-16,0 6 1 15,1-2 0-15,-2 5 16 16,-2 3 14-16,1-2 8 15,2 4-5-15,-3-1-9 16,0 4-3-16,0 0-2 0,-3 0-2 16,0 0 2-1,1 10-8-15,-7 1-2 0,0 8 6 16,0 1-2-16,0 0 17 16,-4 3 9-16,-5 0 10 15,0-3 5-15,-1 0-24 16,-1-1-14-16,5-2-10 15,0-5-6-15,3 3-7 16,3 0-93-16,0-1-218 16,0-7-608-16</inkml:trace>
  <inkml:trace contextRef="#ctx0" brushRef="#br1" timeOffset="278494.9913">5878 15731 413 0,'0'0'660'16,"0"0"-500"-16,0 0-9 0,0 0 57 16,-85-5-61-16,43 5-45 15,-22 8-2-15,-30 6 5 16,-34-1 11-16,-11-4 1 15,-7 4-18-15,7-3-32 16,15 1-43-16,3-2-18 16,8 1-5-16,13 0-1 15,21-4-26-15,18-2-10 16,22 0 17-16,6-1 18 16,0-1 0-16,-1 2 0 15,-2-1-5-15,6 1-58 0,8 2-63 16,1-2-66-16,3 3-89 15,5 2-200-15,10-7-12 0</inkml:trace>
  <inkml:trace contextRef="#ctx0" brushRef="#br1" timeOffset="280531.9982">4520 16157 185 0,'0'0'1699'0,"0"0"-1391"16,0 0-155-16,0 0 52 16,0 0-7-16,0 0-101 15,0 0-61-15,0-10-35 16,0 20-1-16,-3 10 18 15,3 0-3-15,0 3-5 0,0 3 2 16,0-3 2 0,0-4-7-16,0-2-5 0,0-5-1 15,-3-4-1-15,3-1 0 16,0-7 1-16,0 2 1 16,0-2 4-16,0 0 6 15,0 0-5-15,3-12 4 16,9-5-10-16,-1-2 0 15,2-4 0-15,-1 0-1 16,3 0-1-16,-6 6 1 16,-3 7 0-16,4 0 0 15,-7 4 0-15,0 2-1 16,2 4-1-16,-4-3-4 16,2 3 5-16,2 0 0 0,1 0-5 15,4 5 6-15,-4 5 0 16,3 5-1-16,-3-3 1 15,-4 5-8 1,-2 0 2-16,0-1 5 0,0-2 0 16,0-4 1-16,-2-3-1 15,1-2 0-15,1-5 1 16,0 0 0-16,0 0 8 16,0 0 2-16,0-5 1 15,7-10-11-15,2-4-9 16,6-4 8-16,1-1-14 15,-2 5-14-15,2-1 11 16,-4 7 11-16,-2 3 6 0,-2 3-1 16,-2 0 1-16,-3 7 1 15,0-3 0-15,0 3 0 16,0 0 2-16,1 0 4 16,-1 11 6-16,0 5 12 15,-3 4-5-15,0 0-5 16,0 0-2-16,0-1-2 15,0-3-8-15,0-2-1 16,0-1 1-16,0-4-2 16,0-2-1-16,8-2-50 15,7-5-82-15,1 0-192 16,-2 0-481-16</inkml:trace>
  <inkml:trace contextRef="#ctx0" brushRef="#br1" timeOffset="280799.2001">5017 16223 436 0,'0'0'1039'0,"0"0"-869"16,0 0-33-16,0 0 147 15,0 0-89-15,0 0-74 16,0 0 34-16,6 17-30 15,-6 6 7-15,0 1-20 16,-3 1-50-16,0 0-40 16,3 0-13-16,0-6-9 15,0-1 0-15,0-3-44 0,0-5-72 16,0 0-84-16,3 4-97 16,-3-7-252-16,0-1-99 0</inkml:trace>
  <inkml:trace contextRef="#ctx0" brushRef="#br1" timeOffset="281107.6401">5069 16160 1345 0,'0'0'388'15,"0"0"-236"-15,0 0 56 0,0 0-22 16,0 0-75-16,0 0-35 16,0 0-32-16,45 4-26 15,-29 4-17-15,-2 1 7 16,-5 1-8-16,1 0 0 16,-7 2-1-16,-3-2-5 15,0 0 6-15,-6 3 12 16,-10-3 10-16,1-3-9 15,-6 0-8-15,-3 3-5 16,5-2-206-16,4-1-461 0</inkml:trace>
  <inkml:trace contextRef="#ctx0" brushRef="#br1" timeOffset="281492.9232">5247 16174 1515 0,'0'0'572'15,"0"0"-497"-15,0 0 17 16,0 0 13-16,0 0-74 16,0 0-9-16,0 0 4 15,27 49-9-15,-24-32-3 16,0-1-8-16,-3-6 6 15,0-1-2-15,0-1-8 0,0-4 6 16,0-1 9-16,-6-3 10 16,3 0 16-16,0 0 7 15,3-3-6-15,0-9-26 16,0-3-18-16,9-5-22 16,4-3 12-16,5-3-19 15,0 5-32-15,1 1 21 16,-5 7 21-16,-2 6-15 15,-5 7-41-15,-7 7-147 16,0 10-178-16,0 1-311 0</inkml:trace>
  <inkml:trace contextRef="#ctx0" brushRef="#br1" timeOffset="281832.6354">5472 16204 1866 0,'0'0'365'0,"0"0"-229"16,0 0 43-16,0 0-59 15,0 0-102-15,0 0-12 16,0 0-6-16,-13 25 13 16,7-14-11-16,3 1 5 15,3-4-7-15,0-2 0 16,0-3 0-16,12-3 0 0,7 0-6 15,5 0-41 1,4-13-16-16,-1 0 16 0,-4-1 9 16,-7 2-5-1,-4-3-1-15,-9 4 7 0,-3 4 1 16,0 3 26-16,-18 4-7 16,-9 0-8-16,0 0-1 15,-10 11-104-15,7 0-223 16,11-2-472-16</inkml:trace>
  <inkml:trace contextRef="#ctx0" brushRef="#br1" timeOffset="282104.4032">5696 15984 1817 0,'0'0'513'15,"0"0"-427"-15,0 0 94 16,0 0-6-16,0 0-93 16,0 0-51-16,0 0 25 15,0 71-6-15,0-42-14 16,0 2-6-16,0-5-8 16,0 0-12-16,0-3-3 15,0-4-6-15,0-2 0 16,-3 0-8-16,0-1-51 15,3-5-86-15,-3 2-155 16,3-3-344-16,0-6-340 0</inkml:trace>
  <inkml:trace contextRef="#ctx0" brushRef="#br1" timeOffset="282317.9061">5681 16157 1380 0,'0'0'536'0,"0"0"-313"16,0 0 36-16,0 0-155 0,85-10-104 15,-64 10-233-15,-6 0-829 0</inkml:trace>
  <inkml:trace contextRef="#ctx0" brushRef="#br1" timeOffset="283373.0572">6448 15701 763 0,'0'0'898'15,"0"0"-738"-15,0 0-9 16,0 0 133-16,0 0-81 0,0 0-112 16,0 0 2-16,15 0 12 15,-3 3-2-15,4-1-20 16,4 3-21-16,5-5-37 15,8 0-25-15,3 0-6 16,-1 0-76-16,-5 0-112 16,-6 0-150-16,-12 0-584 0</inkml:trace>
  <inkml:trace contextRef="#ctx0" brushRef="#br1" timeOffset="283629.9948">6442 15629 1639 0,'0'0'535'0,"0"0"-462"0,0 0 6 15,0 0-22-15,146-11-57 16,-80 1-477-16,-5 1-547 0</inkml:trace>
  <inkml:trace contextRef="#ctx0" brushRef="#br1" timeOffset="284165.0491">7974 15440 848 0,'0'0'0'16,"0"0"-625"-16</inkml:trace>
  <inkml:trace contextRef="#ctx0" brushRef="#br1" timeOffset="284266.2107">8071 15334 423 0,'0'-5'489'16,"-15"1"-314"-16,-7-2-92 0,-5 2-40 16,-18 1-43-16,5 0-98 15,7 2-536-15</inkml:trace>
  <inkml:trace contextRef="#ctx0" brushRef="#br1" timeOffset="285037.7668">7722 15245 1758 0,'0'0'496'0,"0"0"-398"16,0 0 42-16,0 0 34 15,0 0-86-15,0 0-57 16,0 0-10-16,78-63 0 16,-53 54-9-16,-4 5-5 15,0 1 1-15,3 3-8 16,-5 0 1-16,-4 0-1 0,-2 0 0 15,-5 10-8-15,-5 3 1 16,-3 0-8-16,0 6 7 16,0-2 8-16,-11 3 0 15,-5 0 1-15,-2 0-1 16,-3 1 1-16,2-2 5 16,1 0 1-16,3-2-6 15,3-3 1-15,6-1 4 16,6-1 7-16,0-5 2 15,0 0 10-15,12-1 2 16,12-3-4-16,4-3-11 16,8 0-12-16,0 0-33 15,6-13-116-15,-7 1-213 0,-9-1-578 16</inkml:trace>
  <inkml:trace contextRef="#ctx0" brushRef="#br1" timeOffset="285336.3045">8374 15173 1655 0,'0'0'620'16,"0"0"-524"-16,0 0 81 15,0 0 68-15,0 0-119 16,0 0-77-16,0 0 23 16,-27 48-15-16,12-20-32 15,-4 1-14-15,1 5-4 16,-3-2-6-16,-3-2-1 16,5-3 0-16,-1-3-6 15,4-5-33-15,7-3-45 16,6-3-94-16,3-6-208 15,0-4-569-15</inkml:trace>
  <inkml:trace contextRef="#ctx0" brushRef="#br1" timeOffset="285567.8038">8234 15186 580 0,'0'0'1717'15,"0"0"-1496"-15,0 0-166 16,0 0 77-16,0 0-18 16,0 0-47-16,0 0-4 15,-23 96-18-15,40-63-6 16,2-1-20-16,1-2-12 16,-1 0-7-16,2-6-32 15,-9 2-119-15,1-3-149 16,-7-10-493-16</inkml:trace>
  <inkml:trace contextRef="#ctx0" brushRef="#br1" timeOffset="285831.1807">8535 15186 2051 0,'0'0'461'0,"0"0"-408"16,0 0 104-16,0 0 55 15,0 0-107-15,0 0-55 16,-9 79-27-16,9-56-17 0,0 1-6 16,3-4-1-16,0-1-44 15,2-2-109-15,-5 2-160 16,0-5-437-16,-2-7-823 0</inkml:trace>
  <inkml:trace contextRef="#ctx0" brushRef="#br1" timeOffset="286230.3702">8705 15120 1876 0,'0'0'509'16,"0"0"-468"-16,0 0-8 0,0 0 160 16,0 0-59-1,0 0-56-15,-33 76-30 0,23-43-15 16,4-4-15-16,0 1-9 16,6-3-9-16,0-8 0 15,0-4-2-15,0-6-6 16,9-3 8-16,4-6 7 15,4 0 8-15,5-13-15 16,2-6 0-16,0-5-9 16,0-6 3-16,-2-5-6 15,-5 1 3-15,-1-3 8 16,-7 4-9-16,-9 4 2 16,0 9 7-16,-6 6-13 0,-13 8-2 15,-7 6-8-15,-2 0-43 16,-8 13-157-16,9 0-414 15,5-3-663-15</inkml:trace>
  <inkml:trace contextRef="#ctx0" brushRef="#br1" timeOffset="286961.2886">8917 14839 1318 0,'0'0'543'0,"0"0"-411"16,0 0 132-16,0 0-19 15,0 0-89-15,0 0-50 16,0 0-10-16,-4-7-35 16,14 7-27-16,-1-3-11 15,3 3-10-15,6 0-11 16,-2 0-2-16,-1 0 0 16,3 0-1-16,-6 7 0 15,0-1 0-15,-3-2-8 16,-6 2 7-16,0-2-4 15,-3-1-3-15,0 0 2 16,0 4 6-16,0-3 0 16,-3 5 1-16,-6-3 1 0,0 4 5 15,3 0-6-15,0 0 1 16,3 0 0-16,3 0-1 16,0-3-1-16,0 3-6 15,0-3 6-15,9 1 0 16,0-1 1-16,3 3 0 15,-3-3 1-15,-3 0 1 16,-3-1-2-16,0-2 0 16,-3 1-9-16,0 3 8 15,-6-4 1-15,-6 2 0 16,-6-2 1-16,3-1-1 16,-1 0-20-16,2 0-93 0,4 1-99 15,4-4-356-15,6 0-453 16</inkml:trace>
  <inkml:trace contextRef="#ctx0" brushRef="#br1" timeOffset="287474.1638">9266 14848 1279 0,'0'0'322'16,"0"0"-81"-16,0 0 47 15,0 0-66-15,0 0-93 16,0 0-49-16,0 0-19 16,-9-12-29-16,-1 19-7 15,-2 9 9-15,-6 7-5 16,3 0-1-16,2 10-3 16,-1-3-11-16,5 0-8 15,6-1-6-15,3-8 1 16,0-3-1-16,0-7 0 0,15-2 1 15,3-9 9-15,6 0-8 16,6 0-2-16,0-13-21 16,1-6 6-16,-1-7 7 15,-7-1 8-15,3-6 1 16,-11-3 9-16,0 5 10 16,-9 1 1-16,-6 11 25 15,0 3-6-15,-21 9-24 16,-10 4-16-16,-8 3-6 15,-16 16-85-15,7 5-194 16,8 2-854-16</inkml:trace>
  <inkml:trace contextRef="#ctx0" brushRef="#br1" timeOffset="288811.8205">7546 15755 500 0,'0'0'690'0,"0"0"-525"15,0 0-83-15,0 0 133 16,0 0 52-16,0 0-76 16,0 0-78-16,3-11-30 15,6 8-19-15,9 3 0 0,1-5-20 16,4 3-17-16,8 2-17 16,2-3-2-16,7-2-7 15,2 3-1-15,0 0 1 16,4-4 0-16,-1 4-1 15,-4-1-2-15,-2 3-8 16,-6 0-1-16,-3 0 4 16,1 0 6-16,-4 0-1 15,3 3 1-15,1 1 0 16,2 2 0-16,6-4 1 16,4 3 0-16,2-5 0 15,4 0 1-15,2 0-1 16,-5 0 0-16,-1 0 0 15,-5 0 0-15,-7-5 0 16,-2 3-1-16,-4 2 1 0,-6-2 0 16,6-2 1-16,-2 2-1 15,5 2 0-15,3-1-1 16,-2 1 1-16,8-1 1 16,4 1-1-16,-1-3 0 15,7 3 0-15,-4 0 0 16,1 0 1-16,-4 0 0 15,-3 0-1-15,-3 0 2 16,-2 0 8-16,0 3-4 16,-1-1-6-16,0 6 1 15,1-6-1-15,2 6 1 16,0-8-1-16,-3 4 1 16,1-1 0-16,-1-3 9 0,4 0-1 15,-4 0 16 1,-2 0 5-16,2 0 4 0,-6 0-4 15,-3 0 0-15,-5 0 3 16,-1 0-14-16,-9 0-17 16,-3 0-1-16,-3 3 0 15,-3-3-1-15,0 0-1 16,0 0-14-16,0 0-55 16,0 0-19-16,0 0-125 15,-6 0-439-15,0 0-450 0</inkml:trace>
  <inkml:trace contextRef="#ctx0" brushRef="#br1" timeOffset="288983.267">9775 15745 443 0,'0'0'1537'16,"0"0"-1296"-16,0 0-131 15,0 0-8-15,0 0-102 16,0 0-504-16,0 0-820 0</inkml:trace>
  <inkml:trace contextRef="#ctx0" brushRef="#br1" timeOffset="290333.5386">7719 16022 1162 0,'0'0'341'0,"0"0"-214"16,0 0 131-16,0 0 55 16,0 0-90-16,0 0-49 15,0 0-7-15,-7-10-24 16,7 10-38-16,0 0-39 15,-3 0-20-15,0 0-23 16,-5 15-23-16,-4 12 7 0,-7 7 10 16,-2 3-17-16,3 5 2 15,-3-3-2-15,2-2 1 16,7-5-1-16,1-5-2 16,4-4-31-16,4-6-27 15,3-4-35-15,0-3-79 16,3-6-115-16,9-1-433 15,0-3-276-15</inkml:trace>
  <inkml:trace contextRef="#ctx0" brushRef="#br1" timeOffset="290529.558">7810 16250 1122 0,'0'0'1048'16,"0"0"-928"-16,0 0-88 0,0 0 10 16,0 0-17-16,0 0-25 15,0 0-76-15,12 33-206 16,-9-29-389-16</inkml:trace>
  <inkml:trace contextRef="#ctx0" brushRef="#br1" timeOffset="290996.0317">8219 16017 1913 0,'0'0'283'16,"0"0"-198"-16,0 0 92 16,0 0-26-16,0 0-89 15,0 0 32-15,0 0 0 16,-76 74-27-16,55-45-17 0,-3 1-5 16,5 0-20-1,2-1-9-15,7-5-15 0,4-5-1 16,6-2 0-16,0-3-1 15,6-4-8-15,10-8-9 16,11-2-4-16,0 0-50 16,1 0-34-16,2-12 19 15,-9-2 20-15,0 1 34 16,-9 0 21-16,-5 0 12 16,-4 6 48-16,-3 1 46 15,-7 2-27-15,-11 4-31 16,-6 0-11-16,-4 0 3 0,1 4-13 15,0 2-15 1,9 4-39-16,5 6-107 0,7-5-241 16,6-2-610-16</inkml:trace>
  <inkml:trace contextRef="#ctx0" brushRef="#br1" timeOffset="291460.9658">8465 16054 1382 0,'0'0'944'0,"0"0"-817"15,0 0 27-15,0 0 90 16,0 0-123-16,0 0-94 16,0 0-12-16,27 0 5 15,-9 4-3-15,1-4-8 16,-1 0-3-16,-3 0-6 16,-3 0-2-16,-5 0-7 15,-5 0 8-15,1 0-9 16,-3 0 9-16,0 3-10 15,0 8 11-15,0 1 1 16,0 8 11-16,-12 3 19 0,0 4-1 16,-3 1-5-1,-3 3-8-15,-1-1-8 0,1-3-8 16,-3-2-1-16,6-3 0 16,1-5-5-16,7-2-51 15,1-2-47-15,3-3-111 16,-1-7-282-1,1 1-477-15</inkml:trace>
  <inkml:trace contextRef="#ctx0" brushRef="#br1" timeOffset="291649.914">8432 16209 1536 0,'0'0'906'0,"0"0"-788"0,0 0 31 15,0 0 50 1,0 0-124-16,0 0-69 0,0 0-6 16,69-3-8-16,-33 3-125 15,13 0-174-15,-9 0-500 16,-7 0-619-16</inkml:trace>
  <inkml:trace contextRef="#ctx0" brushRef="#br1" timeOffset="291911.2571">9053 16094 766 0,'0'0'1115'0,"0"0"-953"15,0 0 126-15,0 0 10 16,0 0-90-16,-75 78-78 15,53-56-42-15,-2 1-36 16,5-4-29-16,-1 1-22 16,1-3-1-16,2-3-9 15,1-1-58-15,4-1-62 16,-1 2-157-16,5-4-492 16,2-1-518-16</inkml:trace>
  <inkml:trace contextRef="#ctx0" brushRef="#br1" timeOffset="292142.749">8902 16098 2154 0,'0'0'500'16,"0"0"-443"-16,0 0 34 15,0 0 21-15,0 0-69 16,0 0 5-16,0 0-25 15,15 92-11-15,-9-63-11 16,-3-2-1-16,-3-4-8 16,0 1-40-16,0-2-79 15,0 3-164-15,0-8-406 16,0-2-637-16</inkml:trace>
  <inkml:trace contextRef="#ctx0" brushRef="#br1" timeOffset="292406.9262">9318 16113 1901 0,'0'0'663'0,"0"0"-596"15,0 0 70-15,0 0 39 16,0 0-90-16,0 0-18 0,0 0-11 15,-58 81-16 1,42-49-26-16,-3 1-14 0,2-6-1 16,5-1-5-16,-1-6-43 15,5 0-39-15,2-6-82 16,3-5-205-16,3-3-603 0</inkml:trace>
  <inkml:trace contextRef="#ctx0" brushRef="#br1" timeOffset="292775.29">9459 16094 1392 0,'0'0'1110'0,"0"0"-1033"16,0 0-31-16,0 0 142 15,0 0-85-15,0 0-65 16,-57 73-16-16,45-40-7 15,-1-4-13-15,4 1-1 16,1-6-1-16,2-5 0 16,6-6-1-16,-3-6 1 15,3-4-9-15,0-3 9 16,6 0 8-16,8-6 30 16,11-11-22-16,2-2-16 15,4-8-1-15,-1 0-8 16,-3-2-5-16,-9 1 8 15,-2 3 6-15,-13 5-6 16,-3 6-9-16,-12 5-2 0,-16 6 11 16,-12 3 5-16,4 3-10 15,-6 13-81-15,9 1-201 16,11-4-562-16</inkml:trace>
  <inkml:trace contextRef="#ctx0" brushRef="#br1" timeOffset="293114.2817">9614 16009 1746 0,'0'0'756'15,"0"0"-630"-15,0 0 133 16,0 0-64-16,0 0-120 16,0 0-49-16,0 0-25 15,25-4 0-15,-1 1 10 16,-3 3-11-16,3 0-62 15,-2 0-54-15,-8 0-58 0,-10 0-119 16,-1 4-491 0,-3 2-676-16</inkml:trace>
  <inkml:trace contextRef="#ctx0" brushRef="#br1" timeOffset="293532.7566">9933 15929 1979 0,'0'0'347'0,"0"0"-103"16,0 0 81-16,0 0-153 15,0 0-115-15,0 0-38 0,0 0-7 16,54-25-4-16,-35 20-7 15,2-1 0-15,-3 3-1 16,-3 3-1-16,-6 0-1 16,-6 0-5-16,-3 0-7 15,0 14-4-15,-6 1 5 16,-12 4 13-16,-7 2 5 16,-1 4 2-16,-2 0 1 15,1 0-7-15,1-4 5 16,9-2-6-16,5-2 1 15,6-4-1-15,3-2-1 16,3-3-7-16,0-1 7 16,12-4 0-16,4-2-16 15,4-1-69-15,11 0-121 0,-1-4-309 16,-8-6-450-16</inkml:trace>
  <inkml:trace contextRef="#ctx0" brushRef="#br1" timeOffset="293944.302">10136 15889 818 0,'0'0'1302'0,"0"0"-1115"0,0 0 16 15,0 0 68-15,0 0-123 16,0 0-95-16,0 0-20 15,58-3-17 1,-34 3-10-16,-6 0-4 0,3 0-1 16,-2 0 1-16,-5 0-1 15,-1 0 0-15,-4 0 0 16,-6 0-1-16,0 0 0 16,-3 0-1-16,0 0-11 15,-6 10 12-15,-7 7 2 16,-7 6 30-16,1 3 6 15,-4 4-5-15,7 0-15 16,-3-1-6-16,2 1-6 16,4-4-5-16,1-3 1 15,-2-2-1-15,4-2-1 0,1-2 1 16,3-3-1-16,-4-2-17 16,7-5-41-16,3-1-51 15,0-3-171-15,0-3-366 16,0 0-447-16</inkml:trace>
  <inkml:trace contextRef="#ctx0" brushRef="#br1" timeOffset="294135.3077">10111 16111 859 0,'0'0'1337'0,"0"0"-1106"0,0 0 61 15,0 0-59-15,0 0-140 16,0 0-68-16,113-23-25 16,-68 19-77-16,-8-2-265 15,-7 3-755-15</inkml:trace>
  <inkml:trace contextRef="#ctx0" brushRef="#br1" timeOffset="294837.8886">9536 15773 838 0,'0'0'791'15,"0"0"-602"-15,0 0 93 16,0 0-34-16,0 0-127 16,94-12-54-16,-55 12-10 15,3-4-5-15,7 4-19 16,3 0-1-16,2 0-9 16,3 6-11-16,1-1-5 15,-6-3-7-15,-7-2-33 16,-5 0-119-16,-12 0-121 15,-8-2-319-15,-11-5-247 0</inkml:trace>
  <inkml:trace contextRef="#ctx0" brushRef="#br1" timeOffset="295664.9449">11176 15711 732 0,'0'0'798'15,"0"0"-705"-15,0 0-74 0,0 0-19 16,0 0-166-16,0 0-372 16,0 0-377-16</inkml:trace>
  <inkml:trace contextRef="#ctx0" brushRef="#br1" timeOffset="295921.1228">11176 15711 1026 0,'18'7'588'0,"-18"-7"-387"16,0 0 64-16,0 0-17 15,0 0-84-15,4 0-4 16,-1 0 7-16,8 0-29 0,5 0-32 16,6 0-31-1,17 0-35-15,9 0-26 0,21-3-13 16,-1-1-1-16,7-3-23 15,-2-3-19-15,-16 3-18 16,-5 1-25-16,-21 2-30 16,-14 4-11-16,-17 0-5 15,-17 7-141-15,-11 10-112 16,-5-4-790-16</inkml:trace>
  <inkml:trace contextRef="#ctx0" brushRef="#br1" timeOffset="296967.1145">11243 16025 1245 0,'0'0'410'16,"0"0"-299"-16,0 0-75 15,0 0 4-15,0 0-10 16,0 0-13-16,0 0 3 16,24-33 5-16,-18 29 0 15,3-5 41-15,1 2 41 0,0-3-4 16,3 0 4-16,3-3-6 16,5 3-21-16,0 1-15 15,3 2-25-15,1 0-7 16,2 5 12-16,-2 2-5 15,-8 0-3-15,-1 0-8 16,-10 9-5-16,-3 4-12 16,-3 0 1-16,0 3 30 15,0-2 2-15,0-1-12 16,0-7-1 0,6-2-11-16,15-4 10 0,4 0-31 15,8-10-2-15,18-10-119 16,-8 1-150-16,-10-1-544 0</inkml:trace>
  <inkml:trace contextRef="#ctx0" brushRef="#br1" timeOffset="297580.3985">11279 15662 1028 0,'0'0'688'0,"0"0"-551"16,0 0 176-16,0 0 16 15,0 0-84-15,0 0-112 16,0 0-70-16,52-17-33 0,-31 4-17 16,0 0-11-16,-4 2 11 15,-1 2 1-15,-3-1-8 16,-4 4 7-16,-3 2 17 16,-5 1 0-16,2 3-12 15,5 0-2-15,-5 0-5 16,6 0 1-16,0 3 6 15,1 6-5-15,4 2 2 16,5 2-3-16,-3-3-1 16,7 0 4-16,-1-3-3 15,1-4-11-15,-1-3 7 16,5 0-8-16,-2-3-7 16,2-7-26-16,-5 0 0 0,4 0-35 15,1 0-66-15,-5-1-223 16,-1 2-789-16</inkml:trace>
  <inkml:trace contextRef="#ctx0" brushRef="#br1" timeOffset="299551.8376">12738 15423 1245 0,'0'0'261'0,"0"0"-95"15,0 0 131-15,0 0-12 16,0 0-65-16,0 0-51 16,0 0-26-16,18-36-45 15,-18 36-24-15,0 14-39 16,0 12 13-16,-12 10 31 15,-5 8-39-15,1 1-20 16,-6 2-15-16,-2-4-5 0,6-4-6 16,-3-5-13-16,9-4-55 15,-1-5-102-15,5-2-122 16,5-9-414-16,1-7-454 16</inkml:trace>
  <inkml:trace contextRef="#ctx0" brushRef="#br1" timeOffset="299951.5278">12955 15450 1500 0,'0'0'618'15,"0"0"-517"-15,0 0 86 0,0 0-16 16,0 0-30-16,0 0 4 15,-53 76-52-15,25-33-27 16,1 0-10-16,-2 2-24 16,6-1-16-16,4-7-8 15,9-5-2-15,6-8 0 16,4-5-6-16,0-9 0 16,16-3 1-16,8-7 9 15,6 0-10-15,5-14-7 16,4-8-32-16,-1-4 12 15,2-4 10-15,-7-4 1 0,-5-1 3 16,-11 0 5-16,-4 1 8 16,-10 4 0-16,-3 6-10 15,-10 7-5-15,-12 4 4 16,-1 6-1-16,-1 5-67 16,-4 2-124-16,9 2-324 15,8 2-449-15</inkml:trace>
  <inkml:trace contextRef="#ctx0" brushRef="#br1" timeOffset="300508.4845">13331 15157 1625 0,'0'0'377'0,"0"0"-109"16,0 0 26-16,0 0-77 15,0 0-91-15,0 0-59 16,0 0-23-16,4 5 2 16,-4 5-21-16,0 1-13 0,0 5-6 15,0-3-5 1,-11 1 0-16,-2 1-1 0,4-4 0 16,0-1 0-16,-2-3 0 15,7-1-1-15,4-3-11 16,0-3-3-16,0 0-6 15,15 0-1-15,0 0 12 16,7-8-7-16,-2 3 11 16,0 2 5-16,0 2 1 15,-8 1 0-15,-1 0 1 16,-2 1 5-16,1 7 1 16,-4 3 4-16,-3 0-5 15,-3 2 0-15,0-3-6 0,0 2 0 16,-9-2 0-16,-10 2-1 15,-1 0 1-15,-6-5-6 16,3 2-4-16,3-5-62 16,4-1-140-16,7-3-301 15,6 0-408-15</inkml:trace>
  <inkml:trace contextRef="#ctx0" brushRef="#br1" timeOffset="300785.2753">13341 15083 1328 0,'0'0'582'0,"0"0"-422"16,0 0 147-16,0 0-8 15,0 0-113-15,0 0-90 16,0 0-42-16,67-6-26 16,-34 6-28-16,1 0-9 15,-2 0-64-15,-3 0-47 16,-13 6-100-16,-7 7-293 16,-5-2-287-16</inkml:trace>
  <inkml:trace contextRef="#ctx0" brushRef="#br1" timeOffset="301289.1141">13805 15076 1687 0,'0'0'538'16,"0"0"-385"-16,0 0 101 15,0 0-2-15,0 0-122 0,0 0-66 16,0 0-20 0,29-10-19-16,-18 10-16 0,1 0-8 15,3 0 0-15,3 2-1 16,-2 3 0-16,0-2-1 15,1 2 0-15,-5-5-15 16,-6 2-1-16,-3-2 10 16,-3 0-1-16,0 0-2 15,0 3-4-15,0 1 3 16,-3 2 11-16,-3 4 16 16,-3 4 11-16,-2 0 2 15,1 6-5-15,1 5-3 16,-1 0-3-16,-2 3-3 15,-2 1-3-15,1-2-3 0,1 0-8 16,-2-5 0-16,5-5 0 16,2 1-1-16,4-9-1 15,0-3-38-15,3-2-43 16,0-4-56-16,0 0-205 16,3 0-787-16</inkml:trace>
  <inkml:trace contextRef="#ctx0" brushRef="#br1" timeOffset="301589.1573">13750 15268 1051 0,'0'0'840'0,"0"0"-629"16,0 0 101-16,0 0 2 16,0 0-108-16,0 0-72 15,0 0-42-15,71-3-37 16,-41 3-25-16,-1 0-15 16,3 0-15-16,-5 0-1 15,-3 0-41-15,-6 0-45 16,-9 0-65-16,-9 0-151 15,0 0-517-15,-6 0-819 0</inkml:trace>
  <inkml:trace contextRef="#ctx0" brushRef="#br1" timeOffset="302946.4816">14480 15684 1857 0,'0'0'341'0,"0"0"-140"16,0 0 40-16,0 0-20 16,0 0-76-16,0 0-63 15,0 0-27-15,23-36-19 16,-23 36-25-16,0 9-10 15,0 13 6-15,0 5 20 16,0 8-15-16,0 1-11 16,-6 0 1-16,3-2-2 15,0-5-1-15,-5-6-18 16,5-2-34-16,0-5-20 16,3-3-41-16,0-4-90 15,0-2-146-15,0-4-443 0,2-3-616 16</inkml:trace>
  <inkml:trace contextRef="#ctx0" brushRef="#br1" timeOffset="303264.5125">14576 15563 1627 0,'0'0'338'15,"0"0"-106"-15,0 0 33 16,0 0-29-16,0 0-109 16,0 0-64-16,0 0-30 0,82-41-17 15,-55 41-5 1,-4 0-10-16,6 4 1 16,-8 12 4-16,3 1 1 15,-9 4 4-15,0-1-11 0,-12-2-1 16,-3-2 0-16,-3-2 0 15,-17-5 1-15,-2 2 2 16,-8-4-2-16,-2-5-43 16,6 2-51-16,3-4-122 15,13 0-376-15,3 0-658 0</inkml:trace>
  <inkml:trace contextRef="#ctx0" brushRef="#br1" timeOffset="303670.1268">14958 15532 920 0,'0'0'1222'16,"0"0"-1125"-16,0 0-58 15,0 0 89-15,0 0 5 16,0 0-41-16,84 24-13 15,-77-4-21-15,-4-1-7 16,0 5-14-16,-3-1-17 16,0-3-13-16,0-1-7 15,-9-3 0-15,-2-7 0 0,2-1 0 16,2-4 0-16,0-4 0 16,1 0 22-16,6-3 23 15,0-11-15-15,0-6-10 16,13-4-19-16,5-5 7 15,6 0-1 1,3-1-7-16,-2 7-14 0,-2 3-26 16,-4 10-38-16,-7 6-53 15,-4 4-99-15,-1 0-246 16,-4 7-207-16,0 3-472 0</inkml:trace>
  <inkml:trace contextRef="#ctx0" brushRef="#br1" timeOffset="304000.3666">15386 15526 1542 0,'0'0'603'0,"0"0"-461"16,0 0 57-16,0 0 6 16,0 0-68-16,0 0-53 15,0 0-30-15,-88 43-17 16,78-32-19-16,4 2-11 15,6-1-7-15,0-2-9 16,6 0 7-16,13-3 2 16,5-1 8-16,1-6-8 15,5 0-20-15,-4 0-5 16,-1-4-11-16,-1-8 16 0,-8-2 11 16,-6-1 8-1,-4-2-6-15,-6 0 6 0,0 1 0 16,-6 2-5-16,-8 4-1 15,-6 3-56-15,-5 7-134 16,4 0-395-16,7 1-434 0</inkml:trace>
  <inkml:trace contextRef="#ctx0" brushRef="#br1" timeOffset="304315.1457">15626 15281 1506 0,'0'0'528'15,"0"0"-414"-15,0 0 143 16,0 0-13-16,0 0-83 16,0 0-86-16,0 0-20 15,0-6-15-15,0 19 7 16,0 7 21-16,0 6 0 15,0 8-14-15,0 5-9 16,0 1-26-16,0 2-8 16,2-2-10-16,3-3-1 15,0-4-30-15,-4-7-56 16,-1-3-37-16,0-3-95 0,-6-4-157 16,-5-6-410-1,2-3-780-15</inkml:trace>
  <inkml:trace contextRef="#ctx0" brushRef="#br1" timeOffset="304503.1437">15522 15512 1970 0,'0'0'289'16,"0"0"-105"-16,0 0 70 0,0 0-107 15,85 0-104 1,-43 1-43-16,-3 2-43 16,7-3-165-16,-15 0-483 0,-7 0-483 15</inkml:trace>
  <inkml:trace contextRef="#ctx0" brushRef="#br1" timeOffset="304851.9516">15886 15494 1350 0,'0'0'585'0,"0"0"-493"16,0 0 138-16,0 0-43 16,0 0-58-16,0 0-68 15,-21 85-27-15,21-76-16 16,3 2-5-16,15-8 5 0,-2-3-1 15,10 0-8-15,-1-3-8 16,5-13-1-16,0-1-7 16,-1-3-11-16,0 0 10 15,-11 1 7-15,-3 1 1 16,-9 6-1-16,-6 5 0 16,-3 3-19-16,-21 4 20 15,-8 0 2-15,-3 0-2 16,-1 14-102-16,0 6-155 15,6-7-311-15,14 0-410 0</inkml:trace>
  <inkml:trace contextRef="#ctx0" brushRef="#br1" timeOffset="305381.8618">16238 15447 1594 0,'0'0'522'0,"0"0"-339"16,0 0 113-16,0 0-74 16,0 0-107-16,0 0-34 15,0 0-31-15,27 55-29 16,-21-31-10-16,-3 2-10 0,-2 1 0 15,-1-7-1 1,0-4-9-16,0-3 0 0,-1-3 3 16,-5-6-9-16,0-4-9 15,3 0 2-15,-3 0 22 16,6-14 4-16,0-2-4 16,0-1-18-16,9-6-4 15,3-3 4-15,6-1 10 16,1 1-7-16,0-1-1 15,4 4 2-15,-6 3 2 16,2 8 4-16,-3 2 8 16,-6 6 6-16,-1 1 12 0,2 3 22 15,-5 0-5-15,-3 3-13 16,0 11 7-16,-3 0-4 16,0 4 2-16,0 3-11 15,-3 4-5-15,-3-2-10 16,-4 1 0-16,2-1-1 15,2-3 0-15,0-4-48 16,3-3-76-16,0-3-162 16,-1 0-469-16,4-10-669 0</inkml:trace>
  <inkml:trace contextRef="#ctx0" brushRef="#br1" timeOffset="305689.6744">16708 15447 1313 0,'0'0'372'0,"0"0"-78"0,0 0 42 16,0 0-119-16,0 0-79 15,0 0-50-15,0 0-19 16,-17-7 14-16,10 11 0 15,1 6-31-15,2 2-24 16,4 5-14-16,0 0-4 16,4 2-1-16,8 1 0 15,6 0 0-15,-6-3-1 16,-5-5-7-16,-5 0-1 0,-2-4-12 16,-15-1-3-16,-40 0 3 15,4 0-123-15,8-2-580 0</inkml:trace>
  <inkml:trace contextRef="#ctx0" brushRef="#br1" timeOffset="320094.2832">17581 15556 1015 0,'0'0'839'0,"0"0"-722"16,0 0-82-16,0 0 88 15,0 0 19-15,-24 17-44 16,18-14-45-16,3 0 2 16,0-1 2-16,0-2-4 15,-1 2 1-15,1-2-6 16,-5 0-13-16,-1 0-12 15,0 0-14-15,-1 0-8 16,4 0 1-16,6 0-1 16,0 0-1-16,0-4-8 15,0-3-7-15,3 1-4 0,6 1 18 16,-4 3 1-16,1-1 5 16,-3 3 4-16,0 0 6 15,2 0 12-15,-2 0 0 16,5 0 3-16,-1 3 4 15,-1 1-1-15,-3 5-17 16,1-1-4-16,-1 1-11 16,-1 1 1-16,-2-1 4 15,0-2-5-15,0-3 5 16,-3 2-4-16,-6-3 8 16,0-3 14-16,-2 0-13 15,2 0-10-15,3 0 1 16,5 0-1-16,1-6 3 15,0-8-4-15,10 1-21 16,7-2 3-16,-2 1 12 0,-1 4 5 16,-1 3 1-16,-7 0 0 15,0 4 1-15,-3 3 11 16,-2 0 1-16,3 0 5 16,1 0-4-16,1 0-4 15,1 0-4-15,4 3-4 16,1 4 4-16,-5 3 1 15,2 3-5-15,2 1-1 16,-5 0 11-16,-6 4-5 16,0 2 11-16,-3 1 2 15,-18 1-13-15,-7-2-1 16,-8 1 2-16,-6-9 5 0,-7 2-7 16,1-5-6-16,-1 2 0 15,7-6-39-15,-1-5-93 16,11 0-398-16,16-8-1079 0</inkml:trace>
  <inkml:trace contextRef="#ctx0" brushRef="#br1" timeOffset="320315.4995">17675 15245 2160 0,'0'0'574'15,"0"0"-512"-15,0 0-38 16,0 0 106-16,0 0-19 16,0 0-95-16,0 0-16 15,6 6-142-15,-3 1-503 0</inkml:trace>
  <inkml:trace contextRef="#ctx0" brushRef="#br1" timeOffset="321550.5401">19197 15130 1644 0,'0'0'277'0,"0"0"-200"0,0 0 72 15,0 0 94-15,0 0-46 16,0 0-94-16,0 0-40 16,0-10-19-16,0 29 12 15,-3 8 63-15,-10 9-37 16,-3 7-32-16,-4 1-25 15,-3 1-13-15,-1-1-6 16,0-4-5-16,8-4 0 16,-4-3-1-16,7-8-6 15,3-1-24-15,0-6-29 16,4-3-45-16,3-3-105 16,3-5-156-16,0-6-387 15,9-1-661-15</inkml:trace>
  <inkml:trace contextRef="#ctx0" brushRef="#br1" timeOffset="321845.571">19420 15192 1377 0,'0'0'860'16,"0"0"-778"-16,0 0-63 15,0 0 99-15,0 0 123 16,0 0-79-16,-15 78-62 16,2-40-28-16,0 3-19 15,-4 1-17-15,4 0-7 0,-2-5-11 16,3 0-8-16,1-8-9 16,1-2 0-16,-3-4-1 15,2-4 0-15,-1-2-20 16,-1-5-52-16,-4-4-98 15,2-5-349-15,5-3-577 0</inkml:trace>
  <inkml:trace contextRef="#ctx0" brushRef="#br1" timeOffset="322124.0696">19029 15251 1077 0,'0'0'916'15,"0"0"-780"-15,0 0-33 16,0 0 99-16,0 0-40 16,80 17-51-16,-34-6-52 15,9 5-7-15,1-2-13 16,4-2-23-16,-1 1-16 15,-4-6-17-15,-9 1-117 16,-13-3-109-16,-17-2-322 16,-7-3-87-16,-9 1-475 0</inkml:trace>
  <inkml:trace contextRef="#ctx0" brushRef="#br1" timeOffset="322386.102">19037 15413 1126 0,'0'0'746'16,"0"0"-659"-16,0 0-17 15,0 0 139-15,97 0 10 16,-61 3-73-16,4 6-22 15,2 3-14-15,1 1-20 16,-4 1-51-16,-8-1-21 0,-1 3-18 16,-11-2-72-16,-2-5-196 15,-7-3-572-15</inkml:trace>
  <inkml:trace contextRef="#ctx0" brushRef="#br1" timeOffset="323090.3663">19944 15397 1343 0,'0'0'562'16,"0"0"-406"-16,0 0 36 15,0 0 60-15,0 0-29 16,0 0-84-16,0 0-63 16,21-13-25-16,-18 27 25 15,2 8-1-15,2 8-25 16,2 3-23-16,-5 0-17 16,1 0-8-16,-1-2-2 15,0-3-16-15,-2-4-49 16,-2-4-68-16,0-3-134 15,-3-5-323-15,-7-9-408 0</inkml:trace>
  <inkml:trace contextRef="#ctx0" brushRef="#br1" timeOffset="323423.6094">20044 15288 2068 0,'0'0'347'16,"0"0"-258"-16,0 0 11 15,0 0 91-15,0 0-70 16,0 0-69-16,0 0-38 16,75-10-13-16,-44 16-1 0,3 8 1 15,5-3 0-15,-6 5 0 16,-4 0 5-16,-4 1-5 15,-9 2 5-15,-9-2-4 16,-7-3-1-16,0 1 8 16,-16-2-3-16,-10 1-5 15,-3-4-1-15,-6 0-32 16,2-3-73-16,-5-4-114 16,11 0-253-16,9-3-339 0</inkml:trace>
  <inkml:trace contextRef="#ctx0" brushRef="#br1" timeOffset="323812.2066">20453 15319 1465 0,'0'0'914'0,"0"0"-791"15,0 0 10-15,0 0 80 16,0 0-89-16,0 0-83 15,0 0-20-15,50 28-1 16,-30-7-12-16,2 5-8 16,-3 0 1-16,-3-3-1 15,-6-2-1-15,-6-5-6 16,-4-3-12-16,0-6-32 16,-8-7 31-16,-8 0 14 15,0 0 6-15,3-11 0 16,7-5 1-16,2-10-1 0,4-3-1 15,7-2 1-15,11 1-1 16,6 0 0-16,-2 11-13 16,2 6-25-16,-8 6-44 15,0 7-57-15,-3 0-51 16,3 0-158-16,-6 10-326 16,1-3-252-16</inkml:trace>
  <inkml:trace contextRef="#ctx0" brushRef="#br1" timeOffset="324108.324">20823 15325 1491 0,'0'0'485'0,"0"0"-215"15,0 0 65-15,0 0-102 0,0 0-100 16,0 0-66-16,0 0-18 16,-17-4-19-16,5 20-19 15,5-2-10-15,2 7 0 16,5-6-1-16,0 2-2 15,11-5-4-15,10-1-4 16,1-4-5-16,8-1-16 16,-2-3 4-16,4-3-9 15,2 0-21-15,-9-3-19 16,-2-11 17-16,-7 1 36 16,-7-6 12-16,-6-1 1 15,-3 0 9-15,-8-2 1 0,-15-1-1 16,-7 3-8-1,-5 6-62-15,0-6-185 0,5 6-470 16,14 5-592-16</inkml:trace>
  <inkml:trace contextRef="#ctx0" brushRef="#br1" timeOffset="324380.645">21079 15001 1810 0,'0'0'564'0,"0"0"-481"16,0 0 44-16,0 0 87 15,0 0-57-15,0 0-88 16,0 0-42-16,21 36 31 0,-13 0-4 16,3 7-18-16,2 4-7 15,-2 3-5-15,-2-2-14 16,0-4-4-16,-3-2-5 15,-1-8-1-15,-1-2-1 16,-3-9-47-16,-1-2-28 16,0-8-63-16,0-3-218 15,-5-6-571-15</inkml:trace>
  <inkml:trace contextRef="#ctx0" brushRef="#br1" timeOffset="324593.32">21097 15251 1197 0,'0'0'1087'0,"0"0"-916"16,0 0 32-16,0 0 3 16,0 0-103-16,87-10-64 15,-52 14-27-15,1 6-12 16,-4 3-57-16,-2 1-161 15,-11-1-470-15,-7-6-767 0</inkml:trace>
  <inkml:trace contextRef="#ctx0" brushRef="#br1" timeOffset="324899.6949">21440 15312 1883 0,'0'0'392'0,"0"0"-213"0,0 0 46 16,0 0-64-16,0 0-91 16,0 0-47-16,0 0-13 15,-22 52-10-15,28-39-6 16,10 1 5-16,7-4 0 16,0-3-8-16,2-4-9 15,0-3-4-15,-4 0 13 16,-4-7 0-16,-6-9 7 15,-5 0-4-15,-6-2 5 0,0 1 1 16,-9 1 0-16,-12 3-2 16,-6 4-8-16,-12 5-72 15,7 1-222-15,6 3-508 0</inkml:trace>
  <inkml:trace contextRef="#ctx0" brushRef="#br1" timeOffset="325393.0032">21655 15258 954 0,'0'0'1133'0,"0"0"-1006"15,0 0-50-15,0 0 138 16,0 0-38-16,0 0-46 15,0 0-55-15,46 63-25 16,-37-43-12-16,-4 0-19 16,-2-3-13-16,-3-1-6 15,0-3-1-15,0-7 0 16,0 1 0-16,0-4 0 16,0-1-1-16,0-2-28 15,0 0 1-15,0 0-1 16,0-9-32-16,7-6-36 15,7-5 33-15,2-4 19 16,7-4 4-16,-4-2 23 0,-1 0 17 16,0 2 1-1,-5 6 31-15,-1 5 21 0,-3 7 20 16,-1 1 20-16,0 9-8 16,0 0-36-16,-1 9-29 15,1 11-2-15,4 4 2 16,-5 5-2-16,1 1-7 15,-1 0-4-15,0-4-6 16,-4-3-6-16,-3-3-42 16,0-3-86-16,-3-8-212 15,-7-3-595-15</inkml:trace>
  <inkml:trace contextRef="#ctx0" brushRef="#br1" timeOffset="325859.3385">22631 15347 586 0,'0'0'0'0,"0"0"-300"0</inkml:trace>
  <inkml:trace contextRef="#ctx0" brushRef="#br1" timeOffset="326764.11">22631 15347 869 0,'15'-77'740'0,"-8"69"-622"0,1 1-38 16,-4-3 147-16,1 3-19 15,-4 2-65-15,-1 4-43 16,0-2 5-16,0 0-15 16,0 0-5-16,-3 1 0 15,-4 2-11-15,-7 0-18 16,-1 0-20-16,-2 5-2 16,-2 5-10-16,2 3-9 0,5 0-9 15,0 3-6 1,7-2-1-16,5-1-5 0,0-3-3 15,8-4 1-15,8 0-20 16,3-6-17-16,0 0-16 16,1 0 4-16,1-6 9 15,-4-3 8-15,0-8 6 16,-1 0 22-16,0-3 11 16,-4 0 1-16,0 1 27 15,-3 2 31-15,-3 7 17 16,-3 0 10-16,-2 7-13 15,-1 0-21-15,0 3-21 16,0 0-19-16,0 6-11 16,0 11-6-16,0 5 6 15,0 6 0-15,0-2 0 16,3-2-1-16,9-4-5 16,0-5-6-16,3-5-12 0,3-3-20 15,0-7-5-15,-2 0 3 16,2-2 5-16,-1-10-12 15,-4-6 15-15,0-3 14 16,0-2 2-16,-2-1-3 16,-3 2 13-16,-4 2 12 15,-2 4 15-15,-2 6 13 16,0 3 3-16,0 0 4 16,0 4-7-16,0-1-3 15,0 4-1-15,0-3 0 16,3-2-4-16,14-2-20 0,7-1-14 15,8 2 4 1,-6-4-8-16,1 3 0 0,-7 4 16 16,-5 0 1-16,-11 3 0 15,-4 0-7-15,0 6-11 16,-4 8 5-16,-14 8 14 16,3 2 18-16,2 4 1 15,2 0-4-15,8-5-6 16,3 0 0-16,6-3-3 15,15-6-6-15,1-1-22 16,5-6-130-16,6-7-116 16,-5 0-345-16,-5-5-326 0</inkml:trace>
  <inkml:trace contextRef="#ctx0" brushRef="#br1" timeOffset="327119.5507">23317 15182 1418 0,'0'0'497'16,"0"0"-304"-16,0 0 81 15,0 0-63-15,0 0-100 16,90 11-64-16,-65-5-36 16,-1-6-11-16,-6 0-88 15,-3 0-47-15,-9 0-48 16,-3 0-22-16,-3-7-43 15,0-3 113-15,0 0 129 0,-8 1 6 16,-4 3 70 0,2 1 27-16,-2 3 63 0,-4-1 3 15,-1 3-9-15,-5 0-30 16,-4 3-26-16,-4 9 5 16,1 5 13-16,2 3-8 15,9 0-44-15,8 2-31 16,10-2-23-16,11 0-10 15,24-2-11-15,30 1-122 16,-4-8-230-16,-4-6-835 0</inkml:trace>
  <inkml:trace contextRef="#ctx0" brushRef="#br1" timeOffset="327905.6315">23926 14819 62 0,'0'0'1291'0,"0"0"-946"16,0 0-57-16,0 0-18 16,0 0-19-16,0 0-41 15,0 0-65-15,9-33-50 16,-9 47-56-16,-2 18-1 0,-1 9 8 15,2 11-22-15,1 5-9 16,0 2-9-16,7-7-6 16,7-2-1-16,-8-7 0 15,-2-10-10-15,-1-7-5 16,-3-6-14-16,0-7-18 16,0-7-3-16,0-2 11 15,0-4 20-15,0 0 20 16,2-18 1-16,7-1-1 15,5-9 0-15,7-3 0 16,0-2 1-16,3 4-1 0,-2 5 2 16,-3 5 10-1,-2 9 9-15,-2 9-5 0,3 1 8 16,-2 0-3-16,3 10-1 16,-5 8-10-16,1 5-2 15,-4 4-1-15,-4 1 2 16,-4-4-2-16,-3-1-6 15,0-3 0-15,-15-7 0 16,-1-3-1-16,-7-3 0 16,-2-2-14-16,-2-5-46 15,1 0-42-15,4 0-111 16,6-3-319-16,10-9-345 0</inkml:trace>
  <inkml:trace contextRef="#ctx0" brushRef="#br1" timeOffset="328388.4174">24463 15157 772 0,'0'0'616'16,"0"0"-345"-16,0 0 129 16,0 0-79-16,0 0-88 0,0 0-90 15,71-10-67-15,-63 10-53 16,1 0-23-16,3 0-2 16,-2 0-67-16,2 0-48 15,-1 0 1-15,-4-3-15 16,-1-2 9-16,-1 3 38 15,-4-5 52-15,-1 0 32 16,0 4 34-16,-10-4 10 16,-10 4-3-16,-5-1 41 15,-2 4 19-15,-4 0 21 16,1 0-3-16,1 4-12 16,7 9-32-16,4 1-36 15,11 6-20-15,7-1 1 0,1 4-4 16,22-3-16-1,3-3 0-15,7-2-49 0,-1-1-104 16,7-10-101-16,-10-3-304 16,-3-1-412-16</inkml:trace>
  <inkml:trace contextRef="#ctx0" brushRef="#br1" timeOffset="328736.3345">24742 15096 899 0,'0'0'1068'0,"0"0"-805"15,0 0-85-15,0 0-12 16,0 0 24-16,0 0-25 16,0 0-66-16,0 0-42 15,37 93-35-15,-28-69-17 16,0-1-5-16,-4-4-28 0,-2-5-54 15,-3-2-110 1,0-9-192-16,0-3-450 0,-2 0-678 16</inkml:trace>
  <inkml:trace contextRef="#ctx0" brushRef="#br1" timeOffset="328957.4211">24815 15027 1835 0,'0'0'572'16,"0"0"-493"-16,0 0 20 15,0 0-20-15,0 0-79 0,0 0-47 16,0 0-205-16,-2 39-662 16</inkml:trace>
  <inkml:trace contextRef="#ctx0" brushRef="#br1" timeOffset="329376.8397">24942 15123 1825 0,'0'0'903'15,"0"0"-752"-15,0 0-30 16,0 0-30-16,0 0-50 15,0 0-22-15,0 0-5 16,61 56-13-16,-52-33-1 16,-3-4 0-16,0-2 0 0,-5-3-1 15,-1-1-5-15,0-8-13 16,0 0-5-16,0-2 12 16,0-3-2-16,0 0-2 15,0 0-1-15,0-9 0 16,2-5 6-16,7-3 1 15,4-2 2-15,7-7 7 16,-1-1 0-16,1 4 1 16,-3-4 0-16,-2 8 0 15,-3 5 9-15,-3 4 11 16,-4 7 9-16,-1 3 6 16,-1 0-11-16,0 0-15 0,1 16-2 15,-1 2-5-15,-1 2-1 16,1 6 1-16,-2-4-2 15,-1-2-30-15,4 0-84 16,-3-3-185-16,2-5-278 16,2-4-311-16</inkml:trace>
  <inkml:trace contextRef="#ctx0" brushRef="#br1" timeOffset="329909.072">25431 15083 1774 0,'0'0'566'16,"0"0"-464"-16,0 0 69 0,0 0-28 15,0 0-35-15,-92-7-26 16,62 21-40-16,1 6-23 16,6 0-11-16,8 2-7 15,4-1 0-15,10-1-1 16,1-1-8-16,0-8 1 15,13-2-11-15,5-3-9 16,3-6-27-16,4 0-7 16,-2 0 13-16,1-9 15 15,-2-8 12-15,-3-6 5 16,-1-3 16-16,2 0 8 0,-4-1 28 16,0 3 33-1,-3 4 23-15,-5 5-8 0,-2 8-12 16,-4 4-20-16,-1 3-31 15,-1 0-20-15,0 0-1 16,0 16-1-16,0 8 0 16,0 11 1-16,2 6 0 15,8 8 0-15,8 6 0 16,0 2 0-16,3-1 0 16,-2 1 1-16,-4-8-1 15,-3-3 0-15,-7-6 0 16,-5-11 0-16,0-6-1 15,-20-7 1-15,-5-8-1 16,-8-5-11-16,-6-3-72 16,-19-23-158-16,12-4-415 0,6-2-1067 15</inkml:trace>
  <inkml:trace contextRef="#ctx0" brushRef="#br1" timeOffset="330961.1726">26121 15113 1043 0,'0'0'360'15,"0"0"-166"-15,0 0 26 16,0 0-10-16,0 0-24 16,0 0-42-16,0 0-26 15,52-59-5-15,-46 49 12 16,-3 3 13-16,-3 4-22 16,0-3-53-16,0 2-14 15,-2 4-19-15,-10 0-9 0,-6 0-6 16,-4 3-6-1,2 11-8-15,3 6 0 0,5 2-1 16,6 1 0-16,6 1 0 16,0-2-1-16,6 2-19 15,7-4-20-15,3 0-29 16,1-4-36-16,2-3-69 16,4-3-60-16,15-10-269 15,-3 0-133-15,-2-4-135 0</inkml:trace>
  <inkml:trace contextRef="#ctx0" brushRef="#br1" timeOffset="331698.7314">26478 15133 776 0,'0'0'726'0,"0"0"-452"0,0 0 33 15,0 0-20 1,0 0-67-16,0 0-82 0,0 0-50 16,-11-43-29-16,-6 43-4 15,-1 6-13-15,3 5-8 16,4 5-14-16,5-2-10 15,6 3-2-15,0-2-8 16,1 2 0-16,15-1-1 16,4-5 0-16,2-1-12 15,-1-1-35-15,-1-5-27 16,-3-4-16-16,-3 0-12 16,-1 0 18-16,-2-4 24 15,0-9 18-15,-3-2 10 16,-3-3 22-16,-1-2 11 15,-2-2 9-15,-2 1 22 16,0 2 7-16,0 2 22 16,-2 6-3-16,-4 1-29 0,1 5-19 15,1 1-9-15,2 1 1 16,1 3-1-16,1-3 6 16,0 3 2-16,3-3 5 15,11 2 36-15,5-5-29 16,2 2-13-16,3 1-5 15,-2 0 4-15,-1 3 4 16,-6 0 8-16,-4 3-6 16,-1 7-6-16,-6 4-6 15,-2 4 0-15,-2 2 2 0,0-3 7 16,0 3-3-16,0-3-5 16,0-4 6-1,0-3-6-15,0-1-1 0,0-8-2 16,0-1-4-16,0 0 5 15,0 0-9-15,0 0 10 16,0-1-1-16,7-9-4 16,6-3-2-16,4-7 6 15,5-3 0-15,4-3 0 16,2-1 1-16,-2-2 0 16,-3 6 6-16,-3 6 25 15,-10 7 10-15,-5 5-5 16,-4 5-9-16,-1 0-14 15,0 5-11-15,0 12-2 16,0 6 18-16,-4 4-6 0,2-2-3 16,2 3-8-16,0-5-1 15,0 0-1-15,10-4-17 16,-1-5-55-16,-1-4-108 16,1-7-108-16,-2-3-414 15,-1 0-835-15</inkml:trace>
  <inkml:trace contextRef="#ctx0" brushRef="#br1" timeOffset="331981.7205">27171 14982 1839 0,'0'0'328'0,"0"0"-156"16,0 0-5-16,0 0-61 15,0 0-30-15,0 0-25 16,0 0-20-16,-37 39-4 16,37-19-8-16,0 0-5 15,0 2-4-15,3 1-2 16,7 1-2-16,0-2 0 16,-2-1 12-16,-4-2-9 15,-4-5-8-15,0-4 1 16,-4 0-1-16,-11-4-1 15,-6-2-8-15,-9-4-105 16,3 0-185-16,7 0-437 0</inkml:trace>
  <inkml:trace contextRef="#ctx0" brushRef="#br1" timeOffset="332508.4996">27374 15031 1741 0,'0'0'489'0,"0"0"-329"16,0 0 87-1,0 0-43-15,0 0-84 0,0 0-45 16,0 0-2-16,1 46-37 15,-4-19-18-15,3-7-12 16,0 3-6-16,0-4 0 16,2-2 0-16,7-1-6 15,4-9-3-15,-1-1-20 16,2-6-25-16,3 0-13 16,3-6-21-16,-2-11-26 15,1-6-9-15,1-4 33 16,-1 1 20-16,0-4 54 15,-4 4 16-15,-2 3 45 16,-3 5 29-16,-4 6 23 16,-3 6 20-16,-3 5-29 0,1 1-25 15,-1 0-21-15,2 0-27 16,-1 11-7-16,1 8 6 16,5 5 1-16,0-2-5 15,4 5-10-15,2-4 0 16,1 1-12-16,-4-9-62 15,-1 2-136-15,-5-10-174 16,0-1-611-16</inkml:trace>
  <inkml:trace contextRef="#ctx0" brushRef="#br1" timeOffset="333154.343">27781 14997 1702 0,'0'0'595'16,"0"0"-420"-16,0 0 44 0,0 0-7 15,0 0-95-15,0 0-56 16,46 89-34-16,-35-62-20 16,-1-1-5-16,-1-3 4 15,-3-3-6-15,-3-3-1 16,-3-7-19-16,0-3-5 15,0-4-9-15,0-3-8 16,-3 0 0-16,1 0-14 16,2-7 10-16,0-9 7 15,10-4 5-15,9-2 13 16,2-2 14-16,3-2 7 0,-2-1 1 16,-4 8 14-16,-5 5 24 15,-5 7 10-15,-5 1 15 16,-2 6-19-16,-1 0-18 15,0 0-7-15,0 6-19 16,0 5 11-16,0 4 3 16,0 5-5-16,0-3-9 15,0-4 0-15,-1-1 0 16,-1-3-1-16,2-4-1 16,-1-1-6-16,1-4-15 0,0 0-11 15,0 0-3 1,0 0 12-16,0-10 1 15,7-3-2-15,8-1 7 0,3-6 9 16,3-3 8-16,3 1 1 16,-4-1 0-16,-1 3 8 15,-7 9 29-15,-5 1 16 16,-4 8-16-16,-2 2-13 16,-1 0-6-16,0 0-10 15,0 13-8-15,0 6 17 16,0 5 3-16,0 6-5 15,0-4 1-15,0 3-4 16,0-1-11-16,4-3 0 16,3-5-1-16,-2-3-18 15,-1-7-55-15,-1-5-90 0,-2-5-187 16,1 0-495-16</inkml:trace>
  <inkml:trace contextRef="#ctx0" brushRef="#br1" timeOffset="333555.8692">28352 15073 1283 0,'0'0'696'0,"0"0"-597"15,0 0 130-15,0 0 31 16,0 0-96-16,0 0-79 15,0 0-45-15,80 23-26 16,-61-22-14-16,-4 2 0 0,-2-3-51 16,-5 0-14-16,-2 0-4 15,-2-3 1-15,-2-4 12 16,1 0 42-16,-3-3 14 16,0 3 8-16,0-1 13 15,0 1 15-15,-11 3 16 16,-4-2 9-16,-3 6 13 15,-2 0-8-15,0 0-18 16,-1 10-15-16,2 5-11 16,5 5-7-16,7 0-7 15,4-1-7-15,3 3-1 16,0-3 0-16,13-3-41 0,7-2-62 16,14-4-89-16,-3-4-188 15,-1-6-545-15</inkml:trace>
  <inkml:trace contextRef="#ctx0" brushRef="#br1" timeOffset="334119.6922">28742 15081 939 0,'0'0'850'0,"0"0"-691"16,0 0 14-16,0 0-53 15,0 0-79-15,0 0-1 0,0 0 1 16,-99 29-14-16,73-16-9 16,3 1-17-16,7-1 10 15,7-4 2-15,3 1-2 16,6-7-4-16,0 1 0 16,7-4 11-16,13 0-13 15,8 0-5-15,3-4-79 16,2-9-5-16,0-2-38 15,-5-6-76-15,-1-5-23 16,-1-5 130-16,-1-7 52 16,-1-6 27-16,0-9 12 15,-2-7 0-15,-4-2 150 16,-8 0-95-16,-7 6 99 16,-3 5 115-16,-10 9-177 15,-17 5-42-15,-6 12-21 0,-1 8 14 16,-1 7 12-1,7 10-20-15,4 7-17 0,7 20 36 16,6 12 53-16,6 10 4 16,5 4-26-16,0 6-13 15,13 0-10-15,4 1-12 16,6-4-17-16,-1-4-9 16,2-8-14-16,1-7-2 15,-2-7-7-15,-5-5 1 16,-4-11-2-16,-3-4 0 15,-5-3-15-15,-3-7-24 16,0 0-44-16,-3 0-66 0,2-10-206 16,-2-1-772-16</inkml:trace>
  <inkml:trace contextRef="#ctx0" brushRef="#br1" timeOffset="339013.7199">22207 15232 637 0,'0'0'783'0,"0"0"-536"15,0 0-126-15,0 0 109 16,0 0-14-16,0 0-81 0,46-23-52 16,-40 23-3-1,0-3 11-15,-1 3-6 0,-4-2-2 16,1 2-12-16,-2 0-22 16,0 0-19-16,0 0-5 15,0 0 22-15,-5 0-25 16,-4 0-14-16,-5 2-1 15,-2 5-6-15,2-1 4 16,5 1-5-16,4-4-2 16,5 0-6-16,0 1-3 15,3 3 6-15,15 1 5 16,8 3 1-16,0 2 5 16,4 4-6-16,-1 0 2 15,-9 3-2-15,-6 2 0 0,-8 1-1 16,-6-3 0-16,-2 1 1 15,-16-2 0-15,-9-3 0 16,-2-3-1-16,-9-10-72 16,8 1-229-16,8-4-974 0</inkml:trace>
  <inkml:trace contextRef="#ctx0" brushRef="#br1" timeOffset="342087.2736">29400 15028 833 0,'0'0'574'15,"0"0"-502"-15,0 0 29 16,0 0 59-16,0 0 4 16,0 0-21-16,0 0-44 15,32-34-15-15,-29 34-15 16,-1 0 5-16,0 0 14 16,-1 0 4-16,2 0 5 15,2 4-29-15,6 2-20 0,6-2-3 16,7-1-26-16,4 0-14 15,3-3-5-15,-1 0-39 16,-3-3-28-16,-6-4 1 16,-2-3 24-16,-6 0 17 15,-3-3 10-15,-6 3 15 16,-4 0 1-16,0 0 8 16,0 0 16-16,-7 4 11 15,-10-1 7-15,-3 4-7 16,-6 3-2-16,-4 0 3 15,0 0 5-15,0 6-3 16,2 9-5-16,3 0-7 16,6 4 5-16,3 2-7 15,9-1-11-15,7 0-8 16,0 0-5-16,6-5 5 0,14 2-6 16,6-4-1-1,6-2-61-15,12-2-116 0,-8-2-189 16,-4-7-589-16</inkml:trace>
  <inkml:trace contextRef="#ctx0" brushRef="#br1" timeOffset="342559.5528">29929 14921 783 0,'0'0'1034'15,"0"0"-821"-15,0 0-28 0,0 0 19 16,0 0-62 0,0 0-63-16,0 0-9 0,-49-8 15 15,21 20-22-15,0 1-18 16,-1 1 1-16,5 4-16 16,3-1-16-16,9 0-8 15,4-3-5-15,6-1 0 16,2-3-1-16,0 0 0 15,10-7 0-15,5 0 2 16,5-2-2-16,-1-1-5 16,4 0-31-16,0-7-11 15,1-10 9-15,0-3 9 16,3-3 4-16,-3-3 16 16,-3 2 9-16,-5-2 14 0,-4 6 19 15,-6 7 3-15,-1 2 21 16,-5 9-9-16,0 2-20 15,0 0-18-15,0 0-10 16,0 10-8-16,-5 6 8 16,-1 7 0-16,-3 4 1 15,3-1-1-15,0 0-1 16,2-2 0-16,1-4-15 16,3-4-73-16,0-5-132 15,1-2-132-15,10-3-448 0</inkml:trace>
  <inkml:trace contextRef="#ctx0" brushRef="#br1" timeOffset="342849.3324">30344 14886 1245 0,'0'0'744'16,"0"0"-649"-16,0 0 62 15,0 0 38-15,0 0-24 16,-92-34-50-16,72 38-39 16,1 11-24-16,1 7-24 15,6 3-10-15,3 2-10 16,6-1-8-16,3 1-5 16,0-1-1-16,8-6 0 15,7-3-33-15,2-2-46 16,4-8-88-16,10-7-95 0,-2 0-318 15,-5 0-202-15</inkml:trace>
  <inkml:trace contextRef="#ctx0" brushRef="#br1" timeOffset="343327.0956">30575 14612 29 0,'0'0'1530'0,"0"0"-1301"16,0 0-93-16,0 0 56 16,0 0 28-16,0 0-34 15,0 0-60-15,-34 92-24 16,31-50-17-16,1 1-27 16,2 7-18-16,0-3-14 15,0-2-11-15,6-6-9 16,-2-2-6-16,-1-10 0 15,-3-7-1-15,0-6-11 16,0-6-24-16,0-1-7 16,0-7 6-16,0 0 14 15,0 0 11-15,0-2 3 16,1-11 3-16,11-4 0 16,4-6-1-16,7-4 5 15,-1-4-4-15,4 2 6 0,-1-1-2 16,-1 7 2-1,-5 4 2-15,-2 9-2 0,-8 7 0 16,-3 3 11-16,-5 3-5 16,-1 11 1-16,0 8 7 15,-3 4 10-15,-4 1-5 16,1 2-4-16,4-2-7 16,2-4-7-16,0-3-1 15,5-4-36-15,17-9-173 16,-4-1-505-16,4-6-967 0</inkml:trace>
  <inkml:trace contextRef="#ctx0" brushRef="#br1" timeOffset="343965.9205">31208 14879 960 0,'0'0'318'16,"0"0"-67"-16,0 0 70 15,0 0-25-15,0 0-62 0,0 0-52 16,0 0-33-16,22 12-10 15,-25 5-66 1,-1 3-44-16,2 3-17 0,2 1-6 16,0-2-6-16,0-5 0 15,11-3 0-15,0-4-1 16,2-4-18-16,0-6-14 16,2 0-30-16,-1 0 12 15,0-16 32-15,-2-1 12 16,3-3 6-16,-4-3 0 15,1 0 1-15,-1-1 14 16,-3 4 20-16,0 5 33 0,-4 0-17 16,-1 10-16-1,0-2-8-15,-2 4-2 0,1 3 5 16,-2 0-14-16,1 0-15 16,1 10-7-16,-2 10 7 15,0 5 1-15,0 6-1 16,0 4 2-16,0 4 5 15,-3 2-5-15,-3-5-1 16,3 4-1-16,-1-4 1 16,-1-6-1-16,-2-3 0 15,-4-8-1-15,-1-6 1 16,-1-3-6-16,-4-6 5 16,-1-4 0-16,-6 0-11 15,-1-3-87-15,0-8-105 16,3-15-122-16,8 3-436 0,11-3-688 15</inkml:trace>
  <inkml:trace contextRef="#ctx0" brushRef="#br1" timeOffset="344430.6069">31607 14901 491 0,'0'0'837'0,"0"0"-639"0,0 0-47 16,0 0 77-16,0 0 47 16,0 0-80-16,0 0-41 15,14 35-60-15,-3-26-42 16,3 1-28-16,3-3-18 15,2-1-6-15,-2-3-12 16,-1-3-46-16,-2 0-3 16,-3 0 12-16,-3-3-7 15,-2-7 28-15,-3 0 27 16,-1-2 1-16,-2 1 28 16,0-1 17-16,0 4-2 15,-8-2-13-15,-6 3-8 0,-2 1 8 16,-4 3 3-16,-2 3-1 15,-3 0-3-15,3 7-5 16,0 8 1-16,5 5 3 16,4 4-16-16,5 1-4 15,5-1-7 1,3-2-1-16,0-1-23 0,11-4-51 16,12-5-115-16,0-5-373 15,-3-4-269-15</inkml:trace>
  <inkml:trace contextRef="#ctx0" brushRef="#br1" timeOffset="345257.1044">31958 14925 907 0,'0'0'804'0,"0"0"-629"15,0 0 29-15,0 0-33 16,0 0-79-16,0 0 16 15,0 0-19-15,-62 11-32 16,35 1-7-16,2 2-21 16,2 3-15-16,5 1-5 15,3-1-8-15,6-4 5 16,5-2-5-16,2-2-1 16,2-5-1-16,0-1 0 15,2-3 1-15,11 0 3 16,5 0-3-16,3-3-28 15,5-4 4-15,-1-6-11 16,0-4 1-16,0-3 25 16,-3 1 9-16,0-5 1 0,-6 5 22 15,-2 2 39-15,-5 7 45 16,-2 0-57 0,-4 6 54-16,-1 4-38 0,-2 0-40 15,0 0-20-15,0 0-6 16,-8 10 0-16,-1 4 1 15,0 7 1-15,2 1-1 16,1-3 0 0,2 1 0-16,1-1-1 0,3-4 0 15,0-5-1-15,0-3 1 16,1-1-1-16,8-6 1 0,-2 0 1 16,4 0-1-1,0 0-12-15,2-13 10 0,-1-4 1 16,1-6-5-16,-1-1 5 15,1-2 0-15,-2 0 1 16,-2 3 0 0,1 7 0-16,-1 1 1 0,0 3 0 15,3 5 1-15,1 1-2 16,5 3 0-16,-1 2-1 16,2 1 0-16,-1 0-7 15,1 0 8-15,-3 0-1 16,-2 0 1-16,-5 0 1 15,-3 0-1-15,-2 0 0 16,-4 6-1-16,0 2-7 0,-8 5 8 16,-6 4 0-16,-3-1 12 15,1 4 4-15,2-1-4 16,5 1-10-16,3-4-1 16,6 1 6-16,0-4-1 15,3-2 0-15,13-1 3 16,8-1-9-16,6-5-10 15,0-4-67-15,13 0-73 16,-9-4-206-16,-4-9-608 0</inkml:trace>
  <inkml:trace contextRef="#ctx0" brushRef="#br1" timeOffset="352954.6735">21972 16263 1461 0,'0'0'566'0,"0"0"-477"15,0 0 91-15,0 0 54 16,0 0-64-16,0 0-97 16,8-20-27-16,0 17 8 15,1-1-3-15,1 1-14 16,1 0-11-16,-4 2-10 16,5-2-2-16,0 3-8 15,3-3-5-15,4 3 0 16,4 0-1-16,0 0 0 15,2 0 0-15,1 0 0 16,-2 6 0-16,0 5-1 16,-4-1 0-16,-1 3 0 0,-6-3 0 15,-2 3 0-15,-8-4 0 16,-3 3-10-16,-3 3 10 16,-20-1-1-16,0 2 2 15,-7-2 0-15,0-1 0 16,0-4 0-16,6-2 1 15,6-1 0-15,8-2-1 16,1-1 0-16,7 0-7 16,2-3-13-16,0 3 1 15,2 1-1-15,10 3 20 16,0 1 0-16,2 2 0 16,2-1 0-16,-7 7-1 15,-1-4 1-15,-3-1 0 0,-5 5 0 16,0-3 1-16,-2 1-1 15,-12-1 0-15,-8-4 0 16,-1 2 6 0,-10-2-4-16,-3-5-1 0,-1 2 5 15,3-6-6-15,4 1 0 16,9-1-12-16,6 0-46 16,12 0-69-16,9-11-148 15,15 2-548-15,4-4-695 0</inkml:trace>
  <inkml:trace contextRef="#ctx0" brushRef="#br1" timeOffset="353287.0195">22434 16530 616 0,'0'0'1522'0,"0"0"-1299"0,0 0-139 15,0 0 127 1,0 0-58-16,0 0-94 0,0 0-33 16,0 7 31-16,4 5-28 15,-1 2-26-15,0-1-3 16,2-3-150-16,-2 0-561 16,-3-8-1143-16</inkml:trace>
  <inkml:trace contextRef="#ctx0" brushRef="#br1" timeOffset="354091.0927">23007 16184 935 0,'0'0'304'0,"0"0"-146"16,0 0 69-16,0 0 74 15,0 0-33-15,0 0-75 16,0 0-48-16,4-12-41 15,-14 12-13-15,-3 0-13 16,-3 0-11-16,0 0-21 16,0 0-28-16,-2 5-10 15,3 2-8-15,2 1 1 16,2 2-1-16,5 1 0 0,4 2-1 16,2 1 0-1,0-2-5-15,16 5 0 16,1 0-8-16,4-1 13 0,0 1-11 15,0 0 1-15,0 2 10 16,-3 1 0-16,0-1 1 16,-5 2 0-16,0-2-2 15,-4-1 1-15,-2 0 0 16,-7-4-7-16,0-1 2 16,-8-6-3-16,-10-1 8 15,-1-2-1-15,-5-1 1 16,2-3 1-16,-1 0 1 15,10-7 10-15,4-6 5 16,9-4 17-16,0-6-12 0,12-6-14 16,13-5-6-16,5-4 0 15,3 1-1-15,-4 4 0 16,-2 3 0-16,-10 4-14 16,-5 9-22-16,-9 4-26 15,-3 3-31-15,-3 7-77 16,-23 3-206-16,6 0-317 15,1 0-420-15</inkml:trace>
  <inkml:trace contextRef="#ctx0" brushRef="#br1" timeOffset="354679.016">23568 16180 1295 0,'0'0'783'0,"0"0"-685"16,0 0 5-16,0 0 81 15,0 0-29-15,0 0-63 16,0 0-49-16,-27-53-7 15,4 53-5-15,-5 0 7 16,-2 3 5-16,-1 11-6 16,3 4-7-16,2 2-15 0,7 4-7 15,8-4-2 1,8 3-5-16,3-6 0 0,7 0 5 16,10-7-6-16,6-1 0 15,5-6-12-15,4-3-32 16,0 0-17-16,-2 0 10 15,0-10 11-15,-5 1 21 16,-2-4 18-16,-7-1 1 16,-3 1 19-16,-3 7 36 15,-7-1 29-15,-3 3-15 16,0 4-5-16,0 0-12 16,0 0-14-16,0 0-14 0,0 0-18 15,-3 11-5 1,-8 9 11-16,-5 3 3 0,1 3-6 15,-3 5-8-15,0-2 1 16,-3-3-1-16,0 1 0 16,2-4-1-16,-2 0-17 15,2-4-47-15,2-2-59 16,1-4-180-16,4-3-460 16,7-7-403-16</inkml:trace>
  <inkml:trace contextRef="#ctx0" brushRef="#br1" timeOffset="355033.4691">24132 16209 922 0,'0'0'521'16,"0"0"-357"-16,0 0 49 15,0 0 41-15,0 0-35 16,0 0-42-16,0 0-15 16,-5 17 62-16,-7 6-76 15,-1 3-56-15,-3 8-35 16,-1 2-22-16,1 0-22 0,-1 1-4 15,2-4-8-15,-1-3-1 16,2 0-1-16,1-4-36 16,-2-4-44-1,2-2-39-15,-2-3-102 0,0-6-106 16,3-2-409-16,5-9-444 0</inkml:trace>
  <inkml:trace contextRef="#ctx0" brushRef="#br1" timeOffset="355299.5924">24033 16201 1691 0,'0'0'521'0,"0"0"-333"16,0 0 93-16,0 0-35 0,0 0-101 15,0 0-90-15,0 0-34 16,14 19 14-16,-2 11 5 15,2 6-8-15,2 3-14 16,-5 1-12-16,0-1-6 16,-4-5 0-16,-1-2-14 15,2-2-31-15,-5-3-29 16,-3-7-44-16,0-4-146 16,0-3-447-16,0-12-511 0</inkml:trace>
  <inkml:trace contextRef="#ctx0" brushRef="#br1" timeOffset="355561.7973">24481 16236 880 0,'0'0'1311'15,"0"0"-1056"-15,0 0-11 16,0 0-27-16,0 0-73 15,0 0-66-15,0 0-47 16,25-10-19-16,-22 33-1 16,-1 7 8-16,-1 6-1 15,-1 5-10-15,0-2-7 16,0-1-1-16,0-1-23 0,0-7-65 16,0-3-104-1,0-7-314-15,0-11-588 0</inkml:trace>
  <inkml:trace contextRef="#ctx0" brushRef="#br1" timeOffset="355992.7164">24763 16230 1341 0,'0'0'705'16,"0"0"-540"-16,0 0 76 15,0 0-34-15,0 0-64 16,0 0-44-16,0 0-54 16,-8 6 3-16,-3 10 7 0,0 5-19 15,0 3-11-15,5 4-10 16,1 2-6-16,5-1-8 16,0 1 1-16,0-6-2 15,3-1 0-15,7-4 0 16,2-6 0-16,1-5-6 15,4-2-3-15,2-6-8 16,1 0-4-16,4-10 0 16,-1-7 15-16,0-6 6 15,-5-6-6-15,-1 0 5 16,-4-5 1-16,-7-2 1 16,-6 7 0-16,0 2-1 0,-17 4 0 15,-7 6-7 1,-3 3-14-16,-1 4-60 0,0 5-131 15,1-2-259-15,6 2-246 16,8 3-433-16</inkml:trace>
  <inkml:trace contextRef="#ctx0" brushRef="#br1" timeOffset="356626.8847">24903 15847 1326 0,'0'0'557'0,"0"0"-398"15,0 0 96-15,0 0-1 16,0 0-63-16,0 0-81 16,0 0-32-16,55-24-17 15,-32 21-25-15,-1 3-14 16,0 0-10-16,-1 0-10 0,-1 7-1 15,-4 3 0-15,-1 3 1 16,-4-2-2-16,-5 0-1 16,-4-2 0-16,-2 0 1 15,0-3-1-15,0 2-1 16,-5-3 1-16,-8-1 1 16,1-1 1-16,-2 1 8 15,3 2 4-15,2-3-5 16,6 1-7-16,3 6-1 15,0-1 1-15,3 4 0 16,14 4 5-16,2 3-5 16,1 3-1-16,-1-7 1 15,-4 1 0-15,-3-1 0 0,-6-6-1 16,-5-3 0-16,-1-3-1 16,0-1-5-16,-18 0 5 15,-6 0 0-15,-4-2 1 16,-2-1-12-16,2 0-59 15,3 0-116-15,5 0-120 16,7 0-320-16,8 0-448 0</inkml:trace>
  <inkml:trace contextRef="#ctx0" brushRef="#br1" timeOffset="357294.7464">25352 15854 601 0,'0'0'789'0,"0"0"-515"16,0 0 18-16,0 0-10 0,0 0-60 15,0 0-95 1,0 0-68-16,-40-41-23 0,27 41-9 16,2 0-6-16,2 3-3 15,4 11-11-15,2-1-1 16,3 5-4-16,0 1 5 15,0 7-1-15,3-3-5 16,8 3 0-16,1 1 1 16,3 0-1-16,0-2 0 15,1-4 5-15,1 2 0 16,1-7 9-16,-1 1 10 16,-5-8-7-16,-1-2-6 15,-5-1-11-15,-3-5 0 16,-3 2-1-16,0-3-1 15,-11 0 0-15,-10 0 1 0,-7-3 7 16,-5-1-6 0,-2-3 1-16,7 2-1 0,6-2 7 15,9 1-7-15,7 2 13 16,6-3 22-16,0-3 11 16,10-6-22-16,10-3-7 15,5-4-3-15,5-4-6 16,-2-3-8-16,0 0 7 15,-5 1-7-15,-7 0 0 16,-2 7-1-16,-11 0-1 16,-3 5-36-16,-3 4-26 15,-31 6-115-15,2 4-210 16,2 3-639-16</inkml:trace>
  <inkml:trace contextRef="#ctx0" brushRef="#br1" timeOffset="358175.5475">25989 16174 537 0,'0'0'815'0,"0"0"-508"15,0 0 4-15,0 0-14 16,0 0-83-16,0 0-43 0,0 0-30 16,3-17-27-1,-3 17-57-15,-1 5 6 0,-7 13 4 16,-2 2-16-16,-4 6-23 15,-2 4-10-15,-4 4-7 16,0 1-10-16,-3-3-1 16,1-1 1-16,-1-5-1 15,4-7-17-15,4 0-23 16,3-3-46-16,5-7-84 16,7-9-136-16,0 0-376 15,0 0-201-15</inkml:trace>
  <inkml:trace contextRef="#ctx0" brushRef="#br1" timeOffset="358449.6718">25904 16141 1287 0,'0'0'785'0,"0"0"-621"15,0 0 50-15,0 0 50 16,0 0-85-16,0 0-68 15,0 0-44-15,35-4-15 16,-31 19 16-16,3 10-7 16,1 4-20-16,2 5-16 15,5 1-12-15,3 2-12 16,3-4-1-16,3-3-19 16,-3-4-38-16,-2-3-30 15,-8-9-43-15,-4-7-127 16,-6-4-387-16,-1-3-417 0</inkml:trace>
  <inkml:trace contextRef="#ctx0" brushRef="#br1" timeOffset="358669.2538">26228 16252 591 0,'0'0'1547'16,"0"0"-1281"-16,0 0-85 15,0 0 46-15,0 0-81 16,-98-22-43-16,56 22-43 16,-3 0-30-16,0 6-24 15,3 4-6-15,6 3-73 0,-2 1-108 16,12-4-369-16,7-3-748 0</inkml:trace>
  <inkml:trace contextRef="#ctx0" brushRef="#br1" timeOffset="359524.7326">26384 16157 804 0,'0'0'756'0,"0"0"-509"15,0 0 48-15,0 0 10 16,0 0-67-16,0 0-64 16,0 0-95-16,48-32-50 15,-22 27-11-15,1 3-5 0,-5-3-2 16,-4 5-10-1,-3 0 0-15,-5 0 5 16,1 0-4-16,-1 0 11 16,1 5 7-16,2-3-7 0,-1 5-1 15,1 0-11-15,-1 2 1 16,-3 0-1-16,-3 0-1 16,-6 2-1-16,0-3 0 15,-6 2 1-15,-10 0 0 16,-4-1 1-16,0-1 8 15,4-2-9-15,3 0 1 16,9-5-1-16,4 2-1 16,0 4 0-16,1-4-5 15,15 4 6-15,3 2 1 16,3 1 0-16,2 0 0 0,-5-1 0 16,1 1 1-16,-8-1-2 15,-4 2 0-15,-5 0-2 16,-3 2 1-1,0-3 0-15,-13 3 1 0,-5-3 0 16,-3-4 0-16,-3 1 0 16,2-4 0-16,-2 0-42 15,0-3-112-15,8 0-197 16,7-3-576-16</inkml:trace>
  <inkml:trace contextRef="#ctx0" brushRef="#br1" timeOffset="359955.78">26961 16051 1408 0,'0'0'541'0,"0"0"-360"16,0 0 99-16,0 0-17 15,0 0-84-15,0 0-82 16,0 0-46-16,1 4-10 16,-16 19 14-16,-3 6-24 15,3 4-14-15,1-1-10 16,3 0-5-16,5 0-1 16,4-2 1-16,2-6-2 0,0-2 1 15,0-2-1-15,8-5 0 16,3 0-1-16,3-5-9 15,1-7-8-15,3-3-8 16,-3 0-7-16,0 0 8 16,-5-6 10-16,1-6 9 15,-7 1 5-15,-4-1 0 16,0 0 0-16,-7-1-5 16,-14 4 5-16,-4 2 0 15,-4 0-5-15,2 4-47 16,1 3-177-16,7 0-328 15,8 0-385-15</inkml:trace>
  <inkml:trace contextRef="#ctx0" brushRef="#br1" timeOffset="360498.0146">27181 16143 570 0,'0'0'742'0,"0"0"-555"16,0 0 87-16,0 0 111 16,0 0-90-16,0 0-67 0,0 0-43 15,6-16-69-15,-6 16-59 16,0 10-26-16,0 4 2 15,0 5-16 1,2-2-11-16,-1-3-5 0,1-2-1 16,-2 1 0-16,0-6-5 15,0 0-1-15,0-4-8 16,0 0-4-16,1-3 2 16,2 0 5-16,5 0 11 15,5 0-9-15,4-3-19 16,5 0 5-16,3-4 16 15,0 4 6-15,0 3 1 16,-3 0 0-16,-3 0 6 0,-2 6 15 16,-3 4-3-1,-4 3 4-15,-3-2-4 0,-1 5 1 16,-5-4 2-16,1 2-3 16,-2-1-7-16,0-6-5 15,0 3-6-15,-9-5 0 16,-3 0 0-16,-6-1-1 15,-3-1-14-15,-3-3-59 16,-12 0-117-16,8-2-164 16,6-8-589-16</inkml:trace>
  <inkml:trace contextRef="#ctx0" brushRef="#br1" timeOffset="360709.0742">27228 16034 952 0,'0'0'944'0,"0"0"-780"15,0 0 67-15,0 0-11 16,0 0-114-16,0 0-60 16,81-18-28-16,-43 24-17 15,-2 3-1-15,-5-3-44 16,-7 1-126-16,-11 0-359 15,-7-4-343-15</inkml:trace>
  <inkml:trace contextRef="#ctx0" brushRef="#br1" timeOffset="360933.175">27578 16259 2051 0,'0'0'291'16,"0"0"-31"-16,0 0-14 16,0 0-119-16,0 0-73 15,0 0-35-15,0 0-19 16,26 60-73-16,-19-53-245 16,-3-4-743-16</inkml:trace>
  <inkml:trace contextRef="#ctx0" brushRef="#br1" timeOffset="361256.7737">27781 16130 1967 0,'0'0'550'0,"0"0"-484"16,0 0 63-16,0 0 4 15,97-10-58-15,-67 10-38 16,-3 0-16-16,-5 0-4 16,-10 5-8-16,-7 0-9 15,-5 5 1-15,-5 0-1 16,-15 2 30-16,-6 6-3 0,-3-1 6 16,1-1-2-16,6 4-8 15,7-4-8-15,6-2-8 16,9 2-5-16,0-5 4 15,16 1-6-15,9-5-2 16,5-1-62-16,0-4-72 16,6-2-155-16,-9-5-494 15,-6-9-827-15</inkml:trace>
  <inkml:trace contextRef="#ctx0" brushRef="#br1" timeOffset="361700.0578">28114 16105 1356 0,'0'0'825'16,"0"0"-623"-16,0 0 43 15,0 0-43-15,0 0-80 16,0 0-23-16,0 0-33 16,0 0-27-16,20 72-21 15,-20-52-8-15,0-4-9 16,0-3 0-16,0-3-1 15,0-3-1-15,0-4-5 16,-2 0-11-16,0-3-11 16,2 0-2-16,0 0 10 15,0 0 14-15,6 0-4 0,8-9-14 16,3 2 11-16,-2-3 7 16,2 4 5-16,-5 2 1 15,-3 2 1-15,-2 2 12 16,0 0 0-16,0 2-5 15,-1 8-2-15,-2 7 7 16,3 2 1-16,-2 1-4 16,-1-2 2-16,-2 2-4 15,-1-5-7-15,-1-1-1 16,0-4 0-16,-7-1-1 16,-9-5-11-16,-1-4-30 15,-2 0-48-15,-4 0-106 16,7-4-159-16,4-6-404 0</inkml:trace>
  <inkml:trace contextRef="#ctx0" brushRef="#br1" timeOffset="361929.6675">28147 16091 1704 0,'0'0'553'0,"0"0"-293"16,0 0 45-16,0 0-148 16,0 0-97-16,84-13-44 15,-49 19-16-15,-1 4-115 16,-9-3-369-16,-9-7-905 0</inkml:trace>
  <inkml:trace contextRef="#ctx0" brushRef="#br1" timeOffset="362551.5183">28705 16049 1360 0,'0'0'648'16,"0"0"-454"-16,0 0 46 16,0 0-23-16,0 0-85 15,0 0-33-15,0 0-6 16,22 35-22-16,-22-12-26 15,0 3-12-15,-6 3-12 16,-7 3-7-16,-3 0-13 16,0-2 0-16,1-3-1 15,-3-5 0-15,5-1-39 0,0-2-39 16,2-5-67-16,3-4-122 16,3-7-212-16,2-3-324 15</inkml:trace>
  <inkml:trace contextRef="#ctx0" brushRef="#br1" timeOffset="362783.593">28649 16125 965 0,'0'0'1184'16,"0"0"-1013"-16,0 0 75 0,0 0 48 15,0 0-134-15,0 0-88 16,0 0-20-16,88 29-13 15,-61-3-21-15,-3 0-17 16,-9 1-1-16,-3-1-9 16,-5-2-33-16,-4-2-46 15,-3-2-84-15,0-9-183 16,0-2-455-16,0-8-677 0</inkml:trace>
  <inkml:trace contextRef="#ctx0" brushRef="#br1" timeOffset="363341.5267">29121 16113 1472 0,'0'0'676'16,"0"0"-473"-16,0 0 64 15,0 0-70-15,0 0-112 16,95-41-16-16,-68 34-23 16,-4 3-25-16,-6 1-15 15,-5 3-5-15,-3 0 0 16,-6 0-1-16,-3 10 1 15,0 6-1-15,-7 4 27 16,-8 3 6-16,-6 0-3 16,0 4-11-16,2-4-2 15,4-3-5-15,6 3-5 16,7-6-5-16,2-2-1 16,3 0 5-16,15-7-6 0,7-1-5 15,3-5-61 1,10-2-96-16,-10-5-315 0,-5-7-589 0</inkml:trace>
  <inkml:trace contextRef="#ctx0" brushRef="#br1" timeOffset="363781.8941">29470 16005 1694 0,'0'0'560'0,"0"0"-465"16,0 0 91-1,0 0-9-15,0 0-67 0,0 0 16 16,0 0-53-16,0 83-25 16,0-56-23-16,0 1-16 15,3-4 0-15,3-4-8 16,0-7 0-16,3-4-1 16,-2-1 0-16,4-6-6 15,0-2-16-15,5 0-21 16,0 0-2-16,0-10 7 15,4-5 5-15,-4-2 6 16,2-3 17-16,-3 0 10 16,-3 1 5-16,-5 2 46 15,-2 0 9-15,-4 8-3 16,1 6 1-16,-2-4 1 0,0 7-8 16,0 0-18-1,0 0-21-15,2 10-12 0,-2 9 8 16,0 5 17-1,1 5 15-15,3 1-8 0,1 2-22 16,1-1-5-16,0-2-5 16,-2-5-42-16,-4 1-77 15,0-7-112-15,-1-8-752 0</inkml:trace>
  <inkml:trace contextRef="#ctx0" brushRef="#br1" timeOffset="367062.3063">30232 16051 1202 0,'0'0'662'0,"0"0"-561"16,0 0 86-16,0 0 74 16,0 0-41-16,0 0-88 0,6-4-44 15,-4 4-26-15,-1 2-18 16,-1 10 1-16,0 8 11 15,0 3-8-15,-7 6-9 16,-11 0 9-16,-3 3-24 16,0-3-12-16,0-3-11 15,2-2 0-15,4-4-1 16,4-7-29-16,3 3-58 16,2-6-61-16,4-5-168 15,2 0-368-15,0-5-278 0</inkml:trace>
  <inkml:trace contextRef="#ctx0" brushRef="#br1" timeOffset="367324.9778">30140 16034 1205 0,'0'0'617'15,"0"0"-537"-15,0 0 111 16,0 0 80-16,0 0-46 16,0 0-87-16,0 0-56 15,6 7-5-15,0 24 56 16,4 2-57-16,7 9-34 16,5-2-26-16,1-1-16 0,3-5-17 15,1 1-105 1,-5-8-207-16,-8-13-657 0</inkml:trace>
  <inkml:trace contextRef="#ctx0" brushRef="#br1" timeOffset="368097.7839">30632 16016 1255 0,'0'0'724'0,"0"0"-570"16,0 0 59-16,0 0 50 15,0 0-50-15,0 0-80 16,0 0-51-16,23-4-34 16,-3 4-32-16,6 0-8 15,2 0-8-15,-3 0 1 16,-3 0 0-16,-3 0-1 15,-7 0 0-15,-4 0-1 16,-5 3-7-16,-3-1-1 16,0 6-6-16,0 1 6 15,-7 4 9-15,-3 4 0 16,-1-3 0-16,-2 2 1 0,2-5 0 16,2-1 0-16,1-2 0 15,3-1-1-15,2 0 0 16,3-3-9-16,0 5 3 15,0-2 6-15,8 3 0 16,5 3 1-16,4-2 0 16,2 4 0-16,0-2 5 15,-4-2-6-15,-3 2 0 16,-6-4-1-16,-6 2-8 16,0-1 0-16,-16 0 0 15,-11 0-1-15,-9-1 9 16,-1-4-65-16,-9 3-106 0,10-1-108 15,13-4-569-15</inkml:trace>
  <inkml:trace contextRef="#ctx0" brushRef="#br1" timeOffset="368619.7231">31196 15923 1805 0,'0'0'398'0,"0"0"-213"16,0 0 6-16,0 0-40 15,0 0-44-15,0 0-34 16,-91 82-29-16,60-46-10 16,4 7-17-16,9-4-10 15,5-2-1-15,10 0-6 16,3-8 0-16,0 1 1 15,10-7 0-15,6-7-1 16,1-6 0-16,4-3-12 0,1-4 0 16,3-3-8-16,1 0-11 15,-2-10-1-15,-3-2 19 16,-6-1 13-16,-7 2 0 16,-8-2 25-16,0 3 1 15,-10 0-19-15,-13 0-6 16,-8 1-1-16,-4-2 0 15,0 7-14-15,-1 4-165 16,10 0-365-16,11 0-397 0</inkml:trace>
  <inkml:trace contextRef="#ctx0" brushRef="#br1" timeOffset="369061.6066">31516 16025 1114 0,'0'0'272'0,"0"0"-118"16,0 0 205-16,0 0-31 15,0 0-113-15,0 0-56 0,0 0-30 16,-88 29-62-16,82-8-40 16,2 5-15-16,4 0-1 15,2-1-5-15,13 3 0 16,1-6-6-16,4-4 1 16,-4-2 5-16,3-6-6 15,1-6-1-15,-2-2-16 16,3-2 1-16,-1 0-1 15,0-12-1-15,1-5-5 16,-6-5 11-16,-2-5 0 16,-7-3 0-16,-4-1-8 15,-2 2 11-15,0 3 8 16,-14 5-18-16,-5 6-57 16,-17 9-135-16,6 5-458 15,2 1-505-15</inkml:trace>
  <inkml:trace contextRef="#ctx0" brushRef="#br1" timeOffset="369616.1457">31954 15995 871 0,'0'0'944'15,"0"0"-661"-15,0 0-32 16,0 0-28-16,0 0-110 16,0 0-65-16,0 0-32 0,-43 20 30 15,18 6 41-15,2 5-36 16,2 2-32-16,9 2 2 15,6-3-12-15,6-2 0 16,3-3-7-16,17-7-2 16,2-3 1-16,3-4-1 15,-1-6-8-15,3-7-5 16,-3 0-2-16,-3-3 15 16,-5-14-6-16,-1-3 6 15,-6-3 0-15,-4 0-10 16,-5 0-20-16,-27 3-79 15,-9 4-131-15,-6 5-639 0</inkml:trace>
  <inkml:trace contextRef="#ctx0" brushRef="#br1" timeOffset="373935.4543">23735 17382 704 0,'0'0'851'0,"0"0"-619"15,0 0-36-15,0 0 59 16,0 0-23-16,0 0-53 16,0 0-109-16,62-10-48 15,-30 4-10-15,2 2 0 16,0 4 4-16,1 0 7 15,-1 0-2-15,-1 0 0 16,1 0-9-16,-4 7-5 16,-3 0-5-16,-6 2-2 15,-11-1 0-15,-7 3-1 16,-3 4-7-16,-6-3 8 16,-17 2 6-16,-7 0-4 0,-8-1 10 15,-2-3-2-15,-5 0 2 16,7-2-11-16,5 0 7 15,9-6 5-15,10 3-7 16,10-3-6-16,4 5-10 16,0-1 9-16,16 2 0 15,8 3-1-15,4 4 1 16,2-1-6-16,-3 1 7 16,-3 0 0-16,-7 0 0 15,-7-2 0-15,-4 1 0 16,-6-4 0-16,0 3 1 15,-6-3 0-15,-9-1 16 16,-7-2-1-16,-7-2-4 0,-3-3-4 16,-3 1-8-1,2-3 0-15,4 0-8 0,6 0-36 16,10-6-77-16,13-7-114 16,0-1-506-16,10 2-458 0</inkml:trace>
  <inkml:trace contextRef="#ctx0" brushRef="#br1" timeOffset="374132.4752">24255 17658 2018 0,'0'0'700'0,"0"0"-622"0,0 0-39 15,0 0 61-15,0 0-45 16,0 0-55-16,0 0-12 16,5 19-151-16,2-11-538 0</inkml:trace>
  <inkml:trace contextRef="#ctx0" brushRef="#br1" timeOffset="374690.2806">24529 17392 461 0,'0'0'0'0,"0"0"-170"0</inkml:trace>
  <inkml:trace contextRef="#ctx0" brushRef="#br1" timeOffset="374928.9351">24529 17392 466 0,'-17'1'541'0,"17"-1"-295"16,0 0 23-16,2 0-27 0,-1 0-72 15,-1-1-94-15,0 1-64 16,0 0-12-16,0 0-75 16,0 0-57-16,0 0 10 15,-3 0-2-15,2 0-29 16,-1 0 14-16,2 0 48 16,0 0 43-16,0 1-124 15,0-1-203-15</inkml:trace>
  <inkml:trace contextRef="#ctx0" brushRef="#br1" timeOffset="376902.3056">24523 17382 740 0,'0'0'389'0,"0"0"-123"0,0 0-16 16,0 0 44 0,0 0-55-16,0 0-48 0,0 0-35 15,0-10 0-15,0 10-23 16,0 0-30-16,0 0-16 15,3-3-17-15,4 3-21 16,7 0-17-16,5 0-22 16,7 0-9-16,3 0-1 15,7 0-2-15,-2 0 1 16,-1 5 1-16,-3 3 0 16,-3 0 0-16,-9-4 0 0,-4 4 0 15,-8-1-1 1,-3 3-10-16,-3 0 11 0,0-1-1 15,-10 2-1-15,-8 2 2 16,-3 0 0-16,0-3 2 16,-3 0-1-16,2 0 0 15,3-5-1-15,-1 2 1 16,7-2 1-16,3-3-2 16,7 1 0-16,-1-3 0 15,4 3-10-15,0 2 2 16,10-3 7-16,7 5 1 15,9 3 0-15,0 0 0 16,2 0 0-16,-3 0 0 16,-3-1 0-16,-3 2 1 15,-7-2 0-15,-2 1-1 0,-7 2-1 16,-3-2 1 0,0 3 1-16,-3-1-1 0,-13 1 6 15,-6-1-5-15,-6-1 7 16,-3-2-7-16,-4-2-1 15,1-3 1-15,1-1-1 16,5-3-20-16,5 0-47 16,7 0-110-16,4 0-142 15,9-3-468-15</inkml:trace>
  <inkml:trace contextRef="#ctx0" brushRef="#br1" timeOffset="377412.9586">25182 17425 462 0,'0'0'655'0,"0"0"-455"16,0 0 46-16,0 0 70 15,0 0-13-15,0 0-74 16,0 0-91-16,27-16-40 16,-33 16-14-16,-8 10 4 15,-5 4 24-15,-3 6-34 0,-2 2-29 16,0 5-18-16,3 0-14 15,5 2-7-15,2 0-8 16,7-5 3-16,4 0-5 16,3-1-1-16,0-5 0 15,13-2 0-15,10-4-5 16,5-4 0-16,6-1-17 16,2-7-10-16,1 0-17 15,-5-6 3-15,-8-4 10 16,-7-8 19-16,-7 3 8 15,-10 0 10-15,0 3 24 0,-14-1-10 16,-14 6 2-16,-7 0 8 16,-2 6 0-16,-2 1-19 15,4 0-5-15,3 5-67 16,-1 11-144-16,8-2-386 16,8-4-839-16</inkml:trace>
  <inkml:trace contextRef="#ctx0" brushRef="#br1" timeOffset="377962.3676">25848 17393 1091 0,'0'0'728'0,"0"0"-485"16,0 0 56-16,0 0-36 15,0 0-42-15,0 0-77 16,0 0-70-16,8-10-35 15,-12 19-28-15,-11 8 31 16,-7 8 6-16,-4 6-18 16,-2 3-11-16,1 2-5 15,0-2-2-15,0 1-11 16,5-4 5-16,4-3-6 16,3-1 0-16,5-8-9 0,1-4-33 15,4-1-40-15,2-6-71 16,2-5-131-16,1-3-311 15,0 0-460-15</inkml:trace>
  <inkml:trace contextRef="#ctx0" brushRef="#br1" timeOffset="378228.6199">25640 17419 1921 0,'0'0'465'15,"0"0"-333"-15,0 0 128 16,0 0-54-16,0 0-78 0,0 0-65 16,0 0-39-16,12 4-1 15,6 21 19-15,1 9-5 16,4 4-19-16,0 3-16 16,0 2 4-16,1-4-6 15,0 1-27-15,-4-8-45 16,-6-4-44-16,-9-2-92 15,-5-9-313 1,0-11-588-16</inkml:trace>
  <inkml:trace contextRef="#ctx0" brushRef="#br1" timeOffset="378499.8326">26146 17399 1905 0,'0'0'296'15,"0"0"-142"-15,0 0 155 16,0 0-89-16,0 0-104 16,0 0-75-16,0 0-18 15,6 39 31-15,-5-7-16 16,1 8-16-16,-1-1-13 15,1 0-8-15,-2-4-1 16,0 0-69-16,-2-1-103 16,-7-10-313-16,2-5-561 0</inkml:trace>
  <inkml:trace contextRef="#ctx0" brushRef="#br1" timeOffset="378921.9273">26444 17354 2162 0,'0'0'330'16,"0"0"-245"-16,0 0 46 16,0 0 17-16,0 0-44 15,0 0-57-15,0 0 5 0,-22 55-9 16,13-19-8-16,0 1-20 15,5 3-6-15,-1-3-8 16,4 0 0-16,1-3 5 16,0-6-6-16,0-3 1 15,6-9-1-15,7-3 0 16,2-6-8-16,6-4 7 16,4-3-13-16,3-7-19 15,1-11 5-15,-1-6 14 16,-1-6 5-16,-5-7 8 15,-4-2-6-15,-7-4 7 16,-10 4-1-16,-1 2 1 0,-4 5 5 16,-16 8-4-16,-3 1-1 15,-3 6-6-15,-2 5-72 16,-2 2-129-16,-2 0-142 16,7 0-334-16,9 2-357 0</inkml:trace>
  <inkml:trace contextRef="#ctx0" brushRef="#br1" timeOffset="379575.4985">26698 17009 1164 0,'0'0'394'16,"0"0"-290"-16,0 0 104 15,0 0 68 1,0 0-33-16,0 0-65 0,0 0-47 15,46-36-34-15,-44 36-36 16,-2 0-21-16,0 0-13 16,0 7-6-16,0 8 24 15,0 3-21-15,0 9-12 16,0-4-10-16,5 5-2 16,1-6 1-16,2 0 0 0,1-6-1 15,3-2-1-15,0-7-5 16,1-2-12-16,2-5-4 15,1 0 5-15,1 0 7 16,1-9 8-16,-3-7 1 16,0-1 0-16,-3 0 1 15,-2-3 0-15,-3 6 13 16,-2 3 17-16,-2 4 8 16,-3 3-3-16,2 1-3 15,-2 3-5-15,0 0-9 16,0 0-3-16,0 0-10 15,0 0-5-15,0 0-8 16,0 0 7-16,0 3 0 16,0 8 1-16,-2 7 11 0,-4 6 4 15,-3 6 7-15,3 4-4 16,0 4-17-16,2-4 0 16,-1 1-1-16,4-6-23 15,-4-1-59-15,-1-2-105 16,3-10-343-16,-1-7-637 0</inkml:trace>
  <inkml:trace contextRef="#ctx0" brushRef="#br1" timeOffset="380322.1745">27329 16968 669 0,'0'0'713'15,"0"0"-562"-15,0 0 24 16,0 0 87-16,0 0-24 0,0 0-59 16,0 0-64-1,12-16-27-15,-12 14-25 0,0 2-22 16,0 0-23-1,0 0-9-15,-8 8 6 0,-6 7 39 16,-6 2-12-16,-1 5-8 16,-3 6-6-16,1 1-13 15,3 3-14-15,4 5 1 16,4-5 4-16,3 2-6 16,7-1 1-16,2-7 5 15,0-3-6-15,2-7 0 16,11 2 1-16,1-5 0 0,5-4 0 15,2-6 0 1,1 1-1-16,4-4-6 0,-1 0-18 16,-1-9 4-16,-3-6 19 15,-5 0 1-15,-7-5 8 16,-9 3 16-16,0 0 0 16,-15 4-15-16,-16 4-9 15,-39 9 0-15,9 0-176 16,4 6-650-16</inkml:trace>
  <inkml:trace contextRef="#ctx0" brushRef="#br1" timeOffset="381798.029">27657 17479 1709 0,'0'0'312'0,"0"0"-248"16,0 0-12-16,0 0 121 16,0 0 42-16,0 0-29 15,9 26-65-15,-3-9-11 16,-2 2-35-16,1 7-8 15,1-2-4-15,0 5-19 16,2 1-11-16,0-3-23 16,-2 0-5-16,-1-2-5 15,-2-5-33-15,-2-3-28 0,-1-3-17 16,0-3-61 0,-6 1-183-16,-4-4-214 0,-2-4-204 0</inkml:trace>
  <inkml:trace contextRef="#ctx0" brushRef="#br1" timeOffset="382175.625">27687 17448 765 0,'0'0'1371'0,"0"0"-1125"15,0 0-126-15,0 0 50 16,0 0-6-16,0 0-49 0,0 0-54 16,33-26-38-16,-17 23-15 15,4 3-8-15,4 0-1 16,2 3 1-16,3 9-6 16,2 7 6-16,-1 3-1 15,-2 2-1-15,-5-1 2 16,-7-5-6-16,-8 0-3 15,-7-9-28-15,-1-2-1 16,-10-2 13-16,-17 0 13 16,-8-5-13-16,-7 0-26 15,-2 0-15-15,2-7 15 16,8-1-40-16,7-2-120 16,9 2-173-16,12 1-368 0</inkml:trace>
  <inkml:trace contextRef="#ctx0" brushRef="#br1" timeOffset="382574.7365">28075 17422 1759 0,'0'0'377'0,"0"0"-284"15,0 0 52-15,0 0 70 0,82 2-45 16,-64 10-71-16,-3 3-37 16,0 4-38-16,-3 3-10 15,-1 3-14-15,-5-2 2 16,-1-2-2-16,-5-1-1 16,0-5 0-16,0 0-19 15,-9-9 8-15,-3-3 0 16,2-3 11-16,-1 0 0 15,2 0 1-15,6-9 10 16,3-9 4-16,3-5-4 16,18 0-8-16,4-5-2 15,5 1-2-15,0 4-14 16,-5 7 2-16,-5 5 1 16,-7 7-18-16,-7 2-31 15,-6 2-76-15,-1 0-169 0,-14 9-288 16,3-1-240-16</inkml:trace>
  <inkml:trace contextRef="#ctx0" brushRef="#br1" timeOffset="382933.6884">28469 17480 1385 0,'0'0'744'15,"0"0"-646"-15,0 0-6 16,0 0 63-16,0 0-19 15,0 0-63-15,0 0-47 16,21-5-25-16,-21 8-1 16,0 7 0-16,0 0 1 0,0 2 5 15,6 5 11-15,5-3-5 16,5 3-11-16,3-6 1 16,2 1-1-16,1-5-1 15,2-2-11-15,-2-5-3 16,-4 0 1-16,0 0-2 15,-6-14 2-15,-2 2-4 16,-5-8 17-16,-5 2-2 16,0-3-4-16,0 1 6 15,-15 2-10-15,-6 3 10 16,-4 5-11-16,-4 3-56 16,0 0-86-16,-4 1-181 0,6 3-299 15,8 0-305-15</inkml:trace>
  <inkml:trace contextRef="#ctx0" brushRef="#br1" timeOffset="383234.3202">28782 17086 1996 0,'0'0'269'15,"0"0"-190"-15,0 0 54 16,0 0 65-16,0 0-20 0,0 0-63 16,0 99-46-1,0-57-11-15,1 4-18 0,9 4-14 16,0-4-10-16,3 1-5 16,-2-2-10-16,-5-6 5 15,-1-4-6-15,-4-9-6 16,-1-3-35-16,0-6-34 15,0-5-67-15,-1-12-153 16,-6 0-407-16,3 0-498 0</inkml:trace>
  <inkml:trace contextRef="#ctx0" brushRef="#br1" timeOffset="383444.8968">28733 17399 1570 0,'0'0'701'16,"0"0"-572"-16,0 0 88 16,0 0-16-16,0 0-87 15,0 0-71-15,112 3-28 16,-69 9-15-16,-1 5-45 16,-5 0-105-16,-11-3-195 15,-10-1-359-15,-10-8-223 0</inkml:trace>
  <inkml:trace contextRef="#ctx0" brushRef="#br1" timeOffset="384246.7294">29097 17453 1719 0,'0'0'533'0,"0"0"-430"16,0 0 51-16,0 0-25 15,0 0-57-15,0 0-44 16,0 0-16-16,1 2 9 16,-1 8-12-16,0 0 1 15,0 5-4-15,11 0-5 16,8-3 3-16,5 0-4 16,3-1-32-16,3-4-13 15,0-3-4-15,-3-1 8 0,-4-3 16 16,-5 0 12-1,-9-7 13-15,-7-9-21 0,-2 2 13 16,-5-5 8-16,-14-1 6 16,-5 1 15-16,0 1 23 15,0 2 9-15,5 5 0 16,5 1-1-16,7 5-23 16,1 5-23-16,6-3-6 15,0 3-5-15,0 0-9 16,9 0-2-16,6 0-14 15,4 0-12-15,1 0 12 16,1 0 14-16,-1 0 16 16,0 0-2-16,-2 0 2 15,-3 0 10-15,0 0 18 16,-2 0 16-16,-1 6-7 0,0 1-6 16,0 6-4-1,-2 1-12-15,-2 8-4 0,-1-1-4 16,-1 5-5-1,-3-4 5-15,-3-2-6 0,0-3 0 16,0-4 0-16,0-3-1 16,0-9-6-16,-2 4 6 15,1-5 0-15,-2 0 9 16,3 0 0-16,0-6 0 16,0-4-9-16,14-6-16 15,-1-1-5-15,6-5 15 16,2-1-9-16,-1-1 5 15,1 2 9-15,-6 2 0 0,-2 6 0 16,-4 4 1 0,-3 3 18-16,0 4 1 0,-3 3 3 15,0 0-2-15,0 0-19 16,0 10 0-16,0 6 8 16,0 7 22-16,-3-1 7 15,0 3-11-15,0-3-13 16,0-2-8-16,0 1-6 15,0-10 2-15,0 1-2 16,0-2-37-16,0-8-80 16,0 0-193-16,-5-2-580 0</inkml:trace>
  <inkml:trace contextRef="#ctx0" brushRef="#br1" timeOffset="384585.1351">29846 17451 1585 0,'0'0'214'16,"0"0"-182"-16,0 0 136 16,0 0 62-16,0 0-36 15,0 0-45-15,0 0-49 16,47-27-48-16,-47 27-33 15,-7 0 14-15,0 0 39 16,-2 7-20-16,3 4-33 0,3 5-5 16,3 1-4-16,0 3 4 15,10 2-4-15,4 1 4 16,1-2-1-16,-5-4 5 16,-5-2-13-16,-5-7-5 15,-6-3-7-15,-20-3-4 16,-25-2-71-16,5-7-477 15,4-6-378-15</inkml:trace>
  <inkml:trace contextRef="#ctx0" brushRef="#br1" timeOffset="385209.0422">30594 17177 768 0,'0'0'1183'16,"0"0"-1024"-16,0 0 29 0,0 0 73 16,0 0-32-1,0 0-72-15,0 0-73 0,10-12-39 16,-16 32-23-16,-11 9 49 15,-5 13-22-15,-3 4-22 16,-2 7-10-16,-3 4-7 16,0-4 5-16,-1 2-4 15,-1-1-10-15,1-5 0 16,1-7-1-16,3-2 0 16,5-7-1-16,4-5-20 15,9-6-39-15,5-5-32 16,4-7-98-16,9-6-298 15,9-4-624-15</inkml:trace>
  <inkml:trace contextRef="#ctx0" brushRef="#br1" timeOffset="385759.5076">30711 17462 1691 0,'0'0'316'16,"0"0"-233"-16,0 0 66 15,0 0 21-15,0 0-49 0,0 0-8 16,0 0-27-16,10 79-41 15,-2-62-29-15,0-7-15 16,-2 0 5-16,1-4-6 16,0-3-2-16,1-3-23 15,-1 0 3-15,5 0 1 16,0-8-2-16,2-4 14 16,2-1 2-16,-1-4 7 15,3-3 7-15,-4 2 17 16,0 4 21-16,-5-1 41 15,-1 7 22-15,-3 4-39 16,-3 4-17-16,-1 0-16 0,1 0-27 16,0 1-9-1,1 18-6-15,-2 3 6 0,2 9 0 16,0 6 0-16,-1 6 1 16,-2-1 0-16,0 0 0 15,0-2 0-15,-3-5-1 16,-10-7-1-16,-4-7-7 15,-5-8 7-15,-3-7-14 16,0-6-29-16,-2 0-75 16,2-10-165-16,8-10-414 15,7 0-1102-15</inkml:trace>
  <inkml:trace contextRef="#ctx0" brushRef="#br1" timeOffset="386201.7016">31142 17500 1578 0,'0'0'239'0,"0"0"-17"16,0 0 44-16,0 0-78 15,91 5-73-15,-65-2-72 16,-1-3-31-16,-1 0-12 16,-5 0-15-16,-2 0-20 15,-7 0-4-15,-4 0 2 0,-4 0-9 16,-2-6 8-16,0-1 10 16,0 0 27-16,-9-3 1 15,-3-3 11-15,-5 3 17 16,-3 0 17-16,-5 3 20 15,-3 3 5-15,-3 3 12 16,1 1 2-16,3 1-36 16,5 13-11-16,10 6-13 15,6 2-8-15,6 3-8 16,6-2-8-16,14 3-16 16,5-6-90-16,12 0-134 15,-5-9-354-15,-6-6-455 0</inkml:trace>
  <inkml:trace contextRef="#ctx0" brushRef="#br1" timeOffset="386655.8851">31494 17445 392 0,'0'0'1176'15,"0"0"-992"-15,0 0 52 16,0 0 14-16,0 0-110 15,0 0-69-15,0 0 53 16,-66 6-32-16,38 8-35 16,0 1-17-16,4 4 0 15,7-1-16-15,6 0-12 16,5-6-5-16,6 0-6 0,0-2-2 16,9-1-12-16,12 0-26 15,1-8-28-15,5-1-36 16,0 0-7-16,-2-1 14 15,-1-12 5-15,-2-3 32 16,-4-5 45-16,-3 1 14 16,-6 2 56-16,-3 4 39 15,-4-1 10-15,-2 6 10 16,0 3-20-16,0 2 5 16,0 2-31-16,0 2-14 15,0 0-34-15,0 0-21 16,0 6 0-16,0 7 0 15,0 7 6-15,0 0 6 0,0 2-2 16,-2 2-1 0,2-1-8-16,0-5-1 0,0 0-1 15,0-1-83-15,5-7-129 16,-2-6-128-16,0-4-636 0</inkml:trace>
  <inkml:trace contextRef="#ctx0" brushRef="#br1" timeOffset="387019.8511">31678 17453 1373 0,'0'0'571'0,"0"0"-453"16,0 0 99-16,0 0-17 0,0 0-36 15,0 0-52-15,0 0-44 16,37 74-17-16,-34-50-14 15,-1 2-14-15,-2-5-10 16,0-2-7-16,0-3-5 16,-6-4 1-16,0-4-1 15,0-3 0-15,3-3 0 16,3-2 5-16,0 0 9 16,0-10 21-16,6-7-16 15,12-5-10-15,7-8-10 16,5-2 2-16,3 0-2 15,0 3 0-15,-4 6 0 16,-2 3 8-16,-2 13-8 0,-3 7-13 16,-3 0-43-16,8 24-128 15,-5 4-483-15,-4-1-1286 16</inkml:trace>
  <inkml:trace contextRef="#ctx0" brushRef="#br2" timeOffset="399901.3162">2797 17495 639 0,'0'0'726'0,"0"0"-496"15,0 0-28-15,0 0 46 16,0 0-32-16,0 0-45 16,0 0-12-16,0 0-21 15,6-25-17-15,-6 25-36 16,0 0-28-16,0 0-24 16,0 0-15-16,0 0-12 15,-3 5-6-15,-6 12 0 16,-9 8 9-16,-4 5 9 15,-2 2-7-15,-3 5-6 16,-3 1-4-16,3 3-1 16,-1 2 0-16,-2 2 0 0,2 0 1 15,7-6-1-15,3-5 0 16,6-4-1-16,5-7 2 16,5-4-1-16,2-7 0 15,0-2-2-15,11-2 1 16,8-8 0-16,8 0-23 15,4 0-29-15,-1-10-33 16,1-3-57-16,-7 3-42 16,-6 3-101-16,-6 2-316 15,-9 3-227-15</inkml:trace>
  <inkml:trace contextRef="#ctx0" brushRef="#br2" timeOffset="400145.0837">2933 17801 1605 0,'0'0'672'0,"0"0"-576"15,0 0 6-15,0 0 59 16,0 0-55-16,0 0-33 15,0 0-15-15,-11 66-36 16,11-45-13-16,0-1-9 0,0-2-18 16,0-3-90-16,0-2-132 15,-4-4-390 1,-5-5-227-16</inkml:trace>
  <inkml:trace contextRef="#ctx0" brushRef="#br2" timeOffset="400321.5525">3121 17574 2163 0,'0'0'318'0,"0"0"-318"15,0 0-40-15,0 0-73 0,0 0-406 16,0 0-561-16</inkml:trace>
  <inkml:trace contextRef="#ctx0" brushRef="#br2" timeOffset="400714.6953">3379 17445 1855 0,'0'0'305'16,"0"0"-225"-16,0 0 89 0,0 0 48 16,0 0-90-16,-96 47-39 15,74-19-14-15,4 6-26 16,3 0-25-16,2 4-7 15,4 0 2-15,3 1-6 16,0-4-10-16,0 6-1 16,-6-5 0-16,0 4 1 15,-4-4-1-15,-4-1 1 16,-2-1-1-16,1-7 0 16,-1-1-1-16,5-8-9 0,1-4-59 15,7-8-111 1,6-8-178-16,3-16-352 0,0-5-698 0</inkml:trace>
  <inkml:trace contextRef="#ctx0" brushRef="#br2" timeOffset="400976.8914">3098 17773 447 0,'0'0'1197'16,"0"0"-999"-16,0 0-145 16,94-24-6-16,-64 21-2 15,-4 3-45-15,-4 0-279 0,-9 7-308 16,-7 3-425-16</inkml:trace>
  <inkml:trace contextRef="#ctx0" brushRef="#br2" timeOffset="401344.3719">3404 17792 1883 0,'0'0'349'16,"0"0"-272"-16,0 0-53 15,0 0 32-15,0 0-17 16,0 0-17-16,0 0-7 0,75-6-9 16,-56-1-5-16,1-3-1 15,-4 0-10-15,-7 0-17 16,-3 1 6-16,-1 1 11 16,-4 2 10-16,-1 2 0 15,0-2 16-15,0 3 26 16,0 2 20-16,-6 1-2 15,-9 0-35-15,-6 0 11 16,-7 11 43-16,1 6 0 16,-1 3-6-16,2 1-19 15,7 1-12-15,3-5-15 16,5 1-9-16,11-1-6 0,0-7-6 16,9-3 0-16,15-5-6 15,15-2-12-15,25-2-111 16,-9-11-186-16,-3-1-518 0</inkml:trace>
  <inkml:trace contextRef="#ctx0" brushRef="#br2" timeOffset="402202.0493">4298 17429 965 0,'0'0'687'0,"0"0"-532"16,0 0 40-16,0 0 102 16,0 0-76-16,-37 100-97 0,20-60-32 15,-2 2-19-15,4-3-16 16,0-5-9-16,3-3 3 15,-1-3-6-15,5-5-11 16,1-3-21-16,-1-3-13 16,1-2-18-16,4-1-41 15,0 2-47-15,-3-4-42 16,-3 5-51-16,-1-3-99 16,-10 3-215-16,2-5-24 15,3-4-267-15</inkml:trace>
  <inkml:trace contextRef="#ctx0" brushRef="#br2" timeOffset="402635.4377">4023 17709 765 0,'0'0'1116'0,"0"0"-878"15,0 0-125-15,0 0 89 16,0 0-43-16,0 0-76 16,0 0-22-16,72-5-6 15,-42 4-28-15,1-3-18 16,-4 2-8-16,-2-2-1 16,-5 3-21-16,1 1-28 0,-6-2 4 15,1 2 21 1,-1 0 11-16,-6 0 7 0,-6 0 4 15,0 0-4-15,-3 0-3 16,0 0 9-16,0 5 15 16,0 3 22-16,0-2 16 15,-3 4 0-15,0 0 3 16,0 1 11-16,-3 2-12 16,0 0 8-16,0 1-15 15,-3 1-11-15,3 5-4 16,-6 0-7-16,0 0-14 15,-1 2-5-15,1-2-6 16,3-2-1-16,4-2-1 16,1-4-38-1,4-4-53-15,0-5-175 0,0-3-552 0</inkml:trace>
  <inkml:trace contextRef="#ctx0" brushRef="#br2" timeOffset="403118.0011">4429 17538 1038 0,'0'0'634'0,"0"0"-432"16,0 0 43-16,0 0-18 15,0 0-101-15,0 0-126 16,0 0-13-16,-3 9-358 16,3-5-1104-16</inkml:trace>
  <inkml:trace contextRef="#ctx0" brushRef="#br2" timeOffset="403935.4751">4407 17735 818 0,'0'0'1264'0,"0"0"-1001"16,0 0-105-16,0 0 40 16,0 0-36-16,0 0-89 15,0 0-51-15,3 15 11 0,0 4 2 16,-3-2-9 0,0 2-12-16,0 2-4 0,0-2-9 15,-6-3 1-15,-3 0-1 16,-4 1-1-16,2-7 5 15,-1 0-5-15,5-8 0 16,4 0 0-16,3-2-1 16,0 0-20-16,10-12-14 15,8-7-25-15,9-8 21 16,3-4 22-16,1 1 11 16,-1 4 6-16,-5 4 0 15,-8 9 0-15,-1 4 0 16,-7 4 6-16,0 3 12 0,-5 2 10 15,-2 0-2 1,1 0-8-16,-3 1-3 16,3 11 23-16,-3 4 7 0,0 3-16 15,0 6-14-15,-3-5-9 16,-5 3-6-16,-5-6 0 16,1 0 0-16,-1-3-12 15,1-3-5-15,4-4-5 16,1-3 1-16,7-4 0 15,0 0 6-15,0-2 0 16,15-13-16-16,7-6-11 16,5-4 25-16,4-2 11 15,2 0-44-15,0 6 14 16,-9 7 21-16,-3 1 9 16,-5 8 5-16,-7 2 1 0,-3 3 1 15,-6 0 11 1,0 0 7-16,0 8 20 0,0 8 22 15,0 4-5-15,-9 0-4 16,-4 7-7-16,2-5-20 16,-1-3-7-16,5 0-16 15,1-4-1-15,6-5-1 16,0-5-8-16,0-1-30 16,6-4-42-16,15 0-98 15,1-4-374-15,-1-4-500 0</inkml:trace>
  <inkml:trace contextRef="#ctx0" brushRef="#br2" timeOffset="404339.7947">4862 17845 629 0,'0'0'1033'15,"0"0"-828"-15,0 0-82 0,0 0 103 16,0 0-74-16,0 0-76 15,0 0-39-15,61-7-19 16,-52 7-8-16,-3 0-8 16,3 0 7-16,0 0-8 15,3-6-1-15,1-6-4 16,1 0-15-16,-1-5 4 16,-1 2-12-16,0 0-6 15,-3 3 26-15,-3-1 7 0,-3 6 21 16,-3 2 16-1,0 4 5-15,-3 1-2 0,-13 0-6 16,-7 0 32 0,-10 12 23-16,-4 6 10 0,-5 5-13 15,2 0-15-15,0 6-4 16,7-2 0-16,12-3-10 16,9-2-19-16,12-5-13 15,0-1-8-15,27-9-8 16,19-7-9-16,35-3-59 15,-7-11-109-15,-8-5-516 0</inkml:trace>
  <inkml:trace contextRef="#ctx0" brushRef="#br2" timeOffset="411909.3409">5702 17683 758 0,'0'0'1143'0,"0"0"-905"0,0 0-166 15,0 0 54-15,0 0 76 16,0 0-28-16,0-3-88 16,0 3-30-16,3 0-19 15,-3 0 0-15,3 0 4 16,0 0 5-16,4 0-12 16,4 0-4-16,1 0-15 15,10 3-3-15,5 1-12 16,6 1 0-16,6 2-30 15,-5-2-22-15,-4 0-20 16,-5-1-37-16,-10 2-35 16,-12-3 7-16,-3 1-2 15,0 2-49-15,-15 3-58 0,-6 0-233 16,2 0-510-16</inkml:trace>
  <inkml:trace contextRef="#ctx0" brushRef="#br2" timeOffset="412185.3329">5721 17835 1435 0,'0'0'858'16,"0"0"-729"-16,0 0-35 15,0 0 95-15,0 0-20 16,0 0-90-16,0 0-55 16,105-3-24-16,-35 6-102 15,-6 0-362-15,-13-3-828 0</inkml:trace>
  <inkml:trace contextRef="#ctx0" brushRef="#br2" timeOffset="415137.7566">6630 17461 1850 0,'0'0'497'0,"0"0"-469"16,0 0-10-16,0 0 92 15,0 0 21-15,0 0-64 16,0 0-33-16,-18 31 56 16,0-3-2-16,-4 3-28 15,4 5-21-15,-3-6 1 16,3 3-12-16,0-6-11 15,6-1-8-15,-4-5-8 16,8-2-1-16,-2-3-8 16,7-6-60-16,3-3-158 15,0-4-412-15,0-3-621 0</inkml:trace>
  <inkml:trace contextRef="#ctx0" brushRef="#br2" timeOffset="415602.1816">6815 17535 591 0,'0'0'799'15,"0"0"-647"-15,0 0 30 16,0 0 102-16,0 0-8 15,0 0-79-15,0 0-50 16,-28 9-19-16,17 5-14 16,-1 2-14-16,-1 3-20 0,2 1-29 15,-2 2-16-15,4 3-20 16,3-2-9-16,6 3-6 16,0-3 0-16,0-4-1 15,12 0-6-15,3-6-5 16,0-4-3-16,7-3 0 15,-1-6-2-15,3 0 1 16,0-3 2-16,1-12 4 16,-1-4 8-16,1-4 0 15,-5-2 2-15,-4-1 7 16,-7-1 2-16,-4 2 15 16,-5 1 6-16,0 1-8 0,-8 9-14 15,-1-2-7-15,-4 7-1 16,7 4-21-16,-2 5-78 15,-5 0-148-15,4 0-323 16,0 5-373-16</inkml:trace>
  <inkml:trace contextRef="#ctx0" brushRef="#br2" timeOffset="416047.859">7440 17544 1239 0,'0'0'534'15,"0"0"-435"-15,0 0 146 16,0 0 2-16,0 0-75 16,0 0-68-16,0 0-8 0,3 5 47 15,-16 13-16 1,-7 2-43-16,-2 4-21 0,-2 1-20 15,-1 2-22-15,-2 0-10 16,1-4-11-16,1 0 1 16,1-3-1-16,2-3-27 15,2-2-24-15,4-4-47 16,4 2-163-16,2-3-293 16,7-4-365-16</inkml:trace>
  <inkml:trace contextRef="#ctx0" brushRef="#br2" timeOffset="416306.6246">7248 17547 1884 0,'0'0'472'0,"0"0"-416"15,0 0 24-15,0 0 91 16,0 0-29-16,0 0-69 15,0 0-25-15,7 1-2 16,-1 15 10-16,0 4 2 16,-3 7-6-16,0 2-16 15,-3 1-13-15,0 3-11 16,3-1-12-16,0-1-8 16,4 1-66-16,1-2-110 15,1-9-384-15,-3-5-597 0</inkml:trace>
  <inkml:trace contextRef="#ctx0" brushRef="#br2" timeOffset="416577.1437">7704 17561 1452 0,'0'0'691'0,"0"0"-604"16,0 0 18-16,0 0 148 0,0 0-4 15,0 0-115 1,-67 75-47-16,55-44-36 0,2 1-32 16,5-2-17-16,2 0-2 15,0-6-39-15,-3 2-82 16,0-5-226-16,2-6-501 0</inkml:trace>
  <inkml:trace contextRef="#ctx0" brushRef="#br2" timeOffset="417000.1086">7894 17564 827 0,'0'0'1278'0,"0"0"-1118"16,0 0-85-16,0 0 111 16,0 0-28-16,0 0-64 15,0 0 15-15,-48 40-36 16,27-14-36-16,-1 4-14 16,2 2-2-16,7-2-10 15,4-1-9-15,3-1-1 16,6-8 0-16,0-4-1 15,3-3-1-15,12-9 0 16,7-4-5-16,2 0 3 16,6-12-25-16,-2-7-23 15,2-6 16-15,-5-5 26 16,1-7 9-16,-4 1 1 16,-4-4-1-16,-9 8 1 0,-6 0 28 15,-3 7 4-15,-6 8-18 16,-13 0-15-16,-4 9 0 15,-1 5-14-15,-13 3-136 16,7 0-198-16,8 6-483 0</inkml:trace>
  <inkml:trace contextRef="#ctx0" brushRef="#br2" timeOffset="417313.8207">8216 17293 1476 0,'0'0'649'0,"0"0"-463"16,0 0 136-16,0 0-52 15,0 0-109-15,0 0-65 16,0 0-37-16,6-10-22 16,-6 10-14-16,0 0-23 15,3 10-2-15,-3 5 2 16,0 2 0-16,0 7-9 16,0-1-51-16,0 4-57 0,-3 3-102 15,-8-4-330-15,1-6-457 16</inkml:trace>
  <inkml:trace contextRef="#ctx0" brushRef="#br2" timeOffset="417769.8647">8462 17263 1232 0,'0'0'595'16,"0"0"-481"-16,0 0 126 16,0 0-7-16,0 0-22 15,0 0-45-15,0 0-48 0,0-16-19 16,0 16-32-16,0 0-16 16,0 0-33-16,0 4-18 15,-3 12 6-15,-7 3-5 16,-1 5 1-16,2 0-1 15,2 1-1-15,1-5 0 16,3 0-6-16,0-6 4 16,3-3-7-16,0-2-7 15,0-4 1-15,6-5 8 16,7 0 7-16,4 0 0 16,8-15-29-16,-1-5 8 15,1-4 7-15,-2-3 5 0,-7-1 8 16,-4 1 0-16,-12 3 1 15,0 7 1-15,-9 2 8 16,-18 8-3-16,-10 1-6 16,-23 6-51-16,5 0-280 15,10 0-763-15</inkml:trace>
  <inkml:trace contextRef="#ctx0" brushRef="#br2" timeOffset="418764.9295">8732 17828 892 0,'0'0'795'16,"0"0"-635"-16,0 0-9 15,0 0 59-15,0 0 0 0,0 0-66 16,0 0-56-16,27-9-26 16,-9 9-23-16,7 0-15 15,5 0-6-15,0 1-9 16,-2 5-8-16,-5-4 1 15,-4-1-1-15,-3-1-1 16,-5 0-26-16,-2 0-100 16,-6 0-69-16,-3-1-132 15,0-7-349-15,-3 0-581 0</inkml:trace>
  <inkml:trace contextRef="#ctx0" brushRef="#br2" timeOffset="419085.0316">8802 17644 1071 0,'0'0'1027'0,"0"0"-824"16,0 0-59-16,0 0-9 15,0 0-11-15,0 0-64 16,0 0-37-16,85-1-17 0,-59 3-6 16,5 6-39-16,6 6-115 15,-7-1-153-15,-6-3-427 0</inkml:trace>
  <inkml:trace contextRef="#ctx0" brushRef="#br2" timeOffset="419553.33">8611 17915 582 0,'0'0'620'15,"0"0"-495"-15,0 0 72 16,0 0 189-16,0 0-40 16,0 0-129-16,0 0-54 15,81 0-27-15,-51 0-24 16,4 1-46-16,2 3-62 16,7-4-4-16,-10 4-224 15,-5-4-719-15</inkml:trace>
  <inkml:trace contextRef="#ctx0" brushRef="#br2" timeOffset="422846.9815">9678 17412 965 0,'0'0'291'15,"0"0"-150"-15,0 0-18 16,0 0 78-16,0 0 23 16,0 0-45-16,0 0-50 15,6 0-19-15,-6 0-5 16,0 0 7-16,0 0-11 0,0 0-17 15,0 0-26-15,0 11 6 16,-6 7-6-16,-3 6-35 16,-7 1-14-16,2 2-8 15,-5 3 0-15,4 0 0 16,-3-3-1-16,3-1-8 16,2-2-20-16,3-4-36 15,6-4-72-15,4-7-76 16,0-4-254-16,0-5-392 0</inkml:trace>
  <inkml:trace contextRef="#ctx0" brushRef="#br2" timeOffset="423414.6311">9915 17445 1011 0,'0'0'297'16,"0"0"-169"-16,0 0 14 15,0 0 29-15,0 0-21 16,0 0 2-16,0 0-12 16,1-3-29-16,-1 3-14 15,0 3-1-15,0 0-4 16,-1 2-25-16,-5 0-21 16,-7 5-14-16,1 2-10 15,-6 6-11-15,3-1-10 16,-1 5 5-16,-1-1-5 15,4 2 0-15,7 0-1 16,0-4 1-16,6-6-1 16,0-2 1-16,3-3 14 0,9-3-3 15,9-5 0 1,4 0-11-16,2-6 0 0,1-8-1 16,5-3-18-1,-3-5 6-15,-5-5 0 0,1 0 2 16,-7 2 10-16,-7 1 5 15,-3 4 11-15,-9 4 23 16,0 3 15-16,0 5-32 16,-9-2-22-16,-6 3 0 15,-1 5-7-15,-1-4-63 16,-5 2-114-16,10-2-306 16,0 2-546-16</inkml:trace>
  <inkml:trace contextRef="#ctx0" brushRef="#br2" timeOffset="424120.2758">10273 17267 788 0,'0'0'389'0,"0"0"-210"16,0 0 29-16,0 0 9 15,0 0 4-15,0 0-52 16,0 0-27-16,3-4 6 15,0 4-39-15,-3 0-5 16,3 0 11-16,-3 7-24 0,0 0-30 16,0 2-29-16,0 1-20 15,0 2-11-15,-9-3 0 16,-1 1 1-16,4-3 4 16,3-1-6-16,0-3-1 15,0 1-8-15,3-2-10 16,0-2 1-16,3 0-5 15,9 0 11-15,7 0-1 16,5 0-8-16,-3 0 14 16,3 0 6-16,-2 5 1 15,-8 0 1-15,-1-1 14 16,-4 5 1-16,-9-2-6 16,0 4 10-16,0-2-4 0,-6 1-1 15,-7 0-1-15,-4 0-5 16,1-5-9-16,1 2 6 15,0-3-6-15,0-4-54 16,-1 0-132-16,5 0-142 16,5-4-424-16</inkml:trace>
  <inkml:trace contextRef="#ctx0" brushRef="#br2" timeOffset="424431.3701">10377 17224 1181 0,'0'0'377'0,"0"0"-240"15,0 0 85-15,0 0-18 16,0 0-2-16,0 0-24 16,0 0-23-16,2-7-46 15,9 7-72-15,5 0-28 16,2 2-3-16,3 6-6 0,1-1-6 16,2 2-141-16,-6-5-239 15,-6-2-752-15</inkml:trace>
  <inkml:trace contextRef="#ctx0" brushRef="#br2" timeOffset="424868.1962">10700 17248 1345 0,'0'0'482'16,"0"0"-353"-16,0 0 125 15,0 0-2-15,0 0-30 0,0 0-70 16,0 0-54-16,30-1-66 16,-13 1-22-16,6 0-10 15,-1 0 0-15,-2 0-16 16,-4 0-10-16,-9 0-1 15,-4 0 12-15,-3 0 7 16,0 1-1-16,0 2 7 16,-10 4 2-16,-6 2 29 15,-8 4 27-15,3 3-11 16,-3 2 2-16,2 2-14 16,1 2-15-16,3 1-9 15,2 0-4-15,-1-1-5 0,4-1 0 16,1-1 0-16,3-6 0 15,1-1-21-15,4-5-51 16,-2-3-100-16,3-5-179 16,3 0-515-16</inkml:trace>
  <inkml:trace contextRef="#ctx0" brushRef="#br2" timeOffset="425071.2345">10597 17369 1932 0,'0'0'485'0,"0"0"-443"0,0 0 26 16,0 0 5-16,0 0-12 16,0 0-24-16,100 23-37 15,-50-6-14-15,-8-4-216 16,-7-4-620-16</inkml:trace>
  <inkml:trace contextRef="#ctx0" brushRef="#br2" timeOffset="426041.3191">9263 17828 546 0,'0'0'412'16,"0"0"-165"-16,0 0-6 16,0 0 2-16,0 0 17 15,0 0-54-15,0 0-50 16,88 24-25-16,-52-18-27 0,3 1-26 16,7-3-19-16,2 1-24 15,4 0-18-15,3 1-16 16,-4-3 1-16,1 3-2 15,-2-3 1-15,-1 1-1 16,0-1 1-16,-4 1 0 16,1 2 13-16,2 0 15 15,1 5-3-15,6-4 2 16,6 0 2-16,2 2-8 16,7-3-10-16,2 0-12 15,-1 1 1-15,-2 0 0 16,-8-2 5-16,-6 3-4 15,-7-1 14-15,-9-3 13 0,-2 2-4 16,-12-1 7 0,1 0-22-16,-3-2-10 0,0-3-17 15,-4 0-114-15,-2 0-178 16,-5-3-605-16</inkml:trace>
  <inkml:trace contextRef="#ctx0" brushRef="#br2" timeOffset="427399.4959">9678 18051 948 0,'0'0'368'15,"0"0"-187"-15,0 0 65 16,0 0 44-16,0 0-57 16,0 0-48-16,0 0-47 15,0 3-8-15,-3 9-11 0,-9 3-26 16,-7 5-27-1,-2 5-30-15,-3-2-23 0,-3 4-5 16,0-6-8-16,8 1-36 16,4-4-78-16,3-4-106 15,9-1-67-15,0-6-285 16,3-4-248-16</inkml:trace>
  <inkml:trace contextRef="#ctx0" brushRef="#br2" timeOffset="427824.1165">9878 18113 1397 0,'0'0'614'0,"0"0"-514"0,0 0 5 15,0 0 38-15,0 0 26 16,0 0 8-16,0 0-29 15,-79 49-37-15,52-29-42 16,-1 0-25-16,8 0-15 16,4-4-16-16,4 1-4 15,1-1-8-15,7-3 0 16,4-1-1-16,0-2 0 16,0-3-1-16,12-3-1 0,3 0-4 15,7-4-10 1,2 0-16-16,1 0 0 0,-2-11 5 15,0-4 6-15,0-4 10 16,-5-3 11-16,0-5 0 16,-6 2 0-16,-2 0 1 15,-7 6 1-15,-3 1 8 16,0 7-2-16,0 1-8 16,-6 4-13-16,-7 3-84 15,-8 3-157-15,6 0-335 16,-1 1-311-16</inkml:trace>
  <inkml:trace contextRef="#ctx0" brushRef="#br2" timeOffset="428347.3974">10130 18080 1694 0,'0'0'391'0,"0"0"-204"15,0 0 13-15,0 0-3 16,0 0-53-16,0 0-41 16,0 0-40-16,3 31-30 15,-6-12-13-15,-6-1-8 16,-4-1-1-16,5-5-10 0,2-1 0 15,3-2-1 1,3-1 0-16,0-7-1 0,0 1-15 16,9-2 3-16,9 0-4 15,3-2-5-15,3-7-17 16,1-1-3-16,-1 0 6 16,-9 2 20-16,-3 1 15 15,-3 3 1-15,-6 1 14 16,-3 1 22-16,0 2 0 15,0 0-3-15,0 0-11 16,0 0-1-16,0 0-13 16,0 0-7-16,0 0 10 15,0 6 6-15,0 7 0 16,-6 3-11-16,-6 5-5 16,0 1 5-16,-7-2-6 0,2-3 0 15,1-1-61-15,4-4-116 16,1-3-151-16,7-4-402 15,4-5-627-15</inkml:trace>
  <inkml:trace contextRef="#ctx0" brushRef="#br2" timeOffset="428765.3486">10552 18120 1422 0,'0'0'340'0,"0"0"-186"16,0 0 32-16,0 0 4 16,0 0 11-16,0 0-29 15,0 0-39-15,-37 48-41 16,22-31-23-16,-1 3-18 15,-4-1-15-15,4 2-11 16,1 0-16-16,0 1-8 16,6 0 5-16,3-5-6 15,0 1 0-15,6-3 0 16,0-4 1-16,0-2 0 0,12-5 0 16,3-1-1-16,6-3 1 15,-2 0-1-15,5-10-10 16,-6-5 1-1,0-2 8-15,-6-1 1 0,-6 1 8 16,-6 2-8-16,-6 4 9 16,-21-2-9-16,-34 3-53 15,3 0-155-15,-2 3-646 0</inkml:trace>
  <inkml:trace contextRef="#ctx0" brushRef="#br2" timeOffset="432851.6868">11319 17901 446 0,'0'0'237'0,"0"0"-89"15,0 0 39-15,0 0-54 16,0 0 165-16,0 0 40 16,12-7-98-16,-12 7-41 15,0-3-35-15,3 3-18 16,-3 0-18-16,0 0-34 15,3 0-24-15,0 0-19 0,3 0-17 16,9 0-19-16,10 4 1 16,11 5-1-16,16-5-14 15,11 3 0-15,4 2-1 16,5-2-6-16,-5 3-4 16,-9 0-16-16,-12-3-21 15,-16 0-13-15,-14-2-39 16,-8-2-18-16,-7-3-10 15,-1 0-49-15,-6 0-206 16,-4-6-306-16</inkml:trace>
  <inkml:trace contextRef="#ctx0" brushRef="#br2" timeOffset="433225.7584">11373 17983 401 0,'0'0'1129'0,"0"0"-845"0,0 0-122 15,0 0 90 1,0 0-52-16,0 0-51 0,0 0-46 16,140 11-56-16,-55-5-24 15,-4-2-7-15,-4 0-5 16,-17-4-10-16,-18 0 6 16,-2 0-7-16,0 0 0 15,-17 0-22-15,-10 0-29 16,-10 0-38-16,-3 0-54 15,-16 0-60-15,-7-4-172 16,1 0-417-16</inkml:trace>
  <inkml:trace contextRef="#ctx0" brushRef="#br2" timeOffset="433590.7812">11804 17801 1264 0,'0'0'339'0,"0"0"-242"0,0 0 85 16,0 0 95-16,0 0-21 16,0 0-135-16,0 0-54 15,43 14 13-15,-23 0-8 16,5 5-29-16,-1-2-25 15,2-1-12-15,6 7-5 16,4-3-1-16,3 1 0 0,-7-1-9 16,-3 0-18-16,-15-2 2 15,-11 2 3-15,-3-1 7 16,-14 5 15-16,-15-2 9 16,-6 0 31-16,-4-1 20 15,0-3-14-15,-1-2-21 16,10-5-25-16,12-5-67 15,9-3-441-15,5-3-1526 0</inkml:trace>
  <inkml:trace contextRef="#ctx0" brushRef="#br2" timeOffset="454760.5764">25537 18413 1243 0,'0'0'270'16,"0"0"-190"-16,0 0 64 15,0 0 203-15,0 0-116 16,0 0-49-16,-6-51-5 16,6 49-23-16,0-3-24 15,0 4-26-15,0 1-26 16,0 0-22-16,0 0-22 16,0 0-21-16,0 13-13 15,0 10-12-15,-9 8 12 16,-3 9 0-16,2 4 0 15,-2-2-6-15,2-5-39 16,4-5-43-16,1-4-57 16,3-7-142-16,2-6-296 15,0-8-280-15</inkml:trace>
  <inkml:trace contextRef="#ctx0" brushRef="#br2" timeOffset="455158.855">25813 18421 1227 0,'0'0'1050'0,"0"0"-886"16,0 0-87-16,0 0 69 16,0 0 17-16,0 0-84 0,0 0-54 15,-19 25 11-15,7 7-13 16,6 9-13-16,3 1 1 15,3-5-11-15,1-2 6 16,11-7-5-16,3-5-1 16,0-7 1-16,3-6-1 15,-1-8 1-15,0-2 5 16,3-2-6-16,-4-14 0 16,0-7-8-16,0-6 7 15,-2-5 0-15,-3 0 0 16,-5-2 0-16,-5 8 1 15,-1 3-6-15,-4 7 0 16,-15 2 0-16,-4 5-8 0,-5 2-22 16,-1 7-31-16,-1 2-34 15,5 0-86-15,4 0-135 16,8 11-235-16,10-2-38 0</inkml:trace>
  <inkml:trace contextRef="#ctx0" brushRef="#br2" timeOffset="455489.1975">26394 18468 1558 0,'0'0'911'16,"0"0"-764"-16,0 0-2 0,0 0 23 15,0 0-33-15,0 0-69 16,0 0-45-16,23-5-21 16,-34 25 17-16,-6 5 17 15,-2 4-7-15,1 6-13 16,-2-2-2-16,3 0-11 16,2-4 0-16,1-2 5 15,-1-4-6-15,5-3 0 16,-2-6-17-16,3-4-46 15,0 0-42-15,-3-5-93 16,-3-5-130-16,2-3-379 16,2-9-223-16</inkml:trace>
  <inkml:trace contextRef="#ctx0" brushRef="#br2" timeOffset="455675.3079">26228 18394 639 0,'0'0'1254'16,"0"0"-984"-16,0 0-164 16,0 0 56-16,0 0 21 15,0 0-67-15,0 0-83 16,-36-57-33-16,43 74-6 16,-1 9-126-16,1-5-221 15,-4-3-620-15</inkml:trace>
  <inkml:trace contextRef="#ctx0" brushRef="#br2" timeOffset="455869.6267">26429 18747 2196 0,'0'0'644'16,"0"0"-579"-16,0 0-30 15,0 0 14-15,0 0-26 16,0 0-23-16,0 0-24 16,26 53-233-16,-29-50-709 0</inkml:trace>
  <inkml:trace contextRef="#ctx0" brushRef="#br2" timeOffset="460196.3711">27403 18598 1287 0,'0'0'401'0,"0"0"-295"16,0 0 48-16,0 0 74 15,0 0-8-15,0 0-71 16,23-56-42-16,-23 49-7 16,0-1-24-16,0 3-14 15,-10-5-6-15,-7-1-13 16,-7 0-8-16,-6 1-7 15,-7 3-1-15,-3 2 0 16,3 5-3-16,5 0-8 16,9 15-4-16,9 7-12 15,11 5 0-15,3 6 0 16,12 0-1-16,16 2-36 0,8-1-41 16,7-7-48-16,1-4-126 15,12-11-238-15,-12-4-279 16,-7-8-428-16</inkml:trace>
  <inkml:trace contextRef="#ctx0" brushRef="#br2" timeOffset="460531.0719">27590 18588 1647 0,'0'0'386'0,"0"0"-237"16,0 0 87-16,0 0-32 0,0 0-95 15,0 0-82 1,0 0-11-16,-30 10 11 0,17 5-17 15,2 3 2-15,4-1 0 16,5 0-3-16,2-2-3 16,2-1 0-16,15-2 0 15,6-1-4-15,7-7-2 16,4-1-14-16,1-3-25 16,-2 0 9-16,-5-12 12 15,-6-6 5-15,-6-3 5 16,-10-1 8-16,-6-3 0 15,-6 4 11-15,-19 1-10 16,-8 7 10-16,-3-3-10 16,-1 12-1-16,9 4-7 15,5 0-140-15,15 4-186 0,5 7-345 16,3-2-310-16</inkml:trace>
  <inkml:trace contextRef="#ctx0" brushRef="#br2" timeOffset="460925.2581">27899 18574 1450 0,'0'0'744'16,"0"0"-651"-16,0 0 10 16,0 0 76-16,0 0-62 15,0 0-52-15,0 0 5 16,39 47-10-16,-38-26-24 15,1 4-18-15,-2-2-8 16,0-3-4-16,0-6-5 0,0-1 0 16,0-3 1-1,0-6-1-15,0-3 0 0,0 0 0 16,0-1 8-16,0 0 5 16,1-2 5-16,9-9 2 15,6-8-12-15,3-2-8 16,2-7-1-16,3 1-1 15,-4 0 1-15,-3 4 0 16,-2 7 0-16,-5 4 0 16,1 4 0-16,-4 5-8 0,-1 3-31 15,0 0-88 1,-4 10-171-16,-1 5-321 0,-1-2-187 16</inkml:trace>
  <inkml:trace contextRef="#ctx0" brushRef="#br2" timeOffset="461299.1036">28236 18605 1517 0,'0'0'485'0,"0"0"-409"16,0 0 130-16,0 0-6 15,0 0-69-15,0 0-69 16,0 0-29-16,79 30-11 15,-64-24-5-15,0-2-10 0,0-3 2 16,-2-1-9-16,1 0-1 16,-4 0 1-16,-2-2-2 15,-1-6-4-15,-4 0 5 16,-2 1-6-16,-1-2 7 16,0 2 17-16,-11 0 5 15,-9 0 10-15,-10 1 10 16,-8 2 13-16,-7 0-6 15,-3 4-11-15,3 0 1 16,6 0 11-16,13 14-8 16,11 6-13-16,13 4-17 15,4 6 1-15,26 5-13 16,14-1-4-16,7 1-40 0,21 2-104 16,-16-10-310-1,-8-15-755-15</inkml:trace>
  <inkml:trace contextRef="#ctx0" brushRef="#br2" timeOffset="468588.8944">13094 17623 1247 0,'0'0'1172'0,"0"0"-994"15,0 0-127-15,0 0 1 16,0 0 72-16,0 0-5 15,0-12-48-15,0 12-37 16,0 0-22-16,0 9-12 16,0 11 6-16,0 5 23 15,-4 13 5-15,-2 2-7 16,0 5-19-16,-1-4-8 16,1-1-1-16,6-5-26 15,0-8-36-15,0-4-46 16,0-11-57-16,6-5-117 15,4-3-323-15,2-4-83 0</inkml:trace>
  <inkml:trace contextRef="#ctx0" brushRef="#br2" timeOffset="469023.5554">13399 17643 1965 0,'0'0'355'0,"0"0"-250"16,0 0 4-16,0 0 63 15,0 0-22-15,0 0-56 16,0 0-52-16,-3 0-29 16,-14 21 5-16,-2 10 15 15,0 7-17-15,-1 5-5 16,4-1-10-16,7-2-1 0,6-4 1 15,3-6-1-15,0-6 0 16,6-6-1-16,9-7-12 16,9-5-7-16,1-6-6 15,8 0 2-15,0-16-8 16,-1-6 2-16,0-7 23 16,-2-6 7-16,-5-1 1 15,-8-1 7-15,-7-1 4 16,-10 8 18-16,0 2 4 15,-21 1-10-15,-4 5-14 16,-5 2-9-16,1 4-1 16,10 5-52-16,6 6-165 0,10 5-412 15,3-3-823-15</inkml:trace>
  <inkml:trace contextRef="#ctx0" brushRef="#br2" timeOffset="470391.4242">13935 17601 880 0,'0'0'575'16,"0"0"-380"-16,0 0 14 15,0 0 24-15,0 0-36 16,0 0-38-16,0 0-33 16,0 5 4-16,0 9 19 15,4-1-35-15,-1 7-22 16,0 3-17-16,0 5-27 16,0 4-19-16,-3 2-10 15,3 1-17-15,0-5-1 16,0-4 0-16,0-2-1 15,0-8-14-15,-1-6-22 0,-2-6-18 16,2-3-24-16,-1-1-43 16,12-1-104-16,-4-10-247 15,1-2-436-15</inkml:trace>
  <inkml:trace contextRef="#ctx0" brushRef="#br2" timeOffset="471218.2279">13942 17579 1121 0,'0'0'557'16,"0"0"-457"-16,0 0 48 15,0 0 29-15,0 0 9 16,0 0-103-16,0 0-19 15,61-12-21-15,-43 12-19 16,6 0-15-16,-1 0-3 16,3 0 3-16,-7 0 3 15,1 2-2-15,-5 3-1 16,-2 2 0-16,-5 0-9 16,-2 1 6-16,-6 2 0 15,0 1 12-15,0 2 21 0,-9-3-11 16,-2 0-10-16,-2 0-9 15,-2 0 0-15,-3-4-8 16,3 1 5-16,-1-5-5 16,0 3 0-16,5-2 0 15,5 3-1-15,6-1 0 16,0 4 0-16,3 2-1 16,11 5 1-16,8 3 0 15,1 1-1-15,3 0-5 16,-1 0-2-16,-2-1 7 15,-9-2-1-15,-2-5 1 16,-4 2 0-16,-5-1 0 0,-3-2 1 16,0 0 20-1,-7-1 1-15,-6-2-2 0,0-6 5 16,-3 3-2-16,-5-5-11 16,-3 0-10-16,0 0-1 15,-1-6-62-15,8-3-74 16,13-2-106-16,1 1-274 15,3 2-140-15</inkml:trace>
  <inkml:trace contextRef="#ctx0" brushRef="#br2" timeOffset="471502.2516">14346 17786 1625 0,'0'0'520'0,"0"0"-435"16,0 0 53-16,0 0 46 16,0 0 31-16,0 0-75 15,5 72-62-15,1-50-36 16,3-1-23-16,1-2-6 15,-3-3-11-15,1-6-2 16,-3-2-36-16,-1-7-54 16,-1-1-88-16,-3-1-145 15,0-10-617-15</inkml:trace>
  <inkml:trace contextRef="#ctx0" brushRef="#br2" timeOffset="471722.3357">14442 17704 1446 0,'0'0'885'0,"0"0"-768"15,0 0-15-15,0 0 3 16,0 0-29-16,0 0-76 16,0 0-3-16,9-17-184 15,-3 17-515-15</inkml:trace>
  <inkml:trace contextRef="#ctx0" brushRef="#br2" timeOffset="472007.1786">14646 17558 510 0,'0'0'1486'16,"0"0"-1215"-16,0 0-125 15,0 0 19-15,0 0-31 16,0 0 47-16,0 0-64 0,-19 107-70 16,19-63-23-16,0 3-15 15,0-4-8-15,3 0-1 16,3-6-1-16,0-8-40 15,-2-6-33-15,-1-9-40 16,-3-4-69-16,0-10-109 16,3 0-337-16,-3 0-226 0</inkml:trace>
  <inkml:trace contextRef="#ctx0" brushRef="#br2" timeOffset="472333.7001">14861 17577 740 0,'0'0'1104'15,"0"0"-923"-15,0 0-59 16,0 0 33-16,0 0 19 16,0 0-45-16,0 0-47 15,0-9-33-15,0 9-16 16,0 11 6-16,0 8 64 15,-4 6-3-15,-1 5-24 16,0 7-28-16,2 2-22 16,2 2-17-16,1 0-8 15,0-4-1-15,0-5 0 16,7-7-9-16,4-4-43 0,-5-11-65 16,0-3-71-16,6-7-123 15,-2-5-390-15,1-7-671 0</inkml:trace>
  <inkml:trace contextRef="#ctx0" brushRef="#br2" timeOffset="472549.2696">15016 17780 1328 0,'0'0'792'15,"0"0"-614"-15,0 0 11 16,0 0-11-16,0 0 4 0,0 0-28 15,0 0-60-15,12 92-43 16,-9-66-34-16,3 0-10 16,3-9-7-16,-3-3-5 15,0-6-64-15,0-8-89 16,0-3-123-16,-2-11-470 16,2-1-501-16</inkml:trace>
  <inkml:trace contextRef="#ctx0" brushRef="#br2" timeOffset="472780.8846">15207 17640 1964 0,'0'0'378'0,"0"0"-268"16,0 0-9-16,0 0-46 0,0 0-33 15,0 0-22-15,0 0-108 16,-19 36-398-16,19-22-526 0</inkml:trace>
  <inkml:trace contextRef="#ctx0" brushRef="#br2" timeOffset="473599.7006">15276 17776 1935 0,'0'0'341'0,"0"0"-267"16,0 0-32-16,0 0 14 15,0 0 8-15,0 0 33 0,0 0-11 16,-7 56-35-16,-3-36-21 16,6 2-8-16,1-2-13 15,3 0-3-15,0-3-5 16,14-5 0-16,8-1-1 15,3-5-12-15,8-3-13 16,0-3-9-16,-4 0-10 16,1-9 13-16,-4-4 4 15,-7-4-4-15,-9-1-12 16,-8 0 32-16,-2 0 11 0,-3 3 27 16,-12-2 19-1,-9 5 7-15,5-2 6 0,-3 5-8 16,6 1-12-16,6 3 0 15,3 3-13-15,4 2-15 16,3 0-11-16,0 0-1 16,0 0-6-16,0 2 6 15,10 3 1-15,2-1-19 16,6 2-5-16,-3-6-2 16,4 0 2-16,1 0-1 15,2 0 15-15,-1-10 4 16,-2 3 6-16,1-1 0 15,-1 4 15-15,-7 4 16 16,2 0 4-16,-1 0-1 16,-4 0 0-16,1 4 11 0,4 7-6 15,-5 3-3 1,-3 7-9-16,1-2-12 0,-4 3-5 16,-3-1-9-16,0-3 5 15,-3 0-6-15,-4-6 0 16,-2-2-8-16,-1-2 2 15,4-7-3-15,2-1-3 16,4 0 6-16,0 0 5 16,0-9-24-16,17-3-19 15,2-8 10-15,8 0 11 16,1-4 1-16,4 2-6 16,-7 0 2-16,-1 4 17 15,-7 5 9-15,-4 4 14 0,-4 3 8 16,-6 5 18-1,4 1 2-15,-6 0-1 0,4 0-7 16,-1 0-10-16,1 9-17 16,-2 6 5-16,2 4 14 15,-5 4 7-15,0 1-8 16,0 1-8-16,0-3-17 16,0-2 0-16,4-2 0 15,2-6-60-15,0-4-62 16,9-8-101-16,0 0-155 15,0 0-640-15</inkml:trace>
  <inkml:trace contextRef="#ctx0" brushRef="#br2" timeOffset="474100.9765">16259 17779 1657 0,'0'0'488'0,"0"0"-318"16,0 0 7-16,0 0-2 16,0 0-21-16,0 0-63 15,0 0-46-15,6 82-20 16,0-62-13-16,2 0-4 16,2-5-7-16,-4 0-1 0,3-10 0 15,-2-3-25 1,-1-2-16-16,3 0-26 0,2-12-28 15,2-3-1-15,0-6 51 16,7-2 33-16,-1-2 12 16,-3 1 10-16,7 1 35 15,-8 7 49-15,-1 3 14 16,-4 6-16-16,-4 4-32 16,1 3-32-16,-4 0-19 15,-3 0-9-15,3 14 0 16,0 8 0-16,0 8 0 15,0 9 1-15,-3 5 0 16,0 5 0-16,0 1 5 16,0 0-6-16,-2-4 2 15,-8-4 8-15,-6-8 2 0,-1-4-4 16,-2-9-2-16,-5-7-5 16,6-4 0-16,-1-10-1 15,-1 0-6-15,7-7-56 16,0-13-78-16,13-19-138 15,0 5-357-15,10-1-267 0</inkml:trace>
  <inkml:trace contextRef="#ctx0" brushRef="#br2" timeOffset="474538.6128">16729 17880 1343 0,'0'0'614'0,"0"0"-541"16,0 0 120-16,0 0 8 15,0 0-28-15,0 0-48 16,91 17-51-16,-72-9-39 16,1-2-23-16,-1-3-11 15,2-2-1-15,-6-1-9 16,-1 0-39-16,-1-4-22 15,-1-10-26-15,-4-2 25 16,-2 2 41-16,-1-3 29 16,-2 2 1-16,-3 0 37 15,0 3 12-15,-6 2 0 16,-10-2 6-16,-9 2-1 0,-1 3-3 16,-7 4-6-1,3 3 1-15,2 0-3 16,2 15-8-16,6 9-16 0,8 3-8 15,1 1-10-15,9 2 0 16,2-2-1-16,6-3-7 16,13-5-58-16,6-6-77 15,6-4-90-15,18-10-326 16,-5 0-122-16,-5 0-522 0</inkml:trace>
  <inkml:trace contextRef="#ctx0" brushRef="#br2" timeOffset="475264.6225">17211 17805 1094 0,'0'0'906'0,"0"0"-708"16,0 0 6-16,0 0-20 15,0 0-50-15,0 0-65 16,0 0-39-16,-36-2 15 16,6 14-1-16,0 2-18 15,2 5-11-15,2 2-8 16,9 1-1-16,2 1-6 15,8-3 1-15,6-6-1 16,1-2 0-16,1-5 0 16,15-4-18-16,3-3 3 15,5 0 0-15,-2-12-10 16,7-5 3-16,-4-9 7 16,2 1 7-16,-4-4 8 15,-1 6 1-15,-6 0 12 0,-5 9 39 16,-1 4-1-16,-7 7 6 15,-3 1-3-15,0 2-26 16,0 0-28-16,0 0 0 16,0 12-10-16,-10 5 9 15,-1 6 1-15,5 0 0 16,1 4 0-16,5-1 0 16,0-5 0-16,0-2-1 15,3-6 1-15,5-4 6 16,3-5-6-16,-1-4-10 15,0 0-2-15,1-7-13 16,4-8-20-16,-3-5 3 16,1-4 0-16,-1-2 4 15,3-1 12-15,-3 4 14 0,3 3 11 16,3 7 1-16,-2 3 0 16,3 7 6-16,4 3-6 15,-3 0 12-15,2 0 3 16,-3 6 0-1,2 1 6-15,-8 0 1 0,-2 0 4 16,-3-4-5-16,-5 1-8 16,-3-2-2-16,0-2-2 15,-1 2 13-15,-14 6-11 16,-4-1 0-16,-5 6 1 16,2 3 2-16,-2 4-7 0,9 0-1 15,6 1-5-15,5-1 0 16,4-2 0-16,7-1 0 15,14-4-1-15,9-6-24 16,3-4-45-16,-1-3-50 16,5 0-93-16,10-20-133 15,-8 0-385-15,-9-2-505 0</inkml:trace>
  <inkml:trace contextRef="#ctx0" brushRef="#br2" timeOffset="475596.6134">17853 17811 1382 0,'0'0'490'16,"0"0"-233"-1,0 0 39-15,0 0-27 0,0 0-75 16,0 0-73-16,0 0-58 16,22-28-36-16,-22 26-21 15,-9 2-6-15,0 0-1 16,-2 0 0-16,4 7-5 15,2 8 6-15,4 2 0 16,1 8 1-16,0-1 5 16,6 4-4-16,7 1 7 15,1-1 3-15,-5-2 9 16,-4-6-3-16,-5-6-12 16,0-4-6-16,-14-7 0 0,-19-3-7 15,-44-17-56 1,8-6-182-16,-5-1-677 0</inkml:trace>
  <inkml:trace contextRef="#ctx0" brushRef="#br2" timeOffset="479009.0139">13165 18330 555 0,'0'0'892'0,"0"0"-613"16,0 0-160-16,0 0 43 16,0 0 35-16,0 0-16 15,0 0-55-15,0 0-32 16,0 0-2-16,0 0-13 16,0 0-3-16,0 0-13 15,0 0-6-15,-12 1-29 16,-15-1-5-16,-8 0-10 15,-4 0-4-15,-4 0-8 16,5 0 1-16,5-5-1 16,4 0 0-16,13 1-1 0,6 2 0 15,4 2-7 1,6 0 6-16,0 0-5 0,0 0 5 16,0 0-7-16,0 1 8 15,0 7 0-15,0 1 1 16,0 0 0-16,0 2 10 15,-7 0 2-15,-3-1-6 16,-3 3-5-16,1-3-1 16,-5-1 5-16,4 1-4 15,3 0-2-15,1 2 0 16,-1-4 1-16,4-3-1 16,5 3 0-16,1-8 0 15,0 1 0-15,3-1-2 16,14 0-11-16,2 0 4 15,2 0-9-15,0 0 9 0,-4-1 2 16,2 1 1-16,-3 0 5 16,-3 0-5-16,4 4 5 15,-5 3 1-15,-2 1 0 16,-1 2 1-16,-1 0 15 16,-5 2 17-16,-3 4 4 15,0-5 8-15,-11 7-21 16,-8-4-1-16,-14 1 2 15,-8-5-7-15,-9 0-9 16,-1-6-9-16,-4-1-5 16,6-3-53-16,13 0-104 15,17-10-474-15</inkml:trace>
  <inkml:trace contextRef="#ctx0" brushRef="#br2" timeOffset="483698.0762">13902 18690 1356 0,'0'0'332'0,"0"0"-201"16,0 0-15-16,0 0 41 15,0 0-5-15,104 4-58 16,-59-1-46-16,4 0-23 16,0 1-12-16,6 2 2 15,4-2 7-15,2 2-10 0,-3-2-4 16,5 1-1 0,-5 3-1-16,-3-3-5 0,-4 2-1 15,-4 2 0-15,0-1 0 16,-1-1 1-16,-4-2 17 15,-6 0 9-15,-10-2 28 16,-3-3-15-16,-11 0-3 16,-5 0 14-16,-7 0-8 15,0 0-9-15,0-6-22 16,-13-1-12-16,-2 0-6 16,-5 1 4-16,0 2-20 15,1-1-36-15,5 3-14 16,5 0 17-16,6-1 21 0,0 0 3 15,3 2 5 1,0-2 7-16,0 0 9 0,0 0 10 16,0 1 15-16,3 0 20 15,-3 2 14-15,3 0-6 16,-3 0-13-16,6 0-16 16,0 0-14-16,12 0 0 15,7 4-15-15,5 5-49 16,9 0-26-16,-4 1-47 15,-2 2 39-15,-4-3 57 16,-13 2 41-16,-7 1 19 16,-9 1 43-16,0-3 23 15,-15-1 4-15,-12 1 12 16,-11-3-6-16,-4-4-35 16,-6-2-32-16,-1-1-28 0,-10 0-112 15,17 0-373-15,13-4-685 16</inkml:trace>
  <inkml:trace contextRef="#ctx0" brushRef="#br2" timeOffset="484478.7827">15655 18674 1066 0,'0'0'586'15,"0"0"-360"-15,0 0 43 16,0 0-28-16,0 0-23 16,0 0-38-16,0 0-60 15,3 0-47-15,-3 0-37 16,0 6-16-16,4 5 0 16,-1 8 7-16,0 0-12 15,-2 5-6-15,-1 0-1 16,0-3-8-16,0-2-7 15,-1-3-16-15,-9-7 4 16,1-3 2-16,-2-2-6 16,2-4-12-16,3 0 7 0,5 0 1 15,1 0 15-15,0-4-5 16,11-6-9-16,8-1 3 16,4 0 13-16,3-2-1 15,-3 6 10-15,-1-1 1 16,-5 7 17-16,-2 1 7 15,-1 0 5-15,-5 1-5 16,0 11 2-16,2 4 7 16,5 1 1-16,-3 2-10 15,3 5-6-15,1-4-3 16,-2 0-6-16,-4-3-8 16,-5-5 0-16,-6-4-1 15,0-5-22-15,-17-3-3 0,-15 0-10 16,0 0-43-1,-7-4-75-15,-4-14-104 0,14 1-453 16,7 2-592-16</inkml:trace>
  <inkml:trace contextRef="#ctx0" brushRef="#br2" timeOffset="484739.4746">15655 18526 1913 0,'0'0'510'16,"0"0"-434"-16,85 0 8 15,12 6 26-15,40 4-90 16,2-6-20-16,-31-3-347 16,-37-1-1368-16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4-15T07:19:04.982"/>
    </inkml:context>
    <inkml:brush xml:id="br0">
      <inkml:brushProperty name="width" value="0.05292" units="cm"/>
      <inkml:brushProperty name="height" value="0.05292" units="cm"/>
      <inkml:brushProperty name="color" value="#002060"/>
    </inkml:brush>
    <inkml:brush xml:id="br1">
      <inkml:brushProperty name="width" value="0.05292" units="cm"/>
      <inkml:brushProperty name="height" value="0.05292" units="cm"/>
      <inkml:brushProperty name="color" value="#C00000"/>
    </inkml:brush>
  </inkml:definitions>
  <inkml:trace contextRef="#ctx0" brushRef="#br0">18959 3176 727 0,'0'0'390'0,"0"0"-147"16,0 0-112-16,0 0-54 15,0 0 2-15,0 0 15 16,0 2 19-16,5 2 44 16,4 0 9-16,3 0-48 15,7-1-9-15,8-3-9 16,12 0-30-16,22-3 10 16,37-15 2-16,38-6-15 15,13 3-34-15,-2 4-15 16,-13 7-17-16,-27 6 0 15,0 4 0-15,-1 0 0 16,5 0-1-16,-1 0 2 16,8 0 4-16,1-2-6 15,4-6 2-15,-2-2-1 16,-8-2-1-16,-9 1-1 16,-20 3-1-16,-25 2 1 0,-18 2 0 15,-13 4 1-15,-2 0-1 16,-5 0 2-16,-4 0-2 15,-10 0 1-15,-4 0-1 16,-3 0-3-16,0 0 4 16,0 0 7-16,0 0-7 15,0 0-1-15,0 0-27 16,0 0 4-16,0-2-64 16,11-8-130-16,0 0-450 15,-1-5-718-15</inkml:trace>
  <inkml:trace contextRef="#ctx0" brushRef="#br0" timeOffset="1504.8264">26904 3166 565 0,'0'0'529'16,"0"0"-436"-16,0 0-71 16,0 0-15-16,0 0 4 15,0 0 68-15,0 0 60 16,4 0-32-16,-2 0-18 0,-1 0-30 15,1 0 15 1,2-3 17-16,2 3 1 0,6 0 9 16,3 0-16-16,9 0-15 15,10 0-10-15,24 0-4 16,27 0-7-16,29 0-16 16,18-1-5-16,6-11 2 15,-1-3-6-15,-4 0 7 16,3-1 4-16,-1 2-14 15,-2 1-6-15,-1 5-9 16,2 3-5-16,5 3-1 16,5 2 14-16,2 0 6 15,-1 1-5-15,-8 5-4 16,-13-2-10-16,-15-4 5 16,-12 0-6-16,-19-2 0 0,-19-7 0 15,-14-1 0-15,-6 1 0 16,0-4-5-16,-2 1-28 15,-3 1 2-15,-11 2 13 16,-10-1-4-16,-8 5-52 16,-5 0-124-16,0 2-108 15,-14 3-85-15,-8 0-166 16,-1 0-286-16</inkml:trace>
  <inkml:trace contextRef="#ctx0" brushRef="#br0" timeOffset="15962.1772">26377 3927 798 0,'0'0'1024'16,"0"0"-791"-16,0 0-123 16,0 0 16-16,0 0 13 15,0 0 5-15,-1-3-68 16,1 3 32-16,0 0-49 16,5 0-38-16,12 0-13 15,14 1 1-15,26 4-2 16,26-3 5-16,22 1-6 0,-5-3-4 15,-16 2-2 1,-25-1 0-16,-15 2-7 0,5-1-1 16,3 4-1-16,-1 0-3 15,-8 0 6-15,-13-1 5 16,-11 1 0-16,-6-3 0 16,-8-2 0-16,-5-1 1 15,0 0 0-15,-6 0 1 16,-12-5 7-16,-5-7-8 15,0-2-14-15,-1 0 13 16,6 0 1-16,8 4 0 16,4 3 1-16,3 2 0 15,3 0 0-15,0 2 0 16,0 2-1-16,0-1-1 16,0 0-15-16,1 2 4 15,7 0 6-15,4 0-3 0,2 0 8 16,5 5 0-16,1 7 1 15,3 1 0-15,-4-1 0 16,2 1 8-16,-5-1-1 16,-4 0 8-16,-6-2 3 15,-4 0-3-15,-2 0-1 16,-5 1-5-16,-18 3-2 16,-10 0 5-16,-9 4-12 15,-19 8-118-15,7-4-220 16,14-4-727-16</inkml:trace>
  <inkml:trace contextRef="#ctx0" brushRef="#br0" timeOffset="16745.0174">26456 4864 595 0,'0'0'1458'15,"0"0"-1232"-15,0 0-154 16,0 0-35-16,0 0 2 16,0 0 26-16,0 0 6 15,69 0-11-15,-25 0-18 16,6 0-24-16,7 0-11 15,2 0-1-15,2 0-6 16,1 0-16-16,-6 0-35 16,-4-6-13-16,-8 1 10 15,-11 0 1-15,-11 1 13 16,-10 3-3-16,-11-2 19 16,-1 1 5-16,-7-2 19 15,-17 2 13-15,-9-1 1 0,-3-2 9 16,-3 4 25-1,4-1 2-15,5 1-8 0,6-1-14 16,9 1-6-16,8 1-4 16,5-3 8-16,2 3-9 15,0-3-5-15,16 1-12 16,6-2-7-16,6 4 1 16,3 0 0-16,-2 0 5 15,-3 0 0-15,-3 9-6 16,-7 4 0-16,0-2 6 15,-5-1 1-15,-3 0 0 16,-3-4 1-16,-3 0 20 16,-1-3-12-16,-1-1-8 15,0 1-1-15,-10 4-1 0,-11 5-39 16,-24 7-116-16,7-3-502 16,3 1-819-16</inkml:trace>
  <inkml:trace contextRef="#ctx0" brushRef="#br0" timeOffset="17610.4182">26598 5653 1493 0,'0'0'647'15,"0"0"-568"-15,0 0-79 16,0 0 6-16,0 0-4 16,0 0 44-16,109-9 19 15,-59 8-28-15,6-2-18 16,1 2-17-16,1-2 9 16,0 1-10-16,-3 2 0 15,-6 0 0-15,-7 0-1 0,-9 0-1 16,-9 0-8-1,-11 0-1-15,-7 0-14 0,-6 0-26 16,0 0 23-16,-7 0 27 16,-13-3 1-16,-7-2 0 15,-3-1 7-15,2-3 4 16,3 2 4-16,6 0 2 16,5 1 8-16,5 0 10 15,3 2 0-15,6 4-7 16,0 0-5-16,0 0-15 15,10 0-9-15,7 0 0 16,5 4-1-16,5 2-1 16,0 0-8-16,1 0 3 15,-2 0 6-15,-4 0 1 16,-3 0 0-16,-6 2 0 0,-5 1 0 16,-6-1 6-16,-2 0 9 15,-10 2 22-15,-13 1 23 16,-8-1-10-16,-6 0-23 15,-1-2-18-15,5 1-9 16,2 2-106-16,10-2-264 16,8-1-751-16</inkml:trace>
  <inkml:trace contextRef="#ctx0" brushRef="#br0" timeOffset="18449.455">26729 6491 1144 0,'0'0'616'0,"0"0"-487"16,0 0-14-16,0 0-31 0,82-12-11 16,-43 5-22-16,4 1-16 15,2-1-19-15,-2 1-14 16,-1 6-1-16,-3 0-1 16,-6 0 0-16,-5 0 0 15,-7 0-1-15,-5 0 1 16,-5 4 0-16,-5-2 1 15,-2-2 0-15,-4 0 11 16,0 0 45-16,0 0 35 16,-7-7-23-16,-5-6-40 15,-6-3-15-15,-2 2-8 16,0-2 4-16,1 4 2 16,2 2 16-16,5 3 11 0,3 3-5 15,5 1-14-15,4 3-11 16,0 0-9-16,0 0-11 15,13 4 3-15,5 5 8 16,7 0-8-16,5 1-20 16,4-3-3-16,2 0 11 15,0-3 8-15,1 1 11 16,-8 0-5-16,-7 1 6 16,-10 3 0-16,-12 0 0 15,0 6 0-15,-27 1 41 16,-13 7 2-16,-10-2-9 15,-6-1-17-15,-2-2-17 16,-2 3-47-16,17-5-240 16,11-7-945-16</inkml:trace>
  <inkml:trace contextRef="#ctx0" brushRef="#br0" timeOffset="31745.7034">27763 3405 880 0,'0'0'630'0,"0"0"-552"16,0 0-60-16,0 0 46 15,0 0 158-15,0-18 23 16,0 18-78-16,0 0-46 15,0-2-33-15,0 2-18 16,0 0-5-16,0 0 2 16,0 0-14-16,0 0-13 15,0 0-21-15,0 6-13 0,0 10-6 16,0 11 6-16,3 8 15 16,3 8 1-16,2 1-7 15,-1 1-14-15,3-4 1 16,-2-3-1-16,-2-4-1 15,0-5 0-15,0-3 0 16,0-5-20-16,-3-3-72 16,-2-3-116-16,1-8-153 15,1-5-328-15,-2-2-328 0</inkml:trace>
  <inkml:trace contextRef="#ctx0" brushRef="#br0" timeOffset="32309.6989">28012 3555 575 0,'0'0'332'0,"0"0"-162"16,0 0 29-16,0 0 66 15,0 0-15-15,0 0-11 0,0 0-54 16,20-6-57 0,-19 3-52-16,2 2-33 0,-3-1-18 15,0 1-14-15,0 1-1 16,0 0-3-16,0 0 7 15,0 0-2-15,0 0-6 16,0 0-5-16,0 0 0 16,0 0-1-16,-6 0 7 15,-1-2 4-15,-2 1 2 16,-3 1 2-16,1 0 8 16,4 0 3-16,0 0 12 15,1 0-6-15,3 3 1 0,1 6-9 16,2 6-12-16,0 1-2 15,12 4-2 1,9 2-7-16,4-4 0 0,2-3-1 16,-3-2-9-1,-2-3-71-15,1-3-14 0,7-4-52 16,-5-3-235-16,-3 0-415 0</inkml:trace>
  <inkml:trace contextRef="#ctx0" brushRef="#br0" timeOffset="32613.0039">28245 3592 732 0,'0'0'1046'0,"0"0"-770"15,0 0-118-15,0 0 30 16,0 0-31-16,0 0-27 15,0 0-40-15,22-1-50 0,-16 4-24 16,5 8 2 0,1 3 8-16,0 3-7 0,1 2-12 15,1-3-5-15,-2 0-2 16,-1-1 0-16,-2-1-46 16,-7-3-149-16,-2-3-277 15,0-4-369-15</inkml:trace>
  <inkml:trace contextRef="#ctx0" brushRef="#br0" timeOffset="32925.3323">28321 3532 899 0,'0'0'1421'0,"0"0"-1217"0,0 0-153 16,0 0-51-16,0 0-52 15,0 0-208-15,0 0-384 16,30 2-372-16</inkml:trace>
  <inkml:trace contextRef="#ctx0" brushRef="#br0" timeOffset="33291.3026">28442 3609 1582 0,'0'0'742'0,"0"0"-656"0,0 0-68 15,0 0 30-15,0 0 35 16,0 0 20-16,0 0-15 16,70 54-30-16,-59-44-36 15,-5-2-14-15,-2-1-8 16,-1-3 0-16,-3-1 2 15,0-3-1-15,0 0 1 16,0 0-2-16,1 0-1 16,2 0-15-16,3-4 10 15,3-12-2-15,6-3 2 16,0-5-1-16,3 0 7 16,-3 1 0-16,-2 5 1 0,-4 6 23 15,-3 3-1-15,-3 5 1 16,-1 1 8-16,-2 3 1 15,0 0-9-15,0 0-16 16,0 6-8-16,5 6-11 16,0 5 11-16,3 3 14 15,2 0-13-15,3-2 7 16,3-1-8-16,1-3-2 16,3-4-16-16,1-3-98 15,9-7-145-15,-7 0-408 16,-4-10-383-16</inkml:trace>
  <inkml:trace contextRef="#ctx0" brushRef="#br0" timeOffset="33812.6853">28909 3545 841 0,'0'0'1022'15,"0"0"-877"-15,0 0-113 0,0 0 90 16,0 0 24-16,0 0-17 15,0 0-32-15,27 24-41 16,-18-19-8-16,-2-2-9 16,2 0-16-16,0-3 4 15,-3 0-16-15,0 0 23 16,-1 0-18-16,-1 0-8 16,3 0-1-16,-1-3-7 15,-1-1-17-15,-1-3 7 0,-1 1 9 16,-1 1 1-16,-2-1 12 15,0 2 4-15,0-2 10 16,-2 2-13-16,-8-3-4 16,-8 4-3-16,-3-2-4 15,-4 2-1-15,-2 3 14 16,0 0 19-16,2 2 3 16,5 9-4-16,4 5-15 15,5 4-10-15,8 2-7 16,3 2 5-16,2-1-4 15,16-2-2-15,7-3-12 16,7-2-11-16,3-4-65 16,19-7-58-16,-9-4-146 0,-5-1-508 15</inkml:trace>
  <inkml:trace contextRef="#ctx0" brushRef="#br0" timeOffset="34108.4701">29131 3312 1520 0,'0'0'603'0,"0"0"-525"16,0 0 72-16,0 0 50 16,0 0-41-1,0 0-59-15,0 0-38 0,3-5-36 16,5 22-15-16,3 9 23 16,2 6 17-16,3 9-9 15,-1 3-12-15,1 0-18 16,-1-4-12-16,1-2 0 15,-2-3 0-15,-3-6-18 16,-1-5-43-16,-6-5-69 16,-4-4-128-16,0-7-386 15,0-5-349-15</inkml:trace>
  <inkml:trace contextRef="#ctx0" brushRef="#br0" timeOffset="34521.0649">29182 3551 1500 0,'0'0'714'0,"0"0"-620"16,0 0-33-16,0 0 84 16,0 0-38-16,0 0-59 15,0 0-12-15,98-8-21 16,-71 7-9-16,-1 1-6 0,-1 0 0 15,-3-2-52-15,-1 2-26 16,-6 0-13-16,-2 0-20 16,-5 0 30-16,-5 0 45 15,-1 0 29-15,-2 0 1 16,0 0 6-16,0 0 11 16,0 0 26-16,0 0 39 15,0 6 57-15,0 5-14 16,0 3-41-16,3 0 22 15,1 3-12-15,2-3-36 16,3 1-29-16,3-3-22 16,3-2-1-16,1-2-40 15,3-5-93-15,10-3-119 16,-6 0-427-16,-6-9-887 0</inkml:trace>
  <inkml:trace contextRef="#ctx0" brushRef="#br0" timeOffset="34664.4451">29559 3450 1979 0,'0'0'287'16,"0"0"-216"-16,0 0-19 15,0 0-5-15,0 0-47 16,0 0-22-16,0 0-66 15,5 23-180-15,-2-14-489 0</inkml:trace>
  <inkml:trace contextRef="#ctx0" brushRef="#br0" timeOffset="35093.0816">29794 3546 1872 0,'0'0'343'0,"0"0"-250"15,0 0-6 1,0 0 16-16,0 0-20 0,0 0-16 16,0 0-20-16,-41-7-18 15,22 8-10-15,0 10 5 16,-1 5 0-16,7 2-3 15,1 2-11-15,7 0 1 16,5-2-2-16,0 1-3 16,12-4-6-16,12-1-6 15,8-3 4-15,8-2-23 16,5-2-111-16,19-7-78 16,-9 0-467-16,-9 0-945 0</inkml:trace>
  <inkml:trace contextRef="#ctx0" brushRef="#br0" timeOffset="36034.9013">30569 3569 1152 0,'0'0'937'0,"0"0"-769"16,0 0-107-16,0 0 70 0,0 0 46 16,0 0-22-16,0 0-50 15,0-16-51-15,3 16-32 16,2 10-22-16,2 9 6 16,7 8 16-16,1 5 2 15,4-2-12-15,-1 0-11 16,0-3 0-16,-3-6-1 15,-2-3-1-15,-4-4-49 16,-3-4-68-16,-6-5-128 16,0-5-265-16,-3 0-196 0</inkml:trace>
  <inkml:trace contextRef="#ctx0" brushRef="#br0" timeOffset="36346.2265">30611 3456 1071 0,'0'0'994'16,"0"0"-854"-16,0 0-38 15,0 0 69-15,0 0 9 16,0 0-49-16,0 0-46 16,94-51-27-16,-72 51-25 15,5 0-22-15,2 12-11 16,-1 5 1-16,1 6 5 15,-3 0 1-15,-3 0-7 16,-8-1 0-16,-7-2-1 16,-6-3-13-16,-2-1-16 0,-8 1 17 15,-15-1-1-15,-7-3-7 16,-3-2-23 0,0-3-32-16,5-1-47 0,6-7-118 15,8 0-322-15,7 0-360 16</inkml:trace>
  <inkml:trace contextRef="#ctx0" brushRef="#br0" timeOffset="36809.455">30901 3489 1315 0,'0'0'969'0,"0"0"-812"16,0 0-68-16,0 0 52 15,0 0-1-15,0 0-37 16,0 0-67-16,55-16-10 16,-36 25-11-16,1 5-14 15,-1 3-1-15,-1 4 0 16,-5 0 0-16,-3-1-1 16,-3-1-7-16,-6-2 2 15,-1-2 5-15,0-3-5 16,-5-2-6-16,-6-5 5 15,0-2-4-15,1-2 11 16,4-1 1-16,2 0 6 16,4-4 8-16,0-10 0 0,0-9-10 15,6-4-5 1,10-5-12-16,-1-3-14 0,3 4 14 16,-5 4 6-16,-1 7 5 15,-6 7-15-15,-3 8-9 16,-1 5-26-16,-2 0-52 15,0 8-31-15,0 4-8 16,0 6 18-16,0 6-225 16,6-5-249-16,1-3-108 0</inkml:trace>
  <inkml:trace contextRef="#ctx0" brushRef="#br0" timeOffset="37100.7273">31295 3522 1643 0,'0'0'479'16,"0"0"-339"-16,0 0-9 0,0 0-4 15,0 0-24-15,0 0-36 16,0 0-36-16,-24-3-14 16,10 16-8-16,2 1-2 15,2 4-7-15,5-1 0 16,5 0 0-16,0-1-8 15,8-4-2-15,10-2-2 16,5-3-45-16,2-4-49 16,2-3 44-16,-2 0 23 15,-3-5 16-15,-7-8 6 0,-2-4 8 16,-7-2-2 0,-6 0 11-16,0 1 7 0,-3 0 23 15,-13 4 13-15,0 7-5 16,-5 0-23-16,3 5-15 15,-3 2-9-15,5 0-124 16,5 10-245-16,5 1-316 16,4-2-450-16</inkml:trace>
  <inkml:trace contextRef="#ctx0" brushRef="#br0" timeOffset="38002.1187">31575 3534 1773 0,'0'0'547'16,"0"0"-467"-16,0 0 31 15,0 0-5-15,0 0-20 16,0 0-26-16,0 0-31 16,-12-8-18-16,4 8-10 15,-2 8-1-15,3 1 1 16,1 1 0-16,3 0-1 15,3 0 0-15,0-1-6 16,0-2-5-16,1-1 10 16,7-3-39-16,4-3-14 15,4 0 46-15,2-2 2 16,3-10-26-16,0-5-14 16,-2-5 10-16,-2-7 27 0,-7-6 9 15,-1-6 0-15,-6-5 8 16,-3-5-8-16,0 2 1 15,-10 3 35-15,-8 8 40 16,-3 8-9-16,0 8-11 16,1 8-15-16,4 3-19 15,4 9-14-15,1 2-7 16,3 1-1-16,2 17 0 16,1 10 0-16,4 8 6 15,1 6-5-15,0 5 0 16,9 1 0-16,5 0 0 15,3-4 6-15,4-3-7 0,0-6-9 16,-2-8 8-16,2-5-8 16,-4-9-4-1,-3-5-41-15,-1-8 8 0,-2 0 20 16,0-4 14-16,-1-13 0 16,0-5 12-16,0-2 10 15,-1-3-1-15,-2 0 7 16,-1 2 29-16,-3 3-3 15,0 8 12-15,-2 5-10 16,-1 5-3-16,2 2-11 16,-2 2-6-16,0 0-12 15,0 0-12-15,1 2-21 16,1 11 1-16,1 6 20 0,0 1 0 16,3 2 0-1,0-2-1-15,1-5-5 0,1-2-15 16,2-4-6-16,-1-4-9 15,2-1-16-15,2-4-11 16,0 0 11-16,2-8 11 16,-1-7 21-16,-2-3 18 15,-1-4-13-15,-1 4 15 16,-6 2 22-16,-1 7 45 16,-1 4-3-16,-2 3-28 15,0 2-18-15,0 0-18 16,0 6 0-16,0 8 0 15,0 5 0-15,3 2 6 16,4 3-6-16,3-1 0 16,1-1-16-16,4-3-90 0,4-3-125 15,-2-6-463-15,-1-7-487 16</inkml:trace>
  <inkml:trace contextRef="#ctx0" brushRef="#br0" timeOffset="38316.475">32237 3481 1001 0,'0'0'1028'0,"0"0"-828"16,0 0-75-16,0 0 7 15,0 0-25-15,0 0-9 16,0 0 2-16,-89-14-7 0,64 14-26 15,4 10-42-15,4 2-11 16,8 4-14-16,4 1 1 16,5 1-1-16,0 1-2 15,3 0-11-15,13-2-14 16,3-1-63-16,1-3-92 16,9-9-99-16,-5-4-338 15,-3 0-590-15</inkml:trace>
  <inkml:trace contextRef="#ctx0" brushRef="#br0" timeOffset="38634.7988">32245 3281 1064 0,'0'0'780'0,"0"0"-644"0,0 0 97 16,0 0 20-16,0 0-57 15,0 0-60-15,0 0-52 16,4-19-37-16,1 35-33 16,0 7 2-16,2 10 16 15,0 4-14-15,1 5-11 16,1 1-6-16,3-3-1 16,-3 0 0-16,0-7-6 15,-2-4-1-15,-3-5-43 16,-1-4-45-16,-3-6-34 0,0-7-109 15,0-3-410-15,0-4-211 16</inkml:trace>
  <inkml:trace contextRef="#ctx0" brushRef="#br0" timeOffset="38781.1858">32236 3436 1545 0,'0'0'306'16,"0"0"-200"-16,0 0 88 16,0 0-7-16,0 0-59 15,0 0-48-15,101 5-49 0,-68 3-31 16,3 0-80-16,-9-2-265 16,-6-3-402-16</inkml:trace>
  <inkml:trace contextRef="#ctx0" brushRef="#br0" timeOffset="39073.4618">32574 3460 1549 0,'0'0'373'16,"0"0"-268"-16,0 0-6 0,0 0-2 16,0 0-46-16,0 0-5 15,0 0-1-15,-16 18-12 16,13-9-15-16,2 2-8 16,1 3-4-16,0 2 2 15,0 2 23-15,3 2 15 16,4-1-8-16,2 0-3 15,-3-2-1-15,-1-3-13 16,-2-3-5-16,-3-1-15 16,0-2-1-16,-9-1-6 15,-34-4-70-15,1-2-215 16,0-1-895-16</inkml:trace>
  <inkml:trace contextRef="#ctx0" brushRef="#br0" timeOffset="41622.6599">31526 4158 863 0,'0'0'289'16,"0"0"-188"-16,0 0 37 16,0 0 88-16,0 0 42 15,0 0-50-15,0 0-79 16,-6-24-5-16,6 21-16 16,0 2-14-16,0 1 6 0,0 0-16 15,0 0-25-15,0 0-22 16,9 0-24-16,6 14-11 15,6 9 27-15,5 6-14 16,3 7-19-16,-3 0-6 16,0-1 0-16,-4-2-23 15,-2-5-23-15,-5-4-38 16,-2-5-43-16,-5-5-29 16,-1-4-109-16,-4-6-279 15,0-4-76-15</inkml:trace>
  <inkml:trace contextRef="#ctx0" brushRef="#br0" timeOffset="41979.7118">31848 4087 1003 0,'0'0'348'15,"0"0"-244"-15,0 0 18 16,0 0 98-16,0 0 16 16,0 0-73-16,0 0-52 15,6-23-31-15,-6 23-19 16,0 3-10-16,0 11 68 16,-3 4 33-16,-1 7-34 0,-1 4-53 15,-1 3-38 1,0 5 5-16,-3 2-10 0,-1 6-3 15,-1 4-7-15,-4 0 2 16,0 2-7-16,-1-2-6 16,1-3 0-16,2-4 0 15,1-9 0-15,3-6-1 16,5-7-1-16,1-6 0 16,3-5-21-16,0-6-39 15,0-3-71-15,19 0-68 16,1-5-339-16,0-6-352 0</inkml:trace>
  <inkml:trace contextRef="#ctx0" brushRef="#br0" timeOffset="42795.3676">32084 4481 608 0,'0'0'520'16,"0"0"-370"-16,0 0 2 16,0 0 61-16,0 0 39 15,0 0-51-15,0 0 0 16,15-7-53-16,4 6-25 15,6-2-33-15,5 0-17 16,3-1-28-16,1 1-10 16,-1 2-18-16,-3 1-16 15,-5 0-1-15,-6 0-14 16,-6 0-57-16,-7 0-59 16,-3 0-47-16,-3 0-119 15,0 4-67-15,-11 1-34 16,0-2-285-16</inkml:trace>
  <inkml:trace contextRef="#ctx0" brushRef="#br0" timeOffset="43040.5178">32221 4329 1582 0,'0'0'476'16,"0"0"-418"-16,0 0 58 15,0 0 90-15,0 0-35 16,0 0-53-16,0 0-75 16,-3-1-19-16,5 14 16 15,4 3 66-15,2 6-50 0,1 1-19 16,-1 4-7 0,2 0-14-16,-2 1-10 0,1 1-5 15,-2-3-1-15,0-2-55 16,1-3-59-16,-3-2-81 15,1-1-156-15,-2-5-450 16,1-5-356-16</inkml:trace>
  <inkml:trace contextRef="#ctx0" brushRef="#br0" timeOffset="44001.0669">32549 4025 669 0,'0'0'487'0,"0"0"-316"16,0 0 15-16,0 0 133 16,0 0-16-16,0 0-96 15,0 0-66-15,5-4-41 16,-1 4-38-16,2 9-11 0,3 7 22 16,0 7-13-16,2 7-24 15,-1 7-14-15,-1 5-9 16,-2 7-5-16,0 3-8 15,-4 0 0-15,1-4 0 16,-3-5-7-16,1-5 5 16,-2-8-17-16,1-6-11 15,-1-7 3-15,0-7 12 16,2-6 3-16,-1-4-3 16,2 0 4-16,2-10 11 15,2-12-26-15,5-7-20 16,-1-8 10-16,-1-3-6 15,0 1 2-15,-2 10 27 0,-2 6 13 16,-1 9 15-16,-2 3-2 16,-2 5 21-16,2 2 10 15,1 2 8-15,1 0 0 16,4 2-31-16,5 0-20 16,5 5-1-16,4 12 1 15,3 6 0-15,-1 4-1 16,-2 1 1-16,-4 2 0 15,-5-5 10-15,-6-1-11 16,-8-6 0-16,0-1-10 16,-18-5-4-16,-10-2 7 15,-6-5 5-15,-5-2 2 16,-7-3-74-16,10 0-221 16,9 0-925-16</inkml:trace>
  <inkml:trace contextRef="#ctx0" brushRef="#br0" timeOffset="45607.0093">33055 4742 453 0,'0'0'287'16,"0"0"-185"-16,0 0-71 15,0 0 42-15,0 0 110 16,0 0 0-16,0 0-19 0,61-11-31 15,-61 11-12-15,-1 0-4 16,-14 0 1-16,-11 0 60 16,-8 6-14-16,-9-2-52 15,-5-4-43-15,-2 0-40 16,0 0-29-16,2 0-9 16,5 0-100-16,-5 0-127 15,13 0-352-15,8 0-431 0</inkml:trace>
  <inkml:trace contextRef="#ctx0" brushRef="#br0" timeOffset="45906.3066">32236 4881 1300 0,'0'0'908'0,"0"0"-769"16,0 0-106 0,0 0 28-16,0 0 130 0,-97 16-24 15,39-10-76-15,-12 1-41 16,-2-3-44-16,-17-2-6 15,18-1-191-15,16-1-546 0</inkml:trace>
  <inkml:trace contextRef="#ctx0" brushRef="#br0" timeOffset="58748.0348">3349 2680 1640 0,'0'0'585'15,"0"0"-585"-15,0 0-80 0,0 0 80 16,0 0 92-16,-3-53 13 15,-4 47-1-15,4 2 22 16,0 1-35-16,-2 1-30 16,1 0-13-16,-4 1-2 15,-8 1-18-15,-2 0-13 16,-12 0-6-16,-7 12-3 16,-8 11-6-16,-7 7 6 15,-3 6-6-15,5 7-1 16,4 0 1-16,6 1 12 15,13-3-11-15,9-4 0 16,14-4 6-16,4-1-6 16,13-2 4-16,20-4 3 15,9-1-1-15,10-3-7 0,9-7 1 16,2-6 5 0,1-9-6-16,0 0-9 0,-4-11-12 15,-5-11-7-15,-7-3 6 16,-8-3 16-16,-12-3 5 15,-8-5 1-15,-10-2 0 16,-10-6 11-16,0-3-11 16,-21 0 1-16,-10 2 11 15,-5 8-12-15,-3 8 0 16,-4 9 0-16,9 8 0 16,4 9-18-16,6 3-90 15,12 18-194-15,6 6-341 16,6-2-96-16</inkml:trace>
  <inkml:trace contextRef="#ctx0" brushRef="#br0" timeOffset="58997.6049">3255 2822 1667 0,'0'0'546'0,"0"0"-478"16,0 0-38-16,0 0 30 16,0 0 28-16,0 0 61 15,0 0-2-15,69 73-65 0,-38-40-40 16,5-2-20 0,6-3-22-16,1-5-9 0,-4-3-82 15,1-4-163-15,-10-3-401 16,-8-8-461-16</inkml:trace>
  <inkml:trace contextRef="#ctx0" brushRef="#br0" timeOffset="59539.726">3752 2539 1491 0,'0'0'703'0,"0"0"-610"0,0 0-67 15,0 0 49-15,0 0 60 16,0 0-19-16,0 0 26 15,28 23-30-15,-4-4-57 16,5 1-26-16,6 2-20 16,7 3-3-16,7-2-6 15,-4-1 1-15,4-2-1 16,-7-1 0-16,-3-3-12 16,-6-2-6-16,-11-2-8 0,-4-3 5 15,-12 1 5-15,-3-1 0 16,-3 1 7-16,0 1 2 15,-8 5 7-15,-11 4 11 16,-8 3 20-16,-7 5 17 16,-2 3-9-16,-7-2-3 15,1-1-1-15,3-3-5 16,8-5-9-16,7-7-9 16,9-5-10-16,5-3-2 15,10-4-10-15,0-1-58 16,3 0-75-16,28-6-152 15,-4-6-468-15,1-2-617 0</inkml:trace>
  <inkml:trace contextRef="#ctx0" brushRef="#br0" timeOffset="59976.8782">4480 2648 1756 0,'0'0'591'0,"0"0"-547"16,0 0-43-16,0 0 15 15,0 0 81-15,0 0 32 0,0 0-32 16,-70 77-43-16,67-45-29 15,3 4-10-15,0-3-6 16,6-3-7-16,7-6 4 16,1-5 1-16,5-4-5 15,-1-7 5-15,6-5-1 16,3-3-1-16,4-3-5 16,5-14-18-16,0-7 3 15,1-6-7-15,-10-5 4 16,-3-3 8-16,-11-1 10 15,-10 0 7-15,-3 6 13 16,-13 4 14-16,-14 8-4 0,-9 5-11 16,-6 9-8-16,-1 4-4 15,1 3-7 1,8 0-11-16,4 15-82 0,8 0-203 16,16-2-511-16</inkml:trace>
  <inkml:trace contextRef="#ctx0" brushRef="#br0" timeOffset="62288.3413">6751 2320 1272 0,'0'0'226'16,"0"0"-156"-16,0 0 74 16,0 0 134-16,0 0-53 15,0-74-33-15,0 72-56 16,0 0-44-16,0 2-31 16,0 0-12-16,0 0-6 15,0 6-14-15,0 13-5 16,3 14 70-16,0 10 3 15,4 7-43-15,-1 6-30 16,0 4-9-16,5-2-5 16,-1-4-4-16,-1 0-6 15,-3-6 0-15,3-2 0 16,-2-5 0-16,-4-2 0 0,-1-7 0 16,-2-4-1-1,3-6 0-15,-3-7-15 0,0-4-37 16,0-5-29-16,0-3-82 15,3-3-67-15,0-9-325 16,-3-6-725-16</inkml:trace>
  <inkml:trace contextRef="#ctx0" brushRef="#br0" timeOffset="62587.7632">6784 2623 889 0,'0'0'1289'0,"0"0"-1119"15,0 0-139-15,0 0 15 16,31-89 35-16,-7 62 15 16,4 2-4-16,5-1-16 15,0 3-33-15,4 6-20 16,-4 1-8-16,0 2-9 15,-6 4-6-15,-2 1 1 16,-4 2-1-16,-6 2-7 16,-5 1-35-16,-1 2-57 15,-6 2-41-15,-3 0-82 16,-6 14-167-16,-13 5-175 16,-1-1-187-16</inkml:trace>
  <inkml:trace contextRef="#ctx0" brushRef="#br0" timeOffset="62888.6047">6782 2601 886 0,'0'0'781'15,"0"0"-681"-15,0 0-74 16,0 0 136-16,0 0 66 16,0 0-43-16,88 72-59 15,-61-49-7-15,1 4-33 0,-4-1-29 16,-1-1-21-16,-4-3-21 16,0-2-5-16,-2-6-4 15,2-1-6-15,-2-5-53 16,8-8-139-16,-1 0-487 15,-2 0-612-15</inkml:trace>
  <inkml:trace contextRef="#ctx0" brushRef="#br0" timeOffset="63723.9502">7255 2709 1154 0,'0'0'729'15,"0"0"-591"-15,0 0-9 0,0 0 27 16,0 0 16 0,0 0-2-16,0 0-33 0,3-4-49 15,-3 4-43-15,0 0-30 16,0 0-9-16,0 0 0 15,0 0 1-15,3 0 1 16,0 4-1-16,0 1-5 16,3 0-1-16,0 1 0 15,-3-4 0-15,1 1 1 16,-1-3-1-16,-1 2 0 16,-1-2 5-16,1 0-5 15,1 0 1-15,0-6 7 16,3-3-3-16,-3 2-5 15,0 0 10-15,-3 2 13 0,4 2 2 16,-4 1-5-16,0 0 5 16,0-1 1-16,0 2-2 15,0-1-11-15,0 0-5 16,0 2-2-16,0 0 1 16,0 0-7-16,0 0 0 15,0 0-1-15,0 0-1 16,3 4-12-16,0 9 2 15,6 9 10-15,-1 5 1 16,5 4-1-16,-1 2 1 16,4 0-1-16,-2-4-7 15,-2-3 7-15,-2-5-5 16,-1-5 5-16,-1-5-1 0,-5-5-7 16,-3-4-7-16,0 2-1 15,0-3 7-15,-11 0-5 16,-14 3 15-16,-5 3 0 15,-9 0 1-15,-6 3 7 16,-1 0-7-16,4 0 1 16,5 0-2-16,3-1-12 15,8-2-88-15,10-3-158 16,7-1-470-16,9-3-531 0</inkml:trace>
  <inkml:trace contextRef="#ctx0" brushRef="#br0" timeOffset="65161.2931">7173 2967 479 0,'0'0'214'0,"0"0"-214"16,0 0-113-16,0 0-282 0</inkml:trace>
  <inkml:trace contextRef="#ctx0" brushRef="#br0" timeOffset="66183.1095">7212 2698 795 0,'0'0'323'16,"0"0"-217"-16,0 0-78 15,0 0 22-15,0 0 104 16,0 0 37-16,0 0 29 16,-33-32-50-16,30 26-54 15,0 4 1-15,0-1-5 16,0 2-12-16,3 1-22 15,0 0-15-15,0 0-11 16,0 0 3-16,0 0-13 16,0 0 0-16,0 0 1 15,0 0-20-15,0 0-4 16,0 0-3-16,3 4-2 0,6 11 13 16,4 5 37-16,4 3-13 15,2 3-24-15,-1 1-20 16,3-2 2-16,-2-1-9 15,-2-3-1-15,-1-3-33 16,2 3-80-16,-6-5-222 16,-3-6-663-16</inkml:trace>
  <inkml:trace contextRef="#ctx0" brushRef="#br0" timeOffset="66596.2007">7946 2595 1930 0,'0'0'387'0,"0"0"-282"0,0 0-47 16,0 0 67-16,0 0 36 15,0 0-44-15,88-8-53 16,-43 2-43-16,4 2-15 16,3-1-6-16,-7 1-31 15,-6 3-39-15,-8 1-60 16,-7 0-89-16,-18 5-135 16,-6 5-286-16,0 0-174 0</inkml:trace>
  <inkml:trace contextRef="#ctx0" brushRef="#br0" timeOffset="66870.9622">8092 2466 1026 0,'0'0'1099'16,"0"0"-946"-16,0 0-106 15,0 0 39-15,0 0 30 16,0 0 0-16,0 0 30 16,3 57 20-16,3-20-73 15,3 6-54-15,1 2-21 16,1 1-17-16,-2-4-1 16,1-3-9-16,-4-4-71 0,8 3-143 15,-8-12-427-15,4-9-910 16</inkml:trace>
  <inkml:trace contextRef="#ctx0" brushRef="#br0" timeOffset="67264.0159">8589 2321 924 0,'0'0'1185'0,"0"0"-1047"0,0 0-85 16,0 0 88-16,0 0 46 16,0 0 7-16,0 0-58 15,0-23-60-15,0 23-34 16,0 5-23-16,0 13-8 15,0 12 29-15,3 11 7 16,0 10-17-16,3 5-6 16,0 5-6-16,4 0-12 15,1 0-6-15,-2-4-1 16,1-8 0-16,-1-5-5 16,-3-9-3-16,0-8-21 15,-2-7-15-15,1-9-34 16,-5-4-84-16,3-7-146 0,-3 0-340 15,3-10-740-15</inkml:trace>
  <inkml:trace contextRef="#ctx0" brushRef="#br0" timeOffset="67572.3841">8617 2655 1185 0,'0'0'942'16,"0"0"-811"-16,0 0-65 0,0 0 66 15,63-72 25-15,-41 48-43 16,8-4-60-16,1-3-24 16,2-1-9-16,-3 1-12 15,1 3-8-15,-5 3 0 16,-6 8 0-16,-3 5 0 15,-8 5-1-15,-3 4-1 16,-3 2-9-16,-3 1-51 16,0 0-80-16,0 20-102 15,-9 3-47-15,-3 0-374 0</inkml:trace>
  <inkml:trace contextRef="#ctx0" brushRef="#br0" timeOffset="67849.0646">8677 2587 1614 0,'0'0'627'0,"0"0"-553"15,0 0-24-15,0 0 60 16,0 0 37-16,0 0-38 15,0 0-35-15,18 44 29 16,-2-15-29-16,8 6-32 16,-3-3-20-16,3-2-10 15,1-5-6-15,-1-7-6 16,4-5-12-16,-5-3-69 0,4-1-109 16,-2-3-195-16,-9-4-549 15</inkml:trace>
  <inkml:trace contextRef="#ctx0" brushRef="#br0" timeOffset="68409.0618">9114 2626 1058 0,'0'0'1116'0,"0"0"-976"16,0 0-104-16,0 0-17 16,0 0 58-16,0 0 70 15,0 0-25-15,24 72-49 16,-12-43-26-16,1 4-23 15,-1-2-15-15,-1-2-3 16,2-1-5-16,-4-6 0 16,-3-3 0-16,0-3-1 15,-1-5 1-15,-1-3-1 0,-4-4 0 16,3-4-2 0,-3 0 1-16,0 0 0 0,0 0 0 15,3-6-8 1,3-8-6-16,0-6 9 0,4-4 5 15,2 0 1-15,2 3 0 16,-1 4 2-16,-1 4-1 16,3 5-1-16,-6 5 0 15,3 3-1-15,1 0 0 16,1 5 0-16,-4 10 1 16,2 3 13-16,-3 4 13 15,-3-3 5-15,-4 1 0 16,-2-3-19-16,-2-3-11 15,-22-1-1-15,-41-2-29 16,6-4-229-16,1-2-1027 0</inkml:trace>
  <inkml:trace contextRef="#ctx0" brushRef="#br0" timeOffset="70171.7128">3194 4138 567 0,'0'0'1005'16,"0"0"-775"-16,0 0-161 16,0 0-47-16,0 0 15 15,0 0 91-15,0 0-8 16,-33-4-45-16,23 4-40 16,-4 0-9-16,-5 4 22 15,1 10 10-15,-9 3 5 16,-6 6 1-16,-3 5 0 15,-1 4-3-15,0-2-6 16,10 2-16-16,9 0-8 16,8-1-3-16,10 3 5 15,0 0 3-15,22 2-5 0,8 0-13 16,10-3-10 0,8-3-3-16,7-6-5 0,3-7-2 15,5-6 1-15,-2-8-13 16,-4-3-16-16,-2-4-11 15,-1-14-3-15,-8-6 16 16,-6-6 1-16,-7-5 0 16,-9-5 6-16,-12-7 20 15,-6-3-5-15,-6-3-3 16,-6 0 0-16,-13 6 9 16,-7 6 1-16,-4 11 22 15,-4 7-5-15,0 6-11 16,-2 7-7-16,3 4 0 15,6 5-11-15,2 1-26 0,7 7-91 16,0 26-212-16,3-4-373 16,5-1-342-16</inkml:trace>
  <inkml:trace contextRef="#ctx0" brushRef="#br0" timeOffset="70451.4481">3285 4402 1378 0,'0'0'393'15,"0"0"-283"-15,0 0-8 0,0 0 125 16,0 0-13-16,0 0-34 15,0 0-34-15,92 92-67 16,-69-68-53-16,-1-1-26 16,-1-1 0-16,3 2-94 15,3 6-136-15,-5-6-464 16,-4-6-605-16</inkml:trace>
  <inkml:trace contextRef="#ctx0" brushRef="#br0" timeOffset="71087.1743">4268 4089 646 0,'0'0'903'0,"0"0"-736"15,0 0-92-15,0 0 83 0,0 0 62 16,0 0-40-16,0 0-51 15,6-2-31-15,-6 2-38 16,-10 8-15-16,-5 3 8 16,-9 3-7-16,-6 4-5 15,-3 1-22-15,-7 1-1 16,1 1-10-16,-1-2-3 16,7 0-4-16,3-3-1 15,9-4 0-15,5-2 0 16,5-3-1-16,8-3 0 15,3-1-8-15,0 1 8 16,0 0 1-16,11 3 9 0,4 1-1 16,6-1 6-16,1 1-5 15,2 2 5-15,0 2 14 16,6 1-5-16,1 6 7 16,2 0-6-16,4 3-2 15,-4-1 8-15,3 0-9 16,-8 0-9-16,-3-7-11 15,-8-1 5-15,-4-6-6 16,-7-1 0-16,-3-3-27 16,-1-3-39-16,-2 0-28 15,0 0-78-15,0-3-209 16,0-7-538-16</inkml:trace>
  <inkml:trace contextRef="#ctx0" brushRef="#br0" timeOffset="71555.8232">4705 4103 134 0,'0'0'1487'16,"0"0"-1213"-16,0 0-202 16,0 0-11-16,0 0 81 15,0 0 37-15,0 0-50 0,-44 43-39 16,30-16-20-16,5 3-10 16,2 4 4-16,4 2-21 15,3-1-16-15,0-1-7 16,6-2-11-16,10-4 1 15,3-3-1-15,1-4-3 16,4-6 3-16,1-5-2 16,2-6-6-16,1-4 6 15,2 0-7-15,3-13-3 16,-5-4-16-16,2-9 0 16,-6-6-11-16,-3-4 15 15,-9-4 13-15,-5-2 2 0,-7 0 8 16,0 2-7-16,-16 7 38 15,-11 6-1-15,-7 7-22 16,-8 10-16-16,-34 10-87 16,12 1-279-16,7 12-1057 0</inkml:trace>
  <inkml:trace contextRef="#ctx0" brushRef="#br0" timeOffset="77536.251">25749 7239 735 0,'0'0'799'0,"0"0"-655"15,0 0-105-15,0 0-24 16,0 0 18-16,0 0 43 16,33 0-35-16,-17 0-26 15,-2-3-9-15,2-1-5 0,-1 1 9 16,1-1 23-16,-1-3 48 15,5 2-23-15,1-2-26 16,3 0-13 0,2-3-11-16,4 0-8 0,5 1 1 15,2 2-1-15,4-3 0 16,1 1 0-16,3-2 0 16,-6 4 1-16,-3-2-1 15,-6 2 2-15,-4 0-1 16,-3 5 6-16,-5-2-7 15,-1 0 1-15,-1 3 0 16,-3-2 0-16,-1 0 0 16,-3 0-1-16,1-2 2 15,-4 1 4-15,-1 0 0 16,-2-2 0-16,-2 5 2 0,-1-2 6 16,0-3-14-16,0 5 0 15,-1-4 0-15,-8 1-1 16,0 1 0-16,-3 0 0 15,3-1 0-15,0 4 1 16,3 0 0-16,2-1 1 16,4-1 8-16,0 2 8 15,0 0 10-15,0 0-8 16,0 0-7-16,0 0 4 16,0 0 9-16,3 0-14 15,8 0-11-15,6 0-1 16,5 0 0-16,3 3 0 15,1 6-7-15,-5 2 7 0,-2-1-12 16,-5 5 7-16,-3-1 4 16,-6 0-7-16,-4 1 9 15,-1-4 0-15,0 0 7 16,-6-2 19-16,-7-3 14 16,-3 2-1-16,-4-5-9 15,0 2-16-15,0-2-14 16,-4 3-120-16,8-2-376 15,2 0-440-15</inkml:trace>
  <inkml:trace contextRef="#ctx0" brushRef="#br0" timeOffset="78740.4394">25583 9194 1237 0,'0'0'589'15,"0"0"-537"-15,0 0-52 16,0 0 0-16,0 0 35 15,0 0 18-15,0 0-12 16,90 16-12-16,-56-5-13 16,5-1-8-16,3 2-7 15,5-2-1-15,4 1 1 16,0-1-1-16,1-1-5 16,-1 1-11-16,-3 3 3 15,-2-2 5-15,-4 0 8 0,-5-3 1 16,-6-1 7-16,-4 0 14 15,-6-1 9-15,-3-2-5 16,-5-1 2-16,-2-3-16 16,-5 0 1-16,-2 0-4 15,-2 0 2-15,-2 0 0 16,0 0-5-16,0-7-4 16,0 0-1-16,0-2 0 15,0 2-1-15,-6 2 0 16,-3-3 0-16,1 1 1 15,-2 1 0-15,3 1-1 16,-1-1 0-16,3 0 1 16,2-1 0-16,2 3 1 15,1-1 4-15,0 0-5 16,0 0 6-16,0 5-6 0,0-1 0 16,0 1-1-1,0 0 0-15,0 0-1 0,0 0-6 16,0 0 1-16,0 0-6 15,3 0 11-15,11 6 0 16,3 4 0-16,6 3 1 16,2 1 0-16,1 0-28 15,-1 3-13-15,-1-1 20 16,-6-1 9-16,-4-1 11 16,-3 2 0-16,-3-4 0 15,-5-3 0-15,-3 0 1 16,0-2 22-16,-2-3 40 15,-8 2 22-15,-4 0 2 0,-2-1 3 16,-1-3-5 0,1 3-12-16,-2-5-16 0,1 0-20 15,-2 0-14-15,3 0-13 16,1 0-9-16,4 0-16 16,2 0-86-16,4 0-371 15,3-2-736-15</inkml:trace>
  <inkml:trace contextRef="#ctx0" brushRef="#br0" timeOffset="80335.8127">25821 13640 821 0,'0'0'931'16,"0"0"-781"-16,0 0-118 16,0 0-2-16,0 0 121 15,0 0 4-15,0 0-72 16,44 17-39-16,-27 5-10 16,2 5-3-16,3 6-17 15,5 3-4-15,5-2-9 16,6 2-1-16,9-6-25 15,7 0-37-15,2-8-21 16,1 1-31-16,-8-5-43 16,-7-6 59-16,-11-2 57 0,-10-3 8 15,-8-3 6 1,-6-2 25-16,-7-2 2 0,0 0 79 16,0 0 48-16,-10-3-38 15,-4-7-14-15,-3 0-13 16,-2 0-19-16,1-3-16 15,0 1-8-15,3 0 2 16,3 0 7-16,3-1-1 16,6-1-11-16,2 0-4 15,1 2-2-15,0 2 4 16,0 0-7-16,6 7-7 16,0-3 0-16,-3 3 6 15,-2 1-5-15,1 2-1 16,-2 0-6-16,0 0-1 15,1 5 7-15,1 7 10 0,3 1-1 16,3 3-8-16,1 2 5 16,4-1 1-16,1 2-5 15,4 1-1-15,-2-3 1 16,2 2-2-16,-4-6 1 16,-4 3 0-16,-3-5-1 15,-2 2 0-15,-5-6 0 16,0 2-1-16,-9-5 1 15,-14-1 11-15,-3-3 12 16,-6 0 9-16,-1 0-12 16,2 0-20-16,-6 0-10 15,7 0-152-15,8 0-553 0</inkml:trace>
  <inkml:trace contextRef="#ctx0" brushRef="#br0" timeOffset="81474.3339">26240 16111 1166 0,'0'0'624'16,"0"0"-472"-16,0 0-49 15,0 0 34-15,0 0 18 16,0 0-37-16,0 0-58 16,42 7-38-16,-21 8-13 15,1 2-8-15,3 3 0 16,1 2 0-16,5 5 1 16,3 0-1-16,0-4 0 0,1 1-1 15,-2-5 0-15,-7-5-15 16,-6-3-11-16,-7-3 10 15,-7-4 7-15,-3-1 3 16,-3-3 6-16,0 0 0 16,0-5 9-16,-1-6-3 15,-5-6-5-15,-2 0 0 16,1-5-1-16,1 2 1 16,2 3 2-16,0 0 3 15,3 2 0-15,-1 4 4 16,1 1 8-16,1 2 0 15,-2 3-6-15,2 2 10 0,0 1 15 16,0 2 2 0,0 0 6-16,0 0-20 0,0 0-11 15,3 8-13-15,8 9-1 16,4 3 1-16,-2 3 0 16,2 0 0-16,-3 0-1 15,-1-3 0-15,-1 0 0 16,-3-1 0-16,-2-8 0 15,0 2 0-15,-4-7 0 16,-1 3 2-16,0-5 27 16,-1 2 25-16,-13-5 24 15,-7 5-14-15,-6-6-10 16,-5 3-11-16,-6-3-25 16,-1 0-18-16,-13 0-25 15,10-3-171-15,11-4-779 0</inkml:trace>
  <inkml:trace contextRef="#ctx0" brushRef="#br0" timeOffset="86880.5174">6876 3879 1230 0,'0'0'295'0,"0"0"-196"15,0 0 12-15,0 0 92 16,0 0 29-16,0 0-50 16,0 0-59-16,0-4-25 0,0 4-15 15,0 0-13-15,0 0-13 16,0 0-11-16,0 0-17 16,0 0-17-16,0 1-11 15,2 13 0-15,1 9 42 16,-3 5-4-16,0 4-16 15,0 4-7-15,0 0 8 16,0 3 2-16,0-2-6 16,-5 2 3-16,-1-3-14 15,0 2-3-15,3-5-5 16,0-1 0-16,0-2 0 16,-1-2 1-16,1-1-2 15,3-3 1-15,0-1 0 0,0-4 7 16,0-2-7-1,0-4 0-15,0-3-1 0,0-3 1 16,0-1 0-16,0-1-1 16,0 1 0-16,0-2 1 15,0-1-1-15,0-1 0 16,0-2-1-16,0 0-5 16,0 0-19-16,0 0-23 15,0 0-33-15,0-12-98 16,0-2-321-16,7-4-481 0</inkml:trace>
  <inkml:trace contextRef="#ctx0" brushRef="#br0" timeOffset="87378.9357">6875 4202 363 0,'0'0'931'0,"0"0"-693"15,0 0-131-15,0 0 6 16,0 0 72-16,0 0 38 16,0 0-27-16,0-15-54 15,6 9-51-15,7-1-63 16,5-3-9-16,3-2 1 16,4-2-4-16,-1 0-5 15,4 2-1-15,-2-4-9 16,1 2 0-16,-2 0-1 15,-1 3 0-15,-5 0 0 16,-7 3 1-16,-1 2 0 16,-4 3 0-16,-4 1 0 15,-3 0 1-15,3 2-1 0,-3 0-1 16,0 0 0 0,0 0-22-16,0 0-33 0,3 0-57 15,-3 0-106-15,3 0-253 16,0 0-98-16,-3 0-319 0</inkml:trace>
  <inkml:trace contextRef="#ctx0" brushRef="#br0" timeOffset="87859.0714">6897 4253 1315 0,'0'0'316'0,"0"0"-171"16,0 0 30-16,0 0 73 16,0 0-26-16,0 0-80 15,0 0-69-15,3-10-29 16,-3 10-13-16,3 0-9 0,3 0-7 16,1 1 24-1,4 8 10-15,-2 2 20 0,4 2-17 16,-1 2-16-16,6 4-6 15,-3 1-15-15,1-1-2 16,4-1-5-16,-1 3-7 16,-2-2 0-16,2-2 0 15,-7-3 0-15,0-3-1 16,-3-2-1-16,-3-2-36 16,1-3-77-16,-1-3-139 15,0-1-291-15,0 0-343 0</inkml:trace>
  <inkml:trace contextRef="#ctx0" brushRef="#br0" timeOffset="88580.7047">7306 4342 1388 0,'0'0'382'0,"0"0"-202"0,0 0 24 16,0 0 5-16,0 0-42 15,0 0-63-15,0 0-50 16,0-7-29-16,0 7-13 16,0 0 4-16,0 0 10 15,0 0 2-15,0 0-4 16,-6 0-2-16,-3 0 4 16,-3 0-7-16,0 0 2 15,0 4-12-15,-3 6-3 16,3 1-5-16,-1 0 0 15,4 2 8-15,4 1-8 16,-1-1-1-16,6 1 0 16,0-3 0-16,0 0-12 0,0-5 1 15,3 0 4-15,5-4-1 16,4-2-3-16,1 0-6 16,4 0-7-16,2-9-9 15,-4-6-4-15,3 0-2 16,-2-2 14-16,-4 0 17 15,-3 2 8-15,0 2 2 16,-6 2 23-16,0 3 16 16,-3 2 12-16,0 2 3 15,0 1-10-15,0 0-9 16,0 3-10-16,0 0-7 16,0 0-8-16,0 0-5 0,0 0-1 15,0 0-5-15,3 0-1 16,-3 0-2-16,0 7 1 15,3 6 1-15,0 2 11 16,3 2-10-16,-3 0 0 16,4-2-1-16,-1 0-29 15,-1-2-101-15,1 2-150 16,-3-4-517-16,0-6-546 0</inkml:trace>
  <inkml:trace contextRef="#ctx0" brushRef="#br0" timeOffset="89775.8808">7858 3910 472 0,'0'0'719'0,"0"0"-503"16,0 0-62-16,0 0 12 16,0 0 46-16,0 0-2 0,0 0-55 15,0-5-46-15,0 5-33 16,3 0-19-16,-3 0-14 15,6 1 25-15,1 7 20 16,-1 3-27-16,8 3-25 16,-1 2-10-16,5 2-10 15,3 1-7-15,1 1-8 16,-2-1 0-16,5 0 0 16,-4-2 0-16,1 0 0 15,1-3-1-15,-1 0 0 16,-1-3 0-16,-3 0 1 15,4-4 0-15,-1 0-1 0,-3-1-1 16,3 0-5-16,-6 0-4 16,1-3 4-16,-5 2-4 15,-1-2-2-15,-1 1 4 16,-6-1 7-16,0-2-1 16,-3 1-4-16,3 0 5 15,-3-2 1-15,0 2 0 16,0-2 0-16,0 0 1 15,0 0 5-15,0 0 2 16,0 0-7-16,0 1-1 16,0 2 2-16,0-2 7 15,0 2-2-15,0-2 1 16,0 2-2-16,0-1 4 0,0 0-4 16,0 2 3-16,-3-1-2 15,0 3 4-15,-6 1-1 16,-1 3 5-16,-1 2 8 15,-4-1-1-15,-4 3 2 16,-2 0-6-16,0 1 0 16,0 1-9-16,-1 1 0 15,-2 2-3-15,3 0 7 16,0 2 13-16,-1 1-10 16,7-4 1-16,-3 0-1 15,6-1-4-15,-1-3 2 16,2-1-4-16,5-2-4 15,-3-1-4-15,2 0-1 0,1-2 1 16,0 3-1 0,0-3 1-16,1-1 4 0,2-2-6 15,-4 1 1-15,7-3 0 16,-3-2 1-16,3-1-1 16,0 0 5-16,0 0-5 15,0 0-1-15,0 0 0 16,0 0-34-16,0 0-41 15,0-1-76-15,6-5-316 16,1-2-480-16</inkml:trace>
  <inkml:trace contextRef="#ctx0" brushRef="#br0" timeOffset="90636.2417">8883 4020 453 0,'0'0'830'0,"0"0"-706"16,0 0-78-16,0 0 70 15,0 0 112-15,0 0 7 16,0 0-76-16,19-41-55 16,-19 38-18-16,0 2-3 15,0-1-1-15,-6 0-24 16,-7-1-15-16,-5-1 4 16,-3 3-2-16,-1 1-9 0,-1 0-11 15,-5 5-8-15,1 6-8 16,0 6 6-16,-1 1 7 15,4 2 2-15,0 1 7 16,0 2-7-16,5-1-10 16,4 2-2-16,0 0-6 15,3 3 4-15,3 0-2 16,2-2 1-16,4 1-8 16,3-2 7-16,0 1-7 15,0-6 0-15,6 1 0 16,7-5-1-16,2-3 0 15,9 0 0-15,1-5-6 0,8-3-15 16,6-4-3-16,-3 0 12 16,4 0 3-1,-3-9-3-15,-1-2 10 0,-3-3 1 16,0-1-1 0,-8-2 2-16,2-2 0 0,-8-1 6 15,-1 0 0-15,-3-4 6 16,-6-4 7-16,0 1-1 15,-3-2 0-15,-6 2 2 16,0 2-2-16,0 1 2 16,-3 3-5-16,-12 1-13 15,-1 2-2-15,-4 1-1 16,-8 2-7-16,1 0 1 0,-3 5-9 16,2 3-22-1,1 4-31-15,2 3-95 0,1 7-150 16,6 11-399-16,0-3-320 15</inkml:trace>
  <inkml:trace contextRef="#ctx0" brushRef="#br0" timeOffset="91037.9856">8802 4275 955 0,'0'0'810'0,"0"0"-680"15,0 0 28-15,0 0 39 16,0 0 2-16,0 0-61 16,0 0-53-16,9 0-18 15,-4 5-7-15,-2 0 21 16,4 3-10-16,2 4-6 16,-3 2-7-16,3 3-15 15,3 3-1-15,0 3-10 0,7 2-13 16,-2 2-13-1,5-2-6-15,2-1-15 0,-2 6-95 16,-7-8-199-16,-7-5-731 0</inkml:trace>
  <inkml:trace contextRef="#ctx0" brushRef="#br0" timeOffset="96397.7907">17621 4030 492 0,'0'0'740'15,"0"0"-594"-15,0 0-88 16,0 0-26-16,0 0 13 15,0 0 48-15,0 0 36 16,1-10-1-16,-1 8-27 16,0 2-19-16,4 0-14 15,-1 0 4-15,4 0-3 0,9 0-32 16,13 0-17-16,13 0-19 16,10-1 5-16,6 0-6 15,6-1-13-15,2 2-11 16,-5 0 5-16,-3 0 13 15,-8 0 0-15,-6 0-3 16,-7 6 9-16,-7-2-1 16,-6-1-5-16,-6-1 6 15,-8-1 0-15,-4-1 1 16,-4 0 6-16,-2 0 9 16,0 0 7-16,0 0 5 15,0-3-12-15,-5-7-15 0,-2-2 0 16,-2-1 0-1,-1-1 0-15,-3-1 0 0,-1 1-1 16,2 3-1-16,-2 0-5 16,1 2 6-16,4 4 0 15,3 1 6-15,3 2 0 16,3 1 3-16,0 1 0 16,0 0 8-16,0 0 4 15,0 0 0-15,0 0-6 16,0 0-8-16,0 0-7 15,0 0 1-15,3 0-1 16,6 6 0-16,7 3 0 16,7 5 1-16,2 0-1 15,5 0 3-15,3 1-3 16,-7-4 9-16,0 0-9 0,-11-2 0 16,-4-2-1-16,-8 1-6 15,-3 0-9-15,-3 5 2 16,-20 2 13-16,-12 0 1 15,-12 2-1-15,-34 5-41 16,10-2-471-16,5-8-733 0</inkml:trace>
  <inkml:trace contextRef="#ctx0" brushRef="#br0" timeOffset="98961.4399">20174 4311 608 0,'0'0'599'0,"0"0"-484"15,0 0-65-15,0 0 19 16,0 0 83-16,0 0 60 16,0 0-19-16,0-6-46 0,0 6-37 15,0 0-19-15,0 0-19 16,0 0-5-16,0 0-6 15,0 0-9-15,-3 0-10 16,-12 0-20-16,-5 0 18 16,-7 0-7-16,-2 1-19 15,0 1-7-15,3-1-6 16,3 1-1-16,7-2-8 16,1 0-43-16,4 0-11 15,2 0-8-15,5 0-28 16,1 1-22-16,3 1-89 15,0 3-106-15,0-1-187 16,0-1-139-16</inkml:trace>
  <inkml:trace contextRef="#ctx0" brushRef="#br0" timeOffset="99288.3071">20244 4371 74 0,'0'0'1244'0,"0"0"-961"0,0 0-158 16,0 0-14-1,0 0 46-15,0 0 47 0,0 0-53 16,-97-4-59-16,58 4-55 16,-18 0-37-16,12 4-185 15,7 0-790-15</inkml:trace>
  <inkml:trace contextRef="#ctx0" brushRef="#br0" timeOffset="134430.2137">20310 6957 408 0,'0'0'81'0,"0"0"-64"16,0 0-14-16,0 0 4 0,4 0 31 15,-4 0 51-15,0 0 2 16,0 0-29-16,0 0-8 16,0 0-21-16,0 0 17 15,0 0 17-15,0 0 1 16,0 0 29-16,0 0-23 16,0 0-41-16,0 0-19 15,0 0-14-15,-4 0 0 16,4-1-1-16,-3 1 1 15,0-2 0-15,-1 2 9 16,3-2 6-16,-1 1 8 16,-1 1 10-16,2-3 2 0,-2 3-9 15,-2-1-13-15,1 1-11 16,-3 0 0-16,1 0-1 16,0 0 5-16,0 0-5 15,-3 0 0-15,3 0-1 16,0 0 1-16,1 0 0 15,2-2 0-15,-1 1 11 16,1-1-5-16,-1 1-7 16,-2-2 0-16,-1 3 0 15,1 0 0-15,0 0 0 16,-2 0 0-16,2 0 0 16,-3 0 0-16,-1 0 0 15,2 0-2-15,2 0 1 0,0 0-1 16,0 0 2-1,3 0 0-15,-4 0 0 0,4 0 0 16,-1 0 0-16,1 0 1 16,2 0-1-16,-2 0 0 15,0 0 0-15,0 0-1 16,-2 0 1-16,-2 0-8 16,3 0-3-16,1 0 9 15,-3 0 1-15,3 0 1 16,-4 0 0-16,2 0 11 15,0 0 7-15,1 0-1 16,-1 0 1-16,1 0-11 16,-1 0-4-16,1 0-2 15,0 0 0-15,1 0 0 16,-4 0 0-16,3 0 0 0,-1 0 0 16,1 0-1-16,-3 0 0 15,2 0 1-15,1 3-1 16,1 0 0-16,-3-2 1 15,3 1 0-15,-1-1 0 16,3-1-1-16,-1 3 1 16,2-3 0-16,-2 1 0 15,-1 3 2-15,0-2-2 16,0 1 0-16,-2 1 0 16,1-1 0-16,-1 3 0 15,1-2-1-15,0-1 2 16,1 1 8-16,3-4-4 0,-3 3 8 15,-1 0 8-15,3 1-6 16,-1-2 0-16,2 2-6 16,-1-2-1-16,-1 2-6 15,2-1-2-15,-1 1 0 16,1 2 0-16,-2-2 0 16,1 3 0-16,1-2 0 15,-2 3-1-15,2-1 2 16,-1-1-1-16,1 1 12 15,-2 0 2-15,1-1-5 16,-2 0-8-16,0-1 6 16,3-1-7-16,-1 0 0 15,1 2 0-15,0-2 0 0,0 2-1 16,0-2 1 0,0 2 6-16,0 1-1 0,0 0 3 15,0 4 7-15,0-1 0 16,0 0-6-16,-2-2-1 15,1 1 0-15,1-4-8 16,0 2 0-16,0-1 0 16,0-2 0-16,0-1 0 15,0 1 0-15,0-1-1 16,0-1 1-16,0 5-1 16,0-3 1-16,0 0 0 15,0 2-1-15,0 0 0 16,0-2 0-16,0 4 0 0,0-1 0 15,1 0 1 1,1 0-1-16,2-1 0 0,-3-2 0 16,2 3 0-16,-1-3 0 15,1 3 0-15,-2-2 0 16,1-1 0-16,-1 5 0 16,1-1 0-16,-2 0 0 15,0-1 0-15,0 0 0 16,0 2 0-16,0-4 0 15,0 1 0-15,0-2 0 16,1 2 0-16,-1-2 1 16,0 2 9-16,0 0-4 15,2-2 1-15,-2 3 2 16,0-1 0-16,1-2-2 16,-1 4-6-16,0-1 12 0,0 0 8 15,0-1-4 1,0-1-5-16,0 1-2 0,0 1 2 15,0 0-11-15,4-4 0 16,-4 3 0-16,3 0 0 16,-3-2-1-16,0 2 1 15,0-2 0-15,3 0 0 16,-3 2 0-16,0-2 0 16,0 1 0-16,4 1-1 15,-1-1 1-15,0 1 6 16,0 1-6-16,0 0 0 15,0-2 0-15,0 0-1 0,0-2 0 16,0 0 1-16,-2-3-1 16,1 3 1-16,0-1-1 15,0-2 0-15,3 0 2 16,-2 0-1-16,0 0 0 16,3 0 0-16,-2 1 0 15,5-1 0-15,-2 1 0 16,1-1 0-16,3 3-1 15,-4 0-1-15,0 0-11 16,1-2 5-16,-1-1 1 16,2 0-3-16,-1 0-20 15,-2 0 4-15,3 0 18 16,-1-3 7-16,3-4 0 16,0 3 1-16,-1-2-1 15,-3-1 0-15,1 4 0 0,-2-4 0 16,1 1-1-16,1 1-6 15,-2-4 7-15,-3 4 0 16,1-4 2-16,1-2-1 16,0 0 1-16,0-2 7 15,-1-1 1-15,2 1-3 16,1 0 17-16,-4 1-4 16,1 2-1-16,-4 1 12 15,3 3 33-15,-3 0-22 16,0 0-31-16,0-1-10 15,0 3 0-15,0-2-1 16,1 0 2-16,1-2-1 16,-1 0-1-16,2-3 1 15,0 2-1-15,0-2 1 0,-1 1 0 16,1-2 1-16,-2 1 5 16,1-2-5-16,-2 5-2 15,0-2 6-15,0 0 0 16,0 1 5-16,0 0 0 15,0-2 3-15,0 2 3 16,0-1 8-16,0 0-14 16,0 0 1-16,0-2-4 15,0-5-7-15,3 3 0 16,6-2 0-16,-3 2-1 16,0 1 1-16,-3 4 0 0,0-1 0 15,0 0-1-15,-2 4 11 16,-1-1 8-1,0 0 8-15,0-1-1 0,0 2-2 16,0 0-2-16,0 0-7 16,0 1-2-16,-3-1-5 15,0 2-8-15,2 2 2 16,-1-4-1-16,1 4 0 16,-2-1 1-16,0 1-1 15,0-2-1-15,0 1 1 16,-5-1-1-16,2-1 0 15,2 1 1-15,-1 0-1 16,2-2 0-16,2 5 0 16,-1-2-2-16,2-3-32 15,0 3-71-15,0-1-84 0,0-2 0 16,0-1-27-16,2 1-123 16,-2 2-362-16</inkml:trace>
  <inkml:trace contextRef="#ctx0" brushRef="#br0" timeOffset="150230.2688">18142 14126 1075 0,'0'0'217'0,"0"0"-164"16,0 0 153-16,0 0-18 16,0 0 14-16,-66 0-18 15,60 0-49-15,1 0-40 16,1 3-25-16,3-3-26 16,1 0-15-16,0 0-7 15,0 0 2-15,0 0 7 16,0 0 3-16,0 0-4 15,0 0-9-15,0 0-2 16,0 0 3-16,0 3-2 0,0-3-5 16,0 0 3-16,0 4 4 15,10-4 9-15,14 3 1 16,13 0-19-16,13 0-5 16,11-2-8-16,0 1-9 15,2 2 0-15,-2-1-2 16,-8 1 4-16,-5-1-4 15,-9 0 10-15,-9-2-5 16,-12 2 6-16,-5-3 0 16,-9 2 1-16,-2-2 0 15,-2 0 14-15,0 0 25 16,0 0-13-16,-2-2-6 16,-5-8-20-16,-5-1-1 15,-1-1 0-15,-5 1-15 0,0 1-7 16,-3 0 4-16,2 5 10 15,1-2 7-15,-2 0 0 16,7 1 1-16,-3 2-1 16,5 1 1-16,3 0 0 15,4 3 0-15,0-1 1 16,4 1 1-16,0 0 8 16,0 0 1-16,0 0-2 15,0 0 0-15,0 0-2 16,0 0 0-16,0 0-5 15,8 0-1-15,6 0-1 16,7 0 1-16,9 0 0 16,-1 1-1-16,6 8 0 0,-2-2 0 15,-4 0-1-15,0 2-5 16,-10 2 0-16,-2-5 4 16,-7 1 1-16,-3-1-8 15,-7-2 9-15,0 2 0 16,0 0 19-16,-11 5-4 15,-12-1 6-15,-5 3 20 16,-8 3 2-16,0 1-9 16,0-2-5-16,7 3-16 15,2-5-11-15,12 1-2 16,15-5-58-16,0 1-159 16,13-7-704-16</inkml:trace>
  <inkml:trace contextRef="#ctx0" brushRef="#br0" timeOffset="159231.0583">20387 13934 631 0,'0'0'290'0,"0"0"-209"15,0 0-69-15,0 0-11 0,0 0 25 16,0 0 2-16,-21-1-11 16,21-2-5-16,-1 3 2 15,1 0 8-15,-2-3 7 16,1 3 4-16,-2-2 8 16,0 0-12-16,0-3-9 15,0 2-11-15,-5-1-2 16,1 1-7-16,-2 0-18 15,0 1-21-15,-4 0-16 16,0-1-11-16,-1 3-18 16,2 0-4-16,-2 0 54 15,1 0 26-15,1 0 7 16,-1 0 1-16,-1 0 6 16,1 0-5-16,1 0-1 15,3 0 2-15,-5 0-2 0,5 0 0 16,0 3-8-16,1 1-25 15,2 2-1-15,-4-2 5 16,3-1-20-16,-3 4 3 16,1-2-32-16,0-1-4 15,-3 2 46-15,1-1 36 16,2 0 13-16,2-1 56 16,0-1 15-16,0 0-15 15,4 1 16-15,0 0-7 16,0 2-11-16,2 0 1 15,-2 1-10-15,0 3-14 16,-1 0-19-16,1-1 1 16,-3 4-11-16,0-3-7 0,0-1-7 15,-5 2 1-15,4-4 6 16,1 3 8-16,1 0 15 16,2 0 17-16,2-1 1 15,1 5-20-15,0-1-13 16,0-3-15-16,0 3 0 15,1 1 0-15,2-1 0 16,-1 0-1-16,-2 0 0 16,0 3-1-16,0-2 1 15,0 0 1-15,-5 2 1 16,4-4 37-16,-2 2 22 16,3 2-6-16,0-2-18 0,0-1-5 15,4 1-13 1,5 1-11-16,0 0-6 0,1 0-2 15,0-1-6-15,-3 2-10 16,1-2 0-16,-3 1 15 16,0-1-6-16,-1-1 6 15,6 1 1-15,0-1-1 16,-3-3 0-16,5 0-17 16,0 0 8-16,-1-4 9 15,-4 1-1-15,1 2 1 16,0-2 1-16,-2 0-1 15,-1-1 0-15,3 1 0 16,-5 0 0-16,4-1 1 16,-1-2 0-16,3-1 1 0,0 0 10 15,6-2 7-15,-2 2-11 16,3-3 2-16,0 0-9 16,-2 3 1-16,-2-3-1 15,1 2-1-15,-3-1-10 16,-1 3-8-16,-3-2 0 15,2-2 3-15,0 0 1 16,3 0-8-16,-1 0-23 16,-1-2 15-16,3-8 15 15,3 0-14-15,-3-4-21 16,4 1-6-16,-3-4 38 16,4 4 19-16,-7-1 0 15,1-1 8-15,-3 1-7 16,2-2 25-16,-7 2 13 0,1-2 6 15,-1 0-28-15,0-4-8 16,-1-3 13-16,2 2 13 16,-1-5-5-16,1 0-4 15,1-1-13-15,3-3-7 16,-2 1-4-16,1 2-1 16,-1-1 0-16,0 4 1 15,-2 1 6-15,-2 3 0 16,-2 3 6-16,0 5 21 15,0-2 6-15,0 1-22 16,-6 0-19-16,-2 2-10 16,1-2-40-16,-11-10-84 0,6 7-134 15,-1-1-631-15</inkml:trace>
  <inkml:trace contextRef="#ctx0" brushRef="#br0" timeOffset="167636.5039">2788 5921 644 0,'0'0'393'16,"0"0"-253"-16,0 0-86 0,0 0 28 16,0 0-73-1,0 0 24-15,6-7 289 0,-6 7 162 16,0 0-367-16,0 0-53 16,0 0 23-16,0 0 34 15,0 0-13-15,0 0-42 16,0 0-30-16,0 0-20 15,0 3-16-15,0 8-5 16,0 10 5-16,0 7 31 16,0 9-11-16,0 5-14 15,-6 6 0-15,0 0 0 16,0 4-5-16,0-2 5 16,0-2-6-16,3-3 15 15,0 1 3-15,-1-3-10 0,-2-7 6 16,3 1-3-16,0-6-10 15,0-3 5-15,1-4 2 16,1-5 2-16,1-5-8 16,0-3-1-16,0-4 0 15,0-3 0-15,0 2-1 16,0-3 0-16,0-2 0 16,0 2-9-16,1-3-13 15,1 0-21-15,1 0-29 16,6-10-73-16,1-5-137 15,2-5-671-15</inkml:trace>
  <inkml:trace contextRef="#ctx0" brushRef="#br0" timeOffset="168106.7427">2745 6327 1243 0,'0'0'314'0,"0"0"-227"15,0 0-58-15,0 0 133 16,0 0 96-16,0 0-81 16,85-70-78-16,-60 51-32 15,-2-4-13-15,2-1 4 16,2-5-5-16,-3 3-1 15,-2 1-12-15,2 2-14 16,-3 1-13-16,1 5-1 0,-7 4-10 16,-3 6-1-1,-3 3 0-15,-6 1-1 0,-3 3 0 16,0 0-30-16,0 0-61 16,3 0-99-16,0 5-290 15,2 1-245-15</inkml:trace>
  <inkml:trace contextRef="#ctx0" brushRef="#br0" timeOffset="168695.9753">2819 6321 598 0,'0'0'954'0,"0"0"-749"0,0 0-115 15,0 0 77-15,0 0 75 16,0 0-56-16,0 0-75 15,2-1-50-15,-1 1-27 16,1 0-11-16,-1 0-1 16,2 0-3-16,-1 7 29 15,4 4 19-15,3 4-13 16,-2 3-9-16,4 3-11 16,-2 0-10-16,4 6-9 15,-4 0-1-15,6-2-5 16,0-1 0-16,0-4-8 15,1-2 7-15,2-5-8 16,-3-5 1-16,4-5-1 0,1-3-52 16,11-10-115-1,-4-9-353-15,-6 3-955 0</inkml:trace>
  <inkml:trace contextRef="#ctx0" brushRef="#br0" timeOffset="170230.0911">3279 6618 665 0,'0'0'173'0,"0"0"-91"0,0 0-37 16,0 0-32-16,0 0-13 16,0 0-64-16,0 0-124 15,6-1-135-15</inkml:trace>
  <inkml:trace contextRef="#ctx0" brushRef="#br0" timeOffset="171219.1015">3285 6618 578 0,'0'0'267'16,"0"0"-170"-16,0 0 11 15,0 0 50-15,0 0 45 16,0 0-37-16,0 0-15 0,6-1 23 15,-6 1 23-15,0 0-38 16,0 0-44-16,0 0-21 16,0-2-36-16,0 1-12 15,-5-5-13-15,-3 5-11 16,0-2-1-16,-1 1 0 16,-4 0 0-16,2 2 4 15,-1 0-4-15,-4 0-9 16,2 8 0-16,-5 2-5 15,4 6-1-15,0-3 3 16,3 6 4-16,-1-2 4 16,7 0-7-16,3 0-1 15,0-3-7-15,3-2-1 16,0-2 7-16,3-3-8 16,9-4 0-16,3-3 0 0,4 0-26 15,5-11-18-15,0-5-22 16,4-3 11-16,-4-4 7 15,-3 3 11-15,-3 0 6 16,-2 4 20-16,-2 0 11 16,-7 5 0-16,-2 2 24 15,-1 4 28-15,-4 0 6 16,0 4 19-16,0-2-22 16,0 3-22-16,0 0 0 15,0 0-4-15,0 0-13 16,0 0-10-16,0 0-6 15,0 12 0-15,-7 6 10 16,-2 4 26-16,-2 5 0 16,1 0-13-16,7 0-4 0,0-5-8 15,3-2-11-15,0-4 0 16,13-9-123-16,4-4-347 16,-1-3-918-16</inkml:trace>
  <inkml:trace contextRef="#ctx0" brushRef="#br0" timeOffset="172017.6188">2099 7184 373 0,'0'0'36'0,"0"0"-36"16,0 0-217-16,0 0 217 15,0 0 242-15,0 0-18 16,0 0-54-16,30-60-36 16,-29 52-24-16,-1 2 38 15,0 2 50-15,0 1-7 16,0 3-19-16,0 0 23 16,0 0-8-16,0 0-21 15,0 0-25-15,0 0-42 16,0 0-9-16,0 6-23 15,0 14-43-15,-7 10 35 16,-1 10 26-16,-5 10-40 16,4 3-28-16,-2-1-10 15,1 1-1-15,1-6-5 16,0-4 0-16,0-8-1 0,3-5 0 16,2-7-1-1,1-9-47-15,-2-4-45 0,5-10-154 16,0-3-295-16,0-10-254 0</inkml:trace>
  <inkml:trace contextRef="#ctx0" brushRef="#br0" timeOffset="172778.1111">1884 7354 1549 0,'0'0'707'0,"0"0"-695"16,0 0 13-16,0 0-25 15,0 0 98-15,110 0-35 16,-68 0-42-16,0 0-13 16,-2 0-8-16,-7 3 0 15,-2-3-2-15,-7 0-22 16,-4 0-16-16,-7 0 3 15,-4-5 21-15,0-4-2 16,-3-2-13-16,0-3-3 16,-2-2 17-16,1-1 16 15,1-1 2-15,0 0 0 0,1 4 5 16,2-3 16-16,-3 8 22 16,-1 2 14-16,-2 1 7 15,-2 5 8-15,-1 1 3 16,0 0 18-16,0 0-25 15,0 0-14-15,0 4-25 16,0 9-14-16,0 8 9 16,-1 4 17-16,-2 11-16 15,-2-1-17-15,2 3-8 16,-3-1 8-16,0 2-7 16,2-2-1-16,-5-3 0 15,3-2 0-15,3-4 0 16,-2-9 0-16,2-4-1 15,3-8-1-15,0-2-7 0,0-5-5 16,0 0-5-16,0-5-11 16,9-8 16-16,5-13-36 15,4-1 4-15,-3-2 15 16,4-1-9-16,-3 4 5 16,-2 5 3-16,-2 5 19 15,1 2 11-15,-2 4 0 16,-2 4 1-16,-2 2 6 15,-1 4 5-15,-3 0 2 16,3 1 3-16,-3 13 28 16,0 5 21-16,-3 5-35 15,0 1-10-15,0 2-8 16,-3-2 4-16,-3-4-9 0,0-1-5 16,3-3-1-16,0-4-1 15,0-6-24-15,3-5-91 16,3-2-81-16,9-5-289 15,4-7-357-15</inkml:trace>
  <inkml:trace contextRef="#ctx0" brushRef="#br0" timeOffset="173726.5461">2593 7428 1430 0,'0'0'712'0,"0"0"-638"16,0 0-72-16,0 0 13 16,0 0 82-16,0 0-8 15,0 0-11-15,0 81-9 16,0-57-2-16,0 1-16 16,0-4 13-16,-5-4-34 15,2 0-17-15,-3-8-11 16,3-2-1-16,3-4 0 15,-3-3 5-15,3 0-6 16,0-7-8-16,3-12-17 16,11-5-36-16,2-9 19 15,2-1 18-15,3 2-5 16,-6 3 17-16,3 8 11 16,-6 6 0-16,-2 4 1 0,-4 5 0 15,-3 5 1-15,0 1 7 16,0 0-2-1,0 9 25-15,0 9 45 0,0 1-42 16,3 2-19-16,-2 1-3 16,1-4-11-16,1-3 5 15,3-4-5-15,4-5 0 16,-1-2-1-16,3-4-9 16,0 0-21-16,3-10-9 15,-3-6-26-15,4-5-25 16,-5-1 12-16,2-3 14 15,-7 3 0-15,0 4 37 16,-3 7 27-16,-6 6 58 16,0 2 5-16,0 3-1 0,-12 0-6 15,-3 4-2-15,-4 10 16 16,-5 6 3-16,-2 6-19 16,1 4 1-16,0 3-18 15,4-1-14-15,7 1-10 16,4-7-2-16,7-2-10 15,3-7 5-15,3-4-5 16,15-7 0-16,4-6-1 16,11-3-17-16,3-14-35 15,6-9-35-15,2-7-10 16,-3-3-44-16,-1-4-76 16,-3-3-122-16,-7 6 13 0,-9 7 127 15,-3 7 199 1,-9 7 101-16,-9 10 57 0,0 2 67 15,0 4-2-15,-3 0-53 16,-8 3-42-16,-5 8-30 16,1 5-10-16,0 3-24 15,3-1-21-15,2 1-20 16,7-2-10-16,3 0 2 16,0-2-9-16,7-1 0 15,5 0 3-15,-1-2-7 16,2 4-1-16,-4-2 0 15,-6 3 5-15,-3 2 0 16,0-3 6-16,-9 1 1 16,-15 0-5-16,-7-4-8 15,1-2-16-15,-7-8-102 0,7-3-162 16,12 0-568-16</inkml:trace>
  <inkml:trace contextRef="#ctx0" brushRef="#br0" timeOffset="174474.8413">3270 7195 1729 0,'0'0'326'0,"0"0"-203"0,0 0 50 15,0 0-4-15,0 0-53 16,0 0-67-16,0 0-48 15,0 30 16-15,0 3 34 16,0 10-14-16,-3 1-17 16,-3 1-10-16,0-4-2 15,-4-4-7-15,-1-2 0 16,-1-5 6-16,2-4 2 16,1-6-7-16,4-6-1 15,2-5 0-15,2-5 1 16,1-4-2-16,0 0-25 15,0-10-14-15,12-10-16 0,4-7-20 16,7-2 28-16,-1-2 0 16,2 2 13-16,-6 9 24 15,0 8 10-15,-9 4 6 16,1 2 6-16,-7 6 23 16,0 0 14-16,0 0 5 15,0 4-15-15,-3 9 7 16,0 9 17-16,0 2-27 15,0 2-2-15,0-2-13 16,-9-2-9-16,3-2-5 16,-3-3-6-16,2-1-1 15,4-7-9-15,-2-1-64 16,5-5-52-16,0-3-79 0,3 0-76 16,9-11-202-16,6-4-180 15</inkml:trace>
  <inkml:trace contextRef="#ctx0" brushRef="#br0" timeOffset="174767.0729">3528 7451 1422 0,'0'0'518'0,"0"0"-339"16,0 0 32-16,0 0-52 15,-79 88-35-15,73-68-53 16,3 0-40-16,3-3-17 15,0-4-7-15,3-3-1 16,12-9-1-16,9-1-5 0,1-5-20 16,2-11-26-16,3-7 0 15,-5 0 10-15,-4-2 9 16,-6 3 1-16,-6 2 11 16,-3 4 15-16,-6 5 16 15,0 3 4-15,-9 4-20 16,-10 3 0-16,-8 1-40 15,7 0-173-15,1 0-523 0</inkml:trace>
  <inkml:trace contextRef="#ctx0" brushRef="#br0" timeOffset="175059.5723">3843 7126 2016 0,'0'0'338'0,"0"0"-257"15,0 0 68-15,0 0 34 16,-30 92-65-16,21-54-48 16,0 4-20-16,2 3 2 15,-4 0-15-15,1 0-2 16,-2-1-5-16,0-4-20 15,-3-5-4-15,0-4-6 16,3-8-5-16,0-4-62 0,6-6-107 16,6-10-188-16,0-3-478 15,0 0-671-15</inkml:trace>
  <inkml:trace contextRef="#ctx0" brushRef="#br0" timeOffset="175610.0989">3962 7424 1607 0,'0'0'621'0,"0"0"-513"16,0 0 12-16,0 0 29 16,0 0-10-16,0 0-69 0,0 0-15 15,-30 32 3-15,8-14-26 16,-2 4-19-16,-1 1-5 15,5-3-7-15,1 3 0 16,7-6 5-16,6-3-5 16,2-4 0-16,4-7 0 15,0-3-1-15,7 0 6 16,11-3-6-16,6-14-9 16,10-6-32-16,-1-5-10 15,6-4-2-15,-2-7-26 16,-1-4-11-16,1-4 10 15,-4-9-5-15,0 1 27 16,-8 1 49-16,-4 4 9 0,-9 15 52 16,-6 8 54-1,-3 13 4-15,-3 3-24 0,0 9-6 16,0 0-9-16,0 2-9 16,-6 0-28-16,-6 16-19 15,-7 12-9-15,-5 10 12 16,1 10 1-16,-2 7-8 15,1 4 20-15,2-3 14 16,4-3-15 0,0-4 2-16,6-10-5 0,2-5-6 15,5-5-15-15,5-6-6 16,0-9 0-16,0-4-14 16,9-10-65-16,17-8-98 15,-1-14-356-15,-1-2-1184 0</inkml:trace>
  <inkml:trace contextRef="#ctx0" brushRef="#br0" timeOffset="180849.1025">4101 6363 608 0,'0'0'378'16,"0"0"-258"-16,0 0-81 15,0 0-26-15,0 0 25 16,0 0 264-16,6 0-78 0,-6 0-128 15,0 0-5-15,0 0 76 16,0 0-2-16,0 0-30 16,0 0-42-16,2 0-30 15,-1 1-16-15,2-1-4 16,3 2-13-16,3-1-12 16,7 2 16-16,7-1 1 15,5-2-17-15,8 0-8 16,7 0-4-16,5-1-5 15,4-6 0-15,-3 0 0 16,-7 4-1-16,-12 2-17 16,-5-2-10-16,-11 3 5 15,-8 0-6-15,-6 0-32 16,0 0-26-16,0 0-12 16,0 3 7-16,-6 1-194 0,1-1-317 15</inkml:trace>
  <inkml:trace contextRef="#ctx0" brushRef="#br0" timeOffset="181300.6002">4205 6460 428 0,'0'0'973'0,"0"0"-794"15,0 0-119-15,0 0 23 16,0 0 79-16,0 0 11 16,0 0-63-16,-2 7-2 15,12-6 58-15,8 1-8 16,6-2-56-16,4 0-43 0,2 0-31 16,6 0-15-1,0 0-5-15,-5 0-8 0,-1 0 1 16,-5 0-1-16,-7 0-1 15,-9 0-36-15,0 0-38 16,-6 0-50-16,-3 0-90 16,0 0-177-16,0 0-326 0</inkml:trace>
  <inkml:trace contextRef="#ctx0" brushRef="#br0" timeOffset="181916.8583">5062 6410 1277 0,'0'0'358'0,"0"0"-242"15,0 0 33-15,0 0 84 16,0 0-47-16,0 0-67 0,0 0-18 16,30 3-24-16,-11-3-2 15,5 0-5-15,4 0-12 16,2 0-10-16,3 0-19 16,4 0-11-16,-4 0-12 15,-3 0-4-15,-8 0-1 16,-5 0-1-16,-4 3 0 15,-10-3-11-15,0 1-63 16,-3-1-120-16,0 0-197 16,0 0-604-16</inkml:trace>
  <inkml:trace contextRef="#ctx0" brushRef="#br0" timeOffset="182856.8431">6248 6117 715 0,'0'0'700'16,"0"0"-622"-16,0 0-56 15,0 0 54-15,0 0 110 16,0 0 0-16,0 0-51 16,-60-72-35-16,51 69-39 15,-1 2-21-15,-2 1-3 16,-3 0 1-16,-6 1 10 15,-3 10-5-15,-4 6 9 16,-2 3-8-16,-1 6-6 16,1 0 2-16,5 7 18 0,2-1 2 15,7 1-5-15,5-1-18 16,4 3-22-16,4 1-6 16,3 2-1-16,3-1-7 15,15 2 0-15,4-4 1 16,5-2-1-16,4-5 1 15,5-6 0-15,0-5-1 16,6-9 0-16,4-4-1 16,-1-4-11-16,4-6-4 15,-4-14-14-15,1-2 1 16,-4-8 1-16,-6-4 2 16,-8-2 8-16,-7-7 7 15,-9 1 1-15,-2-2 9 0,-10 5 1 16,0-1 13-1,-7 3 16-15,-11 4-16 0,-6 0-13 16,2 6 0-16,-1 5 5 16,-1 5 5-16,2 8-2 15,4 5-9-15,-3 4-8 16,2 0-39-16,2 10-93 16,4 17-150-16,4-2-325 15,6-4-273-15</inkml:trace>
  <inkml:trace contextRef="#ctx0" brushRef="#br0" timeOffset="183148.1873">6254 6357 1433 0,'0'0'251'16,"0"0"-173"-16,0 0 155 15,0 0 27-15,0 0-45 16,0 0-29-16,52 95-51 16,-28-69-39-16,-3-2-39 15,3 2-26-15,-5-5-17 16,1-5-14-16,-4-3-1 0,2-7-87 15,0-5-160-15,-6-1-572 16</inkml:trace>
  <inkml:trace contextRef="#ctx0" brushRef="#br0" timeOffset="184390.0992">7334 5865 922 0,'0'0'578'0,"0"0"-438"0,0 0-6 16,0 0 17 0,0 0 11-16,0 0-23 0,0 0-46 15,-3-4-28-15,-12 3-20 16,-7 0-16-16,-8 1 4 16,-3 0 4-16,-10 0 8 15,4 0-12-15,-1 0-2 16,4 0 0-16,9 1 2 15,8 4-15-15,8-3-8 16,8 2-9-16,3 2-1 16,0 2 1-16,0 5-1 15,2 0 2-15,4 3-1 16,0-1 7-16,0 0-2 0,1 2 0 16,-4 2 10-1,0 2 14-15,-3 0-5 0,0 0-2 16,0 5-4-16,0 1 5 15,0 0-12-15,0 5 0 16,0 2-3-16,0-1-3 16,0 3 3-16,-3 0-3 15,0 0 0-15,-4 0 3 16,4 1 15-16,-3 0-6 16,3 1-3-16,-3 0-8 15,1 0 1-15,-5-1-7 16,4-3 36-16,0 1-16 15,0-4-13-15,3-1-7 16,-1-5 8-16,1-5-2 0,3-6-5 16,0-4 4-16,7-2 0 15,8-4 0-15,12-2 3 16,1-2-9-16,5 0-39 16,0-11-64-16,9-12-107 15,-11 3-302-15,-4 0-520 0</inkml:trace>
  <inkml:trace contextRef="#ctx0" brushRef="#br0" timeOffset="184896.5969">7540 6097 1018 0,'0'0'266'0,"0"0"-125"16,0 0 52-1,0 0 44-15,0 0-3 0,0 0-70 16,0 0-31-16,0-1-2 16,0 1-17-16,0 1-30 15,0 11-42-15,0 7 32 16,0 8 8-16,-6 6-41 15,3 3-8-15,-1 4-9 16,4 0-14-16,-3 2-4 16,1-4-5-16,2-2 0 15,-1-3 0-15,1-3 0 16,0-4-1-16,0-4 1 16,0-6-1-16,0-4 0 15,0-6-10-15,0-3-29 16,0 0-30-16,0-3-38 0,0-3-77 15,3-6-123-15,7-1-561 16</inkml:trace>
  <inkml:trace contextRef="#ctx0" brushRef="#br0" timeOffset="185211.8083">7770 6383 95 0,'0'0'1261'16,"0"0"-1088"-16,0 0-39 15,0 0 141-15,0 0-12 16,0 0-66-16,85 5-67 15,-57-5-61-15,2 0-23 16,0-2-19-16,1-1-18 16,-7-1-9-16,-3 3-19 15,-3 0-65-15,-9-1-36 16,-3 2-93-16,-6 0-163 16,0-2-258-16</inkml:trace>
  <inkml:trace contextRef="#ctx0" brushRef="#br0" timeOffset="185557.6676">7922 6278 633 0,'0'0'689'0,"0"0"-525"16,0 0 19-16,0 0 61 16,0 0-3-16,0 0-58 15,0 0-53-15,3 0-27 16,-3 7-21-16,0 5 31 0,0 8-17 16,0 4-22-16,0 1-35 15,0 1-19-15,0 0-10 16,7 2-2-16,-1-3-8 15,-1-4 1-15,1-1-1 16,-3-3-36-16,0-6-81 16,-3-4-180-16,3-5-628 0</inkml:trace>
  <inkml:trace contextRef="#ctx0" brushRef="#br0" timeOffset="187137.2761">8637 6248 980 0,'0'0'208'16,"0"0"-83"-16,0 0-13 16,0 0 43-16,0 0-31 15,0 0-29-15,0 0 9 16,4 4 9-16,-4-4-14 15,0 0-13-15,0 0-8 16,0 0-4-16,0 0 2 16,0 0-2-16,0 0-21 15,0 0-24-15,0 0-8 16,0 0-2-16,0 0 5 0,0 0 12 16,0 0 10-1,0 0-1-15,0 0 5 0,0-10-23 16,0-5-19-16,0-5-7 15,0-5 0-15,0-5 1 16,0-2-1-16,0-6-1 16,0 1 0-16,0-1 1 15,-4 7 0-15,1 2 1 16,-3 9 20-16,4 3-4 16,-1 5 7-16,3 5-4 15,0 4 0-15,0 0 0 16,0 2-9-16,0 1-6 15,0 0-6-15,0 0 0 16,0 0-1-16,0 0-11 16,0 6-4-16,0 8 7 0,3 3 9 15,8 4-1-15,2 0 1 16,2 0 0-16,3-2 0 16,1-5 0-1,-3-4-1-15,7-4 1 0,-5-6-15 16,3 0-6-16,1-4-7 15,-5-8-2-15,2-8 5 16,-4-1-4-16,-3-6 1 16,0-4 3-16,-6-2-7 15,1 2 25-15,-4 5 7 16,0 6 24-16,-3 6 28 16,0 5-9-16,0 6 2 15,0 2 1-15,0 1-10 0,0 0-12 16,0 0-9-1,3 0-15-15,0 5 0 0,2 14 0 16,1 8 4-16,1 7 23 16,-4 5-8-16,0 5 5 15,-3 1 0-15,0-3-13 16,0 2-11-16,0-6 2 16,3-6-1-16,-3-4-1 15,3-9-19-15,0-6-77 16,15-13-92-16,-6 0-269 15,4 0-483-15</inkml:trace>
  <inkml:trace contextRef="#ctx0" brushRef="#br0" timeOffset="187659.9369">9196 6005 1041 0,'0'0'378'15,"0"0"-186"-15,0 0 4 16,0 0 41-16,0 0-21 16,0 0-41-16,0 0-40 15,-55 20-32-15,40-6-6 16,3 3-28-16,3 0-33 0,-1-1-16 15,7 0-11-15,3-1-7 16,0-2 4-16,0 0-5 16,3-3 0-16,7-4 1 15,2-2-2-15,0-2-16 16,3-2-4-16,-3 0-12 16,1-6-13-16,1-4-4 15,-5-4 13-15,4-3 15 16,-4-2-1-16,-3 0 14 15,3 1 8-15,-3 2 15 16,-6 3 37-16,3 8 15 16,-3 1-4-16,0 2-1 15,0 2-15-15,0 0-17 0,0 0-17 16,0 0-13 0,0 10-8-16,0 5 8 0,0 7-1 15,0 1 1-15,0 0 0 16,0 0-17-16,0-2-122 15,0-1-126-15,6-2-402 16,0-7-237-16</inkml:trace>
  <inkml:trace contextRef="#ctx0" brushRef="#br0" timeOffset="187988.8559">9496 6307 1058 0,'0'0'571'16,"0"0"-503"-16,0 0 40 16,0 0 139-16,0 0 10 15,-94 29-77-15,52-25-33 16,-25 0-29-16,-24 2-11 15,-24 1-1-15,-10-1-16 16,16-2-30-16,30 1-21 16,30-2-26-16,13-1-11 15,3-1-2-15,5 0-14 16,7-1-42-16,18 0-36 0,3 0-22 16,40 0-128-16,2 0-416 15,0 0-46-15</inkml:trace>
  <inkml:trace contextRef="#ctx0" brushRef="#br0" timeOffset="188719.1454">8990 6803 1884 0,'0'0'325'0,"0"0"-229"16,0 0-36-16,0 0 35 16,0 0 18-16,0 0-41 15,0 0-32-15,-37 36-3 16,37-36 27-16,0-11 17 15,0-6-53-15,0-6-20 16,3-9-7-16,0-4 8 16,-3-7-1-16,3 1-7 15,-3-2 5-15,0 6-6 16,3 7 1-16,-3 15 8 16,3 2 20-16,-3 11 4 15,0 2-2-15,0 1-9 0,0 0-10 16,0 0-12-16,3 4-12 15,0 12 2-15,1 5 10 16,2 4 1 0,0 4 0-16,2-4 0 0,1-2-1 15,4-7 0-15,-4-3-15 16,0-6-13-16,3-3 1 16,-3-2 1-16,4-2 7 15,2 0 13-15,0-10 5 16,0-6-6-16,6-3-2 15,-6-2-2-15,4-2-20 16,-5 0-5-16,-1 5 20 0,-4 4 16 16,-6 7 10-16,-3 3 34 15,0 4-10-15,0 0-15 16,0 0-7-16,0 0-3 16,0 3-8-16,0 9-1 15,0 8 10-15,0 4 8 16,0 6 5-16,0-1-7 15,0 2-7-15,0-4-7 16,0 0-1-16,0-6 5 16,6-4-6-16,-3-6-9 15,6-5-82-15,-3-5-172 16,3-1-473-16</inkml:trace>
  <inkml:trace contextRef="#ctx0" brushRef="#br0" timeOffset="189119.3909">9390 6660 339 0,'0'0'1566'16,"0"0"-1271"-16,0 0-122 15,0 0-22-15,0 0-44 0,0 0-38 16,0 0-38-16,39-43-11 16,-23 34-10-16,-6 5-4 15,0 0-5-15,-3 4 0 16,-4 0-1-16,0 4-2 15,-3 9 2-15,0 4 37 16,0 5 16-16,0 3-25 16,0 4-6-16,0-1-5 15,0-3-4-15,0 0-12 16,3-7 1-16,3-3-2 16,6-7-10-16,3-4-84 15,16-4-100-15,-4-6-186 0,-5-8-542 0</inkml:trace>
  <inkml:trace contextRef="#ctx0" brushRef="#br0" timeOffset="189379.9302">9608 6635 1317 0,'0'0'324'15,"0"0"-208"-15,0 0 38 16,0 0 67-16,0 0-30 16,0 0-31-16,0 0-4 0,-33 45-14 15,11-22-32-15,-2 2-21 16,-6 0-28-16,3 1-27 16,-3-3-19-16,8-5-15 15,4-5-21-15,6-3-127 16,6-4-239-16,6-3-785 0</inkml:trace>
  <inkml:trace contextRef="#ctx0" brushRef="#br0" timeOffset="190289.7679">9799 5832 1884 0,'0'0'300'0,"0"0"-207"0,0 0-39 15,0 0 31 1,0 0 5-16,82-10-39 0,-43 6-35 16,1 1-14-16,3 2 5 15,-7-1-7-15,-3 2 2 16,-8 0-2-16,-8 0 6 16,-4 0-6-16,-7 0 1 15,0 0 5-15,-6 2 0 16,0 9 6-16,0 9 60 15,0 6-20-15,-6 11-6 16,0 7 3-16,0 7-1 16,-1 2-14-16,7 4-5 15,0 1-11-15,0-4 4 0,10-1-8 16,-1-5-7 0,0-2-1-16,3-1-5 0,-3-1-1 15,-3 1 2-15,4-2 4 16,-1 0-5-16,2 1 0 15,2-3 0-15,2-1 0 16,-1-5 0-16,5-4 5 16,0-4-5-16,-5-4 6 15,-1-7 32-15,-4 0-6 16,-3-6-15-16,-6-6-8 16,0-1-2-16,0-2-7 15,-15-1 7-15,-15 0-8 16,-13 0-17-16,-27-4-114 15,4-7-349-15,8 1-1701 0</inkml:trace>
  <inkml:trace contextRef="#ctx0" brushRef="#br0" timeOffset="191423.8939">5059 6607 77 0,'0'0'261'16,"0"0"-157"-16,85-15-104 0,-39 8-42 16,-4 0-313-16</inkml:trace>
  <inkml:trace contextRef="#ctx0" brushRef="#br0" timeOffset="191785.1489">5144 6588 477 0,'0'0'191'0,"0"0"-191"16,0 0-25-16,0 0-220 0</inkml:trace>
  <inkml:trace contextRef="#ctx0" brushRef="#br0" timeOffset="196650.3783">11094 5878 1330 0,'0'0'183'0,"0"0"-111"16,0 0-34-16,0 0 18 15,0 0 170-15,0 0 41 16,0 0-129-16,0 2-60 16,0 2-29-16,0 3-16 15,3 7 16-15,4 8 28 16,2 4-31-16,5 7-26 15,2 2-10-15,8 0-2 16,7-1-7-16,5-2 5 16,6-2-6-16,7-4 0 15,-4-4-1-15,-2-2-12 16,-7-2 4-16,-11-6 3 0,-8 2 5 16,-8-5-1-16,-5 3-7 15,-4 0 8 1,0 4 1-16,-13 1 1 0,-11 0 12 15,-5 3 8-15,0-1 6 16,-10 1 13-16,-3 1-7 16,-4 1-8-16,-2 0-1 15,-1 2-9-15,4-3-6 16,9-1 3-16,3-4-4 16,14-3-8-16,6-6 0 15,10-2 0-15,3-4-1 16,3-1-23-16,19 0-36 0,27-3-98 15,-1-7-225 1,-8-3-601-16</inkml:trace>
  <inkml:trace contextRef="#ctx0" brushRef="#br0" timeOffset="197168.9572">12004 6020 1543 0,'0'0'153'15,"0"0"-153"-15,0 0-7 16,0 0 7-16,0 0 80 16,0 0-10-16,0 0-39 15,6-3 7-15,-26 31 128 16,1 10-15-16,-8 8-23 16,5 7-41-16,-1 3-19 15,13-3-26-15,4-3-21 16,6-2-12-16,9-4 3 15,15-6-11-15,8-7 5 16,7-7-4-16,7-9 8 0,4-10-1 16,4-5-8-16,-2-10 0 15,-1-15 0-15,-2-9-1 16,-10-10 0-16,-13-8 1 16,-6-18 5-16,-14 3-5 15,-6-5 0-15,-12 4-1 16,-15 14-1-16,-13 1-12 15,-27 12-69-15,10 14-293 16,6 13-590-16</inkml:trace>
  <inkml:trace contextRef="#ctx0" brushRef="#br0" timeOffset="222514.5604">25431 7292 51 0,'0'0'0'0</inkml:trace>
  <inkml:trace contextRef="#ctx0" brushRef="#br0" timeOffset="222726.6201">24170 7209 147 0,'-195'-13'94'0,"25"0"-19"15,6 0-50-15,12 0-25 16,2 2-6-16,6-2 6 15,38 4 38-15,15-2-38 0</inkml:trace>
  <inkml:trace contextRef="#ctx0" brushRef="#br0" timeOffset="225610.2474">18606 16326 95 0,'0'0'572'16,"0"0"138"-16,0 0-584 0,0 0-71 15,0 0 1-15,0 0 76 16,-72-9 105-16,50 9-21 16,-7 0-65-16,3 0-43 15,-7 0-17-15,3 1-17 16,-2 6-6-16,6 2-15 16,1 3-21-16,8 1-16 15,8 3-16-15,3-3-22 16,6 7-28-16,3 0-17 15,13-3 12-15,7 3-21 16,-3-1 18-16,5-2 2 16,-6 2 23-16,-2-2 21 15,-1-3 12-15,-10 2 15 0,-3 0 33 16,-3 1 35-16,0 3-9 16,-19 5 19-16,-3 2-4 15,-6 0-13-15,3 3-22 16,-2-7 7-16,9 3-28 15,12-6-21-15,6-3-12 16,0-2-14-16,18-5-22 16,12 0-19-16,1-3-32 15,5-3-14-15,-2 4 26 16,-1 2 43-16,-11 5 27 16,-5 2 5-16,-14 2 34 15,-3 7 36-15,-7 1 15 16,-13 5-7-16,-2 5 0 15,-5 4-30-15,4 4-17 16,4-3-1-16,7 5-8 0,5-5-11 16,7 2-10-16,7-2 0 15,14-1 5-15,6-3-5 16,1-7 8-16,0-8-9 16,-5-13-18-16,-4-10-65 15,-4-19-179-15,-11-2-655 0</inkml:trace>
  <inkml:trace contextRef="#ctx0" brushRef="#br0" timeOffset="252548.5301">2754 11074 263 0,'0'0'0'0,"0"0"0"16,0 0 10-16,0 0 240 15,0 0-250-15,-39-76-146 16,39 56-4-16,8 3 88 15,5 3 62-15,-4 2 25 16,0 2 30-16,1 3-13 16,-7 4-15-16,-3 0-1 15,0 3-11-15,0 0 70 16,-9 0 73-16,2 3 37 16,-2 1-4-16,6-1-19 15,0 0 37-15,1 1-18 0,2-4-9 16,0 0-5-1,0 0-24-15,0 0-30 0,0 0-31 16,0 0-30-16,2 0-38 16,4 0-24-16,3 2 0 15,9-2 13-15,7 4 4 16,14-4-7-16,6 0-9 16,7 0 5-16,0 0-4 15,3 0-2-15,-1 0 1 16,-5 0 1-16,-1 0-1 15,-5 0-1-15,-4 4 1 16,0-1-1-16,-5-1 1 16,-4-2 0-16,-6 0 5 15,-2 0-6-15,-4 0 1 16,-3-2 0-16,-4-5 8 0,-1 1-8 16,-7-1 7-16,0 4-2 15,-3-1 3-15,0 1 5 16,0 3 18-16,0-4-17 15,-6 4-13-15,-6-3-2 16,-3 0 0-16,-1 2 0 16,-4-2 0-16,1-3 0 15,-2 3 1-15,3-1-1 16,-1-2 1-16,2 0 0 16,4-2 1-16,4 3-1 15,1 0 10-15,5 0 0 16,-1 1 1-16,3 1-3 15,1 2 2-15,0-1-4 0,0 1-1 16,0-2-4 0,0 3 4-16,0 0-6 0,0 0-1 15,0 0 1-15,0 0-9 16,0 0-2-16,0 0-1 16,4 0 12-16,2 0 0 15,3 0 5-15,7 6-4 16,7-2 1-16,2 1 8 15,2-1-4-15,4 2-5 16,-1-2 0-16,-3 0-1 16,1 0 1-16,-4 1-1 15,-3-1 1-15,-3-1-1 0,-3 3 0 16,-5-5 1 0,-4 3 0-16,-6-2-1 0,0 2 2 15,-6 6 32-15,-16 3 25 16,-17 9-21-16,-24 7-14 15,-5 2-17-15,-2-1-7 16,-17 0-112-16,29-10-543 16,7-8-1126-16</inkml:trace>
  <inkml:trace contextRef="#ctx0" brushRef="#br0" timeOffset="257445.8708">1563 13048 189 0,'0'0'744'0,"0"0"11"16,0 0-644-16,0 0-81 15,0 0 15-15,0 0 135 16,-25-5-12-16,17 1-70 16,-2-2-21-16,-2 2-6 15,0 1-18-15,-6-1-4 16,-4 1-2-16,-5 3-9 0,-6 0-2 16,-4 0-2-16,-2 3-4 15,3 8-3-15,0 2 7 16,5 6 1-16,1 1 5 15,6 4-4-15,2 4 15 16,8 3-11-16,4-1-16 16,6 2-12-16,4 0-12 15,1 0 0-15,17 1 0 16,10-7 6-16,5 1 3 16,9-5-9-16,4-2-11 15,2-4-3-15,1-9-9 16,-1-2-7-16,-2-5-3 15,-4 0 15-15,-6-12 3 0,1-4 0 16,-8-8 2-16,-4-1 12 16,-4-9 0-16,-8-2 0 15,-4-3 1-15,-6 2 0 16,-3-3 12-16,0 1-3 16,-15 9-8-16,-6 0 0 15,-1 7 0-15,-5 4-1 16,0 6 0-16,-1 3 0 15,4 6-1-15,3 4-7 16,5 0-15-16,2 4-100 16,-2 8-81-16,4 6-275 15,1-6-191-15,4-5-512 0</inkml:trace>
  <inkml:trace contextRef="#ctx0" brushRef="#br0" timeOffset="257994.8785">1450 13247 104 0,'0'0'884'0,"0"0"46"16,0 0-758-16,0 0-121 15,0 0 115-15,0 0 28 16,0 0-56-16,0 13-88 16,6-11-3-16,0 6 7 0,1 5 7 15,5 1 14-15,0 3-11 16,3 2-4-16,0 4-2 15,3 0-13-15,-2 0-18 16,2 3-10-16,-3-4-7 16,-6 0-1-16,0-5-7 15,1 2-1-15,-4-6 1 16,0 0-2-16,-1-6-1 16,1-3-52-16,4-4-93 15,-1-11-220-15,-1-5-745 0</inkml:trace>
  <inkml:trace contextRef="#ctx0" brushRef="#br0" timeOffset="258684.7255">1938 13383 222 0,'0'0'1124'0,"0"0"-808"15,0 0-219-15,0 0 66 16,0 0 86-16,0 0-74 16,0 0-76-16,12 7-25 15,-5-4 13-15,-1 0 14 16,6-3-13-16,1 0-22 16,1 0-14-16,2 0-22 15,2 0-18-15,0 0-11 16,-3 0 0-16,3 0-1 15,-6-3-36-15,-3-1-40 0,-2 0-31 16,-4 4-36-16,-3-2-98 16,0-8-289-16,-10 3-173 15,1 0-208-15</inkml:trace>
  <inkml:trace contextRef="#ctx0" brushRef="#br0" timeOffset="258963.6776">1933 13257 1346 0,'0'0'556'0,"0"0"-423"15,0 0 59-15,0 0 67 16,0 0-58-16,0 0-97 16,0 0-53-16,69 5-21 15,-47-5-30-15,1 0-19 16,8-9-168-16,-7-7-543 16,-3 2-929-16</inkml:trace>
  <inkml:trace contextRef="#ctx0" brushRef="#br0" timeOffset="259938.3589">2836 12828 339 0,'0'0'49'0,"0"0"575"15,0 0-256-15,0 0-223 16,0 0-39-16,0 0 63 15,0 0 11-15,-64 4-71 16,37-2-47-16,-6 1 8 16,-3-2 27-16,-1 5-16 15,-3-3-20-15,7-2 6 16,9 2-11-16,3 0-11 16,8-3-17-16,10 3-11 0,1-2-8 15,2 2-4 1,0 0-4-16,0 4 8 0,5 0 18 31,2 5 8-31,-1-2 0 0,-3 6 13 0,0-2 10 16,0 3-7-16,-3 2 9 15,0-2-12-15,0 3-17 16,0 3-1-16,0-1-6 16,-3 1-3-16,0-2-3 15,0 5-1-15,0-3-7 16,0 4-1-16,0-1-3 15,-1 1 2-15,2-1 1 0,-1 4 3 16,0-4-2-16,-1 4 4 16,-4-1-8-16,2 5-5 15,-4-5 6-15,4 4-6 16,0-7 11-16,1 1-6 16,2-4-4-16,2-2 7 15,1-3-4-15,0-1-5 16,0-3-1-16,10 0-4 15,7-5 4-15,7-2 1 16,4-4-28-16,5-3-26 16,1-3-71-16,8-27-162 15,-11 6-506-15,-8-3-880 0</inkml:trace>
  <inkml:trace contextRef="#ctx0" brushRef="#br0" timeOffset="260898.1593">2848 13422 314 0,'0'0'799'0,"0"0"-450"16,0 0-249-16,0 0-1 15,0 0 98-15,0 0 24 16,0 0-78-16,18 33-39 16,-14-33-14-16,1 0-9 15,2 0 2-15,-4-3-22 16,3-11-28-16,0 1-5 16,-3-7-6-16,0-2-8 15,-3-8-14-15,3-4-10 0,-3-8 9 16,2-5 0-1,-1-5 0-15,2 6 0 0,-2 2 1 16,1 9 1-16,-2 8 18 16,0 10 13-16,0 8 24 15,0 2 10-15,0 6-41 16,0 1-17-16,0 0-7 16,0 0 1-16,0 4-2 15,0 9 10-15,0 4 19 16,0 8-5-16,0-1 0 15,0 3 1-15,0-1-6 16,0-3-10-16,4-3-8 0,4-4 1 16,-2-5-1-1,4-5-1-15,2-2-1 0,0-4-1 16,3 0-10 0,0-10-7-16,3-8-6 0,0-5-1 15,1-9-5-15,-1-4 2 16,0 2-4-16,-3 1 16 15,-3 7 15-15,-6 7 2 16,1 8 6-16,-4 7 16 16,-3 1 7-16,0 3 8 15,0 0 8-15,0 0 0 16,0 0-20-16,0 0-20 16,0 3-5-16,0 14 0 15,0 4 14-15,0 5-1 16,0 3 1-16,0 4 4 0,-3 1 0 15,3-2-3-15,-7-2-2 16,4 2-5-16,0-3-2 16,-3-1 0-16,3-1-5 15,-2-4 0-15,2 0 0 16,-1-7 0-16,3 1-1 16,-1-7-15-16,-1-3-43 15,3-5-92-15,0-4-174 16,0-11-448-16,0-4-564 0</inkml:trace>
  <inkml:trace contextRef="#ctx0" brushRef="#br0" timeOffset="261310.5269">3264 13180 22 0,'0'0'1018'15,"0"0"-618"-15,0 0-291 0,0 0 57 16,0 0 168-16,0 0-74 16,0 0-82-16,0 57-34 15,0-41 1-15,0 4-30 16,0 1-31-16,0 4-36 16,-3-2-20-16,0 1-7 15,3-1-15-15,-3-4-6 16,3 1 0-16,0-3-1 15,0-3-14-15,0-1-27 16,-3-6-25-16,3-2-60 16,0-5-86-16,0-2-147 15,0-12-272-15,0-4-366 0</inkml:trace>
  <inkml:trace contextRef="#ctx0" brushRef="#br0" timeOffset="261671.7452">3364 13204 342 0,'0'0'668'16,"0"0"-141"-16,0 0-431 16,0 0 72-16,0 0 88 15,0 0-60-15,0 0-60 16,24-3-32-16,-24 3-10 15,3 3-9-15,-3 7 35 0,0 6 0 16,0 1-35-16,0 4-25 16,0 1-17-16,0 0-19 15,0-1-13-15,0 2-4 16,0-3 1-16,0 0-8 16,0-4 1-16,0 1 0 15,0-1-1-15,-3-2 0 16,3-4-10-16,-3-2-14 15,3-3-41-15,-3 0-72 16,3-5-132-16,0-3-291 16,0-9-222-16,0-5-302 0</inkml:trace>
  <inkml:trace contextRef="#ctx0" brushRef="#br0" timeOffset="261903.9926">3291 13342 72 0,'0'0'1331'0,"0"0"-999"16,0 0-142-16,0 0 96 15,0 0-53-15,0 0-135 16,0 0-69-16,64 4-29 0,-45-4-46 15,-2-7-156 1,-1-3-530-16,-5 0-568 0</inkml:trace>
  <inkml:trace contextRef="#ctx0" brushRef="#br0" timeOffset="262340.5638">3734 13211 1399 0,'0'0'375'0,"0"0"-219"15,0 0 64-15,0 0-8 16,0 0-90-16,0 0-76 15,82 12-28-15,-55-8-9 16,-2-3-8-16,1-1 0 16,-1 2-1-16,-7 1-1 0,-6-3-22 15,-2 0-59-15,-4 0-124 16,-6 0-136-16,0-6-265 16,0-5-483-16</inkml:trace>
  <inkml:trace contextRef="#ctx0" brushRef="#br0" timeOffset="262627.4437">3871 13125 568 0,'0'0'332'0,"0"0"373"0,0 0-555 16,0 0 37-16,0 0 85 15,0 0-77-15,0 0-89 16,6 7-15-16,-6 6 64 16,0 3 31-16,0 7-51 15,0 4-44-15,-6-1-47 16,3-1-29-16,-1 3-8 16,4-4-7-16,-3-5-37 15,3-2-76-15,0-11-229 16,0-3-631-16,7-3-501 0</inkml:trace>
  <inkml:trace contextRef="#ctx0" brushRef="#br0" timeOffset="266177.4626">4292 13393 474 0,'0'0'739'0,"0"0"-528"15,0 0-127-15,0 0 13 16,0 0 48-16,0 0 14 0,0 0-47 16,7 35-11-16,-5-35 11 15,-1 0 6-15,1 0-10 16,1 0-36-16,-3-10-37 15,3-6-9-15,-3-1-7 16,3-6-7-16,0-6-11 16,0-7-1-16,0-11 0 15,4-2 0-15,-1-7 0 16,2 0 12-16,-2 6-12 16,-3 7 1-16,0 9 6 15,-3 12 11-15,0 5-1 16,4 6 32-16,-4 6 12 15,0 5-21-15,0 0-27 0,0 0-12 16,0 16-1-16,0 1 1 16,0 7 0-16,0 4 5 15,0 2-4-15,3-4-1 16,9 1 0-16,0 0 1 16,3-4-1-16,-3-3-1 15,4-7 0-15,-2-3-5 16,-1-7-6-16,-1-3-7 15,3 0-3-15,-3-10-17 16,3-6-13-16,1-7-6 16,-2-4 16-16,2-6 5 15,-4 3-6-15,3-2 17 0,-6 1 23 16,0 9 2 0,-2 2 1-16,-1 9 31 0,-1 2 11 15,-4 5 13-15,-1 4-1 16,0 0-13-16,0 0-15 15,0 0-11-15,0 9-4 16,0 6 5-16,0 8 8 16,0 0 11-16,0 7-8 15,0 2 17-15,0 5-9 16,0 0 2-16,0 2-4 16,0-3-9-16,-1 1-5 15,-2-5-7-15,-2-2-7 16,5-4-5-16,-3-6-1 15,3-3-6-15,-3-4-46 16,3-10-101-16,0-3-185 0,0-16-463 16,0-3-779-16</inkml:trace>
  <inkml:trace contextRef="#ctx0" brushRef="#br0" timeOffset="267231.809">4763 13168 497 0,'0'0'330'0,"0"0"383"15,0 0-477-15,0 0-24 16,0 0 57-16,0 0-36 16,0 0-68-16,20 6-56 15,-17-6-28-15,1 6-23 16,-1 2-7-16,-3 2 18 15,3 6-14-15,-3 0-33 0,0 4-7 16,0 0 9 0,-3 4-3-16,-7 1-9 15,4-1 5-15,0-1-2 16,0 0-8-16,3-4-5 16,0-2-1-16,-1-3 0 0,2-1 0 15,-1-3 0-15,3 0 0 16,-3-3-1-16,3-2 1 15,0-2-1-15,0-1-1 16,0-2 1-16,0 0 0 16,3 0 7-16,9 0-5 15,0 0 4-15,7 0-5 16,-2 0 0-16,-1 0 1 16,2 0-2-16,-3 0 0 15,0-2 0-15,3 2-1 0,-3-3 0 16,4 3 1-16,-5-2-9 15,-1 2 2-15,-7 0-14 16,0 0-9-16,-6 0-11 16,0 0-17-16,0 0-35 15,0 0-34-15,0 0-46 16,-3 0-16-16,-3-7-122 16,6 0-274-16,0-3-160 0</inkml:trace>
  <inkml:trace contextRef="#ctx0" brushRef="#br0" timeOffset="267578.6643">5034 13346 584 0,'0'0'612'16,"0"0"-505"-16,0 0-6 15,0 0 122-15,0 0 50 16,0 0-64-16,0 0-48 16,16-7-10-16,-13 7-16 15,-3 0-9-15,0 0-19 16,0 0-38-16,0 11-23 16,0 1 12-16,-3 5-16 15,-3 2-16-15,1 1-13 16,0 1-1-16,3-1-11 0,1-2 5 15,1-4-5-15,0-4 0 16,0-3-1-16,1-1-1 16,6-6-20-16,4 0-54 15,8-23-122-15,-2 0-312 16,-1-6-447-16</inkml:trace>
  <inkml:trace contextRef="#ctx0" brushRef="#br0" timeOffset="267755.3496">5111 13194 7 0,'0'0'2119'16,"0"0"-1810"-16,0 0-235 0,0 0-34 15,0 0-12-15,0 0-28 16,0 0-190-16,0 4-536 0</inkml:trace>
  <inkml:trace contextRef="#ctx0" brushRef="#br0" timeOffset="269347.4274">5754 13207 235 0,'0'0'185'16,"0"0"-171"-16,0 0-8 16,0 0-6-16,0 0 670 15,0 0-361-15,0 0-206 16,0 26 12-16,0-26 123 15,0 0-10-15,0 1-67 16,0 2-33-16,3 0 2 16,0 0 1-16,6-1-11 15,0 0-25-15,6 1-31 16,7-3-19-16,5 0-22 16,9 0-16-16,6 0-6 15,1 0 0-15,-1 0-1 0,-8 0-1 16,-4 0 0-1,-6 0-8-15,-12 0-6 0,-6 0-8 16,-6 0-2-16,0 0-45 16,0 0 25-16,-12 0-27 15,-2 0-84-15,-5-16-163 16,3 5-461-16,8-1-636 16</inkml:trace>
  <inkml:trace contextRef="#ctx0" brushRef="#br0" timeOffset="270569.0969">6666 13452 162 0,'0'0'1130'15,"0"0"-849"-15,0 0-94 16,0 0 13-16,0 0 32 16,0 0-50-16,0 0-58 15,7 32-49-15,-4-32-14 16,-3 0 12-16,3 0 9 15,-3-2-19-15,3-8-39 16,0-7-16-16,-3-3-7 0,0-7 0 16,0-2-1-16,3-8 0 15,-3-5-10-15,5-5-8 16,-2-5 6-16,1-1 3 16,-4 3 8-16,3 5 1 15,0 4 1-15,-3 12 5 16,0 5 0-16,0 8 3 15,0 6 5-15,0 4 8 16,0 2-1-16,0 4-9 16,0 0-2-16,0 0-4 15,0 0-6-15,0 4-1 16,0 9 1-16,0 6 21 16,0 5 0-16,0 5 5 0,3-2-7 15,6-4-11-15,0 0-7 16,6-6 5-16,-3-1-6 15,4-6 0-15,1-6 0 16,-1-4-17-16,2 0-13 16,0 0 6-16,1-13 0 15,1-4-7-15,-4-7-8 16,2-6 6-16,-3-2 9 16,0-2 2-16,1 2 13 15,-5 5 8-15,-5 10 1 16,1 7 23-16,-4 4 8 15,-3 3 1-15,0 3 2 16,0 0-7-16,0 3-17 0,0 14 1 16,-6 9 31-1,-1 5-6-15,2 5-13 0,2 3-8 16,3 0 2-16,0 2 11 16,0 1 8-16,8-2-13 15,-5-4-14-15,4-3-8 16,-1-3 0-16,-3-7 0 15,0-4 0-15,-3-5-1 16,0-8-10-16,0 1-26 16,0-3-39-16,0-4-82 15,0-7-144-15,3-7-461 16,3-2-874-16</inkml:trace>
  <inkml:trace contextRef="#ctx0" brushRef="#br0" timeOffset="271748.5734">6276 13065 584 0,'0'0'876'16,"0"0"-719"-16,0 0-106 16,0 0 112-16,0 0 108 15,0 0-148-15,0 0-45 16,33-32-8-16,-19 18-3 0,-1 1 8 15,-1 0-12 1,1 3-23-16,1-1 12 0,-2 5-12 16,4-1-28-16,-4 5-6 15,0-2-5-15,0 4 1 16,-6 0-1-16,0 1 1 16,-2 14 5-16,-1 2 28 15,-3 6 33-15,0 1-39 16,-7 4-16-16,-5 0 0 15,-3 5-1-15,-3-1 2 16,-1-2-5-16,2 0-3 16,-2-4 9-16,4-4 9 15,3-1 6-15,3-4-8 0,0-5-8 16,6-5-3 0,0 1-3-16,3-3-1 0,0-4-1 15,0 5-5-15,0-2-1 16,0-1 0-16,6 4 0 15,6-1 17-15,9 1 11 16,4-1-7-16,-2-5-13 16,5 2-7-16,-4-3 0 15,-2 0-1-15,-5 3 0 16,-1-3-23-16,-7 0-4 16,-1 0-16-16,-4 0-21 15,-4 0-57-15,0 0-181 16,3 0-632-16,0-6-634 0</inkml:trace>
  <inkml:trace contextRef="#ctx0" brushRef="#br0" timeOffset="272428.2515">7234 13300 217 0,'0'0'212'0,"0"0"707"16,0 0-627-16,0 0-119 15,0 0 56-15,0 0 1 16,0 0-42-16,0 0-53 15,0 0-10-15,0 0-10 16,0 3-22-16,0 10 3 16,0 7-22-16,0 6-17 15,-3 1-15-15,0 2-9 16,3 3-4-16,0 0-14 0,0 0-14 16,0-5-1-1,0 0 2-15,0-5-2 0,0-5-6 16,0-1-22-16,0-6-25 15,0-3-32-15,0-3-66 16,0-4-94-16,0-4-91 16,0-9-248-16,0-4-283 0</inkml:trace>
  <inkml:trace contextRef="#ctx0" brushRef="#br0" timeOffset="272746.9754">7373 13283 1228 0,'0'0'869'0,"0"0"-767"15,0 0-37-15,0 0 150 16,0 0 15-16,0 0-85 16,0 0-46-16,27 20 7 15,-24 4-21-15,0 1-16 16,1 2-28-16,-1 3-10 15,-3 0-8-15,3 0-10 16,-3-1 0-16,0-3-4 16,0-2-8-16,0-4 0 15,0-1 0-15,0-2-1 16,-3-3 0-16,0-5-27 16,-1-3-36-16,1-5-42 0,-3-1-73 15,0-1-135-15,0-12-342 16,-2-3-360-16</inkml:trace>
  <inkml:trace contextRef="#ctx0" brushRef="#br0" timeOffset="272966.0648">7292 13484 329 0,'0'0'1647'15,"0"0"-1389"-15,0 0-184 16,0 0 77-16,0 0 29 16,0 0-63-16,0 0-83 15,47 3-34-15,-28-3-59 0,0 0-107 16,1 0-152-16,-1 0-383 16,-4-5-620-16</inkml:trace>
  <inkml:trace contextRef="#ctx0" brushRef="#br0" timeOffset="273417.6234">7519 13479 728 0,'0'0'1163'15,"0"0"-900"-15,0 0-218 16,0 0 38-16,0 0 83 15,0 0-90-15,0 0-52 0,54 5-13 16,-39-5-5-16,-2-2-5 16,-1-3 0-16,0 0 7 15,-6-2-8-15,0 1 2 16,-3-1 5-16,-3 5 19 16,0-3-4-16,0-1 12 15,0 5 20-15,0-2 1 16,0 0-10-16,-3 0-21 15,-6 2-8-15,2-2-5 16,-1 3 8-16,2 0 11 16,-3 0 3-16,-1 0-6 0,1 0-9 15,0 7 9-15,-6 6 4 16,6 4 5-16,-3 0 0 16,5 2-6-16,2 1-9 15,4 0-9-15,1-5-6 16,0 0-6-16,6-3-1 15,13-8-20-15,3-1-48 16,23-7-124-16,-6-11-290 16,-2-5-565-16</inkml:trace>
  <inkml:trace contextRef="#ctx0" brushRef="#br0" timeOffset="274248.3204">7880 12890 628 0,'0'0'342'0,"0"0"205"16,0 0-442-16,0 0 48 16,0 0 129-16,0 0-29 15,0 0-92-15,24 0-94 16,-9 0-3-16,1 0-1 15,-2 0-13-15,5 0-8 16,-2 0 0-16,2 0-15 16,-4 3-5-16,3 0 5 0,-3-2 0 15,1 5-12-15,-2-3-8 16,-1 1 1-16,-4 2-2 16,0 1 1-16,0 5-1 15,-6 3 17-15,0 7 41 16,-3 6-22-16,0 5-27 15,0 5 6-15,-11 3-2 16,1 5-2-16,1 4-7 16,0-4-9-16,6 3 1 15,-1-6-1-15,4-4 0 0,0 1 0 16,0-3 0 0,0-4 0-16,7 0-1 0,2-3 0 15,0-1 0-15,1-2 0 16,1 2 0-16,-2-6 0 15,1 0 0-15,-4-3 0 16,0-3 0-16,-3-4-1 16,-3-2 0-16,0-2 0 15,0 1 0-15,-15-4-1 16,-7 4 2-16,-8-6 0 16,-3 2 0-16,-3-6-5 15,1 0-58-15,2-10-112 16,13-10-279-16,4-2-748 0</inkml:trace>
  <inkml:trace contextRef="#ctx0" brushRef="#br0" timeOffset="275061.0577">8510 13247 413 0,'0'0'71'0,"0"0"711"16,0 0-456-16,0 0-158 16,0 0 43-16,0 0 44 15,0 0-47-15,13 13-78 16,-10-13-37-16,0 0-22 16,0-3-10-16,-3-1-13 15,3-2-7-15,-3 2-9 0,0-2-17 16,0 2-13-16,0 1 4 15,-9 1-5-15,-7 2 1 16,-2 0-1-16,-6 6 16 16,-2 7 10-16,0 4 16 15,3 2 18-15,1 1-4 16,3 6-7-16,8-2-13 16,8 2-14-16,3-3-7 15,0 0-7-15,14 0 0 16,8-6-9-16,2-5 0 15,4-5-12-15,2-4-39 16,1-3-29-16,-1-5-50 16,3-27-152-16,-9 0-487 0,-3 3-722 15</inkml:trace>
  <inkml:trace contextRef="#ctx0" brushRef="#br0" timeOffset="275480.4727">8620 12923 882 0,'0'0'1121'15,"0"0"-948"-15,0 0-56 0,0 0 107 16,0 0-7-16,0 0-90 16,0 0-60-16,39 14-20 15,-21-11-11-15,-3 4-18 16,1-1-12-16,-2-2-5 16,-4 1 0-16,-4 2-1 15,-3-3-1-15,-3 5-8 16,0 1 9-16,-3 1 12 15,-13 8-1-15,-1-2 9 16,-2 2 13-16,1-2 1 16,3 0 10-16,9-4-10 15,6-3-5-15,0 0-13 0,9-3-2 16,18-5-14 0,7-2-15-16,20-9-59 0,-9-11-98 15,-8-5-554-15</inkml:trace>
  <inkml:trace contextRef="#ctx0" brushRef="#br0" timeOffset="278218.1491">1972 14714 204 0,'0'0'24'16,"0"0"1103"-16,0 0-874 15,0 0-136-15,0 0 88 16,0 0 54-16,0 12-69 16,0-12-74-16,0 1-26 15,0-1 1-15,0 0-6 16,0 0-15-16,0 4-22 0,0-2-9 15,3 1-3-15,3 1-11 16,7-1-4-16,1-3-3 16,11 0-18-16,2 0-32 15,4 0-70-15,-1 0-71 16,-3-3-114-16,-12-1-299 16,-5-1-172-16</inkml:trace>
  <inkml:trace contextRef="#ctx0" brushRef="#br0" timeOffset="278424.0053">1957 14882 1365 0,'0'0'313'0,"0"0"-151"15,0 0 71-15,0 0-40 16,0 0-137-16,106 4-56 16,-70-19-294-16,-5 3-654 0</inkml:trace>
  <inkml:trace contextRef="#ctx0" brushRef="#br0" timeOffset="279534.4076">2861 14205 36 0,'0'0'1224'0,"0"0"-883"16,0 0-236-16,0 0 104 16,0 0-74-16,0 0-7 15,0 0-19-15,-107-4 1 16,74 1-22-16,5 0-8 16,2 3-16-16,10-4-18 15,5 4-18-15,3 0-17 0,3 0-11 16,5 0-1-16,0 0-9 15,0 4 10-15,0 5 10 16,0 1-4-16,0 0 2 16,0 2-2-16,0 0 9 15,0-2 9-15,0 3 14 16,0 3 13-16,0-2-2 16,-3 5-13-16,0 1 3 15,3 4-12-15,-3 1-7 16,3 2 6-16,0 2-5 15,0 1 3-15,0 0-7 16,0 1-1-16,0 1 1 16,0 1 10-16,0 0-3 0,0 3-12 15,0-2-5-15,-6-1 5 16,-3 3 5-16,2-2-7 16,-2 1 1-16,1 2-5 15,-2-5-6-15,4 2 2 16,-3-4 7-16,4-1-8 15,-1-2 8-15,-1-1-2 16,1 0 5-16,3-2-6 16,-3-1-4-16,6-1 6 15,0-2-6-15,0 0-1 16,0-3 5-16,3-3-5 16,6-1 4-16,4-4-5 15,-2-2 0-15,1-1-8 16,3-3-14-16,-3-3-12 0,4 0-37 15,4-12-65-15,-1-8-208 16,-3-3-761-16</inkml:trace>
  <inkml:trace contextRef="#ctx0" brushRef="#br0" timeOffset="287502.201">3021 14575 1156 0,'0'0'10'0,"0"0"605"16,0 0-408-16,0 0-37 16,0 0 70-16,0 0-31 15,0-10-79-15,0 10-32 16,6-4 10-16,-6 4-26 16,3-3-21-16,0 3-14 15,-3 0-14-15,0 0-14 16,0 0-8-16,0 3-11 15,0 8 0-15,0 12 1 0,0 2 10 16,-3 9-10 0,-3-1 8-16,0 0-8 0,0 3-1 15,0-6 0-15,0-1 1 16,3-2-1-16,0 0 0 16,0-5-29-16,0-2-56 15,3-3-50-15,0-4-119 16,3-3-321-16,6-9-359 0</inkml:trace>
  <inkml:trace contextRef="#ctx0" brushRef="#br0" timeOffset="287698.9542">3118 14866 1829 0,'0'0'502'0,"0"0"-468"16,0 0-19-16,0 0 25 16,0 0-23-16,0 0-17 15,0 0-82-15,0 32-313 16,0-32-620-16</inkml:trace>
  <inkml:trace contextRef="#ctx0" brushRef="#br0" timeOffset="288210.392">3322 14666 1380 0,'0'0'370'16,"0"0"-283"-16,0 0 38 16,0 0 128-16,0 0-89 15,0 0-54-15,0 0 3 16,-19 35 6-16,10-18-36 16,-2 2-35-16,1 4-21 0,4 0-8 15,3-4-10-15,3 4-8 16,0-5 1-16,0-2-1 15,3-4-1-15,8-1 0 16,2-7 0-16,-1-4-6 16,7 0-21-16,2-7-33 15,5-13-38-15,-1-3 4 16,-1-4 12-16,-5-2 15 16,-1-5 15-16,-6-1 52 15,-6 4 3-15,-6 1 42 16,0 5 25-16,-9 8 23 15,-9 1 0-15,-1 6-8 16,-4 6-24-16,4 1-34 0,3 3-27 16,-1 0-1-16,8 6-25 15,2 5-94-15,7 8-68 16,0-3-181-16,0-3-512 16</inkml:trace>
  <inkml:trace contextRef="#ctx0" brushRef="#br0" timeOffset="288769.1086">3683 14625 1128 0,'0'0'845'15,"0"0"-775"-15,0 0-29 16,0 0 161-16,0 0-43 15,0 0-109-15,0 0-26 16,-28 25 65-16,13-5-17 16,0 4-7-16,2 2-4 0,4 0-26 15,1-2-19-15,5-1-8 16,3-7-7-16,0 1 0 16,0-7 0-16,12-4 0 15,2-5 0-15,2-1-1 16,8 0-15-16,-3-10-41 15,1-4-14-15,-4-5 8 16,0-5 36-16,-5 2 20 16,-8-6 6-16,-2 0 0 15,-3 4 6-15,0 4 15 16,-3 3 19-16,-8 5-1 16,-5 7-28-16,1 3-11 15,-1 2-9-15,2 0-76 0,4 0-202 16,4 0-465-1,6 2-690-15</inkml:trace>
  <inkml:trace contextRef="#ctx0" brushRef="#br0" timeOffset="289190.1716">3891 14548 1373 0,'0'0'584'0,"0"0"-528"15,0 0 83-15,0 0 104 0,0 0-82 16,0 0-74-16,0 0-44 16,94 3-19-16,-72-3-14 15,-1 0-4-15,-6 0-5 16,-2 0-1-16,-4 0 1 15,-6-3-1-15,-3 3 1 16,0 0-1-16,0 0-8 16,-3 10 8-16,-9 7 32 15,-1 3 29-15,-2 5 4 16,-3 5-12-16,0 1-3 16,0 2-8-16,-1 0-17 15,7 0-15-15,1-4-8 16,1-2 4-16,4-1-6 0,3-6 1 15,0-7-1-15,3-3 0 16,-3-4-12-16,0-2-52 16,3-4-66-16,0 0-109 15,0-10-339-15,0-4-800 0</inkml:trace>
  <inkml:trace contextRef="#ctx0" brushRef="#br0" timeOffset="289386.1831">3861 14747 1081 0,'0'0'960'0,"0"0"-810"0,0 0 41 16,0 0 41-16,0 0-95 16,0 0-92-16,82-4-45 15,-52-2-21-15,1 0-110 16,8-2-157-16,-9-1-486 15,-5 2-711-15</inkml:trace>
  <inkml:trace contextRef="#ctx0" brushRef="#br0" timeOffset="289966.3286">4261 14575 1425 0,'0'0'491'0,"0"0"-338"16,0 0 114-1,0 0-24-15,0 0-88 0,0 0-46 16,0 0-12-16,-72 11-32 16,57-6-35-16,0 2-14 15,6 0-10-15,3 3-6 16,2 0 0-16,4-1-1 15,0 1-1-15,0 3-6 16,4 0-13-16,5-2-15 16,2 2-12-16,-1 1-2 15,2 1 4-15,-3-2-5 16,-1 1 19-16,-1-1 15 16,-1 0 10-16,0-2 6 15,-3 2 0-15,0 0 1 0,-3-4 0 16,0 2-1-16,0 2 1 15,-15 0 0-15,-3-3 0 16,0 3 1-16,-6-4 0 16,2-2 0-16,7-3 5 15,3-1-5-15,6-3-1 16,6 0 8-16,0 0 14 16,9-17-22-16,12-2-4 15,6-8-17-15,4-8-14 16,2-2-2-16,-3-2-2 15,-5 2 24-15,-1 3 14 0,-12 8 1 16,-6 10 26-16,-6 3 26 16,0 6-16-16,0 4-33 15,-9 3-3-15,-4 0-49 16,2 3-157-16,5 4-672 0</inkml:trace>
  <inkml:trace contextRef="#ctx0" brushRef="#br0" timeOffset="293103.7035">4498 14680 808 0,'0'0'94'16,"0"0"-45"-16,0 0 40 15,0 0 596-15,0 0-401 16,0 0-128-16,0 0 30 16,12 0 4-16,-12 0-45 0,0 0-49 15,0-3-25-15,4 3-3 16,-4-6-24-16,6 1-26 16,-1-1-5-1,2 0-7-15,1-1-5 0,2 1-1 16,-1 2-1-16,3 4-5 15,-3-3 0-15,0 3 4 16,-3 0-5-16,-3 0-1 16,4 6 2-16,-4 4 5 15,-3 1 1-15,0 2-1 16,0 0 1-16,0 1 0 16,-3 1 0-16,-7 2 1 0,-2 4 0 15,-3-5 11-15,0 3 9 16,-1-3 3-16,4 1-4 15,1-6-6-15,7 2-5 16,1-3-1-16,3-4-7 16,0 1 0-16,10-3 10 15,5-1-10-15,6-3-1 16,6 0-13-16,1-7-86 16,5-19-116-16,-3 8-335 15,-9-5-587-15</inkml:trace>
  <inkml:trace contextRef="#ctx0" brushRef="#br0" timeOffset="293562.0496">4771 14664 1169 0,'0'0'900'0,"0"0"-775"16,0 0-45-16,0 0 139 15,0 0-39-15,0 0-95 16,0 0-1-16,6 23-10 16,-6-9-23-16,0-1-15 15,-3-1-21-15,-3-1-7 16,-2-1-7-16,1-1 1 16,1-5-1-16,3-1-1 15,3 0 0-15,0-3-15 16,0 0-3-16,6 0 6 0,9 0 4 15,3 0-5-15,4-3-2 16,-4 3 6-16,0 0 3 16,-3 0 5-16,-3 3-5 15,-3 7 5-15,1 1 1 16,-4 4 1-16,-3-2 11 16,-3 4 8-16,0-3-2 15,0-1-2-15,-1-1-5 16,-10-1-1-16,-2-5-2 15,-4-1-1-15,-2-3-7 16,3-2-44-16,5-4-119 16,5-8-168-16,5-5-587 0</inkml:trace>
  <inkml:trace contextRef="#ctx0" brushRef="#br0" timeOffset="293750.1732">4819 14591 1530 0,'0'0'702'15,"0"0"-620"-15,0 0 23 16,0 0 81-16,0 0-72 16,0 0-82-16,91-13-19 15,-66 13-13-15,-1 0-84 16,-8 0-194-16,-4 0-556 0</inkml:trace>
  <inkml:trace contextRef="#ctx0" brushRef="#br0" timeOffset="294131.1815">5287 14756 1618 0,'0'0'552'0,"0"0"-485"16,0 0 100-16,0 0 41 15,0 0-69-15,0 0-69 16,0 0-7-16,30 0 17 16,-9 0-11-16,6 0-24 15,9-2-23-15,2-5-10 16,1 3-10-16,-6 1-1 16,-3 3-1-16,-11-3-57 15,-10 2-91-15,-6 1-199 16,-3-3-922-16</inkml:trace>
  <inkml:trace contextRef="#ctx0" brushRef="#br0" timeOffset="294575.3567">5414 14598 1572 0,'0'0'317'0,"0"0"-113"15,0 0 48-15,0 0-57 16,0 0-20-16,0 0-19 15,0 0-46-15,-18 100-35 16,12-65-27-16,0 5-17 0,-3-4-17 16,5 1-13-16,-2-1-1 15,6 0-52-15,-3-6-161 16,3-10-495-16</inkml:trace>
  <inkml:trace contextRef="#ctx0" brushRef="#br0" timeOffset="296363.1035">5839 14595 582 0,'0'0'2'15,"0"0"67"-15,0 0 74 16,0 0 511-16,0 0-452 15,0 0-34-15,0 0 78 16,6 0-4-16,-6 0-67 16,0 0-44-16,0 0-17 15,3 0-24-15,0 0-30 0,6 0-23 16,6 0-22-16,10 0-5 16,5 0-4-16,6 0-5 15,0 0-1-15,-2 3-1 16,-4 0 1-16,-8-3 0 15,-2 4 0-15,-7-1 0 16,-7-3 0-16,-3 0-1 16,0 3 1-16,-3-3 1 15,0 0 0-15,0 4-1 16,0 2 0-16,-12 10 1 16,-1 1 33-16,-1 6-2 15,-2 1 3-15,1 1 0 16,2 3-16-16,5-2-5 0,2-1-13 15,0-1 10 1,3-1-10-16,3 1 0 0,-3-5 0 16,3 1 0-16,0-3 1 15,0-1-2-15,-4-3 0 16,4-4-24-16,-3-4-59 16,3-3-83-16,0-2-124 15,0-9-354-15,0-4-741 0</inkml:trace>
  <inkml:trace contextRef="#ctx0" brushRef="#br0" timeOffset="296571.6456">5930 14800 1605 0,'0'0'369'0,"0"0"-270"16,0 0 57-16,0 0 50 15,0 0-91-15,0 0-62 16,0 0-10-16,106 0-23 16,-73 0-19-16,0 0-1 15,-2-5-103-15,-7 3-285 16,-9-2-421-16</inkml:trace>
  <inkml:trace contextRef="#ctx0" brushRef="#br0" timeOffset="296751.6165">6212 14802 1515 0,'0'0'686'0,"0"0"-613"16,0 0 104-16,0 0 6 16,0 0-102-16,0 0-59 15,0 0-22-15,6 64-162 16,3-59-444-16,-1 0-676 0</inkml:trace>
  <inkml:trace contextRef="#ctx0" brushRef="#br0" timeOffset="297176.7486">6524 14611 1527 0,'0'0'615'0,"0"0"-552"16,0 0 112-16,0 0 73 15,0 0-59-15,-100 83-75 16,79-51-38-16,5-2-25 16,2 1-27-16,5-3-14 15,6-1-10-15,3-7 1 16,0-3 0-16,11-8-1 15,4-2 1-15,7-4-1 16,5-3-26-16,0 0-27 0,1-15-10 16,-1-5 3-16,1-4 15 15,-8-2 17 1,-1-7 16-16,-5 0 12 0,-8 0 0 16,-2 3 7-16,-4 6 28 15,-7 5 8-15,-10 9-16 16,-8 4-11-16,1 6-5 15,3 0-11-15,3 0-12 16,6 2-123-16,12 5-171 16,0 3-398-16,0-4-529 0</inkml:trace>
  <inkml:trace contextRef="#ctx0" brushRef="#br0" timeOffset="297480.5453">6861 14539 1588 0,'0'0'687'15,"0"0"-616"-15,0 0 24 16,0 0 166-16,0 0-50 15,0 0-106-15,-49 93-32 16,43-61-34-16,0-2-29 0,3-1-8 16,3 2 4-1,-3-5-6-15,-1-1-26 0,1-1-47 16,0 1-62-16,-2-3-83 16,2-3-83-16,3-6-326 15,0-6-201-15</inkml:trace>
  <inkml:trace contextRef="#ctx0" brushRef="#br0" timeOffset="298750.8492">7179 14571 515 0,'0'0'89'0,"0"0"-64"15,0 0 2-15,0 0 18 16,0 0-6-16,0 0 1 0,0 0 102 15,0 0 43-15,0 0 9 16,0 0-3-16,0 0-9 16,0 0 32-16,0 0-33 15,0 0-45-15,0 0-34 16,-3 0-27-16,0 0-21 16,0 4-20-16,-10 2-7 15,-1 4 23-15,-5 4 7 16,1 6 4-16,-6 2 3 15,2 2-9-15,-2 6-6 16,4-4-8-16,1 3-25 16,7-2-9-16,6-5 0 15,2-1-6-15,4-1-1 0,0-7 1 16,4-3 5-16,14-3-5 16,3-4 5-16,7-3-6 15,2 0-22-15,0-10-30 16,-5-3 13-16,-7-4-10 15,0 3 10-15,-9-2 29 16,-3 2 10-16,-6 2 36 16,0 2 11-16,-9 3-11 15,-7 4-6-15,-7 0-9 16,1 3-12-16,-2 0-8 16,2 0-1-16,8 0-72 15,5 0-158-15,6 0-504 0</inkml:trace>
  <inkml:trace contextRef="#ctx0" brushRef="#br0" timeOffset="299457.7655">7455 14608 910 0,'0'0'647'16,"0"0"-519"-16,0 0 62 15,0 0 115-15,0 0-47 16,0 0-89-16,-97 58-42 16,81-30-38-16,-1-2-19 15,8 4-23-15,2 0-19 16,4-5-17-16,3-4-10 15,0-4-1-15,16-1 1 16,1-9-1-16,5-4-18 16,5-3-33-16,-2 0-25 15,2-15-1-15,0-3 8 16,-3-5 26-16,-5-4 32 0,2-3 11 16,-9 0 0-1,-3 1 19-15,-6 6 32 16,-3 3 25-16,0 6-15 0,-15 5-17 15,-4-1-12-15,-8 9-11 16,4 1-12 0,-2 0-9-16,1 1-12 0,8 12-67 15,10 3-103-15,6-2-157 16,0-4-438-16</inkml:trace>
  <inkml:trace contextRef="#ctx0" brushRef="#br0" timeOffset="299863.8368">7719 14611 871 0,'0'0'1154'0,"0"0"-994"15,0 0-95-15,0 0 110 16,0 0-19-16,0 0-13 15,0 0-28-15,-67 59-27 16,43-32-30-16,0-4-19 16,5 4-18-16,7-1-18 15,4-6-2-15,8-4 0 16,0-3 0-16,0-3-1 16,14-9-10-16,5-1-26 0,8 0-33 15,4-8-32-15,2-8 4 16,-3-4-5-1,1-3 23-15,-4-3 26 0,-6 0 38 16,-6-1 15-16,-9 1 6 16,-6 9 31-16,0 4 12 15,-19 3-19-15,-8 9 3 16,1 1 6-16,-5 0-23 16,7 0-16-16,2 11-103 15,8-1-390-15,10-1-606 0</inkml:trace>
  <inkml:trace contextRef="#ctx0" brushRef="#br0" timeOffset="300351.127">7922 14591 1204 0,'0'0'1104'0,"0"0"-959"15,0 0-54-15,0 0 128 16,0 0-66-16,0 0-82 16,0 0-31-16,76 0-3 15,-61 0-13-15,3 0-9 16,0 0-6-16,-5 0-8 16,1 0-1-16,-8 0 0 15,1 4 0-15,-7 6-1 16,0 0-7-16,-7 6 8 0,-13-3 1 15,-2 4 5-15,-2 2-5 16,3-5 5-16,0 0 2 16,5-2-1-16,7 1-6 15,6-3 0-15,3 1-1 16,0-2 0-16,0 1 0 16,6 3-1-16,4-2-14 15,-1 1-2-15,-3-2 11 16,-3-3-1-16,-3 3 5 15,0 0-5-15,-15 3 7 16,-4-3 0-16,-5 0 1 16,-1-1 6-16,-1-2-6 15,1-1-1-15,4 1-1 0,2-4-80 16,8-3-133 0,5 0-323-16,6-3-458 0</inkml:trace>
  <inkml:trace contextRef="#ctx0" brushRef="#br0" timeOffset="300702.0526">8398 14770 1249 0,'0'0'937'0,"0"0"-760"16,0 0 76-16,0 0 36 15,0 0-121-15,0 0-89 16,0 0-26-16,64 0-23 16,-36 0-18-16,2-4-12 15,0-2-45-15,9-4-99 16,-11 0-309-16,-4 1-854 0</inkml:trace>
  <inkml:trace contextRef="#ctx0" brushRef="#br0" timeOffset="301488.6399">8962 14612 1386 0,'0'0'328'0,"0"0"-207"16,0 0 115-16,0 0 72 15,0 0-55-15,0 0-79 16,0 0-33-16,-14 6-28 16,22-6-29-16,7-7-58 15,10-3-25-15,5 0 5 16,0 0-6-16,1 4-6 15,-4 6-3-15,0 0-3 16,-9 0 1-16,-2 3-1 0,-8 10 5 16,-5 1-1-1,-3 6 8-15,-3-1-1 0,-17 1 1 16,-2 3 1-16,-8 1 0 16,0-2 6-16,-4 1 2 15,-2 1 0-15,6-4-3 16,5-1 0-16,7-2 6 15,6-5-4-15,9 2-2 16,3 0 1-16,0-4 8 16,6-1 2-16,9-2-1 15,6-1-5-15,4-6-11 16,-1 0-8-16,6 0-67 16,7-20-133-16,-4 1-439 15,-6-4-1241-15</inkml:trace>
  <inkml:trace contextRef="#ctx0" brushRef="#br0" timeOffset="301842.5714">9766 14568 1572 0,'0'0'669'0,"0"0"-597"16,0 0 75-16,0 0 104 16,0 0-82-16,0 0-60 15,0 0-19-15,-36 52-32 16,17-28-11-16,1 2-19 15,-3 2-14-15,-1 0-8 16,-1 0-5-16,-2-2 1 16,1-1-2-16,-1-4 0 15,5-1-27-15,4-4-42 16,7-7-73-16,5-4-120 16,4-5-303-16,0 0-300 0</inkml:trace>
  <inkml:trace contextRef="#ctx0" brushRef="#br0" timeOffset="302112.2847">9578 14561 1597 0,'0'0'618'16,"0"0"-541"-16,0 0 70 15,0 0 111-15,0 0-86 16,0 0-87-16,0 0 4 15,-12 50-30-15,12-27-14 16,0 4-16-16,0 3-14 16,0-3-6-16,6 1-9 0,0-1 1 15,0 0-1-15,0-5-1 16,-1-5-23-16,2 0-45 16,-4-7-65-16,9-5-153 15,1 0-378-15,-4-5-407 0</inkml:trace>
  <inkml:trace contextRef="#ctx0" brushRef="#br0" timeOffset="302343.8978">9763 14711 1721 0,'0'0'480'0,"0"0"-344"15,0 0 164-15,0 0-39 16,-106 32-107-16,69-25-64 16,-2-1-22-16,0-2-26 15,-3-1-27-15,7 0-15 16,5-3-32-16,9 0-85 16,3 0-221-16,12 0-841 0</inkml:trace>
  <inkml:trace contextRef="#ctx0" brushRef="#br0" timeOffset="305089.1431">10111 14783 347 0,'0'0'134'16,"0"0"-91"-16,0 0-43 16,0 0-95-16</inkml:trace>
  <inkml:trace contextRef="#ctx0" brushRef="#br0" timeOffset="305998.3873">10084 14565 918 0,'0'0'532'15,"0"0"-391"-15,0 0-71 16,0 0-44-16,0 0 42 16,0 0 491-16,0 0-408 15,4 0-98-15,-4 0 31 16,3 3 42-16,0 4-5 15,0 6-30-15,0 1-20 16,-3 4-25-16,0 3-15 0,0 4-13 16,0 0-10-16,-9 0-7 15,-4 2 5-15,1 0-5 16,0-2 0-16,3-1-1 16,3-7 1-16,0 1 0 15,6-6-1-15,0-2 0 16,6 0 0-16,15-8 0 15,7 1-7-15,8-3-20 16,3 0 3-16,0-8-1 16,-5-2-2-16,-7 0 3 15,-7 3 10-15,-4-1 14 16,-9 2 0-16,-4 0 0 16,-3-1 9-16,0 0 8 0,0 0 5 15,-3-3-4-15,-4 0 0 16,1 1-2-16,3-1 1 15,-1-3-2-15,4 0-6 16,0 0-2-16,0-1-5 16,7 2-1-16,-1 2 0 15,4 0 0-15,-4 3 5 16,0 0 8-16,-3 4 10 16,-3 0 6-16,0 3 0 15,0 0-5-15,0 0-5 16,0 0-10-16,0 0-5 15,0 10-5-15,0 7 0 0,0 8 13 16,-3 6-1 0,0 1-6-16,0 1-6 0,0-4 1 15,3 2-1-15,-3-9-1 16,3-2-17-16,0-3-39 16,-3-4-41-16,3-6-56 15,0-3-168-15,0-1-412 16,0-3-257-16</inkml:trace>
  <inkml:trace contextRef="#ctx0" brushRef="#br0" timeOffset="306204.3856">10539 14777 1916 0,'0'0'325'0,"0"0"-232"16,0 0 103-16,0 0 22 0,0 0-100 16,0 0-74-16,0 0-33 15,0 36-11-15,0-34-150 16,0-2-416-16,3 0-932 0</inkml:trace>
  <inkml:trace contextRef="#ctx0" brushRef="#br0" timeOffset="306728.8924">10743 14625 537 0,'0'0'943'0,"0"0"-771"16,0 0 56-16,0 0 92 16,0 0-79-16,0 0-92 15,0 0-30-15,0-5-15 16,0 5-26-16,0 5-33 16,-6 7 28-16,-4 5-16 15,-2 3-33-15,3 7-11 16,-3-1-7-16,6 3-6 0,0 1-1 15,6-3-1-15,0-1 2 16,0-6 1-16,6-3-1 16,3-5-1-16,6-5-16 15,3-4-7-15,3-3-23 16,-2-3-18-16,3-10-2 16,1-7 12-16,-3-6 13 15,-1-3 2-15,-6-2 22 16,-4-5 13-16,-3 7 5 15,-6 2 31-15,-3 4 23 16,-15 6-11-16,-8 5-6 16,-3 1-5-16,-4 8-10 0,3 0-10 15,2 3-12-15,7 0-16 16,9 12-100 0,12 5-118-16,0 0-332 0,6-4-223 0</inkml:trace>
  <inkml:trace contextRef="#ctx0" brushRef="#br0" timeOffset="307171.6086">11116 14605 1438 0,'0'0'383'0,"0"0"-264"16,0 0 175-16,0 0-25 15,0 0-99-15,0 0-68 16,0 0-25 0,-25 69-25-16,19-49-23 0,0 4-19 15,3 1-8-15,-3-2-1 16,6 0 1-16,0-3-1 15,0-3-1-15,0-4 1 16,6-4-1-16,3-5 2 16,6-4-2-16,6 0 0 15,4-4-9-15,-1-12-9 16,4-7 8-16,-8 0-5 16,-1-7 2-16,-6 0 12 0,-2 2 1 15,-11 4 0-15,0 1 13 16,-12 9 4-16,-9 2-11 15,-2 5-6-15,0 4-2 16,-1 3-23-16,0 0-142 16,6 0-206-16,9 5-621 0</inkml:trace>
  <inkml:trace contextRef="#ctx0" brushRef="#br0" timeOffset="308757.8656">11400 14660 33 0,'0'0'35'15,"0"0"-35"-15</inkml:trace>
  <inkml:trace contextRef="#ctx0" brushRef="#br0" timeOffset="309168.2485">11400 14660 538 0,'61'-52'337'0,"-61"52"-168"16,-6 0-139-16,3 0 376 15,0 0 134-15,3 0-391 16,0 0 12-16,0 0 50 15,0 0 4-15,3 0-62 16,9-3-37-16,7-4-64 16,8 1-18-16,0 2-5 15,1 2-16-15,-5-3-5 16,-4 5-7-16,-6 0 0 16,-2 0-1-16,-5 5-1 15,-3 4-8-15,-3 4 8 16,0 4 0-16,-6 2 1 15,-11 1 0-15,1 3 1 0,-7-3 0 16,0 0 0-16,-3 3 0 16,4-3 5-16,6-3-5 15,2-2 0-15,7-1 0 16,4-1 0-16,3 0 5 16,0-3-5-16,14 0-1 15,9-3 0-15,1-7 0 16,6 0-66-16,-3 0-81 15,8-21-148-15,-6 2-413 16,-9-1-608-16</inkml:trace>
  <inkml:trace contextRef="#ctx0" brushRef="#br0" timeOffset="309631.6859">11931 14515 1570 0,'0'0'281'0,"0"0"-127"15,0 0 107-15,0 0-17 16,0 0-69-16,0 0-77 16,0 0-44-16,-3 4-23 15,-9 9 17-15,-6 6 9 16,0 5-20-16,-8 6-20 0,6 2-10 15,-1 1-5-15,3-2-1 16,9-1 0-16,2-4-1 16,7 0 0-16,0-7 0 15,16-2 1 1,2-7-1-16,3-3-1 16,6-7-14-16,-5 0-10 0,2 0-2 15,-6-10 7-15,-2-1 11 16,-9-2 9-16,0 0 0 15,-7 4 10-15,0-1 11 16,-13 0-4-16,-7 4-4 16,-9-2-4-16,-3 8-7 15,-1 0-1-15,0 0 0 0,5 0-1 16,7 10-57-16,9 0-117 16,12 0-138-16,3-3-413 15,13-3-815-15</inkml:trace>
  <inkml:trace contextRef="#ctx0" brushRef="#br0" timeOffset="310033.5008">12189 14588 1272 0,'0'0'380'0,"0"0"-234"0,0 0 172 16,0 0-9-1,0 0-99-15,0 0-37 0,0 0-33 16,-91 66-60-16,70-46-42 16,9 3-24-16,2 0-13 15,7-3 5-15,3 0-5 16,0-4-1-16,13-6 0 15,2-3-1-15,6-7-17 16,4 0-21-16,2 0-6 16,-2-17-9-16,1-2 11 15,-2-2 15-15,-5-4 17 16,-4-2 11-16,-8 0 0 0,-2 2 0 16,-5 5 15-16,0 6 2 15,-15 2-12-15,-7 4-5 16,-1 2-12-16,-5 6-111 15,4 0-218-15,12 0-569 0</inkml:trace>
  <inkml:trace contextRef="#ctx0" brushRef="#br0" timeOffset="310538.6774">12432 14463 1768 0,'0'0'531'0,"0"0"-353"15,0 0 112-15,0 0-78 16,0 0-112-16,0 0-73 15,0 0-21-15,81 2 0 16,-59-1-5-16,2 5-1 16,-6 1 0-16,-2 0-1 15,-5 2-5-15,-5 1-2 16,-6-3 7-16,0 2 0 16,-6 4 1-16,-11-2 5 0,-2 2 2 15,-8 1 2-15,6 2 11 16,-2-3-10-16,9-2-2 15,8 2-7-15,3-4 0 16,3 4 0-16,0 1 0 16,12 2 0-16,2-2 0 15,2 2 0-15,0 0-1 16,-9-3 0-16,-2 1-1 16,-5-1 1-16,0 0-6 15,-6-2 6-15,-9 2 1 16,-11-4 1-16,0 1-2 0,-4-3-1 15,2-1-93 1,-5-5-150-16,9-1-431 16,12 0-660-16</inkml:trace>
  <inkml:trace contextRef="#ctx0" brushRef="#br0" timeOffset="311172.1518">12701 14340 1949 0,'0'0'341'15,"0"0"-187"-15,0 0 63 16,0 0-11-16,0 0-106 16,0 0-64-16,0 0-22 15,49 1-13-15,-24 8 1 16,5-6-1-16,3 5 0 16,-4 0-1-16,3-4 1 15,-5-1-1-15,-6 2 1 16,0-5 0-16,-9 2 1 15,-5-2-1-15,-4 0 0 16,0 3 1-16,-3 1-1 16,0 2-1-16,0 5 8 15,0 8 6-15,0 5 3 0,0 5 2 16,-6 7-5 0,-4 0-8-16,4 5-6 0,-1 1 1 15,4 4 0-15,3-3-1 16,0 0 0-16,0-2 0 15,10-2 0-15,-1 1 0 16,1-5 0-16,-1-1 0 16,-3-5 0-16,-3-6 1 15,-3 1 0-15,0-7-1 16,0-2 0-16,-8-1 12 16,-5-1 3-16,-6 1 0 15,-8-8 12-15,-6 0-3 16,-5 1-13-16,-3-5-11 0,-5 0-11 15,-13-2-70-15,13 0-151 16,7 0-616-16</inkml:trace>
  <inkml:trace contextRef="#ctx0" brushRef="#br0" timeOffset="311779.8241">13663 14386 1213 0,'0'0'582'16,"0"0"-461"-16,0 0 29 15,0 0 64-15,0 0-32 16,0 0 16-16,0 0-24 16,-46 86-51-16,25-49-39 15,3-1-13-15,-5 5-26 16,7-2-19-16,0 0-11 0,-1-5-14 16,1-1 1-16,1-8-1 15,0-4-1-15,6-5-5 16,3-7-40-16,-1-4-66 15,7-5-94-15,0 0-129 16,0-7-393-16</inkml:trace>
  <inkml:trace contextRef="#ctx0" brushRef="#br0" timeOffset="312025.2723">13539 14452 1994 0,'0'0'351'16,"0"0"-262"-16,0 0 27 0,0 0 89 16,0 0-69-16,0 0-64 15,0 0 23-15,-7 87-39 16,7-54-14-16,4 3-24 16,8 0-9-16,-3-3-3 15,6-6-6-15,-6-5-7 16,0-5-59-16,2-6-72 15,5-9-143-15,-3-2-338 16,-1 0-388-16</inkml:trace>
  <inkml:trace contextRef="#ctx0" brushRef="#br0" timeOffset="312226.8054">13724 14575 1545 0,'0'0'648'15,"0"0"-577"-15,0 0 46 16,0 0 149-16,0 0-47 16,-85 23-86-16,49-13-48 15,-7-3-38-15,-4-2-26 16,-2 0-21-16,3-3-2 16,0 2-107-16,15-1-181 15,11-3-587-15</inkml:trace>
  <inkml:trace contextRef="#ctx0" brushRef="#br0" timeOffset="312917.7279">14230 14386 340 0,'0'0'1224'0,"0"0"-1003"15,0 0 35-15,0 0 45 0,0 0-80 16,0 0-60-16,0 0-49 16,0-33-45-16,-9 27-19 15,-6 3-13-15,-3 0-8 16,-4 3-6-16,-5 0 7 16,-8 9-4-16,2 7-9 15,4 4-2-15,-3 4-1 16,9 3-6-16,6 1-5 15,7-4-1-15,7-1-1 0,3-3 1 16,3-7 0-16,13-3 0 16,8-4-1-16,6-6-14 15,-3 0-12-15,7 0-6 16,-4-13 5-16,-3-3 4 16,-3-1 10-16,-2-6 13 15,-5 0 0-15,-1 4 1 16,-7 2 13-16,-6 7 31 15,0 0 6-15,-3 7-5 16,1 3-7-16,-1 0-16 16,0 0-14-16,0 3-8 15,-3 10-1-15,-4 8 1 16,-2 7 11-16,-4 2-5 16,3 4-6-16,3-1-1 15,-2 3 1-15,-1-4-1 16,4-2 1-16,-5-6-12 0,1-4-32 15,4-3-38-15,0-5-63 16,6-8-124-16,0-1-344 16,0-3-306-16</inkml:trace>
  <inkml:trace contextRef="#ctx0" brushRef="#br0" timeOffset="313543.4179">14383 14403 1247 0,'0'0'488'0,"0"0"-294"15,0 0 107-15,0 0-37 16,0 0-50-16,0 0-81 16,0 0-51-16,13-13-44 15,0 13-23-15,3-1-8 16,7-2-6-16,-1 3 0 16,5 0-1-16,-6 0 1 15,3 0-1-15,-5 0 0 0,-4 0 0 16,0 0 0-16,-9 4 0 15,-6 2 0-15,0 1 0 16,0 6 12-16,-3-2-3 16,-14 5-3-16,1-4 1 15,-3 2-1-15,-7-4 0 16,7 0-6-16,-2-1 1 16,6 2-1-16,2-4 2 15,7 2-2-15,1-2 1 16,5 0 0-16,0 2-1 15,8 1 1-15,4 3 0 16,4 2-1-16,2-3 0 16,-6-2 1-16,0 2 0 15,-8-1-1-15,0-2-1 0,-4 1 1 16,0 0-1 0,0 1 1-16,-7-1 0 0,-6 0 1 15,-4-3 17-15,1-1-5 16,-6 1-7-16,-1-4-5 15,4-3-1-15,-1 0-19 16,10 0-92-16,4 0-165 16,6-10-476-16</inkml:trace>
  <inkml:trace contextRef="#ctx0" brushRef="#br0" timeOffset="313915.8281">14730 14350 1512 0,'0'0'307'0,"0"0"-70"15,0 0 82-15,0 0-53 16,0 0-91-16,0 0-83 16,0 0 15-16,3 50-31 15,-3-23-30-15,0 3-19 16,-3 2-10-16,-3 0-16 16,-2 2 0-16,0-1 0 0,0-1-1 15,-1-5 0 1,0-3 0-16,3-4 0 0,-5-4 0 15,7-7-7 1,-1-2-59-16,5-7-72 0,0 0-151 16,0 0-457-16</inkml:trace>
  <inkml:trace contextRef="#ctx0" brushRef="#br0" timeOffset="314127.959">14886 14558 1517 0,'0'0'744'15,"0"0"-667"-15,0 0 90 16,0 0-18-16,0 0-76 16,0 0-50-16,0 0-23 15,-13 53-39-15,10-46-167 16,0-5-479-16,3-2-1024 0</inkml:trace>
  <inkml:trace contextRef="#ctx0" brushRef="#br0" timeOffset="314627.87">15113 14403 1735 0,'0'0'333'0,"0"0"-97"16,0 0 2-16,0 0-28 15,0 0-74-15,-6 79-60 16,-1-65-12-16,4 2-22 16,-3-7-24-16,-2 2-9 15,2-4-9-15,2-3 1 16,1-2 0-16,1 1-1 15,2-3-13-15,0 0-17 0,0 0 8 16,3 0 4-16,10-7-15 16,3 2 13-16,3-2 5 15,2 3 5-15,-6 0 4 16,-1 4 5-16,-1 0 0 16,-4 0 0-16,-3 8 1 15,1 2 1-15,-4 6 14 16,-3 4 8-16,0 0 1 15,0 5-5-15,0-1 8 16,0 2-11-16,0-5 1 16,-3-1-4-16,-7-4-7 15,1-3 0-15,-9-3 0 16,0-3-4-16,-9-4 7 16,2-3-2-16,-2 0-7 0,6-6-5 15,1-8-81 1,16-6-107-16,4 1-286 0,0-1-597 15</inkml:trace>
  <inkml:trace contextRef="#ctx0" brushRef="#br0" timeOffset="314876.2928">15165 14393 1126 0,'0'0'526'0,"0"0"-330"0,0 0 147 16,0 0-42-1,0 0-71-15,0 0-43 0,0 0-54 16,66 0-39-16,-44 0-34 16,7 0-25-16,0 0-25 15,3 0-10-15,4 0-72 16,-10 0-161-16,-6 0-623 0</inkml:trace>
  <inkml:trace contextRef="#ctx0" brushRef="#br0" timeOffset="316933.7669">1927 16269 1234 0,'0'0'277'16,"0"0"269"-16,0 0-355 16,0 0-33-16,0 0-2 15,0 0-16-15,0 0-28 16,17 10-30-16,-4-6-21 16,5-1-10-16,4 1-9 15,2 1-24-15,0-3-11 16,3 3-5-16,3-2 5 15,0-2-7-15,-5 2-15 16,3-3-43-16,-7 0-66 16,2 0-103-16,-7 0-245 0,-7 0-247 15</inkml:trace>
  <inkml:trace contextRef="#ctx0" brushRef="#br0" timeOffset="317189.9751">1966 16194 1607 0,'0'0'516'0,"0"0"-423"16,0 0 31-16,0 0 32 0,0 0-32 16,91-4-79-16,-24-5-45 15,-9 2-119-15,-4-3-560 0</inkml:trace>
  <inkml:trace contextRef="#ctx0" brushRef="#br0" timeOffset="320003.7943">2882 15839 1403 0,'0'0'199'16,"0"0"-132"-16,0 0 107 0,0 0 147 15,0 0-96 1,0 0-78-16,0 0-2 0,0 0-5 16,0 0-27-16,0 0-41 15,0 8-29-15,0 6-17 16,0 11 25-16,-7 8 4 15,-1 6-20-15,-1 0-20 16,3 1-9-16,-1-2-5 16,4 0 0-16,0-4 0 15,3-4-1-15,-3-1 1 16,3-6 0-16,0-3-1 16,0-6-1-16,0-4-38 15,0-4-45-15,0-6-74 16,9 0-172-16,4-10-377 15,1-7-1033-15</inkml:trace>
  <inkml:trace contextRef="#ctx0" brushRef="#br0" timeOffset="320506.9913">2952 15867 1141 0,'0'0'580'15,"0"0"-504"-15,0 0 72 0,0 0 171 16,0 0-64-16,0 0-108 16,0 0-65-16,8 0-28 15,8 5-20-15,8 2 29 16,9-3-26-16,7 2-19 15,2-6-12-15,1 0-4 16,-3 0-2-16,-7 0-6 16,-9 0-14-16,-9 0 5 15,-3 0 8-15,-8 0 6 16,-4 0 0-16,0 0 1 16,0 1 26-16,-7 13-10 15,-8 2 23-15,-1 9 11 16,-2 2-18-16,0 3-11 15,6-1-7-15,1 4 2 16,1-3-2-16,7-1-7 0,-3-1-1 16,3-2-5-1,0-3-1-15,0-3 1 0,0 0 0 16,-1-4 0-16,1-3-1 16,1-3 0-16,-1-6-30 15,2-1-33-15,1-2-87 16,0-1-148-16,0 0-277 15,0-1-217-15</inkml:trace>
  <inkml:trace contextRef="#ctx0" brushRef="#br0" timeOffset="320732.7753">3060 16127 2046 0,'0'0'384'0,"0"0"-295"16,0 0 26-16,0 0 61 15,0 0-118-15,0 0-44 16,80-14-14-16,-44 12-1 16,0 2-44-16,4 0-106 15,-7 0-188-15,-12 0-566 0</inkml:trace>
  <inkml:trace contextRef="#ctx0" brushRef="#br0" timeOffset="320949.3456">3467 16120 2041 0,'0'0'387'16,"0"0"-289"-16,0 0-47 16,0 0-4-16,0 0-29 15,0 0-18-15,0 0-105 16,4 60-465-16,7-60-708 0</inkml:trace>
  <inkml:trace contextRef="#ctx0" brushRef="#br0" timeOffset="321469.2279">3643 15945 18 0,'0'0'2213'0,"0"0"-1971"15,0 0-177-15,0 0 102 16,0 0-48-16,0 0-77 16,0 0-30-16,85-46-6 0,-58 43-5 15,-8 3 6 1,-4 0-6-16,-4 0-1 0,-7 3 0 16,-4 7 6-16,0 4 3 15,0 1 18-15,-7 2-5 16,-7 0-7-16,-2 0-4 15,-2 0-4-15,0-1 2 16,3-4 2-16,3-2 1 16,5-3-2-16,4-4-8 15,3 4-2-15,0-3-11 16,0 5 11-16,12 1-7 16,4 0-10-16,-1 3 2 15,0 0 2-15,0 0 4 16,-5 1 7-16,-7-1-4 0,-3-1 6 15,0-2 0-15,0 0 3 16,-19-1 7-16,-3-1 2 16,-8 0 0-16,-3-5-10 15,3 0-2-15,2-3-38 16,5 0-107 0,4-3-177-16,10-4-489 0</inkml:trace>
  <inkml:trace contextRef="#ctx0" brushRef="#br0" timeOffset="322239.5841">4040 16240 1677 0,'0'0'394'16,"0"0"-290"-16,0 0-43 15,0 0 121-15,0 0-22 16,0 0-73-16,0 0-34 0,13-7-21 15,-4-7-17-15,-1-5-14 16,-2-4 0-16,4-7-1 16,-4-4-6-16,0-7-11 15,0-6 5-15,4-6 2 16,-5-3 9-16,-2 3 1 16,0 10 0-16,0 13 66 15,-3 10-45-15,0 11 45 16,0 5-28-16,3 4-17 15,-3 0-9-15,0 0-11 16,0 11 0-16,0 5 7 16,0 10 28-16,3 3-8 15,0 2-10-15,0 3-2 0,4-2-8 16,2-9-8 0,-1 0 1-16,2-9 0 0,2-4-1 15,2-4-19-15,-1-3 1 16,5-3-1-16,1-3-13 15,2-7-7-15,-1-8-4 16,-1-1-8-16,0-3 24 16,1-2 14-16,-4 1 7 15,-7 6 6-15,2 5 1 16,-8 4 44-16,-1 5 7 16,-2 3-15-16,0 0-7 15,0 0-4-15,0 11-17 16,0 5 4-16,-5 11 27 15,-3 6-16-15,-4 3 0 0,-1 2 5 16,4-1-5-16,-2 0-8 16,4-8-7-16,1-2-7 15,3-7-1-15,3-6-1 16,0-3-22-16,0-3-89 16,24-8-121-16,-2 0-391 15,-4 0-714-15</inkml:trace>
  <inkml:trace contextRef="#ctx0" brushRef="#br0" timeOffset="322619.5702">4547 16075 1094 0,'0'0'1029'0,"0"0"-909"16,0 0-88-16,0 0 33 15,0 0-1-15,81 0-40 16,-59 0-15-16,-3-3-9 16,-2-8-45-16,-4-1 11 15,-5 0 19-15,-4 0 15 16,-2 2 0-16,-2 0 35 16,0 0 26-16,0 3 7 15,-6 1 13-15,-9 2-10 16,3 4-11-16,-7 0 2 15,-4 0 7-15,2 11-8 0,-4 7-13 16,7 6 6-16,0 0-3 16,2 5-14-16,8 0-8 15,5-2-17-15,3-3-11 16,0-4 7-16,11-4-8 16,8-5-48-16,8-5-67 15,21-6-100-15,-5-4-260 16,-4-8-436-16</inkml:trace>
  <inkml:trace contextRef="#ctx0" brushRef="#br0" timeOffset="323039.2992">4956 15810 2041 0,'0'0'492'16,"0"0"-431"-16,0 0 43 15,0 0 40-15,0 0-77 16,0 0-40-16,0 0 24 16,-6 83-23-16,6-47-1 15,0-3 10-15,0 0 1 16,3-1-8-16,0-1-11 16,-3-5-11-16,3 1-1 15,-3-5-5-15,3-4-1 16,0-2 0-16,3-3 1 15,1-6-1-15,1-3 1 16,1-3 10-16,4-1 3 0,2 0 0 16,3-12-8-16,6-8-5 15,0-7 4-15,4-11-5 16,2-6 5-16,0-10 3 16,-2-4 9-16,-1 5 15 15,-9 4-2-15,-2 16 4 16,-8 9 8-16,-5 12-22 15,-3 7-21-15,0 5-37 16,-6 0-96-16,-8 7-239 16,-2 3-1133-16</inkml:trace>
  <inkml:trace contextRef="#ctx0" brushRef="#br0" timeOffset="325333.2387">5738 15807 700 0,'0'0'570'0,"0"0"-294"15,0 0-155-15,0 0 32 0,0 0 124 16,0 0-85 0,13 0-111-16,4 0-36 0,-1 6-11 15,2 4-12-15,1 1-7 16,-1 7 1-16,3 2-1 16,0 4-1-16,1-1-8 15,1 3-6-15,2-3 1 16,2 1-1-16,-3-4 0 15,-2-1 0-15,-7-3-6 16,0-2 5-16,-9-3-1 16,0-5 1-16,-6 0 0 15,0-2-1-15,0 2 2 16,-12 1 15-16,-12-1 4 16,-3 5 8-16,-10-2 3 15,-6 1 3-15,1 0 3 0,0 0-2 16,2 0 3-16,9-3 15 15,4-1-20-15,13 1-20 16,5-4-11-16,6-2-1 16,3-1-18-16,0 0-73 15,30 0-40-15,-3-1-155 16,0-9-597-16</inkml:trace>
  <inkml:trace contextRef="#ctx0" brushRef="#br0" timeOffset="325781.1259">6478 15879 1664 0,'0'0'478'0,"0"0"-455"15,0 0 7-15,0 0 94 16,0 0 12-16,0 0-42 16,-51 96-14-16,27-54-18 0,2 2-12 15,2-4-15-15,4-4-22 16,7-6-7-16,9-7 6 15,0-9 19-15,0-1 2 16,15-11 15-16,12-2 0 16,7 0-26-16,9-13-22 15,8-11-11-15,0-1-23 16,-3-7 10-16,-7 1 10 16,-11-5 5-16,-15 4 8 15,-13 5-15-15,-4 6 5 16,-29 2-17-16,-47 9-102 15,7 0-334-15,2 7-961 0</inkml:trace>
  <inkml:trace contextRef="#ctx0" brushRef="#br0" timeOffset="345667.4581">10663 12186 385 0,'0'0'299'0,"0"0"-299"16,0 0 0-16,0 0 547 0,0 0-347 15,0 0-125-15,-11 14 0 16,11-14 91-16,0 0 11 15,0 0-43-15,0 0-42 16,0 0-11-16,0 0 3 16,0 0-25-16,0 0-28 15,0 0-13-15,0 0-1 16,0 3-1-16,0-3-6 16,8 0-2-16,8 0 7 15,5 0 16-15,9 0-1 16,3 0-11-16,3 0-13 15,2 0-6-15,-5 0 0 16,-3 0 0-16,-5 0 1 0,-2 0-1 16,-1 0 0-16,-4 0 0 15,-3 0 0-15,1 0 0 16,1 0 1-16,2 0 0 16,0 0-1-16,4 0 1 15,4-3-1-15,-2-1 0 16,2 1 0-16,-2 0 1 15,5 3-1-15,-8-1 0 16,4 1 0-16,-3-3 1 16,3 3 0-16,1 0-1 15,0-3 1-15,3 0-1 16,-2-4 1-16,2 3-1 16,0-1 2-16,-2-2-1 0,-1 1 0 15,-8 2 1 1,1 1 7-16,-1 0-8 0,2 3 8 15,-3-1-8-15,4-2 1 16,5 0-1-16,0 1 0 16,1-3 1-16,-2-1 5 15,0 5-7-15,3-5 1 16,-5 3 0-16,-5 2-1 16,-3-2 6-16,1 3-4 15,-8 0 5-15,3 0-6 16,-2 0 1-16,4 0 4 15,-1 0-5-15,5 0-1 0,6 0 1 16,2 3 1 0,6-2-1-16,-2-1-1 0,-2 3 0 15,-1-3 0-15,-3 0 0 16,-3 3 0-16,-2-3 0 16,-5 3 0-16,2-2 1 15,-4-1-1-15,3 0 1 16,-3 0-1-16,3 0 1 15,-1 0 0-15,6 0 1 16,-5 0-1-16,6 3 13 16,0 0-13-16,0 0-1 15,1-1 2-15,-7 0-1 16,3 1 0-16,-6 1-1 16,1-4 1-16,-6 3 0 15,3-3 0-15,0 3 1 0,-1-3 9 16,0 0 3-16,0 0 1 15,3 0 1-15,-3 2 1 16,0 0-7-16,-1-2-8 16,-2 3-1-16,1-3-1 15,-1 3 1-15,-3-3-1 16,0 0 0-16,-3 0-1 16,0 3-14-16,0-3 0 15,0 0 6-15,0 0 9 16,0 0 0-16,0 0 0 15,0 0-34-15,0 0-52 16,0 0-42-16,4 0-105 16,2 0-152-16,-3 0-358 0</inkml:trace>
  <inkml:trace contextRef="#ctx0" brushRef="#br1" timeOffset="353679.9096">1311 17108 201 0,'0'0'1504'0,"0"0"-1282"16,0 0-203-16,0 0-14 15,0 0 154-15,0 0-24 16,0 0-76-16,-7-13-12 16,7 13 26-16,-2-2 16 15,-1 2 0-15,-1-2 5 0,-4-1-27 16,2-2-4-16,-7 3-23 15,1-4-12-15,-3 4-1 16,-3 1-4-16,-1 1-4 16,-2 0-7-16,-2 0 8 15,-2 0-7-15,-2 9 4 16,-1 3-1-16,-2 3-1 16,5 5-3-16,2 4 0 15,1 1-5-15,4 6 1 0,3 1 2 16,3 1-4-1,2-2-6-15,5 2 2 0,2-1-1 16,3-2 0-16,6 2 0 16,13-2 0-16,4-1 0 15,7 0 1-15,4-4-1 16,6-5-1-16,2-5-1 16,4-7-19-16,1-8 1 15,0 0 1-15,1-20-7 16,0-6-11-16,-5-5-11 15,-4-1 5-15,-6-8 1 16,-2 1 21-16,-7-4 13 16,-2 1 7-16,-8 1 1 15,-4 2 0-15,-7 4 14 16,-3 5 1-16,0 2-1 16,-9 2-9-16,-10 4 3 0,-8 2-2 15,0 3 14-15,-7 7-9 16,1 6-3-16,2 4-9 15,1 0-1-15,3 4-58 16,5 13-138-16,7 13-156 16,4-5-458-16,4-2-457 0</inkml:trace>
  <inkml:trace contextRef="#ctx0" brushRef="#br1" timeOffset="354167.4816">1320 17293 696 0,'0'0'997'0,"0"0"-768"0,0 0-71 15,0 0 104-15,0 0-5 16,0 0-50-16,0 0-80 15,0 0-49-15,0 7-34 16,6 6-5-16,3 7 0 16,4 1-9-16,1 4-13 15,2-1-5-15,4-2-5 16,-1 1-5-16,-1-2 7 16,-3-2-8-16,-3-2 1 15,1-3-2-15,-5-3-23 16,-1-3-55-16,2-2-94 0,3-6-165 15,-3 0-472 1,4 0-575-16</inkml:trace>
  <inkml:trace contextRef="#ctx0" brushRef="#br1" timeOffset="354605.1076">1878 17413 576 0,'0'0'1360'0,"0"0"-1098"15,0 0-191-15,0 0 72 16,0 0 40-16,0 0-58 15,0 0-43-15,33 1-26 16,-5-1-31-16,-1 0-10 0,6 0-15 16,-8 0-1-1,-2 0-34-15,-4 0-18 0,-4 0-17 16,-6 0-48-16,-3 0-84 16,-3 0-265-16,0 0-172 15,0 0-573-15</inkml:trace>
  <inkml:trace contextRef="#ctx0" brushRef="#br1" timeOffset="354861.2105">1854 17296 1423 0,'0'0'609'16,"0"0"-531"-16,0 0 27 15,0 0 110-15,0 0-46 16,93 0-81-16,-62-3-88 16,18-3-10-16,-7-1-202 15,-9 3-556-15</inkml:trace>
  <inkml:trace contextRef="#ctx0" brushRef="#br1" timeOffset="355525.7153">2734 16850 675 0,'0'0'1125'0,"0"0"-890"16,0 0-152-1,0 0 60-15,0 0 32 0,0 0-42 16,0 0-51-16,-1 18-1 16,1 4 34-16,0 5-26 15,0 6-27-15,0 7-7 16,0 2-13-16,-2 5-21 15,2 2 1-15,-1 0-4 16,-1-2 2-16,1-4-5 16,-2-2 1-16,2-7-10 15,-1-4 0-15,-1-3-5 16,3-7 0-16,0-3 0 16,0-5-1-16,0-5-3 15,0-4-39-15,0 0-42 16,0-3-76-16,6 0-107 15,6 0-98-15,-3-6-279 0,0-1-503 16</inkml:trace>
  <inkml:trace contextRef="#ctx0" brushRef="#br1" timeOffset="355833.7734">2748 17208 1380 0,'0'0'615'0,"0"0"-513"16,0 0-5 0,0 0 73-16,76-86-39 0,-45 57-45 15,-1-2-34 1,4-2-23-16,-4 3-11 0,-3 4-4 15,-9 9 3-15,0 1-11 16,-9 9 1-16,-6 3-7 16,0 2 0-16,-3 2-21 15,0 0-52-15,0 0-63 16,3 3-196-16,0 7-325 16,-3 0-313-16</inkml:trace>
  <inkml:trace contextRef="#ctx0" brushRef="#br1" timeOffset="356210.1475">2791 17208 846 0,'0'0'1001'0,"0"0"-736"16,0 0-68-16,0 0 31 0,0 0-31 16,0 0-82-16,0 0-68 15,3 12 1-15,9 5 17 16,6 0-16-16,-3 2-4 15,7 1-21-15,-5 0-11 16,2 0-11-16,-1-4-1 16,-6-2-1-16,0-3-37 15,-2 0-36-15,-1-4-84 16,2 0-119-16,-1-3-340 16,-1-3-242-16</inkml:trace>
  <inkml:trace contextRef="#ctx0" brushRef="#br1" timeOffset="356535.4287">3043 17320 1585 0,'0'0'620'0,"0"0"-529"15,0 0 71-15,0 0 13 16,0 0-69-16,0 0-48 16,0 0-32-16,11 42-26 15,-2-32-6-15,-2 0-55 16,2-2-109-16,5 4-222 0,-3-5-300 15,-3 0-202-15</inkml:trace>
  <inkml:trace contextRef="#ctx0" brushRef="#br1" timeOffset="356833.7864">3225 17290 1003 0,'0'0'838'0,"0"0"-659"0,0 0 22 16,0 0 39-16,0 0-51 16,0 0-49-16,0 0-15 15,-13 34-23-15,7-13-32 16,-5 6-8-16,-5 4-17 15,-2 4-9-15,-1 2-3 16,-2-2-6-16,0 2-15 16,0-6-6-16,5-3-5 15,2-4-1-15,5-4-39 16,6-5-69-16,3-3-157 16,0-6-534-16</inkml:trace>
  <inkml:trace contextRef="#ctx0" brushRef="#br1" timeOffset="357382.3766">3643 17283 811 0,'0'0'841'0,"0"0"-648"0,0 0-8 16,0 0 79-16,0 0-41 15,0 0-55-15,0 0-25 16,70 27-58-16,-40-27-41 16,1 0-44-16,-1 0-48 15,-3-8-89-15,-3 2-84 16,-5 3-264-16,-7 0-190 15,-7 3-352-15</inkml:trace>
  <inkml:trace contextRef="#ctx0" brushRef="#br1" timeOffset="357660.5257">3747 17199 1207 0,'0'0'549'0,"0"0"-361"15,0 0 30-15,0 0 22 16,0 0-4-16,0 0-33 16,0 0-61-16,17 77-39 15,-14-49-47-15,-3 2-38 16,3-2-18-16,-3 2-58 0,4 1-141 15,-4-6-375-15,0-8-880 0</inkml:trace>
  <inkml:trace contextRef="#ctx0" brushRef="#br1" timeOffset="358485.2873">4195 16929 789 0,'0'0'915'0,"0"0"-751"16,0 0-16-16,0 0 108 16,0 0-35-16,0 0-58 15,0 0-67-15,0-16-40 16,0 29-2-16,0 7 75 16,0 9-41-16,0 9-24 15,-3 8-20-15,0-3-10 16,-3 6-11-16,3-3-14 15,-3-5-8-15,2-3 0 16,1-4 5-16,0-4-6 0,3-5-12 16,0 0-18-1,-2-11-12-15,2 1-20 0,-1-5-44 16,1-5-60 0,0-1-34-16,0-1-101 0,0-3-221 15,0 0 13-15,0 0-300 0</inkml:trace>
  <inkml:trace contextRef="#ctx0" brushRef="#br1" timeOffset="358792.1091">4128 17194 1061 0,'0'0'975'16,"0"0"-729"-16,0 0-98 15,0 0-41-15,0 0 17 16,94-56-47-16,-55 36-39 16,4-5-38-16,-3 4-11 15,1-5-23-15,-6 6-30 16,-9 3-42-16,-7 7-25 15,-5 1-18-15,-7 6 10 0,-7 3-118 16,-3 8 10 0,-12 9-32-16,-4 0-237 0</inkml:trace>
  <inkml:trace contextRef="#ctx0" brushRef="#br1" timeOffset="359161.3232">4238 17217 1392 0,'0'0'772'0,"0"0"-593"16,0 0 15-16,0 0 43 15,0 0-52-15,0 0-59 16,0 0-50-16,36 46-31 16,-19-26-19-16,-1-1-16 15,2-1-1-15,0 2-9 16,-2-6-2-16,-4-2-35 15,0 1-41-15,-3-2-43 16,0 2-101-16,-3-2-324 16,-3-2-395-16</inkml:trace>
  <inkml:trace contextRef="#ctx0" brushRef="#br1" timeOffset="359818.6396">4583 17249 1430 0,'0'0'773'16,"0"0"-606"-16,0 0 10 15,0 0 69-15,0 0-65 16,0 0-90 0,0 0-37-16,3 18 7 0,3-2-22 15,-3 3-16-15,0 4-8 16,0 1-5-16,-3 0-9 15,0 2 1-15,0-3-1 16,0-4-1-16,0-2 0 0,-3-3-4 16,-3-1-4-1,3-6-4-15,0-1 0 0,3-5-1 16,0-1 1-16,0 0-3 16,0-1-8-16,0-17-23 15,12-1 10-15,6-4 19 16,0-1 7-16,4 3 3 15,-4 7 7-15,0 1 0 16,1 6 0-16,-5 2 0 16,2 3-1-16,-4 2 0 15,0 0 0-15,-3 0 1 16,0 10 6-16,-2 2 15 16,-1 6 13-16,-3 2 5 15,-3-1-9-15,0-2-6 16,-3 0-7-16,-10-2-2 0,-7 0-2 15,-5-2-5 1,-3-6-1-16,-2 0-7 0,6-5-37 16,9-2-62-16,2 0-127 15,13-9-689-15</inkml:trace>
  <inkml:trace contextRef="#ctx0" brushRef="#br1" timeOffset="360177.6139">5190 17283 1557 0,'0'0'725'0,"0"0"-552"16,0 0 28-16,0 0 38 15,0 0-84-15,0 0-81 0,0 0-13 16,36 0-19-1,-12 0-16-15,10 0-26 0,-1-6-20 16,-2 2-59-16,14-2-90 16,-12 0-173-16,-3 1-593 0</inkml:trace>
  <inkml:trace contextRef="#ctx0" brushRef="#br1" timeOffset="360672.8506">5896 16913 38 0,'0'0'1676'15,"0"0"-1337"-15,0 0-203 16,0 0 71-16,0 0-5 15,0 0-30-15,0 0-74 0,0 27-7 16,-3 0 20-16,0 5-38 16,-3 11-20-16,0 3-10 15,-3 4-10-15,0 0-13 16,0 2-5-16,3-5-8 16,-4-1-1-16,4-6-5 15,3-4-1-15,-2-4 0 16,2-8 0-16,0-1-14 15,2-9-25-15,-1-1-21 16,2-9-36-16,0-3-95 16,0-1-183-16,0 0-403 0</inkml:trace>
  <inkml:trace contextRef="#ctx0" brushRef="#br1" timeOffset="360956.9483">5835 17296 1620 0,'0'0'718'0,"0"0"-645"16,0 0-23-16,0 0 47 16,0 0 33-16,88-76-54 15,-51 50-53-15,3 0-11 16,-4-4-6-16,0 4 14 0,-6 7 13 15,-5 5 13 1,-4 4-9-16,-9 3-13 0,-6 4-17 16,-6 3-7-16,0 0-46 15,0 3-92-15,-6 19-3 16,-9-1-158-16,3 2-615 0</inkml:trace>
  <inkml:trace contextRef="#ctx0" brushRef="#br1" timeOffset="361282.8934">5890 17254 990 0,'0'0'582'0,"0"0"-413"0,0 0 94 15,0 0 45-15,0 0-67 16,0 0-48-16,0 0-23 16,40 36-51-16,-34-21-36 15,0 4-21-15,-3 4-13 16,0 2-2-16,-3 2-22 16,0-2-8-16,3-1-16 15,0-2 7-15,6-2-8 16,0-5 0-16,10-5-32 15,1-8-44-15,19-2-40 16,-8 0-218-16,-1-7-603 0</inkml:trace>
  <inkml:trace contextRef="#ctx0" brushRef="#br1" timeOffset="361906.6192">6293 17409 1270 0,'0'0'826'0,"0"0"-694"0,0 0-7 16,0 0 69-16,0 0-39 16,0 0-70-16,0 0-54 15,-12-19-22-15,4 19 8 16,-2 2-1-16,-2 8 26 16,-4 4 12-16,5 1-8 15,-1 2-4-15,5-3-11 16,1 2-19-16,3-4-3 15,0-4-9-15,3-1 0 16,0-4 0-16,0-2-13 16,3-1-10-16,10 0 14 0,-1-4-7 15,6-9-14-15,0-1-13 16,-2-3 2-16,1 1 0 16,-1 2 23-1,-4 2 18-15,0 5 0 0,-6-1 16 16,-3 6 20-16,-3 2 13 15,0 0 5-15,0 0-11 16,0 0-19-16,0 0-9 16,-3 0-7-16,-7 10 2 15,2 7 7-15,-4 2 5 16,2 1 16-16,4 0-7 16,3 0-4-16,3-4-6 15,0-3-21-15,6-3-3 16,27-3-60-16,-5-3-115 15,-1-4-463-15</inkml:trace>
  <inkml:trace contextRef="#ctx0" brushRef="#br1" timeOffset="364432.4631">2585 17750 1069 0,'0'0'523'16,"0"0"-418"-16,0 0 60 16,0 0 85-16,0 0-56 0,0 0-76 15,0 0-32-15,-3-1-7 16,3 1-3-16,0 2-4 15,0 7 37-15,0 1-27 16,0 3-30-16,2 2-8 16,4-1-26-16,1 2-8 15,2-2-4-15,0-1-6 16,3-3-7-16,-2-5-12 16,1 2 1-16,1-5-3 15,1-2 4-15,1 0 16 16,2 0-5-16,-1-5 5 15,4-8 1-15,-2 0 0 16,1-5 2-16,-6 3-1 16,1-1-1-16,-1 5 0 0,-2 2 1 15,-2 0-1-15,-2 5 1 16,0 1 0-16,-3 1-1 16,3 2 1-16,1 0 0 15,1 0 0-15,-1 0 5 16,-2 8 3-16,5 2 8 15,-1 2-4-15,-3 2-2 16,3-1-4-16,0-3-5 16,-3-3-2-16,0-4-5 15,3-1-5-15,-2-2-4 16,1 0 4-16,1 0-7 16,1-2 2-16,5-10 8 15,4-5-7-15,-2 3-4 0,5-2-4 16,-5 3 0-1,-1 0 7-15,-7 6 7 0,1 4 7 16,-5 3-5-16,-2 0 0 16,-3 0 1-16,3 0 5 15,0 8 36-15,0 7 4 16,0-2-11-16,3-2-17 16,1 4-3-16,1-5-9 15,-1-3-7-15,1-1-24 16,5-4-26-16,-4 0 8 15,6-2-5-15,-6 0 2 16,3 0 10-16,1-6 17 16,-1-5-10-16,-1 4 6 15,2-3 15-15,-4 0 8 16,6 2 5-16,-6 1 1 0,0 3 0 16,4-2 0-16,-5 4 2 15,1 2 10-15,-3 0 7 16,4 0 14-16,-4 8-11 15,0-1-1-15,-3 3 4 16,3-1-8-16,0 1-16 16,-2-3-1-16,1-1-1 15,-2-2 0-15,3 0-20 16,4-4-28-16,-1 0 4 16,3 0 5-16,3 0-33 15,3-14-31-15,3 1-7 16,-2 0 34-16,4-3 39 0,-1 2 22 15,-3 1 16-15,-2 5 37 16,-4 2 30-16,-1 6-13 16,-6 0-14-16,-1 0 4 15,2 11 27-15,-7 5-5 16,3-2-28-16,0 4-12 16,-3-1-13-16,6-7-13 15,3 1 0-15,4-8-24 16,4-2-23-16,5-1 5 15,5 0-13-15,1-2-19 16,-1-8-18-16,3-3-7 16,-6-1-10-16,0 2 39 15,-8-1 45-15,-2 3 25 0,-5 4 20 16,-5 5 45 0,-4 1 16-16,0 0 9 0,3 0 21 15,0 11-19-15,3 5-44 16,6-4-1-16,3 3-18 15,3-3-6-15,4-1-17 16,2-5-4-16,1 0-2 16,-2-6-25-16,1 0-21 15,-5 0-6-15,-1-6 10 16,-3-4-7-16,-3 0 6 16,1-3 26-16,1 4 6 15,-1-1 11-15,2 6 14 16,0-2 33-16,-3 6-2 15,0 0 6-15,3 0 12 16,-5 9-8-16,-2 3-9 0,2 2 0 16,-1-1-7-16,-3-2-20 15,0-2-4-15,-2 1-9 16,1-8-6-16,-2-2-5 16,3 0-11-16,3 0 2 15,7-12-21-15,5-4-22 16,5-1 15-16,2 0-8 15,2-2-41-15,1 0 1 16,-4 4-8-16,-3 4 61 16,-9 9 22-16,-5 2 8 15,-10 0 7-15,0 0 0 16,0 10 75-16,0 4-10 0,-6-1-8 16,2-3-11-16,4 1-20 15,0-1-17-15,0-2-7 16,10-3 14-16,8-3-16 15,6-2-26-15,4 0-49 16,5-7-94-16,0-5-89 16,0-1-51-16,-5 0-50 15,-7 2 45-15,-9-2 52 16,-6 6 262-16,-2 0 241 16,-4 7 123-16,0 0-32 15,0 0-20-15,-7 2-66 16,7 7-109-16,0 1-76 15,0-2-30-15,3 0-23 16,19-7-8-16,5-1-2 16,22-1-170-16,-4-15-410 15,-9 2-518-15</inkml:trace>
  <inkml:trace contextRef="#ctx0" brushRef="#br1" timeOffset="366918.1376">7146 17317 1073 0,'0'0'670'16,"0"0"-584"-16,0 0 69 16,0 0 144-16,88 0-94 15,-49-2-107-15,4-3-55 16,2-3-27-16,4-1-8 16,-4-1-7-16,1 0 6 15,-7 0-6-15,-6 3-1 16,-8 2 0-16,-5 1 1 15,-7 0 0-15,-7 2-1 16,-3 2-24-16,-3 0-80 0,0 0-197 16,0 2-509-16</inkml:trace>
  <inkml:trace contextRef="#ctx0" brushRef="#br1" timeOffset="367233.3792">7082 17416 831 0,'0'0'669'0,"0"0"-510"16,0 0 0-16,0 0 116 0,0 0 31 15,0 0-99-15,0 0-79 16,85 9-34-16,-46-15-8 16,-2 0-36-16,2-1-35 15,-2 3-8-15,-1-4-7 16,-6 6-13-16,-5 0-55 16,-4-5-144-16,0 3-147 15,-6-2-384-15,-3 2-258 0</inkml:trace>
  <inkml:trace contextRef="#ctx0" brushRef="#br1" timeOffset="367608.4886">7440 17105 1371 0,'0'0'791'16,"0"0"-667"-16,0 0-38 16,0 0 129-16,0 0-21 15,6 72-76-15,12-45-72 16,3-2-26-16,4 2-13 16,2-4-6-16,1 0-1 15,2-1 0-15,0-1 0 0,-9-3 1 16,-6 1-1-1,-6-5 0-15,-9 2 0 0,-3-3 9 16,-18 3 6-16,-7 1 16 16,-8 0 0-16,0-2-13 15,0 0-9-15,5-1-9 16,7-3-62-16,12-1-192 16,5-3-511-16,7-6-1134 0</inkml:trace>
  <inkml:trace contextRef="#ctx0" brushRef="#br1" timeOffset="369371.1738">8543 16874 446 0,'0'0'561'0,"0"0"-336"15,0 0 20-15,0 0 41 16,0 0 9-16,0 0-53 15,0 0-80-15,-3 0-49 16,0 0-15-16,3 0-11 16,0 4-32-16,-2 12-9 15,-1 8 44-15,0 5-27 16,-3 10-17-16,0 4-6 16,-1 2-7-16,1 4-12 15,0 2-9-15,-2-1-3 0,1-5 2 16,1-1-1-16,0-5 2 15,0-1 2-15,0-6-4 16,-1-5-8-16,1-1-1 16,-2-9 5-16,5-4-6 15,0-6 0-15,0-2-1 16,3-5-23-16,0 0-7 16,0 0-16-16,0 0-37 15,0-2-67-15,9-15-132 16,5 4-406-16,-4-3-235 0</inkml:trace>
  <inkml:trace contextRef="#ctx0" brushRef="#br1" timeOffset="369838.2547">8543 17217 117 0,'0'0'1276'0,"0"0"-905"16,0 0-105-16,0 0-34 15,0 0-57-15,104-75-59 16,-74 55-51-16,1-1-38 15,2 1-11-15,-3 3-1 0,-2 5-13 16,-5 3 4 0,-4 6 3-16,-7-1-9 0,-7 4-7 15,-1 0-50-15,-4 0-44 16,-5 6-3-16,-8 4-179 16,1 2-568-16</inkml:trace>
  <inkml:trace contextRef="#ctx0" brushRef="#br1" timeOffset="370287.045">8556 17227 398 0,'0'0'671'16,"0"0"-387"-16,0 0-40 15,0 0-24-15,0 0 41 16,0 0-26-16,0 0-54 16,22 1-1-16,-17 12-18 0,1 4-44 15,-3 5-1 1,0 3-27-16,-3 4-32 0,3-1-17 16,0 0-23-1,0-5-9-15,4-3-8 0,-1-5 0 16,8-4-1-16,2-2-9 15,5-9-30-15,9 0-33 16,19-17-107-16,-7-1-206 16,-5-2-731-16</inkml:trace>
  <inkml:trace contextRef="#ctx0" brushRef="#br1" timeOffset="371076.1186">8938 17393 1222 0,'0'0'691'15,"0"0"-495"-15,0 0 10 16,0 0-11-16,0 0-1 16,0 0-46-16,0 0-42 15,0-1-24-15,0 1-13 16,0 11 3-16,0 8-2 0,-3 4-16 16,-3 7-15-1,0 0-5-15,-4 2-19 0,4 0-4 16,-5 0-4-16,2 0-6 15,-1-5-1-15,1-4 0 16,3-3-15-16,-3-4-37 16,6-6-29-16,0-6-42 15,3-2-101-15,0-2-97 16,6 0-225-16,3-9-158 0</inkml:trace>
  <inkml:trace contextRef="#ctx0" brushRef="#br1" timeOffset="371370.575">9065 17404 1572 0,'0'0'559'16,"0"0"-435"-16,0 0 76 15,0 0 58-15,0 0-28 16,0 0-102-16,-9 84-56 15,3-55-25-15,3-2-23 16,0-1 0-16,-3 2-11 16,0-3-11-16,3-5-1 15,-3 1 7-15,3-2-7 16,-3-5-1-16,-1-2-6 0,4-5-33 16,0-1-35-1,0-5-51-15,3-1-138 0,0 0-305 16,0-4-382-16</inkml:trace>
  <inkml:trace contextRef="#ctx0" brushRef="#br1" timeOffset="371557.6411">8902 17604 1081 0,'0'0'1084'0,"0"0"-884"15,0 0-145-15,0 0-2 0,0 0 11 16,85-20-64 0,-61 20-1-16,0 0-185 0,-6 0-394 15,-6 0-331-15</inkml:trace>
  <inkml:trace contextRef="#ctx0" brushRef="#br1" timeOffset="372025.9586">9179 17584 1257 0,'0'0'543'0,"0"0"-470"15,0 0 36-15,0 0 91 16,0 0-44-16,0 0-74 0,0 0-51 15,68 22-21-15,-52-22-10 16,-2-2-11-16,-1-9-18 16,-4 2 28-16,-3-1 1 15,0 3 7-15,-3-2 27 16,-3 5 18-16,0 1 11 16,0 0 17-16,0 2 17 15,0 1-12-15,0-3-25 16,0 3-23-16,-3 0-17 15,-3 0-5-15,-3 0-5 16,0 0 4-16,-4 0 4 16,-1 10 19-16,1 0 3 15,1 4 4-15,0 1-7 0,3 0 1 16,3 0-8-16,3-1-17 16,3-1-11-16,0 0 5 15,0-6-7-15,15-4-38 16,6-2-34-16,21-1-95 15,-2 0-399-15,-3-9-631 0</inkml:trace>
  <inkml:trace contextRef="#ctx0" brushRef="#br1" timeOffset="372648.5031">9587 17237 1528 0,'0'0'528'0,"0"0"-368"16,0 0 47 0,0 0-42-16,0 0-31 0,82 6-43 15,-58-6-70-15,1 0-21 16,1 0-88-16,-7 0-76 15,2 0-129-15,-9 0-229 16,-3 0-137-16</inkml:trace>
  <inkml:trace contextRef="#ctx0" brushRef="#br1" timeOffset="372910.8093">9718 17148 1602 0,'0'0'533'16,"0"0"-399"-16,0 0 65 15,0 0-1-15,0 0-34 16,0 0-9-16,0 0-71 16,-13 99-54-16,10-70-20 15,0 5-10-15,3-4-21 16,0-5-108-16,0 3-220 15,3-7-457-15,3-6-598 0</inkml:trace>
  <inkml:trace contextRef="#ctx0" brushRef="#br1" timeOffset="373300.1466">10279 16917 1610 0,'0'0'509'16,"0"0"-401"-16,0 0 102 15,0 0 39-15,0 0-48 16,0 0-68-16,0 0-33 16,-16 89-38-16,13-53-14 15,0 5-15-15,0 4-12 16,-3-1-14-16,-5 3 2 16,4 1-9-16,-2-2-1 15,0-4 1-15,-1-3 0 16,-1-2-1-16,2-9-12 15,-1-2-5-15,1-3-14 16,3-9-22-16,6-5-42 0,0-2-140 16,0-1-278-16,0-6-462 15</inkml:trace>
  <inkml:trace contextRef="#ctx0" brushRef="#br1" timeOffset="373587.1605">10192 17320 1401 0,'0'0'586'16,"0"0"-482"-16,0 0 48 16,0 0 23-16,107-69 2 15,-76 49-43-15,-1 0-63 0,3 0-12 16,-5 1-21-16,-4 2 4 15,-5 3-3-15,-2 1-6 16,-7 5-12-16,-1 0-21 16,-3 4-12-16,-3 1-18 15,-3 2-73-15,0 1-119 16,0 7-150-16,-3 4-365 16,-6 2-131-16</inkml:trace>
  <inkml:trace contextRef="#ctx0" brushRef="#br1" timeOffset="373884.6706">10273 17267 1117 0,'0'0'788'0,"0"0"-630"16,0 0 53-16,0 0 5 15,0 0 6-15,0 0-50 16,0 0-63-16,26 26-14 16,-26-4-14-16,0 5-28 15,0 0-28-15,0-2-7 16,0 0-10-16,4-3-7 0,2-2 0 16,0-3-1-16,3-5-2 15,3-4-26-15,0-4-44 16,10-4-69-16,-2 0-174 15,2 0-558-15</inkml:trace>
  <inkml:trace contextRef="#ctx0" brushRef="#br1" timeOffset="374351.2526">10607 17386 1410 0,'0'0'571'0,"0"0"-336"16,0 0 15-16,0 0-22 16,0 0-31-16,0 0-56 15,0 0-52-15,-10 55-30 16,7-34-19-16,-3 5-13 15,0-4-15-15,2 5-11 0,-2-5 1 16,0 3 5-16,-2-5-6 16,2-7-1-16,-1 0-20 15,4-3-27-15,0-6-37 16,3-3-97-16,0-1-135 16,6 0-289-16,7 0-347 0</inkml:trace>
  <inkml:trace contextRef="#ctx0" brushRef="#br1" timeOffset="374644.5281">10782 17392 1662 0,'0'0'507'0,"0"0"-358"15,0 0 57-15,0 0 21 16,0 0-59-16,0 0-70 15,0 0-34-15,14-2 5 16,-14 14 3-16,0 5-5 16,0 2-13-16,0 4-14 15,-5 4-8-15,2-5-11 16,-3 3-8-16,0-6-12 16,0 1-1-16,3-7-25 15,-4-2-28-15,4-3-38 16,3-3-39-16,-6-3-69 15,-1 0-149-15,3-2-336 16,-2 0-229-16</inkml:trace>
  <inkml:trace contextRef="#ctx0" brushRef="#br1" timeOffset="374867.9686">10691 17524 833 0,'0'0'917'0,"0"0"-686"16,0 0-34-16,0 0 4 16,0 0-77-16,0 0-43 15,0 0-43-15,24 0-38 0,-5 0-32 16,1 0-62 0,5 0-84-16,-1 0-325 0,-6 0-337 0</inkml:trace>
  <inkml:trace contextRef="#ctx0" brushRef="#br1" timeOffset="375289.4756">10925 17509 1587 0,'0'0'505'0,"0"0"-399"15,0 0 153-15,0 0-31 16,0 0-65-16,0 0-69 16,88 0-61-16,-75 0-21 15,4-4-12-15,-5-1-1 16,-2 0-22-16,4 0-16 16,-2-3 9-16,-3 1 7 15,-2 0 8-15,-1 1 10 16,-2 2 5-16,0 1 21 15,-4-1 13-15,0 1-2 16,0 0-2-16,-8 0-11 16,-8 3-13-16,-2 0 11 15,-3 0 13-15,-1 0 10 16,-1 13-4-16,1 0 10 0,1-1 8 16,6 6 2-16,-1-1-13 15,6-1-16-15,9 0-20 16,1-4-7-16,0-2-9 15,14-2-40-15,14-7-44 16,27-1-105-16,-4 0-400 16,-6-9-690-16</inkml:trace>
  <inkml:trace contextRef="#ctx0" brushRef="#br1" timeOffset="375636.394">11494 17273 1313 0,'0'0'873'0,"0"0"-696"16,0 0-4-16,0 0 7 15,0 0-46-15,88 0-73 16,-60 0-37-16,2 0-18 0,-1 0-4 16,0 0-2-1,-5 0-39-15,-9 0-33 0,-6 0-80 16,-9 0-98-16,0 0-346 15,-3-4-527-15</inkml:trace>
  <inkml:trace contextRef="#ctx0" brushRef="#br1" timeOffset="375851.8564">11480 17160 827 0,'0'0'1328'0,"0"0"-1054"0,0 0-100 16,0 0 42-16,0 0-68 15,0 0-63-15,92 0-85 16,-48 5-6-16,16-1-190 16,-8 1-391-16,-13-2-760 0</inkml:trace>
  <inkml:trace contextRef="#ctx0" brushRef="#br1" timeOffset="377969.4343">12374 16926 863 0,'0'0'270'0,"0"0"-79"15,0 0 40-15,0 0-2 16,0 0 44-16,0 0-66 0,0 0-58 16,0-22-16-16,0 19-7 15,0 0-1-15,0 2-19 16,0-2-28-16,0-1-24 16,0 1-18-16,-6 0-11 15,-8-4-16-15,1 4-8 16,-11 3 0-16,-4 0 0 15,-2 0-1-15,-6 0 1 16,2 5 0-16,-2 10 13 16,-1 0-5-16,5 5 1 15,7 3-1-15,4 5 0 16,8 1 5-16,4 6-5 16,9 2-8-16,0 2 10 15,16-1-10-15,11-6 0 0,9-4 0 16,2-5-1-16,7-8-7 15,5-4 6-15,2-11-23 16,-4 0-12-16,1-4-36 16,-7-12 5-16,1-7-1 15,-8-4-3-15,-3-8 5 16,-5-5 20-16,-6-3 13 16,-10-4 16-16,-1 1 17 15,-10 3 3 1,0 4 25-16,-13 9 38 0,-7 3-12 15,-7 7-4-15,-4 6-6 0,-5 6-31 16,-3 4-12-16,-1 4-1 16,1 0-6-16,8 6-47 15,1 11-45-15,7 3-42 16,13 0-76-16,7 10-143 16,3-6-263-16,0-6-425 0</inkml:trace>
  <inkml:trace contextRef="#ctx0" brushRef="#br1" timeOffset="378332.4164">12383 17073 1016 0,'0'0'838'0,"0"0"-560"16,0 0-10-16,0 0-11 16,0 0-39-16,0 0-42 15,0 0-92-15,16 45-24 16,-2-22-3-16,-2 4-18 15,4-1-15-15,-3-2-12 16,1-4-2-16,-2-4-10 16,-6-3-1-16,1-7-18 0,-7-2-44 15,0-1-69-15,0-3-72 16,0 0-363-16,0-4-1004 0</inkml:trace>
  <inkml:trace contextRef="#ctx0" brushRef="#br1" timeOffset="379134.75">12977 17072 1121 0,'0'0'568'16,"0"0"-407"-16,0 0 50 15,0 0 17-15,0 0 22 16,0 0-67-16,0 0-73 16,22 7-10-16,-1-3-10 0,4 1-24 15,8-2-38-15,0-3-28 16,1 0-1-16,2 0-55 16,-9 0-44-16,-4-3-79 15,-4-4-65-15,-9 5-219 16,-10-5-12-16,0 4-88 15,-13 0-354-15</inkml:trace>
  <inkml:trace contextRef="#ctx0" brushRef="#br1" timeOffset="379380.4066">13129 16977 920 0,'0'0'413'16,"0"0"-133"-16,0 0 18 15,0 0-43-15,0 0-34 0,0 0-46 16,0 0-26-16,-6-2-39 16,3 20-47-16,0 8 54 15,-3 7-43-15,3 6-35 16,-6 1-16-16,3-1-17 16,3-1-6-16,-3-6-33 15,6-5-89-15,0 2-165 16,0-12-340-16,0-5-588 0</inkml:trace>
  <inkml:trace contextRef="#ctx0" brushRef="#br1" timeOffset="379854.0021">13663 16725 1181 0,'0'0'580'0,"0"0"-350"0,0 0 8 15,0 0-30-15,0 0-33 16,0 0 23-16,0 0-66 16,-11 88-60-16,7-47-26 15,1 6 2-15,0 0-11 16,0 7-13-16,0-4-10 15,0 0 4-15,0-1-9 16,-1-9-8-16,-2-3 0 16,3-2 0-16,-4-8 0 15,3-3-1-15,1-4-6 0,0-5-30 16,1-5-30-16,2-6-67 16,0-4-107-16,0 0-125 15,8 0-415-15</inkml:trace>
  <inkml:trace contextRef="#ctx0" brushRef="#br1" timeOffset="380187.1776">13617 17095 481 0,'0'0'922'0,"0"0"-446"0,0 0-147 16,0 0-64-16,0 0-59 15,0 0-26-15,0 0-77 16,94-83-56-16,-66 61-26 16,2-2-6-16,-7 1-15 15,0 3-1-15,-7 3-17 16,-2 8 0-16,-5 0-3 15,-6 8 4-15,0-2-20 16,-3 3-36-16,0 0-57 16,0 3-52-16,-6 16-67 15,-8 1-321-15,4-3-433 0</inkml:trace>
  <inkml:trace contextRef="#ctx0" brushRef="#br1" timeOffset="380527.3666">13666 17081 1175 0,'0'0'510'0,"0"0"-229"0,0 0 3 16,0 0-45-16,0 0-7 16,0 0-43-16,0 0-50 15,21 61-64-15,-13-38-36 16,2-1-25-16,-1 0-3 16,1 0-11-16,-1-4-1 15,4 0-27-15,4-6-29 16,-2-1-46-16,3-1-72 15,4-8-111-15,-4 1-402 16,0-3-759-16</inkml:trace>
  <inkml:trace contextRef="#ctx0" brushRef="#br1" timeOffset="380994.181">13990 17240 863 0,'0'0'950'0,"0"0"-708"16,0 0 25-16,0 0-34 16,0 0-32-16,0 0-52 0,0 0-71 15,0 1-25-15,0 12 39 16,3 2-23-16,0 6-22 16,-3 2-14-16,4 4-5 15,-4-4-8-15,0 6-10 16,0-5-4-16,0-2-6 15,0-1-1-15,0-2-7 16,-4-5-24-16,-2-4-16 16,3-3-12-16,0-4-42 15,3-3-64-15,0 0-64 16,0-3-106-16,0-8-480 16,6-2-476-16</inkml:trace>
  <inkml:trace contextRef="#ctx0" brushRef="#br1" timeOffset="381318.7174">14021 17174 776 0,'0'0'634'0,"0"0"-442"16,0 0 103-16,0 0-19 15,0 0-44-15,0 0-36 16,0 0-29-16,18-51-71 16,-9 48-28-16,0 1-11 0,4 2-6 15,1-3-14-15,5 3-7 16,2 0-16-16,-3 5-6 16,6 7-7-16,-5 7-1 15,-4-2 0-15,0 3 6 16,-9 0-6-16,-6-1 12 15,0-3 2-15,0 0-14 16,-14-2 6-16,-2-4-6 16,-6-3 1-16,-2-4-1 15,-12 0-69-15,8-2-173 16,4-1-718-16</inkml:trace>
  <inkml:trace contextRef="#ctx0" brushRef="#br1" timeOffset="382332.6114">11555 17951 763 0,'0'0'1111'16,"0"0"-748"-16,0 0-196 16,0 0-13-16,0 0 15 15,0 0 5-15,0 0-48 16,6 0-48-16,7 0-33 15,7 0-20-15,6 0-10 16,9-5-15-16,5 4-17 16,-1-1-53-16,-3 2-77 15,-5 0-124-15,-7 0-77 16,-15 3-196-16,-3 7-38 0,-6 0-145 16</inkml:trace>
  <inkml:trace contextRef="#ctx0" brushRef="#br1" timeOffset="382536.6646">11646 18086 1265 0,'0'0'757'16,"0"0"-561"-16,0 0 7 15,0 0 23-15,0 0-32 16,0 0-73-16,0 0-79 15,94-6-42-15,-61 5-121 16,7-2-150-16,-6 3-540 0,-11 0-900 0</inkml:trace>
  <inkml:trace contextRef="#ctx0" brushRef="#br1" timeOffset="384081.8417">12198 17660 1410 0,'0'0'788'0,"0"0"-621"0,0 0-35 16,0 0 20-16,0 0 12 15,0 0-33-15,0 0-41 16,0 17-17-16,0 3 14 16,0 5-10-16,0 4-35 15,0 6-17-15,0-3-7 16,-3 5-5-16,0-6-4 15,3-1-7-15,-3-1-2 16,0-4 0-16,3-2-15 16,-3-6-18-16,3-4-24 15,0-6-31-15,0-2-47 0,0-5-147 16,3 0-195-16,3 0-206 16</inkml:trace>
  <inkml:trace contextRef="#ctx0" brushRef="#br1" timeOffset="384551.4864">12344 17690 1652 0,'0'0'690'0,"0"0"-591"15,0 0-25-15,0 0 48 16,0 0 41-16,0 0-47 15,0 0-50-15,27 0-37 16,-12 0-4-16,7 0-7 0,5 0-17 16,-3 0 0-16,-3 0-1 15,-1-3-13-15,-4 1-11 16,-3 1 8-16,-7 1 14 16,-3 0 1-16,-3 0-6 15,0 0 7-15,0 3 1 16,0 13 38-16,-9 3 16 15,0 8-2-15,-1 3-7 16,-3-1 5-16,6 3-7 16,-3 0-20-16,4-3-14 15,0 1-8-15,0-3 4 16,-3-2-5-16,3-3 0 0,0-1 0 16,0-4-1-1,0-1 0-15,2-5 1 0,-2-2-1 16,6-5-37-16,-3-1-41 15,3-3-59-15,0 0-133 16,0-10-448-16,0 0-879 0</inkml:trace>
  <inkml:trace contextRef="#ctx0" brushRef="#br1" timeOffset="384751.0107">12354 17931 1987 0,'0'0'505'16,"0"0"-415"0,0 0 80-16,0 0 8 0,0 0-84 15,0 0-55-15,105-7-39 16,-71 3-22-16,-1 2-58 16,-6-1-32-16,-9 2-107 15,-5 1-103-15,-7 0-213 16,-5 0-215-16</inkml:trace>
  <inkml:trace contextRef="#ctx0" brushRef="#br1" timeOffset="384954.5495">12732 17904 1840 0,'0'0'476'0,"0"0"-344"15,0 0 109-15,0 0-26 16,0 0-110-16,0 0-74 16,0 0-31-16,-5 66-54 15,7-59-115-15,7-1-167 16,0-6-500-16</inkml:trace>
  <inkml:trace contextRef="#ctx0" brushRef="#br1" timeOffset="385428.8143">12902 17770 1401 0,'0'0'1175'0,"0"0"-987"15,0 0-132-15,0 0 23 16,0 0 37-16,0 0-73 15,0 0-27-15,85-1-16 16,-58 1 0-16,-6 0 0 16,-5 0-2-16,-5 0-8 15,-5 7-2-15,-6-2-17 16,0 4 29-16,-6 2 9 16,-11 3 7-16,-5-1 2 15,-2-3 1-15,2 2-1 16,3-2-6-16,5-3-4 0,2 0-2 15,6 0-6-15,3 2 0 16,3-1 0-16,0 5-2 16,0 0 1-16,0 1-10 15,6 2 11-15,3 0-1 16,-6 1 0-16,3-1 0 16,-6 1 1-16,0-2 1 15,0 1 12-15,0-4 10 16,-6-2 2-16,0-2-1 15,-6-1-16-15,0-4-8 16,3-1-5-16,-3-2-59 16,-4 0-87-16,2 0-191 15,1-5-541-15</inkml:trace>
  <inkml:trace contextRef="#ctx0" brushRef="#br1" timeOffset="385944.6706">13275 17920 1069 0,'0'0'819'16,"0"0"-639"-16,0 0 22 0,0 0-5 16,0 0 7-16,0 0-28 15,0 0-67-15,85 0-49 16,-55 0-30-16,1 0-16 15,-1 0-14-15,-3 0 0 16,-6 0-36-16,-7 0-40 16,-4 0-66-16,-4 0-52 15,-6 0-81-15,0 0-253 16,0 0-125-16</inkml:trace>
  <inkml:trace contextRef="#ctx0" brushRef="#br1" timeOffset="386177.2859">13466 17763 1587 0,'0'0'594'16,"0"0"-480"-16,0 0 50 16,0 0 40-16,0 0 74 15,0 0-112-15,-18 98-69 16,15-58-49-16,3-5-28 15,0-1-20-15,0-4 0 16,0-3-44-16,0-5-76 16,0-1-176-16,0-5-564 15,-4-6-884-15</inkml:trace>
  <inkml:trace contextRef="#ctx0" brushRef="#br1" timeOffset="390267.2938">14003 17703 1051 0,'0'0'368'0,"0"0"-227"15,0 0-15-15,0 0 58 16,0 0 57-16,0 0-51 0,0 0-68 15,0-4-46 1,0 4-1-16,0 0 24 0,0 0 1 16,0 0-8-16,-7 0-25 15,-5 10 5-15,-4 3-27 16,-1 5-18-16,-4 5-17 16,3 4-8-16,2 1-1 15,3 2 5-15,3-1-6 16,6 0-1-16,4-1 0 15,0-4 0-15,0-2 1 16,0 1 2-16,7-6 4 16,0-3-6-16,3-1-1 0,-1-8-17 15,7-3 4-15,1-2-4 16,5-5-5-16,2-14 2 16,-2-3 6-16,-3-6 3 15,1-1 11-15,-5-2-6 16,-2 2 7-16,-5 5 0 15,-5 2 1-15,-3 6 27 16,0 5 21-16,0 1-16 16,-11 0-13-16,-2 4-11 15,1 4-3-15,-8 0-5 16,5 2 0-16,1 0-1 16,2 0 0-16,4 0-9 15,3 10-14-15,4-3-47 0,1 3-50 16,0 1-71-1,4 1-84-15,9 2-310 0,0-5-222 0</inkml:trace>
  <inkml:trace contextRef="#ctx0" brushRef="#br1" timeOffset="390466.8206">14218 17943 1324 0,'0'0'552'16,"0"0"-444"-16,0 0 76 15,0 0-79-15,0 0-49 16,0 0-56-16,0 0-36 0,32 60-293 16,-16-58-373-16</inkml:trace>
  <inkml:trace contextRef="#ctx0" brushRef="#br1" timeOffset="390898.7782">14548 17712 1588 0,'0'0'651'0,"0"0"-566"0,0 0-12 15,0 0 64-15,0 0 32 16,0 0-25-16,0 0-47 16,-87 54-31-16,68-30-22 15,-2 4-14-15,6 3-10 16,0 0-8-16,4 0-6 16,7-1-5-16,-2-5-1 15,6-1 0-15,0-4 0 16,0-3-1-16,9-4-7 15,3-4 7-15,6-2-14 16,0-7-6-16,3 0 2 16,1 0-2-16,-1-13-3 15,-3 0 8-15,-4-4 7 0,-1 1 9 16,-7 2 0-16,-3 1 21 16,-3 6 25-16,0 0 2 15,-9 5-31-15,-9-1-16 16,0 0-1-16,-6 3 0 15,-4 0-82-15,7 3-166 16,9 2-534-16</inkml:trace>
  <inkml:trace contextRef="#ctx0" brushRef="#br1" timeOffset="391440.9882">14909 17920 1313 0,'0'0'624'15,"0"0"-514"-15,0 0 50 16,0 0 61-16,0 0 8 16,0 0-77-16,0 0-52 15,38 0-13-15,-9 0-23 16,-2 0-24-16,2 0-23 15,0 0-17-15,-7 0-2 16,-5 0-20-16,-7 0-39 16,-4 0-41-16,-6 0-62 0,0 0-72 15,0-4-370-15,-3 3-155 0</inkml:trace>
  <inkml:trace contextRef="#ctx0" brushRef="#br1" timeOffset="391649.9784">14857 17795 1061 0,'0'0'1038'16,"0"0"-799"-16,0 0-89 15,0 0 27-15,0 0 22 0,0 0-83 16,98 0-107-16,-47 0-9 15,-5 3-245-15,-10-2-561 0</inkml:trace>
  <inkml:trace contextRef="#ctx0" brushRef="#br1" timeOffset="394290.9957">15492 17620 1395 0,'0'0'560'0,"0"0"-454"0,0 0 13 16,0 0 59-16,0 0-18 15,0 0-34-15,-2-5-39 16,2 5-29-16,0 0-16 15,0 0 6-15,-1 12 38 16,-5 8 13-16,0 6-41 16,-4 5-25-16,1 3-6 15,-1 7-7-15,2-5-20 16,5-1-1-16,0 0 1 16,3-5 0-16,0-2 0 15,-3-4 0-15,3-1-1 16,0-3-26-16,0-3-12 15,0-2-24-15,0-3-42 16,0-3-83-16,0-3-93 16,0-2-332-16,0-4-54 0</inkml:trace>
  <inkml:trace contextRef="#ctx0" brushRef="#br1" timeOffset="394797.4751">15601 17684 225 0,'0'0'1219'0,"0"0"-924"16,0 0-82-16,0 0 61 16,0 0-25-16,0 0-52 15,0 0-59-15,3-24-45 16,6 24-32-16,3 0-22 15,9 0-18-15,2 0-7 0,6 0-13 16,0 0 0-16,0 0-1 16,-3 0-6-16,-4 3-9 15,-8-3-1-15,-4 0 5 16,-4 0 10-16,-6 0-8 16,0 0 8-16,0 2-7 15,0 6 8-15,0-1 21 16,-6 6 27-16,-5 7 5 15,-1 3-15-15,5 4-17 16,-2 1-3-16,-2 7 1 0,4-3-1 16,1-2-3-1,1 6-4-15,1-4-1 0,0 2 5 16,1-4-3 0,3-7-3-16,-3 0-8 0,3-9 1 15,0-3-2-15,0-3-1 16,0-7-28-16,0-1-16 15,0 0-15-15,0 0-43 16,0-1-91-16,3-15-131 16,0 3-320-16,-3 2-162 0</inkml:trace>
  <inkml:trace contextRef="#ctx0" brushRef="#br1" timeOffset="395014.5465">15665 17901 1378 0,'0'0'724'0,"0"0"-579"16,0 0-8-16,0 0 27 16,0 0-8-16,94-6-58 15,-58 5-71-15,0-3-27 16,-4 2-94-16,0 1-114 15,-15 0-294-15,-7 1-285 0</inkml:trace>
  <inkml:trace contextRef="#ctx0" brushRef="#br1" timeOffset="395298.2613">16013 17906 1836 0,'0'0'336'0,"0"0"-213"0,0 0 71 15,0 0 38-15,0 0-48 16,0 0-97-16,0 0-57 15,-15 54-30-15,19-41-93 16,0-3-174-16,3-6-567 0</inkml:trace>
  <inkml:trace contextRef="#ctx0" brushRef="#br1" timeOffset="396182.8713">16412 17650 740 0,'0'0'584'0,"0"0"-381"0,0 0-45 15,0 0-17-15,0 0-21 16,0 0-2-16,0 0 7 16,-29-13-20-16,14 12 1 15,3 0-11-15,-3 1-9 16,-5 0-3-16,7 0-11 15,-3 8-11-15,2 4-21 16,4 6-4-16,4-1-11 16,3 2-11-16,3 1-13 15,0-3 5-15,3-2-5 16,6 0-1-16,5-5-1 16,5-5-22-16,-3-5-30 15,5 0-4-15,-6 0-4 0,4-5 10 16,-2-11 14-1,-3 5 22-15,0-7 13 0,1 3 2 16,-3 2 1-16,-3 3 21 16,-2 4 36-16,-4 1 17 15,-2 5 1-15,-1 0-1 16,0 0-18-16,0 0-17 16,0 0-13-16,0 5-14 15,-4 10 22-15,-5 2 22 16,2 4-18-16,-2 5-5 15,3-1-1-15,-2 4-9 16,4 2 2-16,-2 2-3 0,0-1-2 16,3-3-4-16,-4-1-7 15,1-3-8-15,0-3 4 16,3-3-5-16,-4-5 0 16,4-1-1-16,0-9 0 15,1-1 0-15,2 0-36 16,0-3-8-16,0 0-6 15,0 0-28-15,0-10-54 16,5-6-120-16,2 5-227 16,-4 2-325-16</inkml:trace>
  <inkml:trace contextRef="#ctx0" brushRef="#br1" timeOffset="396968.1949">16697 18106 1602 0,'0'0'384'0,"0"0"-249"16,0 0 39-16,0 0 6 16,0 0-21-16,0 0-35 15,0 0-51-15,-1-7-30 0,1-6-24 16,0-7-10-16,3-6-3 16,-2-4-6-16,-1-7 0 15,0-8-8-15,0-4 7 16,0-4-14-16,0-4 6 15,4 0-1-15,-4 8 4 16,4 6 6-16,-4 11 7 16,0 11 30-16,0 5 14 15,0 9 3-15,0 3 0 16,0 2-14-16,0 2-22 16,0 0-7-16,0 0-11 15,0 0-1-15,0 11-7 16,0 7 8-16,0 6 14 15,0 2-7-15,0 2 7 0,6 3-8 16,7-3 3-16,5-3-8 16,5-5-1-16,-3-6-1 15,6-4-13-15,-6-7-7 16,2-3-7-16,-3 0-5 16,-1-10 9-16,-2-7 6 15,0-9 12-15,0 0 6 16,-4-6-1-16,-2 4 0 15,-1 4 0-15,-1 6 1 16,-5 10 25-16,1 2 1 16,-4 4-8-16,0 2-6 0,0 0-3 15,0 9-9-15,0 14 9 16,-4 6 28-16,-4 8-5 16,2 5-4-16,-2 5 2 15,4-2-12-15,0 2-3 16,1-8-13-16,0-1-1 15,3-7 5-15,0-4-4 16,0-7-2-16,0-6-1 16,0-7-30-16,0-4-28 15,3 0-41-15,11-3-87 16,2 0-339-16,0 0-431 0</inkml:trace>
  <inkml:trace contextRef="#ctx0" brushRef="#br1" timeOffset="397360.3285">17145 17886 1573 0,'0'0'677'0,"0"0"-577"16,0 0 6-16,0 0 9 15,0 0 43-15,0 0-34 16,0 0-77-16,92 8-44 15,-60-8-3-15,-7 0-35 16,1 0-16-16,-9-8-9 16,-4-4 17-16,-6-1 28 15,-4 0 15-15,-3-5 6 16,-3 3 10-16,-14 1 10 16,1 4 11-16,-7 5 8 15,0-1 4-15,-3 5 6 0,3 1 1 16,0 0-10-16,4 7 0 15,4 6-13-15,0 8 9 16,7 7-15-16,5 1-18 16,3 0-7-16,0 1-1 15,3-3-1-15,9-5-1 16,5-4-35-16,-2-7-30 16,3-2-61-16,8-9-90 15,-4 0-161-15,-3-10-479 0</inkml:trace>
  <inkml:trace contextRef="#ctx0" brushRef="#br1" timeOffset="397801.1074">17505 17616 977 0,'0'0'1076'15,"0"0"-932"-15,0 0-102 16,0 0 17-16,0 0 86 15,0 0 22-15,0 0-11 16,-3 51-35-16,3-26-28 16,0 2-14-16,0 3-15 15,0 2-13-15,0 2-34 0,0-1 1 16,0-1-12 0,0-1 3-16,0-1-8 0,0-6 1 15,-3-2-1-15,0-1 0 16,3-6 1-16,0-3 8 15,0-4-10-15,0-2 1 16,0-4 5-16,6-2 0 16,1 0 2-16,6-2 10 15,10-13-2-15,-1-6 2 16,10-9 3-16,2-7-5 16,-2-5-10-16,3-7 3 15,-2 2-7-15,-5-1-1 16,-5 11 0-16,-10 9 6 0,-4 13-5 15,-4 5-2 1,-5 5-15-16,0 5-54 0,-11 2-88 16,-8 11-405-16,-3-1-1637 15</inkml:trace>
  <inkml:trace contextRef="#ctx0" brushRef="#br1" timeOffset="400361.0319">17857 18330 1960 0,'0'0'925'0,"0"0"-762"16,0 0-130-16,0 0-33 15,0 0-147-15,0 0-802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4-25T07:02:30.66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11319 3228 489 0,'0'0'300'15,"0"0"-99"-15,0 0-84 16,0 0-35-16,0 0-40 16,0 0-29-16,-24-5-12 15,18 3 0-15,-4 0-1 16,4 0 0-16,-3 2 0 15,0-1-1-15,0 1 1 16,0-2 0-16,0 1 0 16,-4 0 2-16,-4 1 6 15,-2-2-7-15,-2-1 0 0,-7 2 0 16,2-4-1-16,-8 2 0 16,0-2 1-16,1 1-1 15,0 0 2-15,2-1 6 16,-2 3-6-16,3-1-1 15,2 0 8-15,-2 1-9 16,1 1 13-16,3-2 12 16,0 3 8-16,-2-3 2 15,-2 2-18-15,0 0-15 16,-4-1-1-16,1 1-1 16,-4 1-7-16,-2-2-3 15,1 2 4-15,3 0-1 0,-5 0 6 16,1 0-11-16,3-1 11 15,0 1 0-15,-1-2 1 16,4 1-1-16,0-2 1 16,0 0 0-16,5 2 2 15,-6-1 5-15,1 0-7 16,2 2 1-16,1-2 5 16,-3 1 4-16,5 0-4 15,-5-1-4-15,3-1-1 16,-4 2 2-16,1-2-2 15,-3 2-1-15,-3 1 2 16,-1-2-2-16,0 1 1 16,-2 0 0-16,-4-1 0 0,4 0-1 15,-4-1 0 1,4-2 9-16,-3 1 3 0,2 0-5 16,-2 0-6-1,2 1 0-15,4-2 0 0,-3 3 0 16,2-1 8-16,3 0-3 15,1 1 20-15,0-1-3 16,0 1-7-16,0 0-7 16,1-1-8-16,-1 1 0 15,3 0-1-15,-3-1 1 16,-1 1-1-16,-2-1 0 16,2 1 0-16,-5 0 0 15,3 0 0-15,-4-1 0 16,1 2 0-16,3 0 1 15,-2-1 0-15,2 1-1 0,3 1 1 16,-3-1-1-16,2 1-1 16,3-1 1-16,-2-1 0 15,0 2 0-15,0-2-1 16,-3 1 1-16,1 0-12 16,-1-1-1-16,0 0 1 15,-4 1 11-15,1 1-8 16,0 0 9-16,-4-1 0 15,7 1 0-15,-3 0 1 16,4-1-1-16,2 1 1 16,0 0-1-16,3 0 0 15,-3 0 0-15,2 0 1 0,-3 0-1 16,4 0 1-16,2 0-1 16,-2 0 0-1,3 0 0-15,-1 0 0 0,-2 0 2 16,3 0-2-16,-1 0 0 15,1 1 1-15,0 0-1 16,6-1 1-16,-3 1 10 16,0-1-3-16,-1 2-7 15,4 0-1-15,-1 0 0 16,-2 2 0-16,-4-2 0 16,-2 2 0-16,3 0-12 15,-3 0 11-15,2 0-1 16,1-2 1-16,2-1 1 0,-2 1-1 15,4-1 1-15,1-1 0 16,-5 2 0-16,5-2 0 16,-5 1 0-16,3 0 0 15,-4 2 0-15,1-1 1 16,0 0 9-16,-1 0-10 16,-2 1 2-16,3-2 24 15,2 1 22-15,4-2 7 16,3 1-11-16,0 1-19 15,6-2-16-15,2 0 4 16,2 1 33-16,-2-1 0 16,4 1-30-16,-3 1-9 15,2 1-6-15,2-3 1 16,2 3-1-16,3-2 0 16,3-1 0-16,0 0-1 0,0 0-5 15,0 0-64 1,0 0-46-16,0 0-35 0,0 0-39 15,0 0-87-15,0 0-120 16,0 0 64-16,0 0 137 16,0 0 87-16,0 0 108 15,0 0 72-15,0 0 129 16,0 1 11-16,-3 1-39 16,3-1-100-16,-3-1-73 15,3 0-130-15,0 0-62 16,0 0 87-16,0 0 105 15,0 0 47-15,0 0-31 16,0 0 131-16,0 0 8 0,0 0-31 16,0 0-1-16,0 0 15 15,0 0 4-15,0 0-49 16,0 0-93-16,0 0-97 16,0-3-514-16</inkml:trace>
  <inkml:trace contextRef="#ctx0" brushRef="#br0" timeOffset="11656.3572">5014 3882 939 0,'0'0'274'0,"0"0"-197"15,0 0-38-15,0 0 43 16,0 0 34-16,0 0 6 16,0 0-8-16,0-2 3 15,0 1 2-15,3 1-11 16,-3-2-30-16,0 2-28 15,0 0-22-15,0 0-4 16,3 0-14-16,3 0-4 0,2 0-4 16,5 0-1-1,2 0 0-15,4 0 0 0,2 0-1 16,2 0 0-16,-1 0 0 16,-3 0 0-16,-2 0-1 15,-4 0-1-15,-1 0 2 16,-3 5-1-16,-3-1 0 15,3-1 1-15,-3 0 0 16,6-2 0-16,1-1 1 16,1 0-1-16,5 0 0 15,2 0 0-15,0 0-1 16,1 0 0-16,-1 0 1 16,4 0 0-16,-5 0 0 15,1 0-1-15,-3 0 0 16,-2 0-6-16,2 0-2 0,-3 0 8 15,-3 0-5-15,3 0-2 16,-3 0 2-16,1 0 0 16,4 0 0-16,-1 0-1 15,-1 0 0-15,3 0 5 16,-3 0 1-16,1 0 1 16,1 0 0-16,-4 0 0 15,2 0 0-15,0 0 0 16,-6 0 0-16,0 0 0 15,1 0 0-15,-1 0 0 16,0 0 0-16,0 0 0 16,0 0 0-16,0 2 0 0,1-1 0 15,-1-1 0-15,-1 0 1 16,1 3-1-16,1-2 0 16,-1-1 0-16,5 1 0 15,-1-1 0-15,-1 0 0 16,4 0 0-16,-5 0 0 15,-2 2 0-15,-2 0 0 16,-1-1 0-16,0-1-1 16,-3 1 1-16,2-1 0 15,-2 2 0-15,1-2 0 16,-1 0 0-16,3 1 0 16,3-1 0-16,0 0-1 15,6 2 0-15,0-2 0 0,1 0-7 16,1 1 1-1,-4 0 6-15,-1 2 1 0,-2-2-1 16,-2 0-1-16,-5-1-4 16,-3 2 5-16,1-2-8 15,-1 0 3-15,0 2-3 16,0-2 0-16,0 0 8 16,0 1 1-16,0-1-1 15,0 0 1-15,0 0 1 16,0 0-1-16,0 0 1 15,0 0 6-15,2 0 5 16,-2 1 4-16,0-1 2 16,3 0-8-16,0 2-1 0,0-2 3 15,4 0-11 1,-1 2 7-16,3-1-7 16,0-1 7-16,0 1-7 0,3-1 8 15,-3 1 1-15,4 1 8 16,-2 1 15-16,1-2-16 15,4 2-2-15,2-1-6 16,0 1-1-16,6 0-7 16,-2 1 12-16,1 1-5 15,-1-2-7-15,-1 0 5 16,-6 1-5-16,-2-1 0 16,-7-2-1-16,0 0 2 15,-3-1-1-15,-1 0 0 16,-2 0 7-16,0 0 8 15,0 0 20-15,0 0 7 0,0 0-15 16,0 0-9-16,1 0-7 16,-1 0 0-16,0 0-4 15,0 0-7-15,0 0 7 16,0 0-7-16,0 0-1 16,0 0-1-16,0 0-70 15,0 0-117-15,-6-1-372 16,0-7-629-16</inkml:trace>
  <inkml:trace contextRef="#ctx0" brushRef="#br0" timeOffset="17863.0996">18684 2237 218 0,'0'0'883'16,"0"0"-563"-16,0 0-198 0,0 0-65 15,0 0-37-15,0 0-12 16,0-55-7-16,0 48 0 16,4-3-1-16,-1 5 0 15,0 1-6-15,3 0 6 16,-6 1 13-16,3 0 18 16,0 2 21-16,-2-2 26 15,-1 2 23-15,3-1 30 16,-3 1-4-16,0-1-18 15,1 1-8-15,-1 1-11 16,0-2-20-16,2 2-19 16,-2 0-12-16,0 0-14 0,0 0-16 15,0 0-9-15,0 9-2 16,0 9 2-16,0 6 1 16,0 2 10-16,-2 3-5 15,-3-2-6-15,2 0 1 16,0-5-1-16,3-2 1 15,-3-3-1 1,3-3-36-16,-3-2-65 0,3-3-89 16,0-6-133-16,0-3-178 15,0 0-448-15</inkml:trace>
  <inkml:trace contextRef="#ctx0" brushRef="#br0" timeOffset="18465.7071">18587 2115 624 0,'0'0'828'0,"0"0"-722"16,0 0-80-16,0 0-10 0,0 0 71 16,0 0 51-16,0 0-17 15,45-30-13-15,-32 27-12 16,0 2-35-16,-1 1-26 15,6 0-8-15,0 0-7 16,5 0-8-16,6 0 0 16,1 1-3-16,4 8-8 15,2 1 8-15,1 2-8 16,-1 3 0-16,-3-1 1 16,-5 1-1-16,-5 3-1 15,-6-4 0-15,-6 2-1 16,-4-2-8-16,-6 2 8 15,-1 0 1-15,0-3 1 0,0 1 44 16,-11-1 5-16,-3 0-28 16,-5-2-8-16,-6 1 20 15,-4-2 8-15,-3-3-7 16,-4-2-14-16,-3-1-1 16,4-2 8-16,6-1 14 15,3-1 2-15,9 0-17 16,1 0-16-16,10 0-10 15,3 0 0-15,2 0-1 16,1 0-13-16,0 0-57 16,0 0-123-16,0-1-386 15,7-6-1147-15</inkml:trace>
  <inkml:trace contextRef="#ctx0" brushRef="#br0" timeOffset="19473.6787">19863 2165 1024 0,'0'0'387'15,"0"0"-217"-15,0 0-10 16,0 0 38-16,0 0 0 0,0 0-48 16,0 0-44-16,2 0-16 15,-2 0-26-15,0 0-24 16,0 12-20-16,0 6 26 15,-3 9 39-15,-6 4-24 16,2 3-18-16,-4 2-1 16,3-3-3-16,1 0-21 15,1-5-11-15,2-4-5 16,2-5 5-16,1-1-6 16,1-6 1-16,0-2-1 15,0-3 0-15,0-2-1 16,0-3-7-16,0-2-36 15,0 0-38-15,0 0-60 16,0-7-62-16,3-10-373 16,1-1-708-16</inkml:trace>
  <inkml:trace contextRef="#ctx0" brushRef="#br0" timeOffset="19907.6641">19686 2067 1476 0,'0'0'311'16,"0"0"-221"-16,0 0-46 16,0 0 69-16,0 0 72 15,0 0-37-15,0 0-66 16,-9-13-37-16,9 13-17 16,0 0-6-16,0 0 15 15,3 0 30-15,9 0-3 16,9 0-31-16,7 8 19 15,8-1-10-15,10 1-18 16,3-3-15-16,3 0-7 0,4-3-1 16,-5 0 1-1,-5-2-1-15,-9 1-1 0,-10-1 0 16,-12 2 0-16,-6-2-6 16,-9 1-26-16,-20 2-80 15,-6-2-150-15,-7-1-692 0</inkml:trace>
  <inkml:trace contextRef="#ctx0" brushRef="#br0" timeOffset="37446.236">10208 4785 447 0,'0'0'241'0,"0"0"-121"16,0 0 6-16,0 0-35 15,0 0-32-15,68 0 3 16,-54 0-12 0,2 0 0-16,-4 0 30 0,1 0-13 15,1 0-27-15,-8 0-6 16,3 0-8-16,-2 0 4 16,-1 0-2-16,5 0-5 15,-2 0-4-15,7 0-6 16,-3 0-5-16,7 0 2 15,-1 0 1-15,4 0-2 16,-1 0 1-16,-1 0 3 16,1 0-2-16,-2 1-1 15,-4-1-4-15,-1 1 4 16,-4-1 2-16,2 0 2 0,-4 2 1 16,-3-2 4-16,1 0 10 15,-4 0 15-15,3 0 7 16,2 0 0-16,5 0-18 15,-1 0-16-15,9 0-6 16,-3-2-9-16,6 1-1 16,-2 0 0-16,-4 0-1 15,3 1 0-15,-5 0 0 16,-6 0-1-16,0 0 1 16,-4 0-6-16,-2 0 5 15,2 0 1-15,-3 0 0 16,3 0 0-16,3 0 0 0,3 0 1 15,3 1-1-15,4 1 1 16,-2 2-1-16,2-2 0 16,-1 2 0-16,-3-2 0 15,1 1 1-15,-7-2-1 16,2 1 0-16,-1 2 0 16,-1-3 0-16,0 2 0 15,6-2 0-15,-3 3 0 16,7-1 1-16,-2 0-1 15,5 0 3-15,-1 0-3 16,0-1 0-16,3 0 0 16,-5 1 0-16,-4-2 0 15,-4 1 0-15,-1-1-1 0,-1 1 1 16,0-1 0-16,1 0 0 16,1-1 0-16,-2 2 1 15,7-1 0 1,0 1 0-16,7 0 0 0,-3-1 0 15,6 0-1-15,-7-1 0 16,4 0 0-16,-7 0 0 16,-3 0 1-16,0 0-1 15,0 0 0-15,-4 0-1 16,-3 1 2-16,3-1-1 16,-3 0 0-16,0 0 0 15,0 2 0-15,4-2 0 16,2 1 0-16,2 1 1 15,2-2-1-15,-3 1 0 16,4-1 1-16,-2 2-1 0,1-2 0 16,-2 0 0-16,-4 0 0 15,-1 0-1-15,-3 0 1 16,-3 0 1-16,1 0-1 16,-1 1 0-16,5-1 0 15,-2 0 0-15,3 3 0 16,7-2 0-16,1 1 1 15,8-1-1-15,-1 1 1 16,1-2-1-16,-2 1 0 16,-4-1 0-16,-1 0 0 15,-3 0 0-15,-2 0 1 16,-1 0-1-16,2 0 1 16,2 0-1-16,0 0 0 0,4 0-1 15,-1 0 1 1,-2 0 0-16,5 0 0 0,-6 0 0 15,4 0 0-15,-4 0-1 16,-2 0 2-16,-1 0-2 16,-1 0 1-16,-3 0 0 15,-2 0 1-15,4 0 0 16,1 0 1-16,-3-1 9 16,5 1-10-16,6-2-1 15,-2 2 0-15,0 0-1 16,0 0 1-16,2 0 0 15,0 0 0-15,-5 0 0 0,3 0 0 16,-6 0 1-16,-3 0 4 16,-2 0 1-16,-3 0 7 15,2 0-2 1,1 0-10-16,2 0 1 0,1 0-2 16,-1 0 2-16,0 0 4 15,3 0-4-15,0 0-1 16,1 0 5-16,-4 0-6 15,-1 0-1-15,-2 0 0 16,1 0 0-16,-4 0 1 16,3 0 0-16,3 0 0 15,-3 0 0-15,6 0 1 16,-3 0-1-16,3 0 1 16,1 0 0-16,1 0-1 15,2 0 0-15,-3 0 0 0,4-1-1 16,-5 1 1-16,-3 0 0 15,4 0 0 1,1 0 0-16,-1 0 0 0,-1 0-1 16,3 0 1-16,-3-2 1 15,0 1 0-15,-2 1-1 16,1-3 1-16,1 3 0 16,-2 0-1-16,0-1 1 15,4 1-1-15,-2-2 0 16,-3 2 0-16,1-1 0 15,0 1 0-15,3 0 0 16,0-2 0-16,2 2 0 16,0-1 0-16,0-1 0 0,1 0 1 15,1 1-1-15,-4-3 0 16,-1 3 1-16,3-2 0 16,-3 2 0-16,-3-2 1 15,1 1 9-15,-6 1-3 16,6-2 1-16,-7 3 1 15,3-2-10-15,1 1 0 16,-1 0 0-16,0 1 1 16,-2-1 0-16,-1 1 0 15,2-2 0-15,4 2-1 16,-6-3 0-16,3 3 1 16,-3 0 0-16,-3 0 0 0,0 0 1 15,3 0-1-15,-3 0 0 16,0 0-1-16,3-1-5 15,-3-1-32-15,3-8-93 16,-3 1-163-16,3-6-1100 16</inkml:trace>
  <inkml:trace contextRef="#ctx0" brushRef="#br0" timeOffset="42006.9596">2185 7504 77 0,'0'0'930'16,"0"0"-600"-16,0 0-212 15,0 0-73-15,0 0 100 16,0 0 64-16,0 2-17 16,0-2-61-16,0 0-28 15,2 0 8-15,-2 0 5 16,0-2-22-16,3-2-20 15,-3 4-16-15,0-1-10 16,0-2-17-16,0-3-19 16,-9 2-11-16,-3-2-1 15,-3 2 6-15,0 2-4 16,-3 2 4-16,-7 0-5 16,-2 0 5-16,-4 5 3 0,-5 6 8 15,0 7-8-15,-3 2-2 16,-1 1 0-16,9-1 1 15,4 0 1-15,10-3-2 16,8-8-1-16,7 1-5 16,2-3-1-16,2-1 0 15,12-2 8-15,8-1-2 16,8-3-6-16,3 0-28 16,1 0-17-16,-4-1 11 15,-2-8-1-15,-8-1-8 16,-1 0 12-16,-5 1 14 15,-4-1 8-15,-4 0 9 16,0-1 1-16,-3-2 9 16,-3 0 11-16,3 3 12 15,-1 0 6-15,-2 1-21 0,1 2 6 16,-1 2-9-16,0 1-2 16,3 3 1-16,-3-2 3 15,0 3-2-15,0 0 2 16,0 0-7-16,0 0-8 15,0 0-1-15,0 9-1 16,0 9 2-16,0 3 16 16,0 6-2-16,0 0-7 15,0-1-8-15,0 0-1 16,7-2 0-16,7-3-133 16,2-6-157-16,1-5-529 0</inkml:trace>
  <inkml:trace contextRef="#ctx0" brushRef="#br0" timeOffset="42386.7396">2273 7335 1408 0,'0'0'918'15,"0"0"-758"-15,0 0-94 16,0 0 48-16,0 0 73 15,0 0-81-15,0 0-64 16,36 62 7-16,-18-21-13 16,-3 4-18-16,1 4-8 15,-7-2-9-15,-7-4-1 16,-2-1-23-16,0-7-74 16,-30 0-140-16,-1-5-377 15,-2-13-772-15</inkml:trace>
  <inkml:trace contextRef="#ctx0" brushRef="#br0" timeOffset="42823.4264">1712 7393 1348 0,'0'0'355'0,"0"0"-254"15,0 0 16-15,0 0 91 16,0 0-12-16,0 0-56 16,0 0-48-16,-28 58 78 15,4-12-9-15,-1 10-53 16,1 4-49-16,12-2-35 0,3-5-24 15,9-6-6-15,6 1-67 16,14-14-167-16,2-13-471 16</inkml:trace>
  <inkml:trace contextRef="#ctx0" brushRef="#br0" timeOffset="44908.4035">2994 7500 1716 0,'0'0'360'16,"0"0"-267"-16,0 0-56 16,0 0 115-16,0 0 32 15,0 0-69-15,0 0-72 16,0-4-28-16,5 16-5 15,-4 4 45-15,3 6-1 16,-4 1-21-16,0 7-8 16,0-4-2-16,0 3-4 15,-10 0 7-15,1-2-4 16,0-6-8-16,-3-1-4 16,2-3 1-16,2-6-2 0,1-4 0 15,4-4-8 1,3-2 5-16,0-1-5 0,0 0 0 15,0-5 18-15,7-12-19 16,8-7-24-16,0-6 11 16,3-1 12-16,1 0-10 15,-5 3 2-15,2 3 2 16,-4 2 7-16,-1 5 0 16,2-2 1-16,2 2-1 15,0-2 0-15,3 3-1 16,4 0 0-16,-1 2 0 15,3 2 1-15,-6 4 1 16,1 4 7-16,-5 2-7 16,-4 3 0-16,-1 0 0 15,-3 0 5-15,0 10-5 0,-6 2 0 16,0 5 5 0,0 2-4-16,0 2 8 0,-9 6 12 15,-3 2-4-15,-3-2 5 16,0 1-7-16,-1 0-4 15,5 1-10-15,0-4 8 16,0-1-4-16,2-1 3 16,3-4-7-16,-1-1-2 15,7-6 0-15,0-2 2 16,0-5-2-16,0 0-6 16,7-5-15-16,8 0-36 15,27-10-101-15,1-8-365 16,-4-4-788-16</inkml:trace>
  <inkml:trace contextRef="#ctx0" brushRef="#br0" timeOffset="48015.4591">3609 7634 438 0,'0'0'643'16,"0"0"-381"-16,0 0-153 16,0 0-33-16,0 0 82 15,0 0 35-15,0 0-42 0,0 1-91 16,0-1-26-16,0 0-3 16,0 0 4-1,0 0-5-15,1 0 11 0,1 0-5 16,4 0-10-16,4 0 3 15,7 0 5-15,5 0-8 16,6 3-14-16,5 0-3 16,6 0-8-16,7-2 0 15,2 3 0-15,4 1 0 16,-6 0 0-16,-4 0-1 16,-3 0 0-16,-6 1 0 15,-2 0-1-15,-1 1 0 16,0-4 1-16,1 3 0 15,2-1-1-15,-3-3 1 16,1 2-13-16,-4-1-14 0,-2 0 12 16,-7-3-4-16,-3 0-6 15,-4 3 3-15,-6-3 4 16,-2 0 10-16,-3 0-3 16,0 0 11-16,0 0 1 15,-5-3 0-15,-6-3-1 16,2 1 7-16,-7-3 1 15,4 3-7-15,-3-2 8 16,-3 2-7-16,3-2-1 16,-3 0 0-16,-1-3 0 15,-5 1 0-15,3 2 6 16,-3-3-7-16,2 2 0 0,2-1 1 16,1 2 0-16,8-1 0 15,1 5 9-15,4-1 5 16,3 1 12-16,3 3-3 15,0 0-8-15,0-1-9 16,0 1 2-16,0 0 2 16,0 0 5-16,0 0 0 15,0 0-2-15,0 0 5 16,0 0 5-16,0 0 0 16,0 0-2-16,3 0-10 15,3 0-11-15,9 0-1 16,0 0 1-16,6 0 0 15,1 4-1-15,6 3 0 0,-2 1 0 16,4-1 1-16,1 2 0 16,-4-4-1-16,-5 4 0 15,-4-4 0-15,-9 0-1 16,-3-1-5-16,-3 0 5 16,0-2-7-16,-3-2 7 15,0 4 1-15,0-4-1 16,0 1 0-16,0 2 1 15,0 0 1-15,-6 4 0 16,-6 0 23-16,-6 4 25 16,-7 3 21-16,-8 2-29 15,-7 2-15-15,-5 2-14 16,0-1-12-16,-7-1-4 16,12-3-181-16,13-6-797 0</inkml:trace>
  <inkml:trace contextRef="#ctx0" brushRef="#br0" timeOffset="51564.6151">6017 7247 649 0,'0'0'378'0,"0"0"-132"16,0 0-146-16,0 0 14 15,0 0 69-15,0 0 8 0,0 0-54 16,33-48-35-16,-26 42-24 16,-4 1-6-16,0 1 11 15,-3-1 0-15,3 3-20 16,-3-1-11-16,0-1-6 15,0 1-19-15,-6-5-7 16,-4 5-11-16,-4-3 0 16,-5 0 8-16,1 2 2 15,-6 4-4-15,2 0-5 16,-1 0 7-16,-1 9-4 16,2 1-1-16,0 9-4 15,2-1-2-15,1 4 0 16,5-1 3-16,4 3-2 0,4-3-6 15,6 1 7-15,0 0-2 16,6-3 0-16,10-2 4 16,4 0 4-16,5-4-5 15,-1-3 3-15,3-5-11 16,-2-3 5-16,-1-2-6 16,0-2-6-16,0-10 0 15,-2-7-4-15,-4-5 4 16,-3 1-2-16,-6-7 2 15,-3-3 6-15,-3 4 16 16,-3-1 11-16,0 6-6 16,-12-2 7-16,-3 7 2 15,0 5-1-15,-4 1-7 0,2 7-4 16,-5 2-16-16,4 4-2 16,-6 0 0-16,2 14-1 15,5 2 0-15,1 1-11 16,7 3-25-16,6-5-75 15,6-2-91-15,12-5-285 16,6-8-371-16</inkml:trace>
  <inkml:trace contextRef="#ctx0" brushRef="#br0" timeOffset="51834.3307">6400 7288 1483 0,'0'0'629'16,"0"0"-555"-16,0 0-53 15,0 0 87-15,0 0 70 16,0 0-51-16,0 0-61 15,0 41-41-15,0-38-18 16,0 0-7-16,0-3-91 16,0 0-181-16,0 0-465 0</inkml:trace>
  <inkml:trace contextRef="#ctx0" brushRef="#br0" timeOffset="52330.1492">6555 7089 1852 0,'0'0'484'0,"0"0"-427"16,0 0-14-16,0 0 55 15,0 0 34-15,0 0-68 0,0 0-40 16,85-55-15-16,-59 51 3 16,-1-2 4-16,-1 6-7 15,-2 0-7-15,-2 0 13 16,-4 0 0-16,-4 0-9 16,-3 0 0-16,-3 0 0 15,-3 9-6-15,-3 2-1 16,0 3 1-16,0 2 10 15,-13 6 17-15,-1 2 5 16,-1 3-9-16,-4 1-7 16,-2 3 5-16,0-4 3 15,3 1-7-15,2-4-10 0,1-1 1 16,7-6 2 0,-2-2-1-16,7-2-3 0,3-3 1 15,0-3-6-15,0 0 8 16,13-1-9-16,4-5 0 15,8-1 0-15,5 0-63 16,12-1-97-16,-2-11-148 16,-7 1-521-16</inkml:trace>
  <inkml:trace contextRef="#ctx0" brushRef="#br0" timeOffset="53165.3706">7312 7004 940 0,'0'0'588'15,"0"0"-498"-15,0 0-1 16,0 0 98-16,0 0 51 15,0 0-58-15,0 0-35 16,19-42-20-16,-19 38-55 16,-9 2-12-16,-10-3-25 15,-2 1 4-15,-6 2 16 16,-3 2-2-16,5 0-23 16,-2 7-15-16,8 6-2 15,2 3-11-15,7 2 1 16,7 3-1-16,3 2 0 15,0-2 0-15,13-1-1 16,-1-5 1-16,6-4-1 0,0-4 0 16,0-6 0-1,4-1-6-15,-4 0-7 0,0-11-4 16,-3-6 5-16,0-1 12 16,-6-4 0-16,0 0 1 15,1 3 6-15,-4 0 10 16,0 6 8-16,-3 3 3 15,2 1 8-15,-5 7-4 16,0 0-11-16,3 2-14 16,-3 0-6-16,0 0-1 15,0 0-11-15,0 11 0 16,0 8 11-16,0 6 1 16,0 4 0-16,0 7 0 15,0-1 1-15,0 3 0 0,0-1-1 16,0-3 0-16,0-3 0 15,0-2 0-15,0-6 0 16,-8-6 0-16,-1-2 1 16,-7-3 9-16,1-5-1 15,-9-5-7-15,2 1-2 16,-1-3-8-16,1 0-34 16,4-3-77-16,12-10-113 15,3 3-442-15,3-3-692 0</inkml:trace>
  <inkml:trace contextRef="#ctx0" brushRef="#br0" timeOffset="53734.3892">7640 7009 649 0,'0'0'598'16,"0"0"-471"-16,0 0-6 15,0 0 52-15,0 0 64 16,0 0-25-16,0 0-58 0,6-8-39 16,-6 8-15-16,0 0-33 15,0 6-20-15,0 11 62 16,-9 9-8-16,-7 5-33 16,-1 5-16-16,-2 6-3 15,-4 2-11-15,1 2-10 16,-5-3-6-16,5-3-7 15,2-8-9-15,1-2-5 16,7-6-1-16,5-6 0 16,5-7-37-16,2-4-80 15,0-7-156-15,15 0-343 16,-3 0-628-16</inkml:trace>
  <inkml:trace contextRef="#ctx0" brushRef="#br0" timeOffset="54079.8018">7734 7245 955 0,'0'0'495'0,"0"0"-392"15,0 0 76-15,0 0 118 16,0 0-32-16,0 0-69 16,0 0-74-16,-22-16-21 15,5 20-8-15,-2 9-30 16,2 2-22-16,-2 5-9 0,7 1-8 16,2 1-14-16,7-5-4 15,3 0-6-15,0-1-4 16,0-4 2-16,6-1-43 15,7-5-61-15,-4-2-79 16,12-4-159-16,-6-3-338 16,-2-4-226-16</inkml:trace>
  <inkml:trace contextRef="#ctx0" brushRef="#br0" timeOffset="54786.6816">7822 7226 1899 0,'0'0'334'0,"0"0"-237"16,0 0 7-16,0 0 51 0,0 0-26 16,0 0-63-1,0 0-47-15,0 23-2 0,0-4 2 16,0 7-2-16,-3 1-11 16,0-3 3-16,0-2-9 15,0-1 1-15,-4-5 0 16,2-2-1-16,-1-4 2 15,3-5-2-15,0-2-2 16,3-3-5-16,0 0-4 16,0 0-8-16,6-12-14 0,8-5-24 15,5-6 14 1,2-7 13-16,0 4 18 0,-2-1 3 16,-4 1 9-16,-3 9 1 15,-3 6 9-15,-6 3 5 16,0 5 12-16,1 2 16 15,-4 1-17-15,0 0-15 16,0 3-10-16,3 11 0 16,-3 2 5-16,0 7 2 15,0 1-2-15,0-1 12 16,0-4-3-16,-3-2-14 16,-4-5 5-16,4-1-5 15,0-5-1-15,0-5-1 16,3 2-5-16,0-3-16 15,0 0 10-15,0-3 0 0,3-10-25 16,13-4-33-16,1-5 22 16,2-5 8-16,5 1 17 15,-6 1 11-15,0 3 12 16,-6 6 10-16,1 5 17 16,-7 4 1-16,0 2 13 15,-3 4 8-15,0 1-13 16,-1 0-4-16,-2 0-18 15,3 12-4-15,-3 3 28 16,0 7-11-16,0 2 4 16,0 2 9-16,0-2 5 15,-5-1-7-15,-1-3-7 16,0-4-12-16,0-1-17 0,2-3-1 16,1-5-1-1,0-4-39-15,3-3-115 16,0-4-190-16,6-9-718 0</inkml:trace>
  <inkml:trace contextRef="#ctx0" brushRef="#br0" timeOffset="55376.2521">8234 6964 1642 0,'0'0'336'16,"0"0"-207"-16,0 0 12 15,0 0 20-15,0 0-32 16,0 0-19-16,0 0-46 15,27-20-22-15,-24 20-22 16,7 0-19-16,-1 1-1 16,0 10 0-16,6-2 1 15,-6 3-1-15,3-4 0 16,-5 2 0-16,-1-2-1 16,-3-1-6-16,-3 1-4 0,0-2-5 15,0 4 8 1,-16-3 8-16,-2 2-2 0,-3-5 2 15,3 3 1-15,3-4-1 16,6 0 1-16,3 0-1 16,6-1 0-16,0 3-11 15,0 1-4-15,3 0 15 16,6 2-1-16,2 4 1 16,-1-1 0-16,-4-1-1 15,0 3 1-15,-3-3-1 16,-3-4 0-16,0 2-5 15,0-3 6-15,-3-2 9 16,-12 1 6-16,-3-4-6 16,-1 5 0-16,1-3-7 15,-3 1-2-15,6 0 0 0,0-2-78 16,6 1-164-16,3-2-535 16</inkml:trace>
  <inkml:trace contextRef="#ctx0" brushRef="#br0" timeOffset="58720.6784">9114 6978 586 0,'0'0'369'16,"0"0"-255"-16,0 0 100 16,0 0 36-16,0 0 2 15,0 0-5-15,0 0-57 16,19-7-36-16,-19 4-16 16,0 3-15-16,0 0-17 15,0 0-12-15,0 0-31 16,0 0-30-16,0 0-20 15,-4 7-12-15,-14 8 29 16,-6 8 36-16,-7 5-13 16,-5 5-15-16,-3 3-14 15,-7 4-6-15,1 2 0 16,2-1-2-16,4-3-7 16,8-3-7-16,4-6 4 15,9-4-5-15,4-5-1 0,7-7 1 16,4-3-1-16,3-5-1 15,0-2-16-15,0-1-35 16,0-2-23-16,0 0-45 16,6-6-98-16,5-7-167 15,-1-3-482-15</inkml:trace>
  <inkml:trace contextRef="#ctx0" brushRef="#br0" timeOffset="59185.4141">8774 6873 1137 0,'0'0'636'16,"0"0"-534"-16,0 0-52 16,0 0 60-16,0 0 71 15,0 0-12-15,0 0-52 0,3 16-22 16,6 10-19-16,7 4-22 15,1 6-9-15,2 1 4 16,1 5-1-16,2-1-13 16,-3 1-6-16,-1-2-7 15,-6-1-10-15,0-4-6 16,-5-4-5-16,1-1 0 16,-5-8-1-16,0-5 0 15,-3-4-9-15,3-3-27 16,0-6-64-16,7-4-120 15,-1 0-241-15,2 0-383 0</inkml:trace>
  <inkml:trace contextRef="#ctx0" brushRef="#br0" timeOffset="59540.8593">9147 7179 887 0,'0'0'535'15,"0"0"-387"-15,0 0 34 16,0 0 60-16,0 0 9 0,0 0-69 15,0 0-61 1,-42-14-25-16,18 8-14 0,-7 4-10 16,-5 1-11-16,-7-2-13 15,-5 0-21-15,-1 3-8 16,7 0-7-16,6 0-3 16,8 0-9-16,13 0-1 15,9 0-88-15,9 0-134 16,15 0-305-16,3 0-335 0</inkml:trace>
  <inkml:trace contextRef="#ctx0" brushRef="#br0" timeOffset="60565.5837">9548 6886 325 0,'0'0'1115'15,"0"0"-922"-15,0 0-89 0,0 0 14 16,0 0 84-16,0 0-14 16,0 0-77-16,-22 13-12 15,4 2-17-15,-3 4-15 16,-4 2-12-16,-2 3-11 16,0 2 3-16,3 4 5 15,0 3 3-15,8 1-13 16,1 1-15-16,9-1-14 15,1 2-13-15,5-6 8 16,0-2-7-16,11-7 6 16,4 0-1-16,5-12 0 15,6 0-6-15,1-9-13 16,1 0-16-16,2-6-8 16,-9-6 16-16,0-2 11 15,-5 0 9-15,-10 3 0 0,-3 0 1 16,-3 0 9-16,0-2 28 15,-9-1-22-15,-7 4 0 16,-2-3 3-16,0 3 0 16,-4 3 2-16,1 1-1 15,0 4-11-15,0 2-8 16,2 0 0-16,2 0-1 16,8 5-31-16,2 6-29 15,4 1-48-15,3 2-63 16,0-1-76-16,13-3-244 15,1-6-315-15</inkml:trace>
  <inkml:trace contextRef="#ctx0" brushRef="#br0" timeOffset="60747.5679">9711 7225 2032 0,'0'0'352'0,"0"0"-260"16,0 0-58-16,0 0-12 15,0 0-5-15,0 0-17 16,0 0-78-16,-39 3-418 16,48-6-656-16</inkml:trace>
  <inkml:trace contextRef="#ctx0" brushRef="#br0" timeOffset="61257.9258">10014 6967 1446 0,'0'0'305'0,"0"0"-216"16,0 0-22-16,0 0 81 15,0 0 48-15,0 0 16 0,0 0-66 16,-57 53-44-16,36-29-29 16,0 6-25-16,2 2-15 15,7-2-12-15,3-2-11 16,3-3-2-16,6 1-7 15,0-6 0-15,12-3 19 16,6-5-13-16,3-4-5 16,7-5-2-16,-1-3-5 15,4 0-17-15,-4-7-11 16,0-9 14-16,-6-4 8 16,-5-6 11-16,-2-3 1 15,-4-2 8-15,-10-2 12 0,0 4 28 16,0 3-1-16,-16 2-14 15,-8 4-10-15,3 5-9 16,-6 1 0-16,1 6-8 16,6 3-7-16,2 5 0 15,0 0-28-15,9 0-68 16,3 9-97-16,6 3-87 16,0-1-232-16,9-2-217 0</inkml:trace>
  <inkml:trace contextRef="#ctx0" brushRef="#br0" timeOffset="61723.6665">10212 7004 1400 0,'0'0'868'16,"0"0"-749"-16,0 0-51 16,0 0 9-16,0 0 8 15,0 0-49-15,0 0-26 16,81-23-2-16,-50 20 1 16,-1 3-8-16,-4 0 0 15,-3 0-1-15,-8 0 2 0,-3 6-1 16,-6-2 8-16,-3 3-8 15,0 2 6-15,-3 1 10 16,0 4-7-16,-3 1 2 16,-12 2 8-16,-3 2 15 15,-4 1 9-15,-2 3-10 16,0-2 9-16,3 0-11 16,2-1-8-16,5-2 3 15,8-2 3-15,3-1-15 16,3-3-7-16,0-3 18 15,20-2-13-15,5-3-5 16,8-4-8-16,3 0-33 16,-2 0-64-16,-1-16-116 15,-6 2-174-15,-14-3-591 0</inkml:trace>
  <inkml:trace contextRef="#ctx0" brushRef="#br0" timeOffset="62191.9212">10600 6982 1275 0,'0'0'852'0,"0"0"-729"16,0 0-43-16,0 0 76 16,0 0-31-16,0 0-77 15,0 0-18-15,73-15-8 16,-55 13-9-16,0 2 2 16,-6 0-6-16,-3 0-3 15,-5 0-5-15,-1 3-1 16,-3 6-1-16,0-1-6 15,-3 6 7-15,-10 1 15 16,-8 7 19-16,0 2-2 16,-2 0 1-16,3-2 1 15,5-1-6-15,3-2-4 0,6-6-6 16,6 0-10 0,0-1 4-16,4-4-3 0,13-1-9 15,5 2-2-15,-2-4-65 16,5-2-81-16,8-3-128 15,-6 0-365-15,1-1-420 0</inkml:trace>
  <inkml:trace contextRef="#ctx0" brushRef="#br0" timeOffset="62476.1696">11064 6888 1969 0,'0'0'272'16,"0"0"-201"-16,0 0-28 15,0 0 65-15,0 0 57 0,0 0 12 16,0 0-53-16,-28 83-52 16,11-51-37-16,1 5-10 15,-2-3-15-15,0 2-9 16,3-3 0-16,2-2-1 15,-1-6 0-15,1 1 0 16,1-6-31-16,-2-7-53 16,7-3-76-16,1-10-131 15,6 0-272-15,0-5-187 0</inkml:trace>
  <inkml:trace contextRef="#ctx0" brushRef="#br0" timeOffset="62730.8412">10936 6888 2060 0,'0'0'302'0,"0"0"-226"16,0 0-52-16,0 0 55 16,0 0 46-16,0 0 4 15,0 0-20-15,13 100-43 16,-1-60-37-16,0 2-19 15,3-2-9-15,0-3 1 0,-2-1-1 16,4-7-1-16,-4-3-12 16,-4-6-75-16,0-4-95 15,-3-6-171-15,3-9-685 0</inkml:trace>
  <inkml:trace contextRef="#ctx0" brushRef="#br0" timeOffset="62985.0169">11279 6985 2218 0,'0'0'354'0,"0"0"-266"15,0 0-67-15,0 0 80 0,0 0 47 16,-3 82-59-16,0-47-31 15,3 2-25-15,0 1-21 16,0-3-11-16,0-6-1 16,0-2-29-16,0-7-87 15,0-9-125-15,0-6-348 16,3-5-964-16</inkml:trace>
  <inkml:trace contextRef="#ctx0" brushRef="#br0" timeOffset="63397.3573">11467 6968 1964 0,'0'0'649'0,"0"0"-578"16,0 0-50-16,0 0-5 15,0 0 75-15,0 0 44 16,0 0-53-16,-18 72-28 15,15-41-24-15,-1 4-15 16,4-1-8-16,0 1-6 16,0-4 1-16,0-8-1 15,4-5-1-15,5-4 2 16,-3-7-2-16,7-3 0 16,4-4 0-16,2 0-15 15,-1-14-13-15,6-5 7 0,-2-8 1 16,-5-7 11-16,-1-4 9 15,-7 0-10-15,-9 0 4 16,0 5 6-16,-3 5 6 16,-16 6 1-16,-10 3 2 15,-4 5-8-15,5 2-1 16,-2 7 0-16,5 2-52 16,7 3-158-16,9-1-145 15,6 1-352-15,3-2-635 0</inkml:trace>
  <inkml:trace contextRef="#ctx0" brushRef="#br0" timeOffset="63929.3081">11591 6714 1647 0,'0'0'565'16,"0"0"-438"-16,0 0 40 0,0 0-10 15,0 0 7 1,0 0-54-16,0 0-74 0,31 0-22 15,-10 0-14-15,-2 0 0 16,4 0 1-16,-4 0-1 16,-1 0 0-16,-3 7-1 15,-2 3 0-15,-6-1-5 16,-1 3 6-16,-6-1-2 16,0 2 1-16,0 0-8 15,-4 1 9-15,-9 0 1 16,1 0-1-16,0-2 1 15,0-2 0-15,3 0-1 16,3-5 1-16,3 3 0 16,3-2-1-16,0-2 0 0,12 3 1 15,12-1 10-15,4-1-10 16,2 0-1-16,3-3-18 16,-5 0-30-16,-5-2-49 15,-7 0-114-15,-7-10-261 16,-6-2-436-16</inkml:trace>
  <inkml:trace contextRef="#ctx0" brushRef="#br0" timeOffset="64586.7104">11938 6694 1460 0,'0'0'543'0,"0"0"-410"15,0 0 28-15,0 0 2 16,0 0-32-16,0 0-80 15,0 0-26-15,63-13-4 16,-39 9-6-16,0 4-3 16,1 0-11-16,-1 0 0 15,-2 0-1-15,-5 0 1 16,-4 4-1-16,-7 1 0 16,-3-3 0-16,-3 4 0 15,0 0-1-15,0 1 1 16,-9 0 12-16,-4 2 13 15,-1-1 6-15,1-1-7 0,7-2-3 16,0 1-12 0,6-2-7-16,0 3 7 0,0 1-2 15,0 3 16-15,12 1-10 16,4 3-6-16,1 0-1 16,-1-1 0-16,-3 0 6 15,1 2 5-15,-8-2-5 16,-6 0-6-16,0 0-5 15,0-3 6-15,-17-1-7 16,1 0-18-16,-19-4-151 16,9-5-314-16,-1-1-1322 0</inkml:trace>
  <inkml:trace contextRef="#ctx0" brushRef="#br0" timeOffset="66971.3428">5593 7688 443 0,'0'0'333'0,"0"0"-161"16,0 0-61-16,0 0-2 15,0 0 38-15,0 0-26 16,0 0-36-16,3-3 3 15,0 3 49-15,0-2 37 16,0 1-31-16,0 0-28 16,3-1-28-16,1 1-39 0,-1-2-26 15,3 3-15-15,2 0-6 16,2-1 4-16,2 1-5 16,3-2-6-16,4 2 6 15,1-1-1-15,2-1 1 16,-1 1 0-16,4-2-1 15,-1 3 0-15,-3 0 0 16,0 0 1-16,0 0-2 16,-2-1-7-16,2 1-1 15,3-2 1-15,3-1-7 16,3-2 4-16,5 2 11 16,-5-3 0-16,0 5 0 15,1-1 1-15,-4 1 0 0,-3 1 0 16,-2 0 0-16,-2 0 0 15,-1 0-1-15,5 0 0 16,-5 0-12 0,5 0-23-16,0 0 7 0,3 0 16 15,0-3 13-15,3-1 0 16,5-2 7-16,1 2 9 16,3 0 12-16,1 3-6 15,-1-3-7-15,-3 4-14 16,-3 0-1-16,-1 0 0 15,-2 7 0-15,-3 0-2 16,-2-1 1-16,2 1 0 0,-4-4 1 16,5 1 0-16,2-2 1 15,4-2 9-15,2 0 2 16,4 0 6-16,3 0 4 16,-2 0-1-16,-3 0-8 15,-2 0-12-15,-6 3 0 16,-3-3 0-16,-5 7 0 15,2-3-1-15,-6-1 0 16,6 1 0-16,1-1 0 16,5 0 1-16,0 0-1 15,3-1 0-15,2 0 2 16,4 2-1-16,-3 0 0 16,4 0 0-16,-4 0-1 0,-3-1 0 15,0 1 0 1,-2-1-1-16,-1 0-1 0,0 3 2 15,2-2-1 1,-2 0 1-16,3-1 0 0,0 0 0 16,6 1 6-1,1 0-5-15,0-4 0 0,0 2 1 16,-1 1-1-16,0-2-1 16,1 1-1-16,-1-1 0 15,0-1-5-15,1 3 5 16,-1-3 0-16,4 3 0 15,-4-2 1-15,-3-1-1 16,7 1 0-16,-4-1 0 16,3 2-6-16,7-2 6 15,-3 3-1-15,3-2 1 16,2 1 1-16,-2-2-1 16,0 0 1-16,-1 0 1 0,1 0-1 15,-6 0 0-15,-1 0 0 16,0 0 1-16,1 0 2 15,-1 1-2-15,4 2 5 16,2-3-6-16,0 3-1 16,4-2-16-16,0-1-26 15,0 0 9-15,-1 0 20 16,0 0 14-16,-8 0 0 16,-5 0 0-16,-3 0 11 15,2 0 8-15,-4 0-6 0,0 0-7 16,3 0-5-1,3 0-1-15,2 0-1 0,1 0 1 16,-2 0-1-16,-1 0 1 16,-6 0 0-16,1-1 0 15,-9-2 1-15,5 2 7 16,-4-2 18-16,2 1 2 16,3-2-16-16,-1 2-6 15,3 0-5-15,-2-1 0 16,5 3-1-16,0-3 0 15,-2 3 0-15,-4 0-1 16,-5 0 1-16,2 0 0 16,-9 0 1-16,3 0 0 0,-1 0 0 15,0 0 11 1,-2-1 9-16,3 1-6 0,1-2-4 16,-1 1-3-16,-2-2-7 15,4 3 0-15,-3-2 6 16,3 0-6-16,-7-2 13 15,4 2 11-15,-4 2 5 16,1-3 14-16,-1 2 4 16,-1-1-12-16,-3 2-21 15,4-1-4-15,-2 1 6 16,2 0-1-16,8 0-7 16,-2 0-3-16,5 0-5 15,3 0 1-15,-5 1-2 16,-5 1 1-16,-4-1 0 15,-7-1 0-15,-3 0-1 16,-9 0-14-16,0 0-78 0,-18-3-110 16,2-5-430-16,4-1-912 0</inkml:trace>
  <inkml:trace contextRef="#ctx0" brushRef="#br0" timeOffset="67124.1768">11631 7679 1572 0,'0'0'330'16,"0"0"-330"-16,0 0-381 0,0 0-673 16</inkml:trace>
  <inkml:trace contextRef="#ctx0" brushRef="#br0" timeOffset="73743.6211">7501 8197 945 0,'0'0'625'15,"0"0"-497"-15,0 0-89 16,0 0 18-16,0 0 99 15,0 0-4-15,33 0-61 16,-33 0-32-16,0 0-11 16,0 0 8-16,-3 0 40 15,-12 0-52-15,-7 0-1 16,-8 0 3-16,-3 0 3 16,-4 0-12-16,1 0 0 15,6 3-2-15,5-3 6 0,8 0-12 16,7 3-14-16,7-3-14 15,0 1 8-15,3-1-7 16,0 0-1-16,0 0 0 16,0 0-1-16,0 2 0 15,0-1 0-15,0 7 6 16,0 2 3-16,-3 1 2 16,-3 6-2-16,-4 0 8 15,2-1-2-15,-1-1-7 16,0-3-8-16,2 0 1 15,1-5 0-15,0 0-1 16,3-4 1-16,1 0-1 16,2-3 1-16,0 0-1 15,0 0 0-15,0 0-11 16,8 0 2-16,1 0 0 0,10 0-5 16,-1-6-1-1,-3 2 0-15,4 0 6 0,-2 2 7 16,-1 2 1-16,-1 0-1 15,0 0 1-15,0 0 1 16,-5 6 0-16,1 1 1 16,-5 3 1-16,0 3 5 15,-6 1 2-15,0-1-8 16,-3 3 5-16,-14 0 6 16,-5-2 11-16,-5 2 21 15,-7-3-1-15,-8-3-23 16,-1 1-11-16,1-4 7 15,3-5 15-15,14 1-17 0,10 0-14 16,12-2-17-16,3-1-79 16,36 0-120-16,1 0-384 15,5 0-714-15</inkml:trace>
  <inkml:trace contextRef="#ctx0" brushRef="#br0" timeOffset="76223.0838">8029 8197 18 0,'0'0'1335'16,"0"0"-1048"-16,0 0-122 15,0 0 43-15,0 0 22 16,0 0-32-16,0 0-78 16,23-14-50-16,-23 14-10 15,0-3 12-15,-6 3-41 16,-6-3-6-16,-12 3-8 0,-1 0-1 15,-8 0 8 1,0 0 3-16,3 0-12 0,2 9-5 16,8 2-8-16,4 1 4 15,7 3-6-15,6-3 0 16,3 4-1-16,0-3 1 16,12-2 5-16,7-1-4 15,-2-3-1-15,5-1-32 16,2-6-17-16,-6 0-6 15,3 0-5-15,-2-7 15 16,-7-6 26-16,2 0 12 16,-4-1 6-16,-1-2 1 0,-3 4 8 15,0 1 8 1,-2-2 9-16,1 7 17 16,-2-2-5-16,0 6-10 0,0 1-6 15,0-2-6-15,-3 3-6 16,3 0-8-16,0 3 0 15,-3 8 0-15,3 8 20 16,-3 4-8-16,0 7-1 16,0 4-6-16,-6 1-5 15,-3 2-1-15,-6-3 1 16,3-2-1-16,-7-3 0 16,2-6-1-16,-8-3 1 15,1-3 0-15,-7-4 40 16,1-3-20-16,3-6-11 15,3-4-3-15,3 0-6 0,12-4-8 16,6-15-48-16,9-24-126 16,14 3-202-16,5-1-537 0</inkml:trace>
  <inkml:trace contextRef="#ctx0" brushRef="#br0" timeOffset="76610.6901">8347 8064 1317 0,'0'0'347'0,"0"0"-220"15,0 0 37-15,0 0 49 16,0 0-6-16,0 0-63 16,0 0-61-16,3 40 56 15,-18-5-18-15,-7 9-50 16,-5 4-8-16,-3 1-13 15,-1-1-34-15,1-4-10 16,5-5-5-16,2-6-1 16,4-6 0-16,4-8-31 0,6-3-89 15,9-12-132-15,0-4-340 16,0 0-224-16</inkml:trace>
  <inkml:trace contextRef="#ctx0" brushRef="#br0" timeOffset="77321.8369">8374 8293 1517 0,'0'0'614'0,"0"0"-517"0,0 0-8 15,0 0 44-15,0 0 25 16,0 0-34-16,0 0-42 15,27 32-28-15,-24-12-23 16,-3 4-18-16,0-1-5 16,0-4-8-16,-8-2 0 15,-5-3 0-15,1-5 0 16,-1-2 0-16,7-4 0 16,1 0-1-16,2-3-13 15,3 0-9-15,0-3-13 16,11-11-29-16,8-5 4 15,5-2 29-15,0-4 17 16,3 2 6-16,-2 3 7 0,-4 3 2 16,-6 8 0-1,-2 2 6-15,-4 2 6 0,-1 0 6 16,-1 5 9-16,-1 0 3 16,-3 0 7-16,0 4-6 15,0 9-2-15,-3 5 9 16,0 3-15-16,0-1-17 15,-3 0-6-15,-9-2 1 16,0-7 0-16,0-1-1 16,6-3-16-16,-1-3-20 15,7-4 17-15,0 0-1 16,0-5-1-16,10-11-37 16,7-4-22-16,5-4 47 15,5-2 16-15,1-3 9 16,-1 6-3-16,-6 4 10 0,-3 5 1 15,-6 8 12-15,-6 5 5 16,1 1 9-16,-4 0-1 16,0 6 12-16,0 8 16 15,-3 3 0-15,0 6-14 16,0 0-9-16,-3 0-12 16,-3 1-9-16,-7-3-8 15,4-3 0-15,-2-2 0 16,-2-6-1-16,7-3-60 15,3-3-70-15,3-4-93 16,9-4-341-16,5-6-319 0</inkml:trace>
  <inkml:trace contextRef="#ctx0" brushRef="#br0" timeOffset="77655.7115">8920 8306 1324 0,'0'0'833'16,"0"0"-716"-16,0 0-52 16,0 0 99-16,-88 48 8 15,69-33-65-15,8-2-58 16,8 1-20-16,3 0-13 16,0-3 0-16,17-4-16 15,8-4-16-15,8-3-48 0,3 0-45 16,2 0 15-16,-5-12 11 15,-3-3 32-15,-6 1 35 16,-9-1 15 0,-9-1 1-16,-6 2 43 0,0 4 25 15,-9 3-7-15,-12 0-2 16,-7 5-21-16,-2 2-24 16,-3 0-14-16,1 0-29 15,3 3-167-15,5 4-427 16,9-4-617-16</inkml:trace>
  <inkml:trace contextRef="#ctx0" brushRef="#br0" timeOffset="77962.2873">9156 8124 1677 0,'0'0'315'0,"0"0"-235"16,0 0-12-16,0 0 109 16,0 0 55-16,0 0-54 15,0 0-58-15,7-13-38 16,-7 13-24-16,0 16-25 16,-7 7 22-16,-2 10 22 15,-5 4-38-15,4 2-17 16,-2-2-8-16,6-1-13 15,-1-3-1-15,4-6-7 0,-5-4-45 16,2-7-67-16,0 0-148 16,-1-9-309-16,1-3-417 0</inkml:trace>
  <inkml:trace contextRef="#ctx0" brushRef="#br0" timeOffset="78388.4152">9241 8354 502 0,'0'0'1406'0,"0"0"-1221"0,0 0-129 16,0 0-22-16,0 0 110 16,0 0-28-16,0 0-55 15,52 27-40-15,-31-27-18 16,0 0-3-16,1-2-14 15,-2-5 5-15,-4-3 8 16,-1-3 0-16,-6 2 1 16,-3-2 6-16,-3 3 30 15,-3 1 41-15,0 4-20 16,0 0-2-16,-16 1-15 16,-1 4-3-16,-8 0 7 15,-2 0-11-15,-3 11-13 16,6 5-2-16,-3 3 18 15,8 4 14-15,10-2-7 16,6 3-15-16,3-5-8 0,6-2-11 16,19-5-9-16,8-8-45 15,22-4-132-15,-7-4-380 16,-6-8-690-16</inkml:trace>
  <inkml:trace contextRef="#ctx0" brushRef="#br0" timeOffset="80658.8209">18661 1698 833 0,'0'0'720'0,"0"0"-498"16,0 0-26-16,0 0 47 15,0 0-20-15,0 0-64 16,0 0-35-16,0-6-47 16,0 6-18-16,0 0-24 15,0 0-6-15,0 0-14 16,0 11-5-16,0 6 26 15,0 7 40-15,0 4-40 16,0 3-10-16,0 0-16 16,0-1-3-16,0-2-6 15,0-4-1-15,0-3 0 16,0-4-8-16,0-4-22 0,0-2-31 16,0-4-63-1,0-4-116-15,0-2-254 0,3-1-204 0</inkml:trace>
  <inkml:trace contextRef="#ctx0" brushRef="#br0" timeOffset="80990.3277">18837 1665 168 0,'0'0'1455'0,"0"0"-1203"16,0 0-124-16,0 0-8 0,0 0 4 16,0 0 33-16,0 0-17 15,0-2-21-15,0 12 10 16,0 7-36-16,3 7-17 16,-3 4-28-16,0 5-8 15,3 1-22-15,-3-1-6 16,0 2-6-16,0-3-5 15,0-3 0-15,0-2-1 16,0-3 0-16,0-4 0 16,-3-4-33-16,0-6-84 15,-4-5-89-15,0-5-118 16,3-4-233-16,1-9-285 0</inkml:trace>
  <inkml:trace contextRef="#ctx0" brushRef="#br0" timeOffset="81184.3414">18694 1851 1030 0,'0'0'890'16,"0"0"-759"-16,0 0 9 16,0 0 26-16,0 0-16 15,0 0 3-15,0 0-75 16,52-6-48-16,-21 6-30 15,15 0-93-15,-4 0-185 16,-9 0-605-16</inkml:trace>
  <inkml:trace contextRef="#ctx0" brushRef="#br0" timeOffset="81878.8771">18379 1535 1092 0,'0'0'165'16,"0"0"-139"-16,0 0-5 0,0 0 11 15,0 0 56-15,0 0-9 16,85 6-30-16,-79-3-16 16,-3-2 5-16,-3 0 18 15,0 2 8-15,0 0-12 16,0 2-9-16,0 0 7 15,-6 4 97-15,-8 4-44 16,1 3-61-16,0-1-22 16,-2 1 8-16,-2-1 30 15,7-1-6-15,1-1-6 16,-1-1-2-16,5-2 19 16,0-3-4-16,4-3-14 15,1-3-4-15,0 1 9 0,0-2 24 16,3 0 22-16,8 1-52 15,-1 1-27-15,0-1-5 16,1 1-12-16,-3 0 0 16,2 0-6-16,-4-1-64 15,7-1-121-15,-1 0-269 16,-1 0-538-16</inkml:trace>
  <inkml:trace contextRef="#ctx0" brushRef="#br0" timeOffset="82890.962">19716 1739 62 0,'0'0'800'15,"0"0"-509"-15,0 0 39 16,0 0 7-16,0 0-28 16,0 0-80-16,0 0-42 0,9-16-25 15,-7 14-36 1,-2 1-31-16,2 1-24 0,-1 0-28 16,-1 0-13-16,2 0-16 15,-1 1-14 1,1 13-7-16,1 8 6 0,-2 6 0 15,1 2 2-15,-1 3-1 16,-1-3 0-16,2-3 5 16,-1-5-5-16,3-5 0 15,-1-3-25-15,0-5-53 16,1-3-67-16,-1-5-58 16,6-1-42-16,1-9-330 15,4-3-354-15</inkml:trace>
  <inkml:trace contextRef="#ctx0" brushRef="#br0" timeOffset="83223.8458">19881 1739 1340 0,'0'0'251'15,"0"0"-82"-15,0 0 51 16,0 0 6-16,0 0-59 15,0 0-43-15,0 0-44 16,48-19-37-16,-48 25-15 16,0 9 30-16,0 6 42 15,0 5 6-15,0 3-31 16,0 2-28-16,0 1-7 16,5-3-22-16,1 0-11 15,2-3-6-15,-2-2-1 0,2-5 1 16,-4-1-1-16,1-4-9 15,-3-3-37-15,-2-2-70 16,0-5-75-16,0-4-136 16,-2 0-339-16,-4-9-296 0</inkml:trace>
  <inkml:trace contextRef="#ctx0" brushRef="#br0" timeOffset="83415.8566">19810 1883 1315 0,'0'0'603'15,"0"0"-512"-15,0 0 54 16,0 0 10-16,0 0-16 16,88-6-34-1,-69 6-50-15,4 0-39 0,6 1-16 16,-2 2-162-16,-6-3-519 0</inkml:trace>
  <inkml:trace contextRef="#ctx0" brushRef="#br0" timeOffset="84127.5214">19460 1532 1345 0,'0'0'407'15,"0"0"-245"-15,0 0 29 16,0 0-35-16,0 0-12 15,0 0-39-15,0 0-39 16,13-1-33-16,-3 1-20 16,0 0-6-16,4 4 5 15,1 2-6-15,-3-2-4 16,-4-2-1-16,-2 2-1 16,-4-3 0-16,-2 0-1 15,0 1-10-15,0 1 10 16,0 1-7-16,-10 1 8 0,1 3 0 15,-3-2 6-15,1 0-6 16,2-1 6-16,5 0-5 16,-1-3-1-1,4 0 1-15,1 0-1 0,0 1 0 16,0-1 0-16,0 4 0 16,7 1 14-16,5 5 11 15,5 0-10-15,-2 1-8 16,-1-1 1-16,-1 0-8 15,-6-2 0-15,-7-2-8 16,0-1 7-16,-7-1 1 16,-10 0 1-16,-8 0 8 0,-4-4-9 15,-7 1-43-15,10-2-106 16,3-1-509-16</inkml:trace>
  <inkml:trace contextRef="#ctx0" brushRef="#br0" timeOffset="87024.9638">20405 1848 696 0,'0'0'192'0,"0"0"-26"16,0 0-17-16,0 0 39 15,0 0-22-15,0 0-9 16,0 0-18-16,0 3 25 15,0-3 2-15,0 0-24 16,0 0-35-16,3 0-43 16,-2 0 5-16,7 0-30 15,4 0-18-15,12 0-14 0,12 1-6 16,10 2-1 0,5 0-1-16,4 1-56 0,0 1-2 15,-2-1 5-15,-5 0-8 16,-3-1 3-16,-5-1 25 15,-7-2 13-15,-6 0 14 16,-8 0 7-16,-8 0 0 16,-7 0 13-16,-4 0 22 15,0 0 14-15,0 0-28 16,-6-5-16-16,-11-2-5 16,-5-3-20-16,-4-3-21 15,-4-1-1-15,1 2 29 0,7-1 13 16,9 5 0-1,-1-1 1-15,8 5 0 16,5 1 14-16,1 2 13 0,0 1 4 16,0 0 4-16,1 0-21 15,12 0-14-15,3 4 0 16,3 3-1-16,4 2 1 16,-1-1-1-16,2 2 1 15,-6-1-1-15,1 4 1 16,-1 3 25-16,-5-1 6 15,0 1 8-15,-3-2-4 16,-4 0-15-16,-6-3-15 16,0-1-5-16,0 1-2 15,-6-5 1-15,-12 0-34 16,-2 1-25-16,-7-3-137 0,7-1-281 16,3-1-163-16</inkml:trace>
  <inkml:trace contextRef="#ctx0" brushRef="#br0" timeOffset="87305.3186">21275 1835 1689 0,'0'0'382'15,"0"0"-285"-15,0 0 37 0,0 0 25 16,0 0-52-16,0 0-52 16,0 0-33-16,0 15-1 15,0 9 43-15,0 4-4 16,0 3-32-16,0 1-13 16,6-1-13-16,-2-1-1 15,2-3-1-15,0-4-37 16,-5-7-98-16,-1-6-84 15,0-4-283-15,0-6-246 0</inkml:trace>
  <inkml:trace contextRef="#ctx0" brushRef="#br0" timeOffset="87655.3759">21275 1749 1607 0,'0'0'334'16,"0"0"-242"-16,0 0 19 16,0 0 17-16,0 0-43 15,0 0-53-15,0 0 4 16,86-18-5-16,-62 22-10 16,-2 5-6-16,-2 0 8 15,-5 1 1-15,0 3-13 16,-6 2-3-16,-5 0 0 0,-1 0-7 15,-1-1 0 1,-2-1-1-16,0-3 0 0,-9-1 0 16,-11-4-35-16,-4-2 27 15,-6-1-57-15,-3-2-128 16,-6 0-127-16,7 0 20 16,11-2-208-16</inkml:trace>
  <inkml:trace contextRef="#ctx0" brushRef="#br0" timeOffset="88183.7896">21696 1803 1770 0,'0'0'230'15,"0"0"-143"-15,0 0 33 16,0 0-15-16,0 0-25 16,0 0-30-16,0 0-19 15,-51-25 0-15,36 25-13 16,4 0-7-16,-1 4-5 16,1 6 3-16,-3 3-1 15,2-1-7-15,5 2 5 16,1 0 2-16,6-1-8 15,0-3 0-15,0-3-6 16,0-2 6-16,6-3 0 0,8-1 0 16,5-1-8-16,-2 0-26 15,1-3-10-15,2-7 24 16,-4-3 19-16,-3-2-14 16,-3 1 15-16,-4 3 12 15,-4 3 43-15,-2 2-2 16,0 4-14-16,0 0-6 15,0 2-14-15,-2 0-10 16,-1 0 3-16,-3 0 6 16,1 0-9-16,0 10-3 15,4 2 7-15,-1 2 5 16,2 3-3-16,0 2-6 0,9-2-9 16,4-2-28-1,3-2-39-15,5-6-84 16,-6-4-223-16,-2-3-423 0</inkml:trace>
  <inkml:trace contextRef="#ctx0" brushRef="#br0" timeOffset="88385.8218">21852 1757 1092 0,'0'0'710'0,"0"0"-642"16,0 0 7-16,0 0 110 15,0 0 38-15,0 0-27 16,1 71-46-16,4-48-32 16,1 0-47-16,2-3-45 0,-5-2-17 15,4-5-9-15,-4-5 0 16,-2-4-55-16,2-4-96 16,0 0-67-16,0-10-429 0</inkml:trace>
  <inkml:trace contextRef="#ctx0" brushRef="#br0" timeOffset="88579.2505">21949 1655 1969 0,'0'0'254'16,"0"0"-191"-16,0 0-31 15,0 0-15-15,0 0-5 0,0 0-5 16,0 0-7-16,-2 31-115 15,14-18-248-15,1-5-710 0</inkml:trace>
  <inkml:trace contextRef="#ctx0" brushRef="#br0" timeOffset="88949.6311">22074 1748 1825 0,'0'0'513'16,"0"0"-453"-16,0 0-6 15,0 0-12-15,0 0-5 16,0 0-10-16,29 82-12 0,-17-61-3 16,-2 0-11-16,2-4 5 15,-6-1 0-15,-1-7-6 16,-2-2 0-16,-3-3 0 15,0-4 0-15,0 0 1 16,-3-2 1-16,-4-8 5 16,3-5 5-16,1-2-5 15,3-4 11-15,0-1 8 16,0 3 0-16,0 1 24 16,4 2-6-16,1 4-30 15,0 5-8-15,1 3-6 16,-3 2-30-16,2 2-50 15,1 0 13-15,9 0-76 16,2 2-224-16,-5 1-361 0</inkml:trace>
  <inkml:trace contextRef="#ctx0" brushRef="#br0" timeOffset="89291.3232">22438 1717 1532 0,'0'0'300'16,"0"0"-139"-16,0 0 18 15,0 0-55-15,0 0-32 0,0 0-19 16,0 0-40-16,-27 11-13 16,14-4-5-16,3 0-9 15,4 2-5-15,-1 0-1 16,7 3 0-16,0 2 0 15,0 1 0-15,10 3 12 16,3 1 4-16,3 1-10 16,0-1 3-16,-3-1 17 15,-3-4 17-15,-2-3-15 16,-7-3-27-16,-1-2-1 16,0-3 1-16,-15 0-1 15,-8-3-9-15,-22 0-101 16,5-2-431-16,5-6-783 0</inkml:trace>
  <inkml:trace contextRef="#ctx0" brushRef="#br0" timeOffset="91823.2702">22797 1821 907 0,'0'0'399'16,"0"0"-204"-16,0 0-35 0,0 0 12 15,0 0 24-15,0 0-12 16,0 0-36-16,16-1-87 16,-13 0-9-16,1 1 4 15,4 0 7-15,7 0 8 16,0 0-10-16,10 0-6 15,8 0-19-15,11 0-24 16,6 0-10-16,6 0-1 16,4 0-1-16,-5 0-17 15,-5 1-7-15,-10 4-19 16,-11-3-16-16,-10 1 0 0,-6 0 16 16,-9-1 6-16,-4 0-5 15,0-2 11-15,0 0-28 16,-4 0 19-16,-6 0-48 15,-1 0-108-15,4 0-13 16,-2-2 83-16,4 0 72 16,4-3 41-16,1 0 1 15,0-1 8-15,0 1 4 16,0-2 36-16,0 1 30 16,0 2 14-16,0 0-6 15,0 1 14-15,0 1-20 16,0 2-18-16,0-1-25 15,0 1-17-15,0 0-8 16,0 0-56-16,0 0-202 0,0-2-512 0</inkml:trace>
  <inkml:trace contextRef="#ctx0" brushRef="#br0" timeOffset="92273.6021">22888 1705 512 0,'0'0'632'0,"0"0"-380"16,0 0-62-16,0 0 12 16,0 0 32-16,0 0-49 15,0 0-16-15,17-7-28 16,-5 7-59-16,11 0-50 16,8 0 1-16,6 1-9 15,5 3-14-15,3 2-10 16,-6-2 0-16,-5 2 0 15,-7 0-9-15,-8-3-10 16,-7 2-7-16,-7-3 7 16,-4 1-6-16,-1-3 2 15,0 1-38-15,0 1-10 0,-6-1 35 16,3-1-112-16,0 0-330 16,3 0-383-16</inkml:trace>
  <inkml:trace contextRef="#ctx0" brushRef="#br0" timeOffset="92906.3453">23644 1669 1472 0,'0'0'380'0,"0"0"-190"16,0 0-6-16,0 0-24 0,0 0-38 15,0 0-60-15,0 0-35 16,12 8 0-16,-8 5 33 16,-2 3-25-16,-2-1-21 15,0 2-13-15,0-2 8 16,-6 0-7-16,-3-2-1 15,1-3 1-15,1-3-2 16,4-3-7-16,2-1-17 16,1-3-4-16,0 0-12 15,1 0-11-15,12 0 23 16,4 0 21-16,5 0 6 16,0 0 1-16,1 0-6 15,-2 0 6-15,-3 0 0 0,-3 7 0 16,-1 4 0-16,-2 1 12 15,1 4 7-15,-2 1 2 16,-3 2-3-16,-2-4-12 16,-5-1-6-16,-1-3 0 15,0-1 0-15,-10-3 21 16,-9-1-6-16,-8-3-14 16,-5-2-1-16,0-1-40 15,-1 0-109-15,7-10-215 16,13-3-533-16</inkml:trace>
  <inkml:trace contextRef="#ctx0" brushRef="#br0" timeOffset="93183.2067">23695 1662 1476 0,'0'0'353'0,"0"0"-179"16,0 0 38-16,0 0-34 15,92-3-61-15,-60 3-70 16,5 0-30-16,-2 4-17 15,4 5-56-15,-9-1-308 16,-9-5-953-16</inkml:trace>
  <inkml:trace contextRef="#ctx0" brushRef="#br0" timeOffset="98175.7746">12577 7611 927 0,'0'0'966'0,"0"0"-742"0,0 0-116 16,0 0 10-16,0 0 28 15,0 0 1-15,10-3-53 16,1 3-29-16,8-2-6 15,0 2-3-15,13 0 3 16,1 0-19-16,7 0-13 16,2 0-12-16,-4 0-8 15,2 0-6-15,-5 2-1 16,-8 3-1-16,-9-3-8 16,-5 3-28-16,-9-3-32 15,-4 1-34-15,0 1-52 16,-4-4-65-16,-6 0-328 15,-2 0-340-15</inkml:trace>
  <inkml:trace contextRef="#ctx0" brushRef="#br0" timeOffset="98523.3981">12568 7778 889 0,'0'0'992'16,"0"0"-794"-16,0 0-79 16,0 0 29-16,0 0 66 15,0 0-22-15,0 0-56 16,97-10-88-16,-38 10-48 16,9 0-27-16,10 3-97 15,-22 5-122-15,-14 1-440 0</inkml:trace>
  <inkml:trace contextRef="#ctx0" brushRef="#br0" timeOffset="102546.1954">14676 7463 65 0,'0'0'0'0</inkml:trace>
  <inkml:trace contextRef="#ctx0" brushRef="#br0" timeOffset="105799.9371">15437 7414 770 0,'0'0'1020'0,"0"0"-813"15,0 0-64-15,0 0 23 16,0 0 37-16,0 0-26 16,0 0-49-16,6-11-52 15,-6 11-40-15,0 0-18 16,0 11 6-16,-9 8 50 15,-6 5-13-15,-6 5-18 16,-4 4-17-16,-2-3-14 16,-2 4-2-16,4-4-9 0,1-4 0 15,5-1-1-15,4-4-11 16,-2-4-32 0,7-5-41-16,0 1-84 0,-2-10-121 15,2-3-364-15,4 0-439 0</inkml:trace>
  <inkml:trace contextRef="#ctx0" brushRef="#br0" timeOffset="106059.4731">15219 7424 1043 0,'0'0'1119'0,"0"0"-945"16,0 0-49-16,0 0 21 15,0 0 38-15,0 0-31 16,0 0-72-16,4-13-46 16,7 29 0-16,-2 6 14 15,4 6-4-15,4 4-13 16,-2 4-19-16,2-2-11 16,-1 1-2-16,0-4-10 15,-7-2-50-15,2-4-70 16,-1-4-140-16,5-3-114 15,-5-5-374-15,0-6-728 0</inkml:trace>
  <inkml:trace contextRef="#ctx0" brushRef="#br0" timeOffset="106323.0634">15729 7349 2034 0,'0'0'567'15,"0"0"-505"-15,0 0-47 16,0 0-4-16,0 0 109 16,0 0 21-16,0 75-51 15,-3-40-35-15,1 5-31 0,1 0-15 16,1 0-9-16,0 1-6 15,-3-7-46-15,-1 1-113 16,1-13-200-16,-3-5-473 16</inkml:trace>
  <inkml:trace contextRef="#ctx0" brushRef="#br0" timeOffset="106742.3213">15912 7420 988 0,'0'0'1407'15,"0"0"-1227"-15,0 0-97 0,0 0-22 16,0 0 21-16,0 0-13 16,0 0 6-16,2 23-12 15,-7 0-19-15,4 4-17 16,-2 4-7-16,3 3-10 15,0-1-2-15,0-3-2 16,6-3-5-16,5-6 0 16,-5-5 1-16,3-6-2 15,1-8 0-15,-1-2 1 16,6 0 10-16,3-12-11 16,1-8-13-16,5-10-1 15,-6-1 4-15,0-7 4 16,-6-1 6-16,-8 1 0 0,-4 3 1 15,-1 5 8-15,-17 4 0 16,-11 2-9-16,-4 3 0 16,4 3-9-16,-1 5-46 15,5 5-95-15,5 2-154 16,13 4-266-16,4-3-127 0</inkml:trace>
  <inkml:trace contextRef="#ctx0" brushRef="#br0" timeOffset="107215.0571">16050 7024 1521 0,'0'0'377'16,"0"0"-159"-16,0 0-30 16,0 0 21-16,0 0 8 15,0 0-39-15,0 0-75 16,21-6-54-16,-3 6-29 16,6 0-14-16,-1 0-5 15,6 0-1-15,-9 2 0 16,2 2 0-16,-8 3 0 15,-2 0 0-15,-2 2-2 16,-6-2-7-16,-4 3-1 0,0 0 2 16,0 4 8-16,-12 1 7 15,-2 0 1-15,0 3-2 16,-5 2-5-16,5-2 0 16,2 0 5-16,2-1-5 15,3-1 0-15,7-2 0 16,0-4 0-16,11-1-1 15,8-2-2-15,7-4-71 16,11-3-135-16,-6-10-262 16,-2-5-383-16</inkml:trace>
  <inkml:trace contextRef="#ctx0" brushRef="#br0" timeOffset="107593.3375">16341 7018 1580 0,'0'0'330'0,"0"0"-150"15,0 0-29-15,0 0-6 16,0 0 8-16,0 0-40 16,0 0-43-16,97 2-24 15,-75 2-13-15,-2 3-15 16,-3 0-8-16,-5-1 4 15,-2 1 1-15,-3 0-8 16,-4 2-5-16,-3 1-2 0,0 1 7 16,0 2 26-16,-14 2 18 15,-1 2-29-15,-2 0-11 16,-3 1-2-16,1-1 3 16,3 0 3-16,3-1-5 15,7-2 9-15,6 0 1 16,0-2-8-16,11 1-3 15,16-3-2-15,3-3-7 16,7 0-51-16,14-7-126 16,-11 0-355-16,-9-7-772 0</inkml:trace>
  <inkml:trace contextRef="#ctx0" brushRef="#br0" timeOffset="109009.8613">16969 7460 542 0,'0'0'835'16,"0"0"-569"-16,0 0-41 15,0 0 0-15,0 0 7 0,0 0-17 16,0 0-42-16,14-29-16 16,-14 27-32-16,0 1-34 15,0 1-28-15,0 0-15 16,0 0-13-16,4 0-17 16,-4 8-17-16,6 10 14 15,0 8 21-15,1 8-9 16,6 4-15-16,0-1-11 15,3-1 5-15,-4 0-5 16,-2-6 0-16,1-2-1 16,-8-5 0-16,-3-4-1 15,0-3 0-15,0-5-18 16,0-4-38-16,0-5-39 0,3-2-60 16,-3 0-195-1,0-8-698-15</inkml:trace>
  <inkml:trace contextRef="#ctx0" brushRef="#br0" timeOffset="109377.6661">17029 7403 1202 0,'0'0'554'0,"0"0"-390"16,0 0 37-16,0 0-6 0,0 0 6 15,0 0-13 1,0 0-54-16,15-35-41 16,-2 34-44-16,4 1-23 0,6 0-11 15,3 1-3-15,2 12-3 16,5 3-8-16,-3 1 1 16,1 2-2-16,-1 1 2 15,0-3-2-15,-10-3 0 16,-5-4-2-16,-5-4-10 15,-7-2-3-15,-3-2 2 16,-3-1-13-16,-19-1 1 16,-6 1 23-16,-6-1 1 15,-3 0-14-15,1 1-44 16,4 5-94-16,6 1-79 16,6-1-365-16,11-5-506 0</inkml:trace>
  <inkml:trace contextRef="#ctx0" brushRef="#br0" timeOffset="109903.3763">17555 7407 1160 0,'0'0'596'16,"0"0"-516"-16,0 0 52 15,0 0 62-15,0 0 25 16,0 0-47-16,0 0-45 0,26-17-54 16,-26 15-38-1,0 2-20-15,-10 0 3 0,-7 0 6 16,-2 0 0-16,-7 2 4 16,2 8-4-16,2 1-12 15,7 2-11-15,0 2 0 16,9 0 0-16,6-2-1 15,0 0 0-15,3-3-9 16,15-4 1-16,-2-2-13 16,10-4-31-16,-4 0-21 15,1-3 4-15,-3-8 5 16,-1-7 18-16,-3 1 9 16,-2-3 28-16,-5 0 9 15,-3 2 21-15,-4 3 37 16,-1 4 36-16,-1 5-21 0,0 2-7 15,0 1-13-15,0 3-30 16,0 0-23-16,0 9 1 16,0 8 0-16,0 3 8 15,0 4-8-15,0-2 8 16,7 0-8-16,6-4-1 16,-6-4-8-16,2-1-33 15,1-9-83-15,-3-4-151 16,-1 0-567-16</inkml:trace>
  <inkml:trace contextRef="#ctx0" brushRef="#br0" timeOffset="110155.7861">17833 7388 1862 0,'0'0'546'16,"0"0"-369"-16,0 0 2 15,0 0-37-15,0 0-63 16,0 0-31-16,0 0 21 16,0 48-18-16,1-24-29 15,8 2-14-15,5-3-8 16,-5-3 0-16,1-4-1 16,-3-5-39-16,-4-8-40 15,-3-3-108-15,0 0-179 0,0-3-585 16</inkml:trace>
  <inkml:trace contextRef="#ctx0" brushRef="#br0" timeOffset="110332.5008">17875 7238 578 0,'0'0'1591'15,"0"0"-1414"-15,0 0-106 16,0 0 15-16,0 0-16 15,0 0-28-15,0 0-42 16,0-10 0-16,1 23-127 16,3-1-352-16,-4-2-306 0</inkml:trace>
  <inkml:trace contextRef="#ctx0" brushRef="#br0" timeOffset="110833.1029">17966 7377 833 0,'0'0'1244'0,"0"0"-1017"15,0 0-24 1,0 0-27-16,0 0-15 15,0 0-35-15,0 0-62 0,16 4-37 16,-6 9-18-16,7 4-8 16,-1 3 7-16,7 6-7 15,-4 0-1-15,1-1-1 16,-4-4 0-16,-4-5-15 16,-5-5-5-16,-1-8 5 15,-6 0-2-15,0-3-2 16,0 0 5-16,-2-14 14 15,-8-6-6-15,0-4 7 16,4-1 1-16,0-3 0 16,-1 1 5-16,7 4 0 15,0 2 15-15,0 4-9 0,0 5-3 16,0 4-3 0,0 3 0-16,7 2-6 0,5 3-13 15,3 0-49-15,6 0-38 16,2 0-57-16,0 0-103 15,1 0-273-15,-3 0-61 16,-8 0-273-16</inkml:trace>
  <inkml:trace contextRef="#ctx0" brushRef="#br0" timeOffset="111251.4715">18369 7363 1270 0,'0'0'650'16,"0"0"-460"-16,0 0-39 15,0 0-5-15,0 0 12 16,0 0-33-16,0 0-55 16,4-2-48-16,-11 2-16 15,-6 0-5-15,1 0-1 16,1 0 0-16,2 0 0 15,1 0-1-15,2 3 0 16,5 4-9-16,1 0 2 16,0-1 7-16,0 4-8 15,8 0 8-15,5 3 1 16,-1-2 1-16,4 0 1 16,2 1-1-16,-2 1 5 15,2 0-6-15,2 0 1 16,-4 4-1-16,-2-4 1 0,-1-1 0 15,-4-1-1-15,-6-1 0 16,-3-4 0-16,0 1-1 16,-12-4 0-16,-14 0-13 15,-20-3-90-15,7 0-239 16,7-6-565-16</inkml:trace>
  <inkml:trace contextRef="#ctx0" brushRef="#br0" timeOffset="112119.7025">18911 6985 1425 0,'0'0'330'0,"0"0"-214"0,0 0-76 16,0 0 96-16,0 0 150 15,0 0-47-15,-52 79-44 16,27-40-41-16,-4 8-46 16,2 6-11-16,-1 2-28 15,1 2-20-15,4-2-11 16,-4-4-14-16,6-2-3 15,-3-4-2-15,5-4-18 16,2-6-1-16,2-5 0 0,5-7-52 16,-3-2-61-16,3-8-189 15,6-6-692-15</inkml:trace>
  <inkml:trace contextRef="#ctx0" brushRef="#br0" timeOffset="113066.3131">19137 7390 884 0,'0'0'633'0,"0"0"-552"15,0 0 49-15,0 0 66 16,0 0 12-16,0 0-52 15,0 0-22-15,33-66-51 16,-51 57-33-16,-9 2 17 16,-11 1 41-1,-6 3 8-15,-4 3-26 0,-1 2-18 16,4 12-26-16,6 4-22 16,17 3-17-16,9 8-5 15,13-1-1-15,7 1 0 16,25 5-1-16,12-8-45 15,13-1-84-15,17-7-136 16,-9-5-312-16,-10-10-254 0</inkml:trace>
  <inkml:trace contextRef="#ctx0" brushRef="#br0" timeOffset="113779.6423">19302 7335 905 0,'0'0'1184'15,"0"0"-1041"-15,0 0-43 16,0 0 22-16,0 0 18 16,0 0-39-16,0 0-59 15,6 17 17-15,2 5-5 16,2 5-28-16,1 3-16 0,-5-1 0 16,1 1-8-16,0-3-1 15,-2-6 0-15,-2-6 0 16,-3-5 0-16,1-4-1 15,-1-6 0-15,0 0-9 16,2 0-4-16,-1-4 2 16,4-12-16-16,3-4 2 15,5-5 17-15,2-5 7 16,6-4-1-16,-5 2 1 16,3 2 1-16,-2 6 21 15,-7 10 5-15,-2 5 2 16,-4 3 3-16,-2 6-2 0,-1 0-7 15,-1 0-5 1,3 3-17-16,0 12 0 0,2 6 10 16,-2 5 7-16,0 1-5 15,0-1-11-15,-3-2 1 16,0-5-1-16,0-5-1 16,0-5 1-16,0-4-1 15,0-2-2-15,0-3-5 16,0 0-5-16,0 0 5 15,3-8 6-15,3-5-13 16,5-9 1-16,1-1 2 16,5-4 4-16,-4 0-2 15,2 1 8-15,-4 7 1 16,-2 5 1-16,-3 5 11 16,-2 5 12-16,-3 1 3 0,1 3 0 15,-1 0-11-15,2 0-9 16,3 7-7-16,0 9 0 15,5 7 9-15,-4 6-1 16,-1 2 4-16,-1 0 13 16,-2-1 1-16,-2-4-8 15,-1-2-11-15,0-7-7 16,0-4 0-16,0-6 0 16,0-4-25-16,0-3-59 15,6-3-104-15,0-10-403 16,5-7-822-16</inkml:trace>
  <inkml:trace contextRef="#ctx0" brushRef="#br0" timeOffset="114382.9934">19689 6952 1073 0,'0'0'692'0,"0"0"-606"15,0 0-3-15,0 0 101 16,0 0 65-16,0 0-26 16,0 0-69-16,11-16-69 15,2 16-36-15,4 0-16 16,5 11 1-16,4-1-2 16,4 1-17-16,-2-1-14 15,-1 0 0-15,-5 3 1 16,-5-4-1-16,-5-1-1 15,-8 2-2-15,-4 0-5 16,0 0 5-16,-7 0 1 16,-9-1 0-16,-4-2 1 0,2 0 2 15,1-4 5 1,1-1 7-16,5 0 1 0,5-2-6 16,3 1-8-16,3 3 6 15,0 0-7-15,0 5 0 16,10 2 1-16,8 2 0 15,3 7 1-15,-5-3-2 16,-1 1 1-16,-7-1 0 16,-5-1-1-16,-3-5-1 15,-13-1 1-15,-13-3-1 16,-17-6-25-16,-37-1-129 16,8-9-231-16,3-5-667 15</inkml:trace>
  <inkml:trace contextRef="#ctx0" brushRef="#br0" timeOffset="133758.0029">3788 9838 871 0,'0'0'781'16,"0"0"-554"-16,0 0-126 15,0 0 62-15,0 0 44 16,0 0-26-16,3-3-55 16,-3 3-30-16,0 0-11 15,0 0-5-15,0 0-14 16,0 0-15-16,0 0-21 16,0 10-14-16,0 8 2 0,-8 6 12 15,-1 3-7-15,-1 7-13 16,-2-1-8-16,0-4-1 15,0 1 5-15,0-3-6 16,2-2 0-16,2-5 0 16,-1-6-1-16,6-1-5 15,0-3-21-15,-1-3-25 16,4-5-63-16,0-2-102 16,0 0-110-16,0-9-400 0</inkml:trace>
  <inkml:trace contextRef="#ctx0" brushRef="#br0" timeOffset="134170.6595">3764 9769 1512 0,'0'0'679'15,"0"0"-587"-15,0 0-50 16,0 0 111-16,0 0 56 16,0 0-54-16,0 0-85 15,46-61-51-15,-16 50-13 16,4 0-4-16,5 5 5 16,0 4-6-16,1 2 0 0,-4 0-1 15,-8 8-1-15,-5 3-1 16,-7 2 1-16,-7-1-5 15,-3-2 5-15,-6 3-5 16,0-2 0-16,-6-1 0 16,-9 0 6-16,-6 0 0 15,-7-1 28-15,-5 2 1 16,-1-3-16-16,-2-1-11 16,0-3-2-16,3 2-8 15,8-3-25-15,7-3-52 16,18 0-123-16,0-2-279 15,10-6-388-15</inkml:trace>
  <inkml:trace contextRef="#ctx0" brushRef="#br0" timeOffset="134996.3187">4474 9670 500 0,'0'0'1246'16,"0"0"-1072"-16,0 0-122 15,0 0 94-15,0 0 34 16,0 0-48-16,0 0-40 16,-36-31-13-16,14 31-10 15,-2 0-8-15,-6 10-5 0,0 4-14 16,5 2-9-16,4 0-18 15,6-1-9-15,8 0-5 16,7-1-1-16,0-4 0 16,4-3 0-16,14 2 0 15,6-8 0-15,1-1-31 16,5 0-34-16,0-1-2 16,-2-9 8-16,-5-3 11 15,-1 0 20-15,-6 1 22 16,-8 1 6-16,-2 0 0 15,-3 5 31-15,-3 0 33 16,0 6 17-16,0 0-35 0,-3 0-30 16,-6 0-2-16,-3 3-5 15,3 6 1-15,0 3-8 16,9 0-2-16,0 4 0 16,0-2 0-1,9 0 6-15,9-2-5 0,-3-4-1 16,4-2-9-16,-5-1-6 15,-1-4-9-15,-4-1 5 16,-3 0 13-16,-3 0 5 16,2-1 0-16,-1-8-6 15,-3-4 5-15,2-3 2 16,-1-1-1-16,4-3 1 16,0 1 0-16,7-2-1 15,4-1-7-15,5 2-16 16,5 2-6-16,1 3-32 0,-2 5 16 15,4 6 23-15,-5 4 16 16,-4 0 6-16,-6 0 1 16,-8 4 0-16,-4 6 0 15,-3 5 6-15,0-1 15 16,-16 3 13-16,-1 3 14 16,-5 0 2-16,1 0-8 15,6-2-11-15,-1-4-7 16,10-1-10-16,3-3-8 15,3-2 0-15,3-2 13 16,16-3-19-16,5-3-10 16,6 0-105-16,3 0-57 15,13-17-133-15,-10-2-325 0,-8 1-464 16</inkml:trace>
  <inkml:trace contextRef="#ctx0" brushRef="#br0" timeOffset="135301.3217">5147 9385 1059 0,'0'0'378'0,"0"0"-83"16,0 0-9-16,0 0-75 15,0 0-73-15,0 0-19 16,0 0-26-16,16 11 71 0,-29 15 0 15,1 5-62-15,0 1-33 16,0 7-20-16,0-2-20 16,-1-1-13-16,7 0-15 15,-2-3 0-15,2-4 0 16,-1-2-1-16,1-3-1 16,0-4-23-16,0-4-31 15,1-4-69-15,-3-1-108 16,0-10-117-16,5-1-344 15,0 0-236-15</inkml:trace>
  <inkml:trace contextRef="#ctx0" brushRef="#br0" timeOffset="135663.7988">4953 9639 1512 0,'0'0'640'0,"0"0"-556"15,0 0 5-15,0 0 82 16,0 0-42-16,0 0-84 16,0 0-29-16,109-6-9 15,-63 6-7-15,-4 0 0 16,-2 0-2-16,-7 0-10 16,-9 0-9-16,-8 0 10 15,-11 0 10-15,-2 0-10 16,-3 0 10-16,0 7 1 15,-6 3 21-15,-9 3 62 0,0 4 26 16,-3 2-12-16,3 0-41 16,3 1-14-16,5-3-17 15,4-3-18-15,3-1-6 16,0-3-1-16,6-7-6 16,10 3-36-16,1-6-64 15,5 0-112-15,-1-7-140 16,-6-5-439-16</inkml:trace>
  <inkml:trace contextRef="#ctx0" brushRef="#br0" timeOffset="135828.168">5335 9544 1661 0,'0'0'533'0,"0"0"-465"0,0 0 23 16,0 0 20-16,0 0-44 15,0 0-67-15,0 0-17 16,0 9-152-16,0 5-217 16,0-3-658-16</inkml:trace>
  <inkml:trace contextRef="#ctx0" brushRef="#br0" timeOffset="136154.2254">5680 9670 1780 0,'0'0'587'16,"0"0"-520"-16,0 0-31 16,0 0 41-16,0 0 18 15,0 0-25-15,-87-10-11 16,63 10-9-16,-1 9-3 15,-2 2-9-15,5 4-2 16,-1 2 12-16,7 3-21 16,5 0-12-16,5-3-6 15,6-1 0-15,3-6-9 16,17 0-13-16,10-7-42 16,4-3-77-16,18-2-126 15,-9-9-269-15,-4-5-223 0</inkml:trace>
  <inkml:trace contextRef="#ctx0" brushRef="#br0" timeOffset="136407.1551">5799 9502 1558 0,'0'0'619'15,"0"0"-551"-15,0 0 15 16,0 0 110-16,0 0 17 15,0 0-73-15,0 0-55 16,0 10-32-16,0 13 20 0,-6 3-18 16,0 3-22-16,0 5-9 15,-3-1-15-15,3 0-5 16,0-1-1 0,0-5-26-16,3-3-61 0,0-4-80 15,3-7-145-15,-3-4-406 16,3-6-268-16</inkml:trace>
  <inkml:trace contextRef="#ctx0" brushRef="#br0" timeOffset="136823.3551">5926 9683 1313 0,'0'0'714'16,"0"0"-618"-16,0 0 13 0,0 0 53 15,0 0-26-15,0 0-44 16,0 0-8-16,46 16-14 16,-27-15-33-16,-2-1-25 15,2 0-12-15,1 0-9 16,-4-3-26-16,-4-5-5 16,-2-1 3-16,-4-1 3 15,-3 0 7-15,-3 0 15 16,0 3 12-16,0 1 19 15,-6 0-4-15,-7 3 16 16,-5 1 8-16,-6 2 2 16,-4 0 6-16,-2 7 0 0,-3 9-1 15,3 4 5-15,2 1 10 16,4 1-1-16,9 1-12 16,5-2-14-16,10-4-14 15,0-1-7-15,10-6-13 16,17-3-19-16,4-7-67 15,29 0-119-15,-9-7-346 16,-2-6-932-16</inkml:trace>
  <inkml:trace contextRef="#ctx0" brushRef="#br0" timeOffset="137265.0642">7106 9703 743 0,'0'0'979'0,"0"0"-769"16,0 0 41-16,0 0 18 15,0 0-16-15,0 0-61 16,0 0-81-16,106 0-60 16,-67 0-32-16,4 3-17 15,-3-1-2-15,-10 0-22 16,-6-2-44-16,-15 2-80 16,-9 5-124-16,-6 0-380 15,-12-1-88-15</inkml:trace>
  <inkml:trace contextRef="#ctx0" brushRef="#br0" timeOffset="137490.464">7052 9865 1517 0,'0'0'876'0,"0"0"-766"15,0 0-27-15,0 0 84 16,0 0-1-16,82 10-85 16,-34-10-57-16,7 0-24 15,-3 0-72-15,-7 0-117 0,-12-4-197 16,-15-2-577-16</inkml:trace>
  <inkml:trace contextRef="#ctx0" brushRef="#br0" timeOffset="141591.4097">6521 9637 633 0,'0'0'707'16,"0"0"-451"-16,0 0 11 16,0 0 5-16,0 0-35 15,0 0-35-15,0 0-34 16,33-16-30-16,-32 14-35 16,-1 2-20-16,0 0-18 15,0 0-16-15,0 0-28 0,0 2-15 16,0 14-4-16,-1 0 19 15,-11 7-9-15,3 0-3 16,0-3-8-16,-4 3 0 16,2-3 5-16,2-3-5 15,3-2 0-15,-1-3 0 16,1-4 0-16,3-4-1 16,3 1 0-16,0-4-1 15,0-1 1-15,0 0-1 16,0 0 1-16,3-9-1 15,6-7-15-15,7-4-5 16,2-4 7-16,3-3 7 16,-3 2-2-16,-3 2 8 15,1 3-5-15,-1 3 5 0,0 5-5 16,0 0-2-16,6 1 7 16,-2 0-8-16,2 4 9 15,-3 1-1-15,0 2 0 16,-3 2 0-16,-9 2 0 15,0 0 0-15,-3 0-5 16,-3 2 6-16,0 8 0 16,0 1 7-16,-9 7 2 15,-2 0 3-15,-5 2 5 16,-2 3 4-16,3-3-2 16,3-1 1-16,2 1-4 0,4-4-8 15,3-5-7 1,3 2 0-16,0-3 4 0,0-4-5 15,3 2-57-15,22-8-66 16,-4 0-142-16,0-2-530 0</inkml:trace>
  <inkml:trace contextRef="#ctx0" brushRef="#br0" timeOffset="144113.6625">9199 9629 1030 0,'0'0'770'0,"0"0"-663"15,0 0 53-15,0 0 62 16,0 0 1-16,0 0-50 16,0 0 13-16,-20 27-42 15,7-4-56-15,-6 1-40 16,-2 5-24-16,-3 4-14 15,0-3-4-15,-1 0-6 0,1-1 0 16,6-8-10 0,5-4-31-16,2-2-35 0,5-8-69 15,6-7-104-15,0 0-254 16,6 0-467-16</inkml:trace>
  <inkml:trace contextRef="#ctx0" brushRef="#br0" timeOffset="144389.9033">9095 9646 345 0,'0'0'1648'0,"0"0"-1431"0,0 0-156 16,0 0 47-16,0 0 98 15,0 0-21-15,0 0-64 16,0 11-40-16,3 4 11 15,1 6-20-15,2 5-18 16,-3 1-10-16,3 3-25 16,0 0-11-16,0-1-8 15,-2-1 0-15,1-4-53 16,-2-4-61-16,0-3-104 16,-3-7-315-16,3-4-490 0</inkml:trace>
  <inkml:trace contextRef="#ctx0" brushRef="#br0" timeOffset="144646.0788">9426 9660 1780 0,'0'0'607'0,"0"0"-523"16,0 0 35-16,0 0 82 15,0 0-6-15,0 0-74 16,0 0-40-16,3 6-44 16,-3 8-8-16,0 9-10 15,0 0-10-15,0 6-8 16,0 1-1-16,0-1-13 16,0-1-79-16,-6 2-98 0,0-10-265 15,3-5-332-15</inkml:trace>
  <inkml:trace contextRef="#ctx0" brushRef="#br0" timeOffset="145044.6388">9650 9597 1949 0,'0'0'385'16,"0"0"-290"-16,0 0-52 15,0 0 58-15,0 0 74 16,0 0-29-16,0 0-32 16,-55 75-35-16,44-44-42 0,2-2-23 15,3-1-13-15,3-2 7 16,3-6-8-16,0-2 0 16,9-7 2-16,10-1-1 15,4-7-1-15,7-3-24 16,-2 0-8-16,5-13 5 15,-3-4 8-15,-2-2-12 16,-7-5 2-16,-3-5 14 16,-5 0 5-16,-10-2 10 15,-3 2 11-15,-9 3 10 16,-19 6-11-16,-8 3-2 16,-7 3-7-16,1 4 8 15,6 4-9-15,8 5-66 0,10 1-224 16,9 0-405-16,9 0-525 0</inkml:trace>
  <inkml:trace contextRef="#ctx0" brushRef="#br0" timeOffset="145551.9868">9808 9330 1655 0,'0'0'644'0,"0"0"-558"16,0 0 34-16,0 0 44 15,0 0 7-15,0 0-53 16,0 0-50-16,27-33-43 16,-14 28-13-16,2 0-11 15,6 5 0-15,1 0 0 16,1 0 0-16,-4 0-1 16,-2 2-1-16,-1 8 0 15,-10 1 0-15,-3 1-7 0,-3 5 2 16,0-3 6-1,-3 2 0-15,-6 3 0 0,-9-5 1 16,0 3 1-16,-1-1 4 16,-5-2-5-16,9-2 7 15,0-1 2-15,6-2 1 16,9-2-5-16,0 0-5 16,3 2 1-16,12-5-2 15,6 1-20-15,3-3-80 16,1-2-124-16,-4 0-111 15,-9-10-449-15</inkml:trace>
  <inkml:trace contextRef="#ctx0" brushRef="#br0" timeOffset="145915.6935">10084 9310 620 0,'0'0'1438'16,"0"0"-1205"-16,0 0-41 16,0 0-5-16,0 0-45 15,0 0-57-15,0 0-28 16,98-18-15-16,-75 18-17 16,-4 0-13-16,-4 0-3 15,-3 1-8-15,-9 9 0 16,-3 6 0-16,0 1 6 0,-9 3 4 15,-9 0 8-15,-4 3 4 16,-1 0 2-16,1-3-2 16,4-4 1-16,6 0-3 15,6-5-5-15,3-2-1 16,3-5 2-16,3 3-10 16,15-1-7-16,9-4-19 15,6 0-77-15,16-2-139 16,-7-3-355-16,-4-7-725 0</inkml:trace>
  <inkml:trace contextRef="#ctx0" brushRef="#br0" timeOffset="147482.4747">11264 9485 1182 0,'0'0'603'0,"0"0"-447"16,0 0-6-16,0 0 52 16,0 0-3-16,0 0-39 15,0 0-43-15,31-24-25 16,-31 24-20-16,0 2-27 15,0 13-8-15,0 5 15 16,-10 7-2-16,-5 3-10 0,-6 2-1 16,-4 2-1-16,-1 1-8 15,-2-1-8-15,-2 1-5 16,-3 0-2-16,5-2-2 16,-2-1-4-16,4 1-2 15,6-4-1-15,5-5-5 16,3-4-1-16,6-3 0 15,3-7-6-15,3-5-17 16,0-1-28-16,0-4-27 16,0 0-3-16,7-6-66 15,7-17-156-15,-2 3-267 16,-3-1-292-16</inkml:trace>
  <inkml:trace contextRef="#ctx0" brushRef="#br0" timeOffset="147925.6528">11019 9557 687 0,'0'0'705'15,"0"0"-567"-15,0 0-4 16,0 0 102-16,0 0 67 16,0 0-38-16,0 0-85 15,-22-56-53-15,22 50-15 16,0 3-9-16,6 1-45 0,-3 2-30 16,0 0-14-16,1 11-8 15,-1 6 18-15,3 8 18 16,2 4-8-16,1 3-7 15,7 4-10-15,-1 2-7 16,6-4-4-16,1 3-4 16,2-4-1-16,-3-3 0 15,0-4 1-15,-2 1-1 16,-2-5 0-16,-1-2-1 16,-4-6-1-16,-6-1-32 15,-2-7-30-15,-4 1-42 0,0-4-117 16,-1-3-140-16,-8 0-342 15,0-10-357-15</inkml:trace>
  <inkml:trace contextRef="#ctx0" brushRef="#br0" timeOffset="148330.231">11376 9732 1092 0,'0'0'593'0,"0"0"-438"15,0 0 50-15,0 0-9 16,0 0-42-16,0 0-37 15,0 0-30-15,0-3 9 16,-12 2-52-16,-12 1-28 16,-7 0 9-16,-11 0 38 15,-7 0 4-15,-2 0-19 16,-3 0-9-16,-1-6-9 16,6 1-15-16,10-2-13 15,8 0-2-15,14 1 0 16,14-1-29-16,3 4-65 0,10-1-185 15,34 4-184 1,-4 0-126-16,-1 3-413 0</inkml:trace>
  <inkml:trace contextRef="#ctx0" brushRef="#br0" timeOffset="149269.5749">11847 9633 147 0,'0'0'1129'15,"0"0"-980"-15,0 0-97 16,0 0 79-16,0 0 136 16,0 0-13-16,0 0-41 15,-25-12-26-15,25 10-19 16,0-4-29-16,0 0-51 0,6-1-49 16,3-3-3-16,4 1-21 15,1 2-8-15,-1 3 2 16,2 1-8-16,3 0-1 15,0 3 0-15,1 0 0 16,2 0 0-16,-3 7 6 16,-3 0 0-16,-3 2 4 15,-3 1 2-15,-2 3-4 16,-7-2-7-16,0 5 11 16,0-3-3-16,-13 4-1 15,-2 2-2-15,-3-2-5 16,-4 2 7-16,-4 1-2 15,1 1 1-15,-5-1 5 16,-2 0 2-16,3 0 4 16,-1-3 7-16,1 1-7 0,9-4 0 15,8-4-3-15,1-5-7 16,11 0-7-16,0-3 8 16,5 1 30-16,16 0-15 15,6 2-8-15,8 0-10 16,7-1-4-16,-3 2-1 15,-3-2 1-15,-3 2-1 16,-8-2 1-16,-7 0-1 16,-6-2-1-16,-9-2-1 15,0 0-10-15,-3 4-20 16,0-4-18-16,-18 0-70 16,0-4-186-16,-4-5-948 0</inkml:trace>
  <inkml:trace contextRef="#ctx0" brushRef="#br0" timeOffset="153495.5121">13117 9560 1081 0,'0'0'221'0,"0"0"6"15,0 0-26-15,0 0 75 16,0 0-11-16,0 0-23 15,0-3-37-15,0 3-37 0,0 0-53 16,0 0-41-16,0 0-32 16,0 13-7-16,-12 7 8 15,-3 8-10-15,-7 4-7 16,-1 4-13-16,-5 0-4 16,1 2 2-16,0-3 1 15,2-2 9-15,1-3 5 16,6-5-12-16,5-7-13 15,4-2 0-15,4-9-1 16,3 0-12-16,2-7-25 16,0 0-24-16,0 0-40 15,0 0-53-15,2 0-143 16,-2-10-218-16,0 0-263 0,0 0-602 16</inkml:trace>
  <inkml:trace contextRef="#ctx0" brushRef="#br0" timeOffset="153847.8021">12802 9547 1305 0,'0'0'640'0,"0"0"-492"16,0 0-3-16,0 0 56 0,0 0 39 16,0 0-84-16,0 0-44 15,13-22-44-15,1 32-16 16,-2 8-1-16,3 7 1 16,3 7-5-16,4 1-10 15,2 4-13-15,0 1-9 16,3-4-9-16,-2-1-6 15,-1-6-13-15,-9-5-30 16,-5-4-16-16,-7-5-17 16,-3-3-57-16,0-10-133 15,0 0-270-15,0 0-304 0</inkml:trace>
  <inkml:trace contextRef="#ctx0" brushRef="#br0" timeOffset="154135.4267">13250 9680 1077 0,'0'0'846'15,"0"0"-691"-15,0 0-9 16,0 0-18-16,0 0 56 15,0 0-15-15,0 0-12 16,-51 0-6-16,17 3-39 0,-5-3-35 16,-6 4-22-16,5-2-16 15,1-1-30-15,11-1-9 16,6 0-64-16,17 0-100 16,5-10-291-16,4-1-887 0</inkml:trace>
  <inkml:trace contextRef="#ctx0" brushRef="#br0" timeOffset="161225.6297">13695 9613 2032 0,'0'0'471'0,"0"0"-411"16,0 0-21-16,0 0 116 0,0 0 22 15,0 0-44 1,0-3-41-16,2 1-16 0,-1 2-14 16,-1 0-21-16,0 0-20 15,0 5-12-15,0 13-1 16,0 8 8-16,0 10 2 16,-3 0-16-16,2 4 4 15,-1-3-6-15,2-8-17 16,0-2-38-16,0-7-29 15,0-5-30-15,0-1-61 16,0-4-125-16,0 0-187 16,2-4-259-16</inkml:trace>
  <inkml:trace contextRef="#ctx0" brushRef="#br0" timeOffset="161691.0067">13960 9594 1435 0,'0'0'304'16,"0"0"-68"-16,0 0-44 15,0 0-21-15,0 0-27 16,0 0 11-16,0 0 3 15,-74 46-40-15,57-20-45 0,5 1-22 16,6 5-23 0,3-1-8-16,3 2-7 0,0-4-7 15,12-3-6-15,5-7-9 16,5-4-3-16,1-3-8 16,3-8-6-16,-3-4-10 15,2 0-6-15,-3-11 12 16,2-9-5-16,-8-8 13 15,1-2 6-15,-5-6 7 16,-8 2 9-16,-4-1 0 16,-7 7 50-16,-13 3-23 15,-5 4-18-15,-5 5-7 16,-2 0 5-16,3 6 1 0,5 4-8 16,6 2-17-1,5 2-74-15,5 2-112 0,8 8-166 16,0 6-268-16,11 0-50 0</inkml:trace>
  <inkml:trace contextRef="#ctx0" brushRef="#br0" timeOffset="162176.1607">14263 9611 1370 0,'0'0'320'16,"0"0"-165"-16,0 0 29 15,0 0 21-15,0 0-11 16,0 0-58-16,0 0-36 15,0-1-28-15,-3 1-25 16,-5 7 0-16,-2 7 20 16,1 5-25-16,-3 7-17 15,2 1-10-15,6 5-9 16,4-1-4-16,0-2-1 16,11 0-1-16,10-8-1 0,6-4-17 15,4-7-6-15,5-7-14 16,1-3-3-16,-1 0 2 15,-5-10 18-15,-4-7 20 16,-6-6 1-16,-6 1 1 16,-9-5 14-16,-6 0 21 15,0 0 22-15,-12 2-38 16,-12 0-8-16,-1 6-5 16,-5-1-5-16,4 8-2 15,7 2-8-15,0 6-88 16,5 4-117-16,7 0-152 15,4 1-317-15,3 8-345 0</inkml:trace>
  <inkml:trace contextRef="#ctx0" brushRef="#br0" timeOffset="162606.6738">14721 9624 1577 0,'0'0'573'0,"0"0"-498"16,0 0-7-16,0 0 97 0,0 0-22 15,-85-3-63 1,66 15-37-16,5 2-2 0,2 6 9 15,2 3 6-15,5 5-21 16,5 0-20-16,0 1-1 16,0-5-8-16,15 0-5 15,3-7 5-15,6-2-4 16,2-5 4-16,6-7-6 16,1-3-1-16,1 0-8 15,-4-10 8-15,0-8-1 16,-8-4 1-16,-1-4 0 15,-6-6 1-15,-9-2 0 16,-6 1 9-16,0 0 15 16,-25 4-23-16,-11 2-1 0,-45-5-72 15,9 10-188-15,7 5-637 0</inkml:trace>
  <inkml:trace contextRef="#ctx0" brushRef="#br0" timeOffset="164514.9832">15583 9722 971 0,'0'0'511'16,"0"0"-305"-16,0 0-36 0,0 0 49 15,0 0 24-15,0 0-21 16,0 0-39-16,14 0-65 16,5 0-30-16,1 0-20 15,12 0-15-15,7 0-5 16,6 0-19-16,7 0-19 15,1 0-10-15,1 0 0 16,-6 0-17 0,-11 0-16-16,-11 4-7 0,-12-1-29 15,-11 3-49-15,-3-2-65 0,-7 3-23 16,-29 2-121 0,7-1-273-16,-4-2-276 0</inkml:trace>
  <inkml:trace contextRef="#ctx0" brushRef="#br0" timeOffset="164730.3031">15577 9894 157 0,'0'0'1342'15,"0"0"-1074"-15,0 0-101 16,0 0 83-16,0 0-29 15,0 0-26-15,0 0-35 16,75 17-80-16,-32-14-50 0,2 0-30 16,1 0-44-1,-1-2-136-15,-10-1-190 0,-9 0-502 0</inkml:trace>
  <inkml:trace contextRef="#ctx0" brushRef="#br0" timeOffset="183750.2037">13957 7424 611 0,'0'0'150'15,"0"0"-47"-15,0 0 11 16,0 0-15-16,0 0-71 15,0 0 59-15,-12 0-9 16,6 0 13-16,-2 0 6 16,4 0-4-16,-1 0 5 15,1 0-2-15,1 0 2 16,0 0 3-16,0 0 2 0,3 0 11 16,0 0 15-16,0 0 9 15,0 0-8-15,0 0-22 16,0-3-40-16,0 2-27 15,6-5-25-15,1-1-15 16,2 0 0-16,2 1 0 16,-2 0 0-16,-3 2-1 15,0 3 1-15,2-2-1 16,5 0-1-16,3 0 0 16,2 3 0-16,3 0-1 0,-3 0 1 15,-5 0-1 1,-2 0-5-16,-5 0 6 0,-2 0-8 15,-1 4 8-15,-3 4 0 16,0 0 0-16,0 5 1 16,0 0 0-16,-3-2 0 15,-7 1 0-15,0 4 1 16,-3-1-1-16,0-3 1 16,-10 2 5-16,1 5 3 15,-10-5-3-15,-1 2 4 16,-3 1-1-16,3 0-7 15,3-4 4-15,12-1-5 16,5-5 0-16,7-2 0 16,6-3 7-16,0 0-2 15,0-2 4-15,16 1-2 0,2 2 10 16,9-2 13-16,-2 2-12 16,5-3-7-16,-3 2-6 15,-1-2-5-15,-1 0-1 16,-6 0 1-16,-1 0-1 15,-3 0-1-15,-3 0-46 16,-4 0-39-16,-2 0-39 16,1 0-61-16,2 0-125 15,-2 0-295-15,-1-3-454 0</inkml:trace>
  <inkml:trace contextRef="#ctx0" brushRef="#br0" timeOffset="183922.6581">14185 7599 1217 0,'0'0'801'0,"0"0"-613"16,0 0-27-16,0 0-48 16,0 0-31-16,0 0-52 15,0 0-23-15,6 7-7 16,-3-4-96-16,0 1-245 15,-2-3-454-15</inkml:trace>
  <inkml:trace contextRef="#ctx0" brushRef="#br0" timeOffset="184506.635">14512 7333 1679 0,'0'0'337'0,"0"0"-133"16,0 0-50-16,0 0-37 16,0 0-41-16,0 0-48 15,0 0 17-15,24 20 8 16,-24-3-20-16,0 3-1 15,-5 4-10-15,-11-2-6 0,-2 2-8 16,-3-4-7-16,2 0 0 16,7-3 0-16,2-5 0 15,7-2-1-15,3-3 0 16,0-1 0-16,16-2 0 16,7-4 2-16,9 2 4 15,1-2-6-15,-1 0 0 16,0 0-8-16,-9 0-5 15,0-5 1-15,-10 0 5 16,-1-4 7-16,-1 2 0 16,-5-3 1-16,0-3 0 15,-3 1 11-15,1-2 12 16,2-1 1-16,-2 3 19 0,-1 2 14 16,0 2-4-1,1 1 5-15,-1 4 0 0,-3 2-17 16,0 1-8-16,0 0-16 15,0 0-9-15,0 12-9 16,0 9 8-16,0 12 38 16,-10 3-7-16,4 4-17 15,-1 4-16-15,3-3-6 16,-2 16-84-16,3-7-121 16,-6-12-671-16</inkml:trace>
  <inkml:trace contextRef="#ctx0" brushRef="#br0" timeOffset="187881.1519">8173 9640 658 0,'0'0'112'0,"0"0"241"16,0 0-193-16,0 0-84 15,0 0 88-15,0 0 44 16,0 0 4-16,-26 3-40 0,26-3-25 16,0 0-24-16,0 0-6 15,0 0-15 1,0 0 2-16,0 0-15 0,0 0-11 16,0 0-12-16,0 0-24 15,6-3-9-15,14-9-20 16,2-3-13-16,2 3 0 15,1 4-1-15,-8-1 1 16,-1 8-1-16,-4-1-5 16,-3 2 4-16,0 0 1 15,-3 0-1-15,-3 0 1 16,-3 2-11-16,0 9 4 16,0 3 8-16,0 2 0 0,-11 3 7 15,-5-2 4 1,1 3-4-16,-6 0 1 0,-1-1-7 15,-1 1 7 1,1-3-7-16,3 2 10 0,2-5 1 16,4-2-1-16,4-5-5 15,6-1-5-15,3-5 0 16,0 2 1-16,0-3-1 16,0 3 0-16,6-1 0 15,3 0 8-15,7-2 0 16,-2 0-1-16,5 0-7 15,-7 0-1-15,3 0 0 16,-6 0-15-16,-3 0-20 16,0 0-44-16,7 0-105 15,4-10-164-15,-1 3-361 0,-1-2-107 16</inkml:trace>
  <inkml:trace contextRef="#ctx0" brushRef="#br0" timeOffset="188037.5576">8407 9756 1385 0,'0'0'339'0,"0"0"-216"15,0 0 92-15,0 0 65 16,0 0-63-16,0 0-47 16,0 0-72-16,0 47-66 15,6-42-32-15,7-1-114 16,-1-4-166-16,-1 0-675 0</inkml:trace>
  <inkml:trace contextRef="#ctx0" brushRef="#br0" timeOffset="188577.8999">8698 9528 209 0,'0'0'1734'16,"0"0"-1477"-16,0 0-167 15,0 0 38-15,0 0 16 16,0 0 14-16,0 0-48 0,0 46-28 16,-6-23-23-16,-6-2-17 15,0 1-26-15,0 1-7 16,-3 0-8-16,2-1 1 15,-1-2-1-15,1-2 6 16,4-1-7-16,6-4 0 16,3-3-1-16,0-2-6 15,0-3-2-15,15-5-8 16,9 0 5-16,4 0 0 16,2-5 0-16,-2-3-4 15,-4-2 4-15,-6 3 5 16,-3-2 7-16,-6 1 0 15,-3 1 6-15,-3-3 2 0,4-3 19 16,-4 3 4-16,0-2 2 16,3-1-8-16,-1-2 1 15,1 9-4-15,1 0 1 16,-4 2 10-16,-3 1-3 16,0 3-15-16,0 0-15 15,0 14 1-15,0 9 10 16,0 6 24-16,-7 8 8 15,-2 6-9-15,1-2-23 16,-5 11-11-16,4-13-151 16,0-10-472-16</inkml:trace>
  <inkml:trace contextRef="#ctx0" brushRef="#br0" timeOffset="190956.1648">16641 9560 212 0,'0'0'713'15,"0"0"-122"-15,0 0-426 0,0 0 7 16,0 0 61-16,0 0 9 16,0 0-33-16,0-9-21 15,0 9-48-15,0-1-19 16,0 1-30-16,0 0-25 15,0 0-22-15,0 0-22 16,0 0-17-16,0 1-5 16,0 11-2-16,0 5 2 15,0 3-1-15,0 1 0 16,0 4 0-16,-6-1 0 16,0-1-5-16,-3 2 5 15,-2-4 0-15,5 0 0 16,2-6-7-16,2-5 7 0,2-3-17 15,2-4 12 1,16-3 6-16,6 0-9 0,9 0-12 16,4-6-11-16,-3-4 11 15,-1 0 9-15,-6 3 0 16,-6 1 3-16,-7 5 8 16,-4-2 1-16,-7 3 0 15,-3 0 0-15,0-3 1 16,0 3 5-16,0 0-4 15,0 0 7-15,0-3-9 16,0 2 0-16,0-2 0 16,0-1 1-16,-3-2 8 15,3-1-7-15,-3 0 5 16,3-1-7-16,0-2 1 16,0-1 8-16,0 1-3 0,0-2-5 15,0 5 10-15,3-3-5 16,0 3 4-16,0 4 10 15,-3 2 1-15,0 1-2 16,0 0-7-16,0 0 0 16,0 0-6-16,0 4-5 15,0 10 11-15,0 7 6 16,0 4 0-16,0 1-10 16,3 7 2-16,1-1-10 15,0-2 0-15,-1-2-1 16,0-5-48-16,2-1-58 15,1-5-92-15,12 0-165 16,-3-4-398-16,3-6-423 0</inkml:trace>
  <inkml:trace contextRef="#ctx0" brushRef="#br0" timeOffset="191131.1301">17116 9838 1622 0,'0'0'761'16,"0"0"-665"-16,0 0-27 15,0 0 26-15,0 0-43 16,0 0-52-16,0 0-82 16,7 37-203-16,2-31-545 0</inkml:trace>
  <inkml:trace contextRef="#ctx0" brushRef="#br0" timeOffset="191683.8923">17444 9619 1388 0,'0'0'632'0,"0"0"-507"16,0 0 104-16,0 0-47 16,0 0-36-16,0 0-44 0,0 0-14 15,-71-62-24-15,51 62-19 16,-3 0-21-16,4 0-9 16,-1 0-3-16,8 10-11 15,5 3 0-15,4 1 6 16,3 2-1-16,0 2-5 15,18 1 4-15,9 1-4 16,1 2 0-16,5-1 8 16,0-2-9-16,-5 1-16 15,-1 0 7-15,-5-3-4 16,-5 3-8-16,-3-3-9 16,-6 0 6-16,-4 1 6 15,-4-1 6-15,0-5 6 0,-1 2 0 16,-8-4 4-1,-4-4 1-15,1-5 1 0,-5-1-1 16,5 0 1-16,2-11 0 16,7-4 15-16,3-9-5 15,0-4-2-15,3-4-2 16,9-3-6-16,5 1-1 16,2 3 1-16,-5 6 0 15,-2 8 0-15,-2 4-32 16,-3 6-20-16,-1 4-85 15,-6 3-121-15,3 0-464 16,-3 0-676-16</inkml:trace>
  <inkml:trace contextRef="#ctx0" brushRef="#br0" timeOffset="192226.6508">18087 9578 646 0,'0'0'1026'15,"0"0"-730"-15,0 0 20 16,0 0-49-16,0 0-36 16,0 0-83-16,0 0-51 15,0 2-48-15,-13 12 7 0,-4 10 10 16,-5 4-35-16,2 4-5 16,-3 0-20-16,5 3 1 15,4-4-6-15,0-1-1 16,4-4 0-16,2-6-10 15,5-4-35-15,2-2-58 16,1-9-104-16,0 0-319 16,7-5-435-16</inkml:trace>
  <inkml:trace contextRef="#ctx0" brushRef="#br0" timeOffset="192444.1809">17983 9587 1964 0,'0'0'331'16,"0"0"-155"-16,0 0 28 15,0 0-7-15,0 0-65 16,0 0-28-16,0 0-23 16,29 73-30-16,-11-40-27 15,9 3-15-15,-4-2 0 16,3-2-9-16,-6-2-52 15,-1-3-65-15,1 2-113 16,-4-10-290-16,-3-5-556 0</inkml:trace>
  <inkml:trace contextRef="#ctx0" brushRef="#br0" timeOffset="192720.2482">18427 9624 1991 0,'0'0'341'16,"0"0"-164"-16,0 0 33 15,0 0-36-15,0 0-66 16,0 0-67-16,0 0-18 15,1 45-3-15,2-15-7 16,1 0-13-16,-1 3-22 16,0-2-149-16,3 1-172 0,4-5-532 15,-3-8-708-15</inkml:trace>
  <inkml:trace contextRef="#ctx0" brushRef="#br0" timeOffset="193325.8466">18626 9600 608 0,'0'0'884'16,"0"0"-629"-16,0 0 53 0,0 0-35 16,0 0-60-16,0 0-33 15,0 0-46-15,-23 4-47 16,20 10-29-16,-5 5-19 16,3 1-21-16,3 6-9 15,2 1-9-15,0 2 0 16,4 1-22-16,7-4-23 15,4-3 13-15,1-3 4 16,5-4-20-16,-5-8-3 16,7-5 11-16,-4-3 13 15,0-3 17-15,4-14 1 16,-3-4 9-16,-1-8 6 16,-5-4 4-16,-5-3 6 0,-6 0 4 15,-3 6 8-15,-4 1 4 16,-15 6-23-16,-5 5-9 15,-10 11-105-15,2 4-209 16,9 3-531-16</inkml:trace>
  <inkml:trace contextRef="#ctx0" brushRef="#br0" timeOffset="194023.8224">18671 9194 1035 0,'0'0'590'0,"0"0"-388"15,0 0 70-15,0 0-22 16,0 0-41-16,0 0-38 15,0 0-83-15,35-11-56 16,-12 9-23-16,4-2-8 16,2 4 0-16,-4 0-1 0,-1 0 0 15,-8 0 0-15,-4 8-1 16,-1 1-8-16,-8 7 0 16,-3-2 3-16,0 6 5 15,-17 0 1-15,2-1 0 16,1 1 2-16,-3-1 5 15,4 2 14-15,7-4-3 16,3-1 6-16,3-3-3 16,0-3-8-16,13-1-1 15,13-5-5-15,3-4-7 16,11 0-94-16,13-4-144 16,-9-12-463-16,-9 3-737 0</inkml:trace>
  <inkml:trace contextRef="#ctx0" brushRef="#br0" timeOffset="194518.7798">19120 9203 1371 0,'0'0'291'0,"0"0"4"15,0 0-46-15,0 0-70 16,0 0-47-16,0 0-19 16,0 0 2-16,6 19-26 15,-3-4-36-15,-1 2-24 16,-2-2-9-16,0-1-11 0,0 0-9 16,0-1 2-16,0-3-1 15,-5-2-1-15,2-3 1 16,2-2 0-16,1-3 0 15,0 0 0-15,3 0-1 16,9-6-5-16,9-4-13 16,-2-3 8-16,1 2 8 15,-3 2 2-15,-3 1 0 16,-3 5 8-16,-1 3 4 16,0 0-1-16,3 0 1 15,3 11 10-15,0 1-2 16,0 5 2-16,1 0-4 15,-4 0-5-15,0 2 1 16,-5-6-7-16,-4 1-6 0,-4-5-1 16,0-2 0-16,-4-3 0 15,-15-1 0-15,-3 0-1 16,-4-3-16-16,3 0-23 16,11 0-89-16,8-3-141 15,4-6-495-15</inkml:trace>
  <inkml:trace contextRef="#ctx0" brushRef="#br0" timeOffset="194822.2853">19210 9111 722 0,'0'0'1091'0,"0"0"-871"15,0 0 82-15,0 0-17 16,0 0-32-16,0 0-77 16,0 0-74-16,49 0-57 15,-10 0-29-15,3 0-10 16,0 0-6-16,-8 0-34 0,-4 3-56 15,-13 7-102 1,-4-3-273-16,-13 0-614 0</inkml:trace>
  <inkml:trace contextRef="#ctx0" brushRef="#br0" timeOffset="195906.1743">19774 9557 707 0,'0'0'1004'0,"0"0"-760"0,0 0 6 15,0 0-17-15,0 0-37 16,0 0-41-16,0 0-42 16,0-10 0-16,0 10-27 0,1 0-23 15,1 0-24-15,1 0-10 16,1 13-8-16,7 5 10 15,-2 5-11-15,1 7-11 16,2-1-8-16,-2 1-1 16,0-1 0-16,-3-2-24 15,-3-7-32-15,-1-1-25 16,-1-5-56-16,-2-5-132 16,0-3-367-16,0-6-435 0</inkml:trace>
  <inkml:trace contextRef="#ctx0" brushRef="#br0" timeOffset="196243.6114">19826 9488 1081 0,'0'0'583'16,"0"0"-408"-16,0 0 124 15,0 0-44-15,0 0-28 16,0 0-42-16,0 0-67 16,43-62-40-16,-23 62-36 15,3 3-20-15,5 7-21 16,5 7 6-16,0-1-6 16,-1 2-1-16,-7 0 0 15,-4-2 0-15,-9-5-8 16,-9 1-20-16,-3 1 10 0,-10-2 12 15,-16 1-1-15,-9-2 5 16,-7-3-17-16,0-3-28 16,5-4-53-16,8 3-89 15,13-3-199-15,11 0-496 0</inkml:trace>
  <inkml:trace contextRef="#ctx0" brushRef="#br0" timeOffset="197024.4159">20262 9432 1400 0,'0'0'743'16,"0"0"-588"-16,0 0 40 15,0 0-45-15,0 0-56 16,0 0-17-16,0 0-12 15,-57 26-1-15,36-6-31 16,5 3-21-16,2-3-3 16,7-3-9-16,2-2 1 15,4-4-1-15,1-3 0 16,0-2-1-16,0-1-16 16,9-5-4-16,6 0-21 15,1 0-13-15,5-13 0 0,1-2 18 16,-2-2 11-16,1-3 16 15,-8 0 10-15,-1 0 0 16,-5 6 42-16,0 3 22 16,-4 3 12-16,-3 5-4 15,0 3-22-15,0 0-27 16,0 0-23-16,0 0-6 16,0 13 0-16,0 3 6 15,0 5 1-15,7 0-1 16,3 1 0-16,4-2 1 15,7-5-1-15,-4-2-1 16,2-6-14-16,-3-4-1 16,-3-3-5-16,-1 0-18 15,-1-6 7-15,-5-7 19 16,0-6 1-16,-3-3 6 0,-3-3-3 16,0 2-6-16,0 2 14 15,-5 2 1-15,-2 6 9 16,4 3 16-16,-3 4 5 15,6 2-2-15,0 4-10 16,0-2-9-16,0 2 2 16,6-5-11-16,6-1-8 15,7 2-1-15,5-2 3 16,1 2-6-16,-1-2 5 16,-3 5 6-16,-3-1 1 15,-11 2 1-15,-1 0 0 16,-3 0 0-16,-3 6 1 15,0 8 8-15,0 5 1 0,-4 4-4 16,-4-3 1-16,4 6-2 16,0-5 1-1,4-1-1-15,0-3 3 0,13-2-8 16,9-5 8-16,8-3-9 16,7-1-37-16,21-6-119 15,-8 0-197-15,-9-10-659 0</inkml:trace>
  <inkml:trace contextRef="#ctx0" brushRef="#br0" timeOffset="197445.5053">20940 9108 1448 0,'0'0'533'0,"0"0"-397"0,0 0 74 15,0 0 10 1,0 0-15-16,0 0-59 0,0 0-8 16,-14 50-32-16,6-15-53 15,5 5-20-15,3 3-24 16,0 3-3-16,16 1-6 16,6 3 6-16,1-5-6 15,3-4-8-15,-7-8-13 16,-4-7-37-16,-4-6-13 15,-6-7-23-15,-2-6-96 16,0-7-167-16,-3 0-508 0</inkml:trace>
  <inkml:trace contextRef="#ctx0" brushRef="#br0" timeOffset="197793.7304">20920 9402 1861 0,'0'0'376'16,"0"0"-197"-16,0 0-38 15,0 0-58-15,107 3-50 16,-67-3-22-16,-1 0-5 16,-4 0-6-16,-9 0-2 15,-6-3-4-15,-11 0 6 16,-5 3 7-16,-4 0 6 15,0 0-1-15,0 0-1 16,-1 9 53-16,-4 5 40 16,2 3-14-16,3 0-15 0,0 2-32 15,0 0-13-15,8-2-15 16,3-4-13-16,5-2-1 16,-2-4-1-16,1-5-30 15,2 1-76-15,-2-3-144 16,-4 0-263-16,-6-4-475 0</inkml:trace>
  <inkml:trace contextRef="#ctx0" brushRef="#br0" timeOffset="197961.6695">21239 9333 1382 0,'0'0'951'0,"0"0"-806"0,0 0 68 16,0 0-58-16,0 0-100 15,0 0-55-15,0 0-43 16,10-3-224-16,2 10-385 16,5-1-734-16</inkml:trace>
  <inkml:trace contextRef="#ctx0" brushRef="#br0" timeOffset="198240.3676">21518 9365 1955 0,'0'0'505'15,"0"0"-356"-15,0 0 9 16,0 0-44-16,0 0-19 16,-81-12-27-16,66 12-31 15,-1 0-16-15,5 4-12 16,1 7-9-16,4 6 1 15,3 0-1-15,3 3 0 16,0 0 0-16,0-4 0 16,11 0-31-16,5-5-9 15,8-4-50-15,22-7-125 16,-1 0-287-16,-5-10-674 0</inkml:trace>
  <inkml:trace contextRef="#ctx0" brushRef="#br0" timeOffset="198563.4543">21781 9011 614 0,'0'0'993'0,"0"0"-859"0,0 0 30 15,0 0 64-15,0 0-36 16,0 0 1-16,0 0 5 15,0 0-48-15,0 0-55 16,0 8-30-16,0 10 14 0,0 5-30 16,0 6-1-1,0 6-10-15,0 6-16 0,7 5-10 16,5 3-11 0,0-2 0-16,-1-1-1 0,0-4-15 15,-3-8-24-15,-2-5-40 16,1-3-83-16,-3-9-199 15,-1-10-465-15</inkml:trace>
  <inkml:trace contextRef="#ctx0" brushRef="#br0" timeOffset="199308.1103">22063 9293 1106 0,'0'0'397'0,"0"0"-133"0,0 0 43 16,0 0-102-16,0 0-73 15,0 0-47-15,0 0-41 16,0 0-29-16,0 0-15 16,-3 0-2-16,0 0 2 15,-5 0 2-15,-1 6-1 16,-3-2 0-16,2 3 0 16,-5-4 8-16,4 1-8 15,2-1 1-15,3-1-1 16,2 4 1-16,3-4 5 15,1 1 10-15,0 3 27 16,5 0 11-16,10 5-17 16,5 0-22-16,-1-2-14 15,2 3-1-15,-5-2 0 16,-4 2-1-16,-3-3 0 0,-6 1 0 16,-3 0 0-16,0 0 1 15,-3-1 9-15,-7-2-2 16,-5 3-8-16,0-7-13 15,0 1-250-15,5-4-1107 0</inkml:trace>
  <inkml:trace contextRef="#ctx0" brushRef="#br0" timeOffset="200541.8921">21924 9410 1292 0,'0'0'628'16,"0"0"-457"-16,0 0 62 15,0 0-43-15,0 0-7 16,0 0-41-16,0 0-27 16,6-8-32-16,-5 8-27 0,-1 0-17 15,3 0-16-15,2 0-2 16,3 0-12-16,8 0-3 15,3 0-6-15,6 0 0 16,1 0-19-16,4 0-19 16,-5-3-16-16,-3-4-17 15,-1-3 9-15,-8 0 25 16,-2-2 23-16,-4-1 14 16,-2-1 1-16,-4 0 5 15,-1 1 12-15,0 0 4 16,0 3 11-16,-1 3 15 15,-11 5-11-15,-2 2-16 16,-5 0-9-16,-4 0-1 16,0 9 1-16,-1 8-2 0,3 0-9 15,5 2 8-15,5 1-1 16,7-4-7-16,4 4 8 16,1-2 2-16,20-3-10 15,6-2 6-15,4-6-6 16,4-3-1-16,1-2-1 15,-2-2-20-15,-3-2-20 16,-2-9 5-16,-4-8-10 16,-4-1 9-16,-8-1 2 15,-3-1 34-15,-4-1 1 16,-4 0 1-16,-2 5 23 16,0 2 12-16,0 7 9 0,0 2-8 15,0 4-7 1,0 0-16-16,0 3-8 0,4 0-5 15,6 9-1-15,4 10-2 16,6 9 1-16,4 9-5 16,1 3 6-16,-1 1-1 15,-6-4 1-15,-3-4-1 16,-9-7 0-16,-6-7 0 16,0-7-13-16,-20-4-2 15,-8-7-22-15,-18-1-74 16,5-7-255-16,8-6-941 0</inkml:trace>
  <inkml:trace contextRef="#ctx0" brushRef="#br0" timeOffset="202205.4445">22884 9038 1126 0,'0'0'633'0,"0"0"-410"0,0 0 31 16,0 0 0-16,0 0-27 16,0 0-51-16,23-19-63 15,-23 19-21-15,0 0-47 16,0 0-16-16,-3 13-17 15,-10 10 33-15,-6 8 19 16,-3 10-21-16,-3 6-5 16,0 3-1-16,-5 0-7 15,5 2-13-15,2-6-11 16,0-3-6-16,7-7 1 0,1-5-1 16,8-8 1-1,-4-6 0-15,8-6-1 0,0-6 0 16,3 0-17-16,0-5-43 15,0 0-34-15,2 0-33 16,29 0-132-16,-1-3-636 16,0-4-659-16</inkml:trace>
  <inkml:trace contextRef="#ctx0" brushRef="#br0" timeOffset="202654.1138">23092 9363 1137 0,'0'0'537'0,"0"0"-320"15,0 0 105-15,0 0-98 16,0 0-76-16,0 0-12 16,0 0-33-16,0 0-46 0,-29-20-19 15,4 20 4-15,-5 4 20 16,1 9-19-16,-1 3-10 15,6 3-15-15,7 1-9 16,10 1-8-16,7-2 0 16,0-2 0-16,19-1-1 15,10-3-42-15,5-6-73 16,3-4-73-16,2-3-52 16,-5 0-111-16,4-19-300 15,-12 1-186-15,-5-1 347 0</inkml:trace>
  <inkml:trace contextRef="#ctx0" brushRef="#br0" timeOffset="203315.1947">23092 9363 411 0,'101'-14'872'16,"-101"8"-650"-16,0 0-18 15,0 2 65-15,0 1 9 0,0 3-92 16,0 0-76 0,0 0-29-16,0 3-43 0,0 11-13 15,0 2 5-15,5 8 1 16,-1-1-4-16,4 3-9 15,-4-4-9-15,1 2-9 16,-4-8 5-16,-1-1-5 16,0-4 0-16,0-7-6 15,0-1-3-15,0-2-16 16,0-1-5-16,0 0 21 16,0-4 9-16,0-9-1 15,8-4-11-15,5-3 4 16,1-3 8-16,3-3 0 0,-2-1 1 15,2 7 0-15,-8 1 20 16,-2 6 14-16,-2 6-6 16,-2 4 3-16,1 3-10 15,-3 0-11-15,-1 0-11 16,2 3 1-16,-1 11 12 16,1 1 3-16,-1 9-5 15,1-1-11-15,-2-3 10 16,0-1-9-16,1-2-1 15,-1-4 0-15,0-6-1 16,0-1 1-16,0-5-1 16,0-1-10-16,0 0 4 0,2 0-2 15,3-8 6-15,-1-5-6 16,6-5 9-16,1-6 0 16,2 0 1-16,5-4-1 15,0 1 0-15,-1 4 0 16,-8 6 1-16,-1 7 36 15,-3 3-16-15,-4 7 5 16,-1 0-1-16,2 0-1 16,-2 14-7-16,0 6 11 15,0 6-1-15,0 3-8 16,0 1-2-16,3-1 1 16,1-5-11-16,1-4-1 15,-1-3-6-15,4-8-24 0,-1-5-94 16,1-4-195-1,-1 0-668-15</inkml:trace>
  <inkml:trace contextRef="#ctx0" brushRef="#br0" timeOffset="203909.479">23611 8993 785 0,'0'0'857'15,"0"0"-752"-15,0 0 112 0,0 0 61 16,0 0-44-16,0 0-57 16,0 0-49-16,21-10-37 15,-9 10-27-15,0 9-23 16,6 2-17-16,-3 3-9 16,4 1-3-16,-1 2-11 15,1-1 0-15,1-2 0 16,-7-4 0-16,-2 0 0 15,-4-2-1-15,-7-4-1 0,0 2-10 16,-7-5 5 0,-13 2 5-16,-7-3-2 0,1 0 3 15,-1 0 1-15,9 0 11 16,4 0-11-16,8 0 0 16,5 0 0-16,1 4 0 15,0-1 1-15,3 6-2 16,9 2 6-16,4 3-5 15,3 1 0-15,0 2 0 16,-3 3-1-16,-4-1 1 16,-5-1 0-16,-4-2 0 15,-3-4 0-15,0-1 0 16,-12-4 0-16,-8-2-1 0,-6-5 0 16,-16 0-34-16,10-5-194 15,3-5-671-15</inkml:trace>
  <inkml:trace contextRef="#ctx0" brushRef="#br0" timeOffset="237641.2712">9929 5470 637 0,'0'0'403'0,"0"0"-77"16,0 0-50-16,0 0-41 16,0-16-55-16,0 14-71 15,0 0-38-15,0 2-19 16,0 0-12-16,0 0-6 16,0 0-16-16,0 0 3 15,0 0 5-15,7 0 4 16,-1 0 4-16,3 0 0 15,0 0-3-15,6 0-8 16,0 0-11-16,2 0-11 16,3 0 5-16,-2 0-5 15,0 0-1-15,0 0 1 16,1 0-1-16,2 0 0 0,-6 0 0 16,-1 0 0-16,2 0-1 15,-3 0-1-15,-1 0 1 16,-1 0-5-16,2 0 5 15,-4 0 1-15,0 0 0 16,3 0 0-16,0 0 0 16,0 0 0-16,1 0 0 15,1 0-1-15,-1 0-12 16,-1-1-1-16,-2 0-2 16,4-2 3-16,-5 3 7 0,1 0 4 15,-4 0 1-15,-3 0-7 16,1 0 7-16,-1 0 0 15,1 0 0-15,2 0 0 16,-3 0 1-16,7 0-1 16,-4 0 1-16,6 0 1 15,0 0-1-15,0 0 1 16,1 0-1-16,-1-1 1 16,2 1-1-16,2 0-1 15,-4 0 1-15,6 0-8 16,-3 0 1-16,6 0 7 15,-2 1-1-15,2 2 1 16,6-1 1-16,0 3-1 0,1-2 0 16,2 0 1-1,6 1-1-15,-2-1 0 0,2 0 0 16,1 0 0-16,-4 1 0 16,-2 0-1-16,-1-1 1 15,-3 0-1-15,-3 0 1 16,3-1-1-16,-5 0 1 15,2-1 0-15,-3 1-1 16,3-1 0-16,-2-1 1 16,-1 1 0-16,0 1-1 15,-2-2 1-15,2 1 0 16,-3-1 0-16,-3 0 0 0,0 1 0 16,-2-1 1-16,-1 0-1 15,2 0 1-15,-4 0-1 16,2 0 0-16,-2 0 0 15,4 0 1-15,-5 0-1 16,4 0 0-16,-6 0 0 16,3 0 1-16,-1 0-1 15,-2 0 0-15,-4 0 0 16,0 0-1-16,0 0 1 16,0 0 0-16,0 0-1 15,0 0-17-15,1 0 1 16,4 0 7-16,-2 0 1 15,3 0 9-15,4 0-2 16,4 0-8-16,5 0 8 16,5 0 2-16,7 0-1 15,2 0 1-15,3 0 0 0,4 0-1 16,-1 0 0-16,3 0-8 16,1 0 9-16,-4 0-1 15,1 0 0-15,-1 0 0 16,-5 0 1-16,3 3-2 15,-7 1 1-15,0 0 1 16,-2-2-2-16,-1 2-5 16,-3-1 6-16,-3-2 0 15,3 2 0-15,-5-1 0 16,2-1 1-16,-3-1-1 16,3 0 0-16,-2 0-1 15,2 0 1-15,-6 0-31 0,2 0-10 16,0 0 4-16,-5 0 17 15,3 3 13-15,-3 1 2 16,2-2 6-16,2-1 0 16,3 2 1-16,2 0 0 15,2 0-1-15,6-3 2 16,-2 5-2-16,1-2 9 16,5 0-9-16,0 0 1 15,0 0-1-15,2 0 1 16,1 1 0-16,0 0 0 15,0-1 0-15,-3 2 5 16,1 0-6-16,-2 1 1 16,3-3-1-16,1 3 1 0,0-1-1 15,1 0 0-15,-1-1 1 16,1-1 0-16,0 1-1 16,-1-1 0-1,0 1 0-15,-3 0 0 0,1-2 8 16,-2 1-8-16,0 0 1 15,1 0 1-15,-3 1-1 16,2-2 6-16,3 0-7 16,-1 1 0-16,2 0 0 15,-3-2 0-15,-1 1 1 16,3 0 1-16,-1 0-1 16,-1-1 0-16,3 1 5 15,-5-2-6-15,2 2 1 16,1 0-1-16,-4 0 0 0,-1 1 1 15,3-1 8-15,-2 0-9 16,-2 1 2-16,3 0-1 16,1 0 0-16,1-1 0 15,-4 1 0-15,5-1-1 16,1 1 1-16,-2-2 1 16,3 2-1-16,0 0 0 15,-1 0-1-15,1-2 0 16,0 3 0-16,4-2 1 15,-4 1 8-15,3-2-8 16,4 2 0-16,-4 0 0 16,0-3 0-16,0 4-1 15,0-1 0-15,3-2 0 0,-2 2-9 16,3-3 8-16,-2 0 1 16,-2 0 0-16,1 0 0 15,-1 0 1-15,-3 0 0 16,-2 0 1-16,1 0-2 15,0 0 0-15,-1 0 1 16,5 0 0-16,-3 0 0 16,3 0 0-16,1 0 0 15,2 0 0-15,-3 0-1 16,4 0 0-16,-5 0 0 16,2 0-1-16,1 2 1 15,-2-2 1-15,-1 0-1 16,0 0 1-16,-2 0 8 0,-2 0-8 15,-6 0 7 1,2 0-7-16,-3-3 11 0,-5-3-3 16,1 2 10-16,-9-2 20 15,-1 3-5-15,-3 0-3 16,-7-1 9-16,-3 4 9 16,-3 0-10-16,0 0-20 15,0-1-7-15,0 1-11 16,0 0 7-16,0 0-7 15,0 0 0-15,0 0 5 16,0 0-6-16,0 0 1 16,0 0-2-16,0 0 1 0,0 0-8 15,0 0 7 1,0 0-24-16,0 0-51 0,0 0-43 16,0 0-87-16,-6 0-158 15,3 0-280-15</inkml:trace>
  <inkml:trace contextRef="#ctx0" brushRef="#br0" timeOffset="240177.0856">1787 12782 793 0,'0'0'1162'0,"0"0"-902"16,0 0-148-16,0 0 29 15,0 0 53-15,0 0-38 16,0 0-74-16,0-2-49 15,0 2-21-15,0 0-6 16,0 14-5-16,-3 9 12 16,-3 8 37-16,3 8-19 15,-4 4-13-15,1-1-12 16,0 2-5-16,-2-7 5 16,2-2-5-16,-1-5-1 15,4-7-1-15,-3-3 1 16,3-4 0-16,0-6 1 0,1-6-1 15,2-1 0 1,0-3 0-16,0 0 1 0,0 0-1 16,6-16-6-16,8-8-11 15,7-5-2-15,1-7 19 16,6 2 0-16,-4 2-6 16,0 9-9-16,-3 5 9 15,-2 5 6-15,-5 6 6 16,-2 7 3-16,3 0-8 15,-5 0 0-15,2 15-1 16,0 4 0-16,-3 4 1 16,3 1 0-16,-3-2 0 15,-6-2 4-15,0-3-5 16,-3-4-7-16,-3 1-1 16,-14-2 7-16,-11 1 0 0,-9-3-1 15,-5 0-58-15,-6-4-89 16,8-2-219-16,12-4-720 0</inkml:trace>
  <inkml:trace contextRef="#ctx0" brushRef="#br0" timeOffset="240534.8179">2132 12676 1568 0,'0'0'680'15,"0"0"-595"-15,0 0-24 16,0 0 125-16,0 0-24 16,0 0-92-16,4 75 48 15,-1-25-31-15,3 10-38 16,-3 2-22-16,0-2-19 16,-3-8-8-16,0-2-9 15,-6-7-74-15,-40 3-165 0,4-6-476 16,-7-14-952-16</inkml:trace>
  <inkml:trace contextRef="#ctx0" brushRef="#br0" timeOffset="240946.3772">1572 12838 1500 0,'0'0'732'16,"0"0"-677"-16,0 0-55 16,0 0 106-16,0 0 155 0,-58 79-43 15,31-32-76-15,2 8-54 16,10 4-49-1,7-5-28-15,8-2-11 0,27 7-66 16,9-15-169 0,6-15-499-16</inkml:trace>
  <inkml:trace contextRef="#ctx0" brushRef="#br0" timeOffset="246621.6276">3219 12722 867 0,'0'0'566'16,"0"0"-487"-16,0 0-18 15,0 0 159-15,0 0 61 16,0 0-119-16,0 0-57 16,0-1-7-16,0 1 0 15,0 0 2-15,0 0-6 16,0 0-5-16,0 0-19 16,0 0-26-16,0 4-20 15,0 9 12-15,0 1-8 16,0 6-11-16,0-1-7 0,0 4 2 15,0 0-11-15,0 1-1 16,0-2 0-16,0 1 0 16,0-2 0-16,-4-5 0 15,1-2 0-15,0-2 2 16,0-4-1-16,3-3 0 16,0-4 0-16,0-1 0 15,0 0 5-15,0 0-4 16,0 0 7-16,0 0-8 15,0 0 0-15,0 0-1 16,0 0-2-16,0-6 1 16,0-5 0-16,0-1 0 0,3 1 1 15,0-5 0 1,4-1 0-16,4 0 0 16,-2-3 0-16,0 1 0 0,4-3-1 15,-1-3-8-15,3 5-4 16,-3 0 4-16,1 1 8 15,-1 6-2-15,-1-1 2 16,2 1 0-16,-4 3 1 16,3 1 1-16,-2-1-1 15,-2 3 0-15,1 1-1 16,-2-1 1-16,-1 4 0 16,3-1-1-16,-1 4 1 15,-2-2 0-15,4 2 8 0,-4 0-7 16,3 0-1-1,0 0 0-15,-3 0-2 0,0 0 1 16,0 6 0 0,0 0-1-16,1 1-4 0,-4 3 5 15,3 0 0-15,-3-1 1 16,2 4 6-16,-2-2-5 16,-2 2 9-16,1-4-1 15,1 5-8-15,-3-1-1 16,0-2 0-16,0 1 1 15,0 1 10-15,0-2-2 16,0 5 1-16,0-2 2 16,-3 2 6-16,0 0-4 15,-3 1 5-15,-2-2 1 0,2 3-4 16,-1-5-2-16,4 1-7 16,-3-5-1-16,3 4 3 15,0-3-3-15,1-3 5 16,-1 3-10-16,2-4 5 15,-2-2-6-15,-1 2 0 16,-1-2 0-16,5-4 0 16,0 3 1-16,0-3-1 15,0 0-51-15,13-3-78 16,4-11-256-16,5 4-1046 0</inkml:trace>
  <inkml:trace contextRef="#ctx0" brushRef="#br0" timeOffset="247359.8522">3968 12650 436 0,'0'0'781'0,"0"0"-495"16,0 0-43-16,0 0 77 16,0 0-47-16,0 0-95 15,0 0-54-15,0-8-18 16,0 8-9-16,0 0-26 16,0 0-24-16,0 0-14 15,0 0-5-15,0 4 0 16,-3 9 23-16,-3 7-18 15,-1 4-9-15,-2 5-7 16,-2 1-5-16,-5-1-5 16,4-2-1-16,-1-1-4 15,2-4 4-15,2-2-5 16,-1-3 1-16,4 0 4 0,3-4 1 16,0-2-5-1,3-1-1-15,0-2 0 0,0-1 0 16,0-3-1-16,12 0 0 15,7-4 0-15,8 0-7 16,6 0-29-16,7-13-40 16,0 2-44-16,-4-2-93 15,-6-4-105-15,-12 4-411 16,-9 3-716-16</inkml:trace>
  <inkml:trace contextRef="#ctx0" brushRef="#br0" timeOffset="247824.5212">3794 12587 879 0,'0'0'881'15,"0"0"-742"-15,0 0 14 0,0 0 106 16,0 0-32-16,0 0-77 15,0 0-52-15,25 0-3 16,-3 0-33-16,1 0-29 16,4 0-9-16,-2 3-3 15,2 0-7-15,3 1-13 16,-5-1 8-16,2 4 3 16,-6-2-3-16,0-1 3 15,-5-1-3-15,-4 3-8 16,-6-4-1-16,-3-2 0 15,-3 0-28-15,0 2-42 16,0 1-69-16,-6 0-173 0,-3-2-453 16</inkml:trace>
  <inkml:trace contextRef="#ctx0" brushRef="#br0" timeOffset="248832.0341">4665 12402 367 0,'0'0'772'0,"0"0"-472"15,0 0-109-15,0 0 111 0,0 0 18 16,0 0-106-16,0 0-79 15,0-4-29-15,0 4-15 16,9 4 12-16,0 6-9 16,10 0-44-16,1 5-9 15,8 2-12-15,5 3-5 16,3-3-17-16,4 3-6 16,-4-1 0-16,-5-2-1 15,-1 2-2-15,-5-5-4 16,-5-1 5-16,-7-6-8 15,-1 0 0-15,-6-2 8 16,-2-1 0-16,-2-4-7 16,-2 3 7-16,0-3 0 0,0 0-4 15,0 0 5 1,0 0 7-16,0 0 5 0,0 3-11 16,0 2 11-16,-7 0 2 15,-4 2 4-15,-1 4-6 16,-6 1-2-16,-7 2 5 15,0 3 3-15,-5 1 0 16,-3 3-7-16,0-2-2 16,-1 1 1-16,1-4 4 15,3 1 2-15,8 0 5 16,5-6-6-16,4-5-9 16,7 0-6-16,3-2 0 15,3-4 0-15,0 0-1 16,0 0-16-16,0 0-21 15,0 3-26-15,0-3-37 16,3 0-60-16,3 7-104 0,4-4-297 16,-5 3-284-16</inkml:trace>
  <inkml:trace contextRef="#ctx0" brushRef="#br0" timeOffset="249508.8981">5180 12782 377 0,'0'0'655'0,"0"0"-488"15,0 0-14 1,0 0 80-16,0 0 48 0,0 0-51 16,0 0-64-16,0-10-34 15,0 10-29-15,0 0-16 16,0 0 0-16,0 0-7 15,0 0-11-15,0 0-14 16,0 0-9-16,-3 0-7 16,3 0-4-16,-3 0-10 15,-3 0-4-15,-9 6 6 16,-3 7 22-16,-9 3-5 16,-9 5-7-16,-4 2 1 0,-2-1-1 15,2-2-4-15,4-1-5 16,2-1 2-16,13-5-3 15,3-3-10-15,6-4-8 16,6 1-8-16,2-4-1 16,1 0-1-16,3-2-5 15,0 3-22-15,0-4-38 16,0 0-37-16,3 2-71 16,4 1-173-16,2-3-504 0</inkml:trace>
  <inkml:trace contextRef="#ctx0" brushRef="#br0" timeOffset="250675.31">5678 12441 1187 0,'0'0'665'0,"0"0"-502"16,0 0 75-16,0 0 24 0,0 0-23 15,0 0-84-15,0 0-65 16,-9 23 2-16,-3 4 15 16,-4 10-38-16,-1 5-20 15,1 0-9-15,4 2-23 16,0-2-7-16,3-5-10 16,6-7-1-16,3-4-48 15,0-6-39-15,0-4-65 16,6-6-179-16,9-6-508 15,0-4-814-15</inkml:trace>
  <inkml:trace contextRef="#ctx0" brushRef="#br0" timeOffset="251128.0919">5896 12477 1766 0,'0'0'358'16,"0"0"-249"-16,0 0 74 15,0 0 48-15,0 0-63 16,0 0-74-16,0 0-26 16,-12 20 1-16,-3 0 16 15,-3 10-45-15,-1 6-8 16,4 3-11-16,0-2-5 15,6 0-15-15,3-1 4 16,6-10-5-16,0-2-1 0,0-5-5 16,12-6 5-16,6-3 0 15,4-10-1-15,11 0-20 16,1 0-5-16,5-17-18 16,0-6 3-16,-3-3 10 15,1-7 1-15,-9-3 10 16,-5-1-6-16,-7 1 27 15,-10 5 0-15,-6 3 29 16,-3 4-11-16,-19 2-11 16,-5 5-6-16,-1 0 6 15,-2 7-7-15,4 3-13 16,1 4-101-16,9 3-167 0,5 0-468 16,5 4-584-16</inkml:trace>
  <inkml:trace contextRef="#ctx0" brushRef="#br0" timeOffset="251677.0995">6151 12147 1104 0,'0'0'1102'15,"0"0"-957"-15,0 0-80 16,0 0 130-16,0 0 9 16,0 0-102-16,0 0-83 15,12-3-17-15,4 3 7 16,1 0 6-16,2 0-9 0,-1 0-6 16,-3 3 0-16,-3 4 0 15,-2 3-2-15,-7 3 1 16,-3 3 1-16,0 1 1 15,-7 3 18-15,-8 3 11 16,-3-1-3-16,0-1 0 16,-1-1 4-16,2 0 2 15,4-2-13-15,4-4-19 16,6-4 0-16,3 0-1 16,0-4-7-16,3-2 7 15,16-4-14-15,7 0-50 16,20 0-135-16,-7-13-390 15,-5-1-437-15</inkml:trace>
  <inkml:trace contextRef="#ctx0" brushRef="#br0" timeOffset="252135.5949">6445 12203 173 0,'0'0'1469'0,"0"0"-1216"16,0 0-92-16,0 0 106 15,0 0-38-15,0 0-66 16,0 0-54-16,0-3-34 16,-3 3-29-16,-3 6 4 0,0 8 8 15,-4 6-15-15,7 0-17 16,-2 2-11-16,5-2-9 15,0 0-6-15,0-1 0 16,8-5 0-16,5-4-1 16,-1-3-1-16,9-1-5 15,1-6 6-15,1 0-9 16,2-3-2-16,2-11 10 16,-5-6-11-16,2-2 11 15,-9-8 1-15,-3 3-8 16,-5-2 9-16,-7-1 0 15,0 7 26-15,-7 3-13 16,-5 1 1-16,-7 2-13 0,2 7-1 16,1 6-13-16,1 4-58 15,4 14-190-15,-2 11-383 16,7-3-467-16</inkml:trace>
  <inkml:trace contextRef="#ctx0" brushRef="#br0" timeOffset="253095.0373">7115 12516 681 0,'0'0'546'0,"0"0"-349"16,0 0 23-16,0 0 54 16,0 0-20-16,0 0-53 15,0 0-55-15,22-12-33 16,-22 12-22-16,0 0-21 16,0-3-28-16,-3 3-15 15,-10 0-21-15,-7 0 41 16,-2 0 18-16,-8 3-22 15,2 4-12-15,1-2-7 16,5 2-6-16,5 0-10 16,4 0-7-16,7-1-1 0,3 1 0 15,3 0 0 1,0 2 1-16,0-2 0 0,0 3-1 16,3 0 0-16,13 0 2 15,2-1-1-15,3 1 10 16,6 0-5-16,-2 0-6 15,-5-2 0-15,-1 1-1 16,-4 1 0-16,-6 3 0 16,-6-2-9-16,-3 1-2 15,0 1 12-15,-12 1 10 16,-6-2 4-16,-6 2 1 16,-7-5 10-16,-2-1 7 15,0-1-8-15,2-5-12 16,7-2-3-16,12 0-2 15,6 0-7-15,6 0-12 0,0 0-48 16,21-6-114-16,15-5-187 16,1 5-409-16,-6-3-579 0</inkml:trace>
  <inkml:trace contextRef="#ctx0" brushRef="#br0" timeOffset="254235.4063">7397 12528 1228 0,'0'0'614'0,"0"0"-516"16,0 0 16-16,0 0 85 15,0 0 12-15,0 0-58 16,0 0-29-16,36-7-18 16,-29 13 0-16,-1 4-21 0,0 6-15 15,0 4-26-15,0 4-11 16,1 1-14-16,-7 3-5 15,0-5-10-15,0 0-4 16,0-4 0-16,0-6-1 16,-7 0 0-16,4-10-17 15,3 1-6-15,-3-1 8 16,3-3 14-16,0 0 2 16,0-3 0-16,13-13-14 15,1-4-4-15,8-7 12 16,-2-2 6-16,5-2-1 15,-1 2 1-15,-2 0 0 0,-5 9 0 16,-1 3 1-16,-4 8 9 16,-3 4 8-16,0 3 2 15,-6 2-2-15,3 0-8 16,-3 7-8-16,0 8-1 16,0 6 13-1,-3 2-4-15,0 4-9 0,0-2 1 16,-6-1-1-16,0-1 0 15,0-6 0-15,1-8 0 16,-2-2-1-16,7-1-8 16,-3-6 8-16,3 0-2 15,0 0-3-15,0-3 4 16,6-11-10-16,12-8-20 16,1-4 11-16,4 0 5 0,2-4-1 15,2 3 2-15,-5 4 4 16,-2 4 9-16,-1 7 0 15,-10 3 1-15,3 3 12 16,-6 2 10-16,-3 4 5 16,0 0-3-16,0 0-7 15,0 0-8-15,0 0-9 16,1 14 11-16,-1 3 13 16,-3 5 1-16,0 4 7 15,0 1 12-15,-7 2-9 16,-5 1 1-16,1-3-8 15,1-5-17-15,1-5-5 16,6-7-6-16,0-4 0 16,3-2-21-16,0-4-50 0,3 0-50 15,24-23-88-15,-2 1-719 16,-2-5-1011-16</inkml:trace>
  <inkml:trace contextRef="#ctx0" brushRef="#br0" timeOffset="254591.0592">7965 12306 2 0,'0'0'1960'0,"0"0"-1638"16,0 0-199-16,0 0 103 16,0 0 2-16,0 0-95 15,0 0-72-15,23 0-19 16,2 0-10-16,8 0-22 15,0 0-10-15,-5 0-7 16,-4 0-49-16,-12 0-60 0,-5 0-104 16,-7 6-115-16,0-6-515 15</inkml:trace>
  <inkml:trace contextRef="#ctx0" brushRef="#br0" timeOffset="255219.8538">8277 12173 963 0,'0'0'940'0,"0"0"-815"0,0 0 48 16,0 0 98-16,0 0-12 16,0 0-86-16,0 0-64 15,3-2-31-15,3 0-35 16,0 2-26-16,4 0-7 15,4 0-10-15,2 0 0 16,-1 0 2-16,3 0-2 16,0 4-6-16,0 3 5 15,-6 3 1-15,1 0-1 0,-7 0-1 16,-3 0-5 0,-3 0-4-16,0 0 5 0,0-1 6 15,-13 2 0-15,-2 1 1 16,1-5 10-16,1 0 2 15,1-1-7-15,6-2 0 16,2 0-6-16,4-2 0 16,0 1-2-16,0 1-7 15,0 3 3-15,7 2 6 16,2 1 1-16,3 1 8 16,0 2-8-16,-3 0 0 15,-6 0 1-15,0 0-2 0,-3 1 0 16,0-4 8-16,-6-2 1 15,-8-3 4-15,-5 0 4 16,-5-4-17-16,-19-1-23 16,7 0-132-16,2 0-604 0</inkml:trace>
  <inkml:trace contextRef="#ctx0" brushRef="#br0" timeOffset="260069.8794">3774 13233 136 0,'0'0'164'15,"0"0"-164"-15,0 0-85 16,0 0 85-16,0 0 100 16,0 0 128-16,0-3 104 0,0 1-48 15,0-3 11-15,3 3-47 16,-3 2 0-16,0-3-27 16,0 3-49-16,0 0-43 15,0 0-39-15,3-2-36 16,0 2-27-16,3 0-18 15,5 0-8-15,11 0 0 16,2 0 5-16,9 0-5 16,-2 0-1-16,2 2-1 15,-2 3-8-15,-4 2-3 16,-5 0 4-16,-8-1 8 16,-5-2-1-16,-2-1 0 0,-4-3 0 15,-3 0-11-15,0 0 5 16,0 0 1-16,0 0-14 15,0 3-73-15,0-3-103 16,0 0-448-16,0 0-661 0</inkml:trace>
  <inkml:trace contextRef="#ctx0" brushRef="#br0" timeOffset="260538.1936">3725 13329 1262 0,'0'0'488'0,"0"0"-396"16,0 0-23-16,0 0 133 16,0 0 30-16,0 0-100 0,0 0-62 15,27 4-14 1,-9-1 2-16,6 3-21 0,-2-2-23 15,-1 2-8-15,0-2-6 16,0 2 1-16,-2 1-1 16,-4-3 0-16,3-1 0 15,-6 0 0-15,-6-3 0 16,0 0 0-16,-2 0-1 16,-4 0-1-16,0 0-29 15,0 1-54-15,0 2-83 16,0-1-194-16,0 2-388 0</inkml:trace>
  <inkml:trace contextRef="#ctx0" brushRef="#br0" timeOffset="260927.337">3679 13462 1324 0,'0'0'785'16,"0"0"-647"-16,0 0-88 15,0 0 76-15,0 0 16 0,0 0-79 16,0 0-38-16,55 10-7 16,-25-5 0-16,3 0 10 15,5 0-2-15,1-3-8 16,-3-2-11-16,-3 0-7 16,-8 0-25-16,-11 0-68 15,-14 0-93-15,-12 0-420 16,-15 0-685-16</inkml:trace>
  <inkml:trace contextRef="#ctx0" brushRef="#br0" timeOffset="263267.9388">9266 12583 599 0,'0'0'691'0,"0"0"-512"15,0 0-38-15,0 0 108 16,0 0 49-16,0 0-85 16,0 0-75-16,-6 0-31 15,6 0-21-15,0 0-24 0,3 0-7 16,14 0-22-16,8 2 0 16,14 3-8-16,7-2-15 15,6 0-9-15,-1-2 0 16,-2 2-1-16,-7-3-18 15,-9 3-13-15,-11-3-8 16,-11 0 1-16,-4 0-21 16,-4 0-16-16,-3 4-33 15,-3-2-100-15,-21 5-127 16,2-1-324-16,1 1-614 0</inkml:trace>
  <inkml:trace contextRef="#ctx0" brushRef="#br0" timeOffset="263597.9402">9241 12728 907 0,'0'0'334'15,"0"0"-246"-15,0 0-46 16,0 0 79-16,0 0 125 15,0 0 26-15,0 0-35 16,3 7-73-16,13-7-15 16,7 0 12-16,8 0-57 0,6 0-23 15,-1 0-27-15,6 0-30 16,4 0-19-16,-4 0-5 16,-6 0-13-16,-5 0-13 15,-7 0-19-15,-9 3-34 16,-5-3-34-16,-7 3-36 15,-3-2-59-15,0 5-89 16,-9-2-283-16,-1-1-573 0</inkml:trace>
  <inkml:trace contextRef="#ctx0" brushRef="#br0" timeOffset="273001.287">10377 12450 1020 0,'0'0'488'16,"0"0"-399"-16,0 0-29 15,0 0 106-15,0 0 93 16,0 0-52-16,0-6-57 16,0 6-23-16,2 0-3 15,-1-3-12-15,3 3-9 16,-4 0-9-16,0 0-13 16,0 0-21-16,0 0-29 15,0 0-14-15,0 6-17 16,-4 11-8-16,-9 13 8 15,-6 9 2-15,-8 5-2 16,-1 4 6-16,-5-4-6 0,3-1-1 16,5-7-11-1,2-6-39-15,10-10-62 0,4-1-125 16,3-2-141-16,1-3-462 16,2-5-646-16</inkml:trace>
  <inkml:trace contextRef="#ctx0" brushRef="#br0" timeOffset="273643.449">10588 12497 1594 0,'0'0'571'0,"0"0"-510"16,0 0-49-16,0 0 17 0,0 0 103 15,0 0-37 1,0 0-46-16,-6 7-4 0,-4 10 58 16,-7 5 7-16,-2 5-37 15,-5 6-3-15,3-1-20 16,5-1-20-16,-1-1-14 15,7-4-6-15,7-4-10 16,3-4 0-16,0-5 0 16,3-4 1-16,16-6-1 15,8-3 0-15,6 0-22 16,1-12-5-16,5-8 4 16,0-3 1-16,-5-6 20 0,-6-2 2 15,-5-2 0-15,-7 6 10 16,-9 2 3-16,-7 4 14 15,0 2-7-15,-4 8-5 16,-12-2-7-16,-5 1-8 16,0 5-9-16,-1-3-22 15,5 6-64-15,4-2-130 16,4 2-290-16,9 1-320 0</inkml:trace>
  <inkml:trace contextRef="#ctx0" brushRef="#br0" timeOffset="274758.7294">10928 12107 677 0,'0'0'954'0,"0"0"-782"16,0 0-96-16,0 0 127 15,0 0 47-15,0 0-62 16,0 0-58-16,0-6-20 16,0 6-17-16,0 0-26 15,0 0-22-15,0 0-20 16,0 10-2-16,-6 6 32 15,-4 4-22-15,1 4-17 0,-3 1-10 16,0-1-5-16,0 2 0 16,-4-6-1-16,3 0 0 15,3-1-33-15,0-8-61 16,7 2-92-16,3-6-97 16,0-2-453-16,0-5-473 0</inkml:trace>
  <inkml:trace contextRef="#ctx0" brushRef="#br0" timeOffset="275456.3482">11121 12064 1646 0,'0'0'318'0,"0"0"-227"16,0 0 36-16,0 0 66 16,0 0-46-16,0 0-63 15,0 0-22-15,6 7 11 16,-6 4-7-16,0 1-24 16,-3 5-12-16,-5 4-14 15,2-2-7-15,-7 1-3 16,4-1-6-16,0 1 0 15,1-4-1-15,7-5-7 0,1 1-13 16,0-4-6-16,9-3-9 16,6-1 3-16,4-4-20 15,5 0 7-15,-3 0 19 16,0 0 10-16,-2-4-2 16,-2-1-3-16,-1-3 21 15,-7 6 1-15,-3-2 0 16,-2 1 18-16,-2 0 24 15,-1-1 22-15,1-2-21 16,0 2-3-16,2-2 1 16,-4-1-5-16,0 3-2 15,3-2-6-15,-3-1-4 16,3 4 0-16,-3-1 0 16,0 1 2-16,3 0-3 0,-3 2 3 15,0-1-5-15,0-2 6 16,0 4-9-16,0 0 1 15,0 0 2-15,0 0-4 16,0 0-8-16,0 0-8 16,0 0 7-16,0 6-8 15,-6 8 18-15,-9 5 25 16,0 6-10-16,2-2 7 16,-3 2-7-16,9-4-18 15,-3 2-15-15,4-6 0 16,0-2-8-16,3-1-31 15,0-1-47-15,0-3-46 16,-3 3-73-16,3-3-358 0,3-6-842 16</inkml:trace>
  <inkml:trace contextRef="#ctx0" brushRef="#br0" timeOffset="276284.3343">11931 12689 280 0,'0'0'0'0</inkml:trace>
  <inkml:trace contextRef="#ctx0" brushRef="#br0" timeOffset="276721.2894">11931 12689 401 0,'17'-37'582'0,"-13"35"-300"16,-4-6-18-16,0 2 25 16,0 2-2-16,0 1-58 15,0 1-50-15,0-3-48 16,0 2-32-16,-10 0-31 15,3 2-23-15,-9-2 4 16,-2 0-1-16,0 1-9 0,-4 2-1 16,-2 0-7-16,3 0-10 15,-3 0-2-15,8 0-1 16,2 5-6-16,5 2-5 16,6 3-7-16,3 3-6 15,0 1 6-15,9 2 7 16,8 1-6-16,5-3-1 15,2-2-8-15,-2 1 1 16,-2-3 1-16,-1 0-2 16,-9-3 1-16,-1 0 5 15,-1-2-5-15,-5-1 5 0,-3-3-7 16,0 2-6-16,0 0 3 16,-12 1 12-16,-6 1 15 15,-7 2 0-15,-2 0-5 16,-3-1-2-16,5-2-8 15,5-1 0-15,4 0-45 16,10 1-97-16,6-4-122 16,12 0-328-16,5 0-497 0</inkml:trace>
  <inkml:trace contextRef="#ctx0" brushRef="#br0" timeOffset="277456.2202">12532 12659 1031 0,'0'0'608'16,"0"0"-534"-16,0 0 30 15,0 0 88-15,0 0 12 16,0 0-60-16,0 0-41 15,10-20-28-15,-10 20-29 16,-4 0 0-16,-8 0 6 16,-10 3 26-16,-2 7 7 15,-5 4-26-15,7 3-20 16,-1 1-10-16,9 2-14 16,8-3-15-16,6 3-6 15,0-3-1-15,9-2-20 0,12-4-60 16,7-5-81-16,-1-2-94 15,6-4-282-15,-8 0 42 16,-7-10-42-16</inkml:trace>
  <inkml:trace contextRef="#ctx0" brushRef="#br0" timeOffset="278175.9078">12610 12673 776 0,'0'0'753'16,"0"0"-532"-16,0 0 5 15,0 0 9-15,0 0-6 16,0 0-49-16,0 0-47 0,0-44-36 15,4 44-33 1,-4 0-22-16,3 0-14 0,0 3-11 16,3 7 4-16,-2 4 8 15,1 2-18-15,-1 5-4 16,1-2-6-16,-2 1-1 16,-3 0 0-16,0-1-2 15,0-6 1-15,0-3-1 16,0-3-11-16,0-1-12 15,0-6-2-15,0 0 6 16,0 0 3-16,0 0 7 16,6-10 2-16,6-5-13 15,4-5 7-15,1-4 14 16,5-2 1-16,-1-1 1 16,-6 4 6-16,2 3 5 0,-4 5 15 15,-4 4 5-15,1 7-2 16,-7 1 0-16,3 3-13 15,-2 0-8-15,2 0-1 16,5 10-1-16,-5 3 5 16,0 1 0-16,0 2-1 15,-3 5-11-15,-3-6 0 16,0-1-1-16,0-1 0 16,-3-3-1-16,-3-1-4 15,0-2 5-15,3-3-6 16,3-4-4-16,0 0 5 15,0 0 0-15,0 0-3 16,0-7 8-16,9-9-18 0,7-4 0 16,4-1 17-1,2-4 1-15,2 1-9 0,-2-2 1 16,-2 10-2-16,-1 1 11 16,-6 6 8-16,-2 3-1 15,-2 3 2-15,-6 2 9 16,0 1 4-16,-3 0-13 15,0 7-8-15,0 7 26 16,0 6-6-16,0 2-5 16,-3 1 7-16,-3 1 2 15,3-2-8-15,0-2-5 16,-3-3-5-16,3-4-6 16,1-6-1-16,1 0-1 15,1-7-16-15,0 0-67 16,0 0-115-16,3-1-546 0</inkml:trace>
  <inkml:trace contextRef="#ctx0" brushRef="#br0" timeOffset="278850.2618">13093 12392 1370 0,'0'0'338'0,"0"0"-104"0,0 0 72 16,0 0-44-16,0 0-72 15,0 0-72-15,0 0-39 16,36 0-31-16,-19 0-7 15,2 0-19-15,0 0-14 16,2 2-8-16,-6 2-12 16,1 0-50-16,-2-1-90 15,-8 0-136-15,-2-3-523 0</inkml:trace>
  <inkml:trace contextRef="#ctx0" brushRef="#br0" timeOffset="279396.7535">13327 12302 842 0,'0'0'1212'0,"0"0"-1021"15,0 0-30-15,0 0-5 16,0 0 2-16,0 0-75 16,81-13-42-16,-60 10-14 15,1 3-11-15,-6 0 2 0,1 0-9 16,-5 0-2-16,-2 0 2 16,-6 0 0-16,-1 0 2 15,-1 3 1-15,-2 2-5 16,0 1-1-16,0 0 2 15,-6 0-1-15,-4 1 4 16,-2 0 5-16,3 2-5 16,-3-5-1-16,4 3-8 15,4-5-1-15,4 4 0 16,-3-1-1-16,3-2 1 16,0 6-1-16,0-2 0 15,3 3 0-15,6 0 0 16,6 0-6-16,0 3-3 0,-1-4 0 15,-1 1 9 1,-4-3-1-16,-2 0 1 0,-4-4-1 16,-3 0 0-16,0-2-8 15,-13-1 9-15,-11 0 19 16,-3 0 11 0,-7 0-30-16,-8 0-25 0,6 0-232 15,11 0-1004-15</inkml:trace>
  <inkml:trace contextRef="#ctx0" brushRef="#br0" timeOffset="283226.3302">7527 12950 811 0,'0'0'382'0,"0"0"-198"16,0 0-27-16,0 0 32 15,0 0 82-15,0 0-57 16,0 0-17-16,19-38-37 16,-10 36-36-16,1 2-45 0,1 0-40 15,1 0-20 1,7 0-11-16,5 0-7 0,6 2-1 15,4 3-7-15,2 1-36 16,0-2-58-16,-5-1-22 16,-7 2-15-16,-15 0-79 15,-6-1-177-15,-3-1-295 0</inkml:trace>
  <inkml:trace contextRef="#ctx0" brushRef="#br0" timeOffset="283476.4959">7527 13026 1091 0,'0'0'721'16,"0"0"-517"-16,0 0-59 15,0 0 17-15,0 0-19 16,0 0-78-16,107-20-59 16,-71 20-6-16,-2 6-168 15,-10 5-351-15,-9 1-292 0</inkml:trace>
  <inkml:trace contextRef="#ctx0" brushRef="#br0" timeOffset="285014.8475">12770 12989 662 0,'0'0'1282'0,"0"0"-1047"0,0 0-172 15,0 0-16-15,0 0 90 16,0 0-26-16,0 0-60 16,90-3-36-16,-51 3-15 15,0 0-28-15,0 0-61 16,-7 7-35-16,-3 3-63 16,-5 6-110-16,-5-6-99 15,-10-4-329-15</inkml:trace>
  <inkml:trace contextRef="#ctx0" brushRef="#br0" timeOffset="285225.3895">12805 13141 1654 0,'0'0'634'16,"0"0"-617"-16,0 0-17 16,109-4-15-16,-49 4-1 15,-8 0-264-15,-10 0-464 0</inkml:trace>
  <inkml:trace contextRef="#ctx0" brushRef="#br0" timeOffset="287864.5367">4201 14789 793 0,'0'0'1125'0,"0"0"-892"16,0 0-144-16,0 0 91 16,0 0 73-16,0 0-57 15,0 0-89-15,0-2-34 16,2 2-19-16,-2 0-12 15,0 0-16-15,0 2-16 16,0 14-1-16,0 4 15 16,-3 3-9-16,-8 5-6 15,-1 1-1-15,-3 4-7 16,0-3 5-16,2-1-5 16,1-2 5-16,0-3-5 15,3-2 5-15,3 1 0 0,3-3 3 16,0-3-7-16,3-3 13 15,0-1-9-15,9-8-5 16,15-1 8-16,9-4-9 16,7 0-34-1,3-4-43-15,17-11-67 16,-15 1-220-16,-11 1-646 0</inkml:trace>
  <inkml:trace contextRef="#ctx0" brushRef="#br0" timeOffset="288342.2622">3940 14681 459 0,'0'0'1523'15,"0"0"-1255"-15,0 0-206 16,0 0 51-16,0 0 128 16,0 0-58-16,0 0-96 15,37 7-9-15,2 6 2 16,12-3-26-16,10-1-33 15,11-2-14-15,-1-3-7 16,1-4-30-16,-11 0-51 16,-3 0-128-16,-16 0-312 15,-18 0-440-15</inkml:trace>
  <inkml:trace contextRef="#ctx0" brushRef="#br0" timeOffset="290697.8547">4971 14555 1151 0,'0'0'551'0,"0"0"-486"16,0 0-33-16,0 0 164 16,0 0 47-16,0 0-103 15,0 0-63-15,0 0 8 16,0 0 4-16,4 0-5 0,-1 6 35 15,6 4-26-15,2 5-32 16,8 0-7-16,8 4-20 16,4 5-17-16,8-2-11 15,3 6-6-15,4-6 1 16,-1-1-2-16,-5-2-4 16,-4-2-18-16,-5-4 7 15,-7-4 6-15,-9-2 1 16,-2 0 7-16,-8-3 1 15,-2-4 0-15,-3 0 1 16,0 0 6-16,0 0 2 16,0 0-1-16,0 0 2 0,0 0 3 15,0 0 1 1,0 0 2-16,0 0-1 0,0 0 1 16,0 0 3-16,0 0 0 15,0 2-12-15,-10 5-6 16,-7 4 0-16,-8 8 10 15,-5 0 5-15,-9 5-2 16,0-1 1-16,-4 0-5 16,6-3-8-16,-2-4 7 15,9-2-7-15,6-4-1 16,2-3 1-16,10-1-1 16,1-4-6-16,1 3-11 15,4-2-10-15,3 0-10 16,0-2-29-16,3 2-43 15,0 0-69-15,17-3-62 0,2 3-357 16,3-3-544-16</inkml:trace>
  <inkml:trace contextRef="#ctx0" brushRef="#br0" timeOffset="291151.9846">5575 14988 712 0,'0'0'942'0,"0"0"-749"16,0 0-98-16,0 0 140 0,0 0 28 15,0 0-28 1,0 0-41-16,-97 43-52 0,54-27-31 16,-2 0-26-16,-7 2-16 15,1-6-16-15,-4-1-30 16,3-2-16-16,4-2-7 16,11-3-58-16,4 2-61 15,15-3-175-15,12-2-687 0</inkml:trace>
  <inkml:trace contextRef="#ctx0" brushRef="#br0" timeOffset="292441.5063">6724 14455 1935 0,'0'0'380'16,"0"0"-286"-16,0 0-42 15,0 0 139-15,0 0-12 16,0 0-52-16,-28 79-49 16,23-45-31-16,2-1-15 15,0 0-13-15,0-1-18 16,0 0-1-16,-3-4-6 0,-1 0-57 15,-5-2-102-15,1-4-299 16,1-9-498-16</inkml:trace>
  <inkml:trace contextRef="#ctx0" brushRef="#br0" timeOffset="292891.6376">7060 14443 1768 0,'0'0'562'0,"0"0"-525"16,0 0 18 0,0 0 159-16,0 0-34 0,0 0-101 15,0 0-34-15,-27 26 50 16,10 0-36-16,-5 0-32 15,3 8 2-15,-1-1-17 16,4-3-5-16,4-1-5 16,9-5-1-16,1-4-1 15,2-4 0-15,3-7 1 16,11-2 5-16,11-4-2 16,5-3-4-16,6-3-30 15,4-9-1-15,-1-8 1 16,-2-5 16-16,-4-4 7 0,-6 0 6 15,-8-7-5 1,-7 5 6-16,-9 2 12 0,-3-1 5 16,-6 7-1-16,-16 1-4 15,-5 3-11-15,-3 4-1 16,-4 2-1-16,1 9-39 16,-9 4-92-16,11 7-327 15,7 7-473-15</inkml:trace>
  <inkml:trace contextRef="#ctx0" brushRef="#br0" timeOffset="293264.9729">7328 14100 1588 0,'0'0'826'0,"0"0"-725"16,0 0-57-16,0 0 141 15,0 0 11-15,0 0-103 0,0 0-47 16,0 7-7-16,3 8 4 16,0 5-11-16,-3 3-20 15,5 1-11-15,-5 2-1 16,0 3-1-16,0-3-50 16,-5 11-88-16,-4-10-180 15,-4-8-588-15</inkml:trace>
  <inkml:trace contextRef="#ctx0" brushRef="#br0" timeOffset="293810.0588">7565 14083 1220 0,'0'0'1034'0,"0"0"-925"16,0 0-74-16,0 0 138 16,0 0 23-16,0 0-90 15,0 0-17-15,0 22-23 16,-3-5-32-16,-4 3-14 16,1 0-10-16,0 0-8 15,3-4-1-15,0 4 0 16,0-2-1-16,0-3 0 15,3-4 0-15,0-3-14 16,0-1-2-16,6-2 5 16,6-5 11-16,4 0-1 0,4 0-10 15,2-5-13-15,5-7 0 16,-2-5 6-16,-5 3 6 16,-1-2 6-16,-5 2 6 15,-7 5 15-15,-4 3 20 16,0-1-1-16,-3 1 9 15,0 5 10-15,0-3 7 16,0 4-8-16,0 0-7 16,0 0-9-16,0 0-8 15,0 0-7-15,0 0-15 16,0 13-5-16,0 4 28 16,-9 7 2-16,2 6-10 0,-4-1-13 15,2 5-8-15,-1-2-29 16,1-1-85-16,-9 14-76 15,6-12-281-15,0-3-798 0</inkml:trace>
  <inkml:trace contextRef="#ctx0" brushRef="#br0" timeOffset="294875.6165">6281 15016 776 0,'0'0'751'0,"0"0"-629"16,0 0-68-16,0 0 149 16,0 0 30-16,0 0-81 15,0 0-57-15,-8 0 0 0,8 0-3 16,0 0 8-16,0 0 5 15,0 0-11-15,8 0-11 16,11 0-17-16,11 0-14 16,15-2-28-16,19-1-16 15,24-1-8-15,-3 1-1 16,-9 0-15-16,-10 3-10 16,-14 0 4-16,6 0 9 15,5 0 1-15,-5 0 1 16,-7-3 10-16,1 2 1 15,-3 1 0-15,2-3 1 16,-2 3 0-16,5-3-1 16,1 0 1-16,5-1-1 15,1-3-7-15,6-2-10 16,-6-1 8-16,-4 0 3 0,-3 3 5 16,-7 2 0-16,-8 0 0 15,-6 2 0-15,-6 0 1 16,-5 0 1-16,-5 2 0 15,2-2-1-15,-7 3 1 16,3 0-1-16,-6 0 0 16,0 0 0-16,-2 0 0 15,2 0-20-15,-6 0-78 16,0 3-108-16,0 4-177 16,-3-3-545-16</inkml:trace>
  <inkml:trace contextRef="#ctx0" brushRef="#br0" timeOffset="295030.8474">7974 14928 1570 0,'0'0'321'0,"0"0"-284"15,0 0-37-15,0 0-198 16,0 0-601-16</inkml:trace>
  <inkml:trace contextRef="#ctx0" brushRef="#br0" timeOffset="295174.7378">7974 14928 1652 0,'-83'-3'648'0,"83"3"-559"0,0 0 17 16,0 0-106-16,-5 0-12 15,5 6-677-15</inkml:trace>
  <inkml:trace contextRef="#ctx0" brushRef="#br0" timeOffset="300173.4088">6229 15226 656 0,'0'0'882'16,"0"0"-676"-16,0 0-113 15,0 0 146-15,0 0 58 16,0 0-82-16,0 0-57 16,13-14-17-16,-13 14-16 15,3 0-16-15,-3 0-28 16,0 0-19-16,0 0-14 15,0 0-23-15,0 7-18 16,-6 10 11-16,-4 2-4 16,-7 7-14-16,-2 1 0 15,2-1-12-15,-2-3-5 16,4-6-3-16,3 0 9 16,9-4 2-16,0-4-3 0,3-2-7 15,0-2-5-15,17 1 3 16,2-4 0-16,11-1 1 15,-2-1 10-15,5 0 8 16,0 0-14-16,-2 0-1 16,-4 0 4-16,-5 0 12 15,-8-1 0-15,-1 1 1 16,-7-2 0-16,-6 2 1 16,0-4 0-16,0 3 17 15,0-2-1-15,0 0-10 16,-3-2-7-16,0 1 0 15,-1-3-9-15,4-3-10 0,0 0-11 16,0 0 6 0,10-3 7-16,-4-1 16 0,3 4 1 15,-4 5 11-15,-4 0 8 16,1 5 7-16,-2 0-1 16,0 0 2-16,0 0 2 15,0 0 2-15,0 0-2 16,0 0 2-16,0 0 3 15,0 0 1-15,0 0-11 16,0 7-2-16,0 10 13 16,-2 4-11-16,-4 4-11 15,0-2-11-15,0 4-1 16,-3-1-1-16,2-5-21 0,1 1-36 16,-2-5-46-1,2 2-44-15,-1-2-180 0,4-3-549 16,0-6-771-16</inkml:trace>
  <inkml:trace contextRef="#ctx0" brushRef="#br0" timeOffset="300413.9138">6676 15377 1129 0,'0'0'1273'0,"0"0"-1104"15,0 0-57-15,0 0 131 16,0 0-98-16,0 0-95 16,0 0-34-16,-3 20-16 15,3-9-59-15,0 1-165 16,-3-1-476-16,3-6-676 0</inkml:trace>
  <inkml:trace contextRef="#ctx0" brushRef="#br0" timeOffset="301058.9776">7030 15196 1866 0,'0'0'382'16,"0"0"-248"-16,0 0 91 16,0 0 3-16,0 0-100 15,0 0-45-15,0 0-19 16,-84 6-27-16,60-2-17 15,5 3-19-15,7 1 0 16,0 0-1-16,6 1-8 0,3-2-6 16,3 3-4-1,0 0-1-15,0 3 1 16,11 1-2-16,2 2-2 0,-1-3 1 16,1 3 11-16,1-2-10 15,-1 1 11-15,-4 3 9 16,0-1 0-16,-1 2 0 15,-5-3-1-15,1 2 0 16,-4-8-8-16,0 3-8 16,0-3 1-16,-4-4-2 15,-7-2-2-15,2-4 5 16,-4 0 7-16,4 0 6 16,1 0 1-16,5-4 1 15,3-6 1-15,0-7-1 16,2 5 0-16,7-9-15 0,7 1 13 15,-4 1 1-15,2-1 0 16,-1 3 1-16,2-2 1 16,3 2 12-16,1-2-4 15,-1 1 3-15,0 2-2 16,-3-1 7-16,-2 4 5 16,-5 4 2-16,-5 3-9 15,0 2-14-15,-3 1-1 16,0 3-22-16,0-3-56 15,-3 3-89-15,-11 6-333 16,1 1-322-16</inkml:trace>
  <inkml:trace contextRef="#ctx0" brushRef="#br0" timeOffset="301631.7846">7558 15229 212 0,'0'0'1406'16,"0"0"-929"-16,0 0-350 0,0 0 42 16,0 0 21-16,0 0 2 15,0 0-8-15,-37 39-47 16,20-15-48-16,-5-1-31 15,-2 3-19-15,-1 5-16 16,2-5-14-16,-2 1-8 16,1-2-1-16,5-2-15 15,2-7-36-15,8-3-39 16,2-3-82-16,7-9-211 16,3 2-480-16,10-3-414 0</inkml:trace>
  <inkml:trace contextRef="#ctx0" brushRef="#br0" timeOffset="301911.2733">7461 15229 1197 0,'0'0'1051'0,"0"0"-892"16,0 0 3-16,0 0 78 15,0 0-44-15,0 0-106 16,0 0-45-16,3-8-8 15,0 19-5-15,6 2 23 16,-3 10 4-16,0 1 0 16,0 5-9-16,1 7-22 15,-1-2-14-15,-3 0-14 16,0-2-5-16,0-5-57 16,-3-4-50-16,3 2-60 15,-1-5-334-15,-1-9-507 0</inkml:trace>
  <inkml:trace contextRef="#ctx0" brushRef="#br0" timeOffset="302163.4104">7831 15238 1380 0,'0'0'996'16,"0"0"-871"-16,0 0 4 0,0 0 164 16,0 0-100-16,0 0-78 15,-28 83-38-15,20-55-28 16,-1 0-30-16,0 2-13 16,-1-6-6-16,1-1-56 15,-2 0-75-15,-5 0-98 16,4-4-331-16,2-6-498 0</inkml:trace>
  <inkml:trace contextRef="#ctx0" brushRef="#br0" timeOffset="302587.7116">7968 15279 793 0,'0'0'1444'0,"0"0"-1235"15,0 0-111-15,0 0 146 16,0 0-64-16,0 0-82 16,0 0-12-16,-46 42-22 15,25-16-26-15,3 1-20 16,-1 3-17-16,4-3 5 16,3-1-6-16,6-3 0 15,6-6 1-15,0-2-1 16,0-5 0-16,6-3 0 15,9-7-9-15,4 0 3 16,4 0-16-16,5-10-7 16,2-7-10-16,-2-2 12 15,2-7 5-15,-6-4 2 0,-6 0 4 16,-2-3 2 0,-10 3 14-16,-6 4 15 0,-3 2 3 15,-16 5-6-15,-7 5-11 16,-5 1-1-16,-2 7-8 15,-1 3-86-15,3 3-190 16,8 0-372-16,10 7-800 0</inkml:trace>
  <inkml:trace contextRef="#ctx0" brushRef="#br0" timeOffset="303130.7886">8183 15120 2015 0,'0'0'473'0,"0"0"-373"16,0 0 110-16,0 0-41 16,0 0-96-16,0 0-54 15,0 0-13-15,81-7-5 16,-59 7-1-16,2 0-1 16,-9 7-6-16,1-3 5 15,-7 2 1-15,-9 1-11 16,0 3-6-16,-6 2 18 15,-13 1 15-15,-4 1 15 0,-2 2 7 16,4-2-1-16,6-4-19 16,8 0-16-16,4-1 7 15,3-2-8-15,6 2-14 16,18-5-68-16,17-4-159 16,-2 0-486-16,-3 0-890 0</inkml:trace>
  <inkml:trace contextRef="#ctx0" brushRef="#br0" timeOffset="303546.0259">8540 15070 1986 0,'0'0'310'0,"0"0"-204"0,0 0 87 16,0 0 9-16,0 0-54 15,0 0-56-15,0 0-13 16,7 64-28-16,-7-48-21 16,-4-7-17-16,-4 1-11 15,2-3-2-15,0-1 0 16,0-6-2-16,2 1-16 16,4-1 6-16,0 0 11 15,0 0-11-15,10 0-5 16,4 0-11-16,-1-1 13 0,-1-2 14 15,-3 3 1-15,1 0 1 16,-5 0 7-16,-5 3-1 16,3 11 10-16,-3-1 2 15,0 1-1-15,0 1 0 16,0-1-6-16,0-1-11 16,-6-3-1-16,-6-1-6 15,-3-4-18-15,-1 1-42 16,-7-3-66-16,1-3-186 15,7 0-443-15</inkml:trace>
  <inkml:trace contextRef="#ctx0" brushRef="#br0" timeOffset="303778.6422">8556 15048 1612 0,'0'0'363'16,"0"0"-155"-16,0 0 105 15,0 0-33-15,0 0-112 16,0 0-73-16,103 0-49 16,-70 3-40-16,-3-3-6 15,-2 6-85-15,-7-2-171 16,-12-2-568-16</inkml:trace>
  <inkml:trace contextRef="#ctx0" brushRef="#br0" timeOffset="304590.5942">7849 14918 310 0,'0'0'322'0,"0"0"-137"16,0 0 46-16,0 0 67 15,0 0-25-15,0 0-20 16,0 0-17-16,-8-20-25 16,8 20-57-16,0 0-33 15,0 0-10-15,8 0-29 16,14 0-2-16,4 0-37 0,15 0-27 16,6 0-8-1,11 0-7-15,6 0 0 0,5 7-1 16,5 3-1-16,-2 0 1 15,-1 1-6-15,-5-5 0 16,-8 3 5-16,-10-5 0 16,-9-1 1-16,-6 0-1 15,-8-3 1-15,-4 0-1 16,-9 0 0-16,-2 0 0 16,-7 0 0-16,-3 0-8 15,0 0-16-15,0 0-10 16,0 0-10-16,0 0-34 15,0 0-4-15,0 0-76 0,0 1-216 16,0 5-380-16</inkml:trace>
  <inkml:trace contextRef="#ctx0" brushRef="#br0" timeOffset="304763.5535">8656 14921 1558 0,'0'0'399'0,"0"0"-222"16,0 0-4-16,0 0-173 16,0 0-32-16,0 0-564 15,0 0-709-15</inkml:trace>
  <inkml:trace contextRef="#ctx0" brushRef="#br0" timeOffset="304929.9957">8656 14921 1798 0,'58'-23'474'16,"-58"23"-365"-16,0 0 37 15,3 0-146-15,5 3-181 16,-1 1-743-16</inkml:trace>
  <inkml:trace contextRef="#ctx0" brushRef="#br0" timeOffset="305559.2954">10063 14948 542 0,'0'0'756'16,"0"0"-541"-1,0 0 15-15,0 0 80 0,0 0-32 16,0 0-57-16,0 0-36 15,-21 0-40-15,21 0-23 16,12 3-19-16,12-3-4 16,12 1-30-16,10 2-40 15,9-3-17-15,6 0-12 16,-1 0 0-16,-6 0-20 16,-11 3-9-16,-15-3-7 15,-11 3-6-15,-7-3-13 16,-10 0-29-16,0 0-52 15,0 0-107-15,-13 0-340 0,2 0-696 0</inkml:trace>
  <inkml:trace contextRef="#ctx0" brushRef="#br0" timeOffset="305848.9366">10114 14777 1595 0,'0'0'754'0,"0"0"-612"16,0 0 90-16,0 0 7 15,0 0-98-15,116 0-65 16,-64 6-47-16,5-2-29 16,7 2-50-16,-19 1-134 15,-12-5-601-15</inkml:trace>
  <inkml:trace contextRef="#ctx0" brushRef="#br0" timeOffset="309186.3808">11434 14572 1154 0,'0'0'302'0,"0"0"-177"16,0 0 99-16,0 0 93 0,0 0-77 16,0 0-87-16,0 0-22 15,-3-4 11-15,3 4-17 16,0 0-23-16,0 0-17 16,0-3-14-16,0 1-20 15,15-3-17-15,3-1-19 16,5-1-9-16,6 3-6 15,1-1 0-15,-1 1 0 16,0 4 0-16,-5 0-1 16,-3 0 0-16,-8 0 1 15,-4 0-2-15,-1 2-13 16,-8 7-1-16,0 6-2 16,-8 5 16-16,-11 4 1 0,-5 1 1 15,-6 5 0 1,-7 0 6-16,1-1 0 0,2-2 3 15,4-4-8-15,6-2 9 16,9-6 7-16,6-4-2 16,5-5-6-16,4 0 0 15,7-2-9-15,15-1 15 16,17-2 0-16,6-1-15 16,4 0-7-16,0 0-31 15,-4 0-22-15,-12-4-21 16,-3-3-41-16,-8 4-64 15,-10 3-161-15,-1-3-519 0</inkml:trace>
  <inkml:trace contextRef="#ctx0" brushRef="#br0" timeOffset="309713.8161">12305 14475 700 0,'0'0'408'16,"0"0"-214"-16,0 0 74 15,0 0 39-15,0 0-39 16,0 0-64-16,0 0-42 15,36-16-37-15,-36 16-30 16,0 0-11-16,-10 10 43 16,-7 7 1-16,-2 6-39 15,-8 7-26-15,-1 2-24 16,2 5-5-16,-5-1-20 0,4 1-13 16,1-4 0-16,6-4-1 15,5-2 0-15,0-4-24 16,6-7-24-16,3 0-34 15,3-5-63-15,3-5-160 16,0-2-267-16,0-4-217 0</inkml:trace>
  <inkml:trace contextRef="#ctx0" brushRef="#br0" timeOffset="309980.9429">12126 14459 1594 0,'0'0'242'15,"0"0"-63"-15,0 0 77 16,0 0-49-16,0 0-76 16,0 0-42-16,0 0 70 15,0 47-34-15,3-14-29 16,1 3-17-16,6 4-29 15,0-5-16-15,5 2-20 16,0-4-14-16,0-6-10 16,4-1-58-16,-5-4-80 15,2-2-136-15,-4-3-268 16,-5-7-461-16</inkml:trace>
  <inkml:trace contextRef="#ctx0" brushRef="#br0" timeOffset="310268.1986">12604 14452 2060 0,'0'0'374'0,"0"0"-269"16,0 0 93-16,0 0 2 0,0 0-49 15,0 0-44 1,-16 82-47-16,12-44-23 0,0 5-13 16,4-1-17-16,-3-2-7 15,3-6-6-15,0-5-15 16,-3-3-49-16,0-7-40 16,3-2-93-16,-3-3-180 15,3-8-460-15</inkml:trace>
  <inkml:trace contextRef="#ctx0" brushRef="#br0" timeOffset="310674.0641">12829 14465 768 0,'0'0'1579'0,"0"0"-1380"0,0 0-125 16,0 0 99-16,0 0-16 15,0 0-57-15,0 0-19 16,-70 67-22-16,55-34-20 16,1 3-11-16,7 0-17 15,1-3-10-15,6 1 5 16,0-5-6-16,0-5 1 16,6-4-2-16,1-4 1 15,4-9 0-15,4-5 0 16,-1-2 0-16,8-2-8 15,3-15-13-15,2-6 3 16,-1-6 16-16,0-8 1 0,-2 0-5 16,-6-5 5-1,-5 5-8-15,-9 2 7 0,-4 7-5 16,0 5-4-16,-11 6 2 16,-10 5-19-16,-3 1-22 15,2 6-75-15,-5 5-238 16,6 0-487-16,3 0-609 0</inkml:trace>
  <inkml:trace contextRef="#ctx0" brushRef="#br0" timeOffset="310950.7407">12947 14307 54 0,'0'0'2020'15,"0"0"-1741"-15,0 0-153 16,0 0 102-16,0 0-13 16,0 0-98-16,0 0-62 15,58 0-16-15,-25 0-20 16,4 0-13-16,-4 0-6 15,-2 0-22-15,-5 3-72 16,-4 1-100-16,-7 0-152 16,-3-2-596-16</inkml:trace>
  <inkml:trace contextRef="#ctx0" brushRef="#br0" timeOffset="311340.5559">13376 14145 1852 0,'0'0'354'0,"0"0"-192"16,0 0 18-16,0 0 36 16,0 0-58-16,0 0-69 15,0 0-43-15,0 0-18 16,8 14-10-16,-8 6 42 16,0 5-19-16,0 5-16 15,0 1-10-15,0-5-13 16,0 3-1-16,0-5-1 15,0-4-51-15,0-3-66 16,0-5-155-16,0-2-417 16,0-7-570-16</inkml:trace>
  <inkml:trace contextRef="#ctx0" brushRef="#br0" timeOffset="311777.2991">13526 14148 1790 0,'0'0'318'0,"0"0"-144"16,0 0 80-16,0 0-53 15,0 0-100-15,0 0-40 16,0 0-14-16,64-23-8 15,-48 23 1-15,1 0-7 0,-1 0-5 16,-4 11-19-16,0-5 0 16,-3 7-8-16,-6-3 1 15,0 1-2-15,0 4 1 16,-3-2-1-16,0 4 0 16,-3-2-1-16,-6 0 0 15,-8 2 1-15,4-3 0 16,-3 4 13-16,0 0 16 15,2-5-4-15,5 3 10 16,3-4-4-16,3-1-8 16,3 2-7-16,3-6-4 15,20 3 12-15,12-4-11 0,7-2-13 16,4-1-64-16,8-3-73 16,-11 0-198-16,-10 0-783 0</inkml:trace>
  <inkml:trace contextRef="#ctx0" brushRef="#br0" timeOffset="312158.7252">14057 14714 515 0,'0'0'0'16,"0"0"-24"-16,0 0-301 0</inkml:trace>
  <inkml:trace contextRef="#ctx0" brushRef="#br0" timeOffset="312759.7343">14276 14687 431 0,'0'0'857'0,"0"0"-617"16,0 0 13-16,0 0 75 16,0 0-94-16,0 0-87 15,0 0-33-15,22-17 7 16,-22 17-5-16,0-4-8 15,0 4-42-15,0 0-22 16,-6 0-3-16,-10 0-11 16,-11 0-6-16,-4 0 4 15,-9 0-7-15,1 8-9 16,6-1-4-16,8-1 1 16,6 1-8-16,11-4 9 0,5 1-10 15,3 2-2-15,0 1 2 16,3-1 0-16,10 5 6 15,4-2-5-15,5 1-1 16,5 0-4-16,-5 0-8 16,1 0 0-16,-1-1 3 15,-1 2 1-15,-6 2 7 16,-4-1-1-16,2-1-4 16,-7 5 5-16,-3-2-5 15,-3-1 5-15,0-1-1 16,0-2 1-16,-6 0 1 15,-7 0 5-15,-4-3 10 16,-5-4-2-16,-8-2 2 16,1-1-3-16,4 0-11 15,1 0 7-15,8-1-8 16,10-5-16-16,3 2-56 0,3-2-133 16,9 2-588-16,1-2-1153 0</inkml:trace>
  <inkml:trace contextRef="#ctx0" brushRef="#br0" timeOffset="313772.0843">15516 14800 383 0,'0'0'403'0,"0"0"-48"16,0 0 42-16,0 0 99 16,0 0-241-16,0 0-45 15,0 0-11-15,0 0-12 16,51-34-51-16,-44 34-45 16,-4 0-36-16,0 0-20 15,-3 0-22-15,0 0-7 0,0 0-6 16,0 14 0-1,-3 6 6-15,-10 6 11 0,-3 0-1 16,-4 4 7 0,-5-4-13-16,-1-3-1 0,-3-2-9 15,6-3 0-15,0-4-99 16,7-1-124-16,3-6-478 16,7-4-1057-16</inkml:trace>
  <inkml:trace contextRef="#ctx0" brushRef="#br0" timeOffset="314541.4144">16477 14627 1151 0,'0'0'390'15,"0"0"-224"-15,0 0 129 0,0 0 26 16,0 0-62-16,0 0-57 16,0 0-49-16,-7-7-44 15,7 5-33-15,10-5-32 16,3-2-25-16,6-1-7 15,7 0-1-15,7 3-11 16,1 0 0-16,5 4-1 16,2 3 1-16,0 0-1 15,-8 0 0-15,-7 3 1 16,-6 7-1-16,-11 3-8 16,-9 1-3-16,0 1 0 15,-23 5 6-15,-3 4 6 16,-7-1 1-16,0-2 10 15,2 2 2-15,4 0 7 16,6-4-2-16,6-3-3 0,7 2-3 16,8-3-2-16,0-4-8 15,20 2 14-15,8-3-2 16,17-3-14-16,7-1-54 16,23-6-101-16,-11 0-319 15,-7-10-664-15</inkml:trace>
  <inkml:trace contextRef="#ctx0" brushRef="#br0" timeOffset="314935.6883">17525 14677 403 0,'0'0'1395'0,"0"0"-1099"15,0 0-107-15,0 0 57 0,0 0-1 16,0 0-77-16,0 0-78 16,-4 14-18-16,10 11 13 15,9 9-25-15,-2 5-30 16,6 4-12-16,0-4-12 16,-3 1-6-16,-3-6 0 15,-2-4-9-15,-5-11-29 16,-6-2-22-16,0-7-36 15,0-4-100-15,-13-6-271 16,0 0-363-16</inkml:trace>
  <inkml:trace contextRef="#ctx0" brushRef="#br0" timeOffset="315333.5353">17493 14563 1219 0,'0'0'933'16,"0"0"-816"-16,0 0 58 15,0 0 34-15,0 0-45 16,0 0-56-16,0 0-26 16,61-37-25-16,-41 37-27 15,5 0-9-15,2 0-3 16,1 10 6-16,5 2-6 15,0 3-5-15,-1 4-7 16,2 4-6-16,-2-3 0 16,-8 2 0-16,0-3-1 0,-10-4-4 15,-8-2 4-15,-6-3-8 16,0-6-5-16,-10 2-1 16,-9-6 15-16,-11 0-1 15,-6 0 0-15,-3 0-8 16,7 0-14-16,2-3-34 15,5 3-70-15,9 0-152 16,12 0-481-16</inkml:trace>
  <inkml:trace contextRef="#ctx0" brushRef="#br0" timeOffset="315947.8764">18230 14526 950 0,'0'0'795'0,"0"0"-590"15,0 0 83-15,0 0-17 16,0 0-54-16,0 0-79 15,0 0-58-15,0-11-32 16,-14 8-31-16,-1 0-8 16,-5-1 4-16,-3 4 17 15,-3 0 6-15,1 0-8 16,5 0-2-16,4 10-13 16,5-4-4-16,8 5-3 15,0 0-6-15,3-2 0 16,0 4 0-16,16-3 1 0,4 3 10 15,0-3-5-15,6 3-5 16,-3-3-1-16,2 3 1 16,-6 0-1-1,-3 0-1-15,-5-2 1 0,-8 5-8 16,-3-5-1-16,0 5 8 16,-13-4 1-16,-7-2 8 15,-6 0 3-15,-3-2 1 16,-6-5-12-16,2 0 0 15,-2-3-66-15,8 0-171 16,8 0-804-16</inkml:trace>
  <inkml:trace contextRef="#ctx0" brushRef="#br0" timeOffset="336041.3207">29255 8352 1356 0,'0'0'234'0,"0"0"-221"16,0 0-12-16,0 0 36 16,-34-20 14-16,13 16 6 15,-4-2 20-15,-7 4-1 0,-4 2 24 16,-6 0 7-16,-8 5-11 15,-8 12 16-15,-3 9-7 16,-2 5-25-16,6 1-38 16,12 5-17-16,12 2 13 15,16 1-6-15,12 2 10 16,5 1 9-16,16-3-26 16,13 4-8-16,7-6-16 15,6-5 12-15,5-9-4 16,6-4-3-16,3-9-4 15,7-7 2-15,1-4-4 16,2-3-16-16,-1-15-2 0,-4-9-13 16,-8-6-1-16,-10-5-17 15,-13-7 22-15,-17-1 12 16,-13-7-1-16,-3 6-5 16,-25-1 12-16,-11 2 9 15,-9 4 0-15,-3 4 1 16,-2 8-1-16,-2 9 0 15,1 9 0-15,8 6-1 16,1 6-9-16,9 8-5 16,6 13-6-16,7 9-31 15,9 0-58-15,8 5-48 16,6-4 11-16,0-2-48 16,6-6 30-16,12-3-52 0,1-4 36 15,19-6 46 1,-7-5-18-16,2-3-224 0</inkml:trace>
  <inkml:trace contextRef="#ctx0" brushRef="#br0" timeOffset="337158.5609">29201 8235 1111 0,'0'0'217'0,"0"0"-127"15,-89-15 45-15,41 15 38 16,-10 12 16-16,-20 25-21 15,-14 26-5-15,-14 29-15 16,9 11-47-16,26-1-17 16,33-21-18-16,32-27-30 15,6-14-20-15,19-1 23 0,14 1-5 16,25 6-10-16,29-3-14 16,25-15-2-16,6-15-1 15,-20-13-7-15,-24-7 0 16,-27-13-33-16,-5-6-5 15,7-15-23-15,11-22-1 16,-1-24-10-16,-14-19-12 16,-18 10 41-16,-22 19 12 15,-5 29 12-15,-19 12 13 16,-12-2 5-16,-10 1 1 16,-12 2 1-16,-8 14 10 15,-7 15-10-15,-4 6 14 16,-11 37-4-16,-4 28 6 0,12 2-5 15,20 2-12 1,25-9-8-16,27-14 0 0,3 4 8 16,16-1 0-16,20-10 13 15,12-9-5-15,9-10-8 16,6-7-8-16,6-13-29 16,3 0-42-16,-5-17-14 15,-2-15 9-15,-7-21 7 16,-8-23-49-16,-18-23 0 15,-17 4-1-15,-15 18 53 16,-9 25 58-16,-18 22 16 16,-14 3 69-16,-26 2 8 0,-34 11-16 15,-24 18 62-15,-10 37 47 16,13 29-19-16,23 22-23 16,37 8-37-16,30 2-44 15,32-6-27-15,13-17-20 16,26-16-9-16,25-8 3 15,21-11 6-15,12-6 1 16,-2-10 1-16,-20-22 13 16,-29-6-10-16,-5-9-5 15,4-17-28-15,6-24-8 16,1-30-11-16,-16-21 2 16,-16 4-2-16,-20 21-12 15,-3 33 56-15,-27 21 3 16,-25 1 50-16,-31 6-25 15,-28 15 3-15,-7 22 11 0,15 37 20 16,28 26-16-16,38 5-7 16,30 5-20-16,14-17-16 15,29-19-26-15,26-7-50 16,22-12 36-16,15-9 4 16,-2-9-13-16,-20-19-3 15,-28-3-8-15,-7-14-27 16,-3-14-27-16,0-23-79 15,-5-27 44-15,-16 2 53 16,-9 10 96-16,-6 12 25 16,-19 25 132-16,-13 0 4 15,-10 5-77-15,-10 14 30 16,-3 10-6-16,-2 13-35 16,5 21-22-16,9 11-21 0,13 9-18 15,21-1-12-15,9 0-11 16,27-11 1-16,13-8-7 15,6-15-39-15,2-9 24 16,-3-10 18-16,-9-7 2 16,-8-22 11-16,-11-8 1 15,-10-5 49-15,-7-5-11 16,0 7 38-16,-15 11 14 16,-7 15-51-16,-8 14-39 15,-28 42-6-15,8 12-142 16,3 3-672-16</inkml:trace>
  <inkml:trace contextRef="#ctx0" brushRef="#br0" timeOffset="342071.373">20236 14809 1309 0,'0'0'277'16,"0"0"-167"-16,0 0 71 15,0 0 67-15,0 0-40 16,0 0-60-16,2-7-35 16,-2 7-23-16,0 0-13 15,0 0-11-15,0 0-15 16,0 0-20-16,-3 0-22 15,-12 14-3-15,-9 9 13 16,-7 4 2-16,-9 5-13 16,1 1-2-16,0-3-6 15,3-3 0-15,8-4-2 16,2-3-5-16,9-4-23 0,1-5-52 16,7-3-30-16,5-1-45 15,0-3-147-15,4 0-285 16,0-4-18-1,7 0-474-15</inkml:trace>
  <inkml:trace contextRef="#ctx0" brushRef="#br0" timeOffset="342327.0409">20314 14891 28 0,'0'0'1719'16,"0"0"-1455"-16,0 0-201 16,0 0 13-16,0 0 70 0,0 0-51 15,0 0 22-15,-20 34 13 16,4-8-30-16,0 0-26 16,-5 1-17-16,3-3-8 15,-6 2-23-15,5-7-17 16,0-2-9-16,5-1 0 15,2-2-11-15,2-4-89 16,-3-3-186-16,4-5-458 16,2-2-356-16</inkml:trace>
  <inkml:trace contextRef="#ctx0" brushRef="#br0" timeOffset="342653.1266">20150 14773 1054 0,'0'0'867'16,"0"0"-745"-16,0 0-94 15,0 0 147-15,0 0 37 16,0 0-66-16,0 0-27 0,-38 73-45 16,48-40-9-16,15 3-27 15,9 7-38-15,8-4-22 16,-6-5-78-16,-10-4-52 16,-11-1-129-16,-5-9-424 15,-10-5-536-15</inkml:trace>
  <inkml:trace contextRef="#ctx0" brushRef="#br0" timeOffset="342972.0281">19995 14750 1709 0,'0'0'532'0,"0"0"-463"15,0 0-4-15,0 0 94 16,0 0 32-16,55 89-70 16,-22-42-74-16,16 18-47 15,-7-12-164-15,-10-9-751 0</inkml:trace>
  <inkml:trace contextRef="#ctx0" brushRef="#br0" timeOffset="357526.8422">23070 9710 529 0,'0'0'190'0,"0"0"-190"0,0 0-116 15,0 0-97-15,0 0-57 0</inkml:trace>
  <inkml:trace contextRef="#ctx0" brushRef="#br0" timeOffset="357817.6576">23070 9710 232 0,'37'-47'161'16,"-33"44"-24"-16,7 3 36 0,-2 0 10 15,7 0 2-15,5 0-46 16,6 0-62-16,6 0-47 16,7 0-18-1,5-3-12-15,7-1-58 0,6 1 28 16,5 0 7-16,-2-1-32 16,-3 0-13-16,-6-2 55 15,-9 4 13-15,-11 2 17 16,-13-2-4-16,-9 2 3 15,-10 0-16-15,-5-1-42 16,-15 1-143-16,0-4-539 0</inkml:trace>
  <inkml:trace contextRef="#ctx0" brushRef="#br0" timeOffset="358162.8427">23083 9739 829 0,'0'0'546'15,"0"0"-403"-15,0 0-2 16,0 0 53-16,122 3 21 16,-63-3-98-16,7 0-84 15,5 0-33-15,18 0-199 16,-19-3-113-16,-13 2-253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4-25T07:09:09.015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18876 3708 438 0,'0'0'352'15,"0"0"-202"-15,0 0-91 16,0 0 8-16,0 0 14 16,0 0 14-16,12 0-21 15,-5 0-27-15,2 0-5 16,1 0 0-16,4 0 17 16,-5 0 5-16,1 0-14 15,2 0-12-15,-1 0-19 16,-2 0-3-16,1 0-9 15,-1-1 0-15,1-1-6 16,4 2 0-16,-2-1 0 16,0 1 0-16,3-2 0 0,-3 2 0 15,4 0-1 1,1-1 1-16,-1 0 0 0,-1-1 0 16,3 2 0-16,-5 0 1 15,3 0-1-15,0 0 0 16,-3 0-1-16,-1 0 1 15,1 0 0-15,1 0-1 16,-4 0 1-16,2 0-1 16,2 0 1-16,-1 0-1 15,-1 0 1-15,1 2-1 16,1-1 0-16,1 0 1 16,-1 2-1-16,2 0 1 15,1 0-1-15,1 0 0 16,2 0 0-16,-3-1 0 15,6 0 0-15,-4-1-1 0,4 1 1 16,-3-1-1 0,2 2 0-16,-2-1-11 0,1 0 2 15,-1 1 0-15,-3-1 2 16,2 0 1-16,-5 1 1 16,-2-2 6-16,1 1 0 15,0-1 0-15,1-1 1 16,0 2-1-16,4-1 0 15,-2 0 0-15,4 0 0 16,-4 1 0-16,2 0 0 16,-1-1 0-16,0 0 0 15,4 1 0-15,-1 0 0 0,0-1 0 16,3 1 0 0,-5 0 0-16,3-1 0 0,-2 1 0 15,1-2 0-15,-1 1 0 16,0 0 0-16,4 2 0 15,-1 0 0-15,-1 0 0 16,-5 1 0-16,4-2 0 16,-2 0-1-16,-1 1 1 15,3 0 0-15,-2-1 0 16,3-2 0-16,-5 0 0 16,5 0 0-16,-3 0 0 15,0 0 0-15,0 0 0 16,-3 0-1-16,1 0 1 0,-2 0 0 15,0 0 0-15,0 0-1 16,4 0 1-16,-5 0 0 16,5 0 0-16,2 0 1 15,-3 0-1-15,4 0 0 16,-3 0 0-16,3 0 0 16,0 0 0-16,-5 0 1 15,0 0-1-15,0 0 0 16,-3 0 0-16,-1 0-1 15,2 0 1-15,-4 0 0 16,2-2 0-16,2 2 0 16,-1 0 0-16,2 0 0 15,1 0 0-15,2 0 1 16,-5 0 6-16,1 0 14 16,1 0-8-16,-5 0-12 0,0 0 11 15,-2 0-11-15,-2 0 17 16,-1-1 4-16,-2 1 10 15,4 0-3-15,-6-2-7 16,2 1-15-16,0 1-6 16,3-2-1-16,9 2-16 15,2 0-116-15,-5-1-272 0</inkml:trace>
  <inkml:trace contextRef="#ctx0" brushRef="#br0" timeOffset="8270.7156">28445 3849 1088 0,'0'0'273'0,"0"0"-215"0,0 0-39 15,0 0 29-15,0 0 93 16,0 0 11-16,0 0-37 16,0 0-49-16,0 0-5 15,0 0-3-15,7 0-21 16,5 0-18-16,6 0-1 16,7 6 1-16,7 2-9 15,7 5-9-15,10 1 0 16,5 3 1-16,2-1 0 15,-2-2-2-15,-9-3 0 16,-11-3 0-16,-8-3 1 0,-12-4 0 16,-8 0 0-1,-4-1-1-15,-2 0 0 0,0 0-29 16,-2-5-79-16,-4-1-137 16,3-1-435-16</inkml:trace>
  <inkml:trace contextRef="#ctx0" brushRef="#br0" timeOffset="9099.5617">30492 3751 834 0,'0'0'404'0,"0"0"-220"15,0 0-43-15,0 0 16 16,0 0-14-16,0 0-42 16,0 0-45-16,44 12-24 15,-16 1 2-15,3 5-9 16,6 4 1-16,0 0-14 15,4 3-6-15,2 2-6 16,18 6-101-16,-13-4-281 16,-6-10-672-16</inkml:trace>
  <inkml:trace contextRef="#ctx0" brushRef="#br0" timeOffset="11673.0376">3200 6891 390 0,'0'0'301'16,"0"0"274"-16,0 0-376 0,0 0-93 15,0 0-9-15,0 0 89 16,0 0 19-16,22-12-67 16,-16 11-58-16,-3-1-22 15,-1 1 14-15,1 1 0 16,-2 0-17-16,-1 0-8 16,0 0-7-16,0 0-2 15,0 0-4-15,0 0-13 16,0 0-2-16,-6 0-5 15,-13 0-5-15,-4 0 4 16,-5 0-4-16,-5-2-9 16,5-3 2-16,1 5 4 15,2-3-6-15,1 1 1 16,0 1-1-16,0 1 1 0,5 0-1 16,-2 0 0-16,7 0 1 15,4 0-1-15,4 0 1 16,3 0-1-16,3 0 1 15,0 0 6-15,0 0 5 16,0 0 3-16,0 0-5 16,0 0-9-16,0 1-1 15,0-1 1-15,0 0 5 16,0 0-4-16,0 2-1 16,0-1 9-16,0 1-9 15,-3 8 7-15,0 0 18 0,-3 5-8 16,-3 3 0-16,-1 3-16 15,-1 4 4-15,-2-2-5 16,4 1 6-16,0 2-6 16,0-2 6-16,-3 2-1 15,0 0-5-15,3 1 6 16,-3 0 5-16,0-2-3 16,6-2-3-16,-4 5-5 15,4-6 0-15,1 2 0 16,1-2 0-16,-1-4 0 15,1-3 0-15,1-1-1 16,0-1 1-16,0-3-1 16,0 3 1-16,3-3-1 15,0-3 2-15,0 0-1 16,0 1-1-16,0-4 1 0,0-1 0 16,0 1 7-16,0-1-7 15,6-3 11-15,10 4 4 16,1-4 5-16,10 0-5 15,1 0-4-15,5 0-3 16,1 0-8-16,1-4-1 16,-4 1 0-16,-3 1 0 15,-7-3-1-15,-3 5-23 16,-9-2-10-16,-3 0-17 16,-6 1-29-16,0 0-87 15,0-5-119-15,-6 3-423 16,0-1-529-16</inkml:trace>
  <inkml:trace contextRef="#ctx0" brushRef="#br0" timeOffset="12057.5605">2894 7136 971 0,'0'0'699'0,"0"0"-491"15,0 0-8-15,0 0 51 16,0 0-25-16,0 0-71 16,0 0-78-16,72-3-50 15,-29 0-27-15,8-1-4 16,-10 0-163-16,-14-1-489 0</inkml:trace>
  <inkml:trace contextRef="#ctx0" brushRef="#br0" timeOffset="28306.3831">14668 2025 371 0,'0'0'143'0,"0"0"-37"0,0 0-21 15,0 0 82-15,0 0-19 16,0 0-36-16,-1-16-10 15,-2 14 5-15,0 2-4 16,1-2-6-16,-1 0-18 16,2 1-22-16,-5-2-8 15,-1 2-17-15,-2-1-23 16,-5 1-9-16,-2 1 0 16,-2 0-1-16,-9 3 0 15,0 8-1-15,-1 3 2 16,-2 5 0-16,5 2 0 0,1 3 0 15,9 2 26-15,-2 3-8 16,8-1-8-16,5 1-9 16,4 2 5-16,0-4-5 15,3 2 0-15,11-2 6 16,8-3-6-16,2-2-1 16,4-3 0-16,2-4 2 15,1-4-1-15,3-5 5 16,4-3-5-16,-2-3-1 15,1 0 7-15,-5-9-1 16,-3-3 0-16,-7-5 3 16,-2-5 11-16,-8-1 32 15,-6-6-17-15,-4-2 29 16,-2-2-5-16,-2-3-21 16,-13 0-7-16,-9 3-31 0,-1 3-53 15,-23 2-121-15,5 8-94 16,7 8-219-16</inkml:trace>
  <inkml:trace contextRef="#ctx0" brushRef="#br0" timeOffset="29666.5057">16798 2092 215 0,'0'0'371'15,"0"0"-162"-15,0 0-44 16,0 0-39-16,0 0 1 0,0 0 25 16,0 0-11-16,0-29-9 15,0 25-37-15,0 1-35 16,0-1-3-16,0 2-13 16,0 0-28-16,0 0-4 15,0 0-3-15,0 2-3 16,0 0-6-16,0 0-13 15,-8 0-1-15,-4 0 6 16,-4 0 7-16,-1 0-5 16,-2 0 6-16,4 4-1 15,-3 2 1-15,3 2 1 16,2 1 0-16,-4 1 11 16,1 3-5-16,4 1-6 15,-2 3 1-15,5 4 4 16,2 2-5-16,4 2 14 0,3 2-6 15,0 1-8-15,0-2 0 16,0-3 1-16,10 0 0 16,6-3 9-16,3-2-10 15,3-2 1-15,5-5-2 16,6-1 0-16,3-6-14 16,-1-1-5-16,4-3 0 15,3 0 0-15,0-4 6 16,-3-8 12-16,4-3-7 15,-7-5 8-15,-4-1 1 16,-3-3 24-16,-11 0 35 16,-7 1 47-16,-4 0 12 15,-7-4-48-15,0 2-40 0,-14-3-31 16,-5 2-23-16,-23-7-87 16,6 8-139-16,4 5-432 0</inkml:trace>
  <inkml:trace contextRef="#ctx0" brushRef="#br0" timeOffset="30490.9659">16605 2242 882 0,'0'0'240'0,"0"0"-140"15,0 0-32-15,0 0 28 16,0 0 43-16,0 0-35 15,0 0-55-15,-50 0-24 16,24 0-9-16,-7 0 3 16,-7 0 7-16,-1 0 1 15,-4 0 3-15,-5 0-6 16,-5-3-1-16,-6-1-2 16,-5-1-10-16,5-3 2 15,0 1 2-15,12 1 22 16,10 2 5-16,12 1 0 15,12 0-19-15,6 3-7 0,9 0-10 16,0 0 4-16,0 0-1 16,0 0-8-16,0 0 0 15,3 0-1-15,3 0 0 16,3 0 0-16,-2 0 0 16,2 0 0-16,-1-1 0 15,-2-3 2-15,0-1 4 16,0 0 1-16,-2 1-6 15,0-1 7-15,-1 0 1 16,-1 2 11-16,-1 0 28 16,-1 3-12-16,0 0-24 15,0 0-12-15,0 0-5 16,0 0-4-16,0 0-10 0,0 0 3 16,-6 0 8-16,-2 1 8 15,-1 5 0-15,3 0 0 16,-1-2 0-16,6 2-8 15,1 1 8-15,0 0-1 16,0 2 0-16,5 2 0 16,17 5-33-16,-3-5-211 15,4-3-348-15</inkml:trace>
  <inkml:trace contextRef="#ctx0" brushRef="#br0" timeOffset="31598.4869">14812 2193 611 0,'0'0'320'0,"0"0"-126"16,0 0-69-16,0 0-4 15,0 0 29-15,0 0 7 16,0 0-6-16,6-8-80 16,0 8-47-16,7 0-18 15,0 0-6-15,10 0 1 16,0 0 0-16,9 0-1 16,7 0 2-16,6 0-2 0,4 0 1 15,6 2-1 1,1 0-14-16,-1 2 1 0,-9-2 2 15,-8 1-8-15,-6 0 9 16,-8 0-2-16,-9 0 2 16,-4-2 9-16,-5 0 0 15,-3-1-1-15,-1 0-7 16,-1 1-7-16,1-1 5 16,-1 0 9-16,-1 0-4 15,4 0-1-15,-4 0-3 16,0 0-3-16,0 0 5 15,0 0-11-15,0-3-16 16,0-3-62-16,0-2 60 16,-10-1 21-16,3 1 16 0,-2-1 13 15,-1 1-3-15,1 1 29 16,2 1 7-16,3 2-20 16,-2 0-17-16,5 2-8 15,-1 1 2-15,2 1 6 16,0 0 5-16,0 0-6 15,0 0-7-15,0 0 2 16,0 0-2-16,3 0-1 16,9 6 0-16,2 2 0 15,5 0 1-15,2 4-1 16,0-3 1-16,-4 0-1 16,2-1 0-16,-6-1 0 15,-3-1 0-15,1 0 0 0,-8-1 0 16,0-2 0-16,-3 2 0 15,0-2 7-15,0 0 5 16,-33 9 1-16,-3-2-13 16,-3-5-107-16</inkml:trace>
  <inkml:trace contextRef="#ctx0" brushRef="#br0" timeOffset="39946.1169">3704 7120 553 0,'0'0'0'15,"0"0"123"-15,0 0-42 0,0 0 154 16,0 0-124-16,-4 4-3 16,2-4 29-16,1 0 16 15,-1 2 5-15,2-2-3 16,0 0-4-16,0 0-34 16,0 0-30-16,0 1-15 15,0 1-2-15,8-1-32 16,8-1-19-16,4 3-4 15,5-3-14-15,2 0 1 16,-2 0 5-16,0 3-6 16,-2-3-1-16,-2 0-1 15,1 0-8-15,-1 0-5 16,-3 0-29-16,-2 0-62 0,1 0-92 16,-1 0-72-16,-7 0-82 15,0 0-172-15</inkml:trace>
  <inkml:trace contextRef="#ctx0" brushRef="#br0" timeOffset="40352.9443">3752 7261 489 0,'0'0'625'16,"0"0"-470"-16,0 0-93 0,0 0 33 15,0 0 70-15,0 0-12 16,0 0-62-16,39 0-37 15,-11 0-32-15,8-3-22 16,16 1-39-16,-10-1-190 16,-11-1-387-16</inkml:trace>
  <inkml:trace contextRef="#ctx0" brushRef="#br0" timeOffset="71203.3075">4823 6547 880 0,'0'0'551'16,"0"0"-410"-16,0-1-46 16,0 1 32-16,0 0 69 15,0 0-42-15,0 0-45 16,0 0-24-16,3 0-7 15,-3 0 10-15,0 0 3 16,0 0-3-16,3 0-15 16,-3 0-23-16,0 0-18 0,0 1-14 15,0 9-12-15,0 7 0 16,0 7 40-16,0 9-24 16,0 3-5-16,-3 8 4 15,0-2-8-15,-1 2-7 16,4-2 8-16,-3 1-13 15,0-4 9-15,0-2-2 16,1-2-2-16,1-4-5 16,-1-4 1-16,2-4 4 15,0-1-6-15,-1-5 0 16,1-4-1-16,0-6 0 16,0 0-6-16,0-7-28 15,0 0-26-15,0 0-56 0,6-7-99 16,7-6-434-1,-1-4-542-15</inkml:trace>
  <inkml:trace contextRef="#ctx0" brushRef="#br0" timeOffset="71904.0241">5102 6717 825 0,'0'0'335'0,"0"0"-128"16,0 0 40-16,0 0 6 16,0 0-15-16,0 0-69 15,0 0-61-15,3 0-30 0,-3 0-15 16,0 0-19-16,0 0-5 15,0 0-2-15,-10 0-17 16,-4 0-13-16,-8 10 2 16,-3-1 9-16,-5 4-2 15,1-2 8-15,4-1-3 16,1 0 3-16,5-2-8 16,5-3-8-16,1 4-7 15,4-4 0-15,3-1 0 16,3 0-1-16,0-1 0 15,3 0-1-15,0-2 1 16,0 4 0-16,0-1 0 16,0 0 1-16,0 0 1 15,0 3 4-15,0-1 1 0,0 0 5 16,0 1 11-16,0 1-7 16,0 1-5-16,0 0-1 15,0 2 11-15,0-2-2 16,0 2 7-16,6 1 8 15,3-1-7-15,4 1 0 16,7-2-8-16,5-5-5 16,8-2-7-16,3-3-7 15,4 0-10-15,0-3-48 16,9-12-73-16,-13 2-201 16,-9-3-875-16</inkml:trace>
  <inkml:trace contextRef="#ctx0" brushRef="#br0" timeOffset="73814.4644">5654 6592 624 0,'0'0'544'0,"0"0"-346"16,0 0-27-16,0 0-15 0,0 0 50 15,0 0 2-15,0 0-59 16,-13-9-24-16,13 9-24 16,0 0-6-16,0 0-7 15,0 0-15-15,0 0 4 16,6 0-24-16,7 0-16 16,5 0-12-16,6 0-4 15,6 0-10-15,4 0-2 16,-1 1-8-16,-3 0 1 15,-2 2-2-15,-4-3-1 16,-5 4-6-16,-7-1 6 16,-4-1-7-16,-5-1 2 15,0-1 5-15,-3 0 0 0,0 2 0 16,0 2-8-16,0 0 4 16,0 6 5-16,-3 0 2 15,-3 3-1-15,-5 2 0 16,-2-1 0-16,-2 0 13 15,-3 2-13-15,0 1 1 16,-1 0 4-16,-5 2-6 16,3 1 1-16,-3 0-1 15,2 0 0-15,1-4 0 16,9-2 0-16,3-1-2 16,3-4-4-16,3-6-9 15,2 4 3-15,1-3 5 0,0-4 7 16,0 4 0-16,7-2 9 15,8-1 3-15,6-1-2 16,1 0-2-16,5 0-7 16,0 0 0-16,0 0 5 15,-5-4-6-15,-1 1 1 16,-6 0-1-16,-3 2 0 16,-5 1 0-16,-2-2 0 15,-4 2-34-15,1-1-62 16,4-3-86-16,0 2-149 15,1-2-592-15</inkml:trace>
  <inkml:trace contextRef="#ctx0" brushRef="#br0" timeOffset="74123.9224">5675 6713 1640 0,'0'0'402'16,"0"0"-231"-16,0 0 10 15,0 0-14-15,0 0-58 0,0 0-51 16,0 0-34-16,52 0-24 16,-19 0-6-16,9 0-162 15,-5 0-343-15,-11 0-367 16</inkml:trace>
  <inkml:trace contextRef="#ctx0" brushRef="#br0" timeOffset="74620.2791">6048 6822 1094 0,'0'0'582'0,"0"0"-454"16,0 0 71 0,0 0 32-16,0 0-38 0,0 0-71 15,0 0-58-15,-6 14-35 16,6-5-9-16,-3 4 35 15,0 1-19-15,0 3-21 16,3 1-9-16,-3 0-6 16,-3-1 0-16,-1 5-132 15,4-5-361-15,-3-5-661 0</inkml:trace>
  <inkml:trace contextRef="#ctx0" brushRef="#br0" timeOffset="75406.7308">6248 6734 523 0,'0'0'1004'16,"0"0"-822"-16,0 0-46 15,0 0 74-15,0 0-18 16,0 0-42-16,0 0-76 15,9 6-19-15,4-3 6 16,4 0-15-16,2-3-16 16,1 0-14-16,2 0-10 15,5 0-5-15,-2-7-1 16,-1 1 0-16,-3-4-11 16,0 1-15-16,-9-1 14 15,1 3 11-15,-7-2 1 16,-3 1 0-16,-3-1 9 15,0 2 37-15,0 0 14 16,0 2-20-16,0 0 5 16,-6 1-12-16,-3 1-11 0,-4 1-16 15,-4 2 1-15,-5 0 7 16,-2 0 7-16,-4 5 1 16,-5 6-5-16,3 2-4 15,2 4-1-15,1 2 3 16,6 0-3-16,3 2 2 15,6 2-4-15,5-1 0 16,4-3-9-16,3-1 10 16,0-1 2-16,10-3-4 15,7-4-9-15,8-4-6 16,24-6-55-16,-4-6-174 16,-2-7-597-16</inkml:trace>
  <inkml:trace contextRef="#ctx0" brushRef="#br0" timeOffset="77105.7967">6709 6472 864 0,'0'0'827'15,"0"0"-573"-15,0 0-68 16,0 0 29-16,0 0-19 16,0 0-30-16,0 0-54 15,9 3-61-15,0-3-9 16,9 0-11-16,4 0-1 15,11 0-13-15,3 0-7 16,4 0-9-16,0 0-1 16,2 0 1-16,-6 0 0 15,-6 0-1-15,-8 2 0 16,-10 0 0-16,-7 0-1 0,-2 0-5 16,-3 1-3-1,0 2 7-15,0-1 1 0,0 1-1 16,0 3 2-16,-3 0 0 15,-2 2 10-15,-4 2 5 16,0-1 0-16,-4 5-7 16,-4-3-7-16,1 6 5 15,-6-2-4-15,5 0-1 16,-2-1 0-16,2 0 0 16,4-2 0-16,1-1-1 15,6-3-1-15,3 4 0 16,-1-5 0-16,4 2 0 0,0-2 0 15,0 1 0-15,0 0 1 16,4 0 0-16,5-1 1 16,3-1 1-1,7-2 5-15,2 0-6 0,3-5 8 16,3-1-7-16,0 0-1 16,1 0 0-16,-4 0-1 15,-6 0-1-15,-5-3-7 16,-8 0-2-16,1 2-3 15,-6 1-13-15,0-3-25 16,0 3-56-16,0-5-110 16,0-1-320-16,0-3-362 0</inkml:trace>
  <inkml:trace contextRef="#ctx0" brushRef="#br0" timeOffset="77418.9406">6906 6617 1487 0,'0'0'542'0,"0"0"-333"16,0 0 1-16,0 0-6 0,0 0-43 16,0 0-65-1,0 0-42-15,24 0-39 0,-5 0-15 16,11 0 0-16,4 0-45 16,2 0-70-16,12 0-128 15,-8 0-388-15,-10 0-349 0</inkml:trace>
  <inkml:trace contextRef="#ctx0" brushRef="#br0" timeOffset="77886.0898">7297 6806 965 0,'0'0'1137'16,"0"0"-961"-16,0 0-78 15,0 0 41-15,0 0 24 16,0 0-47-16,0 0-65 15,9 0-38-15,7-3-12 16,1 3-1-16,2-1 0 16,0 1-1-16,-8 0 1 0,1 0-2 15,-9 0 1-15,0 0-7 16,-3 5-4-16,0 1 5 16,-3 3 7-16,-9 5 7 15,-6-1 16-15,0 4-13 16,-3-1 1-16,6-2 2 15,2-1-6-15,4-4-6 16,6 1 0-16,3-2 0 16,0-2-1-16,6-3-6 15,16-1-26-15,23-2-128 16,-6-9-312-16,1-2-415 0</inkml:trace>
  <inkml:trace contextRef="#ctx0" brushRef="#br0" timeOffset="78539.0564">7613 6677 1348 0,'0'0'400'16,"0"0"-300"-16,0 0-67 15,0 0 52-15,0 0 82 16,0 0-53-16,0 0-30 15,46 0-41-15,-26 0-25 16,2 0-3-16,-4 0-14 16,-3 0 0-16,1-4 7 15,-5-2-7-15,-5-1 5 16,0 0-4-16,-2-1 8 16,-4 1 11-16,0 0 19 0,0-1 22 15,0 3-30 1,0-2 9-16,-7 2 9 0,-2-1-10 15,-5 3-4 1,1 0-10-16,1 1-3 0,-6 2-7 16,0 0-7-16,-4 0-1 15,1 6-1-15,3 4 11 16,-3 0 10-16,2 7 2 16,2 0-1-16,1 2 1 15,1 3 10-15,5-1 2 16,2 1-12-16,5-2-8 15,3 0-2-15,0-3-5 16,11 1 15-16,11-4-8 16,5-4-22-16,7-6-4 15,8-4-55-15,4 0-83 0,17-11-116 16,-11-4-427 0,-10 2-1090-16</inkml:trace>
  <inkml:trace contextRef="#ctx0" brushRef="#br0" timeOffset="80049.4449">5338 7175 54 0,'0'0'791'0,"0"0"-572"16,0 0-123-16,0 0 37 15,0 0 44-15,0 0-29 0,91-7-43 16,-69 7-8 0,2 2-17-16,0 2-15 0,3-3-20 15,3 2-19-15,0-2-2 16,5-1 18-16,1 4 7 16,6-4-2-16,0 1-10 15,7 0-7-15,0 2-5 16,-1-2-12-16,1 3-5 15,-1-1-1-15,1-1 0 16,3-1 7-16,-4 2-5 16,-2-2-8-16,-1 2 6 15,-3-3-7-15,-5 0 0 0,-1 2 0 16,-2-1 1 0,-1-1-1-16,-3 0 1 0,6 0-1 15,-2 0 3-15,2 0 4 16,7 0-6-16,-1 0 5 15,4 0-5-15,-1 0 0 16,1 0 0-16,-4 0 1 16,0 0-1-16,1 0-1 15,-4 0 1-15,1 0-1 16,0 0 2-16,2-3-2 16,0-4-1-16,-2 4-24 15,2-1 2-15,-3 1 13 16,-3 2 0-16,2-1 10 15,-5 2 0-15,-3 0 0 16,-2 0 8-16,2 0-7 16,-4 0 7-16,2 0-2 15,2 0 0-15,3 0-5 0,5 0 7 16,-2 0-7-16,0-1 0 16,0 0 17-16,0-4-6 15,-2 5 10-15,0 0 5 16,-5 0 5-16,-1 0 4 15,-1 0-5-15,-5 0 2 16,-1 0-18-16,-3 0-5 16,3 0 4-16,-6 0-13 15,-2 0 5-15,-4 0-5 16,-4 0 0-16,-2 0-1 16,-3 0-46-16,0 0-121 15,0-2-582-15</inkml:trace>
  <inkml:trace contextRef="#ctx0" brushRef="#br0" timeOffset="80205.528">7940 7146 1371 0,'0'0'690'16,"0"0"-597"-16,0 0-93 15,0 0-21-15,0 0-226 16,0 0-387-16</inkml:trace>
  <inkml:trace contextRef="#ctx0" brushRef="#br0" timeOffset="80325.7814">7940 7146 65 0,'-18'-10'1414'15,"18"10"-1414"-15,0 0-400 0</inkml:trace>
  <inkml:trace contextRef="#ctx0" brushRef="#br0" timeOffset="81253.5776">6293 7603 1113 0,'0'0'541'0,"0"0"-357"15,0 0 24-15,0 0 8 16,0 0-23-16,0 0-25 16,0 0-34-16,0 3-34 15,0-3-24-15,0 2-13 16,0 1-18-16,0 6-18 15,0 2-2-15,0 6-5 16,0 3-10-16,3 1-3 16,4 1-7-16,-4 1 0 15,0 0 0-15,0-1 0 0,-3-2-1 16,0-3 1-16,0-3 0 16,0-4-1-16,0-1 1 15,0-5 0-15,0-3 0 16,0-1 1-16,0 0 10 15,3 0-2-15,5-14 1 16,2-6-9-16,2-5 0 16,4-5-1-16,-2-1 1 15,2 0-1-15,-4 2 1 16,0 0 0-16,0 6 6 16,0 3 13-16,-3 3 1 15,7-2-11-15,-2 6-1 16,5-1-3-16,5 2-6 0,7 0-1 15,2 3-8 1,3 3-32-16,0 5-35 0,0 1-57 16,-5 14-148-16,-7 5-497 15,-11 2-1027-15</inkml:trace>
  <inkml:trace contextRef="#ctx0" brushRef="#br0" timeOffset="83741.4969">8756 7140 1066 0,'0'0'808'15,"0"0"-683"-15,0 0-64 16,0 0 77-16,0 0 50 16,0 0-13-16,0 0-72 15,12 0-13-15,3 0-14 16,4 0-22-16,1 0-17 0,2 3-21 15,-1-2-10 1,-3 1-6-16,-2-2-17 0,5 0-92 16,8 0-136-16,-4 0-353 15,-1-10-309-15</inkml:trace>
  <inkml:trace contextRef="#ctx0" brushRef="#br0" timeOffset="83989.0095">8796 7030 611 0,'0'0'968'0,"0"0"-782"16,0 0-79-16,0 0 89 15,0 0 45-15,0 0-68 16,0 0-87-16,54 6-60 16,-8-4-26-16,-4-2-174 15,-6 0-623-15</inkml:trace>
  <inkml:trace contextRef="#ctx0" brushRef="#br0" timeOffset="85192.9994">9957 6468 462 0,'0'0'855'0,"0"0"-572"16,0 0-54-16,0 0 42 15,0 0-36-15,0 0-47 16,0 0-12-16,0-18-30 16,0 18-38-16,0 0-33 15,0 0-10-15,0 0-32 16,0 0-9-16,0 0-10 16,0 0-13-16,0 2 0 0,0 9-1 15,0 7 1 1,0 9 12-16,0 5-2 0,0 5-1 15,0 3-8 1,0-1-2-16,0-1 0 0,0-1 0 16,0-5 0-16,0 4 0 15,0-6-1-15,0 0-6 16,-6-3 6-16,0-4-11 16,0-4-24-16,0-6-29 15,2-3-21-15,4-5-70 16,0-5-103-16,7-5-274 15,5-8-448-15</inkml:trace>
  <inkml:trace contextRef="#ctx0" brushRef="#br0" timeOffset="85548.9954">10257 6632 947 0,'0'0'645'15,"0"0"-525"-15,0 0 18 16,0 0 37-16,0 0 41 16,0 0-50-16,0 0-29 15,-36 8-11-15,10-1-33 16,3 2-19-16,5-2-19 0,0 1-13 15,6 1-10 1,-1 1-10-16,3 0-4 0,6 3-6 16,-2 1-4-16,6-1-2 15,0 0-5-15,3 1 0 16,17-4 9-16,5-4-10 16,11 0-44-16,16-6-114 15,-6 0-203-15,-10-1-662 0</inkml:trace>
  <inkml:trace contextRef="#ctx0" brushRef="#br0" timeOffset="86120.8482">10624 6631 1542 0,'0'0'687'0,"0"0"-609"16,0 0-50-16,0 0 9 15,0 0 33-15,0 0-42 0,0 0 11 16,25 14-6-16,-14-12-19 16,-2 1-8-16,1-3-5 15,-1 0 5-15,0 0-4 16,-5 0 4-16,7 0 0 16,-5-4 0-16,0-2-5 15,0-2 1-15,1 1 4 16,-4 0-5-16,-3 3 26 15,0 1 33-15,0 0-7 16,0 1-18-16,-13 2-18 16,-5 0-15-16,-12 0 8 15,-3 0 22-15,-7 5 4 16,6 6-4-16,-2 3 18 16,6 2-1-16,5 2-10 0,5 0-17 15,7 1-10-15,7-3-4 16,6 1-7-16,0-4 7 15,12 0 0-15,12-6-8 16,4-3-42-16,8-4-77 16,16-7-157-16,-10-10-506 15,-5 0-936-15</inkml:trace>
  <inkml:trace contextRef="#ctx0" brushRef="#br0" timeOffset="86468.8178">10821 6403 1315 0,'0'0'667'15,"0"0"-569"-15,0 0 34 16,0 0 24-16,0 0 15 15,0 0-23-15,0 0-53 16,61-3-52-16,-52 6-23 16,-6 6-14-16,0 1 1 15,-3 0 2-15,0 1 6 0,-6 3 6 16,-9 0 9 0,0 1 7-16,-1-1-5 0,2-2-16 15,7 2-1-15,1-4-14 16,6-1-1-16,0-2 0 15,16-3-17-15,23-3-88 16,-3-1-261-16,-3 0-964 0</inkml:trace>
  <inkml:trace contextRef="#ctx0" brushRef="#br0" timeOffset="87094.3633">10939 7034 801 0,'0'0'866'0,"0"0"-713"15,0 0-25-15,0 0 28 16,0 0 35-16,0 0-18 15,0 0-34-15,-104 0-26 16,36 0-33-16,-30 0-18 16,-32 0-6-16,-16-10-11 15,-2-1-12-15,8 0-6 16,22 0-9-16,30 5-6 0,24 3-3 16,25 2-8-16,18 1 0 15,6 0 1-15,6 0-2 16,6 0-63-16,3 0-65 15,45 0-47-15,0 4-121 16,4-1-569-16</inkml:trace>
  <inkml:trace contextRef="#ctx0" brushRef="#br0" timeOffset="87565.3139">10279 7218 1635 0,'0'0'577'16,"0"0"-450"-16,0 0 17 15,0 0-6-15,0 0-26 16,0 0-20-16,0 0-14 16,11 65-38-16,-8-42-26 0,3 0-13 15,-2 0 5 1,-1-1-5-16,0-2 4 0,-3-1-4 16,0-4-1-16,0-4 9 15,0-3 2-15,0-2 1 16,0-3 4-16,0-3 10 15,0 0 8-15,0 0 2 16,0-5 6-16,0-13-24 16,3-1-11-16,12-7-7 15,6-2 0-15,1 0 0 16,5 2-1-16,-3 4 0 16,3 5-23-16,3 3-21 15,4 2-12-15,6 6-21 16,14-1-67-16,-8 3-163 15,-10-2-543-15</inkml:trace>
  <inkml:trace contextRef="#ctx0" brushRef="#br0" timeOffset="88465.011">11474 6664 540 0,'0'0'616'15,"0"0"-496"-15,0 0 14 16,0 0 59-16,0 0 58 15,0 0 11-15,0 0-85 16,-4 0-40-16,14 0-38 16,1 0 4-16,5 0-3 15,3 2-18-15,7-1-19 16,4-1-25-16,1 0-18 16,2 0-1-16,-3 0-2 0,-5 0-5 15,-4 0-2 1,-9 4 4-16,-3-2-4 0,-6 1-2 15,1 2-8-15,-4 4 1 16,0 4 5-16,0 5 7 16,0 4 0-16,-13 7 7 15,-8 1-13-15,3 1-5 16,-9 2-1-16,2-2 1 16,-4-3-2-16,6-2 1 15,4-3 1-15,5-4 8 16,2-3 1-16,3-1-4 15,6-5 7-15,-3-1-2 16,6-2-3-16,0-3-9 0,0 3 6 16,9-1 0-1,6-3 5-15,5-1 1 0,6 0-3 16,4-2-8-16,-2 0 5 16,2 0-5-16,-3-4-1 15,-3-3-1-15,-4 1-18 16,-4 0-11-16,-6-1-17 15,-1-1-45-15,-6 0-82 16,0 0-149-16,-2 1-693 0</inkml:trace>
  <inkml:trace contextRef="#ctx0" brushRef="#br0" timeOffset="88708.1596">11555 6865 846 0,'0'0'675'0,"0"0"-493"16,0 0-14-16,0 0 32 16,0 0 21-16,0 0-40 15,82-7-62-15,-57 7-52 16,-2 1-49-16,2 5-18 15,2 1-109-15,-5-1-356 16,-5-2-571-16</inkml:trace>
  <inkml:trace contextRef="#ctx0" brushRef="#br0" timeOffset="88957.3242">11968 6988 1549 0,'0'0'730'15,"0"0"-652"-15,0 0 56 16,0 0 7-16,0 0-1 16,12 86-37-16,-9-64-34 15,0 0-39-15,0 0-20 0,0 1-10 16,-3-7-6-16,0-2-84 15,0-4-180-15,0-7-533 0</inkml:trace>
  <inkml:trace contextRef="#ctx0" brushRef="#br0" timeOffset="89609.5464">12186 6657 1300 0,'0'0'1057'0,"0"0"-903"16,0 0-15-16,0 0 8 15,0 0 4-15,0 0-33 16,0 0-50-16,9 0-41 16,6 0-18-16,9 0-8 15,4 0-1-15,5 0 0 16,0 0 0-16,-1 0-1 16,0 3-8-16,-5 0-3 15,-8 1 5-15,-7-4-4 16,-3 4 4-16,-6-2-4 0,-3-1 10 15,0 2-8-15,0 3 0 16,0 2 9-16,-11 1 1 16,4 5 9-16,-5 3 1 15,2-2-5-15,-3 2-5 16,3 2 5-16,-3 1-6 16,1-1 1-16,-2-1-1 15,4 2 0-15,1 0 0 16,-1-3-1-16,4-2 1 15,3-2 1-15,3-1-1 16,0 0 0-16,0-3 1 16,0-2 5-16,13-3-5 15,2 0 7-15,9-2-7 0,1-2 7 16,1 0-8 0,-3 0 0-16,0 0-2 0,-1-6-5 15,-8 5-2-15,2-2 1 16,-7 0-7-16,-3 0-19 15,-2 1-35-15,-1-6-64 16,0 1-168-16,2 0-625 0</inkml:trace>
  <inkml:trace contextRef="#ctx0" brushRef="#br0" timeOffset="89847.4696">12250 6815 1513 0,'0'0'276'16,"0"0"-90"-16,0 0 25 16,0 0 9-16,0 0-61 15,0 0-35-15,0 0-33 16,75 0-49-16,-50 0-27 15,-1 0-15-15,-3 0-15 16,3 0-167-16,-5 0-460 16,-6 0-892-16</inkml:trace>
  <inkml:trace contextRef="#ctx0" brushRef="#br0" timeOffset="90296.0958">12617 6944 1691 0,'0'0'319'16,"0"0"-217"-16,0 0 43 15,0 0 16-15,0 0 0 16,0 0-39-16,0 0-53 15,61 10-25-15,-58-8-17 0,1 0-4 16,0 1-8-16,2 1 1 16,-3-1-4-16,4 6 4 15,-1-2 2-15,-3 0-7 16,0 3-10-16,-3-2 0 16,0 1 1-16,0 4 5 15,-12 0 1-15,-4 3 23 16,-8 1 24-16,3-4-10 15,3 3-15-15,2-5 3 16,7 1-10-16,6-5-16 16,3 0 1-16,0-3-1 15,19-2-7-15,8-2-30 16,24 0-104-16,-2-9-165 0,-10-2-750 16</inkml:trace>
  <inkml:trace contextRef="#ctx0" brushRef="#br0" timeOffset="95321.0972">13253 6852 1328 0,'0'0'289'0,"0"0"-195"16,0 0-29-16,0 0 76 16,0 0 76-16,0 0-52 15,0 0-43-15,0-4-23 16,3 4 8-16,-3 0 8 15,0 0-19-15,4 0-19 16,2 0-15-16,7 0-13 16,13 0-21-16,7 0-19 15,5 0-9-15,7 0-11 16,-2 0-35-16,-1 0-25 0,-6 1-9 16,-13 6-25-16,-1-4-22 15,-11 4-2-15,-3-5-96 16,-5 3-269-16,-3-3-158 15</inkml:trace>
  <inkml:trace contextRef="#ctx0" brushRef="#br0" timeOffset="95562.7172">13321 6948 1482 0,'0'0'297'0,"0"0"-160"0,0 0 58 15,0 0 36-15,0 0-44 16,0 0-34-16,0 0-49 16,69 26-54-16,-38-26-50 15,5 0-5-15,6 0-156 16,-5 0-182-16,-8-2-793 0</inkml:trace>
  <inkml:trace contextRef="#ctx0" brushRef="#br0" timeOffset="96486.6935">14555 6512 838 0,'0'0'789'0,"0"0"-593"0,0 0 6 15,0 0 2-15,0 0-19 16,0 0-32-16,0 0-45 16,0-33-31-16,0 31-32 15,0-3-23-15,-7 4-2 16,-2 0-11-16,-8-1-2 16,-2 2-1-16,-8 0-5 15,-1 3 5-15,-2 9 8 16,3 0 11-16,6 1-6 15,5 1-10-15,5-3-9 16,6 1-12-16,5-1-4 16,0-2 13-16,8-2 2 15,9-1 1-15,5-1-37 0,5-5-17 16,3 0-21-16,1-5-16 16,-1-5 14-16,-4 1 20 15,-4-5 40-15,-3 1 17 16,-4-1 15-16,-6 7 43 15,-6-2 48-15,-3 7 23 16,0 1-26-16,0 0-43 16,0 1-13-16,0 0-19 15,-3 0-9-15,-6 8-10 16,-9 7 3-16,2 4-1 16,-6 6-5-16,5-2 1 15,-1 6 4-15,0-3-11 16,6-2 2-16,-4 0-2 0,5-1-1 15,1-4-47 1,7-3-73-16,0 3-116 0,3-4-273 16,0-5-315-16</inkml:trace>
  <inkml:trace contextRef="#ctx0" brushRef="#br0" timeOffset="96778.188">14973 6443 1960 0,'0'0'323'16,"0"0"-229"-16,0 0-21 15,0 0 89-15,0 0 29 16,0 0-66-16,-71 82-47 15,48-51-21-15,-6 1-29 16,3 1-11-16,1-2-7 16,2-3-10-16,2-4 0 15,6-5 0-15,-1-2-21 16,6-4-56-16,7-4-124 16,3-4-319-16,0-5-477 0</inkml:trace>
  <inkml:trace contextRef="#ctx0" brushRef="#br0" timeOffset="97028.1679">14770 6478 2105 0,'0'0'364'15,"0"0"-230"-15,0 0-1 16,0 0-27-16,0 0-12 15,0 0-43-15,0 0 13 16,21 61-12-16,-8-32-25 16,1 5-18-16,-5-1-3 15,1-4-6-15,-3-3-39 16,-2-3-70-16,-4-2-121 0,-1-4-287 16,0-8-468-16</inkml:trace>
  <inkml:trace contextRef="#ctx0" brushRef="#br0" timeOffset="97287.8473">15131 6466 2181 0,'0'0'328'0,"0"0"-222"15,0 0-20-15,0 0 11 0,0 0 45 16,0 0-34 0,-15 72-53-16,12-42-22 0,3 0-22 15,-3 0-11-15,0-1-13 16,-1-5-38-16,-2-2-64 16,-3-3-124-16,-1-3-278 15,3-8-429-15</inkml:trace>
  <inkml:trace contextRef="#ctx0" brushRef="#br0" timeOffset="97672.8088">15337 6430 2181 0,'0'0'330'15,"0"0"-251"-15,0 0-66 16,0 0 45-16,0 0 48 16,-39 76-21-16,29-44-36 15,4-2-23-15,0 4-20 16,3-5-6-16,3-7-5 16,0-5-4-16,0-4 1 15,0-5 8-15,12-5-1 16,7-3 0-16,5 0-30 15,1-14-4-15,1-6 5 16,-1-4 8-16,-1-4 11 0,-5-3 11 16,-5-1 0-16,-5 3 23 15,-9 5 8-15,0 4-1 16,-22 7-23-16,-4 1-7 16,-7 4-1-16,-13 5-37 15,8 3-196-15,12 0-576 0</inkml:trace>
  <inkml:trace contextRef="#ctx0" brushRef="#br0" timeOffset="98207.2107">15616 6117 1827 0,'0'0'259'15,"0"0"-138"-15,0 0 33 16,0 0 18-16,0 0 17 16,0 0-62-16,0 0-37 15,-61-12-35-15,47 20-26 16,2 4-19-16,5-1-9 15,4 1-1-15,0 1-1 0,3-2-5 16,0-1-3 0,0 0-15-16,12-2 11 0,1-3-4 15,7-1-2-15,-1-4-4 16,2 0 8-16,-3 0 0 16,-8-2 8-16,0-3 7 15,-3 3 12-15,-7-1 4 16,0 3 19-16,0 0 4 15,0 0-3-15,0 0-15 16,0 0-7-16,0 0-6 16,0 0-7-16,0 5 0 15,0 8 17-15,-7 3 24 16,3 5-13-16,-3 2-16 16,1 2-13-16,0 1 0 15,0-2-55-15,-3 11-102 0,1-8-341 16,5-7-835-16</inkml:trace>
  <inkml:trace contextRef="#ctx0" brushRef="#br0" timeOffset="98663.7366">16269 6460 757 0,'0'0'1128'0,"0"0"-929"16,0 0-33-16,0 0-26 0,0 0 23 15,0 0-2 1,0 0-42-16,-13 29 2 15,-4-6-58-15,2 6-26 0,-2 2-19 16,-2 3-7 0,2-4-5-16,-2 0 1 0,0-5-6 15,5-2-1-15,2-6 0 16,4-5-43-16,3-2-99 16,5-10-145-16,0 0-397 15,5 0-380-15</inkml:trace>
  <inkml:trace contextRef="#ctx0" brushRef="#br0" timeOffset="98932.101">16126 6471 2029 0,'0'0'319'16,"0"0"-184"-16,0 0-6 15,0 0 31-15,0 0-50 16,0 0-46-16,0 0 2 16,45 41-12-16,-31-15-23 15,5-1-8-15,-3 3 4 16,-4-1-14-16,-1 1-13 16,-1-7 0-16,-4 0-44 15,0-6-80-15,-5-5-166 16,-1-3-489-16,2-6-668 0</inkml:trace>
  <inkml:trace contextRef="#ctx0" brushRef="#br0" timeOffset="99137.5691">16408 6588 1423 0,'0'0'879'0,"0"0"-750"16,0 0 20-16,0 0 4 16,0 0 22-16,-96-4-64 15,53 4-73-15,-19 0-38 16,7 0-145-16,10 0-795 0</inkml:trace>
  <inkml:trace contextRef="#ctx0" brushRef="#br0" timeOffset="101160.4788">16836 6127 1401 0,'0'0'498'0,"0"0"-340"15,0 0 13-15,0 0-33 16,0 0-9-16,0 0 50 15,0 0-12-15,-83 103-39 0,56-56-44 16,-2 2-26-16,6 2-22 16,8-1-19-16,4 0-17 15,7-2-2 1,4-5-10-16,4 0-72 0,16-7-79 16,26-3-181-16,-7-10-450 15,-4-12-639-15</inkml:trace>
  <inkml:trace contextRef="#ctx0" brushRef="#br0" timeOffset="101643.3199">17110 6235 626 0,'0'0'919'16,"0"0"-748"-16,0 0-6 0,0 0 37 16,0 0 10-16,0 0-41 15,0 0-43-15,19-20-18 16,-19 20-19-16,0 0-22 16,0 0-25-16,0 6-11 15,0 14 0-15,-3 7 51 16,-7 9-24-16,-1 4-27 15,-1 1-21-15,3 0-11 16,-1-4 0-16,0-4-1 16,6-3-32-16,2-7-37 15,2-4-49-15,0-2-110 16,11-7-248-16,4-5-343 0</inkml:trace>
  <inkml:trace contextRef="#ctx0" brushRef="#br0" timeOffset="101825.6855">17239 6515 1847 0,'0'0'496'0,"0"0"-374"16,0 0-30-16,0 0-56 15,0 0-27-15,0 0-9 16,0 0-100-16,7 13-187 15,3-8-363-15,-3 0-534 0</inkml:trace>
  <inkml:trace contextRef="#ctx0" brushRef="#br0" timeOffset="102305.3072">17668 6250 841 0,'0'0'1186'0,"0"0"-953"16,0 0-30-16,0 0-51 16,0 0-30-16,0 0-32 15,0 0-39-15,-4 0-20 0,-9 8-13 16,-5 11 31-16,-5 4-1 15,3 4-18-15,-3 2-15 16,10 0-5-16,1-1-3 16,5 0-7-16,7-3 0 15,0-5-7-15,0 0 1 16,13-8-18-16,3-2 0 16,7-5-6-16,2-3-10 15,2-2-10-15,-5 0 6 16,1-6 8-16,-9-5 27 15,-3-1 9-15,-5 1 0 16,-5-1 28-16,-1 1 11 16,0 5 3-16,-12-1-24 15,-8 1 21-15,-6 2-17 16,1 2-8-16,-1 1-14 16,6 1-15-16,2 0-96 0,10 0-174 15,5 1-418-15,3 1-318 16</inkml:trace>
  <inkml:trace contextRef="#ctx0" brushRef="#br0" timeOffset="102606.6084">18121 6297 2022 0,'0'0'328'16,"0"0"-107"0,0 0-37-16,0 0-43 0,0 0-37 15,0 0-48-15,0 0-33 16,-21 27 37-16,1-4-9 16,0 5-17-16,2-1-22 15,-2 1-11-15,7-2 0 16,-5-1-1-16,4-4-1 15,3-1-46-15,-1-4-41 16,4-5-68-16,3-6-102 16,4-2-317-16,1-3-262 0</inkml:trace>
  <inkml:trace contextRef="#ctx0" brushRef="#br0" timeOffset="102846.7474">18012 6256 1943 0,'0'0'328'16,"0"0"-85"-16,0 0-40 15,0 0-67-15,0 0-57 16,0 0-18-16,0 0 26 16,23 64-39-16,-13-34-21 15,-1 1-8-15,-2 0-18 16,0 0-1-16,-1-3-5 0,-3-3-48 15,0 0-69 1,0-3-176-16,1-6-361 0,-1-7-325 16</inkml:trace>
  <inkml:trace contextRef="#ctx0" brushRef="#br0" timeOffset="103085.8846">18346 6273 1136 0,'0'0'1130'0,"0"0"-998"15,0 0-41-15,0 0 2 0,0 0 107 16,0 0-78 0,-9 84-47-16,9-53-34 0,-1-1-26 15,-2 1-8-15,0-3-7 16,0-5-29-16,0-1-107 15,-7-4-155-15,2-6-416 16,3-5-794-16</inkml:trace>
  <inkml:trace contextRef="#ctx0" brushRef="#br0" timeOffset="103519.034">18492 6268 738 0,'0'0'1510'0,"0"0"-1308"0,0 0-1 16,0 0-53-16,0 0-27 15,0 0-54-15,0 0-41 16,-1 20 11-16,-5 3 5 16,0 4-18-16,0 2-11 15,3 0-7-15,0-2-1 16,3 0-5-16,0-6-9 15,0-3-4-15,3-5 11 16,4-3-10-16,5-4-16 16,8-6-2-16,-3 0 8 15,8-7-7-15,-2-13 4 16,6-5-1-16,-6-8 10 16,3-3-8-16,-8 0 5 0,0 1 19 15,-9 5 11-15,-9 6 25 16,0 8-4-16,-6 0-16 15,-14 4-8-15,-2 1 1 16,-7 3 0-16,1 1-9 16,3 2-38-16,2 4-107 15,10-3-134-15,6 4-336 16,7-1-140-16</inkml:trace>
  <inkml:trace contextRef="#ctx0" brushRef="#br0" timeOffset="103755.1341">18631 6010 1679 0,'0'0'328'15,"0"0"-69"-15,0 0-46 16,0 0-16-16,0 0-44 15,0 0-50-15,0 0-64 16,95 10-39-16,-60-8 0 16,1-1-76-16,-6 3-103 15,-7 0-105-15,-5 1-378 16,-10 0-343-16</inkml:trace>
  <inkml:trace contextRef="#ctx0" brushRef="#br0" timeOffset="104057.8249">18983 5967 1635 0,'0'0'326'0,"0"0"13"15,0 0-71-15,0 0-26 16,0 0-73-16,0 0-60 15,0 0-42-15,19-13-25 16,-19 13-27-16,2 3-15 16,-2 10 2-16,1 5-2 0,-1 1 1 15,0 8 0 1,0-1-1-16,0 2-24 0,0-3-63 16,0-3-84-16,0-1-199 15,0-6-432-15,0-8-735 0</inkml:trace>
  <inkml:trace contextRef="#ctx0" brushRef="#br0" timeOffset="104538.2341">19278 5931 1837 0,'0'0'337'0,"0"0"-193"0,0 0 14 15,0 0-16-15,0 0 1 16,0 0-48-16,0 0-22 16,-29-31-41-16,19 31-20 15,-4 5 0-15,-1 8 16 16,-5 1 2-16,4 1-12 16,3 3-11-16,1-2-6 15,4 0-1-15,4-3 0 16,4-2-15-16,0-3-3 15,1-1 6-15,13-2 6 16,2-5 6-16,5 0-7 16,4 0-29-16,-1-5 19 15,-1-4 4-15,-3-2 4 0,-3-2 3 16,-5-2 6-16,-3 4 6 16,-5 1 15-16,0 6 24 15,-4 1 6-15,0 3-15 16,0 0-18-16,0 0-18 15,0 1 0-15,-1 12-1 16,-6 7 0-16,1 3 1 16,1 3 1-16,1 3-1 15,1-1-15-15,3 0-79 16,-3 6-79-16,3-7-211 16,0-7-486-16</inkml:trace>
  <inkml:trace contextRef="#ctx0" brushRef="#br0" timeOffset="104835.4467">19490 5931 1075 0,'0'0'923'0,"0"0"-762"15,0 0 63-15,0 0-39 16,0 0 51-16,0 0-67 16,8 94-68-16,-2-49-42 15,1 6-23-15,-4 6-12 16,-2 3-8-16,-1-3-8 0,0 1-8 16,-4-5 0-16,-9-3 0 15,-2-6-2-15,-3-5-10 16,-1-10-42-1,1-5-37-15,-2-9-103 0,8-10-293 16,5-5-689-16</inkml:trace>
  <inkml:trace contextRef="#ctx0" brushRef="#br0" timeOffset="105392.4631">19668 5828 54 0,'0'0'1378'0,"0"0"-1022"0,0 0 0 16,0 0-78-16,0 0-46 15,0 0-49-15,0 0-65 16,18-6-77-16,-4 6-22 16,2 0-8-16,-2 0-4 15,-3 3-7-15,-3 4-7 16,-8 6-14-16,0-1-9 16,0 2 30-16,-7 3 0 15,-3-5 9-15,-3 5 1 16,4-3 1-16,-4-3 2 15,5 0 5-15,2-1-5 0,3-2 4 16,3 2 2 0,0 2 1-16,7-2-11 0,13 0-9 15,3-2 0-15,12-4-168 16,-5-2-326-16,-11-2-873 0</inkml:trace>
  <inkml:trace contextRef="#ctx0" brushRef="#br0" timeOffset="107309.3408">14333 6909 523 0,'0'0'412'15,"0"0"-166"-15,0 0-30 16,0 0-4-16,0 0 2 16,0 0 10-16,0 0-52 15,73-2-35-15,-52 2-32 16,9 0-53-16,4 0-21 15,1 0-18-15,4 0-11 16,5 2-1-16,-4 0 0 16,-1 2-1-16,0 2 0 0,0 0-12 15,-3 2-10 1,2 1 1-16,1-2 5 0,4 0 14 16,5-1 1-16,4-3 1 15,3-2-1-15,4 3 1 16,2-1 0-16,0 0 0 15,-2 3 0-15,-3-2 1 16,-7 3-1-16,-7 0 0 16,-3-2 0-16,-7-1 5 15,4-1-4-15,0 1-1 16,3-2 0-16,-1-1 1 16,4-1 7-16,0 3 3 15,1-3-10-15,2 0 1 16,-2 0 4-16,2 0-5 15,0 0 7-15,-2 3 5 0,2-3-4 16,-3 0 3-16,-2 1 4 16,2-1-2-16,0 0-2 15,-1 0-6-15,2 0 1 16,5 0-6-16,-2 0 1 16,3 0-1-16,0 0 0 15,-3 0 6-15,-2 0-6 16,-1 0-1-16,-2 0 1 15,-4 0 11-15,5 0 3 16,-3 0-9-16,3 0 8 16,7 0-13-16,-1 0 6 15,7 0-7-15,0 0 0 0,0 0 0 16,-2 0 0-16,-1 0-1 16,-3 0 1-16,-4 2 0 15,-2-2 0-15,2 1 10 16,-3 1 2-16,7-2 2 15,0 0-1-15,5 0-4 16,-1 0-1-16,2 0-7 16,0-3 5-16,-3-3-5 15,0 3 0-15,-7 0-1 16,1-1 0-16,-1 3 1 16,1-2 0-16,-1 2 0 15,7-1 0-15,3-1-1 16,0 2 0-16,3-1-15 0,1 0 1 15,-1-2 1 1,-6 2-8-16,-2-1 12 0,-6 1 8 16,-4-1 1-16,-1 0 0 15,-3-1 2-15,-1 3-1 16,1-2 11-16,2 0-6 16,2-1-5-16,-1 1 8 15,-1 1 3-15,0 1-3 16,-1-2 8-16,-4 3-4 15,-4 0 0-15,-3 0 13 16,0 0-5-16,-4 0-14 16,2-1-5-16,-6-2-1 15,4 1-1-15,0 1 0 16,-2-2-1-16,1 3-30 16,-7 0-57-16,-3-1-36 0,-5-2-114 15,-1 0-507-15,-5-2-552 16</inkml:trace>
  <inkml:trace contextRef="#ctx0" brushRef="#br0" timeOffset="107447.1896">19298 6914 1136 0,'0'0'505'15,"0"0"-286"-15,0 0-77 16,0 0-91-16,0 0-51 15,0 0-123-15,0 0-477 0</inkml:trace>
  <inkml:trace contextRef="#ctx0" brushRef="#br0" timeOffset="107568.5118">19298 6914 1060 0,'-7'0'298'0,"-1"-3"-298"15,0-1-848-15</inkml:trace>
  <inkml:trace contextRef="#ctx0" brushRef="#br0" timeOffset="108672.746">16432 7522 1424 0,'0'0'364'16,"0"0"-56"-16,0 0-50 16,0 0-34-16,0 0-8 15,0 0-47-15,0 0-54 16,0-3-35-16,3 3-34 15,-3 0-19-15,0 9-15 16,0 9 8-16,0 10 8 16,0 4-13-16,3 4-5 15,-3 1-10-15,0-2-18 0,3-2-40 16,0-6-5-16,0-6-62 16,1-6-126-16,4-5-210 15,2-6-309-15,-2-4-275 0</inkml:trace>
  <inkml:trace contextRef="#ctx0" brushRef="#br0" timeOffset="109079.5555">16674 7549 1672 0,'0'0'247'0,"0"0"-99"0,0 0 35 16,0 0 17-1,0 0-28-15,0 0-60 0,0 0-37 16,13-1-14 0,-19 22 44-16,-7 6-39 0,-3 2-28 15,5 4-11-15,2-2-12 16,6-1-6-16,3-5-8 16,0 1 0-16,4-8-1 15,12-5 0-15,3-4-13 16,3-6-14-16,2-3-15 15,-3 0-7-15,3-12 17 16,-5-8 17-16,-2-2 8 16,-4-6-1-16,-4-4 7 0,-6 1-1 15,-3-2 2 1,0 7 25-16,-9 6 5 0,-11 3-11 16,-3 4-11-1,0 3-8-15,1 3 0 0,7 3-33 16,1 4-88-16,14 0-197 15,0 5-451-15,2 1-423 0</inkml:trace>
  <inkml:trace contextRef="#ctx0" brushRef="#br0" timeOffset="109310.9724">16990 7424 2140 0,'0'0'376'0,"0"0"-212"15,0 0 6 1,0 0-7-16,91 0-62 0,-63 0-56 16,1 0-45-16,-2 0-1 15,-4 0-83-15,3 0-158 16,-11 0-468-16,-5 0-909 0</inkml:trace>
  <inkml:trace contextRef="#ctx0" brushRef="#br0" timeOffset="109589.2056">17334 7261 967 0,'0'0'1254'0,"0"0"-1098"16,0 0 26-16,0 0 8 15,0 0-8-15,0 0-60 16,0 0-63-16,12 24-23 16,-8 0-9-16,-4 5-15 15,3 0-12-15,-3-2 0 16,0 0-39-16,0-5-75 0,-3 3-146 15,-4-7-329-15,4-4-555 16</inkml:trace>
  <inkml:trace contextRef="#ctx0" brushRef="#br0" timeOffset="110092.0526">17522 7229 1382 0,'0'0'1125'16,"0"0"-970"-16,0 0-42 15,0 0-56-15,0 0-32 16,0 0 8-16,0 0 3 16,0 46-17-16,0-22-19 0,-1-1 1 15,-4 0 0-15,1-4-1 16,1 1-5-16,3-4-2 15,0-3-8-15,0-5 6 16,1-1-8-16,11-4-6 16,8-3-24-16,-4 0 5 15,7 0 20-15,-5-3 12 16,1-11 8-16,-1 1 2 16,-8-4 0-16,-1-3 25 15,-4 5 12-15,-1-1 14 16,-4 1 9-16,0 5-6 15,0 1 6-15,0 4 4 16,0-1 0-16,0 3-14 0,0 3-14 16,0 0-6-16,0 0-8 15,1 0-16-15,2 13-5 16,1 7 17-16,-1 7 16 16,-3 2-13-16,3 4-15 15,-3-2-6-15,0-2-13 16,3 0-81-16,-3 2-83 15,0-9-320-15,0-6-724 0</inkml:trace>
  <inkml:trace contextRef="#ctx0" brushRef="#br0" timeOffset="111623.8116">20048 6657 1513 0,'0'0'489'0,"0"0"-348"15,0 0 56-15,0 0 0 16,0 0 12-16,0 0-56 16,0 0-54-16,14 0-55 15,7-1-30-15,4-2 10 16,9 2-18-16,4-4 8 16,2 5-14-16,-1-1 6 15,-2 1-5-15,-3-1 5 16,-5-1-6-16,-7 2 1 15,-8 0 5-15,-8 0-6 16,-6 0-11-16,0 0 4 0,0 0 6 16,0 3 2-16,-11 11-1 15,-3 6 6-15,-3 3 1 16,-4 3 7-16,-2 2-1 16,-2 1 1-16,0-2-13 15,-2-1 7-15,5 3-8 16,0-8 0-16,6-1 1 15,6-2-1-15,2-4 11 16,4-3 2-16,2-1-5 16,2-1-8-16,0-2 2 0,11 0 16 15,7 1 4 1,9 0 2-16,4-2-13 0,6 0-4 16,3-2-6-16,1-1 7 15,-5 1-7-15,-4-4-1 16,-5 0 1-16,-5 0-1 15,-6 0-10-15,-8 0-2 16,-3 0-22-16,-2 0-34 16,-3 0-49-1,0-10-117-15,0 0-420 0,0 1-882 0</inkml:trace>
  <inkml:trace contextRef="#ctx0" brushRef="#br0" timeOffset="111855.4285">20161 6839 768 0,'0'0'1088'0,"0"0"-921"16,0 0 30-16,0 0-6 15,0 0-38-15,0 0-26 16,0 0-17-16,110-3-47 15,-74 5-35-15,-7 2-28 16,0 2-77-16,-4 2-172 16,-6-1-450-16,-7-2-748 0</inkml:trace>
  <inkml:trace contextRef="#ctx0" brushRef="#br0" timeOffset="112096.5411">20726 6968 937 0,'0'0'1496'0,"0"0"-1249"16,0 0-68-16,0 0-61 16,0 0-21-16,0 0-24 15,0 0-2-15,23 52-38 16,-15-29-20-16,0-2-13 15,-2-1-31-15,-1-1-55 16,-5-2-105-16,0-4-169 16,0-6-426-16</inkml:trace>
  <inkml:trace contextRef="#ctx0" brushRef="#br0" timeOffset="112655.0706">20840 6574 1220 0,'0'0'981'0,"0"0"-820"15,0 0 37-15,0 0-6 16,0 0-34-16,0 0-32 15,80 3-44-15,-44 3-29 16,-1-1-25-16,1 1-11 16,-2-2-11-16,-2-2-5 15,-7 0 1-15,-5-2 3 16,-7 0-5-16,-7 0 0 16,-3 0-1-16,-3 0-16 15,0 0 8-15,0 2 3 16,0 1-1-16,0 2-1 15,0 6 8-15,-2 6 0 16,-4 4 0-16,-1 6 1 0,-6 3 0 16,-1 1 1-16,-4 2-2 15,-3-2 0-15,3-1 0 16,1-5 0-16,3-2 1 16,5-5 0-16,3-6 5 15,6-5 3-15,0 1 2 16,9-2-4-16,14-1 5 15,12-4-1-15,7-1-11 16,4 0-6-16,0 0-33 16,-5-1-24-16,-8-5-49 15,-10 0-63-15,-13-1-112 16,-10 4-253-16,0-1-315 0</inkml:trace>
  <inkml:trace contextRef="#ctx0" brushRef="#br0" timeOffset="112853.1668">21005 6796 1661 0,'0'0'394'15,"0"0"-63"-15,0 0-19 16,0 0-107-16,0 0-111 15,0 0-68-15,97-3-26 0,-61 3-84 16,7 3-167 0,-14 4-356-16,-3-1-546 0</inkml:trace>
  <inkml:trace contextRef="#ctx0" brushRef="#br0" timeOffset="113214.4972">21483 6904 1855 0,'0'0'279'16,"0"0"-100"-16,0 0-3 16,0 0 7-16,96 0-40 15,-84 0-50-15,-4 0-39 0,-4 0-23 16,-4 3-19-16,0 3 5 15,-1 2 2-15,-10 4 0 16,-4 2 8-16,-1 4 5 16,-2 1-10-16,6-1-8 15,3 1-4-15,6 0-8 16,3-2 11-16,0 0-7 16,18-3 0-16,7-3-6 15,10-7-15-15,20-4-99 16,-8 0-220-16,-6 0-723 0</inkml:trace>
  <inkml:trace contextRef="#ctx0" brushRef="#br0" timeOffset="118874.5296">4119 9330 1107 0,'0'0'543'0,"0"0"-470"16,0 0-51-16,0 0 97 0,0 0 125 15,0 0-80-15,-2 0-48 16,2 0-35-16,0 0-17 16,0 0 6-16,0 0 14 15,0 0 5-15,0 0-11 16,0 0-28-16,2 0-21 16,13 0 10-16,10 0-18 15,8 0-21-15,6 0-17 16,4 0-26-16,-4 0-23 15,-6 3-9-15,-14 1-36 16,-7-1 8-16,-3 0 18 16,-5-1-66-16,-4 3-181 0,0-2-267 15,0 0 59-15</inkml:trace>
  <inkml:trace contextRef="#ctx0" brushRef="#br0" timeOffset="119228.9627">4083 9512 1083 0,'0'0'980'15,"0"0"-761"-15,0 0-107 16,0 0 26-16,0 0-25 15,81 0-43-15,-32-1-70 16,2-5-41-16,17-1-139 0,-14 3-423 16,-17-2-607-16</inkml:trace>
  <inkml:trace contextRef="#ctx0" brushRef="#br0" timeOffset="124942.9652">19959 8739 869 0,'0'0'743'15,"0"0"-616"-15,0 0-66 0,0 0 118 16,0 0 40-16,0 0-54 16,16 12-52-16,-11-12-13 15,-2 0-8-15,-3 0-7 16,0 0-16-16,0 0-11 15,0 0-12-15,0-2-9 16,-8-9-37-16,-5-8-27 16,-2-8 10-16,-3-2 5 15,0-8 6-15,2-6 5 16,-2-4-7-16,1-8 8 16,3-6 2-16,0 0 5 15,6 5 8-15,4 9 6 0,4 13 11 16,0 15-7-16,0 6-12 15,6 9-13 1,-2 4-1-16,2 0-8 0,1 21-2 16,3 5 10-16,-4 10 0 15,1 3-1-15,2 2 2 16,5-4-1-16,-2-4 0 16,5-8 1-16,2-8 0 15,0-7-2-15,0-5-22 16,-1-5 0-16,1 0 8 15,-3-8 8-15,0-9-4 16,-3-4 5-16,4-5 7 16,-5-3-1-16,2-4 0 0,-2 4 1 15,1 6-1 1,-5 5 1-16,-3 8 7 0,-1 4 1 16,-2 4-1-16,-1 2 4 15,-1 0-10-15,2 6 1 16,1 13 11-16,-2 8 8 15,1 9 3-15,1 4 9 16,6 6-9-16,-3-3-13 16,6-1-9-16,2-5-2 15,2-5-2-15,-5-4-31 16,0-9-44-16,-4-5-57 16,-1-6-96-16,8-8-114 15,-5 0-224-15,2 0-76 0</inkml:trace>
  <inkml:trace contextRef="#ctx0" brushRef="#br0" timeOffset="125277.0215">20398 8544 656 0,'0'0'872'0,"0"0"-585"16,0 0-194-16,0 0 14 16,0 0 87-16,0 0-21 15,0 0-14-15,14 2-48 16,1-2-68-16,8 0-26 15,-1 0-17-15,2 0-11 16,-6 0-9-16,-4-4-1 16,-4-2-6-16,-10 0 12 15,0 0-6-15,0-1 9 16,-18 3 12-16,-3-2 1 0,-5 5-1 16,0 1 29-16,-4 0 15 15,3 0 4-15,5 11 12 16,4 5-7-16,6 2 4 15,6 5-9-15,6-1-12 16,3 4-21-16,21-5-15 16,4-1-28-16,3-8-69 15,4-5-103-15,1-7-116 16,-7 0-466-16,-6-10-332 0</inkml:trace>
  <inkml:trace contextRef="#ctx0" brushRef="#br0" timeOffset="125638.3685">20572 8352 1495 0,'0'0'494'16,"0"0"-366"-16,0 0 16 15,0 0 22-15,0 0-41 16,0 0-54-16,0 0-35 16,8 16 15-16,-5 15 6 15,5 7-7-15,1 2 4 16,3 5-21-16,5-3-8 15,-1-4-5-15,2-4 4 16,3-1-15-16,-8-10-8 16,2-3 7-16,-1-5-7 15,-5-6 7-15,1-7 2 0,0-2 19 16,3-6-1 0,0-11-12-16,2-9-5 15,0-5-1-15,0-8 10 0,1-5-8 16,1-5-6-16,-3-3-5 15,-2-1 0-15,-3 9 1 16,-1 5-2-16,-5 7 0 16,-3 11-8-16,0 6-10 15,0 7-73-15,0 2-147 16,0 6-435-16</inkml:trace>
  <inkml:trace contextRef="#ctx0" brushRef="#br0" timeOffset="142998.6075">4987 9151 958 0,'0'0'45'15,"0"0"25"-15,0 0 514 16,0 0-350-16,0 0-94 16,0 0-19-16,0 0 2 15,0 0-33-15,0 0-29 16,0 4-17-16,-9 5-7 15,-4 4 48-15,-2 7 48 0,-9 7-48 16,2 3-28-16,2-1-19 16,1 7-11-16,7-2-4 15,0-2-8-15,9-1-2 16,0-3-4-16,3-4 0 16,0-4-8-16,12-3 0 15,3-4 0-15,7-7 7 16,1-6-1-16,7 0 1 15,1-9-7-15,2-8-1 16,-2-7 0-16,-1-5-7 16,-6-4-2-16,-5-1 8 15,-2-4 1-15,-7 4 0 16,-7 0 0-16,-3 6 0 16,0 4 1-16,-10 4 0 0,-7 5 8 15,-5 2-1-15,-2 5-8 16,0 2-1-16,0 3 1 15,8 3-10-15,-1 0-17 16,7 3-62-16,4 13-79 16,6 7-121-16,3 0-382 15,10-6-485-15</inkml:trace>
  <inkml:trace contextRef="#ctx0" brushRef="#br0" timeOffset="143223.7193">5308 9356 1888 0,'0'0'326'0,"0"0"-247"16,0 0 15-16,0 0-7 15,0 0-47-15,0 0-40 16,0 0-22-16,18 36-284 16,-15-36-718-16</inkml:trace>
  <inkml:trace contextRef="#ctx0" brushRef="#br0" timeOffset="143553.2536">5578 9108 127 0,'0'0'1970'0,"0"0"-1694"15,0 0-194-15,0 0 35 16,0 0 93-16,0 0-38 0,-31 77-89 16,22-45-34-1,-3 4-25-15,3-2-14 16,3-4-8-16,0 0-1 0,0-5-1 16,0-1-28-16,-3-2-97 15,3-1-157-15,0-5-337 16,-1-7-341-16</inkml:trace>
  <inkml:trace contextRef="#ctx0" brushRef="#br0" timeOffset="144421.4819">5793 9118 1348 0,'0'0'297'16,"0"0"-74"-16,0 0 39 16,0 0-47-16,0 0-68 0,0 0-52 15,0 0-21 1,9 0-16-16,-9 3-19 0,0 11 12 16,0 2-12-16,0 5-18 15,-3 1 4-15,-9 4-12 16,-4-2-5-16,-4 1-7 15,1-1 5-15,2-4-6 16,4 0 0-16,4-3 0 16,3-4 0-16,6-7 0 15,0 3 0-15,6-5 0 16,16-4 0-16,4 0 0 16,5 0-12-16,-1 0-10 15,3-3 4-15,-6-4 2 0,-5 2 7 16,-6-2 8-16,-2 4 1 15,-8-1 0-15,4 0 0 16,-7 0 0-16,0-1 1 16,0 4 11-16,0-2 0 15,-3 0-4-15,3 0-7 16,-3 2 0-16,0-2 0 16,0-1 0-16,0 4 0 15,0 0-1-15,0 0 0 16,0 0 0-16,0-2 1 15,0-1 6-15,3-4-6 16,0 0 7-16,-1 1 8 0,1-2-4 16,-2 0 5-16,2 1 5 15,-3 0 7-15,0 4 5 16,0-1-6-16,3 1-5 16,-3 0-2-16,0 2-2 15,0-1 5-15,0 1-4 16,0 1-4-16,0 0 4 15,0 0 4-15,0 0 1 16,0 0-8-16,0 0-8 16,0 3-9-16,0 8-8 15,0 12 8-15,-7 0 0 16,-4 7 0-16,-1 2-1 16,-1-5-72-16,-1 6-83 0,1-7-198 15,7-9-489-15</inkml:trace>
  <inkml:trace contextRef="#ctx0" brushRef="#br0" timeOffset="150145.8585">6260 9138 1083 0,'0'0'517'0,"0"0"-299"0,0 0 44 16,0 0 10-1,0 0-51-15,0 0-65 0,6-7-48 16,-6 7-26-16,4 0-24 16,-4 0-26-16,0 4-20 15,0 8-2-15,0 3 20 16,0 5-5-16,0 3-13 16,0-1-10-16,-7 5 4 15,-2-2-6-15,-3-1 1 16,3 1 0-16,0-6-1 15,3-3 1-15,6-1-1 16,0-4 0-16,0-2-1 0,9-2-5 16,12-2-7-16,7 0-20 15,5-5-15-15,3 0-3 16,-3 0 11-16,-2 0 4 16,-7 0 14-16,-9-3 8 15,-2 1 7-15,-8-3 7 16,-5-1 1-16,0-1 5 15,0 0-5-15,0-2 5 16,0 0-6-16,0-1 0 16,0-2 1-16,0 0 5 15,0 1-4-15,3 2-1 16,6-1 1-16,-2 3-1 16,-1 1 14-16,0 3-5 0,-3-1 14 15,-3 4-4 1,0 0-1-16,0 0-4 0,0 10-4 15,0 7 16-15,-9 9 28 16,-1 1-9-16,4 5-13 16,0-1-21-16,1-1-11 15,4-2-1-15,1 0-100 16,0-7-230-16,6-10-1075 0</inkml:trace>
  <inkml:trace contextRef="#ctx0" brushRef="#br0" timeOffset="158100.5726">6969 9046 159 0,'0'0'1198'0,"0"0"-836"16,0 0-222-16,0 0 50 15,0 0 69-15,0 0-47 16,-44 0-32-16,44 0-34 15,0 0-37-15,0 0-23 0,0 0-13 16,0 0-22-16,8 0-18 16,5 0-24-16,5-4 13 15,9 0-7-15,6-2-6 16,1 2-3-16,2 1 2 16,-6 0-2-16,1 3-6 15,-7 0 0-15,-3 0 0 16,-6 0 1-16,-2 0-1 15,-7 0 0-15,-3 0-1 16,-3 0 1-16,0 0 0 16,0 6-5-16,0 4-1 15,0 4 5-15,-9 3 1 16,-4 6 1-16,1 3 0 0,-6 1-1 16,0 3 1-16,-3 0-1 15,-4-1 0-15,-2 4-1 16,-1-1 1-16,2-2 0 15,1-3-1-15,4-5 1 16,2-2-1-16,8-3 0 16,2-3 1-16,3-4-1 15,3-2 1-15,3 0 2 16,0-5-1-16,0 3-1 16,0-2 1-16,0-1-1 15,0 0 0-15,0-2 0 16,0 2-12-16,9 1 3 0,8-2 9 15,2-1 0-15,5-1 12 16,1 0 6-16,1 0-5 16,-1 0-2-16,-1 0-10 15,-5 0 11-15,-7 0-11 16,-1 0-1-16,-4 0 0 16,-7 0-1-16,3 0 0 15,-3 0-5-15,0 0 0 16,0 0-27-16,3 0-21 15,0 0-39-15,3 0-58 16,10-4-144-16,-5-9-344 16,1 3-304-16</inkml:trace>
  <inkml:trace contextRef="#ctx0" brushRef="#br0" timeOffset="158385.8074">6970 9282 1053 0,'0'0'489'0,"0"0"-339"16,0 0 51-16,0 0 78 15,0 0-32-15,0 0-37 16,0 0-30-16,-1-1-50 15,7 1-65-15,13 0-43 16,5-2 15-16,4-1-34 0,5 3-3 16,-3 0-83-1,1 0-92-15,-4 0-138 0,-6 5-397 16,-6 1-502-16</inkml:trace>
  <inkml:trace contextRef="#ctx0" brushRef="#br0" timeOffset="158668.6126">7413 9402 1400 0,'0'0'694'0,"0"0"-600"16,0 0 54-1,0 0 44-15,0 0 16 0,0 0-58 16,0 0-40-16,-7 76-50 16,7-50-36-16,0-5-17 15,0 1-5-15,0-2-2 16,0-3-57-16,7-4-160 16,2-2-371-16,-1-8-914 0</inkml:trace>
  <inkml:trace contextRef="#ctx0" brushRef="#br0" timeOffset="159523.2281">7722 9017 914 0,'0'0'723'16,"0"0"-557"-16,0 0 104 16,0 0-8-16,0 0-67 15,0 0-21-15,0 0-38 16,-3-4-29-16,6 4-32 16,12 0-30-16,6 0-8 15,7 0-13-15,8 0-12 16,0 0-6-16,0 0-5 15,-2 0-1-15,-7 0-5 16,-8 0-1-16,-8 0-3 16,-5 0 1-16,-2 0-2 15,-4 0-1-15,0 0 4 16,0 0 6-16,0 2 1 0,0 2 0 16,0 5 1-16,0 1 5 15,0 1 7-15,-4 5-1 16,-4 1 0-16,-7 2 0 15,-4 5 2-15,-8 3-1 16,-4 4 5-16,-5 3-6 16,0-1 9-16,3 0-6 15,5-3-6-15,4-3-7 16,2 0-1-16,8-5 6 16,-2 1-6-16,7-6 11 15,0-2-4-15,1-3-1 16,4-3-6-16,4-3 0 0,0-2-1 15,0-1 1-15,0 1 5 16,0-1 3-16,9 0 3 16,0-1 0-16,3 0 2 15,1 0-5-15,-1-2-1 16,0 1-7-16,0-1 5 16,0 0-5-16,-2 0 5 15,1 0-5-15,-5 0-1 16,4 0 1-16,-1 0-1 15,-3 0-1-15,5 0-9 16,-1-3-19-16,-1-1-5 16,3 0-15-16,-3-2-2 15,-3 2-20-15,-3-2-53 16,-3 2-82-16,0-2-178 0,0 4-687 16</inkml:trace>
  <inkml:trace contextRef="#ctx0" brushRef="#br0" timeOffset="159766.4144">7613 9303 347 0,'0'0'1368'16,"0"0"-1032"-16,0 0-100 15,0 0-11-15,0 0-19 16,0 0-48-16,0 0-74 0,18 0-68 16,7 0 23-16,8 0-39 15,6 0-28-15,6 0-189 16,-8 0-161-16,-10 0-537 0</inkml:trace>
  <inkml:trace contextRef="#ctx0" brushRef="#br0" timeOffset="160207.7206">7971 9392 1465 0,'0'0'541'16,"0"0"-421"-16,0 0 112 15,0 0-20-15,0 0-18 16,0 0-52-16,0 0-49 16,48 3-43-16,-30-2-18 15,-6 1-19-15,1-1-4 16,-7-1-7-16,0 3-2 16,-4 3-1-16,-2-2-17 15,0 6 18-15,0 0 6 16,0 3 0-16,-8 3-4 15,-4 1 7-15,-1 0-8 0,-4 0 6 16,1-1 1-16,1-1 10 16,0-3 7-16,3-3-1 15,6-3 6-15,2-2-10 16,4 0-8-16,0-1-6 16,0 0-5-16,19-3 11 15,5 3-12-15,6-3-12 16,18 0-99-16,-5 0-171 15,-9-6-764-15</inkml:trace>
  <inkml:trace contextRef="#ctx0" brushRef="#br0" timeOffset="161425.8244">9014 9456 1232 0,'0'0'284'0,"0"0"-204"16,0 0 72-16,0 0 94 16,0 0-36-16,0 0-52 15,0 0-44-15,-16 18-26 16,16-17-11-16,0-1-11 15,0 0-6-15,0 0 17 16,0 0-1-16,0-10-10 16,0-6-45-16,0-4-15 15,-2-4-6-15,-1-6 1 16,-6-5 4-16,-1-6-5 16,-2-5 9-16,-1-4-8 15,2-1 0-15,-1 5 30 16,6 6 5-16,-1 6 17 0,4 10-29 15,3 8-6-15,0 6-17 16,0 4 8-16,0 2-3 16,0 4-6-16,0 0-12 15,0 0-12-15,13 11 24 16,-1 7 6-16,9 0-6 16,-3 5 1-16,6 0 0 15,-2 0-1-15,0-4 0 16,-2-1 0-16,-1-5-8 15,-2-3-5-15,-1-6 4 16,-4-4 8-16,6 0 1 16,-3 0-1-16,1-10-1 15,1-7 1-15,2 0-6 0,-1-2 6 16,-3-2 1-16,1 1 0 16,-4 1 6-16,-4 8-5 15,-1 4 1-15,-1 3-1 16,-6 4 0-16,0 0-1 15,0 6-5-15,0 13 5 16,0 11 19-16,-3 7 1 16,-4 2-1-16,1 6-1 15,3-4-9-15,1 2-8 16,2-8-1-16,0-4-1 16,2-8-17-16,11-10-44 15,23-6-51-15,-5-7-204 0,2 0-679 0</inkml:trace>
  <inkml:trace contextRef="#ctx0" brushRef="#br0" timeOffset="161875.9933">9553 9237 1121 0,'0'0'792'16,"0"0"-659"-16,0 0 100 16,0 0-54-16,0 0-60 15,0 0-29-15,0 0-26 16,61 24-33-16,-45-24-19 0,-6-7-12 16,3-3-22-16,-6 0-2 15,-7-3 6-15,0-1-7 16,0 4-2-16,-7 1 26 15,-10 4 1-15,-5 3 2 16,-2 2 36-16,-4 0 12 16,2 1 0-16,1 10-6 15,4 6-7-15,6 3 20 16,5 3-11-16,10 0-11 16,0 4-11-16,7 0-18 15,14-4-6-15,6-4 0 16,2-2-20-16,9-7-97 15,-2-3-95-15,10-7-135 0,-7-1-427 16,-9-12-748-16</inkml:trace>
  <inkml:trace contextRef="#ctx0" brushRef="#br0" timeOffset="162238.86">9787 9010 713 0,'0'0'1026'0,"0"0"-876"16,0 0 61-16,0 0 40 16,0 0-38-16,0 0-53 15,0 0-68-15,-7 16 23 0,7 4-4 16,0 6-33-16,4 7-32 16,5 0-14-1,-3 6-13-15,7 1-2 0,-4 3-10 16,5-6-6-16,-4-1 0 15,-1-1-1-15,0-7 1 16,-3-5 0-16,0-6 0 16,0-6-1-16,-3-7-7 15,3-4 7-15,3 0 0 16,4-12 26-16,4-11-13 16,5-8-11-16,2-11 7 15,1-8-8-15,-2-6 0 16,-4-6-1-16,-1 5 0 0,-6 8 0 15,-6 9-6 1,-3 18-1-16,-3 8-47 0,0 14-87 16,-9 0-192-16,-3 8-892 15</inkml:trace>
  <inkml:trace contextRef="#ctx0" brushRef="#br0" timeOffset="165230.5643">1041 7264 561 0,'0'0'772'0,"0"0"-499"15,0 0-42-15,0 0 50 16,0 0-49-16,0 0-95 16,0 0-62-16,40-15-24 15,-5 12 10-15,12-2 3 16,13 2-13-16,7 1-26 16,5 1-18-16,4 1-6 0,-3 0-2 15,-3 0-5 1,-7 0-37-16,-5 0-9 0,-12 0 12 15,-10 0-2-15,-9-3 20 16,-15 0 17-16,-6 2 5 16,-6-2 14-16,0-4-3 15,0 4-11-15,-9-4 21 16,-5-2-19-16,-5-1 4 16,-3-1-6-16,-1-2 0 15,-2 1 1-15,1-1 1 16,6 2 4-16,6 0 7 15,3 3 18-15,6 1-7 16,3 3-1-16,0 2 2 0,0 2-25 16,6 0-25-16,11 0 13 15,8 4 12-15,5 8-1 16,4 5-5-16,-1 3 1 16,0 4 5-16,-3 1 9 15,-5 0 23-15,-4-3 18 16,-9-5-8-16,-9-2-16 15,-3-2-11-15,-11-3-8 16,-20 1-7-16,-30 2-8 16,7-3-227-16,5-5-887 0</inkml:trace>
  <inkml:trace contextRef="#ctx0" brushRef="#br0" timeOffset="167091.3851">1026 13254 1655 0,'0'0'503'0,"0"0"-454"16,0 0 10-16,0 0 109 15,0 0-27-15,0 0-61 16,0 0-4-16,7 0 12 16,7 0 9-16,7 0-7 0,7 0-27 15,11 3-36 1,16 0-21-16,20-3-6 0,25 2 0 16,24 0-29-1,3 4-27-15,-22-2-7 0,-30 2-3 16,-29-2 20-16,-10 2-1 15,-3-2 3-15,1 2 6 16,-7-3 13-16,-8 1 3 16,-8-2 8-16,-8-2 13 15,0 0 1-15,0 0 1 16,-3 0-1-16,3 0 6 16,-3 0 0-16,0 0-4 15,0 0-1-15,0 0-1 16,0-6 0-16,-6 0-4 15,-5-4-17-15,-5 0 10 0,-2-3 2 16,-3 2 9-16,-1-2 0 16,2 3 1-16,1 1 0 15,4-1 8-15,5 3 18 16,2 4-8-16,2-1 2 16,3 1 0-16,3 3 6 15,0 0 11-15,0 0 4 16,0 0-1-16,0 0-4 15,0 0-20-15,0 0-17 16,0 0-8-16,6 4 8 16,3 9 0-16,6 4 15 15,3 2-3-15,6 2-3 16,3 1 2-16,1-3-2 0,-3 1-8 16,-5-3 8-16,-4 3-8 15,-7-3-1-15,-7 0-5 16,-2 1-8-16,-20-4-1 15,-17 4-51-15,-36 1-56 16,7-4-247-16,-1-4-918 0</inkml:trace>
  <inkml:trace contextRef="#ctx0" brushRef="#br1" timeOffset="175411.7182">15720 4636 1347 0,'0'0'585'0,"0"0"-474"0,0 0-30 16,0 0 25-16,0 0 47 15,88-5-2-15,-49 5-26 16,6 0-23-16,11 0-23 15,9 0-3-15,2 0-19 16,18 0-11-16,18 0-12 16,21 0-8-16,10 3-14 15,-11 1-5-15,-10 0-1 16,-22-1-5-16,-17-1-1 16,-18-1 1-16,-13 0 0 15,-14 2-1-15,6-3 0 16,-5 0-1-16,-5 1 0 15,-9-1 0-15,-5 0 1 0,-8 0 0 16,-3 0 0 0,0 0 0-16,0 0-1 0,0 0 1 15,0 0 7-15,0 0-7 16,0 0-27-16,3 0-83 16,0 3-149-16,1 0-360 15,-1-3-331-15</inkml:trace>
  <inkml:trace contextRef="#ctx0" brushRef="#br1" timeOffset="176307.3426">18603 4484 851 0,'0'0'227'16,"0"0"-132"-16,0 0 85 15,0 0 82-15,0 0 99 0,0 0-75 16,0 0-72-16,-18 0-52 16,18 0-49-1,0 0-34-15,0 0-28 0,0 0-14 16,0 0-5-16,0 0-4 16,15 0 2-16,23 9 5 15,44 1 35-15,51-2-15 16,33-2-31-16,15-6-13 15,-2 0-10-15,-18-9 8 16,-4-5-8-16,-14 4-1 16,-35-1-7-16,-31 6-10 15,-32 5 1-15,-16 0 2 16,-6 0 1-16,-9 0-2 0,-2 0 6 16,-10 0-15-1,-2 0-36-15,-15 3-34 0,-9 7-139 16,-3-1-446-16</inkml:trace>
  <inkml:trace contextRef="#ctx0" brushRef="#br1" timeOffset="183151.5381">3653 12916 546 0,'0'0'839'0,"0"0"-659"0,0 0-120 15,0 0 122-15,0 0 129 16,0 0-85-16,8-20-91 15,-8 17-30-15,0 3 8 16,0 0-4-16,0 0-4 16,0 0-20-16,0 0-13 15,0 0-14-15,3 0-17 16,-3 4-17-16,0 15-8 0,3 5 14 16,0 8-21-1,0 2-7-15,3 3 4 16,-2 2-6-16,2-3 0 0,0-3 0 15,-3 3 0-15,-1-7-2 16,-2-2 1-16,0-2-8 16,0-9-11-16,0 0-28 15,0-7-42-15,0-2-91 16,-5-7-163-16,-1-2-386 16,0-12-529-16</inkml:trace>
  <inkml:trace contextRef="#ctx0" brushRef="#br1" timeOffset="183585.343">3612 12758 1640 0,'0'0'370'16,"0"0"-266"-16,0 0-6 16,0 0 78-16,0 0-37 15,0 0-63-15,85 17-12 16,-38-2-19-16,4 2-18 16,3 3-6-16,-2 1 4 15,-4 8-9-15,-8 0 2 0,-6 5-4 16,-11-1-5-16,-8 3 3 15,-9 1 1-15,-6-3-7 16,0 1-5-16,-18-3 15 16,-3-1 5-16,-9-1 6 15,-3-8-9-15,-3 1-3 16,-5-8-3-16,-1-3 5 16,6-5-16-16,3-4 4 15,8-3-5-15,7 0-12 16,9-16-87-16,6-1-175 15,3-3-562-15</inkml:trace>
  <inkml:trace contextRef="#ctx0" brushRef="#br1" timeOffset="183855.4042">4256 13109 1928 0,'0'0'708'0,"0"0"-633"0,0 0-53 15,0 0 105 1,0 0 3-16,106 0-86 0,-67 0-44 15,6 3-18-15,-5-3-87 16,3 0-192-16,-13 3-551 16,-9-3-646-16</inkml:trace>
  <inkml:trace contextRef="#ctx0" brushRef="#br1" timeOffset="184204.7476">4856 12877 324 0,'0'0'1576'0,"0"0"-1221"15,0 0-177-15,0 0 56 16,0 0 1-16,0 0-85 16,0 0-66-16,0 6-32 15,0 14 5-15,0 10-21 16,0 6-16-16,9 4-13 16,0-1-6-16,4-2-1 15,-1-3-22-15,-4-5-32 16,-1-3-35-16,-7-6-44 0,-4-10-207 15,-10-3-495-15,-2-7-554 16</inkml:trace>
  <inkml:trace contextRef="#ctx0" brushRef="#br1" timeOffset="184596.2224">4819 12751 1385 0,'0'0'989'0,"0"0"-882"15,0 0-76-15,0 0 105 16,0 0 80-16,0 0-113 0,0 0-76 16,82-9-18-16,-45 9-8 15,3 2 0-15,2 15-1 16,-3 0 0-16,1 2-1 15,-1 8 1-15,-2 3 0 16,-4 6-2-16,-3 1-4 16,-3 5 6-16,-8-2 0 15,-10 2-1-15,-3-5-6 16,-6 0 7-16,0-8 1 16,-12-3 0-16,-10-2 12 15,-8-5 7-15,-9-2-1 16,-7-4 14-16,-2-4-15 15,2-1-7-15,1-5-11 0,-1-3-82 16,16-9-251 0,12-5-906-16</inkml:trace>
  <inkml:trace contextRef="#ctx0" brushRef="#br1" timeOffset="185564.1809">5908 12983 730 0,'0'0'1068'0,"0"0"-832"16,0 0-105-16,0 0 57 15,0 0 15-15,0 0-60 16,0 0-70-16,73-6 2 15,-34 6-20-15,7 0-13 16,3 0-23-16,2 0-10 16,1 0-1-16,-7 0-8 15,-8 0-1-15,-7 0 0 16,-9 0-16-16,-11 0-7 16,-4 2-18-16,-4-2-37 15,-2 4-55-15,0-1-68 16,-15 4-192-16,0 0-251 0,-3-4-415 0</inkml:trace>
  <inkml:trace contextRef="#ctx0" brushRef="#br1" timeOffset="185858.3697">5960 13085 660 0,'0'0'863'0,"0"0"-717"16,0 0-86-16,0 0 169 0,0 0 99 15,0 0-135-15,0 0-95 16,60 0-8-16,-23 0-5 16,0 0-30-16,-1 0-16 15,-3 3-21-15,0-3-11 16,-5 4-7-16,-4-4-21 15,-2 0-85-15,-5 0-60 16,-8 0-65-16,-2 0-145 16,-7-7-176-16,0-3-159 0</inkml:trace>
  <inkml:trace contextRef="#ctx0" brushRef="#br1" timeOffset="186292.7032">6151 12864 633 0,'0'0'922'0,"0"0"-753"16,0 0-68-16,0 0 136 15,0 0 18-15,0 0-92 16,0 0-69-16,-3-6-21 15,12 6-14-15,6 9-5 16,6 4-17-16,7 0-14 16,5 4-10-16,6 0-4 15,4-1-8-15,-1-2 4 16,0 1-5-16,-11-4-1 16,-4-1-7-16,-11 3 8 0,-7-7-6 15,-6 5-3-15,-3-5-14 16,0 4 11-16,-9-1 12 15,-3 1 35-15,-7 3 19 16,-5 1 1-16,-1 1 0 16,-5 3-8-16,-3-2 11 15,0 4-10-15,-1-3-5 16,4 0-14-16,5-1-17 16,8-4-12-16,11 0-46 15,6-3-177-15,0-9-891 0</inkml:trace>
  <inkml:trace contextRef="#ctx0" brushRef="#br1" timeOffset="194034.2358">6970 12735 804 0,'0'0'758'16,"0"0"-614"-16,0 0-100 16,0 0 73-16,0 0 127 15,0 0-44-15,2-3-73 16,-2 3-39-16,0 0-9 0,3 0 13 15,-3 0-3 1,4 0-9-16,-1 0-19 0,3 0-16 16,0 0-5-16,7 0-14 15,1 0-9-15,5 0-9 16,7 0-7-16,9 0 1 16,1 0-1-16,6 0 0 15,0 0 0-15,1 0-1 16,-7 3 0-16,-5-3 0 15,-7 3 0-15,-2-3 0 16,-11 3 1-16,-5-3-1 16,-3 0 0-16,-3 1 1 15,0-1-1-15,0 0 1 16,0 0 0-16,0 2-1 16,0 5-1-16,-3 0 1 0,-6 7 2 15,-6 1 5-15,0 5 1 16,-6 1-7-16,-1 5 5 15,-4-2-5-15,1 1 7 16,1 2-7-16,-4 0 0 16,1-2 0-16,2-1 0 15,2 2 9-15,1-5-10 16,4-2 0-16,3-3-1 16,6-2 1-16,2-4 0 15,4-3 0-15,-2 2 0 16,5-5 0-16,0-4 0 15,0 2 0-15,0-2 0 0,0 0 1 16,0 0 0-16,0 0 0 16,0 0 5-16,0 0 2 15,0 0-1-15,3 3 2 16,9-1 0-16,6 0-7 16,1-2-1-16,5 4 8 15,0-4-8-15,3 0 0 16,3 0-1-16,-2 0-1 15,-1 0 1-15,-5 0-2 16,-8 0 1-16,-5 0-7 16,-5 2-1-16,-4-2-12 15,0 0-24-15,0 0-31 16,-4 1-61-16,-17-1-78 0,-3 3-358 16,5-3-529-16</inkml:trace>
  <inkml:trace contextRef="#ctx0" brushRef="#br1" timeOffset="194457.265">7079 12972 804 0,'0'0'694'16,"0"0"-528"-16,0 0-40 15,0 0 95-15,0 0 14 16,0 0-63-16,0 0-67 16,30-15-23-16,-15 15-16 0,4 0-14 15,5 0-25-15,1 0-18 16,1 2-9-16,2 8-65 15,-7-2-158-15,-9-6-540 0</inkml:trace>
  <inkml:trace contextRef="#ctx0" brushRef="#br1" timeOffset="194973.5451">7471 13033 1071 0,'0'0'736'0,"0"0"-619"15,0 0-12-15,0 0 112 16,0 0 11-16,0 0-72 16,0 0-48-16,0-1-16 0,0 1-14 15,0 0-21 1,0 0-21-16,0 3 13 0,0 8 3 15,0 4-20-15,0 2-8 16,0 3 3-16,0 1-14 16,0 1-5-16,-4 1-7 15,1 0 5-15,0-6-6 16,3 0 1-16,-3-5 0 16,3-2-1-16,0 0 1 15,0-6-1-15,0-1 0 16,0-3 0-16,0 0 0 15,0 0-17-15,0 0-37 16,0 0-77-16,3-3-392 16,3-4-771-16</inkml:trace>
  <inkml:trace contextRef="#ctx0" brushRef="#br1" timeOffset="197083.6381">7913 12996 620 0,'0'0'985'0,"0"0"-706"15,0 0-147-15,0 0 55 0,0 0 32 16,0 0-42-16,0 0-60 16,0 0-27-16,9 0-9 15,9 0-2-15,0 0-22 16,9 0-25-16,-2 0-18 16,2 0-13-16,-5 0 0 15,-2 0-1-15,-1 0-25 16,-7 0-44-16,0 0-85 15,-3-3-106-15,-6-1-298 16,-3-2-211-16</inkml:trace>
  <inkml:trace contextRef="#ctx0" brushRef="#br1" timeOffset="197343.1383">7913 12903 228 0,'0'0'1587'15,"0"0"-1288"-15,0 0-210 16,0 0 75-16,0 0 30 16,0 0-61-16,0 0-69 15,64-13-36-15,-37 13-28 16,3 0-15-16,-2 0-91 0,5 0-136 15,-6 0-443-15,-9 0-635 16</inkml:trace>
  <inkml:trace contextRef="#ctx0" brushRef="#br1" timeOffset="197955.0008">8365 12878 1197 0,'0'0'542'16,"0"0"-473"-16,0 0 89 15,0 0 139-15,0 0-39 16,0 0-91-16,0 0-54 16,0-5-32-16,0 5-23 15,3 0-16-15,0-2-9 16,3-3-10-16,3 0-10 16,6-5-13-16,-3-4-8 15,7-2-22-15,-2-4 2 16,2-1-10-16,3-4 14 15,-5 2 3-15,2-4 1 16,-8 7 18-16,-1 7 2 0,-4 3 18 16,-6 4 13-16,3 3-4 15,-3 3-1-15,0 0-8 16,0 0 0 0,0 9-9-16,-9 8 31 0,-1 7 17 15,-1 8-14-15,2 0-10 16,2 2-13-16,4 3 2 15,0-4-2-15,0-1-2 16,3-2 0-16,0-1 0 16,-3-2-1-16,0 0 3 15,0-4-5-15,1-4 0 16,-1-2-3-16,-1-3-2 16,4-3-8-16,0-6-1 15,0-1 1-15,0-1-2 0,0-3-33 16,4 0-48-16,22-10-70 15,-2-4-359-15,1-3-748 0</inkml:trace>
  <inkml:trace contextRef="#ctx0" brushRef="#br1" timeOffset="199288.5758">3758 12054 656 0,'0'0'655'0,"0"0"-514"0,0 0-64 16,0 0 56-16,0 0 73 16,0 0 13-16,0 0-46 15,6-10-32-15,-6 7-38 16,3 3-3-16,-3 0 4 16,0 0-11-16,0 0-23 15,3 0-25-15,-3 17-27 16,4 7 30-16,-1 11 10 15,-3 5-15-15,3 3-23 16,-3 0-5-16,0-7-15 16,0-3 0-16,0-6 0 15,0-5-6-15,0-1-16 16,0-9-36-16,0 2-37 0,-3-7-60 16,-4 0-49-16,1-4-142 15,3-3-344-15</inkml:trace>
  <inkml:trace contextRef="#ctx0" brushRef="#br1" timeOffset="199702.2902">3907 12035 1197 0,'0'0'495'16,"0"0"-352"-16,0 0 62 16,0 0 44-16,0 0-35 15,0 0-47-15,0 0-54 16,6-7-40-16,-3 14-30 15,0 12 28-15,2 5 4 16,-4 5-28-16,-1 5-12 16,3 5-13-16,-3 1 2 15,0-3-6-15,0-2-11 16,0-5-7-16,0-4-1 0,0-6-1 16,0-3-5-16,0-4-16 15,0-3-35-15,0-3-42 16,0-5-87-16,0-2-67 15,0 0-246-15,0 0-307 0</inkml:trace>
  <inkml:trace contextRef="#ctx0" brushRef="#br1" timeOffset="199952.1231">3861 12260 1134 0,'0'0'818'0,"0"0"-679"16,0 0-25-16,0 0 117 16,0 0-11-16,0 0-99 15,0 0-86-15,67-7-35 16,-46 7-30-16,7 0-136 15,-10 0-406-15,-6-6-658 0</inkml:trace>
  <inkml:trace contextRef="#ctx0" brushRef="#br1" timeOffset="200649.3201">3443 11856 1294 0,'0'0'479'0,"0"0"-378"16,0 0 74-16,0 0 11 15,0 0-72-15,0 0-49 16,0 0-44-16,70-42-8 16,-55 39 22-16,-3 2-13 0,-3 1-12 15,-3 0-9 1,-2 0-1-16,-2 0-5 0,-2 6 5 15,0 4 0-15,0 5 2 16,0-3 7-16,0 5 4 16,-6-1 15-16,-6 1 7 15,0 2 15-15,-1-2-4 16,-4 0-10-16,1-1 5 16,-1 1 9-16,1-2-8 15,1-4-12-15,3 2-5 16,5-6-2-16,4-4-4 15,3 0 7-15,0-3-2 16,0 0-9-16,6 3-5 0,10-3 1 16,5 0-1-16,6 0-9 15,-2 0-1-15,-4 0-70 16,-12 0-136-16,-3 0-372 16,-6 0-860-16</inkml:trace>
  <inkml:trace contextRef="#ctx0" brushRef="#br1" timeOffset="201377.4743">3622 12322 340 0,'0'0'1289'0,"0"0"-1046"15,0 0-178-15,0 0 121 16,0 0 89-16,0 0-82 15,0 0-83-15,3-16-47 16,-3 32 10-16,0 8 63 16,0 5-67-16,0 4-47 15,0 9-22-15,0-8-156 0,0-7-852 0</inkml:trace>
  <inkml:trace contextRef="#ctx0" brushRef="#br1" timeOffset="202428.1076">5038 12082 669 0,'0'0'733'16,"0"0"-550"-16,0 0-42 15,0 0 102-15,0 0 7 16,0 0-93-16,0 0-83 16,3-4-41-16,0 8-10 15,0 11 58-15,0 2 22 16,0 10-13-16,-3 1-21 15,0 3-2-15,0 2-25 0,0-1-9 16,0-1-13 0,0 2-10-16,-6-7-2 15,3 1-7-15,0-4 0 0,0-6-1 16,-1-2-1-16,2-5 0 16,1-3-44-16,-1 0-76 15,2-7-99-15,-3 0-239 16,3 0-328-16</inkml:trace>
  <inkml:trace contextRef="#ctx0" brushRef="#br1" timeOffset="202862.0148">5254 12085 1485 0,'0'0'391'0,"0"0"-210"15,0 0 30-15,0 0 12 16,0 0-66-16,0 0-90 15,0 0 44-15,6 45-23 16,-6-18-37-16,0 2-6 0,0 5-1 16,0-1 0-16,0 0-11 15,-3 0-5-15,-4-4-10 16,1-2-6-16,3 0-4 16,-3-1-7-16,3-4-1 15,0-2 0-15,0-3 1 16,3-4-1-16,0-5-14 15,0-2-19-15,0-4-25 16,0-2-32-16,0 0-74 16,0 0-78-16,0-2-351 15,0-8-415-15</inkml:trace>
  <inkml:trace contextRef="#ctx0" brushRef="#br1" timeOffset="203119.6052">5089 12312 922 0,'0'0'928'0,"0"0"-749"15,0 0-66-15,0 0 56 16,0 0-42-16,0 0-79 0,94 0-48 16,-63 0-153-1,-10 0-484-15,-6 0-939 0</inkml:trace>
  <inkml:trace contextRef="#ctx0" brushRef="#br1" timeOffset="204254.3597">4871 12415 1743 0,'0'0'580'15,"0"0"-476"-15,0 0 3 16,0 0 74-16,0 0-19 15,0 0-74-15,0 0 3 16,6 49-25-16,-6-19-35 16,3-1-23-16,-3-2-8 15,0 6-89-15,-9-7-250 0,0-8-908 16</inkml:trace>
  <inkml:trace contextRef="#ctx0" brushRef="#br1" timeOffset="206171.7188">4722 11893 1020 0,'0'0'620'0,"0"0"-442"16,0 0-14-16,0 0 21 15,0 0-34-15,0 0-59 16,0 0-30-16,31-24-10 16,-24 21-4-16,-2 1-11 15,1-2-7-15,0 0-6 16,0 1-5-16,4 0-3 15,-1 3-10-15,2 0-5 16,2 0-1-16,-1 0 0 16,0 0 0-16,0 0 0 0,0 0 8 15,-2 6-8 1,-4-3 12-16,-1-2-10 16,-4 3-1-16,-1-2-1 0,0 5 1 15,0 3 7-15,-9 3 24 16,-4 1 9-16,-5 2-3 15,0 0 1-15,3 1-1 16,0-4-3-16,3 1-1 16,6-4-10-16,2-2-12 15,4-1-3-15,0-3-8 16,10 2 5-16,10 1-6 16,8-3-48-16,12-4-139 15,-7 0-403-15,-6-11-668 0</inkml:trace>
  <inkml:trace contextRef="#ctx0" brushRef="#br1" timeOffset="208014.786">9053 12959 641 0,'0'0'931'0,"0"0"-693"16,0 0-164-16,0 0 91 15,0 0 83-15,0 0-46 16,0 0-50-16,9 0-30 16,-3 0-31-16,1 0-16 0,5 0-15 15,6 0-14 1,3 0-15-16,3 0-7 15,5 0-7-15,6 0-10 0,1 3-6 16,-3 1-1-16,-5-1-18 16,-4 0-21-16,-8 2-38 15,-7-3-44-15,-9-2-124 16,0 0-280-16,0 0-235 0</inkml:trace>
  <inkml:trace contextRef="#ctx0" brushRef="#br1" timeOffset="208256.7671">9042 12814 874 0,'0'0'376'0,"0"0"-182"16,0 0-9-16,0 0 82 15,0 0-19-15,0 0-96 16,0 0-57-16,60-3-36 16,-28 9-44-16,6 1-15 15,7-4-158-15,-9 2-432 16,-6-5-913-16</inkml:trace>
  <inkml:trace contextRef="#ctx0" brushRef="#br1" timeOffset="208886.2728">9504 12755 1079 0,'0'0'406'0,"0"0"-278"16,0 0 22-16,0 0 153 16,0 0-30-16,0 0-102 15,0 0-54-15,95-11-33 0,-58 11-50 16,2-2-19 0,4 1-14-16,-4-2 1 0,-6 0 4 15,-8 0-5-15,-5 3 7 16,-7 0 8-16,-7 0 6 15,0 0 19-15,-6 0 11 16,0 0-9-16,0 0-5 16,0 0-1-16,0 0-9 15,0 0-14-15,0 0-14 16,0 10 9-16,-9 6 18 16,0 4 0-16,-1 3-10 15,-4 3 2-15,-5 1-4 16,4 2-6-16,-6-2 0 15,6 3 3-15,-6-6-3 0,5 1 5 16,4-2-2-16,3-2-5 16,0-1-5-16,6-5 5 15,0-1-6-15,3-4 0 16,0 0 0-16,0-4 0 16,9-2 5-16,6-1 2 15,7 0-8-15,1-3-1 16,5 0 0-16,2 0-9 15,-3 0-5-15,1-6-12 16,-4 2-11-16,-2-2-8 16,-5 2-23-16,-4-2-48 15,-10 2-131-15,-3-6-132 16,-16 3-428-16,-1-2-456 0</inkml:trace>
  <inkml:trace contextRef="#ctx0" brushRef="#br1" timeOffset="209121.9135">9650 12940 1194 0,'0'0'567'0,"0"0"-499"15,0 0-10-15,0 0 124 16,0 0 54-16,0 0-84 15,0 0-52-15,7-10-32 16,26 10-29-16,7 0-39 16,2 3-61-16,7-3-211 0,-16 0-397 15,-6 0-602-15</inkml:trace>
  <inkml:trace contextRef="#ctx0" brushRef="#br1" timeOffset="209519.1877">10075 12996 1435 0,'0'0'728'0,"0"0"-646"16,0 0-41-16,0 0 137 0,0 0 9 15,0 0-75-15,0 0-51 16,85 4-4-16,-79-1-11 16,0 0-17-16,1 3-16 15,-4 1-1-15,-3 3 3 16,0 4 5-16,0-2-13 16,0 1-1-16,0 1-6 15,0 2 0-15,-10-5-2 16,-2 5 1-16,-3-4 0 15,0-1 1-15,-1-1 5 16,2 0 8-16,8-1 9 0,3-2-7 16,3-3-6-16,0 2 0 15,23-2-9-15,29-4-62 16,-3 0-201-16,-1 0-642 0</inkml:trace>
  <inkml:trace contextRef="#ctx0" brushRef="#br1" timeOffset="211498.5077">11458 12973 965 0,'0'0'122'16,"0"0"-122"-16,0 0 0 15,0 0 65-15,0 0 158 16,0 0-36-16,0 0-44 16,-9 0 7-16,18-1 69 15,3-5-32-15,9 2-46 16,4-1-38-16,11-2-4 0,10 0-23 16,8 1-14-16,7 2-30 15,9 1-18-15,-3 0-13 16,-4 2-1-16,-12-2-8 15,-11 3-23-15,-12 0-24 16,-14 0-15-16,-11 0-24 16,-3 3-63-16,-10 1-68 15,-10 1-10-15,-1-3-318 16</inkml:trace>
  <inkml:trace contextRef="#ctx0" brushRef="#br1" timeOffset="211813.6414">11522 13029 801 0,'0'0'999'0,"0"0"-848"16,0 0-110-16,0 0 46 15,0 0 151-15,0 0-90 16,0 0-63-16,76 0-2 16,-19 0-27-16,10 0-16 15,3 0-30-15,-9 0-4 16,-4 0-6-16,-19 0-32 16,-9 0-34-16,-16 4-47 15,-5-2-84-15,-8 2-126 0,-8-4-12 16,-5 0-59-1,-6 0-664-15</inkml:trace>
  <inkml:trace contextRef="#ctx0" brushRef="#br1" timeOffset="212166.3442">11913 12818 1156 0,'0'0'694'0,"0"0"-614"16,0 0-61-16,0 0 132 0,0 0 67 15,0 0-90 1,0 0-60-16,85 65-24 0,-45-48-21 16,5-1-17-16,-1-2-5 15,-3 0-1-15,-11 1 0 16,-11-2 0-16,-8 1-1 15,-11 0-8-15,0 2 9 16,-14 1 7-16,-11-2 15 16,-5-1 30-16,-2-1 5 15,0 0-11-15,-1-6-25 16,4-2-9-16,6-3-12 16,-1 1-70-16,12-3-134 0,6-3-331 15,6-10-410-15</inkml:trace>
  <inkml:trace contextRef="#ctx0" brushRef="#br1" timeOffset="212965.4778">13162 12585 897 0,'0'0'389'16,"0"0"-257"-16,0 0 11 16,0 0 45-16,0 0 9 15,0 0-53-15,0 0-48 16,58-5 11-16,-61 5-13 16,-12 0 5-16,-9 0 23 15,-14 7-25-15,-8-1-40 16,-7-3-13-16,-1-2-14 0,2-1-4 15,7 0-2 1,8 0 2-16,13 0-5 0,6 0-9 16,12 0-10-16,3 0 5 15,3 0-6-15,0 0-1 16,0 8-5-16,3 3 5 16,3 2 6-16,-2 4-5 15,-2 3-1-15,-2-1 1 16,0 1 6-16,-3 3 5 15,-12 1-3-15,-1 2-3 16,-5 0 0-16,3-2 0 16,-6 2-5-16,2-2 0 0,-1-2 0 15,1 1 8 1,-2 1-9-16,5-2-1 0,2-2 1 16,4 0 2-16,7-3 10 15,0-2-2-15,6-3-1 16,0 0 0-16,12-5-3 15,9 1 1-15,10-3 5 16,5-2-10-16,7-3 8 16,-1 0-10-16,0 0-1 15,-2-3 1-15,-9-2-9 16,-4 0-19-16,-11 2-20 16,-2-1-12-16,-8 4-23 15,-6-3-53-15,0 0-85 16,-3-4-347-16,-9 0-193 0</inkml:trace>
  <inkml:trace contextRef="#ctx0" brushRef="#br1" timeOffset="213161.9315">12701 12858 1197 0,'0'0'643'16,"0"0"-543"-16,0 0 55 16,0 0 118-16,0 0-59 15,0 0-111-15,0 0-60 16,110-11-25-16,-61 11-18 0,3 7-110 16,-9 0-207-16,-11-1-583 15</inkml:trace>
  <inkml:trace contextRef="#ctx0" brushRef="#br1" timeOffset="213491.5607">13539 12977 1465 0,'0'0'682'16,"0"0"-600"-1,0 0-23-15,0 0 84 0,0 0-26 16,103 2-54-16,-70-2-38 15,0 0-13-15,-4 0-12 16,3 0-23-16,-9 0-90 16,-10-7-121-16,-7 1-319 15,-6-1-461-15</inkml:trace>
  <inkml:trace contextRef="#ctx0" brushRef="#br1" timeOffset="213699.8466">13548 12871 954 0,'0'0'1044'16,"0"0"-849"-16,0 0-66 16,0 0 3-16,0 0-27 15,95-4-64-15,-54 4-41 16,8 4-149-16,-10-4-558 15,-9 0-907-15</inkml:trace>
  <inkml:trace contextRef="#ctx0" brushRef="#br1" timeOffset="214643.9434">14435 12758 722 0,'0'0'730'0,"0"0"-531"16,0 0 24-16,0 0 49 15,0 0-16-15,0 0-59 16,0 0-45-16,2-14-44 16,-2 14-43-16,0 0-41 15,-8 8-16-15,-6 12 10 16,-5 2 13-16,-1 5-2 16,-2 3-12-16,1-1-8 15,6-2-3-15,6 1-5 16,6-4 0-16,3-4 0 15,0-3 5-15,15-4-4 16,4-6-1-16,7-4 4 16,4-3-5-16,3 0-20 0,2-7 0 15,-2-9 8 1,-5-3-2-16,-5-4 9 0,-4-4 5 16,-5-3 1-16,-4-1 5 15,-7-3 3-15,-3-4 12 16,0 6 4-16,-17 5-4 15,1 3-1 1,-6 6-8-16,-1 4-11 0,7 4-1 16,2 7 0-16,7 3-12 15,1 0-54-15,3 13-80 16,3 13-96-16,0 1-323 16,0-7-228-16</inkml:trace>
  <inkml:trace contextRef="#ctx0" brushRef="#br1" timeOffset="214839.4094">14795 12917 1898 0,'0'0'480'0,"0"0"-430"16,0 0-32-16,0 0-18 15,0 0-33-15,0 0-317 16,0 0-562-16</inkml:trace>
  <inkml:trace contextRef="#ctx0" brushRef="#br1" timeOffset="215111.5895">15073 12566 1833 0,'0'0'753'15,"0"0"-672"-15,0 0-41 16,0 0 82-16,0 0 56 16,0 0-48-16,0 76-47 15,0-39-37-15,0 2-20 16,0 4-19-16,0-7-6 15,0 1-1-15,-3-5-27 16,0-8-38-16,-3-2-55 0,-6-4-117 16,0-5-327-16,3-9-486 15</inkml:trace>
  <inkml:trace contextRef="#ctx0" brushRef="#br1" timeOffset="215692.9017">15405 12567 1152 0,'0'0'1212'0,"0"0"-1078"16,0 0-66-16,0 0 96 0,0 0-10 15,0 0-72-15,0 0-22 16,0 36-13-1,0-14-12-15,-4 3-26 0,-5 1-8 16,-1 1-1-16,-2 2 1 16,1 0 0-1,2-6-1-15,5 1-1 0,4-5-23 16,0-5 2-16,1-1 4 16,19-6 3-16,5-4-9 15,8-3-33-15,6 0 0 16,4 0-1-16,-3-13 4 15,-1 0-4-15,-3-1 24 0,-9 1 18 16,-11 3 16-16,-7 3 25 16,-6 0 33-16,-3 4 0 15,0-3 4-15,0 0-13 16,-2-1 3-16,-2 0-8 16,1 0-9-16,0-2-12 15,0 5-5-15,3-2 0 16,0 6 9-16,0-4-2 15,0 4-5-15,0 0-7 16,-4 0-13-16,1 7-1 16,-3 13 1-16,-4 7 7 15,-1 8 11-15,2 5-10 16,0-4-7-16,3 1-1 0,-1-5-32 16,3 2-77-16,1-8-184 15,2-13-550-15</inkml:trace>
  <inkml:trace contextRef="#ctx0" brushRef="#br1" timeOffset="216223.4668">15919 12573 1910 0,'0'0'338'16,"0"0"-225"-16,0 0 64 16,0 0 41-16,0 0-63 0,0 0-67 15,0 0-30-15,15 12-25 16,-12 3-7-16,1 4-8 16,-4 4 3-16,0 7-3 15,0 1-12-15,-4 1-6 16,-2-2 0-16,-3-1 0 15,2-6 0-15,3-6-6 16,2-3-8-16,2-4-2 16,0-4 2-16,13-3 5 15,9-3-9-15,5 0-22 16,4-1-2-16,2-11 3 16,0-8 5-16,-5 0 13 15,-1-4 9-15,-11 1 12 0,-3 4 0 16,-6 6 57-16,-4 0-8 15,-3 6-3-15,0 0-4 16,0 4 3-16,0 1 6 16,0 2-21-16,0 0-15 15,0 0-13-15,0 0-2 16,0 9 1-16,-3 11 9 16,-7 6 11-16,2 6-2 15,-1 2 2-15,3 3-11 16,-1-1-4-16,1 0-6 15,3-5-1-15,3-2-57 16,-3-3-65-16,3-6-148 0,0-13-796 16</inkml:trace>
  <inkml:trace contextRef="#ctx0" brushRef="#br1" timeOffset="217178.5667">16583 12950 681 0,'0'0'851'16,"0"0"-653"-16,0 0 74 0,0 0-22 15,0 0-51-15,0 0-43 16,0 0-11-16,0 9-29 15,0-9-26-15,0-6-27 16,0-4-17-16,0-7-34 16,4-6-11-16,-3-7 0 15,5-5 0-15,0-6 5 16,2-4-6-16,4-4 1 16,-3-4-1-16,1 3 7 15,2 7-5-15,-4 13-2 0,-2 7 1 16,-3 13 23-1,-3 6-1-15,0 1-18 0,0 3-5 16,0 0-6-16,0 0-5 16,0 13 1-16,0 1 10 15,0 5-1-15,0 4 0 16,3-3 1-16,4 0 0 16,3-4 0-16,2 1 0 15,2-4 0-15,1-5-9 16,1-2-1-16,1-3-2 15,-1-3-2-15,1 0 5 16,2-3-4-16,0-11 11 16,1-3 1-16,-1-5 1 0,2-1 0 15,-6 3 9 1,-6 0 11-16,-1 10 17 0,-3 3 1 16,-4 1-8-16,3 6-8 15,-4 0-7-15,0 0-3 16,0 0-12-16,0 16 1 15,0 11 0-15,-5 9 21 16,-4 7-10-16,2 7-3 16,1 3-3-16,-3-1-5 15,-1-2 1-15,0-11-2 16,3-2-15-16,-1-10-45 16,3-5-47-16,5-14-133 15,0-6-344-15,8-2-616 0</inkml:trace>
  <inkml:trace contextRef="#ctx0" brushRef="#br1" timeOffset="217584.7062">17109 12765 973 0,'0'0'1196'0,"0"0"-1069"16,0 0-66-16,0 0 96 15,0 0 13-15,0 0-54 16,0 0-35-16,69 62-38 16,-51-62-25-16,3 0-18 15,-4-3-20-15,-3-10-23 16,1-1 11-16,-9-5 8 0,-3-1-1 16,-3 0 3-16,0 4 22 15,-6-1 14-15,-8 5 25 16,-4 2 9-16,-2 6 5 15,-4 1-9-15,2 3-4 16,-3 0-6-16,5 9-4 16,6 11 12-16,2 7-9 15,8 2-4-15,4 1-16 16,0 0-7-16,3 0-5 16,10-8-1-16,4-2-14 15,2-6-43-15,4-9-64 16,6-5-146-16,-3 0-451 0,-4-12-232 15</inkml:trace>
  <inkml:trace contextRef="#ctx0" brushRef="#br1" timeOffset="217944.9561">17366 12508 1780 0,'0'0'499'15,"0"0"-440"-15,0 0 56 16,0 0 68-16,0 0-5 15,0 0-65-15,0 0-45 16,0-14-28-16,0 27-22 16,0 10 19-16,0 9 11 15,0 9-19-15,0 6-7 16,3-1-7-16,0 0-9 16,1-4-4-16,2 1-1 15,3-9 0-15,2-5 1 0,-2-3 4 16,-1-9 0-16,3-6-6 15,0-2 6-15,5-9 5 16,-3 0 5-16,7-13-4 16,2-10 17-16,1-11 0 15,2-5-2-15,5-14-6 16,-4-6-6-16,6-4-7 16,-2 3-3-16,-5 8-5 15,-5 11-64-15,-7 16-23 16,-13 11-137-16,-3 8-363 15,-17 6-987-15</inkml:trace>
  <inkml:trace contextRef="#ctx0" brushRef="#br1" timeOffset="219842.8485">24050 8461 1435 0,'0'0'384'15,"0"0"-280"-15,0 0-48 16,0 0 68-16,0 0 9 16,0 0 2-16,0 0-28 15,92-66-14-15,-70 46-15 16,0-3-16-16,1 3-9 15,4-1-19-15,4 0-19 16,8 1-6-16,9 2-9 0,21 1 1 16,26 4-1-1,28 8 1-15,6 5-1 0,-8 0 1 16,-30 9 0-16,-31 1 4 16,-23-3-5-16,-8-1-1 15,-4 1-5-15,-1 0-15 16,-2-1-10-16,-12 0 1 15,-3-5 3-15,-4-1 6 16,-2 0 18-16,-1 0 3 16,0 0 2-16,2 0 8 15,-1 0 5-15,1-2-6 16,2-7-8-16,-3-3-1 0,1-1 0 16,-2 2-1-16,0-1-14 15,-6 1-7-15,-7 1 2 16,-5 0 7-16,-2 1 7 15,-1 2 5-15,5 0 1 16,1 1 1-16,6 2 7 16,4 1-1-16,2 0 20 15,3 3 3-15,0 0-3 16,0-1-3-16,0-2-13 16,8 0-10-16,3 3-1 15,5 0-12-15,2 0 5 16,6 0 5-16,-1 13-8 15,3 1 4-15,-2 3 5 0,3 3 0 16,3 1 1-16,1-1 0 16,2-3 1-16,0-3 0 15,-7 0 0-15,-5-5 6 16,-9-5-7-16,-6-1-1 16,-6-1 1-16,0 1-1 15,-10-1 1-15,-16 4 18 16,-9 0 15-16,-12 4-15 15,-5 3-18-15,-15 18-64 16,13-3-473-16,11 0-1457 0</inkml:trace>
  <inkml:trace contextRef="#ctx0" brushRef="#br1" timeOffset="237712.8787">26556 8687 727 0,'0'0'210'16,"0"0"-155"-16,0 0-26 15,0 0 95-15,0 0 82 16,0 0-45-16,0 0-58 15,0 0-11-15,0 0-3 0,0 0 2 16,0 0 2-16,0 0 1 16,0 0-9-16,0 0-30 15,-4 0-33-15,-8 0-7 16,-9 0-8-16,-6 1-6 16,-7 3 5-16,-4-4-5 15,-5 3 0-15,0-3 0 16,-2 0 0-16,0 0 5 15,2 0 12-15,3-3 3 16,4-2 4-16,5-1-10 16,6 0-7-16,6 1-6 15,6 0-1-15,6 3 0 16,5 0-1-16,2 1-27 16,0 1-44-16,0 0-73 0,8 0-60 15,3 0-13-15,6 3-26 16,-2 3-38-16,-2-3-252 0</inkml:trace>
  <inkml:trace contextRef="#ctx0" brushRef="#br1" timeOffset="237994.6137">26508 8767 62 0,'0'0'394'0,"0"0"-166"15,0 0-59-15,0 0 7 16,0 0 2-16,0 0 21 16,0 0-79-16,-6 4 43 15,-11-4 30-15,-10 0-44 16,-8 3-19-16,-7-3-9 15,-10 0-10-15,-6 0-10 16,-1 0-21-16,3 0-31 16,10 0-49-16,13 0-5 15,12 0-221-15,15 0-683 0</inkml:trace>
  <inkml:trace contextRef="#ctx0" brushRef="#br1" timeOffset="247164.8502">28497 7731 856 0,'0'0'387'0,"0"0"-171"16,0 0-66-16,0 0 19 15,0 0-25-15,0 0-59 16,0-4 59-16,0 4-85 16,0 0-24-16,0 0 4 15,0 0 6-15,0-3 31 16,0 3-6-16,0 0-18 16,0-3-9-16,0 3-1 15,0 0-1-15,3-1 4 16,3 0-5-16,1-4-5 15,6 1-24-15,3-3-11 0,4-1-1 16,2 3-8 0,3 0 9-16,0 1-2 0,5-2-16 15,1 3 11-15,4 0 1 16,2-1-9-16,4 3-2 16,3-2 10-16,-3 0-8 15,-4-1 3-15,-7 4-4 16,-6 0-4-16,-10 0 1 15,-5 0 9-15,-4 0 8 16,-4 0-10-16,-1 0 0 16,0 0 5-16,0 0 5 15,0 0 1-15,0-5 1 16,-4-2 0-16,-5-3 1 16,-3-2-1-16,0-2 6 15,-1 1-6-15,2-1 1 0,-1 1-1 16,-1 3 0-16,2 0 0 15,2 3-1-15,1 3 0 16,3 2 0-16,4 1 1 16,1 1 0-16,0 0-1 15,0 0-11-15,0 0 2 16,6 0-1-16,8 3 11 16,5 4 0-16,1 3 0 15,4-3 0-15,-2 3-2 16,-4 0 1-16,-1-3 0 15,-5 3 1-15,-3-2-1 16,-2 1 1-16,-6 0-1 16,-1 0 1-16,0 1 0 15,-3 1 1-15,-10-1 1 16,0 2 5-16,-4-3-5 0,2 1-2 16,-5 4-13-16,2-1-248 15,7-5-547-15</inkml:trace>
  <inkml:trace contextRef="#ctx0" brushRef="#br1" timeOffset="252655.4088">29670 7074 345 0,'0'0'163'16,"0"0"-108"-16,0 0-16 15,0 0 111-15,0 0 68 16,0 0-53-16,0 0-33 15,-6 0-3-15,6 0-16 16,0 0-26-16,0 0 3 16,0 0-6-16,0 0 0 15,0-2 6-15,0 2 9 16,0 0 0-16,0 0-18 16,0 0-22-16,0-1-16 15,1 0-6-15,13-1-4 16,2-2-23-16,7 3 2 15,3-2-11-15,3 0 0 0,0 0 0 16,3-1 0-16,1 1-1 16,1 0 1-16,0 0-1 15,1 0 0-15,1-1-1 16,-2 4 1-16,3-1 0 16,-3-1-1-16,2 1 0 15,0 1 1-15,5 0 0 16,0 0 1-16,2 0-1 15,-1 0 0-15,1 0 0 16,-2 0 0-16,-2 0 0 16,-2 0 0-16,-1 0-1 15,-4 0 2-15,-3-3-1 16,-7 0 0-16,-5 3 11 0,-8-3 12 16,-2 3 6-16,-6-1-9 15,1 1-8-15,-1 0-1 16,4 0-10-16,1 0 0 15,2 0 0-15,3 0 0 16,1 0 0-16,-1 0 0 16,2-2-1-16,-4 2 0 15,-3 0 0-15,-3 0-1 16,-3 0-43-16,-13 0-117 16,-11 0-383-16,-3 0-390 0</inkml:trace>
  <inkml:trace contextRef="#ctx0" brushRef="#br1" timeOffset="256990.3195">28485 10505 914 0,'0'0'607'0,"0"0"-518"15,0 0-61-15,0 0 18 0,0 0 46 16,0 0 40-16,0 0 20 16,63 0-32-16,-45 0-26 15,0 0 11-15,2 0 1 16,3 0-10-16,-2 0-20 15,3-2-31-15,4 2-24 16,2 0-15-16,3 0-5 16,-2 0 0-16,-1 0-1 15,-3 0-1-15,-8 0-16 16,-2 2 2-16,-5 4 1 16,-5-5-4-16,-4-1 3 15,-2 3 4-15,-1-3 5 16,0 0 5-16,0 0 0 0,0 0-9 15,0 0-21-15,0 0-9 16,0 0-56-16,11 0-166 16,0 0-394-16,0-3-659 0</inkml:trace>
  <inkml:trace contextRef="#ctx0" brushRef="#br1" timeOffset="257763.3748">29403 10486 568 0,'0'0'507'0,"0"0"-413"16,0 0-67-16,0 0 12 15,0 0 122-15,0 0 12 16,0 0-7-16,4 10-2 16,7-10-22-16,5 0-11 15,8 0-37-15,9 0-23 16,9 0-23-16,23 0-32 16,23 0-16-16,20-3-1 15,5 3-32-15,-20 0-22 16,-22 0 9-16,-23 0 5 15,-3 0 14-15,7 0 26 0,5 6 0 16,4-2 0 0,-8-2-8-16,-9-2-1 0,2 0-79 15,-13 0-201-15,-11-9-329 16</inkml:trace>
  <inkml:trace contextRef="#ctx0" brushRef="#br1" timeOffset="265403.9814">28279 5772 157 0,'0'0'374'0,"0"0"-170"0,0 0 38 16,0 0-93-16,0 0-1 15,0 0 19-15,0-26-22 16,5 22 8-16,-3-2 24 15,2 5 0-15,-3-2-59 16,-1 1-23-16,2 1-18 16,-2 1-24-16,0-3-23 15,0 3-5-15,0 0-3 16,0-1 1-16,0-1 2 16,-2-1-12-16,-11-1-4 0,-5 0-8 15,-9-3 0 1,-3-1 0-16,-3 3 0 0,0 2 1 15,2 3 7 1,0 0 3-16,1 0-5 0,-1 14 8 16,1 3 12-16,1 6-8 15,7 2-3-15,9 4-8 16,5 2-2-16,8 0 1 16,0 0 4-16,14 1-2 15,5-2 6-15,10-1-5 16,5-3 2-16,7 0-6 15,4-6 1-15,4-3 5 16,1-7-11-16,1-5 7 16,-2-5-1-16,-3 0-5 15,-1-9-2-15,-8-11-14 0,-4-1 8 16,-6-7-6-16,-9-2 3 16,-5-2 8-16,-8-2 1 15,-5 0-2-15,-2-1 1 16,-14 2 0-16,-5 1-5 15,-5 1-2-15,-2 5 7 16,-2 6-5-16,0 6-37 16,2 10-55-16,3 4-88 15,4 3-197-15,4 9-255 16,10 0-296-16</inkml:trace>
  <inkml:trace contextRef="#ctx0" brushRef="#br1" timeOffset="265754.9391">28245 5891 833 0,'0'0'888'0,"0"0"-727"16,0 0-114-16,0 0 145 16,0 0 26-16,0 0-34 0,0 0-33 15,34 44-31-15,-17-26-42 16,2 3-9-16,5 2-21 16,4 2-11-16,1-2 5 15,-1-2-12-15,-3-2-9 16,-6-4-14-16,-5-4-6 15,-5-2 0-15,-3-4-1 16,-4-2-1-16,-2-2 0 16,0 1 0-16,0 0-13 15,-5 1-44-15,-5 2-151 16,-5-5-555-16</inkml:trace>
  <inkml:trace contextRef="#ctx0" brushRef="#br1" timeOffset="274042.596">3585 15202 418 0,'0'0'1054'0,"0"0"-799"0,0 0-122 16,0 0 41-1,0 0 74-15,0 0-25 0,-3 0-42 16,3 0-53-16,0 0-48 16,0 0 0-16,3 0 0 15,-3 0-14-15,4 0-15 16,-4 0-12-16,0 11-7 16,0 12-7-16,0 3 17 15,0 10-14-15,0 0-16 16,0 4-1-16,-4-1-10 15,-2 2-1-15,0-8 7 16,3-1-7-16,-3-5 0 16,1-4-6-16,0-4-21 15,0-7-40-15,2-4-53 16,3-8-88-16,0 0-266 0,0-9-476 16</inkml:trace>
  <inkml:trace contextRef="#ctx0" brushRef="#br1" timeOffset="274572.6632">3437 15116 831 0,'0'0'1126'15,"0"0"-916"-15,0 0-122 16,0 0 112-16,0 0 46 16,0 0-88-16,0 0-64 15,70-69-44-15,-43 59-16 16,4 1-3-16,4 2-7 15,2 2-10-15,2 5-8 16,1 0 0-16,2 0-6 16,-5 0 0-16,1 12 1 15,-3 7-1-15,-5 2 0 16,-3 7 0-16,-3 1-1 16,-2 8 0-16,-4 0 1 0,-6 0 0 15,-3-4 0-15,-4 0-1 16,-5-1 0-16,-2-2 0 15,-19 0 1-15,-6-4 0 16,-9 1 6-16,-10-1 4 16,-4-6-1-16,-6-4 6 15,1 1 17-15,3-7-17 16,7-4-8-16,9-2-7 16,14-4-24-16,9 0-41 15,13-23-96-15,11 2-391 16,6-1-798-16</inkml:trace>
  <inkml:trace contextRef="#ctx0" brushRef="#br1" timeOffset="274981.7699">4195 15337 743 0,'0'0'202'16,"0"0"-202"-16,0 0-169 15,0 0 169-15,0 0 327 16,0 0-45-16,0 0-58 16,57 0 74-16,-41 0 18 15,-1 0-72-15,4 0-52 16,-2 0-44-16,4 0-38 15,-2 0-60-15,-1 0-46 0,3 0-4 16,1-3-110 0,-4-6-267-16,-3-1-823 0</inkml:trace>
  <inkml:trace contextRef="#ctx0" brushRef="#br1" timeOffset="275465.103">4995 14952 1416 0,'0'0'828'0,"0"0"-684"15,0 0-100-15,0 0 106 16,0 0 89-16,0 0-81 15,0 0-70-15,3 39-31 16,-3-9 0-16,-6 3-9 16,-2 6-16-16,-1-2-17 0,2 2-5 15,-2 4-9 1,3-4 7-16,-3 2 7 16,0-1-5-16,0-6-2 0,3-3-8 15,3-5-1-15,0-9-9 16,-1-3-44-16,4-5-42 15,-3-9-75-15,3 0-175 16,0-6-451-16</inkml:trace>
  <inkml:trace contextRef="#ctx0" brushRef="#br1" timeOffset="275798.2228">4589 14898 1994 0,'0'0'477'0,"0"0"-418"15,0 0 2-15,0 0 163 16,0 0-67-16,82 0-106 16,-3-3-38-16,25 3-5 15,7-2-7-15,-20 2 0 0,-18 0-1 16,-30 0-1-16,-10 0-17 16,3 0-37-16,-6 0-80 15,-5 0-187-15,-13 0-533 0</inkml:trace>
  <inkml:trace contextRef="#ctx0" brushRef="#br1" timeOffset="277387.7806">5851 15182 1832 0,'0'0'524'15,"0"0"-453"-15,0 0 0 16,0 0 115-16,0 0 1 16,0 0-81-16,0 0-60 15,27 0-19-15,-9 0 0 16,9 0 3-16,4 0-11 16,6 0-13-16,5 0-5 0,0 0-1 15,1 0 0 1,-1 0-1-16,-9 0-6 0,-5 0-17 15,-7 0-24-15,-12 0-31 16,-3 0-27-16,-6 0-41 16,0 0-77-16,-27 0-87 15,2 0-272-15,-1 0-238 0</inkml:trace>
  <inkml:trace contextRef="#ctx0" brushRef="#br1" timeOffset="277692.3527">5823 15289 1487 0,'0'0'487'16,"0"0"-385"-16,0 0 70 15,0 0 57-15,0 0-40 16,0 0-70-16,89 0-50 16,-56 0-17-16,3 0-20 15,-3 0-14-15,-2 0-17 16,-7 0-1-16,-5 0 0 16,-5 0-25-16,-8 0-32 15,-6 0-36-15,0-1-54 0,0-6-63 16,-3 1-256-16,-5-1-174 0</inkml:trace>
  <inkml:trace contextRef="#ctx0" brushRef="#br1" timeOffset="278156.5456">6085 15070 1743 0,'0'0'354'0,"0"0"-257"16,0 0-33-16,0 0 139 15,0 0-19-15,0 0-79 16,0 0-50-16,11 11 0 15,1-2 8-15,4 7-26 16,5-2-22-16,3-1-13 16,6-2 4-16,3 2-6 15,1-7-6-15,3 3-12 16,-7-2-2-16,-6 0-8 16,-3-1 16-16,-8 1 0 15,-7-2 12-15,-3 0-1 16,-3 2 1-16,0 0 9 15,-3 3 11-15,-13 2 23 0,-1 4 13 16,-8 1 3-16,-5 3-3 16,-1 0-8-16,-2-1 0 15,6-2-11-15,2-5-23 16,8 0-14-16,4-3-47 16,7-9-130-16,3 0-643 0</inkml:trace>
  <inkml:trace contextRef="#ctx0" brushRef="#br1" timeOffset="286991.1029">4968 14261 1549 0,'0'0'294'16,"0"0"-221"-16,0 0-49 16,0 0 77-16,0 0 67 15,0 0-35-15,18-33-44 0,-14 29-17 16,1 1 0-16,-2 0 13 16,0 0-15-16,-3 2-11 15,0-2-11-15,0 3-10 16,0 0-9-16,0 0-6 15,0 0-10-15,0 0-1 16,0 3-10-16,0 11-1 16,0 9 8-16,0 10 28 15,-9 7-8-15,3 6-10 16,-2 0-9-16,-2 1-1 16,4-4-7-16,0-1-1 15,0-8-1-15,1-1 1 16,0-8 0-16,0-1-1 0,2-7 0 15,3-4-9 1,-3-6-27-16,3-1-42 0,0-6-77 16,0 0-75-16,0-10-136 15,0-6-442-15</inkml:trace>
  <inkml:trace contextRef="#ctx0" brushRef="#br1" timeOffset="287382.2516">5089 14258 1358 0,'0'0'527'15,"0"0"-464"-15,0 0-27 16,0 0 132-16,0 0 52 15,0 0-72-15,0 0-82 16,19-7-16-16,-13 14 34 16,2 3 1-16,2 4-13 15,-4 4 2-15,3 6-11 16,-3 5-11-16,-3 1-14 16,1 3-13-16,-4-2-7 15,0-2-4-15,0 0-8 16,0-2-5-16,0-8-1 15,0 1 0-15,-4-5 0 0,4-6-9 16,0 1-25 0,0-4-50-16,0-2-76 0,0-1-107 15,0-3-235-15,-3 0-125 16,0 0-259-16</inkml:trace>
  <inkml:trace contextRef="#ctx0" brushRef="#br1" timeOffset="287630.0752">5011 14476 1523 0,'0'0'371'16,"0"0"-248"-16,0 0 52 15,0 0 13-15,0 0-55 16,0 0-84-16,0 0-34 16,78-10-15-16,-65 10-18 15,-4 0-102-15,-3 0-206 16,-6-1-464-16</inkml:trace>
  <inkml:trace contextRef="#ctx0" brushRef="#br1" timeOffset="288449.9416">4810 14063 1169 0,'0'0'492'0,"0"0"-392"0,0 0 10 16,0 0 98-16,0 0-19 16,0 0-71-16,0 0-48 15,13-7-11-15,-4 1-38 16,0 2-10-16,6 1 2 15,0-1 6-15,-6 4-2 16,4-3-7-16,-5 3-4 16,-2 0-5-16,1 0 0 15,-1 0-1-15,-3 0 0 16,0 3 0-16,-3-2 1 16,0 2-1-16,0 0 0 0,0-1 10 15,0 0-8 1,0 4 10-16,0-2 4 0,0 2 7 15,0-2-3-15,-3-1-3 16,0 0-7-16,0 1-1 16,3-4 0-16,0 0-7 15,0 0 7-15,0 0 4 16,0 0-4-16,0 0-2 16,0 0-5-16,0 0 2 15,3 0-4-15,0 0-11 16,-3 0-31-16,0 0-52 15,0 0-149-15,-9 0-641 0</inkml:trace>
  <inkml:trace contextRef="#ctx0" brushRef="#br1" timeOffset="289311.8648">3661 14369 1620 0,'0'0'482'16,"0"0"-412"-16,0 0-38 0,0 0 112 15,0 0 41-15,0 0-61 16,0 0-41-16,12-25-22 16,-9 25-16-16,-3 0-12 15,3 9 4-15,4 7 22 16,-4 5-7-16,0 9-7 15,-1 5-17-15,-2 2-5 16,0 3-7-16,0-1-7 16,-2 1-8-16,-4-4-1 15,-1-6 1-15,1 0-1 0,3-10 0 16,0-1-1-16,0-5-13 16,3-8-25-16,0 1-43 15,0-7-97-15,0 0-139 16,0-16-329-16,0-4-563 0</inkml:trace>
  <inkml:trace contextRef="#ctx0" brushRef="#br1" timeOffset="289666.9636">3883 14261 1428 0,'0'0'363'0,"0"0"-279"0,0 0-19 16,0 0 173-16,0 0-28 15,0 0-100-15,0 0-53 16,15 4 52-16,-15 18 31 16,0 9-14-16,0 1-51 15,0 4-20-15,0 1-12 16,0 3-8-16,3-5-23 15,0-1-6-15,-3-5-5 16,3-2 0-16,-3-3 0 16,0-4-1-16,0-2-1 15,0-4-27-15,0-4-38 16,0 0-60-16,-3-3-104 16,-7-4-58-16,-1 0-324 0,-1-3-293 0</inkml:trace>
  <inkml:trace contextRef="#ctx0" brushRef="#br1" timeOffset="289909.1912">3700 14551 1440 0,'0'0'358'16,"0"0"-201"-16,0 0 74 16,0 0-10-16,0 0-72 0,0 0-46 15,0 0-56-15,86 0-31 16,-65 0-16-16,0-6-102 16,-8 2-223-16,-5-5-567 0</inkml:trace>
  <inkml:trace contextRef="#ctx0" brushRef="#br1" timeOffset="290371.7878">3549 14162 1202 0,'0'0'237'0,"0"0"-150"0,0 0 98 15,0 0-4-15,0 0-38 16,0 0-31-16,0 0-17 16,0-26 7-16,0 26-1 15,0 0-21-15,0 6-25 16,0 14 42-16,0 4 40 15,0 5-64-15,0 4-39 16,0-1-23-16,0-2-11 16,0-6-38-16,0-1-151 15,0-7-169-15,-3-8-639 0</inkml:trace>
  <inkml:trace contextRef="#ctx0" brushRef="#br1" timeOffset="291838.4214">3443 14198 808 0,'0'0'380'0,"0"0"-134"16,0 0-42-16,0 0 41 15,0 0-25-15,0 0-81 16,0 0-28-16,25-27-19 15,-19 22-15-15,-1 1-9 16,-2-2-14-16,3 2-9 16,-3-3-8-16,4 1-6 15,-1 3-16-15,2-4 9 16,-1 0-3-16,2 1 0 0,0 3-11 16,3-3-8-16,3 1-1 15,-3 3 5-15,-3-2-6 16,1 4 2-16,-4 0-1 15,-1 0 5-15,-4 6 3 16,-1 7 3-16,0 4 10 16,0-3-5-16,0 2-5 15,0-3-11-15,0-2 5 16,0 1-4-16,-3-2 4 16,-1 0-6-16,-4 2 6 15,-2 2 5-15,1-3 7 16,1 2 1-16,-3-4-5 15,0 1-4-15,2 0-2 16,-1-3-1-16,2 3-5 16,2-4 0-16,0-2-1 0,6-1 5 15,-3 0-4-15,3-3 4 16,0 0 1-16,0 0-5 16,0 0 10-16,0 0-3 15,0 0 3-15,3 0 6 16,8 0 0-16,2 0-3 15,5 0-8-15,1-3-1 16,-2-4-5-16,1 5 0 16,-6-2 0-16,1 0-1 15,-7 4 0-15,0 0-1 16,-6 0 1-16,0 0 0 16,0 0-6-16,0 0 5 15,0 0 0-15,0 0-5 0,0 0-3 16,0 0-20-16,0 0-35 15,3 0-99-15,2-6-161 16,0 2-497-16</inkml:trace>
  <inkml:trace contextRef="#ctx0" brushRef="#br1" timeOffset="292346.9982">3540 14637 1370 0,'0'0'323'0,"0"0"-163"15,0 0 107-15,0 0 1 16,0 0-81-16,0 0-50 16,0 0-28-16,3 3 27 15,0 14-30-15,3 0-45 16,0 6-38-16,-3 0-16 15,0 0-7-15,0 0-39 16,3-3-120-16,0-9-205 0,0-6-736 16</inkml:trace>
  <inkml:trace contextRef="#ctx0" brushRef="#br1" timeOffset="293522.3309">4780 14578 1132 0,'0'0'258'15,"0"0"-190"1,0 0 11-16,0 0 109 0,0 0 15 16,0 0-51-16,0 0-32 15,0-7-2-15,0 7 20 16,0 0-9-16,0 0-5 16,0 0-6-16,0 0-18 15,0 0-30-15,0 0-25 16,0 0-14-16,3 7 2 15,-3 3-9-15,0 3-4 16,0 4-5-16,3-1-3 16,-3 4-11-16,0 0-1 15,0-3-1-15,0 0-59 0,0-2-107 16,0-2-203 0,-3-6-658-16</inkml:trace>
  <inkml:trace contextRef="#ctx0" brushRef="#br1" timeOffset="295396.2049">4671 14003 772 0,'0'0'406'0,"0"0"-225"16,0 0-26-16,0 0 64 16,0 0-29-16,0 0-70 0,0 0-53 15,3 0 4 1,0 0 12-16,-3 0 4 0,0 0-1 15,0 0-10-15,3 0-17 16,-3 0-21-16,0 0-12 16,3 0-9-16,0 0-10 15,6 0-6-15,7 0 5 16,2 0-5-16,0 0-1 16,6 0-1-16,1 0 1 15,-5 0 0-15,2 0 1 16,-7 0-1-16,-6 0 0 15,-3 0 1-15,0 0-1 16,-3 0 1-16,-3 0-1 0,0 0 0 16,0 4 0-1,0-4-1-15,0 2 1 0,0 3 0 16,0-3 2-16,0 3 7 16,-3-3-2-16,3 4 3 15,-3-2-9-15,3-1 8 16,-3 0-1-16,-3 1 7 15,0 1 7-15,-4 0-1 16,-4 2-5-16,1-1-2 16,2 1-4-16,-1 0 2 15,2-4-4-15,1 3-1 16,3-2-7-16,3-4 1 16,3 0-1-16,0 0 1 15,0 0 5-15,0 0-4 16,0 0 4-16,0 0-6 0,0 0 1 15,6 3 8 1,0-1-7-16,4 0-1 0,1-2 0 16,1 2-1-16,-2 1 0 15,2-1 0-15,3 0 0 16,-3 2 0-16,-3-4-1 16,0 2 1-16,-2-1 0 15,-1 2 0-15,-3-3 0 16,-3 3-1-16,0 0 0 15,0 1-1-15,0 3 1 16,0-1 1-16,-1 0 0 16,-7 1 1-16,5 0 8 15,-4-3-9-15,1 1 0 16,0-1 1-16,-3 0 0 16,-3 1 5-16,0 0-5 0,-4-3 0 15,2 2 6-15,-2-1 3 16,1 0-9-16,0-3 13 15,0 3-13-15,3-2 1 16,2 2 4-16,2-3-6 16,2 0 1-16,3 0 1 15,3 0-1-15,0 0-1 16,3 0-39-16,8 0-136 16,5 0-523-16</inkml:trace>
  <inkml:trace contextRef="#ctx0" brushRef="#br1" timeOffset="300916.6811">7040 14936 1257 0,'0'0'864'0,"0"0"-713"15,0 0-113-15,0 0 29 0,0 0 182 16,0 0-28-16,-13-18-88 16,13 15-60-16,0 3-20 15,0 0-19-15,13 0-2 16,7 0-13-16,8 0-8 15,5 0-10-15,10 3 0 16,-1 0 0-16,-2-2 0 16,-4 2-1-16,-6 0-1 15,-5 0 1-15,-10 2 0 16,-9 0-1-16,-3 2 0 16,-3 3 1-16,0 2 0 15,-6 5 0-15,-10 3 2 0,-7 1 4 16,-2 5 4-16,-8-4-9 15,-4 6 1-15,-2-2 7 16,-3 1-9-16,-1 2 1 16,4 1-1-16,2-5 0 15,7-1 1-15,3-1-1 16,12-6 0-16,5-3 0 16,7-1 0-16,3-4-1 15,3-1-7-15,19-3 8 16,11-2 1-16,6-3 0 15,7 0-1-15,-1 0-9 16,-2 0-15-16,-7-6-6 16,-11 2 4-16,-7-2-4 0,-6 3-16 15,-9 2-54-15,-3-4-77 16,-6-6-128-16,-9 2-366 16,0-1-464-16</inkml:trace>
  <inkml:trace contextRef="#ctx0" brushRef="#br1" timeOffset="301120.9497">6991 15133 1891 0,'0'0'388'0,"0"0"-298"16,0 0-67-16,0 0 43 15,110-3 21-15,-68 3-46 16,0 0-41-16,-6 7-6 16,4-5-132-16,-9 2-399 15,-14-3-427-15</inkml:trace>
  <inkml:trace contextRef="#ctx0" brushRef="#br1" timeOffset="301372.597">7482 15216 1228 0,'0'0'1119'16,"0"0"-981"-16,0 0-101 15,0 0 42-15,0 0 128 16,-8 72-37-16,1-51-77 15,-2 4-45-15,6-5-33 16,-3 3-15-16,3-6-5 16,-3-4-66-16,2-5-160 15,1-3-325-15,1-5-648 0</inkml:trace>
  <inkml:trace contextRef="#ctx0" brushRef="#br1" timeOffset="301664.8437">7737 15183 1854 0,'0'0'364'15,"0"0"-269"-15,0 0-1 16,0 0 88-16,0 0-78 16,91 6-83-16,-64-6-21 15,-5 0-98-15,-2 0-94 0,-7-6-309 16,-4-1-395-16</inkml:trace>
  <inkml:trace contextRef="#ctx0" brushRef="#br1" timeOffset="301838.2067">7634 15081 1647 0,'0'0'532'0,"0"0"-498"16,0 0-22-16,0 0 20 0,109 0-11 15,-63 0-21-15,-13 0-248 16,-6 0-670-16</inkml:trace>
  <inkml:trace contextRef="#ctx0" brushRef="#br1" timeOffset="302410.0281">8134 14908 1644 0,'0'0'254'16,"0"0"-220"-16,0 0 93 15,0 0 156-15,0 0-87 0,0 0-81 16,0 0-27-16,70-6-18 15,-46 6-31-15,1 0-17 16,5 0-20-16,0 0 4 16,-2 0-6-16,-4 0 6 15,-6 0-6-15,-3 0-1 16,-9 0 1-16,0 0 0 16,-6 3 1-16,0 0-1 15,0 2 1-15,0 3 18 16,0 3 26-16,-6 5 1 15,-5 1-4-15,-5 0-6 0,-3 5-9 16,-7 5 0-16,-8 0-3 16,0 2 0-16,-5 4-6 15,3-3-5-15,3-1-1 16,8-2 2-16,4-7 1 16,12-1-8-16,6-3-1 15,3-5 0-15,3-1 0 16,13-3 0-16,4-1 0 15,8-3-5-15,5-3-1 16,0 0-10-16,0 0-8 16,-2-3-7-16,-7-3-16 15,-5 1-11-15,-7 0-20 16,-7 1-57-16,-5-6-107 0,-5 3-234 16,-7 0-379-16</inkml:trace>
  <inkml:trace contextRef="#ctx0" brushRef="#br1" timeOffset="302622.0627">8101 15127 423 0,'0'0'1292'0,"0"0"-1080"16,0 0-140-16,0 0 169 15,0 0 45-15,0 0-105 0,0 0-108 16,100-4-50 0,-54 4-23-16,9 0-70 0,-13 0-149 15,-9-3-508-15</inkml:trace>
  <inkml:trace contextRef="#ctx0" brushRef="#br1" timeOffset="303070.8787">8504 15179 1859 0,'0'0'371'16,"0"0"-272"-16,0 0 66 16,0 0 93-16,0 0-114 15,0 0-106-15,0 0-20 16,79-10-11-16,-58 10-6 16,1 0-1-16,-7 0 0 15,-3 0 0-15,-3 3-5 16,-9 4 4-16,0 3-5 15,0 3 6-15,-15 1 9 16,-12 2 11-16,-1 3-2 0,-8-1 7 16,3 1-4-16,2-2-9 15,7-1 1-15,12-5-1 16,8-2-4-16,4-3-8 16,7-2 6-16,17-4-6 15,10 0-12-15,14-7-106 16,-2-5-209-16,-10-5-563 0</inkml:trace>
  <inkml:trace contextRef="#ctx0" brushRef="#br1" timeOffset="303361.2661">8811 15192 1545 0,'0'0'689'0,"0"0"-606"15,0 0 13-15,0 0 112 16,0 0-83-16,0 0-85 15,92-6-37-15,-60 3-3 16,-2 2-67-16,-2-2-100 16,-7-4-179-16,-9 4-334 15,-6 0-667-15</inkml:trace>
  <inkml:trace contextRef="#ctx0" brushRef="#br1" timeOffset="303597.3331">8844 15076 644 0,'0'0'403'0,"0"0"-177"0,0 0-3 16,0 0 10-1,94 7-51-15,-70-7-130 0,10 0-52 16,-7 0-279-16,-3-6-941 0</inkml:trace>
  <inkml:trace contextRef="#ctx0" brushRef="#br1" timeOffset="304030.5368">9290 14961 1303 0,'0'0'160'0,"0"0"-95"15,0 0 95-15,0 0 60 16,0 0-61-16,61-78-66 15,-49 58-24-15,-1-1 87 16,2-2-103-16,-4-1-2 16,0 5 24-16,-6 3 45 15,-1 6-10-15,-2 3-28 16,0 4-13-16,0 3-29 16,0 0-19-16,0 3-10 15,-2 14 13-15,-4 10 23 16,-3 8 16-16,3 9-10 15,0 3-10-15,-1 2-5 0,1-3-17 16,1-3-14-16,-1-8-7 16,0-5-7-16,-1-3-51 15,-5-8-77-15,3-5-218 16,0-8-716-16</inkml:trace>
  <inkml:trace contextRef="#ctx0" brushRef="#br1" timeOffset="304822.7311">10527 14886 942 0,'0'0'1032'16,"0"0"-791"-16,0 0-154 15,0 0 50-15,82-4 65 16,-12-5-77-16,24 2-55 15,27 0-29-15,1 0-15 16,-22 1-24-16,-28 3-1 0,-29 2 7 16,-7-2-8-16,-4 3 0 15,0-3 0-15,-5 3 0 16,-15 0-40-16,-9 0-63 16,-3-3-44-16,-3 2-104 15,-12-2-395-15,-3 0-785 0</inkml:trace>
  <inkml:trace contextRef="#ctx0" brushRef="#br1" timeOffset="305060.1423">10673 15007 1430 0,'0'0'392'15,"0"0"-243"-15,0 0 42 16,0 0 56-16,0 0-49 16,87 7-70-16,-7-7-49 15,2 0-19-15,-4 0-38 16,-13 0-12-16,-16-3-10 16,-2 0-6-16,-4 2-24 15,-16-2-106-15,-18 0-129 16,-6-4-291-16,-3 1-127 0</inkml:trace>
  <inkml:trace contextRef="#ctx0" brushRef="#br1" timeOffset="305418.9006">11065 14727 1781 0,'0'0'492'16,"0"0"-436"-16,0 0-11 16,0 0 94-16,0 0 39 15,0 0-65-15,0 0-50 16,51 39-17-16,-24-19-30 16,6 1-9-16,-1 1-7 15,3 3-1-15,-2 0-14 0,-3-3 3 16,-5-1 0-1,-10 2 6-15,-3-3 6 0,-9-1 0 16,-3-2-2-16,-6 3 2 16,-18-4 13-16,-6 1 13 15,-4-3-1-15,-5 1-8 16,-4-5-16-16,4-3-1 16,0-3-47-16,14-4-172 15,7 0-429-15</inkml:trace>
  <inkml:trace contextRef="#ctx0" brushRef="#br1" timeOffset="306254.2585">12598 14650 1242 0,'0'0'322'0,"0"0"-233"15,0 0 32-15,0 0 147 16,0 0-22-16,0 0-68 16,0 0-79-16,28-30-20 0,-56 30 2 15,-8 0-14-15,-10 5 0 16,-5 1-19-16,-1 3-5 15,10-2 2-15,6-3-10 16,13 2-13-16,12-2-15 16,5 1-7-16,6 3-6 15,0 2 6-15,10 3 0 16,0 4 9-16,3 0-9 16,0 2 2-16,-7 1-1 15,-3-1 0-15,-3 5 0 16,0-4 8-16,-12 6-1 15,-4-3-2-15,-5 3 7 16,0-2 10-16,-3 2-14 0,5 0 3 16,0-2-5-16,5-1-1 15,2 0 2-15,6-4-7 16,-2-5 11-16,7 3 6 16,1-5 3-16,0-4 0 15,9 1-7-15,6-3-13 16,7-2 8-16,8-4-9 15,3 0 0-15,3-4-19 16,-2-5-26-16,-1-5-24 16,-3 2-37-16,-5-6-54 0,-4-2-136 15,-6 1-453 1,-9 3-519-16</inkml:trace>
  <inkml:trace contextRef="#ctx0" brushRef="#br1" timeOffset="306447.7706">12189 14958 1016 0,'0'0'944'16,"0"0"-753"-16,0 0-70 15,0 0 64-15,116 0-70 16,-67 0-80-16,19 0-35 15,-16-3-156-15,-10-1-526 0</inkml:trace>
  <inkml:trace contextRef="#ctx0" brushRef="#br1" timeOffset="306965.6095">13032 15037 1134 0,'0'0'659'0,"0"0"-510"16,0 0 70-16,0 0 18 15,0 0-61-15,0 0-55 16,100 0-70-16,-60 0-41 15,-7 0-10-15,-4 0-121 16,-7 0-195-16,-9-6-505 0</inkml:trace>
  <inkml:trace contextRef="#ctx0" brushRef="#br1" timeOffset="307171.6722">13090 14918 1528 0,'0'0'346'0,"0"0"-249"15,82 0 51-15,-34 3-38 16,22-3-110-16,-13 0-336 16,-11 0-1291-16</inkml:trace>
  <inkml:trace contextRef="#ctx0" brushRef="#br1" timeOffset="308009.1285">14057 14727 1113 0,'0'0'317'0,"0"0"-217"16,0 0 54-16,0 0 124 15,0 0-19-15,0 0-80 16,0 0-44-16,-64-1 10 16,42 18-2-16,5 6-21 15,-2 0-50-15,5 7-24 16,5 3-15-16,9 1-23 16,0 1-8-16,6-5-1 15,15-4 1-15,3-2 5 0,6-9-7 16,-1-7 1-1,6-5 0-15,2-3 1 0,-1 0-2 16,0-13-2-16,-4-4-4 16,3-5-3-16,-5-5 8 15,-8-6-8-15,-1-3 9 16,-6-1-2-16,-9-3 2 16,-6 1-1-16,0 7-1 15,-6 2-5-15,-9 9 7 16,-6 1-1-16,-1 7 0 15,-2 6-1-15,9 7 1 16,-2 0-6-16,7 0-8 16,4 14-46-16,3 2-65 0,3 2-101 15,0 5-111 1,7-8-359-16,9-4-844 0</inkml:trace>
  <inkml:trace contextRef="#ctx0" brushRef="#br1" timeOffset="308198.6949">14545 14898 32 0,'0'0'2148'16,"0"0"-1885"-16,0 0-169 15,0 0 72-15,0 0-78 16,0 0-88-16,0 0-6 15,10 24-238-15,-4-24-901 0</inkml:trace>
  <inkml:trace contextRef="#ctx0" brushRef="#br1" timeOffset="308955.4084">14804 14632 924 0,'0'0'389'16,"0"0"-123"-16,0 0 42 15,0 0-10-15,0 0-63 16,0 0-63-16,0 0-53 16,4 2-49-16,-4 18 37 15,0 10 9-15,0 2-41 16,0 6-35-16,0-3-17 16,0 2-17-16,-3-1-6 15,-1-7 0-15,-3-5-30 0,4-3-44 16,-3-6-92-1,0-8-159-15,0-4-422 0,6-3-676 16</inkml:trace>
  <inkml:trace contextRef="#ctx0" brushRef="#br1" timeOffset="309532.9552">15034 14591 1698 0,'0'0'254'15,"0"0"-186"-15,0 0 102 16,0 0 52-16,0 0-42 0,0 0-27 16,0 0-35-1,0 56-37-15,-5-33-21 0,-2 4-13 16,-3-1-18-16,1 5-4 15,-2-2-7-15,5-3-9 16,2-3-8-16,4-3 0 16,0-6-1-16,11-4-1 15,12-3 1-15,3-4-12 16,10-3-19-16,2 0 2 16,1-4-5-16,0-9-29 15,-6 0 0-15,-5-1 5 16,-7-2 24-16,-9 5 25 15,-5-2 7-15,-7 4-7 0,0-4 9 16,-7 3 0 0,-5-3 16-16,1 2 17 0,1 1 15 15,4 1 7-15,6 2-7 16,0 1-13-16,0-1-1 16,0 4-19-16,0-3 3 15,0 5 1-15,0 1 7 16,0 0-11-16,0 4-5 15,0 11 5-15,-6 9 20 16,-6 6 11-16,-2 2-5 16,1 5-22-16,0-5-12 15,-1-1-7-15,2-2-44 16,2-8-61-16,-2-5-101 16,-3-9-430-16,7-7-1454 0</inkml:trace>
  <inkml:trace contextRef="#ctx0" brushRef="#br1" timeOffset="310111.281">15528 14592 195 0,'0'0'1774'16,"0"0"-1546"-16,0 0-125 0,0 0 92 16,0 0-5-16,0 0-56 15,0 0-10-15,0 23-34 16,0-6-29-16,0 2-16 16,0 4-9-16,0 1-9 15,-3 4-15-15,-3-4-11 16,-3 3 1-16,2-2-1 15,-1-5-1-15,5-3 0 16,3-2-14-16,0-3-4 16,15-7-4-16,6-3-1 15,6-2-5-15,2 0-11 16,6-10-9-16,-2-5 2 16,-2-4 2-16,-1-3 14 15,-6 1 20-15,-2 1 10 16,-12 1 0-16,-2 5 15 0,-3 4 26 15,-5 1 7-15,0 2 1 16,0 1-10-16,0 2-6 16,0 1 0-16,0 3-17 15,-4 0-1-15,4 0-9 16,-1 3-6-16,-2 14 7 16,0 2 10-16,-2 8-5 15,1 2 0-15,-2 4-5 16,2-1-6-16,-2 0 0 15,3-5-1-15,-3-2-32 16,-2-5-49-16,-1-7-74 16,-1-2-166-16,-2-6-439 15,2-5-854-15</inkml:trace>
  <inkml:trace contextRef="#ctx0" brushRef="#br1" timeOffset="310915.6705">16145 14968 348 0,'0'0'1087'16,"0"0"-866"-16,0 0 90 15,0 0-31-15,0 0-72 16,0 0-77-16,0 0-4 16,0 19-9-16,0-24-35 15,0-9-50-15,7-3-19 16,0-6-13-16,-1 0 8 15,3-6-9-15,0-5 1 16,1-3-1-16,1-5 0 16,-5-5 0-16,-3 1 0 15,1-4 1-15,-1 2 5 16,-3 8 18-16,1 6-2 0,2 11 26 16,-1 5-20-16,-1 8-14 15,1 6-11-15,1 4-3 16,0 0-8-16,1 0-7 15,7 12 15-15,-2 5 0 16,-2 3 1-16,1 3-1 16,2-2 0-16,1 1 0 15,-2 1 1-15,2-6 0 16,0-3 1-16,0-1-1 16,2-7 5-16,-6-3-5 15,1-3 5-15,2 0 0 16,1 0-5-16,-2-13 1 15,2 3-1-15,1-6-1 0,5-4 0 16,-5 0 0-16,0 1 0 16,3 2 0-16,-3 0 0 15,-1 1 6-15,-2 9-5 16,-3 3 0-16,-4 4 5 16,-2 0-6-16,0 4-1 15,-8 19 1-15,-2 4 19 16,-9 9 1-16,1 4-2 15,3-1 0-15,3 4-2 16,-2-4 1-16,7-2-5 16,1-3-11-16,6-6 0 15,0-7-1-15,0-5-11 0,0-7-34 16,0-4-34-16,4-5-60 16,22 0-112-16,-5-13-442 15,3 2-393-15</inkml:trace>
  <inkml:trace contextRef="#ctx0" brushRef="#br1" timeOffset="311317.117">16671 14716 1420 0,'0'0'351'15,"0"0"-183"-15,0 0 124 16,0 0-50-16,0 0-74 0,0 0-56 15,0 0-51-15,72 47-40 16,-50-47-21-16,-5 0-3 16,3 0-35-16,-8-13-14 15,-5-1-15-15,-1-2 9 16,-6 0 34-16,0-1 16 16,0 0 8-16,-10 4 0 15,-5 3 24-15,-8 3 23 16,0 7 32-16,-4 0-13 15,2 10-3-15,2 10-2 16,4 1 6-16,2 4-19 16,8 2-23-16,8 0-16 15,1-4-9-15,4-3-1 0,16-4-11 16,-1-3-62 0,3-7-79-16,11-6-87 0,-4-5-383 15,-7-6-469-15</inkml:trace>
  <inkml:trace contextRef="#ctx0" brushRef="#br1" timeOffset="311696.72">16931 14519 1092 0,'0'0'782'0,"0"0"-684"15,0 0-3-15,0 0 70 16,0 0 11-16,0 0-21 15,0 0-27-15,4 59-13 16,-1-32-45-16,0 2-6 0,-3 3-20 16,3 3-13-16,-3-3-10 15,3-2-9-15,0 0-11 16,0-7 8-16,1 0-8 16,0-6 5-16,1-7-5 15,-2-3 0-15,3-4 0 16,2-3 7-16,5 0 4 15,0-7 0-15,7-8-6 16,3-7 3-16,3-1 12 16,-1-6-2-16,4-5 1 15,-3-5-2-15,0-4-8 16,-3-1 7-16,3 5-11 0,-3-1-5 16,-1 8 0-16,-2 9-1 15,2 3-27-15,-8 13-6 16,-3 7-101-16,-3 0-345 15,-8 4-733-15</inkml:trace>
  <inkml:trace contextRef="#ctx0" brushRef="#br1" timeOffset="318063.799">13068 11341 608 0,'0'0'173'16,"0"0"54"-16,0 0-87 16,0 0 27-16,0 0 26 15,-17-10-14-15,17 7-11 16,-2 3-14-16,2 0-58 15,-1 0-48-15,-1 0-23 16,-3 6-25-16,2 11 40 0,-6 7 58 16,3 11-32-1,-3 4-12-15,-3 5-13 16,6 6-8-16,0 1-11 0,3 3-7 16,0-4-5-16,-1-1-2 15,1-5-7-15,0-2 5 16,0 1-5-16,0-7-1 15,-2 1 0-15,0-7 0 16,2 0 2-16,0-7-1 16,2-4 0-16,-3-3 0 15,1-1 0-15,0-6-1 16,0-3 1-16,3-2-1 16,0-4 1-16,0 3-1 15,0-3 8-15,-3 0 1 16,3 0 16-16,-3 0 29 15,-3-10-26-15,0-2-19 0,0-5-3 16,0-4 1-16,0 2-5 16,3-2-1-16,0 2 7 15,3-1 17-15,0 4-6 16,0 3-1-16,0 3 14 16,0 6 7-16,0 1-11 15,-3 3-15-15,3 0-4 16,-3 0-8-16,-1 0-1 15,-2 0-10-15,-4 10 10 16,0 7 6-16,0 6-6 16,-2 4 1-16,9 1-1 15,3-8-6-15,0 1 4 0,12-8-14 16,18-6 11 0,13-7 5-16,8 0 0 0,10-20-27 15,4-1-88-15,7-8-104 16,-18 10-283-16,-21 5-202 0</inkml:trace>
  <inkml:trace contextRef="#ctx0" brushRef="#br1" timeOffset="330161.3925">29536 18364 851 0,'0'0'382'0,"0"0"-382"15,0 0-96-15,0 0-47 16,0 0 134-16,22 10 9 16,-9-20 16-16,1-3-16 15,-5 2-39-15,-6-5 39 16,-3 5 16-16,0-1 59 16,-15-5-67-16,-5 4-8 0,3 0-258 15</inkml:trace>
  <inkml:trace contextRef="#ctx0" brushRef="#br1" timeOffset="330496.2071">29512 18040 954 0,'0'0'1061'0,"0"0"-825"16,0 0-167-16,0 0-47 15,0 0 79-15,0 0 87 16,0 0-6-16,10-17-68 16,-7 21-57-16,2 11-18 15,1 9 2-15,3 3 6 0,1 9-10 16,0-5-7-16,1 5-15 16,-1-1-9-16,-1-5-5 15,-3 0 0-15,-3-6-1 16,0-4-9-16,-3-4-21 15,0-3-20-15,0-5-23 16,0 0-20-16,0-6-58 16,0 0-59-16,0-2-132 15,0-2-238-15,0-8-60 0</inkml:trace>
  <inkml:trace contextRef="#ctx0" brushRef="#br1" timeOffset="330984.2893">29701 18015 1964 0,'0'0'495'16,"0"0"-495"-16,0 0-113 15,0 0 113-15,0 0 80 16,0 0 124-16,0 0-24 15,-21-55-77-15,32 55-56 16,5 0-34-16,5 0-7 16,7 5-5-16,5 3 0 0,0-4-1 15,-3 2 0 1,-5-4 0-16,-6 0 1 0,-8 1 5 16,-5-3-6-1,-4 3-1-15,-2-2 1 0,0 5 8 16,-8 4 13-16,-6 4 28 15,-3 5 5-15,0 4-9 16,1 2-16-16,4 4-13 16,3 4 1-16,5-1-2 15,2 0 3-15,2-1-11 16,0-3-6-16,0-3 0 16,0-3 0-16,0-1-1 15,0-4 0-15,0-1-1 16,0-6-30-16,0-6-28 15,0-1-28-15,0-3-41 0,0 0-92 16,0-3-156-16,0-7-465 16,-3-1-147-16</inkml:trace>
  <inkml:trace contextRef="#ctx0" brushRef="#br1" timeOffset="331219.7766">29738 18265 1280 0,'0'0'807'16,"0"0"-701"-16,0 0-97 15,0 0 35-15,0 0 112 16,0 0 11-16,0 0-30 0,47-1-58 16,-20 1-46-16,4 0-26 15,3-3-7-15,-2 3-27 16,-4 0-40-16,-9 0-49 15,-8 0-80-15,-10 0-154 16,-1 0-265-16,0 0-384 0</inkml:trace>
  <inkml:trace contextRef="#ctx0" brushRef="#br1" timeOffset="331392.3149">30080 18284 1635 0,'0'0'536'0,"0"0"-512"0,0 0-23 16,0 0-2-16,0 0 1 15,0 0-46-15,0 0-158 16,6 9-170-16,3-9-971 0</inkml:trace>
  <inkml:trace contextRef="#ctx0" brushRef="#br1" timeOffset="331875.6737">30461 17954 1380 0,'0'0'1043'0,"0"0"-918"15,0 0-125-15,0 0 0 16,0 0 19-16,0 0 42 16,0 0 27-16,-6 0-6 15,-11 22-27-15,-2 7-25 16,-5 8-17-16,0 2-5 16,6 3-1-16,3-5-6 15,8 0 5-15,5-5 8 16,2-6-9-16,0-3-5 15,12-8 0-15,6-2 0 16,6-6 6-16,2-3-6 16,0-4-10-16,-2 0-8 0,-2-4-1 15,-7-8-2-15,-3-3 12 16,-6 0-3-16,-6-1 12 16,0 2 6-16,-4 2 4 15,-16 0-4-15,-2 1 3 16,-6 2-8-16,1 2-1 15,-2 4-12-15,4 1-85 16,3 2-117-16,10 0-257 16,3 0-166-16,9 0-191 0</inkml:trace>
  <inkml:trace contextRef="#ctx0" brushRef="#br1" timeOffset="332537.024">30754 18301 1476 0,'0'0'653'16,"0"0"-564"-16,0 0-65 15,0 0 32-15,0 0 79 16,0 0 1-16,0 0-66 15,0-30-35-15,-8 13-35 16,0-3-6-16,2-5-6 16,0 1 6-16,1-3-3 0,1-2-12 15,4-9 11-15,0 3 4 16,0-1 6-16,0 1-6 16,0 8 5-16,0 4 1 15,0 8 5-15,0 3 4 16,0 5-3-16,0 3 4 15,0 1 5-15,0 3-4 16,0 0-2-16,0 0-8 16,0 1 7-16,0 9-1 15,0 1 15-15,2 4 5 16,6-3 0-16,0-1-10 16,0-5-17-16,-1-1 1 15,2-3-1-15,-2-2-1 0,3 0-8 16,3 0-1-16,2-2 8 15,3-9 1-15,0-2 0 16,1-4 1-16,-1-3 11 16,-2 3 5-16,-1 2 12 15,-3 4 16-15,-6 8 17 16,-1-3-12-16,-2 6-14 16,-3 0-13-16,0 0-4 15,0 13-10-15,0 8 0 16,0 8 16-16,-5 7 0 15,-2 3-4-15,2 1-2 16,4-1-8-16,1-5-1 16,0-2-8-16,0-5-1 15,0-7-10-15,1-5-29 16,-1-6-31-16,0-4-108 0,5-5-199 16,-1-6-386-16,2-7-382 0</inkml:trace>
  <inkml:trace contextRef="#ctx0" brushRef="#br1" timeOffset="332923.3719">31105 18126 1401 0,'0'0'724'0,"0"0"-686"15,0 0-38-15,0 0 0 16,0 0 12-16,0 0 42 0,0 0 22 15,31 27-29-15,-14-27-47 16,-2-2-69-16,1-8-5 16,-4-1 10-16,-3-3-15 15,-4-1-5-15,-4 2 84 16,-1 1 17-16,-1 2 31 16,-13 3 12-16,-8-1 17 15,-6 2 19-15,-4 2 16 16,-1 4 17-16,2 0-41 15,3 1-21-15,5 13-24 16,5 2-13-16,9 3-13 16,9 6-5-16,0-1-5 15,6 4 5-15,12-8-12 0,3 3-52 16,0-8-66 0,-1-7-87-16,3-8-288 0,-3 0-122 15,-5-3-571-15</inkml:trace>
  <inkml:trace contextRef="#ctx0" brushRef="#br1" timeOffset="333328.2906">31306 17926 1733 0,'0'0'555'0,"0"0"-497"0,0 0-49 15,0 0-2 1,0 0 60-16,0 0 39 0,0 0 5 16,9 84-11-16,-4-54-36 15,2 3-41-15,0 3-13 16,3-4-2-16,-1-1-8 16,1-3 1-16,2-4 8 15,0-4-7-15,-3-8-2 16,1-3-5-16,-2-8-12 15,0-1 16-15,2-1-5 16,0-13 4-16,4-8-7 16,4-5 9-16,-1-7 18 15,4-5-4-15,2-2-5 0,-1 2 0 16,-2 5-2-16,-4 6 3 16,-6 6-10-1,-3 8 0-15,-3 4-78 0,-4 3-75 16,0 4-142-16,-9 3-366 15,-3 0-457-15</inkml:trace>
  <inkml:trace contextRef="#ctx0" brushRef="#br1" timeOffset="334396.9817">28090 18052 613 0,'0'0'781'0,"0"0"-604"16,0 0-126-16,0 0-29 0,0 0 112 15,0 0 111-15,0 0-28 16,22-55-67-16,-22 51-33 15,-6 1-16-15,-7 3-9 16,-4 0-5-16,-7 0-18 16,-5 3-11-16,-6 9-10 15,-2 9 0-15,2 2-7 16,3 7-11-16,8 2-12 16,9 2-3-16,14 1-14 15,1 0 20-15,19-5-8 16,12 1-5-16,8-6-7 15,6-5 0-15,1-8-1 16,3-5-21-16,-1-7-18 0,1 0 3 16,-2-7 9-1,-4-10 3-15,-3-6 6 0,-4-6 8 16,-5-4 9-16,-5-8 0 16,-10-1 1-16,-6-3 1 15,-10 1 22-15,0 8 8 16,-19-2-13-16,-9 8-6 15,-5 6-2-15,-1 4-9 16,-1 4-1-16,6 7-7 16,3 8-21-16,8 1-52 15,3 0-115-15,6 16-88 16,3 14-200-16,1-3-109 16,3-2-172-16</inkml:trace>
  <inkml:trace contextRef="#ctx0" brushRef="#br1" timeOffset="334704.1796">28250 18192 1724 0,'0'0'671'0,"0"0"-585"16,0 0-58-16,0 0 39 16,0 0 81-16,0 0 10 0,0 0-49 15,92 84-56-15,-68-55-37 16,-2 3-10-16,-1 1-6 16,2-4-12-16,-1-2-28 15,-3-3-32-15,-2-6-55 16,3-5-80-16,-4-6-276 15,-5-5-270-15</inkml:trace>
  <inkml:trace contextRef="#ctx0" brushRef="#br1" timeOffset="335065.0232">28752 18274 1483 0,'0'0'553'0,"0"0"-449"16,0 0 38-16,0 0 49 0,0 0 32 15,0 0-48-15,97 0-90 16,-59 0-73-16,-3 0-12 16,-3 0-63-1,-7-3-52-15,-10 3-66 0,-9-7-128 16,-6 4-400-16,0-4-620 0</inkml:trace>
  <inkml:trace contextRef="#ctx0" brushRef="#br1" timeOffset="335266.5316">28730 18126 1023 0,'0'0'285'0,"0"0"-285"0,0 0 0 16,0 0 212-16,0 0 172 16,0 0-88-16,0 0-148 15,66-25-118-15,-13 37-30 16,-8-5-209-16,-9 2-418 0</inkml:trace>
  <inkml:trace contextRef="#ctx0" brushRef="#br1" timeOffset="348805.3476">31025 15241 757 0,'0'0'153'0,"0"0"-140"15,0 0 24-15,0 0 50 16,85 14 19-16,-56-7-11 15,1 1-1-15,2 6-1 0,2 1-29 16,0 4-17 0,3 0-8-16,2 1-6 0,0 0 4 15,0 1-8-15,-2 1-9 16,-3-2-8-16,-2 0-11 16,-7-3 8-16,-1-1-8 15,-6-5 0-15,-6-2-1 16,-3 0-1-16,-6-5 1 15,-2-4-7-15,-1 0 7 16,0 0 37-16,0 0-7 16,0 0-14-16,-4-3-10 15,-2-4-5-15,0 0-1 16,0-2 2-16,1-4-2 0,1 3 1 16,1-3 0-1,-3 3 0-15,3-4-1 0,-3 0 0 16,0 1-2-16,0 1-8 15,0 2 9-15,2 3-5 16,1 1 6-16,1 5 0 16,1-2 1-16,1 3-1 15,0 0 2-15,0 0 3 16,0 0-4-16,0 0 4 16,0 0-3-16,0 0-1 15,1 0-1-15,7 7 15 16,4 6-4-16,0 6-10 15,5 2 27-15,2 5-5 0,1-2-7 16,3-1 8 0,-5-1 5-16,-2-8 3 0,-7-1 6 15,-6-6-32-15,-3-1-5 16,-6-6 6-16,-19 0 9 16,-14 0-13-16,-42-20-3 15,10 3-236-15,2-3-376 0</inkml:trace>
  <inkml:trace contextRef="#ctx0" brushRef="#br1" timeOffset="365990.0052">24362 14601 705 0,'0'0'176'0,"0"0"-173"16,0 0-3-16,0 0-17 16,0-23 17-16,0 17 114 15,-4 2 34-15,3 1-50 16,1 1-33-16,0 0-7 0,0 2 31 15,0-3 11-15,0 3 3 16,0-3 11-16,0 3-3 16,0-4 11-16,0 1-18 15,0 0-20-15,8-3-34 16,1 1-3-16,5-3-22 16,9 3-24-16,-1-1 10 15,11 0-4-15,7 2 0 16,8 1-6-16,7-1-1 15,6 2 2-15,5 1 5 16,0-2 4-16,-2 3 12 16,-3 0 9-16,-6-3 0 15,-4 3-8-15,-11 0-17 16,-7 0 2-16,-9 0-3 0,-6 0 2 16,-9 0 1-16,-5 0 2 15,-2 0-2-15,-2 0-8 16,0 0-1-16,0 0-29 15,0 0-75-15,0 0-21 16,0 0-56-16,0 0-99 16,0 0-241-16,-2-3-596 0</inkml:trace>
  <inkml:trace contextRef="#ctx0" brushRef="#br1" timeOffset="366560.7">24323 14330 620 0,'0'0'358'0,"0"0"-221"16,0 0-52-1,0 0 28-15,0 0 50 0,0 0 1 16,0 0-2-16,-2-6-18 15,8 6-48-15,6 0-12 16,11 0-15-16,3 0-17 16,13 0-8-16,10 0-10 15,22 6-8-15,16 4 8 16,-2 0-11-16,-7-3-9 16,-11-3-2-16,-14-1 4 15,-3-1 0-15,0 2-4 16,-10-4 0-16,-15 3-10 0,-9-3-1 15,-9 0 1 1,-6 0 6-16,-1 0-2 16,0 0 21-16,-8 0-18 0,-1 0-7 15,-1 0-1-15,3 0-1 16,4 0-9-16,1 0-31 16,2 0-58-16,0 0-50 15,0 0-130-15,0 0 12 16,0 0-86-16,0 0-318 0</inkml:trace>
  <inkml:trace contextRef="#ctx0" brushRef="#br1" timeOffset="367111.6248">24821 14230 561 0,'0'0'550'16,"0"0"-433"-16,0 0-13 15,0 0 36-15,0 0 28 16,0 0 45-16,0 0-8 16,-3-5-53-16,3 5-57 15,0 0-11-15,6 0-4 16,5 0-38-16,3 3-8 15,9 7 12-15,-1 3-3 16,8 4-8-16,4-3-20 0,2 4-8 16,-2 0 3-1,-1-2-4-15,-8-3-4 0,-5-1-1 16,-8-1 0-16,-6-2-1 16,-3-2 0-16,-3-3 1 15,0 2 0-15,0-5 8 16,0 2 27-16,0-3 16 15,0 0-14-15,0 0-14 16,0 0-2-16,0 0 0 16,0 0 5-16,0 0 2 15,0 0-1-15,0 0-5 16,0 0-13-16,0 0-2 16,0 3-7-16,0 1 0 15,-2 7 0-15,-7 4 23 16,-5 4 0-16,-6 8-8 0,-4 6 2 15,-7 3-10-15,-2 4-8 16,-6 3-17-16,-7 10-104 16,9-14-243-16,4-6-599 0</inkml:trace>
  <inkml:trace contextRef="#ctx0" brushRef="#br1" timeOffset="374602.153">23314 13990 897 0,'0'0'136'15,"0"0"-135"-15,0 0 258 16,0 0-40-16,0 0-40 15,0 0-42-15,38-16-26 16,-34 13-19-16,-1 2 1 16,-3-1 12-16,0 2-12 15,0 0-26-15,-15-4-51 16,-15 4-1-16,-12-3-8 16,-10 2-6-16,-4-2 1 15,-3 0 4-15,4 2 1 0,10-2 23 16,6 0-6-16,11 3-4 15,7 0 7-15,11 0-6 16,4 0-8-16,6 0 4 16,0 0-11-16,0 0-5 15,0 0 5-15,3 3-4 16,3 4 5-16,0-3 2 16,1 5 0-16,-1-5 6 15,2 2-2-15,-7 4-1 16,2 1-4-16,0 2 2 15,0 2 5-15,0 4 3 16,2 3-2-16,2 1-5 16,0 3 1-16,3 0-5 0,-6 0 2 15,1 1-8-15,-1 0 1 16,-4 0 4 0,0 1-5-16,0-1 8 0,0-3-3 15,-4 2 3-15,-2-2-3 16,3-2-5-16,-4-2 1 15,6 0 4-15,1-6-5 16,0-2 7-16,0-2-7 16,1-3 5-16,10-4 7 15,5-3 2-15,2 0-4 16,6 0-1-16,5 0-9 16,-1-3-1-16,2-1 0 15,-2-3-1-15,-4 1-9 0,-5 3-14 16,-2 2-15-1,-10-1-42-15,-4-2-50 0,-3 4-92 16,-13-7-332-16,-8 5-73 16,-1-5-404-16</inkml:trace>
  <inkml:trace contextRef="#ctx0" brushRef="#br1" timeOffset="374829.8116">22930 14290 1075 0,'0'0'171'0,"0"0"-100"0,0 0 30 15,95-6 14-15,-54 6-44 16,3 0-47-16,10 0-24 15,-17 0-195-15,-9 0-523 0</inkml:trace>
  <inkml:trace contextRef="#ctx0" brushRef="#br1" timeOffset="375376.9691">23529 14304 1011 0,'0'0'404'16,"0"0"-273"-16,0 0-14 15,0 0 84-15,0 0-24 16,0 0-59-16,0 0-62 15,73 0-26-15,-46 0-16 0,-2 0-12 16,-1 0-2-16,-7 0-29 16,-6 0-144-16,-11 0-116 15,-1-3-271-15,-14 2-512 0</inkml:trace>
  <inkml:trace contextRef="#ctx0" brushRef="#br1" timeOffset="375586.7092">23517 14184 1342 0,'0'0'186'0,"0"0"-137"0,0 0-24 15,94 11-15-15,-58-8-10 16,9 0-22-16,-9-3-284 15,-8 0-563-15</inkml:trace>
  <inkml:trace contextRef="#ctx0" brushRef="#br1" timeOffset="375995.2873">23975 14056 831 0,'0'0'878'16,"0"0"-771"-16,0 0-81 0,0 0-10 15,0 0 78-15,0 0 14 16,0 0-34-16,-62 37-2 16,53-17-23-16,1 3-6 15,8 0 1-15,0 0-11 16,9 0-9-16,12 0 5 15,4 0-5-15,3-6-9 16,4-3-5-16,-2-6 5 16,-2-4 4-16,-4-4-10 15,-2 0-7-15,-2-7 4 16,-7-9 3-16,-2 0 11 16,-6-9-2-16,-5-1-7 15,0-7-5-15,-13 1-5 0,-3-2 10 16,-10 5-10-16,-1 1 1 15,1 6-2-15,0 10-6 16,1 5-105-16,-2 7-147 16,6 7-310-16,5 8-450 0</inkml:trace>
  <inkml:trace contextRef="#ctx0" brushRef="#br1" timeOffset="376617.9403">23229 14611 773 0,'0'0'280'15,"0"0"-180"1,0 0-35-16,0 0 103 0,0 0-5 15,0 0-41-15,0 0 24 16,29-16 35-16,-25 16-22 16,2 6-34-16,-2 5 18 15,1 2-21-15,-1 2-25 0,2 2-17 16,0 6-33-16,5-2-25 16,-5 1-15-16,1 1-6 15,2-3-1-15,-2 0 0 16,-1-4-26-16,0-2-55 15,-2-1-2-15,-1-3-25 16,-3-3-59-16,0 3-130 16,0-7-20-16,0 0-255 0</inkml:trace>
  <inkml:trace contextRef="#ctx0" brushRef="#br1" timeOffset="376921.746">23529 14681 1400 0,'0'0'297'0,"0"0"-219"16,0 0-29-16,0 0 107 15,0 0 19-15,-85 0-23 16,64 6-35-16,2 1-19 15,4 0-31-15,6 3-31 16,6-3-17-16,3 6-10 16,0-4 3-16,12 5 0 15,9-2-6-15,2-5-6 16,1 0-17-16,-1-7-74 0,-4 0-115 16,-1 0-157-1,-6 0-114-15,-6-4-168 0</inkml:trace>
  <inkml:trace contextRef="#ctx0" brushRef="#br1" timeOffset="377156.3677">23529 14681 1224 0,'79'33'314'15,"-79"-33"-123"-15,1 0 40 0,1 0-21 16,-1 0-71-1,4 2-22-15,-1 5-22 0,4 3-40 16,1 3-26-16,-2-3-16 16,2 0-10-16,-1 0 2 15,1 0-5-15,-3-3-8 16,-2-5-46-16,2-2-164 16,-3 0-337-16,0 0-315 0</inkml:trace>
  <inkml:trace contextRef="#ctx0" brushRef="#br1" timeOffset="377336.345">23647 14620 1564 0,'0'0'513'15,"0"0"-460"-15,0 0-52 0,0 0 10 16,0 0-11-16,0 0-39 15,0 0-172-15,28 14-163 16,-28-7-486-16</inkml:trace>
  <inkml:trace contextRef="#ctx0" brushRef="#br1" timeOffset="377757.35">23787 14680 502 0,'0'0'1152'0,"0"0"-962"16,0 0-58-16,0 0 17 15,0 0-56-15,0 0-6 16,0 0-17-16,36 76-20 16,-33-66 1-16,0-3-30 15,-3-4-11-15,1-3-9 16,-1 0 1-16,0 0 5 15,0 0 8-15,2 0-6 16,1-6-3-16,1-4-5 16,4-4-1-16,1-1 1 15,0-5-1-15,1 3 1 16,0 3 0-16,-2 0 9 16,0 8 20-16,-5 0 11 0,-2 3-2 15,1 3 18-15,1 0-12 16,2 0-19-16,0 9-8 15,2 5-1-15,2-1-16 16,1 4 5-16,-2-5-6 16,0-1-85-16,-7-1-160 15,-1-4-269-15,0-3-526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4-25T07:15:49.320"/>
    </inkml:context>
    <inkml:brush xml:id="br0">
      <inkml:brushProperty name="width" value="0.05292" units="cm"/>
      <inkml:brushProperty name="height" value="0.05292" units="cm"/>
      <inkml:brushProperty name="color" value="#00206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11643 3057 413 0,'0'0'219'0,"0"0"-145"15,0 0 90-15,0 0 47 16,0 0-57-16,0 0 15 15,-9 0-39-15,9 0-11 16,0 0-8-16,0 0 10 16,0 0 14-16,0 0-15 15,0 0-25-15,0 0-8 16,0 0-10-16,0 0-7 16,0 0-12-16,0 0-8 15,0 0-17-15,0 0 1 16,0 0-4-16,0 0-2 0,3 0-7 15,9 0-6 1,4 0-3-16,8 0 0 0,0 0-3 16,3 0-8-16,-4 2 8 15,3 1-8-15,-2 1 0 16,0 0 19-16,0-1 4 16,-2-2 4-16,-4-1 2 15,3 0-5-15,-5 0-5 16,-7 0-5-16,-1 0-5 15,-2 0 1-15,-3 0-4 16,-3 0-5-16,0 2 4 16,0-2-5-16,0 0-1 15,0 1 1-15,0-1 0 0,0 0-1 16,0 0 1 0,0 0-1-16,0 0-9 0,0 0-69 15,0 0-114-15,0 0-197 16,4 0-449-16</inkml:trace>
  <inkml:trace contextRef="#ctx0" brushRef="#br0" timeOffset="713.7488">12198 3057 1298 0,'0'0'326'16,"0"0"-242"-16,0 0-47 15,0 0 83-15,0 0 108 16,0 0-49-16,0 0-65 15,-9 0-43-15,12 0-12 0,6 0-27 16,0 0-19 0,4 0 8-16,4 2 9 0,-1 0 13 15,5 0 6-15,0-1-15 16,3 1-8-16,1-2-1 16,2 0-7-16,-2 0-9 15,-2 0-8-15,-7 0 0 16,-4 0-1-16,-3 0 1 15,-6 0 0-15,0 0 0 16,-3 0-1-16,0 0-11 16,0 0 0-16,0 0 4 15,0 0-33-15,0 0-56 16,0 0-88-16,3 0-310 16,6 0-259-16</inkml:trace>
  <inkml:trace contextRef="#ctx0" brushRef="#br0" timeOffset="1304.5755">12766 3050 1030 0,'0'0'411'0,"0"0"-250"0,0 0-21 15,0 0 33-15,0 0 25 16,0 0-34-16,0 0-46 15,-4 3-41-15,8-3-11 16,6 0 5-16,9 0 17 16,3 0-22-16,8 0-23 15,3 0-16-15,-1-4-12 16,0 1-5-16,-2 1-2 16,-8 1-7-16,-1 1 10 15,-6 0-10-15,-6 0 0 16,-4 0 0-16,-3 0 0 15,-2 0 0-15,0 0-1 16,0 0 0-16,0 0-29 16,0 0-145-16,-3-2-457 15,-1-1-1311-15</inkml:trace>
  <inkml:trace contextRef="#ctx0" brushRef="#br0" timeOffset="4385.9018">17035 3169 747 0,'0'0'603'15,"0"0"-433"-15,0 0-87 16,0 0-2-16,0 0 32 15,0 0-22-15,0 0 56 16,20 0 15-16,-8 0-32 16,5 0-24-16,2 0-11 15,4 0-21-15,5 0-23 16,5 0-26-16,6 0-13 16,7 0-11-16,2-1 2 15,2-1-2-15,4 2-1 16,-2-3-1-16,-1 2-6 15,-5 1-5-15,-4 0-3 16,-3 0 0-16,-3 0 4 0,1 0 2 16,-5 0 8-16,3 0-8 15,-2 0 9-15,0 0-1 16,-1 0 1-16,0 0 0 16,1 0-1-16,-1 0 0 15,1 0-9-15,-1-1-2 16,-4-4 4-16,-3 1 2 15,-3 1 5-15,0 0-5 16,-5 1 6-16,6 1-1 16,-7-1 1-16,7 0 0 15,-1 0 0-15,1-2 1 0,2 3-1 16,2-3 0 0,2 1 0-16,3-1-1 0,-2 2 1 15,-2-3 1-15,-4 2-1 16,-8 1-1-16,1 0 1 15,-11 2 0-15,0 0 1 16,-3 0-1-16,-3 0 0 16,0 0 0-16,0 0 8 15,0 0-1-15,0 0-1 16,0 0-4-16,0 0-1 16,0 0 0-16,0 0 0 15,0 0-1-15,0 0 0 16,11-3-29-16,0 0-130 15,3-2-495-15</inkml:trace>
  <inkml:trace contextRef="#ctx0" brushRef="#br0" timeOffset="6787.2947">19895 3186 409 0,'0'0'243'0,"0"0"-38"15,0 0-88-15,0 0-43 16,0 0-9-16,0 0 30 16,0 0-27-16,0 4-32 15,9-4 1-15,4 0 0 16,4 0 1-16,0 0-9 15,1 0 0-15,2 0 6 0,-1 0-6 16,-2 0-6-16,0 0-11 16,-2 0-3-16,2 0-8 15,-5 0 8-15,2 0-2 16,0 0 12-16,1 0 6 16,0 0 10-16,1 0-7 15,1 0-14-15,0 0-8 16,2 0-5-16,0 0 6 15,1 0-6-15,0 0-1 16,-1 0 0-16,0 0 1 16,-5 0-1-16,0 0 6 15,4 0-6-15,-5 0 1 0,6 0 0 16,1 0 7-16,-2 0 3 16,3 0-3-16,-2 0 0 15,1 0-7-15,-3 0 0 16,1 0 1-16,2 0 0 15,-1 0 4-15,1 0-5 16,-3 0 0-16,3 0 0 16,1 0 5-16,-4 0-6 15,5 0 1-15,-3 0 0 16,5-1-1-16,-6 1 2 16,2-1-1-16,1 1-1 15,-3 0 1-15,2 0-1 16,-1 0 1-16,1 0-1 0,-1-2 0 15,3 2 0-15,1 0 1 16,2-1-1-16,2 0 1 16,0-1-1-16,-4 0 1 15,-1 0-1-15,-2 2 0 16,-1 0 0-16,0 0 0 16,-2 0 0-16,2 0 1 15,-3 0-1-15,0 0 0 16,4 0 0-16,-1 0 0 15,4 0 0-15,-3 0 1 16,3 0-1-16,2 0 1 16,1 0-1-16,-3-2 0 15,3 1 0-15,-3-2 0 0,-3 1 0 16,-2 0 0 0,-1 0 0-16,-3-1 0 0,1 2 0 15,-5 0 0-15,0 1 1 16,-4-2-1-1,-3 2 6-15,2-1-6 0,10-7-1 16,-2 3-135-16,3-2-633 0</inkml:trace>
  <inkml:trace contextRef="#ctx0" brushRef="#br0" timeOffset="35600.8977">12198 3861 675 0,'0'0'683'15,"0"0"-555"-15,0 0-93 16,0 0-25-16,0 0 12 16,19-16 46-16,-16 14 56 15,1 1 11-15,3 0-11 0,2-2-15 16,1 0-6-16,3-1-13 16,7 0-17-16,5-2-18 15,5 2-12-15,9-2-22 16,6 2-11-16,10 1-9 15,3-1-1-15,5 0 0 16,4 2-7-16,-2-1-7 16,4 0 2-16,-5 1 1 15,-1 0 1-15,-5 2 1 16,-4-3 8-16,-2 3 1 16,-6 0 1-16,-4 0-1 0,0 0 2 15,-2 0 4-15,-4 0 2 16,-4 0 7-16,0 0 1 15,-8 0 5-15,-3 0-6 16,-7 0 4-16,-1-1 2 16,-7 1 3-16,-3 0 0 15,1 0-8-15,-4 0-9 16,0 0-7-16,0 0-126 16,-13 0-463-16,-1 0-690 0</inkml:trace>
  <inkml:trace contextRef="#ctx0" brushRef="#br0" timeOffset="41796.4274">17026 1830 1217 0,'0'0'354'0,"0"0"-235"15,0 0-76-15,0 0 5 16,0 0 59-16,0 0 30 15,0-7-12-15,0 7-35 16,0 0-26-16,0 0-23 16,0 0-14-16,0 0-17 15,0 0-9-15,3 3 5 16,6 9 0-16,7 7 0 16,4 4-5-16,3 5 1 15,6 2-1-15,-3 3 0 16,3-2 1-16,-4-1-1 15,-2-2 0-15,-3-5-1 16,0-1 1-16,-7-2 0 0,0-4-1 16,-3-5 1-16,-1-1-1 15,-6-5 1-15,0-1-1 16,1-2 0-16,-4-2 1 16,0 0 5-16,0 0 3 15,0 0 4-15,0 0 3 16,0 0 2-16,3 0 7 15,-2-6-14-15,2-2-10 16,0-2 7-16,0-1 14 16,-1-1-1-16,1 1-12 15,-2-1 7-15,1 1 8 16,-1 2-6-16,3 2-2 0,-4 0 10 16,3 1 11-16,-3 0-6 15,0 3-5-15,0 1-1 16,0 0-6-16,0 2 4 15,0-1-5-15,0 1-8 16,0 0-10-16,4 0-1 16,-4 0-14-16,3 0-7 15,0 4-8-15,0 8 20 16,6 6 10-16,0 4 0 16,6 1-17-16,0 1 3 15,2 0 13-15,3-1 0 16,-4-1 1-16,2-2 0 15,-1-5-1-15,-7-4 0 16,-3-2 1-16,-4-5-1 0,-3-1 0 16,0-3-5-16,0 1-16 15,-13 1 1-15,-13-1 21 16,-3 0 7-16,-11 1 5 16,-4-1 5-16,5-1-7 15,5 2-9-15,6-2-1 16,7 0-23-16,9 3-129 15,5-1-177-15,7 0-447 0</inkml:trace>
  <inkml:trace contextRef="#ctx0" brushRef="#br0" timeOffset="58099.9391">4498 7124 1345 0,'0'0'384'16,"0"0"-294"-16,0 0-65 0,0 0 15 16,0 0 126-16,0 0 10 15,0 23-31-15,0-21-43 16,0-1-30-16,3-1-5 16,-3 0 6-16,0 0-2 15,0 0-4-15,0 0-8 16,0 0-1-16,0 0-6 15,0-11-5-15,3-8-24 16,0-8-15-16,0-2-8 16,1-8 0-16,-1-5-1 15,0-5 1-15,-3-2 15 16,0-7-4-16,2 0-5 16,-2 1-5-16,0 3 0 15,0 5 1-15,0 8-1 16,0 8 6-16,0 7 1 0,0 6-7 15,0 6 1-15,0 4 5 16,0 5-1-16,0 1-6 16,0 2-9-16,0 0 1 15,0 0 7-15,0 0-10 16,0 2 5-16,0 6 5 16,0 4 1-16,0 2-1 15,0 2 0-15,3-1 1 16,1 3 0-16,4 2 1 15,2 1 1-15,2 5-1 16,7 3 0-16,4 4 0 0,7 1-1 16,4 0 1-1,3 1 0-15,5-5-1 0,-3-4 0 16,-3-2-2-16,-1-3 1 16,-5-3-7-16,-7-2 8 15,-4-2-1-15,-1-1 0 16,-6-1 0-16,0-4 1 15,1 2 1-15,-2-2-1 16,5-1 1-16,-4 0 0 16,-1 0-1-16,-1-3 1 15,-4-1 0-15,0-1 1 16,-3-1-1-16,-3-1 10 16,3 0-5-16,-3 0 12 15,0 0 9-15,3-1-11 0,0-8 1 16,1-1-4-16,2-2-11 15,-3-5 11-15,2 0-4 16,-2-3 3-16,0-6-3 16,0-1-8-16,4-9 7 15,-4-3-7-15,3-8-1 16,0-3 5-16,-3 1-5 16,3 2-1-16,-3 4 1 15,1 8-1-15,-2 8 1 16,-2 7-6-16,0 4 4 15,0 7 2-15,0 3-1 16,0 3 0-16,0 2-1 16,0 1 1-16,0 0-5 0,0 0 6 15,0 0-20 1,0 0-20-16,0 0-38 0,0 0-87 16,0 3-322-16,0-2-570 0</inkml:trace>
  <inkml:trace contextRef="#ctx0" brushRef="#br0" timeOffset="59079.1355">5550 6903 1260 0,'0'0'572'0,"0"0"-481"15,0 0-56-15,0 0 50 16,0 0 93-16,0 0-26 16,0 0-61-16,13 0-48 15,5 4 7-15,6 0 19 0,6 0 4 16,1-1-25-1,2 1-13-15,-3-1-15 16,-5 0-13-16,-4-3-7 0,-6 0-13 16,-6 0-39-16,1 0-52 15,-10 0-81-15,0 0-360 16,0 0-337-16</inkml:trace>
  <inkml:trace contextRef="#ctx0" brushRef="#br0" timeOffset="59385.5947">5432 6780 1670 0,'0'0'485'16,"0"0"-441"-16,0 0-10 16,0 0 51-16,0 0 33 15,118 0-93-15,-51-3-25 16,-12-1-330-16,-9-3-652 0</inkml:trace>
  <inkml:trace contextRef="#ctx0" brushRef="#br0" timeOffset="66533.0821">6828 6344 1378 0,'0'0'406'15,"0"0"-276"-15,0 0-21 0,0 0 67 16,0 0 6-16,0 0-57 15,0-3-61-15,0 9-33 16,0 14 26-16,-7 10 77 16,1 6-19-16,-3 6-45 15,3-1-44-15,0-3-17 16,2-4-3-16,1-4-6 16,1-5-2-16,2-4-16 15,0-2-79-15,0-4-109 16,2 0-126-16,5-7-389 15,-1-6-389-15</inkml:trace>
  <inkml:trace contextRef="#ctx0" brushRef="#br0" timeOffset="66946.935">7106 6357 1813 0,'0'0'357'16,"0"0"-263"-16,0 0 22 16,0 0 44-16,0 0 10 15,0 0-63-15,0 0-59 16,-12-7-34-16,0 27 15 16,-4 6 36-16,-1 5-31 15,4 3-16-15,1 0-7 16,9-3-11-16,3-3 0 0,0-4-1 15,12-4-1-15,7-6 2 16,2-5 0-16,3-7-8 16,3-2-2-16,4-2-4 15,-1-15-2-15,0-4 4 16,-2-6 1-16,-7-3 5 16,-3-1 6-16,-6 2-1 15,-6 2 1-15,-6 4 11 16,0 6 20-16,-8 3-23 15,-11 2-8-15,-3 5 1 16,-1 1-1-16,-2 3-1 0,4 3-39 16,6 0-102-1,9 0-167-15,2 10-423 0,4-4-227 0</inkml:trace>
  <inkml:trace contextRef="#ctx0" brushRef="#br0" timeOffset="67379.7124">7464 6340 1974 0,'0'0'282'0,"0"0"-208"16,0 0-47-16,0 0 18 0,0 0-2 15,0 0 71-15,0 0-26 16,-39 73-29-16,24-43-18 16,2 2-19-16,7-1-10 15,3-4-2-15,3-3-4 16,0-6-5-16,12-5 8 16,7-4 1-16,8-8-2 15,6-1-1-15,1-3-7 16,-1-14-13-16,0-4 4 15,-5-4 3-15,-1-5 0 16,-12 0-5-16,0 4-5 16,-12 0 16-16,-3 5 18 0,0 3 3 15,-15 3-9 1,-3 3 0-16,-6 2-11 0,-1 6 1 16,5 4-2-16,1 0-63 15,0 13-199-15,8 4-268 16,5-3-136-16</inkml:trace>
  <inkml:trace contextRef="#ctx0" brushRef="#br0" timeOffset="67756.9237">7880 6364 1813 0,'0'0'479'0,"0"0"-427"16,0 0-24-16,0 0 70 15,0 0 12-15,0 0-31 16,-80 97-35-16,75-69-17 16,5-1-15-16,0-4-10 15,15-5 4-15,3-7 4 16,9-7 8-16,7-4 1 15,2 0-8-15,1-13-5 16,-1-7 1-16,-5-3 11 16,-8-2 23-16,-7-3 2 15,-5-2-13-15,-8 4 6 16,-3 4 4-16,-3 4-26 16,-14 7-14-16,-11 2-1 15,-26 9-55-15,2 10-128 0,4 3-445 0</inkml:trace>
  <inkml:trace contextRef="#ctx0" brushRef="#br0" timeOffset="68524.3482">8802 6346 1403 0,'0'0'407'15,"0"0"-226"-15,0 0 23 16,0 0-8-16,0 0-57 15,0 0-48-15,0 0-12 16,-28 10 34-16,7 7 4 16,0 7-51-16,-3 5-29 15,-1 1-12-15,4-1-4 16,3-2-3-16,2-3-17 16,2-4 0-16,4-2 0 15,4-4-1-15,0-4-39 16,6-1-55-16,0-5-109 0,0-4-174 15,0 0-224-15,6-3-175 0</inkml:trace>
  <inkml:trace contextRef="#ctx0" brushRef="#br0" timeOffset="68787.9679">8623 6300 1572 0,'0'0'535'0,"0"0"-471"16,0 0 41 0,0 0 75-16,0 0 8 0,0 0-75 15,0 0-19-15,5 47 8 16,8-16-42-16,2 3-19 16,2 1-15-16,5-1-10 15,0-3-10-15,2-3-6 16,-6-5-10-16,0-3-47 15,-6-6-39-15,-5 0-129 16,-1-7-153-16,-3 0-512 0</inkml:trace>
  <inkml:trace contextRef="#ctx0" brushRef="#br0" timeOffset="69005.3322">8896 6463 1194 0,'0'0'1077'0,"0"0"-920"15,0 0-26-15,0 0 54 16,-85-2-27-16,37 2-55 16,-7-1-57-16,-3 1-32 15,0 0-14-15,-5 3-64 16,17 11-239-16,12-2-741 0</inkml:trace>
  <inkml:trace contextRef="#ctx0" brushRef="#br0" timeOffset="73115.3639">9539 6085 819 0,'0'0'741'15,"0"0"-556"-15,0 0-28 16,0 0 26-16,0 0-15 15,0 0-35-15,0 0-21 16,0-6-7-16,0 6-14 16,0 0-15-16,0 0-9 15,0 0-7-15,-6 0-21 16,-4 0-17-16,-5 11 2 16,-9 8 0-16,-6 5-3 15,-4 9-4-15,-2 3-4 16,0 6-7-16,2-1-5 15,10-2 8-15,3-2-9 16,9-2 1-16,8-4 0 16,4-2 0-16,0-7-1 0,4-2 0 15,8-6 0-15,9-4 0 16,0-4 0-16,6-6-18 16,3 0-9-16,1-6 2 15,-4-7 2-15,-5-1 17 16,-5-3 6-16,-4 2 0 15,-10 1 0-15,-3 1 12 16,0 0 12-16,-9 6-12 16,-15 0 2-16,-1 1-1 15,-2 5-4-15,-1 1-9 16,4 0-7-16,6 0-50 16,3 4-113-16,12 8-151 15,0-1-384-15,3-4-10 0</inkml:trace>
  <inkml:trace contextRef="#ctx0" brushRef="#br0" timeOffset="73306.4158">9675 6416 2176 0,'0'0'370'15,"0"0"-273"-15,0 0-64 16,0 0-20-16,0 0-13 0,0 0-124 16,0 0-434-16,0 16-782 15</inkml:trace>
  <inkml:trace contextRef="#ctx0" brushRef="#br0" timeOffset="73990.2907">10030 6185 120 0,'0'0'346'0,"0"0"-14"15,0 0-73-15,0 0-3 0,0 0 21 16,0 0 33-16,0 0-39 16,3-23-47-16,-6 23-51 15,0-1-27-15,-1 1-26 16,1 0-43-16,-7 0-30 15,0 11-25-15,-3 8-5 16,-5 6-8-16,0 6-9 16,6 3 6-16,2 0-6 15,7-2 0-15,3-2-9 16,0-4 8-16,13-6 1 16,5-3 0-16,6-7-12 15,4-7-3-15,5-3-6 16,-3-3-18-16,3-11-1 15,-5-5 30-15,-7-5 10 16,-6-2 1-16,-5 2 7 0,-7-2-2 16,-3 4 28-16,0 4 11 15,-10 2-12-15,-5 5-20 16,-3 2-13-16,-7 2-24 16,-1 3-84-16,-11 1-105 15,9 1-358-15,5 1-337 0</inkml:trace>
  <inkml:trace contextRef="#ctx0" brushRef="#br0" timeOffset="74989.368">10342 6139 1287 0,'0'0'853'15,"0"0"-707"-15,0 0 10 16,0 0 9-16,0 0 18 15,0 0-76-15,0 0-78 16,73-32-17-16,-37 27-6 16,1 0-6-16,-1 4 0 15,-5 1 2-15,-8 0-1 16,-4 0 6-16,-10 1-5 16,0 7-1-16,-9 5 0 0,0 7 5 15,-9 4 15-15,-9 6 10 16,-8 2-5-16,0 0-4 15,-1-3-4-15,2-3-2 16,8-1 10-16,4-4-11 16,10-3-3-16,3-1-3 15,7-3-2-15,16-4 1 16,9-3-8-16,14-4-25 16,25-3-94-16,-10-8-223 15,-9-7-755-15</inkml:trace>
  <inkml:trace contextRef="#ctx0" brushRef="#br0" timeOffset="75303.8523">11155 6082 1781 0,'0'0'296'16,"0"0"-175"-16,0 0 0 16,0 0 32-16,0 0-9 15,0 0-34-15,0 0 16 16,-28 29 26-16,11-4-55 16,-2 7-41-16,-1 0-17 0,4 2-20 15,0-1-13-15,2-3-6 16,2-1 0-16,2-5-18 15,4-1-26-15,0-4-37 16,0-4-95-16,3-5-176 16,-3-4-316-16,3-6-183 0</inkml:trace>
  <inkml:trace contextRef="#ctx0" brushRef="#br0" timeOffset="75552.0101">11003 6055 100 0,'0'0'2068'0,"0"0"-1777"0,0 0-184 15,0 0 17-15,0 0 13 16,0 0-23-16,0 0 7 16,0 70-37-16,6-29-45 15,5 3-17-15,8-2-13 16,0-1-8-16,5-7-1 15,-2 0-30-15,1-7-56 16,-4-5-86-16,-6-3-145 16,1-8-419-16,-8-8-446 0</inkml:trace>
  <inkml:trace contextRef="#ctx0" brushRef="#br0" timeOffset="75814.2056">11373 6016 2067 0,'0'0'655'0,"0"0"-585"16,0 0-49-16,0 0 82 16,0 0 14-16,-36 101-41 15,36-57-25-15,0 0-26 16,3 1-17-16,12-3-8 15,3-7-49-15,-2-5-78 16,-2-3-118-16,5-11-98 16,-7-4-418-16,0-11-770 0</inkml:trace>
  <inkml:trace contextRef="#ctx0" brushRef="#br0" timeOffset="76165.8287">11613 6093 360 0,'0'0'1935'16,"0"0"-1656"-16,0 0-168 15,0 0-23-15,0 0 18 16,0 0 33-16,0 0-56 16,-61 82-39-16,52-52-20 0,6 0-23 15,3-1 1-15,3-5-1 16,19-2-1-16,4-6-4 15,3-4-13-15,6-9-1 16,-1-3 2-16,2 0-13 16,-8-10-5-16,-2-8 3 15,-7-7 20-15,-4-5 4 16,-12-3-2-16,-3-3 7 16,0-1 2-16,-21 7 0 15,-1 3 14-15,-5 5-4 16,-5 5-8-16,7 7-2 15,-2 6-16-15,5 4-150 16,5 0-295-16,7 1-271 16,7 2-491-16</inkml:trace>
  <inkml:trace contextRef="#ctx0" brushRef="#br0" timeOffset="76646.3014">11773 5809 1538 0,'0'0'393'0,"0"0"-151"16,0 0-4-16,0 0-9 0,0 0-23 15,0 0-68 1,0 0-61-16,16-5-45 0,-4 3-25 16,9 2-6-16,-3 0-1 15,3 0-1-15,-2 2-5 16,-3 5 4-16,1 2 1 16,-5 0-5-16,-2 0 5 15,-1-1-5-15,-1 1 5 16,-2 1-5-16,-6-4-5 15,0 4-3-15,0 4 2 16,0-1 11-16,-13 0 1 16,3 0 0-16,0-2 5 15,4-3-4-15,0 0 0 16,6 1 9-16,0-3-10 16,0 1 1-16,9-2 7 0,10-3-8 15,4-1-32-15,3-1-68 16,9 0-103-16,-8-3-139 15,-5-5-494-15</inkml:trace>
  <inkml:trace contextRef="#ctx0" brushRef="#br0" timeOffset="77194.8295">12146 5771 1350 0,'0'0'402'0,"0"0"-82"16,0 0-59-16,0 0-56 15,0 0-13-15,0 0-71 16,0 0-69-16,25-5-35 15,-7 5-16-15,-3 0 0 16,2 0 0-16,-1 0-1 16,-3 4-1-16,-4 1-5 15,-2 1 5-15,1-1-8 16,-5 3 2-16,-3-2 5 0,0 2-12 16,0 0 12-1,-3-2 1-15,-6 4-5 0,3-3 1 16,-3 0 5-1,6-1 9-15,0-3-8 0,-1 2 0 16,4 1 0-16,0-1 0 16,0 4 5-16,7-1-4 15,5 2 9-15,3 0-5 16,-3 2-5 0,3-3-1-16,-4 3 0 0,2-3 0 15,-7 1 1-15,1-3 0 16,-4 3 5-16,-3 1-1 15,0-3-5-15,0 0-1 0,0 2 1 16,-13-1 0 0,-6 2 2-16,-1 0-2 0,-22 0-68 15,2-4-204-15,4-4-923 16</inkml:trace>
  <inkml:trace contextRef="#ctx0" brushRef="#br0" timeOffset="79367.007">6627 6907 515 0,'0'0'713'0,"0"0"-533"0,0 0-107 16,0 0 15-16,0 0 87 16,0 0 40-16,0 0-47 15,110-4-45-15,-77 3-32 16,3 1-25-16,0 0 4 16,1 0-21-16,-4 0-22 15,1 0-8-15,-1 0-10 16,-2 0-8-16,-1 1 1 15,0 2-1-15,6 0 0 16,1 1 0-16,5-3-1 16,4-1 1-16,2 1-1 15,1-1 0-15,0 0 1 16,-4 2-1-16,0-2 0 0,-5 1 0 16,-1-1 0-16,-3 0 0 15,0 0 1-15,2 0-1 16,-2 0 1-16,3 0-1 15,0 0 0-15,1 0 1 16,2 0-1-16,3 0 1 16,-2 0 0-16,2 3-1 15,1-3 1-15,-3 0 0 16,3 0 5-16,-1 0-5 16,1 0 0-16,-1 0-1 15,4 0 1-15,-2 0 0 16,2 0-1-16,-4 0 1 15,1 0 0-15,-1-3 1 0,1 3-1 16,-6-1 1 0,2-1-1-16,1 0-1 0,-4-2 0 15,0 2-8-15,1-1-2 16,2 1 1-16,-3-1 8 16,-2 0 1-16,6 2 0 15,-4-3 0-15,0 2 1 16,4 1-1-16,-4-1 0 15,3-1 0-15,1-1 0 16,-3 4-1-16,-1-3 1 16,4 0 0-16,-1-2-1 15,-3 5 0-15,4-2 1 16,-4 1 1-16,-3-1-1 16,-2 2 1-16,2 0 7 0,-2 0 1 15,2 0-8-15,-2 0 5 16,-1 0-5-1,3-1-1-15,3-2 0 0,1 2 0 16,0-1 0-16,-1 2 0 16,0-3 0-16,1 2 0 15,-1 1 1-15,-6-3-1 16,1 3 0-16,-4 0 0 16,0 0 0-16,1 0-1 15,-1 0 1-15,0 0-1 16,-2 0 1-16,5 0 0 15,0 0-1-15,1 0 0 16,2 0 0-16,-2 0 1 0,2 0-1 16,-2 0 1-1,2 0 0-15,-3 0-1 0,3 0 0 16,-2 0 1-16,3 0-1 16,-4 0-1-16,3 0-5 15,-5 0-2-15,5 0-3 16,-3 0 3-16,0-1 8 15,-2-1 0-15,2 2 0 16,3-1 0-16,-4 1 0 16,4 0 1-16,0 0 0 15,0 0 0-15,0 0 0 16,-2 0 0-16,-1 0 0 16,0 0 0-16,-4-2 0 0,3 2 0 15,-5 0-1 1,1 0 1-16,-1 0 0 0,-2 0 0 15,-1 0 0-15,-3 0 0 16,0 0 1-16,1 0 5 16,-2 0 3-16,2 0 4 15,2 0-11-15,1 0-1 16,1 0 0-16,-1 0 0 16,-1 0 1-16,-2 0-1 15,-2 0-1-15,-1 0 1 16,-1 0 5-16,-3 0-5 15,-3 0 1-15,-1 0-1 16,2 0-1-16,0 0-5 16,-4 0-10-16,1 0-5 15,1 0 11-15,-5-1 8 0,0 1 0 16,-3 0-12 0,-3 0-5-16,0 0-49 0,0 0-143 15,0 0-258-15,0 0-354 16</inkml:trace>
  <inkml:trace contextRef="#ctx0" brushRef="#br0" timeOffset="79523.9226">11938 6828 500 0,'0'0'662'0,"0"0"-473"0,0 0-105 16,0 0-84-1,0 0-248-15,0 0-713 0</inkml:trace>
  <inkml:trace contextRef="#ctx0" brushRef="#br0" timeOffset="83039.3444">7855 7358 1294 0,'0'0'541'0,"0"0"-441"16,0 0-2-16,0 0 76 16,0 0 40-16,0 0-40 15,0 0-26-15,0-11-26 16,6 5-41-16,0-3-48 0,7-5-20 15,1 2-11 1,5-2-2-16,5 0 0 16,1 4 6-16,-2 0-1 0,2 5-5 15,-1 4 0-15,-6 1-6 16,-2 0-2-16,-5 5-4 16,-8 10 0-16,-3 5 3 15,0 3 3-15,-6 3-4 16,-11 1 9-16,-8-1 1 15,-2 1 7-15,-6-2-7 16,2-1-1-16,-2-4 1 16,3-2 0-16,8-4 2 15,8-4-1-15,1-3 5 0,10 0-5 16,3-4-1 0,0 1 1-16,6-1-1 0,15 0 15 15,10 0-3-15,5-3-12 16,7 0-48-16,-1 0-58 15,-3-6-90-15,-3-2-138 16,-11 2-322-16,-10 0-357 0</inkml:trace>
  <inkml:trace contextRef="#ctx0" brushRef="#br0" timeOffset="83675.8286">8355 7309 1367 0,'0'0'404'15,"0"0"-189"-15,0 0-3 16,0 0 19-16,0 0-10 15,0 0-60-15,0 0-53 16,7-14-51-16,-1 7-27 16,3 3-17-16,7-5-13 15,1 5-2-15,5-2-4 16,2 4-6-16,-3-3 5 16,3 5-1-16,-5 0 7 0,-4 0-8 15,-3 0 7 1,-3 6-7-16,-6-2 2 0,-3 2-1 15,0 1-5-15,0 0-11 16,-6 4 18-16,-7-1 6 16,-4 2 21-16,-2-4-7 15,2 1-2-15,1-2-6 16,4 0-6-16,2-2 0 16,7 1 0-16,-1-1 0 15,4 1-1-15,0 4-6 16,0 0 1-16,0 0 5 15,7 0 1-15,0 3-1 16,2-4 1-16,-3 1-1 16,0-2 1-16,-3-2-1 0,0 1 0 15,-3 0-5-15,0-2-3 16,-3 0 3-16,-9 1 6 16,-10 3 9-16,-5-2 0 15,-6-4-8-15,-1 5 0 16,1-5-1-16,3 1-43 15,8-1-56-15,8-1-90 16,14-2-177-16,8 0-296 16,14-7-367-16</inkml:trace>
  <inkml:trace contextRef="#ctx0" brushRef="#br0" timeOffset="84218.7752">8962 7239 1385 0,'0'0'339'15,"0"0"-167"-15,0 0 45 16,0 0 0-16,0 0-40 15,0 0-43-15,0 0-39 16,-14-10-28-16,1 10-13 16,-9 0-27-16,-4 3-2 0,-4 8-7 15,-1 4-3 1,4 2 0-16,2 3-4 0,10-1-10 16,6-4-1-16,6-3-5 15,3 0 0-15,3-2 5 16,18-3 0-16,10-3-6 15,5-4-38-15,3 0-38 16,4 0-3-16,-7-4 5 16,-2-5 38-16,-4 0 8 15,-6-2 19-15,-6 2 15 16,-8 2 11 0,-4 3 53-16,-3 1 24 0,-3 0-12 0,0 3-1 15,0 0-21 1,0 0-21-16,0 0-15 15,-6 6-17-15,-7 8 26 0,-5 9 21 16,-3 5-14 0,-1 6-8-16,-5 0-19 0,6 1-7 15,0-4-7-15,2-2-78 16,5 5-155-16,5-9-454 16,6-8-777-16</inkml:trace>
  <inkml:trace contextRef="#ctx0" brushRef="#br0" timeOffset="84690.5203">9371 7497 1629 0,'0'0'346'16,"0"0"-164"-16,0 0-31 15,0 0-67-15,0 0-51 16,0 0-21-16,0 0-12 16,-11 12-43-16,11-7-185 15,0 0-280-15,0-4-153 0</inkml:trace>
  <inkml:trace contextRef="#ctx0" brushRef="#br0" timeOffset="85160.7679">9640 7318 778 0,'0'0'1059'15,"0"0"-879"-15,0 0-33 16,0 0 27-16,0 0-9 15,0 0-36-15,0 0-47 0,-13-9-34 16,-3 22 34-16,-1 4-34 16,1 1-27-16,4 5-8 15,-1-2-12-15,8 2 0 16,5-4-1-16,0-2 0 16,0 0-9-16,8-8 9 15,11-1-2-15,1-6-5 16,8-2-20-16,6 0-15 15,-6-12-6-15,8-2 17 16,-9-5 16-16,-3-1 3 16,-3-3 5-16,-9-1 7 15,-9 1 10-15,-3 2 36 16,0 3 10-16,-12 4-20 0,-8 1-14 16,1 6-13-16,-5 3-9 15,5 3 0-15,4 1-16 16,1 0-91-16,10 5-134 15,4 8-279-15,4-2-109 16,10-2-456-16</inkml:trace>
  <inkml:trace contextRef="#ctx0" brushRef="#br0" timeOffset="85620.9897">9981 7268 1759 0,'0'0'393'16,"0"0"-229"-16,0 0-56 0,0 0 4 15,0 0 40-15,0 0-51 16,0 0-50-16,3 50-29 16,-3-37-11-16,-3-4-10 15,-3 0 1-15,0-4-1 16,-3 1 1-16,6-2 6 15,3-4-8-15,0 0-16 16,0 0-11-16,3 0-29 16,15 0-3-16,4 0-16 15,5 0 32-15,-6 0 27 16,3 0 10-16,-8 0 5 16,-4 0 1-16,-4 10 1 15,2-1 5-15,-4 2 22 0,-3 3 17 16,-3-1-3-16,0 4 7 15,0-4-18-15,0 0-19 16,-13-1-1-16,-4-2-2 16,-2-2-8-16,-3-2 8 15,2 0-9-15,-2-5-33 16,5-1-72-16,7 0-144 16,7-4-422-16,3-9-702 0</inkml:trace>
  <inkml:trace contextRef="#ctx0" brushRef="#br0" timeOffset="85817.0099">9990 7159 867 0,'0'0'1297'16,"0"0"-1108"-16,0 0-18 15,0 0 45-15,0 0-42 16,0 0-88-16,104-3-53 16,-44 6-33-16,19 5-74 15,-16-1-215-15,-17-2-655 0</inkml:trace>
  <inkml:trace contextRef="#ctx0" brushRef="#br0" timeOffset="89953.6206">12984 6813 1058 0,'0'0'604'0,"0"0"-379"16,0 0-42-16,0 0-24 16,0 0 20-16,0 0-14 15,0-4-11-15,0 2-26 16,0 2-25-16,9 0-25 16,7 0-12-16,10 0-23 15,10 0-16-15,4 0-16 16,5 0-10-16,1-1 0 15,-4 1 4-15,-5 0-5 16,-4 0-23-16,-9 0-16 0,-8 0-28 16,-7 0-33-16,-6 0-84 15,-3 5-90-15,-3 1-343 16,-10-3-168-16</inkml:trace>
  <inkml:trace contextRef="#ctx0" brushRef="#br0" timeOffset="90234.1164">13023 6677 601 0,'0'0'1383'16,"0"0"-1077"-16,0 0-129 16,0 0-64-16,0 0 31 15,0 0-14-15,88-32-51 16,-46 28-44-16,10 4-35 16,12 0-87-16,-12 0-216 15,-10 2-873-15</inkml:trace>
  <inkml:trace contextRef="#ctx0" brushRef="#br0" timeOffset="93684.7128">14500 6653 1265 0,'0'0'587'0,"0"0"-439"16,0 0-32-16,0 0-20 15,0 0 44-15,0 0 6 16,0 0-57-16,9-31-31 16,1 21-28-16,7 0 14 15,-5 2 13-15,5-1 3 16,3 1-18-16,-2-1-14 16,2 4-7-16,6-1 0 15,-4 2-11-15,4 0-4 0,1 2-5 16,-4 1-1-1,3 1 0-15,-8 0 2 0,-1 0-2 16,-4 0 5-16,-3 0-5 16,-7 6-2-16,-3 1-4 15,0 6 6-15,0 3 1 16,-7 0 5-16,-8 3 3 16,-6 3-1-16,-4 0-1 15,-4 5 4-15,-7-3-5 16,2 0-5-16,3-3 7 15,1-1-2-15,5-1 6 16,8-8-2-16,4-2 0 16,7-2-1-16,6-3 3 15,0-4 2-15,0 2-5 16,3-1 1-16,14 1 2 16,12-1 5-16,4-1-10 0,5 0-7 15,1 0-5-15,0 0-18 16,-9 0-31-16,-11 0-26 15,-4 0-65-15,-10 0-131 16,-5 3-331-16,0-2-152 0</inkml:trace>
  <inkml:trace contextRef="#ctx0" brushRef="#br0" timeOffset="93898.0475">15055 6782 1640 0,'0'0'599'15,"0"0"-491"-15,0 0 4 16,0 0 15-16,0 0 34 16,0 0-55-16,0 0-54 15,12 11-36-15,-8-2-16 16,-1-2-62-16,0 2-132 15,-3 0-171-15,0-5-554 0</inkml:trace>
  <inkml:trace contextRef="#ctx0" brushRef="#br0" timeOffset="94484.208">15357 6561 1790 0,'0'0'381'0,"0"0"-230"16,0 0-43-16,0 0 1 15,0 0 28-15,0 0-40 16,0 0-33-16,2 20 27 15,-2-3-49-15,0 2-26 16,0-2-10-16,0 1-4 0,-2-3 5 16,-5-1-5-16,3-2 4 15,-2-5-6-15,0 0 0 16,6-3-1-16,0-2 1 16,0-2-14-16,0 0-7 15,9 0-15-15,10-2 17 16,8-6-14-16,0-2 11 15,-3 1 10-15,0 2 12 16,-2 1-1-16,-1 5 0 16,-6 1 1-16,-2 0 1 15,4 0 6-15,-5 3 7 16,-1 7 2-16,-2 1 5 0,-1 6-2 16,-3 1 2-16,-1 0 8 15,-4 2-5-15,0-4-12 16,-4 3-11-16,-13-6 8 15,-5 1-2-15,-4-4-6 16,-3 0 8-16,-4-3-8 16,3-5-1-16,2-1-23 15,8-1-70-15,4-1-153 16,10-12-287-16,3-3-588 0</inkml:trace>
  <inkml:trace contextRef="#ctx0" brushRef="#br0" timeOffset="94949.2873">15407 6516 1200 0,'0'0'745'0,"0"0"-551"15,0 0 1-15,0 0-23 16,0 0 8-16,0 0-82 15,0 0-57-15,76-5-25 16,-43 3-8-16,3 2-8 16,-4 0-22-16,-3 0-95 0,-6 0-124 15,-7 0-421 1,-10 2-348-16</inkml:trace>
  <inkml:trace contextRef="#ctx0" brushRef="#br0" timeOffset="95482.203">15925 6541 1607 0,'0'0'576'0,"0"0"-400"0,0 0-10 16,0 0-2-16,0 0-27 15,0 0-72-15,0 0-45 16,64-19-13-16,-44 15-6 16,3 1 1-16,-2 0-2 15,0 2 1-15,-6-1 5 16,0 2-5-16,-3 0 0 15,-5 0-1-15,-1 0 0 16,-3 2-7-16,-3 5-1 16,0 4-2-16,-2 3 4 15,-12 6 6-15,-9 2 1 0,-2 4 10 16,-7-1-10-16,4-1 13 16,6-3-8-16,3-2 15 15,5-5 24-15,6-1-6 16,7-6-7-16,1 1-14 15,0-4-3-15,7-1 0 16,16-1 0-16,5-2-15 16,9 0-1-16,4 0-55 15,-5-8-65-15,0-6-177 16,-13 3-553-16,-7 0-794 0</inkml:trace>
  <inkml:trace contextRef="#ctx0" brushRef="#br0" timeOffset="95826.2597">16726 6545 1731 0,'0'0'378'16,"0"0"-220"-16,0 0-13 16,0 0 3-16,0 0 19 0,0 0-56 15,0 0-59 1,0 14-3-16,-9 5 34 0,0 7-21 16,-8 2-17-16,4 3-10 15,-6 0-11-15,1-2-9 16,3 0-8-16,-3-5-1 15,4-3-6-15,3-5-1 16,5-1-6-16,0-5-25 16,0-3-47-16,2-3-86 15,0-4-194-15,-2 0-199 16,3 0-272-16</inkml:trace>
  <inkml:trace contextRef="#ctx0" brushRef="#br0" timeOffset="96091.4009">16532 6552 1461 0,'0'0'363'0,"0"0"-165"16,0 0 26-16,0 0 19 16,0 0-7-16,0 0-106 15,0 0-66-15,-3 5-23 16,6 13 32-16,3 7-4 15,3 6-29-15,2 1-11 16,5-1-19-16,0 3-4 16,0-5-6-16,4-3-8 15,-5-2-51-15,3-4-57 16,-6-5-132-16,-1-4-376 0,-5-5-527 16</inkml:trace>
  <inkml:trace contextRef="#ctx0" brushRef="#br0" timeOffset="98331.6073">16972 6481 660 0,'0'0'627'15,"0"0"-380"-15,0 0 5 0,0 0 8 16,0 0-37 0,0 0-43-16,0 0-58 0,-12 2-56 15,2 13 59-15,1 8 24 16,-4 5-56-16,5 1-45 15,2 1-29-15,4 0-11 16,2-2-8-16,0-4-6 16,0-1-55-16,0-3-72 15,0-4-74-15,0 3-160 16,0-4-315-16,0-5-153 0</inkml:trace>
  <inkml:trace contextRef="#ctx0" brushRef="#br0" timeOffset="98748.5755">17158 6522 1498 0,'0'0'508'16,"0"0"-394"-16,0 0 20 15,0 0 3-15,0 0-5 16,0 0-30-16,0 0 24 15,-35 43-37-15,24-20-42 16,1 6-22-16,4-5-7 16,6 1 0-16,0-3-9 15,0-6 1-15,4-3-4 16,6-7-4-16,3-2 5 0,2-4-1 16,1 0-6-1,5-6-4-15,-3-8-8 0,3-5 5 16,-2-5 6-16,-4-2 0 15,0-5-5-15,-3-2 5 16,-8 0-1-16,-4 3 1 16,0 2 1-16,-4 5-1 15,-12 2-1-15,-9 2-10 16,2 2-47-16,-4 7-34 16,1 5-101-16,6 3-73 15,5 2-355-15,7 0-369 0</inkml:trace>
  <inkml:trace contextRef="#ctx0" brushRef="#br0" timeOffset="99186.4259">17282 6127 1461 0,'0'0'668'16,"0"0"-560"-16,0 0-19 15,0 0 19-15,0 0 26 16,0 0-13-16,0 0-48 16,75-18-20-16,-60 18-17 15,-1 0-16-15,-1 4-4 0,-1 5-7 16,-4 2-8-1,0 2 0-15,-2 2 5 0,-3-1-5 16,-2 2 0-16,-1-2 5 16,0 1-5-16,-1 0 0 15,-10 0 5-15,-3 2 0 16,2-6 0-16,-3 2 1 16,7-7 1-16,4 1-7 15,4-4 0-15,0 0-1 16,7-3-15-16,16 1-37 15,3-1-141-15,9 0-193 16,-8 0-325-16,-7-1-86 0</inkml:trace>
  <inkml:trace contextRef="#ctx0" brushRef="#br0" timeOffset="99756.259">17619 6059 1043 0,'0'0'204'0,"0"0"-26"16,0 0 20-16,0 0 56 16,0 0 10-16,0 0-56 0,0 0-58 15,7-23-40 1,-7 23-18-16,0 0-13 0,0 0-29 15,0 0-25-15,0 5-19 16,0 9-5-16,0 4 14 16,0 6 0-16,0 1-14 15,0 3 5-15,0-2-5 16,0-3 0-16,7-6 5 16,-1-3-6-16,1-4 0 15,2-5-14-15,1 0-3 16,3-5 2-16,-1 0 13 15,-1 0-10-15,3-10 2 16,1-5-1-16,-5-1 5 0,1-2 6 16,-3-1 0-1,-1 3 7-15,-4 1 24 0,-3 2 8 16,0 1-11-16,0 0 5 16,0 4 11-16,0 1-8 15,0 1-1-15,0 3-2 16,0 2-7-16,0 1-5 15,0 0-5-15,0 0-4 16,0 0-5-16,0 14-6 16,0 6 8-16,0 8 23 15,0 3-5-15,0 2-8 16,0 0-13-16,0-3-6 16,-3-3-7-16,-11 5-80 15,2-9-191-15,-1-6-1069 0</inkml:trace>
  <inkml:trace contextRef="#ctx0" brushRef="#br0" timeOffset="100854.7369">18222 6588 751 0,'0'0'938'16,"0"0"-700"-16,0 0-43 15,0 0 6-15,0 0-23 16,0 0 2-16,0 0-40 16,8 0-46-16,-2 0-26 15,0 0-8-15,5 4-4 16,1 4-14-16,2 3-15 0,-1 3-10 15,-1 1-11 1,2 5-6-16,-2 3-1 0,-6-2-1 16,1 2-5-16,-6-4 5 15,-1-3-7-15,0-5-3 16,0-1-10-16,0-4-1 16,-3-4 10-16,1-2 4 15,0 0 9-15,2 0 12 16,0-2-1-16,2-14-11 15,9-5-14-15,5-4 7 16,1-8-1-16,2 2-2 16,0-1 4-16,0 1 4 15,-6 6 1-15,1 7 0 16,-4 4 1-16,-1 4 0 16,-3 5 9-16,0 2 3 0,-1 0 0 15,-2 3 0-15,0 0-10 16,3 9-2-16,-3 6 8 15,1 6 2-15,3 3-2 16,-2 2-7-16,1-3 5 16,2 0-5-16,-2-5-1 15,1-5-1-15,2-3-21 16,1-3-28-16,2-4-41 16,5-3-108-16,-4-1-317 15,-4-9-400-15</inkml:trace>
  <inkml:trace contextRef="#ctx0" brushRef="#br0" timeOffset="101298.7566">18659 6499 1194 0,'0'0'824'0,"0"0"-717"16,0 0-67-16,0 0 10 16,0 0 150-16,0 0-56 15,0 0-34-15,0 64-32 16,3-43-35-16,6-1-24 15,3-3-8-15,-1-6-5 16,-2-2 0-16,-2-4-5 16,0-4-1-16,1-1-7 15,0 0-8-15,2-6-21 16,-1-4 2-16,1-6 2 0,2-2 23 16,-1-2 8-16,-2 0 1 15,-5 3 0-15,-1 3 33 16,1 3 28-16,-4 5-7 15,0 3-1-15,0-1-2 16,0 4-10-16,0 0-14 16,0 0-12-16,0 0-14 15,0 14 6-15,0 3 8 16,0 2-5-16,0 1-4 16,0 0-5-16,3-1-1 15,9-3-15-15,2-3-57 16,1-1-73-16,-3-3-87 15,3-3-132-15,-3-2-359 0,-8-4-480 16</inkml:trace>
  <inkml:trace contextRef="#ctx0" brushRef="#br0" timeOffset="101595.3944">19158 6518 1177 0,'0'0'973'0,"0"0"-852"16,0 0-62-16,0 0 18 15,0 0 91-15,0 0 5 16,0 0-59-16,-72-22-55 16,56 22-24-16,-7 0-11 15,4 10 3-15,-2 2 7 16,4 2 0-16,3 3-13 0,8 2-13 15,3 1-7-15,3-4 10 16,3-2-11-16,16 0-8 16,7-3-34-16,3-4-65 15,4-4-117-15,10-3-145 16,-8-1-429-16,-9-11-711 0</inkml:trace>
  <inkml:trace contextRef="#ctx0" brushRef="#br0" timeOffset="102580.5709">19252 6247 578 0,'0'0'990'0,"0"0"-762"16,0 0 49-16,0 0-25 0,0 0-52 15,0 0-34-15,0 0-52 16,0-3-43-16,3 23 36 16,0 8-4-16,5 7-32 15,0 5-26-15,1 2-17 16,3 1-11-16,-6-4-11 15,1-4-6-15,-1-5-6 16,-1-8-37-16,-2-2-41 16,2-4-70-16,5-9-146 15,-1-3-414-15,-2-4-628 0</inkml:trace>
  <inkml:trace contextRef="#ctx0" brushRef="#br0" timeOffset="103235.1326">19490 6489 1211 0,'0'0'907'16,"0"0"-801"-16,0 0-75 15,0 0 1-15,0 0 65 16,0 0-1-16,91 6-51 15,-77-6-30-15,1 0-14 16,-3 0 7-16,-6-4-1 16,1-4 3-16,-3-3-9 15,-1 2-1-15,-3-2 8 16,0-1 7-16,0 1 1 16,0 0 14-16,0 2 4 0,-7 2 2 15,-6 1-5-15,-3 3-5 16,-1 2 3-16,2 1-2 15,-6 0 3-15,3 10 8 16,5 4 14-16,-4 3-19 16,8 3-14-16,3 4-7 15,6-1-4-15,0 2-7 16,2-4 7-16,13-2-7 16,6-1-1-16,4-7-1 15,5-3-17-15,0-4-42 16,1-4-4-16,-3 0-16 15,-3-8-6-15,-3-7 16 16,-3-5 15-16,-5-3 19 16,-3-1 20-16,-5 0 16 0,-3 4 36 15,-3 7 31-15,0-3-12 16,0 6 10-16,0 6 5 16,0-2-18-16,0 5-16 15,0-1-12-15,0 2-9 16,0 0-8-16,-3 7-6 15,-1 9 23-15,2 7 3 16,2 2 8-16,0 2 0 16,0 1-4-16,11-3-7 15,5-2-10-15,1-6-8 0,0-6-6 16,2-5-9 0,0-6-61-16,3-1-96 0,-4-12-188 15,-5-6-532-15</inkml:trace>
  <inkml:trace contextRef="#ctx0" brushRef="#br0" timeOffset="103410.5355">19732 6182 1994 0,'0'0'260'0,"0"0"-55"16,0 0-46-16,0 0-19 15,0 0-50-15,0 0-90 16,0 0-176-16,31 46-1059 0</inkml:trace>
  <inkml:trace contextRef="#ctx0" brushRef="#br0" timeOffset="106590.2875">4847 9637 1358 0,'0'0'503'15,"0"0"-412"-15,0 0 54 16,0 0 72-16,0 0-44 0,0 0-66 16,7-8-20-16,-7 8-14 15,0-1-11-15,0 1-15 16,0 0 5-16,-1-2-18 16,-11 2-2-16,-13 0 5 15,-8 0 0-15,-15 0-7 16,-10 0-7-16,-2 0-13 15,-4 0-4-15,9 0-5 16,6 0 1-16,13 0 10 16,9-2-6-16,9 2 1 15,9 0-6-15,5 0 1 16,1 0 4-16,3 0 1 16,0 0 4-16,0 0-1 0,0 0-2 15,0 0-8 1,0 0 6-16,0 0 0 0,0 0 0 15,0 0 0-15,0 0 0 16,0 0 0-16,0 0-4 16,0 0 5-16,0 0-6 15,0 0 0-15,0 2-1 16,0 9 2-16,0 2 4 16,0 6-6-16,-6 2 1 15,-5 7 0-15,-2 3 5 16,-5 3-5-16,-3 1 0 15,-1 2 0-15,-1 2-1 16,-2-2 2-16,-2 3-1 16,5-3 1-16,-2 1-1 15,1-8 0-15,1 2 0 0,3-4-1 16,5-2 1-16,-2-6-1 16,7 0 0-16,3-7-1 15,3 0 1-15,3-6-1 16,0-2 1-16,0-1-1 15,0-1 1-15,0 1 0 16,3 0 2-16,6-4 4 16,0 3 0-16,7-1-5 15,2-1 0-15,8-1 5 16,5 0-5-16,6 0-1 0,2 0 1 16,6 0 0-1,1-3 0-15,-1 0-1 0,-2-3-1 16,-1-1-7-16,-8 4 2 15,-7-1 0-15,-5 0-1 16,-8 4-4-16,-8-2-7 16,-2 2-7-16,-4-1-10 15,0 1-37-15,0-3-79 16,0 3-207-16,-7-3-444 16,2 0-388-16</inkml:trace>
  <inkml:trace contextRef="#ctx0" brushRef="#br0" timeOffset="106931.2419">4346 9950 1151 0,'0'0'833'16,"0"0"-680"-16,0 0-23 16,0 0 79-16,0 0 42 15,0 0-61-15,0 0-94 16,19-10-38-16,11 7-18 15,9 0-13-15,4 0-18 0,3 0-9 16,-7 3-28-16,0-4-90 16,-12 1-265-16,-14 3-1145 0</inkml:trace>
  <inkml:trace contextRef="#ctx0" brushRef="#br0" timeOffset="108807.8906">4756 10270 811 0,'0'0'605'15,"0"0"-477"-15,0 0 13 16,0 0 136-16,0 0 1 16,0 0-64-16,12-31-65 0,-12 29-16 15,0 2-35 1,3 0-25-16,-3 0-26 0,0 0-20 15,0 0-15-15,0 5-12 16,-9 14 9-16,-9 8 31 16,-1 9-4-16,-4 7-12 15,-5 5-5-15,4 2-5 16,5-4-13-16,2-5 0 16,4-1 5-16,7-11-5 15,3-6-1-15,0-9 1 16,3-1-1-16,0-6 0 15,12 0 0-15,9-7-18 16,7 0-54-16,2 0-76 16,12-17-149-16,-11 0-271 15,-10 3-133-15</inkml:trace>
  <inkml:trace contextRef="#ctx0" brushRef="#br0" timeOffset="109033.0957">4620 10433 1101 0,'0'0'1092'16,"0"0"-913"-16,0 0-127 15,0 0 13-15,0 0 44 16,0 0-56-16,0 0-53 15,72-7 0-15,-29 7-150 16,-7 0-408-16,-6 0-383 0</inkml:trace>
  <inkml:trace contextRef="#ctx0" brushRef="#br0" timeOffset="109364.4826">4968 10469 1525 0,'0'0'687'0,"0"0"-590"0,0 0-18 15,0 0 32-15,0 0-16 16,0 0-13-16,-39 83-39 16,48-67-22-16,9-4-6 15,4-5-9-15,4-3 0 16,1-4-4-16,-5 0-2 15,0-6-1-15,-8-4 0 16,-1-3 0-16,-7-1 0 16,-6 1-9-16,0 3 1 15,-6 0-3-15,-13 6 1 16,-5 1-2-16,-1 3-41 16,-5 0-95-16,7 3-206 15,7 1-469-15</inkml:trace>
  <inkml:trace contextRef="#ctx0" brushRef="#br0" timeOffset="109737.972">5277 10228 1862 0,'0'0'323'15,"0"0"-230"-15,0 0 6 16,0 0 57-16,0 0-32 16,0 0-68-16,0 0-8 15,3 23 54-15,-3 4-11 16,0 3-27-16,0 2-24 0,-9 6 1 16,0 1-14-16,-3-4-8 15,3-4-5-15,3-2-4 16,0-3-4-16,3-6-5 15,3-6 0-15,0-1-1 16,0-4 0-16,3-2-7 16,6-4-27-16,7-3-25 15,1 0-53-15,5-4-167 16,-4-7-352-16,-6-3-403 0</inkml:trace>
  <inkml:trace contextRef="#ctx0" brushRef="#br0" timeOffset="109949.0098">5114 10347 1264 0,'0'0'651'0,"0"0"-508"15,0 0 21-15,0 0 25 16,0 0-53-16,0 0-58 16,0 0-39-16,121 0-39 15,-54 0-101-15,-12 0-367 16,-8 0-557-16</inkml:trace>
  <inkml:trace contextRef="#ctx0" brushRef="#br0" timeOffset="110349.9037">6196 10146 992 0,'0'0'808'16,"0"0"-559"-16,0 0-7 15,0 0-12-15,0 0-37 16,0 0-88-16,0 0-57 16,94-7-31-16,-61 7-17 15,-5 0-30-15,-4 0-60 16,-2 0-87-16,-5 4-119 16,-4-1-305-16,-4-3-382 0</inkml:trace>
  <inkml:trace contextRef="#ctx0" brushRef="#br0" timeOffset="110583.9697">6075 10003 1540 0,'0'0'384'15,"0"0"-154"-15,0 0 17 0,101 7-61 16,-56-4-85 0,21 4-101-16,-14-1-80 0,-10-3-554 0</inkml:trace>
  <inkml:trace contextRef="#ctx0" brushRef="#br0" timeOffset="121148.5287">7342 10300 616 0,'0'0'716'0,"0"0"-541"15,0 0-73-15,0 0 45 16,0 0 1-16,0 0 7 16,0 4-28-16,0-4-25 15,0 0-15-15,0 0-7 0,0 0 7 16,0 0 15-16,0 0 1 15,0 0 2-15,0 0-22 16,4-3-27-16,-4-1-14 16,3-5-13-16,3-5-17 15,0-5-11-15,3-5 5 16,1-9-5-16,-2-3-1 16,1-7 1-16,0-7 0 15,1 0-1-15,-4-6 0 16,5 7 0-16,-4 6 0 15,-1 4 1-15,0 8 8 16,-3 6-8-16,0 5 20 0,0 6-9 16,-3 7-2-16,0 1 4 15,0 6-13-15,0 0-1 16,0 0-5 0,0 0-4-16,0 0 0 0,0 0 1 15,0 9 7-15,0-1 1 16,0 6-1-16,0-2 1 15,0 2 0-15,0 5 0 16,3-3 1-16,4 3 0 16,-1 2 0-16,2 0 0 15,-2 2 0-15,4 0 7 16,-1 3-7-16,2 1 1 16,2 2 4-16,-1 4-5 0,0 0 0 15,6-3 0-15,-6 3 0 16,4-7 0-16,-5-1-1 15,2-4 0-15,-4-7 0 16,-3-4 0-16,0-5 2 16,4-5 4-16,-2 0 1 15,7 0 5-15,4-12 2 16,2-5-7-16,0-4 7 16,0-1 5-16,-2-2-1 15,-4-1-9-15,-3-2-1 16,-3 0-7-16,-3-1 5 15,0-2-5-15,-3 1 10 16,0-2-5-16,-3-2-6 16,0 0 2-16,0-4-2 15,4-2-1-15,-1-1 0 16,-1 1-5-16,4 6-14 0,0 6 1 16,0 7-16-16,-3 7-22 15,1 11-42-15,-1 2-77 16,-3 29-310-16,0 1-214 15,0 8 172-15</inkml:trace>
  <inkml:trace contextRef="#ctx0" brushRef="#br0" timeOffset="121949.0461">8465 9710 649 0,'0'0'856'15,"0"0"-582"-15,0 0-54 16,0 0 3-16,0 0-48 16,0 0-60-16,0 0-40 15,-24-23-16-15,5 22-15 0,-2 1-6 16,-6 0-9-1,-3 1-4-15,-4 12-1 0,1 6 7 16,-3 4 1-16,6 4-16 16,8 7 5-16,3 1-12 15,11 5 3-15,5-1-2 16,3 1 1-16,17-4-4 16,8-3-1-16,8-6 2 15,4-4-7-15,2-6 8 16,1-4-1-16,-1-3-8 15,4-7 0-15,-1-3 1 16,1 0-1-16,-1-11-14 0,0-8-2 16,-2-3 2-1,-8-5 7-15,0-5 5 16,-9-5 2-16,-7-4 0 0,-7-7 0 16,-6-2 1-1,-3 3 6-15,0 1-6 0,-18 7 7 16,-3 9-8-16,-7 6 0 15,-2 4-9-15,-3 7-12 16,2 7-20-16,4 3-36 16,2 3-81-16,5 14-160 15,4 17-184-15,7-1-4 16,6-6-353-16</inkml:trace>
  <inkml:trace contextRef="#ctx0" brushRef="#br0" timeOffset="122221.9078">8543 9900 1413 0,'0'0'505'15,"0"0"-382"-15,0 0 68 16,0 0 11-16,0 0-8 16,0 0 6-16,0 0-56 15,58 89-75-15,-28-59-46 0,-2-2-23 16,5 10-55 0,-8-7-191-16,-7-5-618 0</inkml:trace>
  <inkml:trace contextRef="#ctx0" brushRef="#br0" timeOffset="124827.3673">9478 9862 1382 0,'0'0'686'16,"0"0"-543"-16,0 0-17 16,0 0 44-16,0 0 11 0,0 0-56 15,0 0-59 1,64-17-19-16,-22 14-9 0,4-1 1 15,-1 1-17-15,-2 3-10 16,-7 0-12-16,-3 0-1 16,-5 0-64-16,-8 0-101 15,-7 0-126-15,-7 0-385 16,-6 0-206-16</inkml:trace>
  <inkml:trace contextRef="#ctx0" brushRef="#br0" timeOffset="125088.6078">9536 9963 1467 0,'0'0'569'0,"0"0"-479"16,0 0 4-16,0 0 111 16,0 0-34-16,0 0-66 15,81 0-61-15,-35 0-44 16,21 0-158-16,-10 0-564 16,-12 0-492-16</inkml:trace>
  <inkml:trace contextRef="#ctx0" brushRef="#br0" timeOffset="134654.7673">10454 9690 1614 0,'0'0'330'16,"0"0"-193"-16,0 0 45 16,0 0 28-16,0 0-79 15,0 0-25-15,30-40-27 16,-11 33-13-16,2-3-11 0,0 5-4 15,6-2-11 1,-2-1-5-16,2 3-18 0,1 1-8 16,-4 1-8-16,-2 3-1 15,1 0 0-15,-10 0 0 16,-4 3-6-16,-5 11-2 16,-4 5 1-16,0 7 6 15,-13 4-5-15,-12 5 6 16,-5 2 2-16,-3-1-1 15,-2-2 5-15,9-4-5 16,-1-8 0-16,11-2 15 16,4-7-2-16,6-5 4 15,6-5-5-15,0 0-2 0,0-3-5 16,9 0 1 0,13 0 2-16,8 0-8 0,6 0 0 15,3-4-1-15,-2-5-39 16,-4 5-38-16,-6 1-89 15,-11 3-211-15,-7 0-606 0</inkml:trace>
  <inkml:trace contextRef="#ctx0" brushRef="#br0" timeOffset="134834.1304">10922 9875 1491 0,'0'0'659'0,"0"0"-564"0,0 0-1 16,0 0 52-16,0 0-24 16,0 0-55-16,0 0-44 15,0 19-23-15,0-2-118 16,0-7-240-16,0 0-481 0</inkml:trace>
  <inkml:trace contextRef="#ctx0" brushRef="#br0" timeOffset="135296.422">11218 9593 1955 0,'0'0'355'16,"0"0"-271"-16,0 0-23 15,0 0 74-15,0 0-5 16,0 0-42-16,0 70-22 16,-3-53-34-16,-5-2-20 15,5-2-4-15,-3-3-7 16,-1-6 0-16,4 2 0 16,3-5-1-16,0-1 0 15,0 0-8-15,6 0-13 16,8 0 7-16,9 0 13 15,-1 0 1-15,4 0 0 16,-6 0 1-16,3 0 0 0,-8 3 0 16,0 7 2-16,-6 4 4 15,-3 3 14-15,-3 2-1 16,-3-3 4-16,0 4 9 16,0 0-5-16,-9-5-7 15,-6 0-12-15,0-3-8 16,-7-5 4-16,5-3-5 15,-2-4-78-15,3 0-129 16,8-14-294-16,2-2-580 0</inkml:trace>
  <inkml:trace contextRef="#ctx0" brushRef="#br0" timeOffset="135497.2914">11243 9528 1905 0,'0'0'483'0,"0"0"-383"15,0 0-16-15,0 0 7 16,0 0-13-16,85-3-45 16,-40 3-33-16,1 3-42 15,-4 7-199-15,-12-4-483 16,-11-3-606-16</inkml:trace>
  <inkml:trace contextRef="#ctx0" brushRef="#br0" timeOffset="135896.1715">11710 9604 1972 0,'0'0'516'16,"0"0"-427"-16,0 0 25 15,0 0-37-15,0 0-31 16,0 0-33-16,0 0-13 16,106-40 0-16,-78 40 0 0,-5 0 0 15,-7 6-1-15,-6 4 1 16,-7 4 0-16,-3 5 6 15,-7 8 26 1,-18 3 9-16,-5 0-11 0,-3 2-1 16,-1 1-8-16,7-9-9 15,9-2 6-15,7-8 0 16,10-1-8-16,1-6-3 16,7-1-1-16,22-5-6 15,8-1-23-15,5 0-99 16,13-12-164-16,-7 0-386 15,-12-4-572-15</inkml:trace>
  <inkml:trace contextRef="#ctx0" brushRef="#br0" timeOffset="136179.4181">12389 9572 1987 0,'0'0'263'0,"0"0"-143"15,0 0 51-15,0 0 35 16,0 0-30-16,0 0-67 16,0 0-43-16,-48 97-30 15,29-63-12-15,2 2-8 0,-2 0-10 16,-1-5-6-16,7-2-5 15,0-6-28-15,4-3-24 16,-1-4-42-16,-1-9-129 16,2-1-351-16,3-6-271 0</inkml:trace>
  <inkml:trace contextRef="#ctx0" brushRef="#br0" timeOffset="136436.0983">12228 9544 1222 0,'0'0'1001'0,"0"0"-851"15,0 0-9-15,0 0 54 16,0 0-26-16,0 0-56 16,0 0-66-1,0 3-24-15,16 24 24 0,5 9-23 16,3 1-12-16,-5 5-11 15,1-3 6-15,-7-2-7 16,-1-3-12-16,-3-5-65 16,-8-2-126-16,-1-7-276 15,0-10-559-15</inkml:trace>
  <inkml:trace contextRef="#ctx0" brushRef="#br0" timeOffset="136674.2313">12610 9502 2196 0,'0'0'381'0,"0"0"-281"16,0 0 28-16,0 0 20 15,-30 82-61-15,27-42-40 16,3 3-18-16,3-2-20 15,5-3-9-15,5-5-13 16,-4-6-75-16,-5-1-126 16,-4-7-265-16,0-9-432 0</inkml:trace>
  <inkml:trace contextRef="#ctx0" brushRef="#br0" timeOffset="137042.5384">12805 9555 1820 0,'0'0'644'0,"0"0"-559"16,0 0 4-16,0 0 85 16,0 0-20-16,0 0-69 15,-39 94-47-15,35-60-17 16,4 0-14-16,0-5-5 0,11-2-1 15,5-8 1 1,6-5-1-16,-1-8 8 0,0-6-8 16,6 0-1-1,-2-6-24-15,-1-14-14 0,-2-3 7 16,-2-5 18-16,-4-7 1 16,-7-5-2-16,-5-1 1 15,-4 0 1-15,0 5 10 16,-7 2 2-16,-12 10-1 15,-4 5-5-15,-5 9-32 16,-15 4-166-16,10 6-366 16,3-2-435-16</inkml:trace>
  <inkml:trace contextRef="#ctx0" brushRef="#br0" timeOffset="137470.6175">12999 9171 1820 0,'0'0'280'0,"0"0"-69"15,0 0 19-15,0 0-21 16,0 0-68-16,0 0-58 15,0 0-34-15,63-20-21 16,-50 20-17-16,-4 0-10 0,0 0 0 16,-2 1-1-16,1 5-1 15,-2 4 0-15,-6 4-5 16,0-2 6 0,0 7-1-16,0-5 0 0,0 3 0 15,-6-1 1-15,-2-4 0 16,2-1 0-16,2-1 8 15,4-1-7-15,0-4 0 16,0-2 0-16,4 0-1 16,16 1-13-16,-2-2-84 15,12-2-163-15,-7 0-332 16,-3-3-401-16</inkml:trace>
  <inkml:trace contextRef="#ctx0" brushRef="#br0" timeOffset="137913.5861">13363 9048 1403 0,'0'0'619'0,"0"0"-476"15,0 0 27-15,0 0-15 16,0 0-30-16,0 0 18 15,0 0-28-15,0 41-54 0,0-22-27 16,0 4-13 0,4-2-15-16,2 2 0 0,0-4-6 15,2 1 0-15,-2-3 0 16,0-4 0-16,-3-4-5 16,0-5 3-16,0-1-22 15,0-3 12-15,4 0 12 16,4-6-9-16,-2-5 1 15,1-8 8-15,-1 0 1 16,-2-1 5-16,-1 0 0 16,-1 3 17-16,-2 0-2 15,0 4 6-15,0 3 5 16,-3 3 3-16,3 5 1 16,-3 2-8-16,0 0-16 15,3 0-12-15,-3 9-8 0,6 10 8 16,-3 6 2-16,4 6 3 15,0 3-5-15,9 23-35 16,-3-11-140-16,-1-8-652 0</inkml:trace>
  <inkml:trace contextRef="#ctx0" brushRef="#br0" timeOffset="138411.2432">14065 9333 1617 0,'0'0'346'0,"0"0"-187"16,0 0-7-16,0 0 79 16,0 0 33-16,0 0-82 15,-101 109-51-15,72-63-45 16,3 1-47-16,0 2-15 16,9-5-18-16,2-6-6 15,3-5 0-15,6-10-6 16,3-3-36-16,1-7-37 15,1-5-80-15,1-8-157 16,0 0-304-16,0-11-579 0</inkml:trace>
  <inkml:trace contextRef="#ctx0" brushRef="#br0" timeOffset="138656.6323">13876 9347 1627 0,'0'0'506'16,"0"0"-438"-16,0 0 40 16,0 0 74-16,0 0 56 15,0 0-54-15,36 92-69 16,-13-49-40-16,5 0-30 16,-4 3-18-16,1-6-15 15,-4-2-11-15,-3-7-1 16,-5-5-7-16,-2-10-48 15,-8 0-68-15,-3-12-144 16,0 0-416-16,0-4-269 0</inkml:trace>
  <inkml:trace contextRef="#ctx0" brushRef="#br0" timeOffset="138863.591">14145 9525 1707 0,'0'0'688'0,"0"0"-548"16,0 0 73-16,-109-1-31 0,63 1-64 15,4 0-48-15,0 4-43 16,2 3-27-16,2 1-28 16,2 2-108-16,13-3-416 15,8-3-1212-15</inkml:trace>
  <inkml:trace contextRef="#ctx0" brushRef="#br0" timeOffset="139543.4649">14512 9419 887 0,'0'0'1384'0,"0"0"-1215"16,0 0-99-16,0 0 28 16,0 0 15-16,0 0-44 15,0 0-33-15,118-63-14 16,-72 60-4-16,-6 3-6 15,-3 0-11-15,-8 10 0 0,-9 3-1 16,-10 3 5-16,-10 8-4 16,0 4 18-16,-18 3 32 15,-10 2-3 1,-5-1-3-16,-3-1-12 0,4-2-6 16,6-5-5-16,9 1-2 15,5-4-13-15,12-1 1 16,0-3-8-16,26-5-1 15,14-2-43-15,8-7-81 16,23-3-184-16,-9-10-271 16,-13-5-213-16</inkml:trace>
  <inkml:trace contextRef="#ctx0" brushRef="#br0" timeOffset="139918.4617">15032 9402 863 0,'0'0'1286'0,"0"0"-1125"15,0 0-55-15,0 0 9 16,0 0 4-16,0 0 8 16,0 0-48-16,-88 76-12 15,82-46-30-15,3 0-13 16,3-1-13-16,0-6-5 16,9 0-5-16,8-5 5 15,-1-2-6-15,7-3 1 16,-1-7 0-16,5-3-1 15,1-3-16-15,5 0-23 16,0-9 0-16,-5-8 5 0,-2-2 18 16,-7-1 15-16,-4-4 1 15,-9-3 2-15,-6-1 16 16,-3 5 16-16,-18-1-9 16,-4 9 5-16,-5 1-15 15,-6 4-9-15,5 6-4 16,4 4-2-16,9 0-14 15,4 1-87-15,14 14-175 16,6-1-321-16,14-1-270 0</inkml:trace>
  <inkml:trace contextRef="#ctx0" brushRef="#br0" timeOffset="140290.3968">15405 9461 876 0,'0'0'1243'0,"0"0"-1088"16,0 0-27-16,0 0 8 15,0 0 6-15,0 0-48 16,0 0-27-16,-59 60-30 16,59-37-18-16,0 3-8 15,16-3-10-15,8-5 5 16,2-1-4-16,6-6-1 15,4-7-1-15,0-4-5 16,-5 0-10-16,-1-6 5 16,-3-10 9-16,-9-4 1 0,-7-3 6 15,-5-8 5-15,-6 2 1 16,0-4 13-16,-11 3 4 16,-7 4 13-16,-6 7-11 15,-1 7-19-15,-1 6-12 16,7 3-1-16,-1 3-60 15,7 6-111-15,10 11-168 16,3 0-400-16,0-4-640 0</inkml:trace>
  <inkml:trace contextRef="#ctx0" brushRef="#br0" timeOffset="141000.5557">16119 9670 1905 0,'0'0'255'15,"0"0"-161"-15,0 0 38 16,0 0 55-16,0 0 9 15,0 0-55-15,0 0-88 16,0-37-38-16,0 17-14 16,0-3 5-16,0-3-4 0,-6-5 4 15,-3-7-5 1,-5-4-1-16,1-6 1 0,1-1 1 16,-6 3-2-16,6 3 6 15,-1 10 23-15,0 12-22 16,6 5-1-16,0 9-5 15,2 5 1-15,4 2-1 16,1 0-1-16,0 0-1 16,0 0-8-16,0 13 9 15,7 3 6-15,10 4-5 16,-2 4 6-16,2-3-6 16,6-3 0-16,-7-1 1 15,4-4-1-15,-1-6 1 16,-4-4-1-16,-1-3 0 15,-1 0 5-15,-3-7-5 0,0-6 0 16,-4-5 5-16,1-1-5 16,-4 3 8-16,0 2 5 15,-3 1 2-15,3 7 11 16,-3 5-10-16,0-1-17 16,0 2-1-16,3 0-6 15,4 9-2-15,-3 8 9 16,5 8 1-16,4 3 5 15,0 9 0-15,-1 1-5 16,4-1 0-16,-2-1-1 16,0 0-1-16,-2-6-22 15,-2-10-37-15,-3 0-59 0,-1-6-75 16,-6-5-89-16,0-2-216 16,0-4-94-16,0-3-242 0</inkml:trace>
  <inkml:trace contextRef="#ctx0" brushRef="#br0" timeOffset="141364.5235">16538 9456 1706 0,'0'0'285'16,"0"0"-151"-16,0 0 84 15,0 0-25-15,0 0-48 16,0 0-25-16,0 0-43 0,22 26-34 15,-8-23-19-15,0-3-14 16,0 0-4-16,4 0-6 16,-6-7-10-16,-5-3-13 15,2-2 10-15,-8-2 1 16,-1 1 10-16,0 2 1 16,-13-1 1-16,-6 5 5 15,-10 0 17-15,1 4 22 16,0 3-13-16,2 0 1 15,6 10-16-15,4 10-4 16,6 0 15-16,7 5-11 16,3-1-5-16,6 3-10 15,14-4-1-15,5-1-22 16,8-4-47-16,0-6-64 16,13-8-153-16,-11-1-406 0,-6-3-163 0</inkml:trace>
  <inkml:trace contextRef="#ctx0" brushRef="#br0" timeOffset="141762.074">16708 9237 1681 0,'0'0'479'0,"0"0"-401"16,0 0 61-16,0 0 17 16,0 0-19-16,0 0-32 15,0 0-32-15,-8-3-37 16,8 29 53-16,4 4-38 15,6 9-11-15,2 4-20 0,5 3-10 16,5-1-8 0,1-3-1-16,3-3 5 0,0-3-5 15,1-9 0-15,-1-6-1 16,-4-6 0-16,4-8-1 16,-6-4-8-16,2-3 9 15,-2-6-1-15,-1-12 0 16,-3-7 1-16,-3-12 1 15,-4-2 0-15,-3-11 17 16,-3 4 0-16,-3 2 11 16,0 6 1-16,0 8 13 15,-6 9-22-15,-3 5-21 16,-1 9 0-16,1 5-43 16,-5 2-71-16,1 0-167 0,4 7-507 15,3-1-1056-15</inkml:trace>
  <inkml:trace contextRef="#ctx0" brushRef="#br0" timeOffset="142366.5267">17749 9601 1258 0,'0'0'564'16,"0"0"-326"-16,0 0 40 0,0 0-38 16,0 0-31-1,0 0-82-15,0 0-81 0,101-1-28 16,-60 1-18-16,-1 0 0 16,-4 0-53-16,-12 1-138 15,-9 5-166-15,-15-3-481 0</inkml:trace>
  <inkml:trace contextRef="#ctx0" brushRef="#br0" timeOffset="142594.4998">17675 9428 2034 0,'0'0'303'0,"0"0"-219"0,0 0-11 16,100 19-73-16,-44-10-7 15,-11 0-587-15,-6-6-1038 16</inkml:trace>
  <inkml:trace contextRef="#ctx0" brushRef="#br0" timeOffset="145999.7345">18856 9276 854 0,'0'0'586'15,"0"0"-416"-15,0 0 23 16,0 0-1-16,0 0 38 16,0 0-31-16,0 0-37 15,42-16-16-15,-42 16-22 16,0 0-26-16,0-3-23 15,0 3-27-15,0 0-17 16,-6 0-7-16,-10 0-7 16,-11 0-2-16,-9 0 3 15,-5 0-9-15,-2 0-2 16,8 0-5-16,6 0-2 0,9 0 1 16,7 0 7-16,7 3-8 15,5-3 0-15,1 1-1 16,0-1 0-16,0 2 0 15,0-1-5-15,0 4 5 16,0 2 0-16,4 4 0 16,1 1 1-16,-2 2 0 15,2 1 1-15,-2-3-1 16,1 4 0-16,-1-3 0 16,-3 0-1-16,0 0 0 15,3-2 0-15,-3-2 0 16,0-2-14-16,0-3-3 15,0-1-6-15,3-3 1 16,4 0 14-16,4 0 9 0,7 0 1 16,2 0-1-16,5 0-1 15,-2 0 0-15,3 0 0 16,-1 0 0-16,-1 3-8 16,-2 4 7-16,1 3 1 15,-6-1 1-15,-3 4-2 16,-3 1 1-16,-4 2-1 15,-4-2-3-15,-3 3 5 16,0-5 1-16,0 1 3 16,-16-3-4-16,-7 1-1 15,-10-6 0-15,-2-4-8 16,-4-1-8-16,4 0-32 0,7 0-53 16,7 0-121-16,11-3-256 15,7 0-409-15</inkml:trace>
  <inkml:trace contextRef="#ctx0" brushRef="#br0" timeOffset="146203.5648">19232 9484 2004 0,'0'0'547'0,"0"0"-469"16,0 0-14-16,0 0-1 16,0 0-24-16,0 0-39 0,0 0-12 15,14 24-182-15,-5-21-631 16</inkml:trace>
  <inkml:trace contextRef="#ctx0" brushRef="#br0" timeOffset="146659.0572">19492 9237 1677 0,'0'0'323'15,"0"0"-114"-15,0 0-23 16,0 0-23-16,0 0-23 16,0 0-44-16,0 0-17 15,-16 30-6-15,5-4-34 16,2 3-19-16,4 2-10 16,5-5-4-16,0 0-5 15,8-5 0-15,13-5 5 16,3-2-6-16,7-6-5 15,4-7-16-15,0-1-16 16,-1-1 4-16,-1-12 0 0,-6-6 18 16,-6-1 14-1,-6-4 1-15,-8-4 12 0,-5-2 8 16,-2 3 16-16,-9 0-8 16,-13 5 1-16,-7 2-14 15,-4 6-8-15,1 4-7 16,-3 5-12-16,4 5-108 15,3 5-185-15,5 9-519 16,13-1-696-16</inkml:trace>
  <inkml:trace contextRef="#ctx0" brushRef="#br0" timeOffset="147313.9028">19911 9175 766 0,'0'0'564'0,"0"0"-461"16,0 0 17 0,0 0 41-16,0 0 93 15,0 0-29-15,0 0-52 0,29-14-20 16,-29 14-30 0,0 0-17-16,0 3-19 0,0 10 26 15,0 4-47-15,0 6-29 16,0 4-23-16,0-2-8 15,0-1-5-15,0-4-1 16,11 0 0-16,6-3-11 16,7-4-8-16,4-4-11 15,3-3-7-15,2-5 1 16,-2-1-11-16,-2 0 1 16,-2-7 16-16,-7-5 21 15,-5-5 8-15,-1 3 1 0,-10-2 3 16,-2 0 59-16,-2 2-15 15,0 2 9-15,-2 1-7 16,-2 1 8-16,0 3 1 16,1 1-16-16,0 3-18 15,3 2-16-15,0 1-8 16,0 0 0-16,0 0-9 16,0 10 2-16,-4 7 7 15,3 5 10-15,1 6 7 16,0 5 4-16,0 3-2 15,0 1 1-15,0-2-7 16,8-4-13-16,2-8 0 16,-7-3-72-16,-3-10-106 0,0-7-370 15,0-3-1487-15</inkml:trace>
  <inkml:trace contextRef="#ctx0" brushRef="#br0" timeOffset="148641.6878">20914 9088 1147 0,'0'0'736'0,"0"0"-515"16,0 0-3-16,0 0-23 15,0 0-9-15,0 0-44 16,0 0-41-16,20-16-44 15,-20 32 4-15,0 7 10 16,0 11-16-16,-3 3-17 16,-11 3-19-16,-1 1-1 15,-5-2-7-15,4-4-10 16,-5-3 4-16,3-3-5 16,5-5-9-16,1-4-23 15,6-6-38-15,3-2-35 16,3-5-88-16,0-4-135 15,3-3-355-15,7 0-196 0</inkml:trace>
  <inkml:trace contextRef="#ctx0" brushRef="#br0" timeOffset="148884.7602">20817 9039 1360 0,'0'0'809'0,"0"0"-684"15,0 0-30-15,0 0 51 16,0 0 16-16,0 0-29 16,0 0 3-16,3 50-30 15,10-11-49-15,10 5-24 16,-3 1-24-16,6 2-8 16,-2-4-1-16,3-1 0 15,-8-9-34-15,-2 1-60 0,0-5-107 16,-5-6-273-16,-3-10-500 15</inkml:trace>
  <inkml:trace contextRef="#ctx0" brushRef="#br0" timeOffset="149152.2153">21326 9062 1382 0,'0'0'947'16,"0"0"-818"-16,0 0-66 15,0 0 87-15,0 0 87 16,0 76-89-16,0-32-58 16,0 1-43-16,0 0-32 15,0-1-15-15,0-4-1 16,0-7-32-16,2-3-40 15,-2 0-87-15,0-11-224 16,0-5-571-16</inkml:trace>
  <inkml:trace contextRef="#ctx0" brushRef="#br0" timeOffset="149535.4189">21554 9095 2099 0,'0'0'291'0,"0"0"-214"15,0 0 56-15,0 0 68 16,0 0-64-16,-62 87-59 16,56-52-36-16,5 8-20 15,1-4-10-15,4-1-4 16,12-3-7-16,3-8 5 15,5-4 0-15,-2-10-5 16,4-9 5-16,0-4-6 16,1 0 0-16,-2-17-14 15,-1-7 8-15,-6-9 5 0,2-3 0 16,-11-10-1 0,-5 0 1-16,-4 1 1 0,0 0 1 15,-10 6 10-15,-10 7-2 16,-1 8-8-16,-1 10-1 15,1 8-19-15,-6 6-107 16,8 10-235-16,6 6-539 0</inkml:trace>
  <inkml:trace contextRef="#ctx0" brushRef="#br0" timeOffset="151461.1625">21827 8613 1709 0,'0'0'356'0,"0"0"-166"16,0 0 17-16,0 0 8 16,0 0-41-16,0 0-53 15,0 0-50-15,9-17-46 16,3 11-18-16,5-1-6 16,4 3-1-16,2 0-2 15,2 0 1-15,0 3 0 16,-4 1 0-16,-4 0 0 15,-2 0 0-15,-8 0 0 16,-4 0-5-16,-3 6-4 16,0 5 9-16,-1 5 1 15,-12 3 1-15,-3 2 0 16,0-1 0-16,-4 2 6 16,1-3-6-16,6-1 0 15,-2-1 5-15,6-5 0 0,4-2-6 16,4-2 2-16,1-2-1 15,0-3 0-15,9 0-1 16,12-3-6-16,2 0-84 16,6 0-128-16,2-6-120 15,-8-5-423-15,-6-4-851 0</inkml:trace>
  <inkml:trace contextRef="#ctx0" brushRef="#br0" timeOffset="151860.6735">22307 8526 29 0,'0'0'1649'0,"0"0"-1356"15,0 0-100-15,0 0-17 16,0 0-2-16,0 0 3 15,0 0-26-15,-82 31-38 16,57-6-45-16,2 3-34 16,8 2-21-16,8 0-4 15,7 1-8-15,0-3 0 16,10 0 1-16,10-4-2 16,4-4-11-16,2-3-5 0,3-9-6 15,-2-7-11 1,-2-1-11-16,-2 0 7 0,-6-16 22 15,-5-3 10-15,-7-4 5 16,-5 1 8-16,-2 0 8 16,-19 3-2-16,-6 5-2 15,-5 3-5-15,-1 5-2 16,1 6-5-16,6 0-64 16,3 26-218-16,10-5-298 15,7 2-322-15</inkml:trace>
  <inkml:trace contextRef="#ctx0" brushRef="#br0" timeOffset="152636.4405">22720 9336 307 0,'0'0'1203'0,"0"0"-1020"15,0 0-13-15,0 0 86 16,0 0-8-16,0 0-65 0,0 0-52 15,-11-26-46 1,11 12-21-16,0-6-20 0,0-3-10 16,0-6-4-16,0-5-9 15,0-5-11-15,0-6-4 16,0-9-5-16,0 3 7 16,0-1-2-16,0 7 37 15,0 8-22-15,0 14 4 16,0 6 5-16,0 11-13 15,0 3-10-15,0 3-7 16,0 0-6-16,0 13 0 16,0 3 6-16,0 11 0 0,0 2 2 15,1 0-1 1,9 1 0-16,4-6 0 16,1-2 0-16,0-5-1 0,2-5-1 15,2-7-17-15,-3-5 3 16,0 0 8-16,4-3 5 15,-3-10-5-15,-2-5 7 16,3-7 0-16,-3-2 2 16,2-3-1-16,-5 1 0 15,0 3 12-15,-2 2 5 16,-4 12-1-16,-1 2 2 16,-2 6-2-16,-3 4-16 15,0 0-1-15,0 0-1 16,0 12-4-16,0 9 5 15,0 9 12-15,-3 7-3 0,3 4 4 16,0 0 2-16,0 4-4 16,0-5-10-16,0-4 0 15,3-3-1-15,1-8-2 16,-1-6-34-16,3-6-27 16,1 0-70-16,2-3-158 15,8 0-256-15,-2 0-212 16,-2-4-152-16</inkml:trace>
  <inkml:trace contextRef="#ctx0" brushRef="#br0" timeOffset="153021.7546">23173 9151 1362 0,'0'0'355'0,"0"0"-91"0,0 0-6 16,0 0-30-16,0 0-66 15,0 0-62-15,0 0-35 16,69-13-29-16,-50 20-21 16,-2-1-7-16,-2-2-8 15,0-1 0-15,-4-3-10 16,-2 0-7-16,-2 0-16 16,-1-4 2-16,-3-6 3 15,-2-3 2-15,-1 0 17 16,0 2 6-16,-1 1 3 15,-10 1 15-15,-6 0 15 0,-4 6 18 16,-5 3 4 0,-2 0-5-16,-3 0-10 0,1 13 5 15,3 6-5 1,5 4 2-16,10 4-11 0,7 0-8 16,5 2-13-16,8-3-7 15,13-2-11-15,10-5-47 16,5-2-58-16,12-7-90 15,-13-7-363-15,-3-3-359 0</inkml:trace>
  <inkml:trace contextRef="#ctx0" brushRef="#br0" timeOffset="153432.722">23435 8897 1681 0,'0'0'242'0,"0"0"-180"16,0 0 26-16,0 0 112 16,0 0 26-16,0 0-24 15,0 0-24-15,-8 93-53 16,8-61-44-16,0 8-35 16,8 3-23-16,1 0-17 15,4 2-5-15,-1-1 1 16,5-2-2-16,-5-8 0 15,1-2 0-15,0-8-1 16,-2-5-11-16,-1-9 0 0,2-9 0 16,0-1 12-16,5-1 0 15,1-18 6-15,3-7-6 16,1-7 11-16,2-4 7 16,0-6-2-16,-3-4-1 15,-2 2 6-15,-7 4 11 16,-5 6 8-16,-4 8-8 15,-1 7-24-15,0 6-8 16,-2 6-24-16,0 5-49 16,-7 3-68-16,-9 0-417 15,-3 6-1256-15</inkml:trace>
  <inkml:trace contextRef="#ctx0" brushRef="#br0" timeOffset="167753.3556">9556 11774 1242 0,'0'0'388'0,"0"0"-285"15,0 0-71-15,0 0 95 16,0 0 96-16,0 0-66 16,0 0-52-16,0 0-19 15,0 0-10-15,3 0-20 16,4 0-7-16,5 0-4 15,0 0-5-15,9 0-17 16,1 0-13-16,11 2-8 16,0 4-1-16,6-4-1 15,-2 4 0-15,-4-5-6 16,-6 2-28-16,-5 0-32 16,-10-3-20-16,0 0-27 15,-9 2-44-15,-3-2-97 0,-6 0-252 16,-9 0-349-16</inkml:trace>
  <inkml:trace contextRef="#ctx0" brushRef="#br0" timeOffset="167997.8335">9675 11659 1341 0,'0'0'521'0,"0"0"-453"15,0 0 34-15,0 0 143 0,0 0-32 16,0 0-98-16,0 0-74 16,104 0-41-16,-59 5-6 15,9 2-186-15,-17-3-463 16,-7-1-558-16</inkml:trace>
  <inkml:trace contextRef="#ctx0" brushRef="#br0" timeOffset="172428.6073">22641 9279 195 0,'0'0'138'16,"0"0"-35"-16,0 0-51 15,0 0-10-15,0 0-11 16,0 0 11-16,20 0-3 15,-20 0-17-15,0 0-15 16,0 0-7-16,0 0-5 0,0 0-50 16,0 0-77-16,0 4-96 15</inkml:trace>
  <inkml:trace contextRef="#ctx0" brushRef="#br0" timeOffset="178048.5141">11064 11410 1637 0,'0'0'566'0,"0"0"-501"0,0 0-37 16,0 0 71-16,0 0 66 15,0 0-53-15,0 0-44 16,0-6-4-16,0 6-11 16,0 0-12-16,0 0-17 15,0 0-12-15,4 0-11 16,4 0 1-16,1 0-1 15,0 0 0-15,1 0 0 16,-4 0-1-16,-6 0 0 16,0 0-11-16,-3 3-4 15,-19 4 15-15,-11-1 0 16,-6 0 15-16,-10 1-1 16,-3-3-7-16,7-1 13 0,6 1 1 15,7-4 3-15,12 0-8 16,4 0 2-16,10 0-5 15,3 3-12-15,-1-3 5 16,4 4-6-16,0-1-1 16,0 3 1-16,-1 1 9 15,-1-1-3-15,1 3-4 16,1 0 5-16,-3-1-5 16,0-1 8-16,0 1 1 15,3-2-2-15,-4 0-2 16,1 1 1-16,0-1-7 15,3-2 0-15,0-1 0 16,0-1-1-16,0-1 0 16,0-1 0-16,0 0 0 15,0 0 1-15,3 0 5 0,10 0 1 16,1 0-1-16,5 0-5 16,-3 0-1-16,4 0 0 15,-1 0-1-15,-2 10 0 16,2-1 0-16,-4 2-5 15,3-1 6-15,-3 3 0 16,-2 1-1-16,-2-1 0 16,-8 2-6-16,0 0 6 15,-3 1-5-15,-6 3-1 16,-15 1 7-16,-11-4 1 16,-6-2 8-16,-7-1 0 15,-8-3-8-15,4-3 1 16,11-5-2-16,8 2-5 0,11-4-25 15,17 0-17-15,2 0-65 16,44 0-387-16,1-6-452 16,1 3-378-16</inkml:trace>
  <inkml:trace contextRef="#ctx0" brushRef="#br0" timeOffset="178310.6447">11231 11682 1901 0,'0'0'375'0,"0"0"-259"16,0 0 7-16,0 0 47 15,0 0-29-15,0 0-54 16,0 0-57-16,-10 33-30 16,10-20-72-16,0 0-212 15,0-7-568-15</inkml:trace>
  <inkml:trace contextRef="#ctx0" brushRef="#br0" timeOffset="178813.7764">11519 11457 970 0,'0'0'598'16,"0"0"-462"-16,0 0 58 16,0 0 51-16,0 0-56 15,0 0-36-15,0 0 30 16,-45 34-29-16,20-11-36 16,1 3-39-16,2 2-28 0,2 2-14 15,7 0-17-15,4-3-12 16,9 0-8-16,0-5-1 15,9-5 1-15,13-3 6 16,8-5-6-16,3-9-11 16,6 0-8-16,-1 0-11 15,1-14 0-15,-3-5 8 16,-12-4 7-16,-6-6-2 16,-5-1 16-16,-10-1 1 15,-3-2 6-15,-6 8 0 16,-13 1 1-16,-5 7 2 0,-1 1-7 15,-1 6-2-15,4 6 0 16,1 4-21-16,6 0-146 16,5 11-163-16,4 5-355 15,6-2-46-15</inkml:trace>
  <inkml:trace contextRef="#ctx0" brushRef="#br0" timeOffset="179346.5528">11886 11355 1247 0,'0'0'732'0,"0"0"-643"15,0 0 19-15,0 0 60 16,0 0 30-16,0 0-33 15,0 0-32-15,-36 75-39 16,23-48-39-16,1 2-25 16,3-1-16-16,-3-2-13 15,6-1 7-15,3-5-8 16,3 0 0-16,0-6-1 16,12-1 1-16,15-6 0 15,3-4-17-15,8-3-14 16,5 0-26-16,-1-13 8 15,0-4 13-15,-6-3-2 16,-6-3 5-16,-12 0 19 0,-4 3 14 16,-8 4 23-16,-6 2 26 15,0 4 18-15,0 3-2 16,0 1 1-16,0 2-2 16,0 2-3-16,0 2-10 15,0 0-22-15,0 0-29 16,0 5-2-16,0 9 2 15,-1 10 19-15,-4 6-5 16,1 2-5-16,-3 2-8 16,1-1 0-16,0-4-1 15,3-3-1-15,3-3-33 16,0-3-82-16,9 0-105 16,8-4-318-16,6-7-787 0</inkml:trace>
  <inkml:trace contextRef="#ctx0" brushRef="#br0" timeOffset="179712.2245">12689 11447 232 0,'0'0'776'0,"0"0"-485"0,0 0 1 16,0 0 54-16,0 0-60 15,0 0-92 1,0 0-30-16,0-13 3 0,-5 13-21 16,-1 0-49-16,-4 15-4 15,-2 8-20-15,-6 8-34 16,3 6-24-16,-7 2-6 15,1 1-9-15,3-4-1 16,-3-3-16-16,6-7-25 16,-1-7-15-16,5-5-23 15,5-4-56-15,-1-3-129 16,7-7-223-16,0 0-105 0,0 0-788 16</inkml:trace>
  <inkml:trace contextRef="#ctx0" brushRef="#br0" timeOffset="179980.6887">12538 11378 1270 0,'0'0'971'0,"0"0"-828"16,0 0-17-16,0 0 34 15,0 0-23-15,0 0-65 16,0 0-38-16,1 13 32 15,16 16 10-15,-2 5-31 16,1 5-15-16,-2 4-9 16,-1 0-3-16,-4-3-12 0,0-4-6 15,3-3 0 1,0-6-62-16,3-1-144 0,-1-13-333 16,-1-3-428-16</inkml:trace>
  <inkml:trace contextRef="#ctx0" brushRef="#br0" timeOffset="180247.0228">12987 11364 1859 0,'0'0'278'15,"0"0"-164"-15,0 0 165 0,0 0-28 16,0 0-56-16,0 0-73 16,-7 90-48-16,7-58-37 15,0 5-20-15,0 0-16 16,0 1-1-16,0-4-7 16,0-5-45-16,-3-2-83 15,-3-4-203-15,-2-6-378 16,2-8-487-16</inkml:trace>
  <inkml:trace contextRef="#ctx0" brushRef="#br0" timeOffset="180688.3853">13159 11351 1903 0,'0'0'318'0,"0"0"-220"16,0 0 55-16,0 0 12 16,0 0-22-16,0 0-19 15,0 0-33-15,-33 89-33 16,33-56-8-16,-3 0-19 16,3 1-7-16,0-2-10 15,0-5-14-15,0-4 2 16,0-3-2-16,3-8 1 0,7-5 1 15,0-3 4-15,6-4 3 16,6 0-9-16,2-10-8 16,2-9-9-16,3-8 1 15,-7-3 5-15,1-6 4 16,-6-4-2-16,-4 1-6 16,-7 5 15-16,-6 4 9 15,-6 8-2-15,-15 2-6 16,-3 3 0-16,-3 4 0 15,-2 3-1-15,9 1-41 16,5 5-51-16,3 4-116 16,9 0-317-16,3 0-341 0</inkml:trace>
  <inkml:trace contextRef="#ctx0" brushRef="#br0" timeOffset="181182.7073">13266 10991 1737 0,'0'0'366'0,"0"0"-146"16,0 0 8-16,0 0-38 15,0 0-54-15,0 0-55 16,0 0-50-16,36-47-22 16,-17 45-3-16,1 2-4 15,2 0-1-15,-1 0-1 16,0 7-2-16,-4 2-4 15,2 1 6-15,-6 3-1 16,-4-3 1-16,-5 0-1 16,-2 0-1-16,-2 3 1 15,0-1 1-15,-12-1 0 16,-7 6 29-16,0-5 2 0,-1 2-7 16,5 0-6-1,0-1-6-15,9-4-3 0,0 1-9 16,6 0 0-16,0-3-8 15,9 0-10-15,12-1-41 16,3-3-109-16,13-3-155 16,-7 0-350-16,-6-3-205 0</inkml:trace>
  <inkml:trace contextRef="#ctx0" brushRef="#br0" timeOffset="181688.8998">13701 10899 920 0,'0'0'642'0,"0"0"-414"16,0 0 107-16,0 0-82 15,0 0-71-15,0 0-28 0,0 0-48 16,4-14-48 0,-4 14-30-16,-13 0-8 15,-1 16 2-15,-1 2 10 0,-5 7-8 16,10 5-6-16,0 4-11 15,7-1-6-15,3-4 1 16,0-2-2-16,0-1-1 16,13-7 1-16,-1-5 0 15,6-4-6-15,0-7-6 16,-1-3-5-16,6 0 4 16,-7-11-11-16,1-5 4 15,-2-3 4-15,-9 0 15 16,-3 2-1-16,-3 3 2 15,0 5 0-15,-9-1-2 16,-10 3 2-16,-4 6-11 0,-4 1-2 16,-4 1-115-16,5 12-195 15,9-3-490-15</inkml:trace>
  <inkml:trace contextRef="#ctx0" brushRef="#br0" timeOffset="186582.7822">14412 11309 1370 0,'0'0'329'15,"0"0"-237"-15,0 0 17 16,0 0 121-16,0 0-15 15,0 0-52-15,0-2-37 16,0 2-24-16,0 0-23 16,0 0-21-16,0 4-16 15,-9 10 12-15,-8 9 38 16,1 9-32-16,-8 5-30 16,2 3-21-16,-5 3-3 15,6 0 3-15,-3-1-3 0,2-5-6 16,7-4 0-16,-3 0 0 15,9-6 0-15,-1-5-1 16,4-2-5-16,3-4-33 16,3-5-34-16,0-4-66 15,0-1-76-15,9-6-81 16,10 0-309-16,2-7-826 0</inkml:trace>
  <inkml:trace contextRef="#ctx0" brushRef="#br0" timeOffset="186946.4505">14158 11361 1058 0,'0'0'594'0,"0"0"-457"16,0 0 59-16,0 0 65 16,0 0-36-16,0 0-56 15,0 0-37-15,1 4-13 16,9 11-4-16,6 9-30 16,2 2-34-16,9 8-19 15,-1 1-14-15,6 2-11 0,-2 2-6 16,-4-2-1-1,0-3-12-15,-11-5-41 0,3-3-32 16,-6-6-88-16,15-4-99 16,-5-6-402-16,-1-7-450 0</inkml:trace>
  <inkml:trace contextRef="#ctx0" brushRef="#br0" timeOffset="187230.6276">14568 11529 1785 0,'0'0'471'16,"0"0"-373"-16,0 0 53 16,-82 0 83-16,38 0-48 15,-9 0-72-15,1 1-53 16,0 2-45-16,3 0-16 16,7-3-110-16,14 0-421 15,11 0-1207-15</inkml:trace>
  <inkml:trace contextRef="#ctx0" brushRef="#br0" timeOffset="188836.9749">15037 11318 1798 0,'0'0'569'0,"0"0"-499"16,0 0-43-16,0 0 65 15,0 0 96-15,0 0-48 16,0 0-52-16,5 0-34 16,-5 13-20-16,0 11 4 15,0 12 2-15,0 3-14 16,0 4-17-16,0 0-9 15,0 0 0-15,0-8-21 16,4-1-54-16,5-11-42 16,3 0-102-16,12-12-144 15,-5-5-509-15,-1-3-524 0</inkml:trace>
  <inkml:trace contextRef="#ctx0" brushRef="#br0" timeOffset="189232.0028">15373 11321 1152 0,'0'0'828'0,"0"0"-681"16,0 0-38-16,0 0 29 16,0 0 12-16,0 0-4 15,0 0-60-15,-27 7 43 0,9 20-28 16,0 5-48-16,6 5-19 15,-1 3-9-15,10-1-5 16,3-2-19-16,0-5-1 16,6-5-8-16,10-4-1 15,8-6 3-15,-2-10 0 16,7-7-4-16,4 0-17 16,-4-14-9-16,3-6-6 15,-2-10 12-15,-8-3 8 16,-3-6 10-16,-5 1 6 15,-8 0 5-15,-6 4 0 16,0 9 1-16,-6 5 1 16,-17 3 0-16,1 7-1 15,-5 3 0-15,2 3-30 16,1 4-142-16,9 0-190 0,5 0-525 16</inkml:trace>
  <inkml:trace contextRef="#ctx0" brushRef="#br0" timeOffset="189649.4638">15837 10912 1913 0,'0'0'322'16,"0"0"-222"-16,0 0-64 16,0 0 2-16,0 0 80 15,0 0 13-15,0 0 6 16,-88 84-44-16,69-54-40 16,6 1-24-16,10 2-11 15,3-4-6-15,3 1-11 16,17-6-1-16,2-4 0 15,5-8-1-15,-5-5-23 16,4-4-16-16,-1-3-1 16,-1 0 12-16,-6-12 8 15,-4-5 12-15,-1 0 8 16,-10 0 1-16,-3 1 0 16,-3 3 1-16,-14 4 4 0,-5 5 1 15,-8 4-6-15,2 0 0 16,1 0-53-16,12 19-227 15,3-2-434-15,12 1-612 0</inkml:trace>
  <inkml:trace contextRef="#ctx0" brushRef="#br0" timeOffset="190076.0182">16682 11268 1827 0,'0'0'323'16,"0"0"-217"-16,0 0-5 15,0 0 60-15,0 0 21 0,0 0-6 16,0 0-64 0,-49 69-40-16,29-38-33 0,-5 5-15 15,2 0-8-15,-1 0 1 16,-2-2-8-16,7-1-2 15,0-4-6-15,-4-2-1 16,7-4-1-16,-1-3-9 16,4-7-44-16,3-4-54 15,10-5-137-15,0-4-265 16,0 0-264-16</inkml:trace>
  <inkml:trace contextRef="#ctx0" brushRef="#br0" timeOffset="190347.1929">16456 11289 1832 0,'0'0'488'16,"0"0"-423"-16,0 0 19 16,0 0 102-16,0 0 10 15,0 0-65-15,0 0-78 16,21 12-4-16,-5 12 6 15,3 6-10-15,4 6-15 16,0 3-15-16,2-2-9 16,-5-1-6-16,3 1-2 15,-4-9-79-15,1-4-40 16,-7-7-84-16,-1-4-96 0,-3-3-318 16,0-10-253-16</inkml:trace>
  <inkml:trace contextRef="#ctx0" brushRef="#br0" timeOffset="190579.9109">16847 11423 1763 0,'0'0'593'15,"0"0"-507"-15,0 0 56 16,-82 0 68-16,43 0-30 15,-6 0-67-15,-3 0-45 16,2 0-32-16,-3 0-21 16,7 0-10-16,6 0-5 0,14 1-71 15,7 8-146-15,12-2-388 16,3-3-494-16</inkml:trace>
  <inkml:trace contextRef="#ctx0" brushRef="#br0" timeOffset="192282.5363">17203 11087 1661 0,'0'0'477'0,"0"0"-403"16,0 0 25-16,0 0 66 0,0 0 28 16,0 0-63-16,0 0-36 15,8-17-16-15,-5 17-20 16,-3 0-24-16,0 4-17 15,3 12 1-15,-3 8 39 16,0 8-11-16,0 5-7 16,0 5-9-16,0 5-13 15,0-4-11-15,0 0-6 16,3-4-1-16,6-6-5 16,-2-3-1-16,0-10-26 15,2-4-24-15,5-6-26 16,-5-6-84-16,14-4-147 15,-1-1-466-15,-5-12-574 0</inkml:trace>
  <inkml:trace contextRef="#ctx0" brushRef="#br0" timeOffset="192455.1867">17457 11368 1855 0,'0'0'376'15,"0"0"-287"-15,0 0 46 16,0 0 54-16,0 0-82 16,0 0-92-16,0 0-15 15,13 46-107-15,7-40-164 0,-8-2-702 16</inkml:trace>
  <inkml:trace contextRef="#ctx0" brushRef="#br0" timeOffset="192936.6375">17933 11087 1262 0,'0'0'1140'16,"0"0"-999"-16,0 0-78 15,0 0 78-15,0 0 32 16,0 0-60-16,0 0-57 0,-31-13-30 16,17 33 1-16,-5 5-6 15,0 6-8-15,2 5-11 16,2 0-2-16,4 0 0 16,4-2-5-16,5-5 4 15,2-2-7-15,0-4 7 16,5-3-10-16,13-7-5 15,-2-7-4-15,10-2 1 16,0-4-2-16,6 0-9 16,-7-14 11-16,-2 1-1 15,-6-3 10-15,-4 0 10 16,-6 7 9-16,-7-3 4 16,0 4 7-16,-18 0-9 0,-7 5 3 15,-7-1-7 1,-4 2-1-16,1 2-4 15,-1 0-2-15,6 0-33 16,11 0-114-16,19 2-182 0,0 2-481 16,9-1-449-16</inkml:trace>
  <inkml:trace contextRef="#ctx0" brushRef="#br0" timeOffset="193238.2988">18467 11123 1478 0,'0'0'814'0,"0"0"-718"0,0 0-32 16,0 0 44-16,0 0 47 15,0 0-10-15,0 0-22 16,-59 23 1-16,33 7-30 15,0 2-32-15,3 6-31 16,1-3-14-16,5 2-16 16,2 0-1-16,-2-7-1 15,5-5-12-15,4-5-43 16,2-6-16-16,3-5-55 16,3-5-135-16,0-1-101 15,6-3-356-15</inkml:trace>
  <inkml:trace contextRef="#ctx0" brushRef="#br0" timeOffset="193477.5652">18285 11112 1842 0,'0'0'625'15,"0"0"-537"-15,0 0 25 16,0 0 14-16,0 0-9 15,0 0-57-15,0 0 15 16,13 57-4-16,7-21-34 16,1 8-19-16,2-1-19 15,0-1 0-15,-4-8-22 0,-5-2-40 16,-4-6-48-16,2-1-134 16,-5-9-241-16,-1-7-427 0</inkml:trace>
  <inkml:trace contextRef="#ctx0" brushRef="#br0" timeOffset="193730.7205">18729 11070 1864 0,'0'0'788'16,"0"0"-704"-16,0 0-57 15,0 0 68-15,0 0 68 0,0 0-52 16,-26 92-32-16,26-56-29 16,0 4-31-16,1-3-11 15,8-1-8-15,-3-6-41 16,-2-3-67-16,-1-4-69 16,0 0-106-16,1-11-186 15,-1-1-356-15</inkml:trace>
  <inkml:trace contextRef="#ctx0" brushRef="#br0" timeOffset="194160.8289">19061 11099 1600 0,'0'0'829'0,"0"0"-732"16,0 0-20-16,0 0 69 15,0 0-11-15,0 0-44 16,0 0-48-16,-72-12-3 16,65 29 11-16,4 8-12 15,0 8-21-15,3 1-9 16,0-1-8-16,0 3 0 16,0-7-1-16,3-5-6 15,1-4-9-15,3-7-10 16,1-6-7-16,2-7 16 0,7 0 16 15,-2-3-26 1,6-15-21-16,1-5 11 0,-2-6 26 16,-1-7 10-1,-6-1 6-15,-4 1-5 0,-8 3 15 16,-1 2 16-16,-7 6-5 16,-9 5-4-16,-8 6-13 15,0 2-10-15,0 1-1 16,3 9-13-16,4-1-80 15,7 3-133-15,10 0-116 16,0 0-302-16,6 0-199 0</inkml:trace>
  <inkml:trace contextRef="#ctx0" brushRef="#br0" timeOffset="194370.3848">19095 10875 1918 0,'0'0'338'16,"0"0"-137"-16,0 0-4 15,0 0-41-15,0 0-42 16,0 0-47-16,88 7-44 16,-55-4-23-16,3 1-2 15,7-4-92-15,-12 0-225 16,-7 0-532-16</inkml:trace>
  <inkml:trace contextRef="#ctx0" brushRef="#br0" timeOffset="194629.5621">19486 10723 2006 0,'0'0'382'0,"0"0"-206"16,0 0 5-16,0 0-32 16,0 0-46-16,0 0-19 15,0 0-6-15,0 51-36 16,0-22-26-16,0 1-14 0,0-1-2 16,4 5-56-1,4-8-87-15,2 3-195 0,1-9-395 16,-2-6-466-16</inkml:trace>
  <inkml:trace contextRef="#ctx0" brushRef="#br0" timeOffset="195165.0328">19765 10763 848 0,'0'0'1309'0,"0"0"-1142"0,0 0-65 16,0 0 19 0,0 0 16-16,0 0-20 0,0 0-15 15,-66-30-36-15,47 27-26 16,0 3-20-16,-1 0-10 16,4 0-8-16,4 7-1 15,-2 6 6-15,8 0-7 16,5 6-7-16,1-2-2 15,0-2 8-15,9 0-7 16,6-4 8-16,0-2-30 16,4-7-15-16,2-2 12 15,-5 0 13-15,4-2-8 16,-8-11-5-16,1 0 17 16,-4-4 16-16,-1-3 8 15,-2 3 14-15,-2 1 20 0,-1 0 16 16,-2 9 10-16,-1 1 12 15,2 2-44-15,-2 4-16 16,0 0-8-16,0 0 0 16,0 14-6-16,0 7 28 15,-6 7-1-15,-1 8-9 16,0 0-4-16,6 8-4 16,1-4-14-16,0 2-1 15,0-5 3-15,5-2-4 16,1-4-1-16,1-8-30 15,-1-4-17-15,0-3-38 16,4-12-111-16,1-1-351 0,-2-3-753 16</inkml:trace>
  <inkml:trace contextRef="#ctx0" brushRef="#br0" timeOffset="196428.4429">20226 11423 535 0,'0'0'835'0,"0"0"-603"15,0 0-92-15,0 0 52 16,0 0 34-16,0 0-3 0,0 0-61 16,-10 0-6-16,10 0-26 15,13 0-45-15,14 0-2 16,7 0-34-16,12 0-40 15,9 0-9-15,7 0-77 16,-7-6-74-16,3-4-110 16,-16 3-264-16,-15 0-235 15</inkml:trace>
  <inkml:trace contextRef="#ctx0" brushRef="#br0" timeOffset="196607.1533">20350 11222 1756 0,'0'0'356'0,"0"0"-265"15,0 0-39 1,0 0 121-16,0 0-26 0,120-3-89 16,-45 6-58-16,-8 3-178 15,-5-5-568-15</inkml:trace>
  <inkml:trace contextRef="#ctx0" brushRef="#br0" timeOffset="197066.5483">21591 10762 1024 0,'0'0'912'16,"0"0"-793"-16,0 0-34 15,0 0 156-15,-116 69 22 16,69-27-57-16,1 7-46 15,7 10-60-15,13 1-59 16,12 3-28-16,14-1-13 16,7-3-102-16,52 3-160 15,-3-15-291-15,2-13-521 0</inkml:trace>
  <inkml:trace contextRef="#ctx0" brushRef="#br0" timeOffset="197683.6895">23322 10736 1610 0,'0'0'548'15,"0"0"-435"-15,0 0-16 16,0 0 27-16,0 0 44 16,58 119-36-16,-12-32-36 15,5 17-41-15,-5-7-32 16,-16-22-13-16,-18-28-9 15,-12-18-1-15,0-2-12 16,-12 3-21-16,-7-6-21 16,-22-12-82-16,7-5-144 0,5-7-677 15</inkml:trace>
  <inkml:trace contextRef="#ctx0" brushRef="#br0" timeOffset="198348.9648">24349 10667 788 0,'0'0'891'16,"0"0"-746"-16,0 0 17 15,0 0 94-15,0 0-59 0,0 0-33 16,0 0-39-16,0-9-48 16,0 22-23-16,0 12 51 15,2 9-41-15,9 9-33 16,8 7-10-16,3 8-20 15,7 3 17-15,-2 1-7 16,-1-2-11-16,-5-7 0 16,-6-6-10-16,-5-12-10 15,-7-2 13-15,-3-7 5 16,0-9 1-16,-14-7-8 16,-4-6 9-16,-8-4 0 15,-1 0 0-15,-1-17 9 16,1-3 3-16,5-7-5 0,8-5 5 15,7-1-9 1,7-4-3-16,0 1-10 0,11 3-16 16,5 5-50-1,5 0-103-15,0 11-204 0,-9 4-690 0</inkml:trace>
  <inkml:trace contextRef="#ctx0" brushRef="#br0" timeOffset="198598.6267">23911 10580 1802 0,'0'0'565'0,"0"0"-461"16,0 0 54-16,0 0 16 16,85-5-69-16,5 5-20 15,26 5-37-15,-6 7-48 16,-19-3-6-16,-13 4-149 16,-36-9-194-16,-8 2-591 0</inkml:trace>
  <inkml:trace contextRef="#ctx0" brushRef="#br1" timeOffset="210181.6498">24945 11387 1098 0,'0'0'388'16,"0"0"-218"-16,0 0 14 15,0 0 17-15,0 0-63 16,0 0-57-16,0 0-23 16,0-2-18-16,-5 2-18 15,-1 0 18-15,-2 0 15 16,-5 0-16-16,0 0-11 16,-8 6 0-16,-3-3 10 15,-5 0-12-15,-7 3-5 16,-5-5 14-16,-8 2-6 15,-3 0-2-15,-6-3 0 16,-5 0 15-16,-1 0 18 0,0 0-13 16,3 0-5-16,3 0-9 15,7-3-7-15,8 3-7 16,8 0-7-16,10 0-11 16,7 0 0-16,3 0-1 15,4 0 2-15,2 0-1 16,5 0-1-16,-2 0-7 15,3 0-8-15,2 0-18 16,1 7-16-16,0-4-44 16,0 4-83-16,7-1-148 15,6-2-580-15</inkml:trace>
  <inkml:trace contextRef="#ctx0" brushRef="#br1" timeOffset="211799.0845">24429 11598 461 0,'0'0'320'0,"0"0"-120"16,0 0-78-16,0 0 6 16,0 0 23-16,0 0-11 15,0 0-3-15,0-16 5 16,0 16-13-16,0-3 7 15,0 3-10-15,0 0-15 16,0 0-10-16,0 0-21 16,0 0-3-16,0 0-2 0,0 0-16 15,0 0-21 1,0 0-17-16,0 0-14 0,0 0-6 16,0 0-1-16,0 0-7 15,0 0-1-15,0 0 8 16,0 0 0-16,0 3 1 15,0 0 11-15,0 4 6 16,0 3 4-16,0 4 4 16,0 2-4-16,-2-2-8 15,2 1-2-15,-1 2-3 16,1-1 4-16,0-2-4 16,-2-1-2-16,1-1 5 0,-1-1-3 15,1-1-3 1,-1 0-5-16,2-7 5 0,0 4 0 15,0-1-5-15,0-2 8 16,0 3 0-16,0-1 0 16,0 1 0-16,2 3 5 15,-1-1 2-15,-1 1-7 16,0 0-8-16,0 3 1 16,0-3-2-16,0 3 1 15,0-2 1-15,0-2 4 16,0 1-6-16,-1-3 1 15,-1 2 0-15,2-2 0 16,0 3 1-16,0 0-1 16,0 0 1-16,0 0 4 15,0-3-4-15,0 3-1 0,0-3 0 16,0 1 0-16,0-1-1 16,0 0 0-16,3 0 0 15,2 0-2-15,-1-4-5 16,1 6 7-16,2-5 1 15,-3 2 6-15,2-2-7 16,-1 2 0-16,0-3 0 16,-1 1 1-16,3-3-1 15,-1 2-1-15,3-3-1 16,5 0 2-16,-1 0-2 16,6 0-6-16,1-3-3 15,1-4-4-15,0 3 14 16,-5-2-23-16,0-1-21 0,0 0-46 15,-2 0-75-15,-2-6-105 16,-4 3-470-16,-4-3-360 0</inkml:trace>
  <inkml:trace contextRef="#ctx0" brushRef="#br1" timeOffset="212509.945">24318 11807 525 0,'0'0'530'0,"0"0"-365"16,0 0 23-16,0 0 65 15,0 0 41-15,0 0-66 16,0 0-47-16,-1-6-48 0,2 6-38 16,2 0-13-16,2 0-5 15,1 0-13-15,3 0-17 16,4 0-18-16,5 0-5 15,7 0-7-15,8-4-10 16,3 4-5-16,4-3-1 16,-4 0-1-16,-6 3 1 15,-8 0-1-15,-8 0-5 16,-5 0 4-16,-6 0-26 16,-3 0-39-16,0 0-56 15,0 0-39-15,-11 0-57 16,-1 0-150-16,-1 3-373 0</inkml:trace>
  <inkml:trace contextRef="#ctx0" brushRef="#br1" timeOffset="213666.9885">25385 10812 637 0,'0'0'743'15,"0"0"-633"-15,0 0-60 16,0 0 94-16,0 0 78 16,0 0-21-16,0 0-55 15,0-16-45-15,0 16-35 0,0 0-23 16,0 0-4-16,0 3-3 16,-1 6 32-16,-2 6 21 15,0 5-21-15,-1-1-13 16,1 7-19-16,0-2-9 15,2 3-13-15,-2-2-2 16,1 5-4-16,-2-3-7 16,3 2 5-16,-1 1 3 15,2-3-8-15,0-1 10 16,0 3-5-16,0-5-6 16,0-2 2-16,0-1 4 15,0-1 1-15,0 0 4 0,0-2-4 16,3 0-6-16,1-2 1 15,-1 1-1-15,0 0 0 16,0-4 0-16,2-1-1 16,0 1 0-16,2-3 0 15,3-3 0-15,1 0 6 16,4-1 9-16,0-5-3 16,2-1-6-16,2 0-4 15,1 0-1-15,3 0-1 16,-2-10-1-16,3 0-36 15,-2 0-40-15,-4-1-61 16,0-4-82-16,-6 2-378 16,-5 4-391-16</inkml:trace>
  <inkml:trace contextRef="#ctx0" brushRef="#br1" timeOffset="214148.3917">25246 11083 618 0,'0'0'625'0,"0"0"-385"15,0 0 7-15,0 0 63 16,0 0-46-16,0 0-62 0,0 0-31 16,-9-7-29-1,9 7-42-15,14 0-27 0,5 0-10 16,7 0-27-16,6 0-9 16,8 0-14-16,-1 0-7 15,-1 0-6-15,-7 0-6 16,-9 0-53-16,-14 0-130 15,-8 4-396-15,0-1-1032 0</inkml:trace>
  <inkml:trace contextRef="#ctx0" brushRef="#br1" timeOffset="217776.0515">8913 13118 1458 0,'0'0'524'0,"0"0"-433"16,0 0 43-16,0 0 67 15,0 0-9-15,0 0-46 16,10-10-56-16,-10 10-28 16,0 0-15-16,0 1-22 0,-3 15 8 15,-10 7 24 1,-4 9-17-16,-5 9-10 0,-2 2-7 16,-1 7-5-16,-5-2 3 15,0 2-5-15,-1-3-1 16,5-2-6-16,-3-1-3 15,9-8 3-15,4 0 2 16,7-6-5-16,4-7-5 16,5-6 0-16,0-1 0 15,5-6 1-15,11-3 8 16,5-4-1-16,6-3-9 16,3 0 0-16,1-7-43 15,-4-3-19-15,-2-3-25 16,-8 0-58-16,2 1-134 15,-10 5-327-15,-2-4-181 0</inkml:trace>
  <inkml:trace contextRef="#ctx0" brushRef="#br1" timeOffset="218067.0398">8620 13379 1796 0,'0'0'490'15,"0"0"-392"-15,0 0 30 16,0 0 6-16,0 0 7 15,97-3-67-15,-51 3-42 16,-1 0-32-16,0 0-5 16,-2 3-79-16,-1 7-158 15,-12-1-378-15,-8 1-230 0</inkml:trace>
  <inkml:trace contextRef="#ctx0" brushRef="#br1" timeOffset="221155.2215">24490 11949 720 0,'0'0'0'0</inkml:trace>
  <inkml:trace contextRef="#ctx0" brushRef="#br1" timeOffset="222799.3183">9211 13538 1813 0,'0'0'369'0,"0"0"-265"15,0 0-25-15,0 0 98 16,0 0 4-16,0 0-75 16,0 0-43-16,24 6-8 15,-6 1-2-15,6 0-19 16,1-1-18-16,5-2-7 15,-2-1-9-15,-4-3-24 16,-3 2-85-16,0-2-131 16,-9 0-139-16,-2 0-484 0</inkml:trace>
  <inkml:trace contextRef="#ctx0" brushRef="#br1" timeOffset="223013.4223">9214 13462 1380 0,'0'0'716'0,"0"0"-619"0,0 0-8 16,0 0 115-1,0 0-40-15,0 0-103 0,97 0-61 16,-18 6-109-16,-10-2-399 15,-8-1-527-15</inkml:trace>
  <inkml:trace contextRef="#ctx0" brushRef="#br1" timeOffset="224118.116">24693 12246 377 0,'0'0'623'15,"0"0"-422"-15,0 0-33 16,0 0 40-16,0 0 37 16,0 0-4-16,0 0-76 15,-18-10-61-15,0 7 4 16,-11 0-17-16,-7 0-39 16,-5-4-52-16,1 3-12 15,-6-2-240-15,11 5-320 16,11-2-185-16</inkml:trace>
  <inkml:trace contextRef="#ctx0" brushRef="#br1" timeOffset="224346.7056">24667 12348 1337 0,'0'0'898'0,"0"0"-787"0,0 0-72 15,0 0 54-15,-110-22-30 16,58 12-63-16,6 3-116 16,13 0-546-16</inkml:trace>
  <inkml:trace contextRef="#ctx0" brushRef="#br1" timeOffset="228531.5928">9881 13293 1332 0,'0'0'546'15,"0"0"-444"-15,0 0 23 16,0 0 80-16,0 0-5 16,0 0-34-16,0 0-31 15,0-3-44-15,9 0-26 16,4-1-26-16,7 1-6 15,2-4-11-15,8 2-15 16,2-1-6-16,3 1-1 0,1 5-6 16,-6 0-1-1,-5 0-5-15,-8 0-3 0,-4 0-9 16,-7 5 5-16,-6 3 5 16,0 5 1-16,0-2-1 15,-12 2 11-15,-6 2 3 16,-3-1 14-16,-6 0-8 15,-1-2 3-15,1-1 0 16,5-1-3-16,1-3-5 16,9 1 0-16,3-4-1 15,6-1 0-15,3 0-1 16,0 1-16-16,0 3 4 16,0 2 2-16,9 2 11 15,0 2 1-15,1 0 0 0,0-3 0 16,0 4 0-16,0-5 0 15,-4 1-1-15,0 0 1 16,-6 0 0-16,3-3 0 16,-3 2 13-16,0-2-1 15,-6-3-1-15,-13 2 26 16,-1 1-1-16,-5-2-9 16,-5-3-13-16,3 0-7 15,2 1-8-15,4-3-9 16,9 0-31-16,9 3-44 15,3-3-115-15,9 4-317 16,9-4-525-16</inkml:trace>
  <inkml:trace contextRef="#ctx0" brushRef="#br1" timeOffset="229999.306">10491 13260 804 0,'0'0'827'0,"0"0"-661"16,0 0-33-16,0 0 83 16,0 0-11-16,0 0-83 15,0 0-54-15,0-13-13 16,0 13 0-16,-7 0-3 0,-2 0-16 16,-8 3 3-16,-2 9 15 15,-5 6 7-15,-1 2-1 16,-1 7-18-16,1-1-12 15,1 1-11-15,5 1-9 16,8 2-10-16,5-3-9 16,6-3 9-16,0-5 0 15,7 1 1-15,10-4-1 16,1-5-7-16,3-2-1 16,1-5 2-16,-2-1-1 15,2-3-17-15,2 0 0 16,-6-3 13-16,-2-4 5 15,-2-3-1-15,-4 0 7 0,-7-1 2 16,0 5 14 0,-3 0 16-16,0-1-8 0,-10 0-12 15,-7 4-11-15,-11-1-1 16,-5 2 0-16,0 2-1 16,-1 0-38-16,10 0-85 15,5 0-109-15,13 6-354 16,6 1-244-16</inkml:trace>
  <inkml:trace contextRef="#ctx0" brushRef="#br1" timeOffset="230524.0574">10848 13284 150 0,'0'0'1685'0,"0"0"-1384"16,0 0-233-16,0 0-5 15,0 0 84-15,0 0-13 16,0 0-12-16,-33 23 6 15,18-1-36-15,-3 2-35 16,6 3-18-16,-1 1-18 0,3 2-20 16,9-3-1-16,1-3-8 15,1-5 8 1,12-3 5-16,6-6-3 0,2-6 4 16,0-4-6-16,6 0-12 15,1-8-17-15,2-8-2 16,0-3 2-16,-5-7-5 15,-1-1 12-15,-3 0 15 16,-8-3 7-16,-2 1 24 16,-11 6 11-16,0 2 4 15,0 3 8-15,-17 7-17 16,-5 1-11-16,-2 5-9 16,-1-1-3-16,2 6-7 0,1 0-6 15,4 2-44 1,6 11-80-16,6 0-128 0,6 6-131 15,0-1-281-15,0-6-319 0</inkml:trace>
  <inkml:trace contextRef="#ctx0" brushRef="#br1" timeOffset="230996.1864">11237 13270 2082 0,'0'0'361'16,"0"0"-268"-16,0 0-50 16,0 0 82-16,0 0-19 15,0 0-56-15,0 0 0 16,-39 33-2-16,23-13-12 15,1 9-18-15,0-2-7 16,3-1-11-16,2 1-9 16,7-4 8-1,3-6-1-15,0 0 1 0,10-8 1 16,8-3 1-16,9-6-1 16,3 0-13-16,1-3-17 15,2-9 15-15,-3-5 2 16,-2-3 1-16,-4-4 11 0,-6-2-7 15,-5 0 8-15,-5-4 18 16,-8 6 2-16,0-1 2 16,-4 5 2-16,-13 3-6 15,-4 0-7-15,-3 7-4 16,-5 4-7-16,6 2-8 16,-1 4-91-16,3 4-155 15,2 6-373-15,8 3-393 0</inkml:trace>
  <inkml:trace contextRef="#ctx0" brushRef="#br1" timeOffset="231914.7876">12035 13369 1627 0,'0'0'382'0,"0"0"-190"16,0 0 42-16,0 0-44 16,0 0-91-16,0 0-38 15,0 0-1-15,-80-3 4 16,50 6-28-16,3 4-17 0,3-3-2 15,8 5-8-15,2-5-2 16,4 1-7-16,7-1-1 16,0 2 0-16,3 1-11 15,0-3 11-15,0 2 1 16,0 1 4-16,9 0-4 16,2 2 0-16,2-2 0 15,6 0-9-15,-3 0 9 16,7-1 0-16,-4 3 0 15,4-2 0-15,-4 0 7 16,-1 2-6-16,-6-2 0 16,-3-3 5-16,-6 2 7 15,-3 0-5-15,0-1 7 16,-3 1 14-16,-12-2 13 16,-9 2 15-16,-1-2-12 0,-5-1-16 15,-2 0-10-15,3-3-7 16,5 0-12-16,3 0-6 15,4 0-63-15,10-6-121 16,1-1-444-16,3 0-1398 0</inkml:trace>
  <inkml:trace contextRef="#ctx0" brushRef="#br1" timeOffset="235711.0505">25333 10211 1787 0,'0'0'382'0,"0"0"-244"16,0 0 34-16,0 0 23 16,0 0-30-16,0 0-51 15,0 0-41-15,6-36-36 16,-2 35-11-16,-1 1-7 16,0 0-2-16,-1 1-4 15,-1 12-4-15,2 4 12 16,-1 9 3-16,1 7-6 15,2 3-10-15,1 0-8 16,1 2 1-16,0-2-1 16,2 0 0-16,-3-6 0 0,0-3 0 15,-3-5 0 1,0-1 0-16,-2-5-1 0,1-3 1 16,-1-7-1-16,1 2 1 15,-1-5 0-15,4-3 0 16,-5 0 6-16,1 0-5 15,2 0-1-15,2-11-6 16,2-2-6-16,2-3 12 16,1-4 0-16,1 3 0 15,-2 1 0-15,1-2 1 16,1 2 0-16,-2 0-1 16,3 0 2-16,-3 2-2 15,-2 5 1-15,1-1 1 16,-3 6-2-16,0-2 0 15,-2 3 0-15,-2 3-1 0,1 0 1 16,0 0 0-16,1 0 0 16,-2 0-2-16,2 0 1 15,2 0-7-15,0 3 7 16,0 7 1-16,-1 3 0 16,-1 3 7-16,2 4 5 15,-4 3-12-15,2-6 1 16,-1 2-1-16,1-2 0 15,0-3 0-15,-2-2-1 16,1-5 0-16,-1 0-43 16,1-3-22-16,1-2-43 15,0-1-121-15,0-1-89 16,-2 0-418-16,1 0-371 0</inkml:trace>
  <inkml:trace contextRef="#ctx0" brushRef="#br1" timeOffset="236281.9059">25748 10390 373 0,'0'0'727'0,"0"0"-438"15,0 0-59-15,0 0 11 16,0 0-23-16,0 0-56 16,0 0-27-16,0-6-43 15,0 6-13-15,0 0-4 16,0 0-9-16,0 0-9 15,0 6-1-15,0 7 1 16,0 1-18-16,0 4-21 16,0 0-9-16,0 1-3 15,0-2-5-15,0 2 5 0,0-4-6 16,0-3 1 0,0-1-1-16,0-5 0 0,0 0-1 15,0-6 0-15,0 0 1 16,0 0 27-16,0 0 37 15,0-9-6-15,0-8-37 16,4-3-7-16,5-3 1 16,3-4 3-16,-2 0-9 15,2 2-8-15,-1 2 0 16,-1 3 7-16,2 6-8 16,0 4-6-16,4 4-4 15,2 2-13-15,8 4-28 16,2 3-64-16,12 24-128 15,-4 4-385-15,-9-2-377 0</inkml:trace>
  <inkml:trace contextRef="#ctx0" brushRef="#br1" timeOffset="239719.9953">12580 13442 1197 0,'0'0'488'16,"0"0"-420"-1,0 0 8-15,0 0 99 0,0 0 10 16,0 0-87-16,88-40-48 16,-61 34-20-16,2-1-12 15,9-3-3-15,2 0-4 16,2 0-5-16,4-3-6 15,2 0 1-15,1 3-1 0,-1-1 0 16,4 2-1 0,1-1 1-16,6 0-1 0,2 0 1 15,0 1 0-15,5-1 0 16,10-1-1-16,21-4 2 16,24-2 0-16,13 0 12 15,-1-3-7-15,-3 7-5 16,-10 0 0-16,6 2 5 15,-5 2-5-15,-1-1 9 16,0 0 2-16,-1 0 4 16,2 0-2-16,3-3 8 15,2 0-9-15,10-1-11 0,7-1-1 16,7 1-1 0,-2-5-5-16,4 2-15 0,-2 0 7 15,0 4 4-15,-1 0 9 16,-5 0 0-16,1-2 1 15,-3 3-1-15,-6 2 1 16,-2-2 0-16,-1-2 4 16,4 1-5-16,2-4-2 15,8 1 1-15,2 2 1 16,7 0-1-16,-6-1 1 16,-2 1 1-16,-3 1 0 15,-5-3 4-15,-6 5-5 16,-2-2-1-16,-5 1-1 15,-3-1 1-15,-5 3 1 16,-1 3 0-16,-5-3 0 16,2 0 1-16,-8 3-1 0,-2-3-8 15,-2-3-1-15,-3 4 0 16,-6-2-1-16,-3 2 1 16,-3 2 2-16,-4 0 7 15,-1 4-1-15,-1 0 1 16,0 3-15-16,-15 0-2 15,-7 0 3-15,-12 0 3 16,10 0 2-16,24-5-11 16,18 3-15-16,-2-5-7 15,-17 4 6-15,-22-1 21 16,1-2-1-16,0 3 7 16,8-1-20-16,9-1-35 0,-12 0-6 15,4 3 4 1,-4-5 25-16,-4 1 10 0,-2-1 15 15,-3 0 7-15,0 0 2 16,-1 2 6-16,5 0 1 16,-4-1 0-16,4 2 1 15,2-3 17-15,4 1 1 16,1-4-7-16,15 1-2 16,14-4-8-16,16 2 0 15,-3-6 8-15,-18 8-8 16,-21 2-1-16,-21 1 1 15,-2-1 5-15,11 1 2 0,10-5 4 16,10-1 34 0,1-2 8-16,-5 1-6 0,5 0-24 15,-2-4-19-15,0 3-6 16,-2-2-1-16,1-3-9 16,-8 1 10-16,-2 2 0 15,-5-1 0-15,-9-1 0 16,-7 4 1-16,-6-1 0 15,-6 0 8-15,-3 2-2 16,-3 0 5-16,-2 4 9 16,-3-2-11-16,0-2-8 15,-3 3 5-15,-2 0-7 16,-3-3 0-16,-4 3 0 16,1-1-28-16,-4-2 1 15,-4 4-7-15,-3 2 29 0,0-2 5 16,0 5 0-16,-6-2 1 15,-9 2 0-15,0 1 1 16,-4 0 6-16,-1-1 4 16,0 1-1-16,-1 0-9 15,3-1-1-15,2-2 0 16,3 5 5-16,6-2-5 16,1 0 0-16,5 3 10 15,-1 0 5-15,2 0 7 16,0 0-11-16,0 0-12 15,6 0 1-15,3 3 14 16,2 7-15-16,3-3 1 16,3 3-1-16,1-3 0 15,1 3 1-15,4-4-1 16,-4 1 1-16,0-1 5 16,-1-2-5-16,-3 1 5 0,-3-1 3 15,-4-1 16-15,-8 0 26 16,0 2 12-16,0 1-2 15,-16 4 30-15,-9 9 16 16,-12 2-19-16,-14 5-37 16,-9 7-51-16,-41 16-61 15,11-10-424-15,9-2-1179 0</inkml:trace>
  <inkml:trace contextRef="#ctx0" brushRef="#br1" timeOffset="241072.1602">8981 15460 1618 0,'0'0'347'0,"0"0"-254"15,0 0 59-15,0 0 61 16,0 0-54-16,0 0-51 16,0 0-1-16,57 0-7 15,-20 3-21-15,2-3-20 16,3 1-24-16,4 1-20 15,-1-2-9-15,-9 4-6 16,-5-1-1-16,-7-3-41 16,-11 4-59-16,-7-1-120 15,-6 6-154-15,-13-1-439 16,-2 2-134-16</inkml:trace>
  <inkml:trace contextRef="#ctx0" brushRef="#br1" timeOffset="241332.8534">8993 15657 1395 0,'0'0'830'0,"0"0"-720"16,0 0 50-16,0 0 77 16,94 0-94-16,-47 0-94 0,8-2-49 15,16-1-97-15,-13 0-385 16,-13 2-890-16</inkml:trace>
  <inkml:trace contextRef="#ctx0" brushRef="#br1" timeOffset="245997.1832">10218 15312 882 0,'0'0'849'0,"0"0"-714"0,0 0-75 16,0 0 149-16,0 0 44 15,0 0-69-15,0 0-47 16,0 0-17-16,0 0-20 16,0 0-25-16,0 0-19 15,0-4-21-15,6-2-14 16,0-1-15-16,9-4-5 15,0-1 4-15,1 1-5 16,1 1-1-16,2 0 0 16,-1 1 0-16,0 3 0 15,1 1 0-15,-2 3-1 16,2 2 1-16,-7 0 0 16,3 0-1-16,-6 0-5 0,0 2 5 15,-6 6-5 1,0 1 5-16,1 4-5 0,-4 4 1 15,0-1 4-15,-10 2-4 16,-8 5 6-16,-3-1 0 16,-1-1 1-16,-5 5 0 15,-2-4 0-15,1 2 0 16,1-1 0-16,-1 1 0 16,4-4-1-16,2-5 5 15,8 2-5-15,8-7 0 16,-1 0-1-16,7-3 1 15,0-3 0-15,0-1 1 0,16 0 11 16,8-3 3 0,6 0-6-16,1 0-3 0,5-4-5 15,-6-2-1-15,-2 1-1 16,-8 3-17-16,-1-1-33 16,-10 1-50-16,-1 2-73 15,-4 0-77-15,-4 2-339 16,0 3-279-16</inkml:trace>
  <inkml:trace contextRef="#ctx0" brushRef="#br1" timeOffset="246238.9808">10646 15502 2049 0,'0'0'593'0,"0"0"-522"15,0 0 91-15,0 0 20 16,0 0-94-16,0 0-58 16,0 0-30-16,54 20-48 15,-30-10-187-15,-5-6-843 0</inkml:trace>
  <inkml:trace contextRef="#ctx0" brushRef="#br1" timeOffset="248588.6138">11070 15288 582 0,'0'0'1369'0,"0"0"-1139"0,0 0-132 15,0 0 102 1,0 0 26-16,0 0-77 0,0 0-64 15,6-36-40-15,3 29-4 16,0 3-13-16,7-4-6 16,-2 4-5-16,5-4-5 15,-1 6-5-15,3-1-5 16,-2 0-1-16,-2 2 0 16,-4 1 0-16,-4 0-1 15,-3 0-1-15,-3 0 0 16,-2 7-8-16,-1 3 8 15,0 2 1-15,-1 5 0 16,-14 3 7-16,-1 1 1 16,-4 1-2-16,-2 4-6 15,-5-1 1-15,2-3 0 0,1-1 5 16,3-2-6-16,6 1 2 16,3-10-1-16,6-1 8 15,3-2 0-15,3-4 6 16,0-3 8-16,6 1 1 15,13-1 4-15,13 0-4 16,2 0-12-16,5 0-11 16,-7-1-1-16,0-2-10 15,-14 0-44-15,-3 3-51 16,-15 0-117-16,0 0-490 16,-13 0-926-16</inkml:trace>
  <inkml:trace contextRef="#ctx0" brushRef="#br1" timeOffset="249737.2439">12016 15172 1452 0,'0'0'345'0,"0"0"-158"15,0 0 77-15,0 0-2 0,0 0-43 16,0 0-71 0,0 0-50-16,27-13-36 0,-27 13-33 15,-11 13 30-15,-8 7 14 16,-4 4-22-16,-3 5-18 15,0 4-4-15,-5-3-11 16,1 0-8-16,1-2-9 16,6 0-1-16,-1-7 0 15,6-2-13-15,2 1-29 16,2-10-33-16,4 0-42 16,1-1-114-16,6-5-225 15,0-4-259-15,3 0-373 0</inkml:trace>
  <inkml:trace contextRef="#ctx0" brushRef="#br1" timeOffset="249987.7779">11837 15157 1855 0,'0'0'512'15,"0"0"-442"-15,0 0 36 16,0 0 99-16,0 0-41 15,0 0-75-15,0 0 12 16,7 76-41-16,-3-40-21 16,6 4-10-16,2 0-14 15,-2-2-9-15,2-2-6 16,-3-2-6-16,0-4-48 16,-3-4-53-16,-6 0-163 0,3-9-510 15,-3-7-752-15</inkml:trace>
  <inkml:trace contextRef="#ctx0" brushRef="#br1" timeOffset="250263.3346">12314 15154 1864 0,'0'0'646'0,"0"0"-579"16,0 0-40-16,0 0 173 0,0 0-27 15,-34 84-67-15,19-47-38 16,6 3-37-16,0-1-23 16,2-2-8-16,4-3-24 15,0-2-53-15,0-2-101 16,0-5-205-16,-4-8-432 15,4-7-766-15</inkml:trace>
  <inkml:trace contextRef="#ctx0" brushRef="#br1" timeOffset="250677.323">12520 15113 16 0,'0'0'2208'0,"0"0"-1942"16,0 0-195-16,0 0 39 15,0 0 69-15,0 0-67 16,0 0-47-16,-58 80-13 16,43-41-16-16,6-3-18 15,0 1-11-15,5-5-6 16,4-3 0-16,0-4-1 15,0-8 1-15,0-5 0 16,13-6 1-16,0-5 5 16,7-1-7-16,2-4-3 0,5-12-16 15,-3-10 1 1,0-4 9-16,-1-3 3 0,-4-6 5 16,-3 1 0-16,-9 3 1 15,-4 5 6-15,-3 6 3 16,-4 2 2-16,-11 2 1 15,-9 3-11-15,2 1-1 16,-1 7-38-16,1 4-69 16,6 5-238-16,6 0-613 0</inkml:trace>
  <inkml:trace contextRef="#ctx0" brushRef="#br1" timeOffset="251058.5805">12741 14707 1949 0,'0'0'390'16,"0"0"-165"-16,0 0 33 0,0 0-62 16,0 0-88-16,0 0-68 15,0 0-13-15,15 43 15 16,-5-10-19-16,-6 0-17 15,1 5-6-15,-2-4-6 16,-3-1-48-16,0-2-66 16,-3 4-119-16,-10-8-295 15,1-7-391-15</inkml:trace>
  <inkml:trace contextRef="#ctx0" brushRef="#br1" timeOffset="251676.7007">12968 14697 988 0,'0'0'407'15,"0"0"-230"-15,0 0 74 16,0 0 88-16,0 0-91 16,0 0-62-16,0 0-20 0,0-16-34 15,0 16-43 1,0 0-44-16,0 7-17 0,-4 12 23 16,-5 5-11-16,1 5-17 15,-1 4-14-15,0 0 1 16,3 3-9-16,3-3 1 15,-2 0-2-15,5 0 1 16,0-7 0-16,0-5-1 16,5-2 0-16,4-5 0 15,0-8-7-15,4-2-4 16,-1-4 1-16,5 0 1 16,2-4-3-16,2-12 6 15,-6-4 6-15,1-4 0 16,-2-2 6-16,-4-3 6 15,-4-1 3-15,-6 1 0 0,3-2 3 16,-3 2-2-16,0 2-4 16,0-2-1-16,0 8-5 15,0 1-5-15,0 8 7 16,-6-1-8-16,-4 6-1 16,-3 0-7-16,-4 0-1 15,-1 1-13-15,-9 2-35 16,-2 1-60-16,0 3-131 15,-4 0-250-15,5 9-232 16,7-1-591-16</inkml:trace>
  <inkml:trace contextRef="#ctx0" brushRef="#br1" timeOffset="252853.3029">13581 15083 1562 0,'0'0'344'0,"0"0"-102"16,0 0 14-16,0 0 0 15,0 0-49-15,0 0-75 16,0 0-38-16,6-22-31 16,-6 22-36-16,3 12-20 15,-3 11 8-15,0 5 15 16,0 10-15-16,0 6-4 15,3 1-5-15,-3-1-6 16,3-2 1-16,1-5 0 16,0-4-1-16,1-9 0 15,3-8 0-15,-2-6-6 16,1-4-3-16,-1-6 7 16,6 0 2-16,6-6-1 0,0-11-8 15,6-8 2-15,-2-6 6 16,5-4 0-16,-6-6 0 15,3-2-1-15,-5 1 2 16,-4 5 0-16,0 5 8 16,-9 8-1-16,0 7 13 15,-6 8-2-15,3 5 1 16,-3 1-7-16,0 3-12 16,0 0 0-16,0 9-15 15,0 8 14-15,0 10 0 16,0 5 1-16,-3 2 0 15,3 5 0-15,0-2 0 16,3-4-1-16,10-4 0 16,1-2-7-16,5-10-1 0,-4-2 2 15,6-8 6-15,-5-4 0 16,7-3-8-16,-1-3 3 16,2-13-2-16,0-4 7 15,0-10-1-15,-5-3 1 16,-3-6 0-16,-2 0 1 15,-5 2 0-15,-3 3 12 16,-6 5 3-16,0 2-13 16,0 8-1-16,-3 3-1 15,-3 3 0-15,3 6-16 16,0 3-38-16,3 4-68 16,0 9-208-16,0 6-427 15,0 0-149-15</inkml:trace>
  <inkml:trace contextRef="#ctx0" brushRef="#br1" timeOffset="254400.2437">14334 15007 139 0,'0'0'1441'0,"0"0"-1227"16,0 0-29 0,0 0 90-16,0 0-14 0,0 0-59 15,0 0-58-15,-1-23-59 16,1 23-27-16,0 10-10 15,0 7 22-15,4 9-10 16,-3 3-10-16,2 5-11 16,-3 5-11-16,0 1-7 15,2 2-13-15,-2-2-1 16,0-3-7-16,0-1 0 16,0-6-1-16,0-3 1 15,0-5-1-15,-3-4 0 16,-3-5 0-16,5-3-2 15,-2-4 2-15,0-3 1 0,3-3 0 16,0 0 7 0,0 0 0-16,0 0 2 0,0-3-4 15,0-7-5-15,6-7-7 16,4-5 5-16,1-2-8 16,5-2-3-16,-4-1 1 15,6 1 6-15,-3 0 5 16,2 5-8-16,2-2 1 15,0 6 1-15,-3 2-2 16,4 5 7-16,-8 0 1 16,-1 6 0-16,-1 1 0 15,-4 3-5-15,-3-3 5 16,-3 3 0-16,3 0-1 16,1 0 1-16,-1 0 0 0,3 3 0 15,-3 0 1-15,1 4 0 16,1 0 7-16,0 3 1 15,-1-3-2-15,-1 3 3 16,0 0 3-16,-3-2-3 16,0 2 1-16,0 0 2 15,0-3 1-15,0 4 1 16,0 2 4-16,0 3 6 16,0 3 6-16,-3 3-5 15,0 1-7-15,-1-1-12 16,0-3-6-16,3 1-31 15,-4 4-110-15,1-7-125 16,-2-4-953-16</inkml:trace>
  <inkml:trace contextRef="#ctx0" brushRef="#br1" timeOffset="256292.1705">10345 13755 352 0,'0'0'49'0,"0"0"-49"16,0 0-72-16,0 0-120 16,0 0 55-16</inkml:trace>
  <inkml:trace contextRef="#ctx0" brushRef="#br1" timeOffset="256396.6255">10468 13815 65 0,'0'0'235'0,"0"0"-101"0,0 0-44 15,0 0-90-15,0 0-46 16,0 0-127-16,0 0 47 15,-17-43 70-15,14 36-67 0</inkml:trace>
  <inkml:trace contextRef="#ctx0" brushRef="#br1" timeOffset="259826.7007">15519 15433 1343 0,'0'0'601'0,"0"0"-526"15,0 0-14-15,0 0 166 16,0 0 3-16,0 0-51 16,0 0-64-16,9 0-35 15,10 0-32-15,8 0-1 16,3 0-22-16,2 7-13 15,1-4-11-15,-1 4-1 16,-3-3-12-16,0-4-48 16,-2 3-55-16,-8-3-74 15,0 0-60-15,0 0-276 16,-6-3-96-16,-4-8-284 0</inkml:trace>
  <inkml:trace contextRef="#ctx0" brushRef="#br1" timeOffset="260130.5955">15555 15344 1345 0,'0'0'701'15,"0"0"-576"-15,0 0 42 16,0 0 46-16,0 0-90 16,0 0-66-16,119-6-57 15,-66 12-23-15,18 4-200 16,-16 0-493-16,-13-8-780 0</inkml:trace>
  <inkml:trace contextRef="#ctx0" brushRef="#br1" timeOffset="263150.549">16655 15120 32 0,'0'0'1427'0,"0"0"-1146"16,0 0-182-16,0 0 133 15,0 0 30-15,0 0-61 16,0 0-39-16,-10-10-41 16,16 4-58-16,2-2-19 15,-5-2 6-15,3 0-14 16,0-3-6-16,1 4-2 16,-3-4-10-16,5-1-8 15,5 3-8-15,-2 2-1 16,0 3 0-16,2 2-1 15,-1 4-1-15,0 0-1 16,-3 0-5-16,3 7 5 16,-3 7-4-16,-4 2-1 15,-6 4-2-15,0-4 1 0,0 7 2 16,-13-3 6-16,-6 1-1 16,-1 4 1-16,-7-2 1 15,-1 4 1-15,2 0 4 16,-7 2-6-16,11-6 2 15,-2 1-1-15,12-9 5 16,2-1 0-16,7-4 1 16,3-4 5-16,0 1 5 15,16-5-2-15,14 0-3 16,2-2-5-16,9 0-7 16,-1-2-11-16,-1-7-37 15,-9 1-52-15,-11 0-58 0,-11-1-103 16,-4 4-451-16,-4-1-731 15</inkml:trace>
  <inkml:trace contextRef="#ctx0" brushRef="#br1" timeOffset="263339.0436">17009 15236 2129 0,'0'0'353'16,"0"0"-257"-16,0 0 53 16,0 0-34-16,0 0-73 15,0 0-42-15,0 0-15 16,49 48-171-16,-33-43-490 16,-6-5-833-16</inkml:trace>
  <inkml:trace contextRef="#ctx0" brushRef="#br1" timeOffset="263839.1537">17300 15044 1358 0,'0'0'580'0,"0"0"-399"15,0 0 76-15,0 0-3 16,0 0-90-16,0 0-73 16,89-37-31-16,-63 28-21 15,3 2-17-15,-7 4-8 16,2 2-5-16,-9 1-8 15,-2 0 1-15,-4 4-2 16,-1 6-1-16,-8 5 0 16,0 3 0-16,0 5 0 15,-10-3 1-15,-6 7 0 0,-3-4 7 16,-7 7-5-16,3-4 7 16,-3 3 2-16,7-5 4 15,-2-2-1-15,9-2 1 16,2-3 4-16,7-4 4 15,3-3-4-15,0-1-5 16,16-4-2-16,10-3-12 16,12-2-6-16,7 0-95 15,15-7-108-15,-8-5-421 16,-13-1-962-16</inkml:trace>
  <inkml:trace contextRef="#ctx0" brushRef="#br1" timeOffset="265402.1309">18301 14984 717 0,'0'0'901'0,"0"0"-718"16,0 0 43-16,0 0 61 15,0 0-54-15,0 0-53 0,0 0-55 16,3-13-41-16,-3 13-35 15,0 13-17-15,-4 7 45 16,-5 7-17-16,-3 3-19 16,-6 5-14-16,0-1-3 15,2 2-9-15,-4-3-9 16,4 0-6-16,-2-4 0 16,4-6-1-16,0-2-9 15,5-5-25-15,-5 0-38 16,7-6-57-16,-2 0-104 15,0-6-120-15,2-1-392 16,4-3-422-16</inkml:trace>
  <inkml:trace contextRef="#ctx0" brushRef="#br1" timeOffset="265681.5287">18136 14962 1182 0,'0'0'675'16,"0"0"-552"-16,0 0 62 15,0 0 31-15,0 0-42 16,0 0-59-16,0 0 38 16,9 56-23-16,0-20-49 0,8 0-32 15,6 1-17 1,5-1-13-16,0 0-13 0,4-3-6 15,-8-7-22-15,0-2-51 16,-5-1-64-16,-2-1-125 16,-4-5-326-16,-4-4-332 0</inkml:trace>
  <inkml:trace contextRef="#ctx0" brushRef="#br1" timeOffset="266041.2325">18694 15024 1056 0,'0'0'1009'15,"0"0"-850"-15,0 0-46 16,0 0 95-16,0 0 40 16,0 0-71-16,0 0-64 15,-13 92-47-15,13-61-40 16,0-2-16-16,0 1-10 0,7 0-35 15,-4-4-75-15,-3 7-174 16,0-7-350-16,-3-9-423 0</inkml:trace>
  <inkml:trace contextRef="#ctx0" brushRef="#br1" timeOffset="266477.6904">19008 14975 836 0,'0'0'1241'0,"0"0"-1091"16,0 0 28-16,0 0 51 0,0 0-64 15,0 0-81-15,0 0 19 16,-23 39-3-16,8-9-35 15,-3 2-23-15,4 2-17 16,7 3-16-16,0-5-3 16,7 1-6-16,0-7 0 15,11-6 1-15,9-8-1 16,5-3-1-16,10-7-17 16,0-2-12-16,2-6-12 15,1-11-9-15,-5-5 17 16,-5-8 19-16,-4-4 6 15,-14-1 0-15,-8-2-4 0,-2 3 13 16,-11 5 5-16,-13 0 3 16,-5 8 5-16,-4 2 0 15,0 6-12-15,8 6-1 16,2 4-66-16,10 3-209 16,7 3-269-16,3 1-235 0</inkml:trace>
  <inkml:trace contextRef="#ctx0" brushRef="#br1" timeOffset="266948.4357">19226 14505 1669 0,'0'0'474'16,"0"0"-418"-16,0 0 52 16,0 0 131-16,0 0-23 15,0 0-85-15,0 0-42 16,69 14-44-16,-30-7-29 16,6-4-7-16,0 0-8 15,-3-1-1-15,-6-2 1 16,-10 0-1-16,-9 0 1 15,-11 0-1-15,-6 0-5 16,0 2-6-16,-11 7 11 0,-7 7 4 16,-6 4 30-16,2 7 1 15,-1 2 1-15,7 4-5 16,3 1-7-16,6-2-1 16,3 2-10-16,4 1-4 15,0-4-8-15,0-1 5 16,0-3-6-16,0-5-1 15,0-5 1-15,0-4-18 16,0-6-48-16,0-1-38 16,0-3-65-16,0-3-126 15,0-6-423-15,1-8-894 0</inkml:trace>
  <inkml:trace contextRef="#ctx0" brushRef="#br1" timeOffset="267142.4163">19313 14680 1676 0,'0'0'518'0,"0"0"-362"16,0 0 92-16,0 0 4 16,0 0-62-16,95 17-101 15,-44-7-60-15,4-3-29 16,-2-1-39-16,-7-3-101 15,-18 0-376-15,-11-3-777 0</inkml:trace>
  <inkml:trace contextRef="#ctx0" brushRef="#br1" timeOffset="268158.7636">20001 14848 1446 0,'0'0'687'0,"0"0"-545"0,0 0 10 16,0 0 91-16,0 0-17 15,0 0-72-15,0 0-46 16,4-12-28-16,-3 12-20 15,1 0-11-15,1 0-13 16,0 12-20-16,1 16 2 16,6 7 24-16,0 15-13 15,-4 0-13-15,3 5-16 16,0-5 0-16,-1-3 0 16,-1-4-1-16,-1-8-32 15,-5-7-18-15,1-2-29 16,-2-9 1-16,0-8-20 15,1 2-37-15,11-11-163 0,-3 0-281 16,5 0-350-16</inkml:trace>
  <inkml:trace contextRef="#ctx0" brushRef="#br1" timeOffset="268436.2625">20350 15041 227 0,'0'0'1627'16,"0"0"-1376"-16,0 0-22 16,0 0 20-16,0 0-59 15,0 0-83-15,0 0-32 0,-40-4 9 16,21 18-20-16,2 1-19 16,5 2-12-16,2 0-9 15,6-1-6-15,4 1-11 16,0 0-1-16,14-1 0 15,8 0-6-15,8-5-4 16,2-2-52-16,27-5-86 16,-10-1-188-16,-1-3-502 0</inkml:trace>
  <inkml:trace contextRef="#ctx0" brushRef="#br1" timeOffset="269218.0579">20666 14846 1309 0,'0'0'513'0,"0"0"-438"15,0 0 174-15,0 0 7 16,0 0-55-16,-21 95-31 16,21-54-57-16,0 1-46 15,7-3-37-15,4-2-21 16,3-7-7-16,-1-6-2 16,-1-5 6-16,1-6-6 15,-2-3 0-15,-4-7 0 16,3-3-1-16,1 0-10 0,3-10-10 15,0-7 2 1,3-3 10-16,1-2 8 0,-2-4 1 16,2-2 1-16,-2 6 8 15,-5 2 24-15,-2 7 11 16,-5 6-1-16,-2 1-7 16,-1 6-20-16,-1 0-16 15,3 0-10-15,-3 16 9 16,0 4 1-16,5 6 0 15,1 1 0-15,4 1 0 16,5-1 0-16,5-6 1 16,-3-2 1-16,0-7 4 15,1-4-6-15,-2-7 1 16,-3-1 8-16,4 0-9 0,-5-9 0 16,0-9 0-16,3-5 1 15,-6-3 0-15,-2-7 7 16,-1-8 1-16,-3-6 3 15,-3 2-2-15,0 5 5 16,0 4 12-16,0 10 5 16,-6 9-32-16,-1 7-8 15,1 7-49-15,0 3-67 16,-2 17-114-16,2 3-137 16,3-1-602-16</inkml:trace>
  <inkml:trace contextRef="#ctx0" brushRef="#br1" timeOffset="269994.3789">21411 14620 1490 0,'0'0'342'16,"0"0"-152"-16,0 0 74 15,0 0-37-15,0 0-70 0,0 0-14 16,0 0-16-16,-50 67-42 15,46-27-27-15,4 16-17 16,0 0-14-16,2 6-14 16,5-2-13-1,-1-7 6-15,-2-6-6 0,-1-8 0 16,-1-6-1-16,-2-7 1 16,0-6 0-16,0-6-1 15,0-3-7-15,0-6 2 16,0-5 5-16,0 0 1 15,0 0 0-15,0 0 6 16,7-5-6-16,6-10 0 0,4-5 0 16,4-2 0-16,3-5 0 15,-2-3 0-15,1 1 0 16,-3 2 0-16,3 1 2 16,-8 5-2-16,1 4 1 15,-2 5-1-15,-3 2 0 16,-2 3-2-16,0 4-6 15,-1 3 8-15,1 0 1 16,0 0 0-16,0 0 5 16,2 10 2-16,0 3-2 15,-3 1 0-15,-2 2 1 16,-1 4 5-16,-3 0 3 16,-2 0 0-16,0-1 12 0,0 4 8 15,0-3-1 1,-5 0-3-16,0-1-4 0,2-2-6 15,0 0-6-15,3-1-3 16,-5-5-1-16,3-1-2 16,2 0-8-16,0-2-1 15,0-4 0-15,-1 2-6 16,1-6-19-16,-2 1-49 16,1-1-62-16,-8 0-94 15,-1 0-334-15,1 0-873 0</inkml:trace>
  <inkml:trace contextRef="#ctx0" brushRef="#br1" timeOffset="271189.9949">15499 16956 781 0,'0'0'876'0,"0"0"-604"16,0 0-77-16,0 0 0 16,0 0-21-16,0 0-21 15,0 0-44-15,59 0-20 16,-30 0-34-16,9 0 7 16,5 0-8-16,-4 0-20 15,0-4-19-15,-10 2-10 16,0 2-5-16,-10-2-1 15,-5 2 0-15,-1 0-36 16,-7 0-38-16,-2 0-63 16,-2 0-57-16,-2 0-279 15,-3 8-325-15,-6-1-470 0</inkml:trace>
  <inkml:trace contextRef="#ctx0" brushRef="#br1" timeOffset="271529.8608">15577 17081 965 0,'0'0'646'0,"0"0"-403"16,0 0 33-16,0 0-77 15,0 0-29-15,0 0-14 16,0 0-21-16,85-2-39 16,-52 2-42-16,9 0-32 15,-4 0-22-15,4 0-25 16,-8 0-88-16,-5 0-106 15,-14 9-89-15,-6-2-278 16,-9 2-284-16</inkml:trace>
  <inkml:trace contextRef="#ctx0" brushRef="#br1" timeOffset="271903.3328">15592 17247 1390 0,'0'0'773'16,"0"0"-555"-16,0 0-33 15,0 0-12-15,0 0-85 16,85-6-88-16,-36 6-12 15,20 0-177-15,-14 0-330 16,-13 0-350-16</inkml:trace>
  <inkml:trace contextRef="#ctx0" brushRef="#br1" timeOffset="280559.1435">16450 16933 97 0,'0'0'1449'15,"0"0"-1243"-15,0 0-206 16,0 0 0-16,0 0 91 16,-9-10 26-16,9 10-67 15,0 0-17-15,0 0 27 16,0 0 27-16,0 0 32 15,0 0-17-15,0 0-14 16,0 0-17-16,0 0-12 16,0 0-11-16,0 0-11 15,0 0-14-15,0 0-10 0,0 0-2 16,0-3 1 0,0 3 1-16,0-2-3 0,0 1-4 15,0-7 0-15,0 5-5 16,3-2 1-16,0 1-2 15,0 1 0-15,-2 3 0 16,-1 0 0-16,2 0 0 16,-2 0-1-16,0 0-5 15,0 0-3-15,0 0-6 16,0 0-1-16,0 0 10 16,0 0-4-16,0 0-8 15,0 0 16-15,0 0-7 16,0 0 9-16,0 0-1 15,0 0 1-15,0 0-2 0,0 0 1 16,0 0 1-16,0 0-1 16,0 0 1-16,0 0-9 15,0 0 0-15,0 0-7 16,0 0 5-16,0 0 5 16,0 0 5-16,0 0 0 15,0 0 1-15,0 0 1 16,0 0 0-16,0 0 0 15,0 0 0-15,0 0-1 16,0 0-1-16,0 0-5 16,1-4 6-16,2 2-1 15,-1 2 0-15,-1-1 1 16,2-2-1-16,0 0 1 0,1 0 1 16,3 2 0-16,2-2 0 15,-2-3 1-15,2 5-1 16,0-2 5-16,2-1 1 15,-1 1-6-15,-4 0 0 16,1 3 1-16,3-3-2 16,0 2 1-16,-1 1 0 15,-3 0 0-15,2 0 0 16,0 0 0-16,-2 0 0 16,0 0-1-16,-1 0 2 15,2 0-2-15,-4 7 1 16,-3 3 6-16,3 1-1 15,-3 5-4-15,0-2-1 0,0 4 8 16,-3-1-3-16,-3 3-6 16,-8 0 1-16,2-1 7 15,-2 1-2-15,-5 0-5 16,-1 0 1-16,-4-1-2 16,-1 4 8-16,-1 1-1 15,1 0-5-15,-4 1 5 16,6-4 1-16,2-1-7 15,9-4 0-15,0-3 0 16,8-6 8-16,1-3 1 16,3-1-1-16,0-3 6 15,0 0 12-15,3 0 18 16,10 0-11-16,5 0-10 16,6-5-12-16,1-3-4 0,2 3-8 15,3-1 1-15,-4-2-1 16,3 3-1-16,-11 0-25 15,0 3-26-15,-9 2-44 16,-6 0-36-16,-3 0-90 16,0 0-134-16,-9 3-271 15,1 4-366-15</inkml:trace>
  <inkml:trace contextRef="#ctx0" brushRef="#br1" timeOffset="281679.4271">16914 16904 705 0,'0'0'403'0,"0"0"-139"15,0 0-99-15,0 0 19 16,0 0 18-16,0 0-32 15,0 0-49-15,0-7-19 16,0 7-8-16,0 0-2 16,0 0-14-16,0 0-2 15,0 0-24-15,0 0-15 16,0 0-7-16,0 0-2 16,0 0-10-16,0 0 3 15,1-3-7-15,5 3-2 0,1-4-11 16,6 1 0-16,-4 0 0 15,4-4 4-15,-1 4-5 16,0-2 0-16,-3 3 1 16,-3 2-1-16,0 0 1 15,0 0 6-15,-1 0-6 16,2 0-2-16,-4 0 1 16,6 0-1-16,-3 0 0 15,1 10 0-15,-3 0 1 16,-1 1 0-16,-1 4 1 15,-2-2 9-15,0 4-9 16,-5-2 8-16,-6 4-9 16,-1-1 5-16,-8 4-4 0,1 1 4 15,-4-4-5-15,3 3 2 16,-2-5-1-16,3 0 0 16,6-1 7-16,-1-2 2 15,5-4-4-15,3 0-6 16,2-1 2-16,4-3-1 15,-4 1 1-15,4 0 4 16,0-3-5-16,0 2 6 16,0-2-6-16,0-4 17 15,7 3 3-15,3 0 12 16,7-3-2-16,1 0-4 16,6 0-10-16,-2 0-16 15,-4 0 0-15,3 0-1 0,-11 0-10 16,0 0-31-1,-5 0-30-15,-5 0-82 0,-2 6-154 16,-12 3-382-16,-1-1-349 0</inkml:trace>
  <inkml:trace contextRef="#ctx0" brushRef="#br1" timeOffset="284608.6636">17678 17198 1035 0,'0'0'585'0,"0"0"-407"16,0 0-36-16,0 0 22 15,0 0 3-15,0 0-34 16,0 0-42-16,0-1-2 16,0 1 14-16,0-3 4 15,0 3 4-15,0-3-14 16,0-1-15-16,0-3-26 15,0-3-23-15,3-5-15 16,-3-2-6-16,0-8-6 16,3 0-5-16,-3-7 0 0,0-2 1 15,0-5-1 1,0-4 9-16,-3 1-8 0,-3 1-1 16,3-1 1-16,-1 8-1 15,1 1 5-15,-1 7 0 16,1 6-5-16,0 8 8 15,0 1-7-15,2 4 4 16,-1 4-5-16,2-1 0 16,0 4-1-16,0 0-7 15,0 0 1-15,0 7-2 16,0 6 8-16,0 4 0 16,2 3 0-16,8-1 0 15,7 5 0-15,0-1 0 16,3 0 0-16,1-4 1 15,-1 1 0-15,-1-9-1 0,0-2 1 16,-2-1 0-16,-4-5 0 16,0 0 1-16,-1-3-2 15,-1 0 8-15,1-7-7 16,-2-6 0-16,-1-4 0 16,2-3 0-16,-1 0-1 15,-1-2 1-15,0 2 0 16,-2 3-1-16,2 2 1 15,-1 1 1-15,-2 4-2 16,-3 0 1-16,1 3 6 16,0 5 1-16,-2-3-7 15,-1 2 8-15,1 3 2 16,-2 0-4-16,0 0 2 0,0 0-3 16,0 0-6-16,0 0-1 15,0 3-1-15,0 11-8 16,0 10 10-16,0 11 8 15,0 2 5-15,0 8-1 16,3-1 5-16,0 2 1 16,1-1 1-16,1-3-2 15,0 0-1-15,-5-8-4 16,0 1-3-16,0-8 5 16,0-5-7-16,0-5 7 15,0-7-1-15,0-3 2 16,0-4-13-16,0 0 8 15,0-3-4-15,0 0 0 0,0 0 0 16,0 0-4-16,0 0-2 16,0 0-21-16,0 0-42 15,3 0-39-15,1 0-48 16,-4-8-55-16,0 7-388 16,0-3-899-16</inkml:trace>
  <inkml:trace contextRef="#ctx0" brushRef="#br1" timeOffset="285455.5609">18671 16736 939 0,'0'0'501'0,"0"0"-284"15,0 0 100-15,0 0-32 16,0 0-55-16,0 0-26 15,0 0-44-15,0-7-38 0,0 7-23 16,0 0-39-16,0 2-29 16,0 15-13-16,0 7 23 15,0 11 1-15,0 9-5 16,0 6-13-16,0 1 1 16,0 2-13-16,0-4-6 15,0-2-4-15,0-3-2 16,0-4 0-16,0-7 0 15,0-4 1-15,0-9-1 16,0-4-2-16,0-6-23 16,0-3-21-16,0-7-28 15,0 0-44-15,9 0-68 16,2-7-304-16,-2-3-388 0</inkml:trace>
  <inkml:trace contextRef="#ctx0" brushRef="#br1" timeOffset="285816.7086">18895 16986 937 0,'0'0'846'0,"0"0"-654"16,0 0-25-16,0 0-28 15,0 0-20-15,0 0-1 16,0 0 21-16,-19 0 2 16,-4 7-38-16,0-1-11 0,-3 1-24 15,0 4-21-15,6-2-17 16,5 5-8-16,5-2-4 16,6 5-7-16,4 0 4 15,10 2 0-15,13 1-5 16,12-3-1-16,8-1-9 15,2-6-14-15,4-8-41 16,-4-2-71-16,-9 0-195 16,-14-8-596-16</inkml:trace>
  <inkml:trace contextRef="#ctx0" brushRef="#br1" timeOffset="286708.0684">19249 16731 1167 0,'0'0'380'0,"0"0"-87"16,0 0 8-16,0 0-66 15,0 0-24-15,0 0-46 16,0 0-29-16,3-9-52 16,-3 25-48-16,-3 8-5 15,-3 15 26-15,-1 4-35 16,3 4-8-16,4 2-8 16,0-2-5-16,0-5 0 15,0-2-1-15,6-11 0 16,2-7 0-16,-2-4-1 0,-2-8 1 15,5-3-15-15,-2-7 6 16,5 0-3-16,2-13-2 16,1-6 4-16,2-6-1 15,2-1 6-15,-5-6 5 16,2-2 1-16,-3 3 1 16,-6 4 13-16,1 5 6 15,-5 4 1-15,-2 7 2 16,1 2-1-16,-2 5-2 15,1 4-6-15,-1 0-9 16,2 0-2-16,-2 0-4 16,1 3-12-16,3 9 6 15,3 8 6-15,2 4 0 0,-2 0 1 16,6 4-1 0,-2-4 0-16,1-1 1 0,0-2-1 15,-2-3 1-15,3-4-1 16,3-1 1-16,-2-6 1 15,1-2-2-15,5-5 0 16,-2 0 0-16,3-7-7 16,-2-8 5-16,-3-8 2 15,1-3 0-15,-10-6 0 16,1-5 6-16,-4 0-6 16,-4-7 8-16,0 5 1 15,0-3 1-15,-7 5-4 16,-5 1-6-16,-1 6 8 15,0 5-8-15,3 4 0 0,1 8 0 16,5 6 0-16,1 3-1 16,3 4-21-16,-3 0-64 15,3 20-92-15,-3 5-155 16,0-6-701-16</inkml:trace>
  <inkml:trace contextRef="#ctx0" brushRef="#br1" timeOffset="287751.2982">19986 16537 1181 0,'0'0'393'15,"0"0"-115"-15,0 0 4 0,0 0-52 16,0 0-45-16,0 0-48 15,0 0-69-15,0 30 32 16,-10-1-10-16,2 11-15 16,0 3-38-16,2 7-21 15,2-1-4-15,1 0-1 16,-4 1-1-16,1-1-10 16,-4-5 1-16,0-1 0 15,-2-4 0-15,2-7 0 16,0-4 5-16,2-5-6 15,5-10 1-15,1-3 0 16,2-6-1-16,0-1 0 0,0-3-9 16,2 0-2-16,9 0 5 15,5-14-9-15,0-2-3 16,0-4 4-16,1-2 6 16,-4 2 8-16,-2-1 0 15,1-2 1-15,-6 0 11 16,-2 3 0-16,2 0-3 15,1 1-2-15,-2 5 14 16,1-2-10-16,2 3-4 16,-2-1-5-16,5 2-1 15,0 3 6-15,2 4-7 16,1-2-1-16,-7 4-6 16,-1 3 6-16,1 0 1 15,-5 0-2-15,-2 3-8 16,0 10 10-16,0 11 7 0,-5 1 11 15,-5 8 5-15,3 1 4 16,-3 2-3-16,3-2 3 16,4 1-6-16,2-3-6 15,1 0 1-15,0-8-2 16,0-4-13-16,0-2 1 16,0-8-2-16,0-3-13 15,0-4-49-15,0-3-79 16,-11 0-384-16,-2 0-886 0</inkml:trace>
  <inkml:trace contextRef="#ctx0" brushRef="#br1" timeOffset="288610.2899">18038 17419 590 0,'0'0'619'0,"0"0"-354"16,0 0-90-16,0 0-7 16,0 0 15-16,0 0-14 15,0 0-45-15,88-7-44 0,-69 7-24 16,-8 0-7-1,-3 0-1-15,-4 0 5 0,-4 0 7 16,0 0-1-16,0 0 4 16,-12 0 30-16,-8 0 4 15,-10 0-27-15,-6 2-22 16,-6-2-18-16,-3 0-11 16,-1 0-8-16,1 0-1 15,2 0-9-15,5 0 0 16,8-1 0-16,5 1-1 15,8 0-9-15,8 0-20 16,2 0-19-16,4 0-20 16,3 0-50-16,0 0-36 15,3 0-34-15,10 0-76 16,3 0-112-16,16 9 10 0,-2-2 19 16,-7-2-521-16</inkml:trace>
  <inkml:trace contextRef="#ctx0" brushRef="#br1" timeOffset="288939.0342">18298 17548 1468 0,'0'0'604'16,"0"0"-538"-16,0 0-50 0,0 0 39 15,0 0 97-15,0 0 14 16,0 0-15-16,-101 6-32 16,55-6-34-16,-2 0 2 15,-7 0-7-15,-1 0-11 16,0-7-19-16,5-3-29 16,3 0-15-16,11 0 1 15,9 3-7-15,7 2-15 16,12 0-19-16,7 5-22 15,2 0-21-15,5 0-59 16,12 0-50-16,5 9 2 16,-2 1-47-16,6 6-134 15,-7-4-171-15,-5-1-82 0</inkml:trace>
  <inkml:trace contextRef="#ctx0" brushRef="#br1" timeOffset="289263.1184">18275 17680 1781 0,'0'0'571'15,"0"0"-491"-15,0 0 9 16,0 0 74-16,-107 0 14 15,75 0-39-15,-10-3-50 16,-7 0-54-16,0-1 8 0,-1-2-3 16,2 0-15-16,10 1-12 15,5-3-11-15,7 6-1 16,13-1 0-16,6 3-22 16,7 0-28-16,0 0-37 15,3 0-83-15,16 0-114 16,20 3-195-16,-5 1-138 15,2 2-186-15</inkml:trace>
  <inkml:trace contextRef="#ctx0" brushRef="#br1" timeOffset="289503.3027">18379 17779 1205 0,'0'0'965'16,"0"0"-743"-16,-107-9-45 15,47 5 32-15,-4-3-12 16,-1-1-60-16,4 3-51 16,6-3-50-16,12 2-36 15,11 0-8-15,16-1-94 16,12 3-210-16,4-2-1092 0</inkml:trace>
  <inkml:trace contextRef="#ctx0" brushRef="#br1" timeOffset="300200.1248">21281 2046 398 0,'0'0'297'16,"0"0"-121"-16,0 0-86 16,-100-48-45-16,54 39-28 15,-6 3-10-15,0 3-6 0,-1-1-1 16,5-2-52-16,3 0 41 16,8-2 0-16,3 0 9 15,1-2 2-15,1 2 0 16,-4-1 11-16,-3 1-9 15,-9 0 9-15,-11 1-11 16,-16-3-7-16,-19-3 0 16,6 0 7-16,8 1 29 15,18 0-18-15,16 4 96 16,4 3 70-16,0 0-95 16,6 5-54-16,14 0-21 15,-2 1 15-15,5 13 24 16,2 9 2-16,-2 7 35 15,-4 7-32-15,-2 9-26 16,-11 6-9-16,-13 17-7 0,-22 15-3 16,5-5-5-16,5-10 1 15,16-11 6-15,15-13-6 16,8 6 15-16,6 10 11 16,16 17 12-16,19 22 5 15,36 22-9-15,19 9-12 16,18-5-9-16,9-9-1 15,-1-16-6-15,3-3-7 16,2-11 1-16,-1-12 0 16,0-18-1-16,-7-20 0 15,1-20 0-15,2-17 10 16,0-12 3-16,5-27-3 16,-5-20 9-16,0-20 53 0,-5-19-12 15,-4-22-61-15,-13-17-135 16,-19-19 66-16,-15-9 57 15,-21 2 12-15,-16 4-116 16,-7 14 32-16,-26 16-23 16,-17 10-88-16,-21 13-47 15,12 30-142-15,-4 18-350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4-25T06:57:39.23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7394 3527 1182 0,'0'0'583'0,"0"0"-501"15,0 0-34-15,0 0 68 0,0 0 47 16,0 0-8 0,0 0-38-16,-9-7-13 15,1 4-13-15,-2 2-26 0,-2-3-23 16,-9 4-2-16,-4 0-8 15,-8 0 7-15,-6 0-15 16,-6 1-7-16,-4 9 1 16,0 2-6-16,4-1-3 15,3 5-3-15,14-3 0 16,7 1-6-16,12-1 0 16,9 1 10-16,0-2-8 15,12 2-1-15,15 1-1 16,9 2 0-16,6 0-10 15,4 2-13-15,-3-1 7 16,-6 3 1-16,-4 1 7 0,-10 0 1 16,-7 1 7-16,-7-2-2 15,-6-3 2-15,-3 0-2 16,-6-2 1-16,-16-4-4 16,-14 0 5-16,-9-4 1 15,-7-4 11-15,0-2-12 16,7-2 2-16,12 0-2 15,15 0-22-15,12-6-70 16,20-10-128-16,18 1-349 16,1 2-190-16</inkml:trace>
  <inkml:trace contextRef="#ctx0" brushRef="#br0" timeOffset="526.4893">7485 3796 1008 0,'0'0'617'15,"0"0"-499"-15,0 0-27 16,0 0 48-16,0 0 24 15,0 0-15-15,0 0-27 16,-36 53-62-16,33-33-29 0,3 0-12 16,0-2-8-1,0-2-2-15,3-4-7 0,6-2 7 16,4-3-3-16,1-6-4 16,2-1-2-16,-1 0-7 15,6 0-1-15,-3-10-10 16,3-3 0-16,1-5 4 15,-2-2 15-15,-1-2 0 16,-4 0 12-16,0 4 10 16,-3 4 20-16,-5 4 37 15,-4 5 9-15,-3 2-30 16,0 3-30-16,0 0-13 16,0 0-9-16,0 0-5 15,0 13-1-15,0 4 0 0,0 5 1 16,0 4-1-16,6-2 0 15,-3-1-15-15,6-4-84 16,0-3-69-16,0-6-105 16,16-9-197-16,-5-1-83 15,2 0-562-15</inkml:trace>
  <inkml:trace contextRef="#ctx0" brushRef="#br0" timeOffset="998.7253">7974 3818 350 0,'0'0'1389'16,"0"0"-1112"-16,0 0-111 16,0 0 16-16,0 0-25 0,0 0-32 15,0 0-44 1,-70-31-19-16,52 31-12 0,6 0-25 16,-4 3-16-16,4 11 0 15,3 3 15-15,3 0-23 16,3 1-1-16,3-2-7 15,0-3-23-15,16-3-18 16,4-4-23-16,5-4-5 16,2-2-21-16,3 0 31 15,1-10 11-15,-1-4 29 16,-6-3 25-16,-3-2 1 16,-2 0 10-16,-8 1 7 15,2 0 32-15,-7 7 12 16,-3 4 14-16,0 4-16 15,-3 3-36-15,0 4-22 0,0 16-1 16,3 12 17-16,4 7-2 16,4 8-6-16,4 5 0 15,7 3-8-15,2 0 15 16,-2-3-5-16,-5-2-4 16,-11-6 4-16,-6-4-5 15,0-6-5-15,-18-9-1 16,-15-6-1-16,-7-8-6 15,-2-8-54-15,3-3-78 16,11-21-111-16,7-5-315 16,15-5-661-16</inkml:trace>
  <inkml:trace contextRef="#ctx0" brushRef="#br0" timeOffset="1541.3537">8504 3825 2074 0,'0'0'252'0,"0"0"-187"16,0 0-26-16,-85-19 29 15,55 19 21-15,-1 0-34 16,8 5-31-16,7 7-18 0,7 2-6 15,9 1-1-15,0 0-5 16,6 2 0-16,16-5-14 16,2 1-11-16,3-5-3 15,3-4 0-15,0-4 13 16,-2 0 20-16,-4-2 1 16,-2-10 1-16,-5-5 0 15,-4-1 7-15,-1-2 13 16,-6-1 17-16,-3 1 4 15,1 3 26-15,-4 3 9 16,0 3-7-16,0 3-15 16,0 3-10-16,0 4-17 15,0 1-14-15,0 0-14 0,0 4-5 16,5 17-1 0,4 10 6-16,3 10 0 0,4 7 1 15,1 4 0-15,-1-1 5 16,-4-2-6-16,-4-3 1 15,-4-6 0-15,-4-4-1 16,-12-5 0-16,-9-9-1 16,-9-5 0-16,-3-8-43 15,-1-8-74-15,0-5-99 16,13-12-166-16,9-6-482 0</inkml:trace>
  <inkml:trace contextRef="#ctx0" brushRef="#br0" timeOffset="1896.8873">8893 3810 1962 0,'0'0'306'15,"0"0"-229"-15,0 0-54 16,0 0-8-16,0 0 22 15,0 0 15-15,85 9-9 16,-46-9-28-16,0 0-13 16,-3-3 3-16,-2-9-5 0</inkml:trace>
  <inkml:trace contextRef="#ctx0" brushRef="#br0" timeOffset="2131.7767">9257 3779 2793 0,'0'-17'16'0,"0"3"-14"0,0 4 4 16,-4 2-6-16,4 2 0 15,0 3 0-15,0 1 0 16,0 2-13-16,0 0-32 15,0 0-65-15,10 2-2 16,4 11-35-16,-1-2-151 16,-4-3-358-16</inkml:trace>
  <inkml:trace contextRef="#ctx0" brushRef="#br0" timeOffset="3410.4494">9014 3861 905 0,'0'0'702'0,"0"0"-606"15,0 0-72-15,0 0-4 16,0 0 72-16,0 0 34 16,0 0-9-16,42-2-36 15,-20 2-33-15,5 0-23 16,1 0-9-16,5 0-9 15,-3-7-5-15,-3-2 8 16,-6 0-10-16,-2-1 0 16,-5 0-26-16,-4 0 0 0,-4 0 19 15,-3 2-2-15,-3-1 9 16,0-1-1-16,-3 0-6 16,-10 1 7-16,-1-2 18 15,-5 1-3-15,-3-1-5 16,-1 0-2-16,-4 2 3 15,5 1 9-15,2 2 12 16,1 3 11-16,7 3-6 16,-6 0-3-16,6 2-20 15,-7 12 3-15,1 7 28 16,6 1-17-16,0 2-11 16,2 0-11-16,7-2-5 15,3 1 15-15,0-4-4 16,0 1-1-16,9-4-10 15,4-2 8-15,-1-2-7 0,3-3 4 16,3-1-5-16,5-5-1 16,12 0 0-16,11-3-113 15,38-3-175-15,-8-11-320 16,-9-1-416-16</inkml:trace>
  <inkml:trace contextRef="#ctx0" brushRef="#br0" timeOffset="3961.1239">9653 3701 1101 0,'0'0'329'0,"0"0"-249"16,0 0-41 0,0 0 108-16,0 0 109 0,-100-16-46 15,83 16-79-15,7 0-49 16,7 0-50-16,3 0-21 16,0 2-11-16,6 9 9 15,13 7 3-15,8 1-2 16,0 3-10-16,1 2 1 15,-1 1 1-15,-6-3-1 16,-3 2 0-16,-6-1-1 16,-6-2 0-16,-2 0 0 15,-4-6 0-15,0-1 1 0,-4-5 0 16,-11-2-1 0,-6-3 0-16,-4-4 0 0,-5 0-52 15,-6-4-152-15,8-6-187 16,11-7-352-16</inkml:trace>
  <inkml:trace contextRef="#ctx0" brushRef="#br0" timeOffset="4272.4191">9923 3434 1859 0,'0'0'212'0,"0"0"-171"16,0 0-10-16,0 0 25 15,0 0 11-15,0 0-27 16,0 0-24-16,0 47 104 16,0-5 15-16,3 9-60 15,0 9-39-15,1 2-8 16,-1 3-13-16,3-5-9 15,-3-4-5-15,3-6 0 16,-3-11-1-16,0-6-16 16,-3-9-93-16,0-9-74 15,0-7-352-15,0-8-237 0</inkml:trace>
  <inkml:trace contextRef="#ctx0" brushRef="#br0" timeOffset="4470.3929">9757 3811 1194 0,'0'0'935'0,"0"0"-827"16,0 0-72-16,0 0-20 15,121 20-16-15,-76-16 0 16,13 0-122-16,-9-1-261 15,-10-2-354-15</inkml:trace>
  <inkml:trace contextRef="#ctx0" brushRef="#br0" timeOffset="4859.1505">10145 3867 1035 0,'0'0'917'0,"0"0"-793"15,0 0-75-15,0 0 14 16,0 0-6-16,0 0-6 16,88-6-18-16,-55 1-15 15,-3 1-17-15,-2-2-1 16,-10 3-24-16,-6 1-12 0,-9-1 22 16,-3 0-14-1,0 0-2-15,-6 1 17 0,-14-1-5 16,-2 0 18-16,-8 3 24 15,-4 0 8-15,-3 0 4 16,4 6 12-16,3 3 6 16,6 1 4-16,4 3-5 15,13 2-26-15,1 4-6 16,6 3-2-16,3 2-10 16,17 0-9-16,8-4-5 15,8-3-54-15,10-3-76 16,-1-4-79-16,1-3-97 15,18-6-52-15,-18-1-154 16,-4 0-177-16</inkml:trace>
  <inkml:trace contextRef="#ctx0" brushRef="#br0" timeOffset="5361.1081">10636 3921 1317 0,'0'0'608'0,"0"0"-444"15,0 0-30-15,0 0-32 16,0 0 13-16,0 0-22 15,-78-42-41-15,56 42-32 16,7 0-10-16,-3 5-8 16,6 7-2-16,5 6 1 15,1 0-1-15,6 2-13 16,0-6 11-16,3-2-11 16,13-5-1-16,2-6-38 15,6-1 5-15,3-2-30 16,4-19 38-16,-1-5 24 15,3-11-35-15,1-10-24 0,-1-20 6 16,3-31-77-16,-4-23 106 16,-9-9 39-16,-13 23 19 15,-7 32 56-15,-3 34-28 16,-7 12-32-16,-8 0 26 16,-6 1 18-16,-10 3-28 15,-2 11-31-15,-9 11 9 16,-1 3 18-16,1 27-11 15,0 10 20-15,8 16 13 16,7 16 0-16,14 19 31 0,13-8-15 16,0-7-14-1,13-9-24-15,5-19-11 0,9 3-3 16,0 0-7-16,1-11-5 16,-4-11 7-16,1-6-7 15,-2-7-1-15,-4-4-42 16,-3-5-44-16,1-4-24 15,-1 0-99-15,-3-10-276 16,0-6-629-16</inkml:trace>
  <inkml:trace contextRef="#ctx0" brushRef="#br0" timeOffset="5818.7814">11598 3848 1592 0,'0'0'333'15,"0"0"-199"-15,0 0-26 16,0 0 25-16,0 0 0 15,0 0-7-15,0 0-6 16,-10 51-25-16,10-20-49 16,0 3-32-16,0 2-13 15,3-4-1-15,7 0-30 16,-1-5-54-16,-2-4-50 16,-1 0-56-16,2-7-199 15,-5-6-319-15</inkml:trace>
  <inkml:trace contextRef="#ctx0" brushRef="#br0" timeOffset="6127.3767">11594 3687 1326 0,'0'0'988'15,"0"0"-874"-15,0 0-78 16,0 0-26-16,0 0 36 15,0 0 6-15,0 0-17 16,25-7-34-16,5 21 33 16,6 8-19-16,4 4-13 15,-3 5-1-15,-4 2-1 16,-9 0-1-16,-6-2 0 0,-11-5 1 16,-4-4-6-16,-3-6-6 15,-3-7 5-15,-16-3 7 16,-8-3-1-16,-1-3-34 15,-8 0-90-15,-3-14-127 16,9-1-284-16,14-2-227 0</inkml:trace>
  <inkml:trace contextRef="#ctx0" brushRef="#br0" timeOffset="6780.588">11886 3764 1250 0,'0'0'951'0,"0"0"-832"16,0 0-87-16,0 0-20 16,0 0-2-16,0 0 29 15,0 0 37-15,58 68-15 16,-38-38-29-16,-1-3-18 16,-1-3-8-16,-6-5-6 15,-6-6 1-15,0-5-1 16,-6-5-1-16,0-3-11 15,0 0-3-15,-6-10 15 16,-3-6-7-16,0-7 7 16,6-4-9-16,3-1 0 15,0 3-16-15,9 2-6 16,3 6 19-16,1 6 3 0,4 6-33 16,-1 4-19-1,0 1-38-15,7 0-17 0,-3 9 23 16,2 2 2-16,3 0 31 15,-1 1 44-15,-5-2 16 16,1-3 11-16,-7-3 25 16,-4-1 61-16,-6-3-2 15,0 0-3-15,-3 0 13 16,0 0-28-16,0 0-44 16,-6 2 1-16,-6 5 10 15,-1 4 1-15,-1 2-18 16,1 3-14-16,4 3-4 15,9-1-8-15,0 1 12 16,0 0-5-16,12-2-7 0,12-3 7 16,4-4-8-16,8-5-12 15,4-5-11-15,-1 0-34 16,-4-2-7-16,0-15 48 16,-11-5-38-16,-6-2-20 15,-10-2 22-15,-8 0 24 16,0 3 28-16,-17 5 25 15,-12 3 17-15,-3 5 13 16,-7 3 11-16,6 4-19 16,3 3-47-16,11 0-15 15,10 9-122-15,6 2-219 16,3-2-373-16</inkml:trace>
  <inkml:trace contextRef="#ctx0" brushRef="#br0" timeOffset="7313.9268">12568 3542 1515 0,'0'0'642'16,"0"0"-567"-16,0 0 67 15,0 0 5-15,0 0-34 16,0 0-53-16,0 0-50 15,0 0-2-15,0 38 32 16,0 10-12-16,0 8-19 16,0 5-8-16,3 0-1 15,6-4 2-15,-4-6-1 0,1-7-1 16,-3-10 0-16,1-9-22 16,-1-7-23-16,-3-8-15 15,0-3-17-15,0-7 23 16,0 0 51-16,3-11-4 15,3-10-4-15,4-8-35 16,2-7 43-16,3-3 3 16,0-1 9-16,1 6 22 15,-2 8 20-15,-1 6-8 16,-7 8 14-16,0 7-8 16,-3 5-31-16,0 0-18 15,-2 0-15-15,7 12 3 0,4 13 11 16,3 5 1-16,1 9 0 15,1 1 0-15,-1 1 1 16,-3-4 1-16,-2-8-2 16,-5-4 0-16,-6-10-1 15,0-3-17-15,-21-7-13 16,-7-5-15-16,-11 0-45 16,-19-11-108-16,13-7-297 15,8-2-211-15</inkml:trace>
  <inkml:trace contextRef="#ctx0" brushRef="#br0" timeOffset="7581.122">12944 3506 1455 0,'0'0'695'16,"0"0"-609"-16,0 0-32 15,0 0 4-15,0 0 39 16,0 0 10-16,-24 76 10 16,24-32-20-16,0 7-46 15,12 4-35-15,3 1-14 16,-1-1-1-16,2-2-1 16,-6-10-36-16,-1-6-79 15,-6-6-117-15,-3-9-317 0,0-13-150 16</inkml:trace>
  <inkml:trace contextRef="#ctx0" brushRef="#br0" timeOffset="7931.2726">13146 3850 755 0,'0'0'1170'16,"0"0"-1049"-16,0 0-77 15,0 0-17-15,0 0 26 16,0 0 86-16,88 50-18 16,-56-47-58-16,-5-3-41 15,1 0-22-15,-8 0-32 16,-4-7-18-16,-10-2-1 0,-6-1-7 16,0-1-2-16,-22 1 21 15,-8 2 24-15,-9 1 15 16,-7 5 44-16,1 2 9 15,0 0-14-15,3 11 1 16,16 6-3-16,6 6-3 16,13 1-15-16,7 4-2 15,11 1-17-15,21-4-8 16,4-3-111-16,25-6-222 16,-12-6-352-16,-4-8-234 0</inkml:trace>
  <inkml:trace contextRef="#ctx0" brushRef="#br0" timeOffset="8575.575">13399 3794 1555 0,'0'0'624'16,"0"0"-606"-16,0 0-17 16,0 0 0-16,0 0 7 15,0 79 20-15,0-49 31 16,6-1-4-16,-3-2-18 15,0-4-12-15,1-5-16 16,-3-5-8-16,1-6-1 16,-2-4-1-16,0-2-28 15,0-1 2-15,0 0 9 0,3-11 0 16,5-7-54 0,1-9 4-16,7-6 50 0,-1-1 18 15,3 3 20-15,-3 6 34 16,-4 7 34-16,-1 8-5 15,-7 4-10-15,0 6-22 16,-3 0-39-16,0 0-12 16,0 16-8-16,3 3 8 15,-3 7 0-15,4 2 1 16,-1-3 0-16,-3-1 0 16,0-5 0-16,0-5 0 15,3-4-1-15,-3-6 0 16,0-1-2-16,0-3-11 15,3 0 10-15,0 0 3 16,3-11 13-16,5-9-12 0,5-6-1 16,3-3 0-16,1-7 0 15,2 2 7-15,-1 5 18 16,-6 3 11-16,-2 9 21 16,-6 7-4-16,0 4-14 15,-4 6-24-15,0 0-15 16,0 2-8-16,0 18-1 15,1 9 9-15,2 6 8 16,0 3-1-16,1 0 0 16,7-2 1-16,1-4-7 15,-1-5 1-15,8-8-2 16,0-4 0-16,2-4-58 0,4-7-66 16,2-4-94-16,9-9-365 15,-6-13 8-15,-4-5-223 0</inkml:trace>
  <inkml:trace contextRef="#ctx0" brushRef="#br0" timeOffset="8832.1367">14115 3745 1689 0,'0'0'368'0,"0"0"-183"16,0 0-27-16,0 0-48 16,0 0-22-16,0 0-20 15,0 0-11-15,-94-21-21 16,76 32-20-16,5 5-15 15,7 4 6-15,6 5-5 0,0 4 5 16,12 5 1-16,17 3-7 16,11 2 9-16,5 1-4 15,1-2 0-15,-4-7 15 16,-10-6-9-16,-13-5-11 16,-13-7-1-16,-6-4-24 15,-51-8-19-15,-1-1-126 16,-6 0-416-16</inkml:trace>
  <inkml:trace contextRef="#ctx0" brushRef="#br0" timeOffset="11104.9801">6518 6172 639 0,'0'0'1170'16,"0"0"-933"-16,0 0-130 15,0 0 67-15,0 0 19 16,0 0-63-16,0 0-78 16,-3 38 37-16,-4-4 19 15,-1 8-57-15,-1 2-21 16,3-1-6-16,-1 0-18 16,1-6 3-16,3-1-9 0,0-3 0 15,3-2-1-15,0-6-52 16,0-1-87-16,0-8-186 15,6-2-392-15,7-10-468 16</inkml:trace>
  <inkml:trace contextRef="#ctx0" brushRef="#br0" timeOffset="11364.5023">6790 6498 1681 0,'0'0'554'0,"0"0"-495"0,0 0 11 15,0 0 111-15,-29 80 5 16,13-52-47-16,2 0-58 16,-2-2-17-16,1 0-28 15,3-2-23-15,3-3-13 16,0-3-5-16,5-4-89 15,4-5-145-15,0-4-295 16,10-5-459-16</inkml:trace>
  <inkml:trace contextRef="#ctx0" brushRef="#br0" timeOffset="11875.4995">7367 6340 1324 0,'0'0'949'15,"0"0"-824"-15,0 0-71 16,0 0 37-16,0 0-11 16,0 0-41-16,85-30-21 0,-52 20 6 15,-2 1-5 1,-1 2-11-16,-6 1-2 0,-6 6-6 16,-2 0 1-16,-7 0-1 15,-4 0-8-15,-2 7-2 16,-3 5 10-16,0 6 9 15,-14 5 33-15,-8 3 11 16,-8 3-14-16,-4 1-6 16,-2 4-8-16,-3-5-11 15,3 1 4-15,3-3 3 16,8-2 3-16,4-2-5 16,12-3-5-16,6-4-5 15,3-5-8-15,15-4-1 16,15-5 2-16,9 1-2 15,10-3-14-15,0 0-113 0,5-3-139 16,-14-3-290-16,-14 1-283 16</inkml:trace>
  <inkml:trace contextRef="#ctx0" brushRef="#br0" timeOffset="12106.0904">7800 6571 1925 0,'0'0'370'15,"0"0"-264"-15,0 0 8 0,0 0 138 16,0 0-88-16,-57 82-82 16,39-52-40-16,0-2-27 15,6-1-14-15,-1-3-1 16,10-6-66-16,3-5-109 15,0-3-297-15,7-6-517 0</inkml:trace>
  <inkml:trace contextRef="#ctx0" brushRef="#br0" timeOffset="12709.5735">8398 6383 1654 0,'0'0'349'15,"0"0"-195"-15,0 0 28 16,0 0 44-16,0 0-10 16,0 0-83-16,0 0-57 15,6-17-35-15,-6 18-22 16,0 11-6-16,-6 5 20 16,1 0-9-16,-2 3-10 0,1 0-13 15,0-6 0-15,0-3 0 16,0-4 1-16,2-1-1 15,4-5-1-15,0-1-1 16,0 0-10-16,0 0-4 16,0 0 3-16,16 0-13 15,3-7-1-15,4-1 7 16,-4 2 18-16,2 2-1 16,-6 3 1-16,-3 1-6 15,-3 0 6-15,0 9-5 0,-3 7 6 16,-3 2 7-16,4 5 5 15,-7-1 2-15,3 1 2 16,-3-2-7-16,0-2-8 16,-3-4 7-16,-10-2-7 15,-1-2 0-15,-8-3 1 16,-5-1 4-16,-1-4-6 16,1-1-46-16,3-2-64 15,0-9-154-15,8-5-375 16,10-3-519-16</inkml:trace>
  <inkml:trace contextRef="#ctx0" brushRef="#br0" timeOffset="12966.5037">8456 6250 1930 0,'0'0'503'16,"0"0"-424"-16,0 0 58 16,0 0 21-16,0 0-36 15,0 0-50-15,127-2-14 16,-69 10-28-16,-1-3-21 16,1 1-8-16,-9-5-1 15,-13 4-29-15,-12-1-69 16,-24-3-46-16,-8 3-164 15,-14-2-441-15</inkml:trace>
  <inkml:trace contextRef="#ctx0" brushRef="#br0" timeOffset="15315.3595">9032 6541 1652 0,'0'0'403'15,"0"0"-301"-15,0 0-77 16,0 0 52-16,0 0 86 15,0 0 6-15,0 0-9 16,-3 63-36-16,-6-42-36 16,-4 1-25-16,-1 4-31 15,-1-2-20-15,2-3-10 16,4-5-2-16,6-3-69 0,3-3-154 16,12-4-373-16,7-6-462 15</inkml:trace>
  <inkml:trace contextRef="#ctx0" brushRef="#br0" timeOffset="15872.4494">9684 6278 1536 0,'0'0'361'16,"0"0"-261"-16,0 0 27 15,0 0 61-15,0 0 4 16,0 0-50-16,0 0-51 15,-3-5-20-15,24 5-11 16,4 0-8-16,11 0-14 16,3 0-26-16,1 0-6 15,-1 0-6-15,-8 0 1 16,-7 0-1-16,-3 2-1 0,-9 0 0 16,-3-2-11-1,-6 0 3-15,0 1 0 0,-3-1 9 16,0 0 4-16,0 3-3 15,0 1 5-15,-9 3-6 16,-6 7 18-16,0 6 21 16,-7 4-4-16,-5 5-8 15,0 5 0-15,0 2-3 16,-3 0 2-16,5 1-7 16,1-2-2-16,5-4-11 15,5-2-6-15,8-8 0 16,0-2-12-16,2-5-48 15,1-4-46-15,3-3-105 16,0-7-248-16,0 0-231 16,0 0-95-16</inkml:trace>
  <inkml:trace contextRef="#ctx0" brushRef="#br0" timeOffset="16079.8083">9663 6479 1420 0,'0'0'723'0,"0"0"-618"16,0 0-1-16,0 0 40 15,0 0-6-15,0 0-46 16,0 0-22-16,124 10-47 16,-69-1-23-16,2-1-47 0,4 1-160 15,-14-3-333-15,-12-5-266 16</inkml:trace>
  <inkml:trace contextRef="#ctx0" brushRef="#br0" timeOffset="16340.6229">10376 6577 1994 0,'0'0'394'0,"0"0"-261"0,0 0 18 16,0 0 53-1,0 0-75-15,-61 73-52 0,39-49-41 16,2 2-19-16,4-3-11 16,-2 1-6-16,6 1-21 15,3-4-87-15,9-1-173 16,0-8-482-16,0-6-913 0</inkml:trace>
  <inkml:trace contextRef="#ctx0" brushRef="#br0" timeOffset="16978.1562">11026 6340 660 0,'0'0'831'0,"0"0"-675"15,0 0 12-15,0 0 33 16,0 0-18-16,0 0-42 16,0 0-64-16,-68-40-33 0,52 37-26 15,-1 3-7 1,-5 0 6-16,-2 3 4 16,3 13 2-16,-3 4 12 0,2 1 1 15,6 3-23-15,8-2-7 16,5-2-4-16,3-3-1 15,6-4 8-15,15-6-3 16,1-4 5-16,8-3-10 16,-3 0-1-16,1-6-7 15,2-8-10-15,-5 1 10 16,1-4 5-16,-3 1 2 16,0 2 1-16,-5-2 8 15,-6 6 21-15,-3 6 22 0,-6 1 12 16,-3 3-24-1,0 3-23-15,-3 15-1 0,-11 8 68 16,-2 9-12-16,-6 3-29 16,-2 3-15-16,3-3-5 15,0 1-11-15,6-5-5 16,-1-4-6-16,5-5 5 16,5-2-5-16,-1-2 0 15,4-6-1-15,3-2-2 16,0-2-55-16,0-8-101 15,10 1-199-15,2-4-607 0</inkml:trace>
  <inkml:trace contextRef="#ctx0" brushRef="#br0" timeOffset="17348.0846">11689 6614 1465 0,'0'0'740'0,"0"0"-662"0,0 0-56 16,0 0 3 0,0 0 98-16,0 0 22 0,0 0-40 15,-13 31 19-15,2-12-25 16,-5 5-45-16,1 2-27 16,-2-2-14-16,4-3-13 15,3-1-6-15,1-6-100 16,6 2-176-16,3-8-374 15,0-4-454-15</inkml:trace>
  <inkml:trace contextRef="#ctx0" brushRef="#br0" timeOffset="17751.754">12244 6341 111 0,'0'0'1675'16,"0"0"-1431"-16,0 0-119 0,0 0 4 16,0 0 10-16,0 0-23 15,0 0 24-15,-13 29 10 16,5 0-72-16,2 5-24 16,-1 5-12-16,1 5-20 15,3-3-8-15,0-3-8 16,0-5-6-16,3-5 0 15,0-7-9-15,0-1-67 16,0-9-126-16,3-5-276 16,0-6-470-16</inkml:trace>
  <inkml:trace contextRef="#ctx0" brushRef="#br0" timeOffset="18042.9802">12441 6288 1661 0,'0'0'248'0,"0"0"-87"16,0 0 9-16,0 0 15 16,0 0-47-16,0 0 5 15,0 0 36-15,-12 79-58 16,2-36-36-16,-3 3-16 15,6 0-27-15,-3-1-13 0,4-4-10 16,3-1-13-16,0-11-5 16,3 0-1-1,0-11-19-15,0 0-51 16,3-6-46-16,3-6-145 0,3-4-568 0</inkml:trace>
  <inkml:trace contextRef="#ctx0" brushRef="#br0" timeOffset="18298.4396">12814 6618 1800 0,'0'0'516'16,"0"0"-452"-16,0 0 156 15,0 0 17-15,-52 96-58 16,28-64-37-16,0 2-43 16,2-3-55-16,1-3-32 15,9-2-12-15,0-5-83 16,-3-8-111-16,6-3-465 16,3-6-1377-16</inkml:trace>
  <inkml:trace contextRef="#ctx0" brushRef="#br0" timeOffset="20911.6136">13438 6343 1627 0,'0'0'477'16,"0"0"-338"-16,0 0 9 15,0 0-15-15,0 0 13 16,0 0-28-16,0 0-33 16,-3 20 21-16,-10 2-10 15,-1 6-33-15,2 6-8 16,-5 2-23-16,4 3-16 15,4-4-8-15,-1-1-8 16,1-4 0-16,6-6-1 16,-2-6-23-16,3-4-51 15,2-3-50-15,0-11-153 0,3 0-363 16,10 0-496-16</inkml:trace>
  <inkml:trace contextRef="#ctx0" brushRef="#br0" timeOffset="21316.1292">13606 6357 1778 0,'0'0'524'15,"0"0"-432"-15,0 0-9 16,0 0-4-16,0 0-19 15,0 0-22-15,111-40-14 0,-78 36-3 16,-5-2-2-16,-7 6-2 16,-5 0-10-16,-7 0-6 15,-6 8-1-15,-3 4 7 16,-3 8 20-16,-16 5 34 16,-5 5 2-16,0 1-8 15,-6 3-23-15,-2-3-2 16,6-1-3-16,2-4-7 15,9-2 3-15,2-4-10 16,3-1-7-16,6-5 2 16,4-4-7-16,0-1 4 15,7-3-4-15,16-1 4 16,7-2-4-16,5-3-1 16,7 0-66-16,10 0-102 0,-10-4-158 15,-10-3-542-15</inkml:trace>
  <inkml:trace contextRef="#ctx0" brushRef="#br0" timeOffset="21572.9103">14227 6622 1689 0,'0'0'620'0,"0"0"-494"15,0 0 12-15,0 0-16 16,0 0-25-16,0 0 27 16,0 0-5-16,-39 82-54 15,20-48-27-15,3-2-20 16,2 0-17-16,5-6-1 16,0-2-46-16,4-3-95 15,5-5-232-15,0-9-664 0</inkml:trace>
  <inkml:trace contextRef="#ctx0" brushRef="#br0" timeOffset="22037.3345">15049 6450 1862 0,'0'0'366'16,"0"0"-180"-16,0 0-31 16,0 0-8-16,0 0-14 15,0 0-51-15,0 0-35 16,-17 42 14-16,7-8-22 15,0 3-26-15,1 0-4 16,-1 1-8-16,3-5-1 16,0-4-9-16,4-7-73 15,0-5-81-15,3-5-135 16,0-7-342-16,0-5-292 0</inkml:trace>
  <inkml:trace contextRef="#ctx0" brushRef="#br0" timeOffset="22493.9458">15259 6413 895 0,'0'0'1231'0,"0"0"-1026"16,0 0-71-16,0 0-39 15,0 0-7-15,0 0-18 16,0 0-34-16,7 9 16 15,-7 2-12-15,0-1-19 0,0 3-9 16,0-2-6 0,-7-1 1-16,0-4-1 0,1 2-5 15,3-4-1-15,0-1-1 16,3-2-28-16,0-1-18 16,6 0-18-16,13 0 5 15,8 0 30-15,-2 0 17 16,5 0 12-16,-1 3 0 15,-9 4 2-15,-4 0 4 16,-3 5 12-16,-7 1 5 16,-3 5 6-16,-3 1 22 15,0 5-3-15,-3 1 0 16,-9-5-7-16,-3 3-3 16,-3-5-2-16,-1-3-10 15,-8-4-2-15,1-3-10 0,0-2-3 16,1-5-10-16,5-1-25 15,4-2-89-15,6-11-215 16,10-4-547-16</inkml:trace>
  <inkml:trace contextRef="#ctx0" brushRef="#br0" timeOffset="22743.4961">15255 6320 1508 0,'0'0'846'0,"0"0"-738"0,0 0-20 16,0 0 45-16,0 0-2 16,0 0-18-16,118 6-50 15,-60 1-40-15,7 0-19 16,0-1-4-16,-7 1-66 15,-9-3-89-15,-16 2-133 16,-17-3-446-16,-10-3-692 0</inkml:trace>
  <inkml:trace contextRef="#ctx0" brushRef="#br0" timeOffset="23142.0681">16156 6632 23 0,'0'0'1476'0,"0"0"-1170"0,0 0-6 16,0 0-40-16,0 0-43 16,0 0-49-16,0 0-44 15,0 18-3-15,-14-2-39 16,-1 6-32-16,-2 0-26 15,-6-1-15-15,7 0-9 16,3-3-10-16,-1 0-83 16,2-4-157-16,2-3-290 15,4-6-443-15</inkml:trace>
  <inkml:trace contextRef="#ctx0" brushRef="#br0" timeOffset="23624.2718">16599 6403 942 0,'0'0'1196'0,"0"0"-987"16,0 0-42-16,0 0-24 16,0 0-47-16,0 0-44 0,0 0-28 15,83-18-11 1,-54 18 1-16,-5 0-5 0,3 0-2 16,-7 4-6-16,0 3 0 15,-8-1 0-15,-5 1-1 16,-5 0-1-16,-2 3 0 15,-2 4 1-15,-14 5 10 16,-11 3 17-16,-8 3-2 16,-4 5 4-16,-3 2-2 15,0-2-6-15,2 0-2 16,10-4-5-16,12-6-4 16,5-4-1-16,13-6-2 15,0-3-7-15,7-1 0 0,15-2 1 16,13-1-1-1,8-1-6-15,-1-2-70 0,13 0-81 16,-13 0-148-16,-9-5-577 0</inkml:trace>
  <inkml:trace contextRef="#ctx0" brushRef="#br0" timeOffset="24004.6506">17044 6447 1766 0,'0'0'394'0,"0"0"-261"15,0 0-30-15,0 0-7 16,0 0 5-16,0 0-13 0,0 0 9 16,-61 49-15-16,41-19-37 15,-2 5-15-15,2 2 6 16,7 1-6-16,7-3-6 15,6-3-12-15,0-8-3 16,10-8 1-16,16-3 3 16,3-7 4-16,10-6-17 15,6 0 0-15,0-13 0 16,-1-9-19-16,-3-7 8 16,-5-5-9-16,-11-7-1 15,-4-4 1-15,-15 0 14 16,-6 3 6-16,-3 7-9 15,-20 6 3-15,-6 9 5 16,-4 10-5-16,-19 10-95 16,10 6-359-16,6 7-608 0</inkml:trace>
  <inkml:trace contextRef="#ctx0" brushRef="#br0" timeOffset="27325.6192">6130 7824 1086 0,'0'0'397'0,"0"0"-298"15,0 0-71 1,0 0 75-16,0 0 125 0,0 0-28 16,0 0-64-16,-3 2-3 15,3-2-2-15,0 0 1 16,0 0-29-16,0 0-34 16,0-2-14-16,0-2-12 15,3-6-7-15,9-1-21 16,6-7-15-16,4-2-1 15,1 1-14-15,1 4-2 16,-2 2 1-16,-7 7 1 16,3 5 9-16,-9 1 5 15,1 0 0-15,-1 1 1 16,-3 10-1-16,2 1 1 16,-1 1 1-16,-1 7-1 0,-3-1 1 15,-3 4-1-15,0 1 1 16,-6 3 7-16,-9 2-2 15,-6 1-5-15,-6 3 8 16,-7-4 7-16,-3-3 7 16,-2 2-5-16,3-3-5 15,2-5 5-15,7-5 3 16,6-3-5-16,9-5-8 16,6-3-7-16,6-2 5 15,0-2 3-15,6 0 3 16,15 0 3-16,10 0-1 15,5-2-8-15,3-4-6 16,3 1 1-16,-5-1 1 0,-6 0-1 16,-8 2-1-1,-4 1-1-15,-7 2 0 0,-6-2-22 16,-6 3-28-16,0 0-47 16,0-1-79-16,-4-8-205 15,-4-1-466-15,2 0-150 0</inkml:trace>
  <inkml:trace contextRef="#ctx0" brushRef="#br0" timeOffset="27683.8016">6511 7744 9 0,'0'0'1207'15,"0"0"-926"-15,0 0-57 16,0 0 22-16,0 0-6 16,0 0-55-16,0 0-59 15,44-66-29-15,-44 66-4 16,0 0-6-16,0 0-15 16,0 0-19-16,0 3-15 15,0 11 16-15,0 8 22 16,-6 5-21-16,-1 7-17 15,1-2-19-15,3 5-8 16,-3-5-5-16,6 1-6 16,0-3-1-16,0-3 0 0,0-1-11 15,0-3-39-15,6-2-42 16,-3-3-80-16,3-4-151 16,1-4-453-16,1-6-413 0</inkml:trace>
  <inkml:trace contextRef="#ctx0" brushRef="#br0" timeOffset="28008.1084">6912 7972 1365 0,'0'0'722'16,"0"0"-528"-16,0 0 18 16,0 0 18-16,0 0-7 15,0 0-86-15,-42 77-54 16,27-52-50-16,-1-1-18 15,2-1-14-15,1-5-1 16,7-1-39-16,3 1-87 16,0-8-200-16,3-4-514 0</inkml:trace>
  <inkml:trace contextRef="#ctx0" brushRef="#br0" timeOffset="28666.587">7527 7834 1655 0,'0'0'629'0,"0"0"-471"16,0 0 50-16,0 0-23 15,0 0-74-15,0 0-56 16,0 0-31-16,22-31-16 16,-9 18-7-16,7 4-1 15,-1-1-1-15,-2 3 0 16,2 1 1-16,-7 2 1 16,3 4-1-16,-6 0 0 0,-3 0 0 15,1 0 0-15,-1 4-1 16,-3 6 0-16,-3 5 1 15,0 3 0-15,0 7 1 16,-16 3 13-16,-4 1-4 16,-8 4 2-16,-8-3 0 15,3 2-3-15,-2-6 3 16,9 1-6-16,4-7 4 16,7-7-8-16,9 0 4 15,3-6-5-15,3-3 0 16,3 0 0-16,16-2 7 15,5-2 1-15,6 0-2 16,1 0-5-16,-1 0-1 0,-7 0-1 16,-4-6-22-1,-7 2-40-15,-2-2-50 0,-10-8-174 16,0 4-451-16,0-4-564 0</inkml:trace>
  <inkml:trace contextRef="#ctx0" brushRef="#br0" timeOffset="29118.8244">7834 7786 916 0,'0'0'936'0,"0"0"-776"15,0 0 18-15,0 0 38 16,0 0-38-16,0 0-57 16,91-25-72-16,-73 25-15 15,1 0-8-15,-4 0-7 16,-1 0-5-16,-4 3-4 16,-7 4 7-16,0 3-10 15,-3 5 11-15,0 2 6 16,-6 3-8-16,-10 1-2 15,-4 2-7-15,-2 2 1 16,-2-1-7-16,-1 3 0 0,2-5 4 16,4-2-4-16,4 0-1 15,6-8 10-15,6-1 8 16,3-4-1-16,0-1-8 16,3-6 6-16,15 3-1 15,3 1-2-15,3-2-4 16,4-2-8-16,2 0-30 15,-5 0-55-15,8 0-89 16,-6 0-150-16,-9-2-598 0</inkml:trace>
  <inkml:trace contextRef="#ctx0" brushRef="#br0" timeOffset="29403.4278">8355 8001 1579 0,'0'0'505'16,"0"0"-353"-16,0 0 40 15,0 0 0-15,0 0 11 16,0 0-46-16,0 0-72 15,-48 80-48-15,27-54-23 16,-1-2-13-16,2 1-1 16,1-4-17-16,-2-1-86 0,6-2-170 15,2-8-398 1,10-9-742-16</inkml:trace>
  <inkml:trace contextRef="#ctx0" brushRef="#br0" timeOffset="30110.6956">8998 7731 1041 0,'0'0'594'16,"0"0"-398"-16,0 0 69 16,0 0 2-16,0 0-53 15,0 0-30-15,0 0-34 16,0-4-51-16,0 1-42 15,9 0-15-15,4-4-8 16,9 0-14-16,1-1-14 16,4 0-6-16,1 5-1 15,-1 3-5-15,-2 0 0 16,-8 0-1-16,-1 7 1 16,-7 5-3-16,-6 2-3 15,-3 7 4-15,-6 1 8 16,-13 4 0-16,-10 3 1 15,-8 2 5-15,-2-2-4 0,2 1-2 16,1-3 1-16,9-4-1 16,5-4 0-16,10-3 0 15,3-6 0-15,9 1 1 16,0-5 0-16,4-2 8 16,13-4 9-16,5 0-3 15,8 0-15-15,3 0-2 16,-5 0-40-16,-1-3-55 15,-6-4-64-15,-3 3-161 16,-12-3-492-16</inkml:trace>
  <inkml:trace contextRef="#ctx0" brushRef="#br0" timeOffset="30717.6738">9442 7717 1277 0,'0'0'915'0,"0"0"-776"16,0 0 26-16,0 0 36 16,0 0-47-16,0 0-60 15,0 0-57-15,17-6-23 16,-17 23-1-16,0 3 4 15,0 6-1-15,-11 1-6 0,-2-1-4 16,1 1 0-16,-3-4-5 16,6-4 1-16,3 0-2 15,3-8 0-15,3-1 0 16,0 0 0-16,6-4 0 16,15-2 0-16,0-4-7 15,9 0 7-15,1 0-15 16,-1 0 6-16,0-4-1 15,-5-5-16-15,-4-1 1 16,-6 1 11-16,-5-3 8 16,-7-1 6-16,0 3 1 15,-3 0 5-15,0-2 3 16,0 4 8-16,0 2 8 0,0 2 4 16,0 1-6-1,0 0-5-15,0 0 2 0,0 3-5 16,0 0 3-16,0 0-8 15,0 0 4-15,0 0-4 16,-3 0 1-16,0 10-10 16,-4 5 6-16,1 9 35 15,-3 3-7-15,3 3-8 16,-1-1-17-16,2 0-10 16,2-2-13-16,3-7-56 15,-3 0-54-15,3-5-76 16,0 0-284-16,0-2-310 15,0-6-758-15</inkml:trace>
  <inkml:trace contextRef="#ctx0" brushRef="#br0" timeOffset="30968.0933">9906 7965 927 0,'0'0'1329'0,"0"0"-1125"16,0 0-24-16,0 0-4 15,0 0 29-15,0 0-60 16,0 0-29-16,-46 99-33 16,31-71-38-16,-1 1-28 15,2-4-17-15,1-1-25 0,1 3-114 16,2-7-137-16,5-5-684 15</inkml:trace>
  <inkml:trace contextRef="#ctx0" brushRef="#br0" timeOffset="34060.6934">10542 7816 1388 0,'0'0'515'15,"0"0"-385"-15,0 0 44 16,0 0 14-16,0 0-26 16,0 0-29-16,0 0-34 15,0-2-28-15,0 2-22 16,0-1 3-16,3-2-7 16,4 0 3-16,0-3-20 15,6 0-28-15,3-1 0 16,2 0 0-16,0 5-8 0,1 2 7 15,-2 0 0-15,-4 0 1 16,-4 2 0-16,0 7-2 16,-6 0-5-16,0 2 6 15,-3 3-7-15,0-2 2 16,0 6 6-16,-18 3-2 16,-8 3 2-16,-6 2 0 15,-4 2 2-15,-4-2-2 16,7-1 1-16,5-2 5 15,8-5-6-15,10-3 6 16,7-4-4-16,3-4 4 16,13-1 3-16,14-4-2 15,9-2-1-15,3 0-6 16,2 0-52-16,1-5-77 16,3-9-83-16,-12 1-148 0,-9 1-533 15</inkml:trace>
  <inkml:trace contextRef="#ctx0" brushRef="#br0" timeOffset="34623.0821">11076 7781 1185 0,'0'0'360'0,"0"0"-78"0,0 0-13 16,0 0-53-16,0 0-49 15,0 0-36-15,0 0-6 16,-115-11-26-16,79 22-25 16,2 7-27-16,4 2-25 15,4 0-8-15,12-2-8 16,8 2-5-16,6-4-1 15,0-3 0-15,6-3-2 16,11-1 2-16,6-8 1 16,2-1-1-16,8 0-10 15,-3-4-22-15,3-12-1 16,1-1-28-16,-4-2-2 0,0-2 26 16,-6-2 29-16,-7 3 8 15,0 4 1-15,-11 5 26 16,0 6 36-16,-6 2 4 15,0 3-34-15,0 0-20 16,-3 6-2-16,-10 12 14 16,-4 11 41-16,-2 4-12 15,1 5-21-15,0 3-11 16,3-2-5-16,2 4 1 16,2-4-9-16,1-4-8 15,4-3 0-15,-3-6 0 16,6-6-1-16,-3-4 0 15,6-2-38-15,0-5-64 16,0-1-110-16,0-8-166 16,9 0-528-16</inkml:trace>
  <inkml:trace contextRef="#ctx0" brushRef="#br0" timeOffset="34856.5726">11446 7998 2198 0,'0'0'312'0,"0"0"-196"16,0 0 98-16,0 0-53 0,-60 87-41 16,38-55-57-16,-2-2-38 15,6 0-16-15,2-1-9 16,2-4-36-16,7-3-96 15,4-5-326-15,3-11-699 0</inkml:trace>
  <inkml:trace contextRef="#ctx0" brushRef="#br0" timeOffset="35665.5545">11968 7843 1000 0,'0'0'998'0,"0"0"-826"16,0 0 1-16,0 0 11 15,0 0-6-15,0 0-91 16,0 0-36-16,51-19-15 16,-27 15-2-16,4 4-15 15,-1-1-11-15,5 1-1 16,3 0-5-16,-2 0-1 15,-3 0 5-15,-5 0-6 16,-10 0 0-16,-3 0-1 16,-9 1-11-16,-3 8 12 15,-3 1 0-15,-14 1 17 0,-6 6-2 16,-7-5-2-16,-2 4-4 16,4-5-7-16,1-1 5 15,8-2-6-15,7-3 0 16,1-1 0-16,8-1 0 15,3 0-1-15,0 0-6 16,2 1-3-16,13 3 8 16,3 3 0-16,6-1 1 15,-2 1 0-15,2 2 0 16,-6-2 0-16,-2 5 0 16,-5-2 1-16,-2 2 0 15,-6-2 1-15,-3 1 8 16,0-2-1-16,0 0 8 0,-9-1 6 15,-5 1 4-15,-2-2 0 16,-8-3-10-16,3-2-5 16,-5-2-12-16,3-2-8 15,3-1-47-15,7 0-93 16,4-8-174-16,6-4-525 0</inkml:trace>
  <inkml:trace contextRef="#ctx0" brushRef="#br0" timeOffset="36275.0965">12416 7824 975 0,'0'0'886'16,"0"0"-633"-16,0 0-12 15,0 0-60-15,0 0-38 16,0 0-59-16,0 0-49 16,67-21-18-16,-43 19 1 15,-5 2 4-15,-3 0 7 16,1 0-6-16,-8 0 3 15,-3 0-11-15,-3 2-14 0,0 2 5 16,-3-1-6-16,0 4 0 16,0 0 6-16,0-1 3 15,-9 4 0-15,-3 0-1 16,-9 3-1-16,3-4 1 16,-2 2-2-16,6-2-6 15,2 1 1-15,6-3-1 16,6 0-1-16,0 3 1 15,0 0 0-15,6 3-6 16,10-1 6-16,1 1 0 16,-1-2 1-16,-1 3-1 15,0-2 1-15,-6-1 0 16,0-1-1-16,-6 0 1 0,-3 2 0 16,0-2 0-16,0 0 5 15,-6 0-5 1,-3-2 8-16,-9 0 0 0,3-4 0 15,-4 3-2-15,-2-4-7 16,6 0-7-16,-2 0-57 16,4-2-123-16,-3 5-167 15,7-2-474-15,-2-2-259 0</inkml:trace>
  <inkml:trace contextRef="#ctx0" brushRef="#br0" timeOffset="36568.7071">12944 7995 2112 0,'0'0'324'15,"0"0"-119"-15,0 0-39 16,0 0-51-16,0 0-15 16,0 0 20-16,0 0-38 15,-42 90-29-15,20-64-29 0,-5-1-14 16,3-1-10 0,0-1-54-16,2-2-120 0,9-5-402 15,12-10-1186-15</inkml:trace>
  <inkml:trace contextRef="#ctx0" brushRef="#br0" timeOffset="38858.7859">13350 7813 1073 0,'0'0'589'0,"0"0"-428"0,0 0 49 16,0 0-9-1,0 0 6-15,0 0-39 0,0 0-11 16,10 0-19-16,-4-3-39 16,3 0-30-16,9-1-33 15,2 0-20-15,8 1-8 16,0 2-7-16,2-1-1 16,-3 2 0-16,-8 0-1 15,-6 0 0-15,-2 6-11 16,-11 5 1-16,0 3 3 15,0 1 8-15,-14 2 6 16,-2-1-6-16,-8 1 8 16,-4 0-8-16,-2-3 1 15,-3-1 8-15,5-1-8 16,2-4-1-16,13-3 2 0,0 0-1 16,10-3-1-1,3 2-1-15,0-1-17 0,9 4 11 16,7 2 7-16,2 2 1 15,0 1 0-15,-2-1 0 16,-2 2 1-16,-5-1-2 16,-5 2 0-16,-4 0 0 15,0 1 1-15,-7-1 0 16,-12 0 10-16,-4-1-5 16,-4-4 0-16,-1-2-5 15,1 0 7-15,6-4-8 16,3 0-51-16,9-3-106 15,9 0-119-15,0-3-470 0,0-9-885 16</inkml:trace>
  <inkml:trace contextRef="#ctx0" brushRef="#br0" timeOffset="39359.6934">13721 7853 970 0,'0'0'780'15,"0"0"-584"-15,0 0 77 0,0 0-35 16,0 0-40 0,0 0-61-16,0 0-65 0,6 3-39 15,-9 16 40-15,-7 2-29 16,1 3-19-16,-1-1-15 15,-1-3-4-15,2-5-5 16,3-1-1-16,0-7 0 16,3-2 0-16,-2-1 0 15,5-3-7-15,0-1-21 16,8 0-2-16,7-5-24 16,8-4-37-16,6-1 4 15,-2 0 29-15,-6 5 25 16,-7 0 27-16,-1 5 6 15,-10 0 0-15,0 6 1 16,-3 7 43-16,0 4 32 0,0 3 11 16,0 1-38-16,0 1-11 15,0-2 1-15,-3-3-11 16,-3 2-8-16,-5-6-10 16,1 1-3-16,-5-4 1 15,-5 0-7-15,1-1 6 16,0-8-7-16,-2-1-60 15,0-1-119-15,1-15-352 16,13-1-712-16</inkml:trace>
  <inkml:trace contextRef="#ctx0" brushRef="#br0" timeOffset="39603.5966">13750 7799 1145 0,'0'0'1013'0,"0"0"-888"16,0 0-37-16,81 0 37 16,-43 0-9-16,5-2-31 15,-1 2-57-15,-6 0-23 16,-7 0-5-16,-9 9-146 15,-11-1-181-15,-9-2-742 0</inkml:trace>
  <inkml:trace contextRef="#ctx0" brushRef="#br0" timeOffset="40035.8859">14539 8029 1401 0,'0'0'517'0,"0"0"-257"16,0 0 10-16,0 0-40 16,0 0-38-16,0 0-50 15,0 0-55-15,3-7-36 16,-6 16-29-16,-13 7-5 15,-4 8 10-15,-7 6-9 16,-1 4-12-16,-5-2-6 16,4-2-2-16,3-1-44 0,6-5-71 15,10-4-106 1,7-5-255-16,3-10-559 0</inkml:trace>
  <inkml:trace contextRef="#ctx0" brushRef="#br0" timeOffset="40831.9276">15094 7810 418 0,'0'0'691'16,"0"0"-527"-16,0 0 32 16,0 0 66-16,0 0 25 15,0 0-21-15,0 0-45 16,19-17-39-16,-16 14-20 15,1 3-47-15,4 0-31 16,7-1-21-16,3 1-24 16,9 0-23-16,2 0-5 15,6 0-11-15,-2 0 1 16,-5 1-1-16,-4 6 0 16,-11 0-8-16,-3 2 1 15,-7 2-7-15,-3-2 5 16,0 2-3-16,-4 1 4 0,-12-1 8 15,-2 1 9-15,-8 2-8 16,3-1 5-16,-4-3-5 16,9 0 1-16,0-3-1 15,9-1-1-15,6-2 0 16,3 2-9-16,0-1 2 16,3 4 1-16,9 0 6 15,6 4 1-15,0 1 0 16,-1 2 5-16,2 1-5 15,-8 0 0-15,-3-2-1 16,-5 2 1-16,-3 0-1 16,0-4 0-16,-9 2 1 15,-7-2 8-15,-6-2-2 16,-1-4-6-16,-3-1 1 16,3-3-2-16,6-2-13 0,4-1-71 15,13 0-140-15,0-10-306 16,8-4-925-16</inkml:trace>
  <inkml:trace contextRef="#ctx0" brushRef="#br0" timeOffset="41626.7323">15734 7804 872 0,'0'0'881'15,"0"0"-651"-15,0 0 21 0,0 0-29 16,0 0-39-16,0 0-40 16,0 0-59-16,0-11-45 15,-5 11-27-15,-11 13-5 16,-9 8 29-16,-11 6 3 16,-3 4-10-16,-3 6-7 15,-1 0 5-15,7-1-12 16,8 1-14-16,12-8 5 15,11-2-4-15,5-7-2 16,15-4 1-16,16-9-1 16,11-2 1-16,7-5-1 15,0 0-17-15,0-9-4 16,-7-4-6-16,-6-4 8 16,-15 1 2-16,-9 2 10 15,-9 1 7-15,-3 4 0 0,-17-1 1 16,-6 2 0-16,-9 2-1 15,4 3-1-15,-2 3-34 16,1 0-160-16,9 0-299 16,8 0-634-16</inkml:trace>
  <inkml:trace contextRef="#ctx0" brushRef="#br0" timeOffset="42253.8219">16428 8012 1265 0,'0'0'483'0,"0"0"-203"15,0 0-7-15,0 0-59 0,0 0-55 16,0 0-35-16,0 0 9 16,-16 30-15-16,-4-11-42 15,-4 1-34-15,0 3-24 16,-5-1-10-16,9-2-8 15,0-2-15-15,7-2-90 16,7-2-176-16,3-5-450 16,3-6-853-16</inkml:trace>
  <inkml:trace contextRef="#ctx0" brushRef="#br0" timeOffset="42995.5027">16863 7783 1028 0,'0'0'740'15,"0"0"-532"-15,0 0 39 16,0 0-19-16,0 0-33 16,0 0-28-16,0 0-36 15,7-6-45-15,1 6-28 16,7-2-15-16,4 2-8 16,10 0-25-16,3 0-10 15,1 0-1-15,-1 4 1 0,-9 5-6 16,-3-1 0-1,-8 0-3-15,-6 2 1 0,-5 0-1 16,-1-1 4-16,0 2 5 16,-10 2 1-16,-6 0 6 15,-7 0-5-15,-2 0 4 16,-2 0-5-16,1 2 1 16,6-6-1-16,5 0 0 15,4-1-1-15,8-2 0 16,3 3-1-16,0 1-6 15,7 4 7-15,12-1 0 16,-2 6 0-16,3-5 0 16,-5 2 0-16,-6 2 0 15,-2-3 0-15,-4-1-1 16,-3-1 1-16,0 0 0 0,-9-2 1 16,-7 0 0-16,-7-3 7 15,0-2-8-15,-3 0 2 16,1-5-2-16,2-1-15 15,6 0-58-15,5 0-148 16,2 0-363-16,9-10-557 0</inkml:trace>
  <inkml:trace contextRef="#ctx0" brushRef="#br0" timeOffset="43504.8426">17233 7771 1684 0,'0'0'376'15,"0"0"-236"-15,0 0-18 16,0 0 9-16,0 0-12 15,0 0-33-15,0 0-32 16,49-3 4-16,-20 3-24 16,-1 2-20-16,6 2-13 15,1-1 1-15,-2-2-1 0,-4 0-1 16,-6-1 1-16,-6 0 0 16,-6 0 0-16,-5 0-1 15,-6 0-1-15,0 0 1 16,0 0 10-16,0 2-4 15,-9 6-6-15,-7 4 2 16,-6 6 31-16,-1 3 2 16,-3 9-5-16,3-1-9 15,-1 8 3-15,3-2 12 16,-3 3-6-16,5-2-3 16,4 0-11-16,-2 0-8 15,7-6-7-15,4 0 5 16,-3-7-6-16,5-3 0 15,-3-5 0-15,4-5-17 16,2-5-51-16,1-5-85 0,0 0-159 16,0-4-498-16</inkml:trace>
  <inkml:trace contextRef="#ctx0" brushRef="#br0" timeOffset="43716.013">17223 7992 1468 0,'0'0'740'16,"0"0"-573"-16,0 0-66 16,85 0 14-16,-43 0-30 0,7 3-59 15,-4 3-26-15,-4 2-55 16,-11-2-236-16,-14-2-693 0</inkml:trace>
  <inkml:trace contextRef="#ctx0" brushRef="#br0" timeOffset="49174.6599">17408 9349 902 0,'0'0'775'0,"0"0"-651"15,0 0-55-15,0 0 47 16,0 0-17-16,0 0-37 16,0 0 2-16,-97-21 11 0,55 21-16 15,-4 0-14-15,-5 0-20 16,-8 0-16-16,4 0-8 15,2 0-1-15,8 0-31 16,6 0-12-16,14-2 26 16,4-2 16-16,9 4-8 15,5 0-22-15,1 0 7 16,0 0 14-16,-2 0-9 16,1-2-33-16,-1-2-26 15,-2-2 1-15,-6-1 19 16,-3 6 39-16,-7 1 15 15,-7 0 4-15,-13 5 48 16,-19 17 49-16,-19 6-27 16,-21 3-42-16,-4-3-17 15,5-9-10-15,10-10 10 0,12-9-2 16,11 0-1-16,13-2-1 16,10-8-1-16,4 0-4 15,-7-6-2-15,-10-3-8 16,-8-5-4-16,7 0 2 15,5-2 3-15,-3 2-2 16,2 2-15-16,-3 2 9 16,-4 7 4-16,-4 6 11 15,-12 7 25-15,-20 0 26 16,-25 10-6-16,-8 6-19 16,2-5-8-16,9-8 0 15,15-3-9-15,7-3-3 16,4-11-6-16,3-6 1 0,0-5 1 15,0-3-1 1,0 2-1-16,0-7-6 0,-1 4-9 16,5 0-10-16,-1 1-3 15,0 9-7-15,-3 3 11 16,-1 5 17-16,1 8 7 16,-3 2 7-16,-3 1 12 15,-5 0 18-15,1 8 18 16,1 3-2-16,3-1 4 15,0-2-13-15,6-2-25 16,3-5-11-16,6-1-7 16,12 0 0-16,15-7 5 15,10 1-6-15,2-1 0 16,-5-4 0-16,-12-1-1 16,-1-1 0-16,-2-1 0 0,4 0 0 15,1 3 0-15,-1 1 0 16,0 3-1-16,-2 4 1 15,-2 3 0-15,-1 0 1 16,-15 3 15-16,-15 15 9 16,-21 6 9-16,3 0-12 15,0-1-7-15,15-7-13 16,15-6-1-16,15-1 0 16,9-8 0-16,15 2 14 15,1-3-1-15,-9 0-11 16,-10 0-1-16,-3-4 1 15,-3-5-1-15,6-1 7 0,-2 4-8 16,5 0 1-16,0 2 0 16,-2 2 0-16,2 2 0 15,0 0 0-15,1 0-1 16,2 2-2-16,0 8 2 16,-5 2-2-16,2 2 1 15,-6 7 1-15,-14 5 0 16,5-4 0-16,0 5 1 15,-3-4 0-15,10-6 0 16,-4-2 0-16,0-5 0 16,6-5 0-16,1-5 5 15,-1 0 2-15,-6 0-8 16,3 0 0-16,-5 0 0 0,-13 2-1 16,6 2 1-16,2 2 0 15,2-1 0-15,14-3 1 16,-5 1-1-16,11-3 0 15,9 0 0-15,10 0 2 16,9-10-2-16,8 3-8 16,2 0 1-16,1 1 5 15,0 6 1-15,-4 0-7 16,-14 4 2-16,-17 15 6 16,-34 5 0-16,-28 6 2 15,-14-5-1-15,6-11 0 16,14-7 0-16,35-7-1 15,14 0-1-15,15-7 0 16,4-7 0-16,-7-4 1 16,-9-6 1-16,-8-9-1 0,-1 1 0 15,-5-2 1-15,1 0 0 16,-16-1 0-16,-14 6-1 16,-13-2 0-16,-4 10 0 15,11 5 1-15,20 4-1 16,29 2 1-16,9 2 5 15,10-2 6-15,-7-5 4 16,1-1 8-16,-4-8-6 16,7-2-11-16,3-3-5 15,4-2-2-15,-1-2 1 16,3 2-1-16,0-1 0 16,2-2 0-16,4-2 0 0,7 3 0 15,4-5-7-15,4-6-2 16,9-9-6-16,3-10 4 15,9-26 4-15,21-19 5 16,7-11 2-16,8 0 1 16,-2 5 0-16,-4 8 4 15,0 6-5-15,-2 6-14 16,-13 18-15-16,-6 18 24 16,-9 11 5-16,-6 3 11 15,1-11 1-15,-1-5-5 16,-3-12-7-16,0-9 0 15,-10-7 0-15,-13-13-7 16,-5-2-8-16,-2 9 3 0,5 6 11 16,9 8 1-16,5 15-1 15,5 11 0-15,6 12 1 16,0 5 0-16,9-6 0 16,12-9-9-16,7-5-15 15,11 0 8-15,6 1 15 16,4 1-7-16,3-3-17 15,8-13-11-15,1-16-4 16,-10-15 39-16,-11 8 1 16,-22 16 0-16,-18 23 6 15,0 11 18-15,-18-8-17 16,-9-8-7-16,-16-21 1 16,-8-17-1-16,2-17 0 0,7-4 2 15,20 11 4 1,13 23 10-16,9 26 3 0,0 12-8 15,3 5-6-15,12-7-5 16,7-6-6-16,5-6 0 16,6 3 5-16,3 3-12 15,-2 1 3-15,2 1-2 16,-6-4 0-16,1-11-19 16,-10-15 23-16,-12-16 8 15,-9-3 16-15,-9 17 13 16,-15 20-19-16,-1 20-8 15,-4 2-2-15,-8-9-6 16,-8-6 6-16,-4-10-1 0,4 4-12 16,8 0 7-1,13 1 6-15,15 0-1 0,9 3 1 16,9 1-1-16,24-1 0 16,9 6-4-16,7 1 4 15,9 7-11-15,3 4 12 16,2 6-25-16,-2 5-2 15,-3 3 6-15,-1 3 15 16,-3 2 6-16,-5 0 0 16,2 3 0-16,-2 1 0 15,-3 0 0-15,-1 2 0 16,-6 2 0-16,-6 2 0 16,-8 3 6-16,-4 2 5 15,-6 4-10-15,-2 0 6 0,-4 1-7 16,2 1-1-16,2 1 1 15,2 1-1-15,6-2-14 16,1 2 15-16,5 0 8 16,4 0-8-16,5 0 5 15,3 0-5-15,7 6 0 16,5 1 0-16,7 0 0 16,8 0 0-16,4-3 1 15,6-1-1-15,-1-3 0 16,2 0 0-16,-2 0 0 15,-4 0-3-15,1 0 3 16,10-1 0-16,15-6 0 16,12-2 0-16,3 2-1 15,-21 3-5-15,-24 4-8 16,-21 0 13-16,-4 3 0 0,7 10-4 16,2 5 5-16,7 4 1 15,-1 4 0-15,4 2 8 16,11 1-8-16,17 0 0 15,23-9 1-15,9-8-1 16,-2-10 0-16,-2-2-1 16,-10 0 0-16,5-7-5 15,0-2 5-15,-2 1 8 16,1-2-8-16,-1 0-30 16,-4-3-23-16,-8-5-15 15,-3-6 14-15,-18 3 45 16,-14 4 9-16,-19 8 13 15,-2 9-12-15,0 0 45 0,4 5 13 16,2 13-28-16,-2 7-2 16,-4 9-10-16,1 0-10 15,2 3 1-15,4-2 4 16,5-4-4-16,9-6 6 16,2-7-1-16,16-7 10 15,13-10-17-15,-6-1 5 16,-6 0-7-16,-15-8-6 15,2-8-24-15,22-9-13 16,22-8 10-16,0-4-2 0,-14 10 11 16,-29 8 3-1,-21 12 14-15,-4 7 1 0,4 0 0 16,3 0 0-16,10 1 12 16,-4 12-1-1,3 1-3-15,2 3-2 0,1 1 6 16,4-1 2-16,16-5 6 15,19-2-8-15,15-9-5 16,6-1-5-16,-5-1-1 16,-4-11-1-16,-15-2-6 15,2-2-18-15,-2 1 11 16,-2 0-3-16,-8-1-2 16,-13 3-4-16,-15 4-14 15,-12 6-29-15,-9 0 34 16,9 3 18-16,5 0 13 0,3 0 0 15,-3 0 0-15,3 3-1 16,4 4 1-16,-4 1 28 16,4 2 1-16,3 2-1 15,0-1-19-15,4-2 3 16,-2 3-6-16,2-4-5 16,-2 1 8-16,-1-2-2 15,-1 0 8-15,2-1-4 16,15-1-10-16,21 0-1 15,24-4-1-15,6-1 0 16,-3 0-7-16,-6-14 7 16,-14 2-5-16,0-8 4 15,-2 2-19-15,-5 7 4 16,-2 4 9-16,-10 7 8 16,-7 0 1-16,1 11 14 0,3 6-2 15,3 3-12-15,9 0 0 16,7 3 0-16,7-1 7 15,11-2-8-15,7-1 2 16,6 1 10-16,3 1-6 16,-2 2-6-16,-2-3-1 15,-5 3 1-15,-5-1-1 16,-4-2 1-16,0-3 0 16,1-1 0-16,-5-1 0 15,-1-7 0-15,-11-2 0 16,-7-4 0-16,-21-2-22 15,-19 0 6-15,-18 0 15 16,-5 0-7-16,5 0 7 0,4 0-28 16,3-1-35-16,0 0 6 15,-4 1-46-15,-2 0-25 16,-5 0-7-16,-5 0 54 16,-8 0 37-16,-10 0 36 15,-7 0 7-15,-8 0-20 16,-3 0-2-16,-16 6 24 15,-4 0 45-15,-3 1 28 16,3-1-6-16,3-1-32 16,7-2-10-16,7 0-12 15,3-1-5-15,3-1-8 16,0 0 1-16,10 2 28 0,6-1-23 16,0 1 1-1,-6-1 9-15,-3 1-16 0,-4 0 0 16,-3 0-31-16,0 3 31 15,0 2 6-15,-6 7 9 16,-8 3 35-16,-9 4 48 16,-7 6-10-16,-1 5-27 15,-5 1-26-15,5 1-12 16,4 3-13-16,1 2-3 16,6 0-1-16,0 3 2 15,10-1-7-15,2 1 8 16,8 0 5-16,0 1 9 15,2-1-3-15,10 3-8 0,3-1-3 16,0-1-7 0,-2-1-2-16,-3 0 1 0,0-4 7 15,-7-3-7-15,-3-3-1 16,0-2 7-16,-16-1-1 16,-7-2 36-16,-12 2 16 15,-5 1-15-15,-5 1-18 16,-1 4-13-16,0 2-11 15,4 4 0-15,8 3 8 16,4 5-8-16,4 3 5 16,14 4-5-16,7 3 0 15,5 4 0-15,8 12 0 16,18 10-1-16,3 12-1 16,-4-8-8-16,-9-18 9 15,-12-19 0-15,-4-13 0 0,-7 5-1 16,-15 4 1-16,-14 5 1 15,-10-6 0-15,-8-1 5 16,-8-3-5-16,1-2 5 16,2 0-6-16,7 2 0 15,7 1 0-15,8 5 0 16,11 1-5-16,7 7 4 16,10 15-6-16,9 13 6 15,0 18 0-15,3 6 0 16,4-10 1-16,-1-10-1 15,-4-25 1-15,-2-11-1 16,0-12 0-16,-3-4 0 0,-9 6 0 16,-6 6 1-16,-7 3-1 15,-5-3 2-15,-5 0 0 16,0-4 0-16,-4 0 0 16,-4 2-1-16,7 2 0 15,3 3 0-15,8 4-1 16,5 18 1-16,13 12-2 15,7 16 2-15,18 1 0 16,13-7 0-16,6-9 0 16,-1-10 0-16,6-1-1 15,-9-13 1-15,-8-9 1 16,-5-14-1-16,-4-2 1 16,-3 7 0-16,4 4 0 0,-5 7-1 15,-9-5 0-15,-3 0 0 16,0-2-1-16,-12-1 1 15,-5-1 0-15,1-3 0 16,-4 2 0-16,4-2 1 16,3-1-1-16,1-3 1 15,0 2-1-15,6 2 1 16,3 3 0-16,3 5 5 16,0 3-6-16,14 4 0 15,13 5 1-15,11-1-1 16,7 5-1-16,7-2-11 15,-2-1 10-15,1 0 2 16,-6-7 1-16,-9-2 4 0,-11-9-5 16,-11-7 0-1,-11-7 0-15,-3-9 1 0,-14-5 5 16,-11-7 0-16,-5-6 18 16,-1-3 4-16,1-3 18 15,-2 1 0-15,9-2-25 16,4 0-12-16,5 0-8 15,8 3 0-15,0-1-1 16,6 0-1-16,0 0-16 16,0 1 8-16,0 3-1 15,3-2 8-15,1-1-20 16,1 0-2-16,-1-2 5 16,-1-1 8-16,-3 0 4 15,0 3 6-15,0-3-5 16,0 0 6-16,0 0 0 0,0 0 1 15,0 0 0-15,0 0 8 16,0 0 0-16,-13 0 5 16,-14 0 1-16,-25-4-6 15,-36-12-4-15,-47-10-5 16,-21-20-83-16,27 10-289 16,28-4-1111-16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4-25T07:21:50.98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4316 5778 907 0,'0'0'610'15,"0"0"-560"-15,0 0-50 16,0 0-13-16,0 0 13 16,0 0 41-16,-14-4 67 15,14 4 1-15,0-2-3 16,0 1 34-16,0 0-6 15,0-1-17-15,0 1-4 16,0 1-18-16,0-2-28 16,2-3-30-16,13-2-16 15,13-3-21-15,13-1 0 16,24 1-1-16,26 0-1 0,21 3-5 16,12 1-15-16,-3 4-5 15,-14 2-9-15,-16 0 0 16,-18 0 22-16,-16 0 12 15,-15 0-6-15,-8 0 8 16,-1 0 0-16,-3 0 0 16,1 2-2-16,-13 2 1 15,-9-1-1-15,-6-3-5 16,-3 0 1-16,0 3 6 16,0-3 0-16,0 0 0 15,0 0 2-15,0 0-1 16,0 0 1-16,0 0 16 15,0 0-12-15,-9 0 4 0,0 0-9 16,-6-6 0-16,0 0 0 16,-4-2 1-16,2 0-2 15,-2-2 0-15,1 0 0 16,0-2 0-16,-1-1 0 16,2 0 0-16,1 1 0 15,1 5 0-15,6 2 15 16,0 3-6-16,6-2-1 15,0 4-2-15,3 0 7 16,0 0-1-16,0 0-2 16,0 0-4-16,0 0-4 15,0 0 5-15,0 0-6 0,0 0 13 16,0 0-14 0,0 0-5-16,6 0 4 0,6 0 1 15,6 5 2-15,9 3-1 16,4 2 6-16,5-2-6 15,0 0-1-15,5 0 1 16,-8-1 0-16,-3 1 0 16,-6 0-1-16,-6-1-1 15,-9-2 0-15,-3 1 0 16,-6-2-11-16,0 3 2 16,-9 3 10-16,-18 3 15 15,-24 7 23-15,-26 5-6 16,-20 9-32-16,9-6-90 0,16-4-636 15</inkml:trace>
  <inkml:trace contextRef="#ctx0" brushRef="#br0" timeOffset="11122.4995">4286 7101 451 0,'0'0'1139'15,"0"0"-932"-15,0 0-207 16,0 0-51-16,0 0 51 0,0 6 15 15,12-1 106 1,0-1 24-16,7 2-38 0,1-2-40 16,8 0-13-16,8 2 1 15,4 1-3-15,11-4-30 16,4-2-14-16,8-1-8 16,4 0-16-16,6 0-30 15,-3 0-13-15,2 0-2 16,-8-3-2-16,-9-1 18 15,-9 3 22-15,-16-2 11 16,-15 3 11-16,-9-3 1 16,-6 3 15-16,0-3 47 15,-15-1 15-15,-6-2-2 0,-4-1-15 16,-5 1-26 0,2 1-17-16,-2-4-9 0,6 5-7 15,3-1 0-15,5 0 5 16,4 0-5-16,4 3 0 15,5 1 0-15,0 0 10 16,3 1-10-16,0 0 5 16,0 0-6-16,0 0 1 15,0 0-1-15,0 0 0 16,0 0-1-16,3 0 0 16,8 0 0-16,1 0 0 15,10 0-1-15,2 1-8 16,1 0 2-16,2 1 1 15,-1-2 1-15,-4 3 4 16,-6-1-5-16,-5 3 6 0,-8-1-8 16,0 1 3-16,-3 1 6 15,0 1 16-15,0 0 17 16,-9 4 10-16,-6-2 3 16,-3 4 4-16,-3 0-6 15,-7 2-7-15,-2 0-21 16,-3 4-16-16,-25 9-68 15,7-6-429-15,2 3-1100 0</inkml:trace>
  <inkml:trace contextRef="#ctx0" brushRef="#br0" timeOffset="13338.6184">9760 10931 1385 0,'0'0'345'16,"0"0"-231"-16,0 0-79 16,0 0 32-16,0 0 86 15,0 0-30-15,0 0-40 16,24-12-35-16,-21 12-14 15,-3 0-2-15,0 0 13 0,0 0-4 16,0 0 0 0,0-1 3-16,-3-2-18 0,-9 0-12 15,0-1-5-15,-7 4 2 16,-4 0 2-16,-5 0 5 16,-5 7-2-16,-1 6-1 15,-2 1-1-15,2 5 4 16,1 5 16-16,9-1 0 15,9 4-1-15,6-2 6 16,9 2-5-16,0 0-19 16,18 1-7-16,12-4-8 15,9 0 0-15,10-6-17 0,0-7-29 16,2-1-51 0,-2-7-70-16,6-3-118 0,-16 0-347 15,-12-7-222-15</inkml:trace>
  <inkml:trace contextRef="#ctx0" brushRef="#br0" timeOffset="13644.0699">9981 10882 1672 0,'0'0'334'0,"0"0"-243"16,0 0-63-16,0 0 93 0,0 0 74 15,0 0-45-15,0 0-62 16,12 23 0-16,-2 1 2 16,4 5-23-16,2 4-27 15,2 1-16-15,3-2-15 16,-2-2-8-16,-2-3-1 15,-4-5-31-15,-7-5-37 16,0-1-54-16,-6-4-87 16,0-3-167-16,0-3-352 15,0-6-358-15</inkml:trace>
  <inkml:trace contextRef="#ctx0" brushRef="#br0" timeOffset="13922.5551">10227 10929 1298 0,'0'0'829'16,"0"0"-716"-16,0 0-82 15,0 0 8-15,0 0 140 16,0 0 10-16,0 0-61 16,0-7-38-16,3 7-39 15,3 9-36-15,-1 11 15 16,2 3 4-16,2 8-16 15,0 1-6-15,-2 1-11 16,-1-4 0-16,-2-2-1 0,-1 0-36 16,1-7-57-1,-4-4-65-15,0-6-80 0,0-4-243 16,0-6-227-16,0 0-409 16</inkml:trace>
  <inkml:trace contextRef="#ctx0" brushRef="#br0" timeOffset="14141.8733">10091 11047 971 0,'0'0'921'15,"0"0"-757"-15,0 0-108 0,0 0 17 16,0 0 54-1,0 0 5-15,0 0-69 0,111 0-63 16,-76 6-13-16,4-5-150 16,-16 2-389-16,-4-3-448 0</inkml:trace>
  <inkml:trace contextRef="#ctx0" brushRef="#br0" timeOffset="15969.1256">10542 10889 669 0,'0'0'749'0,"0"0"-602"15,0 0-87-15,0 0 58 16,0 0 91-16,0 0 29 0,0 0-74 16,0-1-56-1,3 1-32-15,-3 0-16 0,0 8-11 16,4 4 33-16,2 11 18 15,-3 7-33-15,5 0-24 16,-2 3-19-16,4-4-12 16,-1-2-11-16,-3-3 4 15,0-5-5-15,0 0-38 16,3-8-66-16,-6 2-80 16,-3-6-134-16,0 1-269 15,0-6-37-15</inkml:trace>
  <inkml:trace contextRef="#ctx0" brushRef="#br0" timeOffset="16569.4626">10740 10891 755 0,'0'0'682'15,"0"0"-568"-15,0 0-76 16,0 0 53-16,0 0 208 16,0 0-16-16,0 0-110 15,3-16-75-15,-3 16-40 16,0 0-25-16,0 10-15 16,0 7 22-16,1 6-3 0,2 1-19 15,4-2-10 1,-1 3-7-16,7-6-1 0,-1-4-7 15,3-4-23-15,3-2-6 16,5-5-9-16,3-4-11 16,1 0-11-16,1 0 0 15,-1 0-1-15,-3-8 3 16,-3-1 26-16,-6 2 26 16,-5 1 13-16,-7 0 8 15,-3-1 27-15,0 0 5 16,0 0 8-16,-6-2 1 15,-1-1-9-15,-2 0-8 16,0 3 1-16,3-3-9 16,3 3-8-16,-3 0-2 15,4 1 1-15,2 0 4 0,0 3 5 16,0 0 0-16,0-1 5 16,0 4-3-16,0 0-1 15,0 0 2-15,0 0 0 16,0 0 1-16,0 3-8 15,-1 10 11-15,-2 7 35 16,3 5-21-16,0 3-20 16,0-2-10-16,0 1-7 15,0 0-8-15,3-4 0 16,1-4-26-16,1-2-57 16,-5 2-100-16,0-5-174 15,0-4-611-15</inkml:trace>
  <inkml:trace contextRef="#ctx0" brushRef="#br0" timeOffset="17077.3525">11370 10949 889 0,'0'0'802'16,"0"0"-620"-16,0 0-80 15,0 0 47-15,0 0 59 0,0 0-76 16,0 0-90-1,88-7-33-15,-49 7-8 0,7 0-1 16,-1 2-8-16,-2 3-15 16,-8 0-3-16,-6-1-6 15,-10-1-28-15,-5-3-34 16,-8 3-22-16,-6-3-46 16,-3 3-23-16,-33-2-2 15,3 2-186-15,-1-3-687 0</inkml:trace>
  <inkml:trace contextRef="#ctx0" brushRef="#br0" timeOffset="17375.7017">11341 11050 1380 0,'0'0'602'0,"0"0"-521"16,0 0-61-16,0 0 13 16,0 0 120-16,0 0-8 15,93 3-69-15,-57-2-40 16,1 2-21-16,-1-3-9 16,-5 3-5-16,-1 1-1 15,-3-4-1-15,-9 0-17 16,-5 0-28-16,-4 0-12 0,-4 0-60 15,-5 0-65 1,-8 0-74-16,-11 0-57 0,-2 0-244 16</inkml:trace>
  <inkml:trace contextRef="#ctx0" brushRef="#br0" timeOffset="17646.3186">11355 11090 1069 0,'0'0'829'0,"0"0"-692"0,0 0-96 16,0 0 21 0,0 0 119-16,0 0-35 0,91 17-79 15,-51-14-40-15,6-3-20 16,4 0-5-16,-4 0-2 15,-9 0-7-15,-4 0-15 16,-9 0-18-16,-15 0-49 16,-9 0-90-16,-14 0-128 15,-5 0-330-15</inkml:trace>
  <inkml:trace contextRef="#ctx0" brushRef="#br0" timeOffset="18706.5392">11577 10819 1356 0,'0'0'294'16,"0"0"-234"-16,0 0-59 15,0 0 13-15,0 0 150 0,0 0 30 16,0 0-83-16,0-3-43 15,0 3 7-15,0 0 16 16,0 0 1-16,1 10 15 16,9 6-28-16,6 2-33 15,3 3-18-15,10 0-13 16,1 6-7-16,2-5-7 16,0 1 0-16,-2-3 0 15,-5-3 0-15,-4-2-1 16,-6-4-1-16,-5-2 0 15,-6-5-1-15,-2-1 1 16,-2-2-5-16,0-1 6 16,0 0 0-16,0 0 9 0,0 0 12 15,0 0-2-15,0 0 4 16,0 0-5-16,0 0-2 16,0 0-3-16,0 0-2 15,0 0-2-15,0 0 1 16,0 0-2-16,0 0 1 15,0 0-2-15,0 0 2 16,0 0-3-16,0 0-4 16,-2 10 7-16,-9 0 4 15,-10 10 22-15,-6 3-4 16,-6 3-31-16,-25 7-3 16,3-10-136-16,10-3-500 0</inkml:trace>
  <inkml:trace contextRef="#ctx0" brushRef="#br0" timeOffset="21136.3492">12504 10783 960 0,'0'0'808'15,"0"0"-670"-15,0 0-94 16,0 0 64-16,0 0 125 15,0 0-17-15,0 0-64 16,-4-7-52-16,-3 5-31 16,-9-3-18-16,-8 3-5 15,-7 2-6-15,-5 0-10 16,-6 0-10-16,-1 0-10 0,7 2-8 16,8 5-1-1,9 0 1-15,11 2-2 0,2 1 0 16,6 0-1-16,0 1 1 15,13 2-1-15,7 2 1 16,6-1-10-16,9 0-11 16,-2-1-9-16,4 3 1 15,-6-2 1-15,-5 3 0 16,-4 2 1-16,-4 4 0 16,-6 3 3-16,-6-3 13 15,-6 1 11-15,0-2-1 16,0-1 1-16,-6-6 0 15,-6-4 12-15,-6-1-1 16,0-4 2-16,-3-3 5 16,2-3 8-16,1 0-10 0,1 0 0 15,10-9-4-15,4-5 11 16,3-6-11-16,9-5-12 16,12-5-27-16,4-6-5 15,-2-1 3-15,2-3-1 16,-7 7-6-16,-9 0 11 15,-9 11 5-15,0 5 4 16,-36 5-69-16,-3 6-278 16,-1 4-1317-16</inkml:trace>
  <inkml:trace contextRef="#ctx0" brushRef="#br0" timeOffset="24099.1115">13290 11150 1106 0,'0'0'290'0,"0"0"-189"15,0 0 30-15,0 0 92 16,0 0-6-16,0 0-55 15,0 0-18-15,0 0-24 16,-5 0-14-16,5 0-10 16,0 0-5-16,-1 0-5 15,-1-4-7-15,1-6-21 16,-2-3-32-16,0-6-20 16,-6-5-6-16,-1-2 0 15,-2-3 0-15,-2 0-1 0,-2-3 1 16,4 3 0-1,-2-1 0-15,7 7 12 0,1 3-11 16,3 4 19-16,3 6 4 16,0 3 7-16,0 1-7 15,0 5-9-15,0 1-7 16,0 0-7-16,0 0-1 16,0 0-1-16,0 0-14 15,0 9 14-15,6 3 1 16,4 0 1-16,4 2 5 15,1-2-5-15,-1-2 0 16,2-5 5-16,0-3-5 16,-4-2 1-16,3 0-1 15,0-2 0-15,1-12 0 16,-2-3-1-16,1-5-1 0,1-2 1 16,2-2-1-1,-3 0 0-15,-3 3-4 0,-4 3 5 16,-2 6 1-16,-2 7 14 15,-4 4 2-15,0 3-16 16,0 0-1-16,0 16-9 16,3 8 9-16,0 5 9 15,3 8-7-15,7 0 4 16,3-1-6-16,7-3 0 16,-4-3-1-16,1-8-43 15,0-5-32-15,-3 0-56 16,-5-4-126-16,-3-3-402 15,-3-3-413-15</inkml:trace>
  <inkml:trace contextRef="#ctx0" brushRef="#br0" timeOffset="25002.1062">13984 10763 22 0,'0'0'180'0,"0"0"-43"15,0 0 18-15,0 0 83 16,0 0-13-16,0 0-53 16,0 0-23-16,0 0-36 15,22-26 16-15,-22 26-2 16,0-1-6-16,3-1-27 16,-3 1-9-16,0-2 1 15,0-1-21-15,0 4-15 16,0-3-25-16,-9-3-19 15,-7 2-5-15,-4-2 14 16,-2 5 3-16,-8 1 30 16,-5 0 43-16,3 1 23 15,2 15-1-15,0 1-12 0,8 6-23 16,2 3-13-16,13 4-11 16,7 0-6-16,1-4-17 15,25 1-10-15,7-4-15 16,4-6-6-16,9-5-43 15,14-5-136-15,-12-7-288 16,-11 0-468-16</inkml:trace>
  <inkml:trace contextRef="#ctx0" brushRef="#br0" timeOffset="25638.1238">14464 10707 1013 0,'0'0'321'15,"0"0"-187"-15,0 0 58 16,0 0 44-16,0 0-38 15,0 0-33-15,-81-27-43 16,58 38-14-16,1 5-1 16,5 7-17-16,2 7-10 15,6-1-17-15,9 1-26 16,0 1-12-16,4-6-10 16,16-4-7-16,3-5-2 15,6-6 4-15,4-4-10 0,6-6-3 16,-2 0-19-16,4-6-23 15,0-8-3-15,-5-5 20 16,-3-2 12-16,-8-5-2 16,-4-2 10-16,-9-4 7 15,-9 0 1-15,-3 5 15 16,-6 1 5-16,-17 5 2 16,-3 3-15-16,-7 4-7 15,-5 7 0-15,6 1 0 16,-1 6-42-16,9 0-92 15,9 20-181-15,5-3-236 16,10 1-17-16</inkml:trace>
  <inkml:trace contextRef="#ctx0" brushRef="#br0" timeOffset="25800.3349">14548 10851 887 0,'0'0'1142'0,"0"0"-967"16,0 0 90-16,0 0-6 15,61 88-93-15,-37-63-118 16,-2 9-48-16,-10-4-223 16,0-8-764-16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4-25T07:22:27.681"/>
    </inkml:context>
    <inkml:brush xml:id="br0">
      <inkml:brushProperty name="width" value="0.05292" units="cm"/>
      <inkml:brushProperty name="height" value="0.05292" units="cm"/>
      <inkml:brushProperty name="color" value="#FFFF00"/>
    </inkml:brush>
  </inkml:definitions>
  <inkml:trace contextRef="#ctx0" brushRef="#br0">17006 17325 1046 0,'0'0'1028'16,"0"0"-829"-16,0 0-136 16,0 0 29-16,0 0 51 15,0 0 39-15,0 0-23 16,-13-2-91-16,-11 2-34 15,-10 0-5-15,-19 0 6 16,-8 0-15-16,-7 0-8 16,0 1-11-16,6 2 0 0,10 3 0 15,13-5 1-15,12 2-1 16,15 0-1-16,5-1 0 16,7 1-6-16,0 1 0 15,0 6 6-15,0 0 1 16,0 0 5-16,3 4-5 15,-3 5 0-15,0-2 0 16,-6 3 1-16,-14 6 10 16,-5 4 6-16,-7-4-2 15,-1 2 1-15,1 1-5 0,-1-2 3 16,3-2-3 0,8-2-5-16,1-3 7 0,7-4-1 15,10-3-4-15,0-3-7 16,4-3-1-16,0-1 8 15,7-3-3-15,12 0-4 16,11-3-1-16,9 0-1 16,9-1-9-16,1-7-10 15,0-2-10-15,-3 0-11 16,-5 2-29-16,-11 1-37 16,-14 2-65-16,-15 0-145 15,-1 1-254-15,-1 1-130 0</inkml:trace>
  <inkml:trace contextRef="#ctx0" brushRef="#br0" timeOffset="210.116">16459 17548 983 0,'0'0'635'0,"0"0"-366"16,0 0-21-16,0 0-46 15,0 0-55-15,0 0-32 16,0 0-69-16,46-4-22 16,-3 0-24-16,8 1-129 15,18-4-202-15,-14 1-386 16,-10-1-607-16</inkml:trace>
  <inkml:trace contextRef="#ctx0" brushRef="#br0" timeOffset="838.7783">16960 17650 1413 0,'0'0'508'0,"0"0"-420"15,0 0 24-15,0 0 12 16,0 0 31-16,0 0-29 16,0 0-28-16,0 10-2 15,15-25-44-15,6 0-21 0,-3-4 4 16,6-5 2-16,-4-4-1 16,6-2-17-16,-4-1-18 15,7-5 0-15,-6 5-1 16,0 3 8-16,-7 10-2 15,-2 5 15-15,-8 7 0 16,-3 5-3-16,-3 1-13 16,0 0-5-16,0 14-9 15,-9 9 9-15,-5 6 13 16,4 2-7-16,4 2 2 16,6-4-7-16,0-2 0 15,4-4 0-15,14-9 5 16,5-1-5-16,3-6 0 0,6-4 8 15,1-3-9-15,3 0 0 16,-5-13 0-16,3-1 1 16,-4-6 0-16,-6-4 0 15,-3 1 0 1,-4-4 0-16,-6 5 7 0,-7-1 5 16,-1 7 28-16,-3-1-4 15,0 7-10-15,0 0-18 16,0 3-8-16,-1 1-1 15,-1 1-44-15,2 3-20 16,10-4-101-16,9 2-309 16,-2 1-575-16</inkml:trace>
  <inkml:trace contextRef="#ctx0" brushRef="#br0" timeOffset="1110.4276">17807 17330 1667 0,'0'0'738'16,"0"0"-634"-16,0 0-82 16,0 0 11-16,0 0 125 15,0 0 8-15,-1 74-54 16,-10-42-51-16,0 0-39 15,-1 2-10-15,1-5-10 0,2-2-1 16,2-1-1-16,1-9-11 16,3-2-38-16,-3-4-45 15,-1-2-102-15,-6-2-79 16,6-6-207-16,-1-1-209 0</inkml:trace>
  <inkml:trace contextRef="#ctx0" brushRef="#br0" timeOffset="1445.0526">17824 17296 958 0,'0'0'1314'0,"0"0"-1113"16,0 0-149-16,0 0-6 15,0 0 87-15,0 0-17 16,0 0-66-16,61-26-32 15,-24 26-11-15,7 0-6 16,2 10 5-16,-1 6-5 16,-5 1-1-16,-8 7 0 15,-5 2 0-15,-10 7 0 16,-6 4 1-16,-11 0 31 16,0 3-5-16,-20-3 3 15,-8-6 4-15,-8-5 6 16,-10-7-14-16,-5-6-10 0,-6-5-5 15,0-2-11 1,7-3 0-16,8-3-85 0,14 0-220 16,13-3-962-16</inkml:trace>
  <inkml:trace contextRef="#ctx0" brushRef="#br0" timeOffset="58658.9511">23281 15734 355 0,'0'0'728'15,"0"0"-401"-15,0 0-83 16,0 0-11-16,0 0-14 16,0 0-43-16,0 36-47 15,0-33-55-15,0-3-1 16,0 0 34-16,0 0-4 15,0 0-7-15,0 0-23 16,0-5-27-16,3-12-28 16,2-3-12-16,-1-5 0 0,2-4-5 15,2-3 0-15,-2-8 0 16,3 1 0-16,2-5 1 16,1 5-1-16,-1 0 5 15,2 8-6-15,-4 5 9 16,-1 11 6-16,-3 4 1 15,-1 7 4-15,-4 1-4 16,0 3-7-16,0 0-8 16,0 0-1-16,0 7-7 15,-8 16-2-15,-1 6 8 16,3 12-1-16,2-2 1 16,4 1 0-16,0-1-13 15,10-6 1-15,7-4-9 0,2-4 8 16,2-5 4-16,-2-5 4 15,-1-5 5-15,0-3 1 16,-3-3 0-16,0-4 0 16,0 0 2-16,1-4 8 15,2-10 1-15,2-8 5 16,-4-5-6-16,0-3 4 16,-3-8-2-16,-5 0-5 15,-5-4 5-15,-3-1 6 16,0 6-17-16,0 4 0 15,0 7 0-15,-3 6 8 16,-1 6-8-16,0 6-1 16,2 4-15-16,2 4-33 15,0 0-58-15,0 0-124 16,10 12-113-16,4 5-328 0,-4 0-492 0</inkml:trace>
  <inkml:trace contextRef="#ctx0" brushRef="#br0" timeOffset="59020.412">23827 15556 93 0,'0'0'386'16,"0"0"-47"-16,0 0-66 15,0 0-18-15,0 0-9 16,0 0 18-16,0 0-14 0,-17 23-61 16,4-14-18-16,3 2-51 15,4-1-42-15,2 6-40 16,4-3-21-16,0-2-16 16,0 2 6-16,13-3-7 15,7-3 0-15,0-5-27 16,6-2-5-16,-7 0 3 15,2-4 10-15,-6-8 8 16,0-4 11-16,-6-1 0 16,-5-6 8-16,-4 2 9 15,0-1 10-15,0-2-3 0,-12 4-3 16,-2 5-2-16,2 1-13 16,-2 1-6-16,4 7-50 15,4 5-81-15,4 1-200 16,2 7-357-16,0 2-104 0</inkml:trace>
  <inkml:trace contextRef="#ctx0" brushRef="#br0" timeOffset="59628.028">24073 15523 1134 0,'0'0'516'0,"0"0"-378"16,0 0 36-16,0 0 40 16,0 0-70-1,0 0-72-15,0 0-10 0,-1 36 28 16,-6-19-9-16,2 6-33 16,2-7-18-16,3 1-12 15,0-4-11-15,0-3-1 16,2-3-4-16,8-4 10 15,0-3-6-15,7 0-6 16,2 0-21-16,5-13-15 16,1-5-2-16,-2-4 12 15,-2 3 1-15,-3 2 10 16,-8 4 15-16,-4 6 28 0,-6 5 33 16,0 2 3-16,0 0-19 15,-1 0-18-15,-10 0-20 16,-4 12-5-16,2 2 4 15,0 5-6-15,4 0-1 16,5-3 0-16,4-1 0 16,0-2-28-16,13-3-12 15,6-5 20-15,5-5 9 16,2 0-2-16,3 0-11 16,1-9 1-16,-5-7 2 15,-1-4 10-15,-3-4 12 16,-6-1 1-16,-3-2 26 15,-9 3 20-15,-3-1 34 0,-2 2-26 16,-13 5 14 0,-3 2-27-16,1 6-24 15,-2 3-18-15,2 7-16 0,5 0-95 16,3 1-117-16,4 9-321 16,4 0-260-16</inkml:trace>
  <inkml:trace contextRef="#ctx0" brushRef="#br0" timeOffset="61213.2416">24835 15536 1128 0,'0'0'289'0,"0"0"-180"15,0 0 60-15,0 0-8 16,0 0-7-16,0 0-43 16,0 0-46-16,68 13-13 15,-47-8-2-15,3 0-3 0,4-3-10 16,0 3-1-16,4-2-8 15,-1 0 6-15,4-2-8 16,-1-1-4-16,0 0-3 16,5 0 6-16,-2 0-7 15,2 0-1-15,0 0-8 16,1 0-3-16,-1 0-5 16,0 0 0-16,-2 0 0 15,5 0-1-15,-2 3 1 16,3-3-1-16,3 0 1 15,2 0-1-15,5 0 1 16,-1 3 2-16,3-3-2 0,-1 0 1 16,-2 0-1-16,-2 0 0 15,-3 0 1-15,-3 0-2 16,-2 0 1-16,-3 0-1 16,0 0 1-16,-2-3 0 15,1 3 0-15,-1 0-1 16,2 0 0-16,4 0 1 15,0 0-1-15,3 0 1 16,2 0-1-16,1 0 0 16,-1 0 0-16,3 0 0 15,-2 0 0-15,-1 0 0 16,-1-3 0-16,-3-1-1 16,-3 4 0-16,-2-3-6 0,-4 3 7 15,-4-3-1 1,-3 1-6-16,2 1 5 0,-2 1-4 15,2 0-4-15,-1 0 2 16,0 0 7-16,1 0 0 16,2 0-1-16,-3 0 1 15,1 0 0-15,-2 0-1 16,-2 0 1-16,-2-1 1 16,-3-2 0-16,-3 1-1 15,-2 0 1-15,-2-1-1 16,-3 0 1-16,-3-1 1 15,-3 1-1-15,-2 3 2 16,-2 0 7-16,-1-3-2 16,0 3-6-16,0 0 5 15,0 0-5-15,0 0 0 0,0-3 0 16,0 2 1-16,-1-5-2 16,-10-1-5-16,-4 0 4 15,-3-5-5-15,-6 1 5 16,-2-4 1-16,-1 4 0 15,2-5 0-15,3 3 15 16,5 2-2-16,3 3 2 16,5 4 18-16,5 0 13 15,1 1-5-15,3 3-12 16,0 0 1-16,0 0-3 16,0 0-12-16,-2 0-4 15,1-3-4-15,-2-1-5 0,-2 1-2 16,1 0 0-16,1 3 0 15,1-3-1-15,0 3 1 16,2 0 0-16,0 0 0 16,0 0 0-16,0 0 1 15,0 3 20-15,5 3-6 16,3 4-3-16,2-2-3 16,3 3-2-16,1 0 1 15,1 2-7-15,0 0 0 16,3-2 1-16,0 2-2 15,-1-3 2-15,-1 2-1 16,0-5-1-16,-4 3 0 16,0-3 0-16,-5-1 0 15,-1 1 0-15,-3-4-1 16,-3 0 1-16,0-1 0 0,0 0 0 16,0 2-1-16,-3 2 1 15,-12 4 24-15,-7 0 21 16,-7-1-12-16,-5 4-8 15,-3-3-10-15,-6 1-7 16,2-2-8-16,-12 2-11 16,11-3-158-16,7 0-657 0</inkml:trace>
  <inkml:trace contextRef="#ctx0" brushRef="#br0" timeOffset="62408.4224">28375 15238 707 0,'0'0'153'16,"0"0"-27"-16,0 0 56 15,0 0-133-15,0 0-7 16,0 0 214-16,-5-39-66 0,5 36-80 16,0-1 35-16,0 4 66 15,0 0-23-15,0 0-28 16,0 0-24-16,0 0-7 15,0 0-28-15,0 0-37 16,0 0-33-16,-3 10-11 16,-6 9-10-16,-5 11 17 15,-3 8 3-15,-2 7-11 16,2-1-13-16,2-2-6 16,6-5 0-16,3-5-8 15,5-2-56-15,1-7-90 16,0-5-64-16,3-2-115 15,6-9-462-15</inkml:trace>
  <inkml:trace contextRef="#ctx0" brushRef="#br0" timeOffset="62865.1336">28661 15176 375 0,'0'0'1207'16,"0"0"-1051"-16,0 0-77 15,0 0 156-15,0 0-34 16,0 0-71-16,-83 53-35 16,65-21-28-16,6 5 2 15,3 2-11-15,3 1-30 0,5-6-9 16,1-8-8-16,0 0 2 15,4-9 4-15,6-8-5 16,4-1-1-16,5-8-4 16,3 0-7-16,4-13-16 15,0-8-2-15,-1-6 4 16,-3-8 1-16,-7-5 1 16,-5 0 10-16,-7-2 1 15,-3 6 1-15,-7 5 7 16,-16 8 10-16,-2 6-10 15,0 4-5-15,1 8-2 16,6 3-7-16,6 2-86 16,9 0-173-16,3 5-510 0</inkml:trace>
  <inkml:trace contextRef="#ctx0" brushRef="#br0" timeOffset="63075.1917">28776 14955 1500 0,'0'0'565'0,"0"0"-500"0,0 0 100 16,0 0 31-16,90 10-104 15,-49-5-65-15,0 2-27 16,-5-5-37-16,-5-2-183 16,-9 0-426-16,-11-4-926 0</inkml:trace>
  <inkml:trace contextRef="#ctx0" brushRef="#br0" timeOffset="63496.8122">29234 14740 1513 0,'0'0'359'0,"0"0"-179"15,0 0 106-15,0 0-68 16,0 0-104-16,0 0-67 15,0 0-21-15,3 16-14 16,-3 4 29-16,0 4-6 16,-3 2-16-16,-4 4-11 15,-1-4-7-15,2 0 8 16,-1-3-8-16,2-6 1 16,2 0-1-16,3-7-1 15,0-1 1-15,0 1-1 16,10-3 1-16,10-1 5 0,6-2-6 15,3-1-28-15,0-3-2 16,-6 0-11-16,-4 0 1 16,-9 0 13-16,-4 0 9 15,-6 0-14-15,0 0-52 16,-3 0-124-16,-12 0-311 16,1 0-174-16</inkml:trace>
  <inkml:trace contextRef="#ctx0" brushRef="#br0" timeOffset="63930.7633">29403 14854 1132 0,'0'0'360'16,"0"0"-113"-16,0 0 127 15,0 0-96-15,0 0-109 16,0 0-47-16,0 0-35 16,-3 29 2-16,-4-1-10 15,-3 2-37-15,0 4-27 16,-3-5-9-16,1 1-6 15,1-7-24-15,1-3-116 16,-1 3-141-16,4-7-305 16,0-7-211-16</inkml:trace>
  <inkml:trace contextRef="#ctx0" brushRef="#br0" timeOffset="64383.9646">29653 14854 1035 0,'0'0'890'15,"0"0"-753"-15,0 0 76 16,0 0 21-16,0 0-134 15,0 0-83-15,0 0 0 16,-37 44 13-16,18-14-8 16,0 3 2-16,3-3 9 0,3 3-18 15,7-3-6-15,5-8-1 16,1-2 0-16,1-6 2 16,14-4 7-16,6-7 7 15,4-3-8-15,5 0-8 16,0-13-8-16,0-14-1 15,-2-5-11-15,-3-11 4 16,-4-4-1-16,-9-3-9 16,-7 2 17-16,-5 11-5 15,-9 6 6-15,-17 12 0 16,-6 9 0-16,-6 10-25 16,-2 0-69-16,-9 34-91 15,7 2-339-15,11-1-223 0</inkml:trace>
  <inkml:trace contextRef="#ctx0" brushRef="#br0" timeOffset="64950.9718">29916 15489 776 0,'0'0'911'0,"0"0"-688"16,0 0 79-16,0 0-12 16,0 0-138-16,0 0-86 0,0 0-14 15,-79 0 0 1,52 4-14-16,2 3-6 0,3 2-2 15,8-2-13 1,3 3-7-16,6-3-8 0,5 2-2 16,0 1 1-16,5 1 0 15,12 2 5-15,4-1-5 16,2 0-1-16,0 0-1 16,-4-2 1-16,-3 0-1 15,-6-3 0-15,-7-1 0 16,-3-3-5-16,-6 1-4 15,-21 1 1-15,-12-3 7 16,-12 1-50-16,-27-3-137 16,13 0-383-16,9 0-633 0</inkml:trace>
  <inkml:trace contextRef="#ctx0" brushRef="#br0" timeOffset="65411.6979">30263 16113 1748 0,'0'0'332'16,"0"0"-146"-16,0 0 90 15,0 0-84-15,0 0-109 16,0 0-24-16,-95 0-37 15,-8-15-7-15,-61-5-14 16,-40-9 5-16,-34-1-6 16,-21 3-38-16,8 3-22 15,-3 5 19-15,16 6 3 16,28 3 17-16,36 7-15 0,46-1-19 16,46 4 31-16,34 0 23 15,23 0-10-15,13 0-149 16,24 7-138-16,18 3-235 15,16-1-99-15</inkml:trace>
  <inkml:trace contextRef="#ctx0" brushRef="#br0" timeOffset="65794.716">30198 16315 1311 0,'0'0'720'16,"0"0"-529"-16,0 0 26 16,0 0 33-16,0 0-118 15,-145-22-59-15,4-2-25 16,-40-5-13-16,-27-7-19 16,-11-1 4-16,9 0-4 0,0 5 5 15,11 6-9-15,24 9-12 16,25 16-1-16,40 1-17 15,19 7-100-15,35 4-213 16,19-2-552-16</inkml:trace>
  <inkml:trace contextRef="#ctx0" brushRef="#br0" timeOffset="68921.9183">32464 15397 1015 0,'0'0'346'0,"0"0"-133"16,0 0 70-16,0 0 25 16,0 0-77-16,0 0-81 0,0 0-49 15,5-36-17 1,-7 32-16-16,-1-2-17 0,-1 2-27 15,-2 1-12-15,-4 3-11 16,-4 0-1-16,-5 0-1 16,-4 10-7-16,-4 8 8 15,-1 4-1-15,1 2 0 16,5 5 1-16,4 1 0 16,6 0 1-16,7-4 0 15,5 2 0-15,4-1 5 16,16-3-5-16,10-4 6 15,9-4-7-15,7-7 0 16,0-1-11-16,2-8-13 0,-6 0-14 16,-6-10 26-1,-5-11 12-15,-7-1 0 0,-6-4 8 16,-9-6 17-16,-8 0 19 16,-1 3-15-16,-10-1-27 15,-13 3-2-15,-2 4-51 16,-18 7-92-16,6 6-184 15,5 4-499-15</inkml:trace>
  <inkml:trace contextRef="#ctx0" brushRef="#br0" timeOffset="69878.4614">32006 15507 1333 0,'0'0'364'0,"0"0"-188"16,0 0 78-16,0 0-32 15,0 0-107-15,0 0-72 16,0 0-16-16,-6 0-9 16,-10 0 10-16,-13 0 10 15,-9 0-7-15,-13 0-15 16,-25 0-4-16,-27 0-10 16,-33 0-1-16,-9-5 4 15,7-4-5-15,17-1 0 16,22-3-6-16,4 0 5 0,4 3 0 15,15 3 0-15,14 0 0 16,16 5 0-16,9 2 0 16,1 0 0-16,3 0 0 15,7 0 0-15,11 0-8 16,10 0 3-16,5 0-5 16,0 0 10-16,8 0 1 15,7-4 1-15,0 0 1 16,-1-1 4-16,-1-2-5 15,-3 0 8-15,-3-3-8 16,-1 3 7-16,-1-3-7 16,1-1 0-16,1 2 1 0,1-1-1 15,1 4 0 1,-2-1 0-16,2 2 17 0,-3 3 6 16,-2 0-2-16,-2 2-4 15,-2 0-1-15,0 0-6 16,0 0-2-16,0 0 0 15,0 0-1-15,0 0-7 16,0 0 8-16,0 0-1 16,-5 0-1-16,-2 0-1 15,-5 0-5-15,0 0 0 16,-4 4 5-16,-2 4 0 16,-5 2 0-16,-2 0-4 15,-2 5 8-15,2-3-2 16,1 2 3-16,5 1 0 0,5-5-5 15,5 0 1-15,5 0 8 16,4-3-3-16,0 0 6 16,0 0 9-16,14 2 9 15,5 1-3-15,6 0-15 16,8-1-9-16,4 2-8 16,3 2-1-16,7 4-63 15,-11 0-175-15,-13-4-633 0</inkml:trace>
  <inkml:trace contextRef="#ctx0" brushRef="#br0" timeOffset="72252.6574">31035 16107 914 0,'0'0'561'0,"0"0"-346"16,0 0 50-16,0 0-5 0,0 0-78 15,0 0-59-15,0 0 19 16,-30 33-22-16,25-11 10 15,0 6-31-15,3 1-18 16,2 4-32-16,0 1-28 16,0-3-12-16,0-1-7 15,0-2-2-15,-1-4-8 16,-2-8-31-16,0-3-55 16,0-7-87-16,-2-6-98 15,1 0-377-15,1 0-329 0</inkml:trace>
  <inkml:trace contextRef="#ctx0" brushRef="#br0" timeOffset="72640.1672">30950 16036 1573 0,'0'0'283'0,"0"0"-199"16,0 0 154-16,0 0 3 0,0 0-113 16,0 0-64-1,0 0-5-15,89-19-1 0,-78 19-22 16,4 0-14-16,0 9-7 16,4 3-7-16,1 4-7 15,2 4-1-15,0 0 0 16,-4 1 1-16,0-3 0 15,-3-1 0-15,-8-3 1 16,-2-1 8-16,-5-8 2 16,0 3-4-16,-6-4 4 15,-15-1 18-15,-9-3-14 16,-4 0-8-16,-4 0-8 16,3 0-26-16,3-6-54 15,4 2-140-15,10 1-295 16,9 0-200-16</inkml:trace>
  <inkml:trace contextRef="#ctx0" brushRef="#br0" timeOffset="73031.201">31370 16084 1515 0,'0'0'289'0,"0"0"-207"15,0 0 158-15,0 0-35 0,0 0-105 16,0 0-23 0,0 0 29-16,-23 39-32 0,17-21-40 15,4 1-16-15,2 1-9 16,0-3-7-16,14-5 7 15,5-2-8-15,2-6-1 16,3-4-9-16,0 0-9 16,-4-4 3-16,-1-9 13 15,-5-3 2-15,-3-4 9 16,-5 0 21-16,-5 3-12 16,-1-1 12-16,-1 4-17 15,-14 1-12-15,-7 6-1 16,-1 0-50-16,-3 7-152 15,4 0-336-15,9 7-199 0</inkml:trace>
  <inkml:trace contextRef="#ctx0" brushRef="#br0" timeOffset="73588.189">31624 16081 1661 0,'0'0'323'0,"0"0"-249"16,0 0 25-16,0 0 56 15,0 0-39-15,0 0-64 16,6 71-24-16,-1-51-13 0,2-2-6 16,0-6-8-16,0-1 0 15,-1-5 0-15,0-5-1 16,0-1-1-16,1 0 0 15,2-1 1-15,0-9 0 16,3-2 0-16,-2-1 8 16,-2 1 1-16,0 0 10 15,-3 2 52-15,-4 3-10 16,1 1-26-16,-2 6-16 16,0-3-10-16,0 3-9 15,0 0 0-15,0 0-14 16,0 6-1-16,0 1 15 15,3 6-1-15,5-1 1 16,1-2 1-16,5 0 0 16,3-1-1-16,1-4 0 15,-1-5-6-15,0 0-3 0,-1 0-6 16,-2-5 8-16,-3-5 7 16,-1-4 7-16,-4-2 11 15,-6-1 0-15,0-2-18 16,0-2-5-16,-14-2-37 15,-2 0-80-15,-6-1-87 16,5 6-283-16,5 7-379 0</inkml:trace>
  <inkml:trace contextRef="#ctx0" brushRef="#br0" timeOffset="74389.8141">32109 16137 1691 0,'0'0'379'15,"0"0"-267"-15,0 0 29 16,0 0 12-16,0 0-87 15,0 0-41-15,0 0-18 16,102 17 0-16,-82-14-7 16,-2-3-20-16,0 0-29 15,-4 0 3-15,-3 0-6 0,-3-7 23 16,-3-2 27 0,-4 1 2-16,-1 0 24 0,0 1 3 15,-7-4-7-15,-10 5 13 16,-2-1 10-16,-2 1-9 15,-1 2 7-15,3 4 0 16,2 0-6-16,6 4-6 16,1 9-3-16,7 1-5 15,3 4-5-15,0 1 21 16,0 1-14-16,13 0-23 16,5-1-3-16,5-4-58 15,0-1-72-15,15-8-84 0,-8-3-308 16,-2-3-79-16</inkml:trace>
  <inkml:trace contextRef="#ctx0" brushRef="#br0" timeOffset="74784.3427">32441 16094 1594 0,'0'0'394'0,"0"0"-252"16,0 0 105-16,0 0-58 15,0 0-109-15,0 0-42 16,0 0-6-16,0 10-11 16,0 1 22-16,3 4-5 0,1 2 22 15,0 3-17 1,1 0-28-16,1 2-5 0,0-5-9 16,0 0 0-16,-2-4-1 15,-3-6-5-15,-1-4-6 16,0-3-4-16,0 0 0 15,0 0-4-15,0-10 19 16,0-6 10-16,-3-7-8 16,3-4-1-16,0-3 7 15,0-3 5-15,11 0 5 16,3 0-6-16,5 6-1 16,2 8-11-16,0 6 0 15,6 8-7-15,4 5-46 16,3 18-44-16,20 28-83 15,-8-3-286-15,-4-6-450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4-15T07:26:12.482"/>
    </inkml:context>
    <inkml:brush xml:id="br0">
      <inkml:brushProperty name="width" value="0.05292" units="cm"/>
      <inkml:brushProperty name="height" value="0.05292" units="cm"/>
      <inkml:brushProperty name="color" value="#C00000"/>
    </inkml:brush>
  </inkml:definitions>
  <inkml:trace contextRef="#ctx0" brushRef="#br0">3491 3842 1820 0,'0'0'340'0,"0"0"-259"15,0 0-65-15,0 0 29 16,0 0 41-16,0 0 1 15,73 0-26-15,-39 0-18 16,5 0 3-16,7 0-7 16,5 0-18-16,4 0-8 15,2 0-2-15,4 1-10 16,3 6 0-16,2 2 1 16,1-1-1-16,3 2 1 15,0-2-1-15,-4-1 0 16,1-3-1-16,-7-1 0 0,-5-3 0 15,-7 1-2 1,-5-1 2-16,-6 0 0 0,-10 0 0 16,-3 1 0-16,-6-1 1 15,-5 0-1-15,-4 0 1 16,-4 0 1-16,1 0 8 16,-3 0 7-16,-3 0 26 15,0-2-10-15,0-2 3 16,0-2-1-16,0 2-12 15,0-1-13-15,0 1-8 16,0 1 7-16,0 2 1 16,0-1-2-16,0 2-2 15,0-1-6-15,0-1 1 16,-3 1 0-16,3-1 1 16,-3 0 7-16,0-1-8 0,-3-3 8 15,-2 1-3 1,-5-2-5-16,1 0 0 0,-9 0-1 15,3-1 0-15,-4 3 0 16,1-1 0-16,1 2 0 16,4 0 1-16,1 0-1 15,5 2 1-15,4-1 0 16,3 2 7-16,3 1 4 16,0 0 0-16,0 0-5 15,0 0-1-15,0 0-5 16,0 0 0-16,0 0-1 15,0 0-1-15,0 0-8 0,0 0 1 16,0 6 8 0,7 4-2-16,5-3 2 0,0 1 0 15,7-1 8-15,1-1-2 16,5-1-6-16,-1 1 1 16,-3-2 0-16,-3 0-1 15,-2 0 0-15,-2 1 1 16,-5-1-1-16,-2-1 0 15,-1 1 0-15,-3-1-1 16,0 3 0-16,-3-1 0 16,0 4 0-16,0 2 1 15,0 1 7-15,-3 6 10 16,-10 0 18-16,-5 2 7 16,-9 0-11-16,-6-1-13 15,-9-1-18-15,-19-4-24 0,12-3-272 16,7-8-1637-16</inkml:trace>
  <inkml:trace contextRef="#ctx0" brushRef="#br0" timeOffset="2908.9742">2275 7047 1077 0,'0'0'560'16,"0"0"-433"-16,0 0-101 0,0 0 0 16,0 0 138-1,0 0 36-15,-8-33-64 0,7 32-56 16,-3-1-4-16,-1 1-6 15,-4 0-20-15,-7 1-20 16,-4 0-5-16,-7 0 1 16,-10 1 11-16,-6 10 3 15,-5 2-4-15,-7 7-5 16,3-2-5-16,2 3 27 16,6-1-8-16,8 3-16 15,9-2 1-15,6 1-8 16,11 2-4-16,5 2-8 15,5 3 2-15,0 1-6 16,18 3-4-16,8-1-1 16,6-4-1-16,4-2 5 15,6-5-5-15,4-6-1 16,-1-1-6-16,0-5-1 0,1-7-1 16,-3-2-2-16,0 0-4 15,-1-5-11-15,-3-7 14 16,-2-6-9-16,-4-2 9 15,-3-7 11-15,-6-2 1 16,0-3 0-16,-8-5 1 16,-4-2 0-16,-9 3-1 15,-3 2 1-15,0 4-1 16,-15 3 0-16,-7 2 0 16,-8 6-1-16,-3 2 0 15,-3 4 0-15,-4 5-5 0,1 4 5 16,5 4-23-16,7 0-88 15,15 14-165-15,6 0-390 16,6 1-305-16</inkml:trace>
  <inkml:trace contextRef="#ctx0" brushRef="#br0" timeOffset="3522.2366">2187 7309 727 0,'0'0'992'0,"0"0"-768"16,0 0-108-16,0 0 71 15,0 0 35-15,0 0-49 16,0 0-69-16,-2-7-49 15,2 7-7-15,0 0 4 16,0 4 11-16,5 11 8 16,4 3-3-16,4 4-17 15,2 3-13-15,3 6-16 0,0-5-11 16,3 5-4 0,-2-5-1-16,-4-2-4 0,0-5-1 15,-6-3-1-15,-3-3-2 16,-3-6-20-16,0-3-56 15,0-4-115-15,-2-4-317 16,2-6-694-16</inkml:trace>
  <inkml:trace contextRef="#ctx0" brushRef="#br0" timeOffset="4416.6158">2797 7354 1084 0,'0'0'368'0,"0"0"-212"0,0 0 44 16,0 0 103-1,0 0-74-15,0 0-63 0,0 0-32 16,-6 0-12-16,6 0-31 15,3 0-22-15,9 3 0 16,9-2-21-16,0-1-19 16,6 0-17-16,4 0-3 15,-1 0-7-15,0 0-1 16,-2 0-1-16,-4-4 0 16,-5 2-6-16,-8 1-5 15,-5 1-4-15,-5 0-20 16,-1 0-45-16,0 0-35 15,-4-6-76-15,-7 1-268 16,1 0-307-16</inkml:trace>
  <inkml:trace contextRef="#ctx0" brushRef="#br0" timeOffset="4636.5369">2848 7247 1164 0,'0'0'557'0,"0"0"-481"15,0 0 45-15,0 0 101 16,0 0 4-16,0 0-52 16,0 0-33-16,67-6-29 0,-33 4-60 15,2 2-38-15,3-4-14 16,10-13-138-16,-10 7-431 15,-6-5-872-15</inkml:trace>
  <inkml:trace contextRef="#ctx0" brushRef="#br0" timeOffset="6353.6188">3849 7449 1258 0,'0'0'706'0,"0"0"-620"15,0 0-62-15,0 0 51 16,0 0 103-16,0 0-16 0,0 0-77 15,0-18-29-15,0 7-9 16,0-5 21-16,0 2-17 16,0-5-17-16,0-1-8 15,0-7-14-15,0-3 1 16,0-6 12-16,0 0-8 16,0-3-4-16,0-4 2 15,0 4 12-15,-3-2 5 16,3-1-8-16,-3 2-7 15,3 4 19-15,0 5-21 16,0 9-4-16,0 6 2 16,0 8-5-16,0 2 4 15,0 6-5-15,0 0-7 0,0 3-5 16,3 13-4-16,0 8 9 16,0 8 6-16,3 6 0 15,4 4-5-15,-1-2 0 16,5-1 7-16,-1-3-7 15,5-6-1-15,0-6 1 16,1-8 0-16,-4 0-1 16,-4-6-1-16,2-6 1 15,-7-1-6-15,3-3 0 16,0 0 5-16,0-16-11 16,3-7 10-16,1-7-4 15,1-7 6-15,-1-1-9 16,-4 3 3-16,3 3 5 15,-3 8 0-15,-3 9 1 16,0 4 1-16,-3 5 0 0,0 3 10 16,-3 2-2-16,0 1 3 15,0 0 0-15,0 0-5 16,0 0-6-16,0 6 0 16,3 11-1-16,0 9 14 15,0 8 4-15,1 6-6 16,2 6 6-16,0 3 7 15,-3 0-1-15,0-6-6 16,-1-2-7-16,-2-4-4 16,0-8 1-16,0-3-8 15,0-6 0-15,0-6 0 16,0-3-25-16,0-4-41 16,0-3-51-16,0-4-148 0,0 0-297 15,0 0-423-15</inkml:trace>
  <inkml:trace contextRef="#ctx0" brushRef="#br0" timeOffset="7151.4816">4344 7454 613 0,'0'0'732'0,"0"0"-568"15,0 0-11-15,0 0 56 16,0 0 30-16,0 0-29 0,0 0-34 16,0 20-57-1,0-10-30-15,0 3-21 0,0-1-22 16,0 3-24-16,0-4-10 15,0 0-6-15,0-1-5 16,0-7 0-16,0 0-1 16,0-2 1-16,0-1 1 15,0 0-1-15,0-5 5 16,0-10-5-16,0-8 0 16,0-4-1-16,0-9 0 15,8-1 0-15,2-2 0 16,2 3 0-16,-3 5 6 15,3 2 10-15,-3 5-7 16,0 6 2-16,1 3-4 16,-2 0 5-16,-1 5 3 0,1 0 6 15,-1 3-4-15,-1 0-5 16,0 6-5-16,0 0-6 16,3 1-1-16,0 0 0 15,-3 1 0-15,3 10 0 16,1 6 0-16,-7 3 11 15,3 6 17-15,-3 3 8 16,-1 1-8-16,-2-1-5 16,0-1-5-16,0 1-8 15,0-5 1-15,0 1-10 16,-3-5 5-16,-2-2-5 16,-1-3-1-16,2-5 0 15,4 0-1-15,-3-7-6 16,3-1-29-16,-3-2-35 0,0 0-84 15,3-2-166-15,-3-6-491 0</inkml:trace>
  <inkml:trace contextRef="#ctx0" brushRef="#br0" timeOffset="7344.4759">4392 7413 1217 0,'0'0'857'0,"0"0"-750"16,0 0-66-1,0 0 1-15,0 0 1 0,0 0-43 16,94-2-9-16,-63-6-198 16,-8-1-298-16,-4 1-724 0</inkml:trace>
  <inkml:trace contextRef="#ctx0" brushRef="#br0" timeOffset="7855.6556">4625 7424 1189 0,'0'0'559'0,"0"0"-502"0,0 0-31 16,0 0 18-16,0 0 84 15,0 0-59-15,0 0-46 16,94-20-23-16,-75 6-22 16,-2-2 12-16,-4-5 8 15,-1-4 2-15,-2-8 2 16,1-4 7-16,-4-3 26 15,1 0-1-15,-5 1 59 16,1 3 6-16,-1 11 12 16,-3 8 11-16,0 7-27 15,0 7-20-15,0 3-28 0,-3 2-26 16,-10 15-9-16,-4 9 63 16,1 8 9-16,-1 6-33 15,1 2-23-15,4 5-16 16,2-5-6-16,4-5-5 15,3-4 0-15,1-4 0 16,2-5 0-16,0-5 0 16,0-3 0-16,5-5-1 15,4-4-1-15,1-5-65 16,17-2-107-16,-6-12-168 16,4-3-598-16</inkml:trace>
  <inkml:trace contextRef="#ctx0" brushRef="#br0" timeOffset="8411.4098">5132 7228 689 0,'0'0'970'0,"0"0"-746"15,0 0-37-15,0 0 18 16,0 0 0-16,0 0-55 16,0 0-43-16,64-2-25 15,-31 4-35-15,9-2-31 16,4 0-16-16,-1 0-27 15,-3 0-88-15,-7-6-92 16,-9-1-132-16,-10 1-178 16,-7 0-154-16</inkml:trace>
  <inkml:trace contextRef="#ctx0" brushRef="#br0" timeOffset="8677.6953">5320 7157 1051 0,'0'0'513'0,"0"0"-381"16,0 0 134-16,0 0 15 15,0 0-48-15,0 0-71 16,0 0-44-16,0-17-33 16,0 21-23-16,0 11 10 15,0 10 15-15,0 4-20 16,3 5-25-16,-3 0-21 0,0 0-16 15,3-6-5 1,0-3-45-16,6-2-91 0,-2-6-176 16,4-7-517-16</inkml:trace>
  <inkml:trace contextRef="#ctx0" brushRef="#br0" timeOffset="9380.9522">5684 7433 1385 0,'0'0'644'0,"0"0"-585"15,0 0-40-15,0 0 42 16,0 0 98-1,0 0-24-15,0 0-45 0,9-13-59 16,-9-3-19-16,3-4-5 16,-3-3 1-16,0-6-8 15,0-8 1-15,0-9 1 16,0-5-1-16,0-8 6 16,0 1-6-16,0 5-1 15,0 10 17-15,-3 14 38 16,0 9 6-16,0 11 12 15,0 4 2-15,3 4-39 16,0 1-23-16,0 0-13 16,0 3-1-16,0 11 1 0,0 9 37 15,0 1 6-15,0 5-18 16,6 0-19-16,6-2-5 16,1-4 5-16,-1-3-6 15,2 0 1-15,-1-7-1 16,1-5 0-16,-1-5-13 15,2-3-2-15,3 0-12 16,-3-11-21-16,7-8 3 16,-4-5 21-16,0-5 14 15,-2-4 9-15,-2-4 0 16,-5 4 0-16,-2 4 1 16,-4 8 13-16,-3 9 38 0,0 5 3 15,0 7-23-15,0 0-24 16,0 4-6-16,0 15 0 15,0 13 48-15,-6 6-16 16,2 11-6-16,-2 4-8 16,3 0-4-16,0 3-3 15,0-8-6-15,1-3-5 16,2-9 0-16,-1-7 0 16,1-7-1-16,0-4-29 15,0-9-83-15,0-5-200 16,0-4-547-16</inkml:trace>
  <inkml:trace contextRef="#ctx0" brushRef="#br0" timeOffset="9823.3167">6133 7252 1538 0,'0'0'766'16,"0"0"-659"-16,0 0-14 15,0 0 61-15,0 0 16 16,0 0-33-16,0 0-14 16,0 50-44-16,0-24-34 15,-3-1-9-15,3 2-9 16,0-3-10-16,0 1-16 15,0-3 5-15,0-5-6 16,0 1-1-16,0-5-27 0,0-4-31 16,0-2-53-1,0-2-106-15,0-5-118 0,0-1-286 16,0-9-268-16</inkml:trace>
  <inkml:trace contextRef="#ctx0" brushRef="#br0" timeOffset="10092.6665">6284 7265 1876 0,'0'0'521'0,"0"0"-457"16,0 0 18-16,0 0 71 16,0 0-19-16,0 0-47 0,0 0 27 15,0 49-26 1,0-23-48-16,0 1-23 0,0 0-8 15,0 3-2-15,0-3-6 16,0-1 0-16,0-3 0 16,-5-1-1-16,-1-5 0 15,-1-3-12-15,4-4-39 16,-3-7-86-16,3-3-193 16,0-3-422-16,0-11-902 0</inkml:trace>
  <inkml:trace contextRef="#ctx0" brushRef="#br0" timeOffset="10290.6422">6118 7411 867 0,'0'0'1196'15,"0"0"-1047"-15,0 0-96 16,0 0 29-16,0 0 21 15,84 0-45-15,-57 0-58 16,1 0-59-16,-6-4-290 16,-8 0-531-16</inkml:trace>
  <inkml:trace contextRef="#ctx0" brushRef="#br0" timeOffset="10699.6892">6361 7408 1061 0,'0'0'950'16,"0"0"-900"-16,0 0-34 16,0 0 19-16,81 0 18 15,-59-5-19-15,-1-4-25 16,-3 1-9-16,-3 2-8 15,-6-3 8-15,-6 1 5 16,0-1 6-16,-3 2 62 16,0 1 40-16,-3 0-48 0,-9 3 5 15,2 2-6 1,-4 1-3-16,-2 0-3 0,-1 0-7 16,-5 7-11-16,3 6-4 15,2 0-6-15,1 1 1 16,4 2 20-16,7 1-4 15,2-1-11-15,3-4-11 16,0 0-10-16,0-3-15 16,8-2-12-16,8-4-42 15,5-3-69-15,18 0-129 16,-2-3-343-16,-4-7-331 0</inkml:trace>
  <inkml:trace contextRef="#ctx0" brushRef="#br0" timeOffset="11084.9748">6855 7218 75 0,'0'0'1536'0,"0"0"-1272"15,0 0-42-15,0 0 26 0,0 0-18 16,0 0-27-16,0 0-59 15,70 7-64-15,-40-6-46 16,6-1-21-16,6 0-13 16,-2 0-5-16,-4 0-28 15,-8 0-47-15,-4 0-62 16,-15 0-71-16,-6-2-178 16,-3-4-417-16</inkml:trace>
  <inkml:trace contextRef="#ctx0" brushRef="#br0" timeOffset="12481.7616">7588 7377 1026 0,'0'0'491'15,"0"0"-398"-15,0 0 62 16,0 0 61-16,0 0-31 16,0 0-49-16,0 0-31 0,-3 17 2 15,3-17-13-15,0 0 1 16,-3 0-7-16,0-3-11 16,0-8-25-16,-3-6-36 15,-2-7-14-15,-2-7-1 16,1-10-1-16,3-8-11 15,0-10-4-15,-1 2-2 16,5-2-5-16,-1 4 7 16,0 14 15-16,3 8 0 15,0 14 13-15,0 6 5 16,0 6 1-16,0 4 10 16,0-1 4-16,0 4-14 15,0 0-11-15,0 0-8 0,0 8-4 16,0 7 4-1,0 5 6-15,8 4-5 0,-1 2 1 16,5-2 4-16,0-5-6 16,3 1 0-16,3-10 6 15,1 0-5-15,2-6 7 16,0-4-7-16,3 0-1 16,-2-4 0-16,2-10-9 15,-6-5 0-15,3-4 7 16,-2-3-4-16,-4-3 5 15,-4-1-5-15,-1 5 6 16,-4 3 1-16,0 8 0 16,-6 7 11-16,0 5 6 15,0 2-7-15,0 0-11 16,0 20 1-16,-12 9 45 0,2 7 10 16,2 13-14-16,2 1-11 15,6 4-10-15,0 1-9 16,0-2-3-16,0-3-3 15,3-4 4-15,5-6-9 16,-2-8-1-16,1-5 1 16,-1-10-1-16,-6-5 0 15,3-4-32-15,-3-5-43 16,6-3-82-16,0-10-195 16,4-1-749-16</inkml:trace>
  <inkml:trace contextRef="#ctx0" brushRef="#br0" timeOffset="13645.0198">8043 7299 1213 0,'0'0'318'16,"0"0"-162"-16,0 0 92 15,0 0 42-15,0 0-52 0,0 0-43 16,0 0-28-16,0-24-34 15,0 24-46-15,0 3-39 16,0 11-27-16,0 9 12 16,0 3 3-16,0 7-15 15,0-3-15-15,3 4 0 16,0-5-5-16,0 0 0 16,1-5-1-16,-1-5-12 15,0-5-24-15,-3-2-30 16,0-5-49-16,0-3-103 15,0-4-102-15,0-4-308 16,0-9-396-16</inkml:trace>
  <inkml:trace contextRef="#ctx0" brushRef="#br0" timeOffset="13953.1854">7985 7232 1490 0,'0'0'587'0,"0"0"-513"16,0 0 48-16,0 0 95 16,0 0 6-16,0 0-65 15,0 0-100-15,28-23-43 16,-4 23-9-16,1 0-4 16,5 4 5-16,0 11-5 0,-2 3 4 15,-2 3 0 1,-4 3-6-16,-6-3 0 0,-8-2 0 15,-5-3 0-15,-3-2-2 16,-6-1 1-16,-15-6 1 16,-7-2 2-16,-5-3-2 15,3-2-30-15,2 0-95 16,8-5-176-16,10-7-746 0</inkml:trace>
  <inkml:trace contextRef="#ctx0" brushRef="#br0" timeOffset="14884.0268">8574 7177 1106 0,'0'0'260'15,"0"0"-125"-15,0 0 36 16,0 0 60-16,0 0 7 16,0 0-99-16,0 0-31 15,21 6 27-15,-5-4 8 16,4 2-24-16,5-4-29 15,5 4-17-15,2-4-25 16,6 0-20-16,-2 0-14 16,-2 0-8-16,-7 0-6 15,-6 0-8-15,-8 0-25 16,-7 0-24-16,-6 0-11 0,0 0-43 16,-3 0-19-16,-10 0 19 15,-6 0-44-15,5 0-225 16,2 0-397-16</inkml:trace>
  <inkml:trace contextRef="#ctx0" brushRef="#br0" timeOffset="15917.5624">9172 7347 677 0,'0'0'547'16,"0"0"-367"-16,0 0 10 15,0 0 36-15,0 0 39 16,0 0-49-16,0 0-56 0,0 27-44 15,0-27-27 1,3 0-4-16,1-11-34 0,3-3-29 16,-4-6-11-16,-3-3-11 15,0-8 0-15,0-5 0 16,-3-4 0-16,-5-5 0 16,-4-3 0-16,-1-4 0 15,4 2 1-15,-6 4-1 16,3 5 0-16,3 9 1 15,-1 9 0-15,7 9 5 16,0 5-5-16,-1 6 0 16,4 3-1-16,0 0-1 15,0 0-5-15,0 0-3 16,0 9 2-16,4 5 7 16,6 5 6-16,-4 2-5 0,3 2 10 15,3 3 8-15,0 3 7 16,3-3-7-16,1-5-9 15,-2-1-4-15,2-6-5 16,-1-5 5-16,0-5-5 16,0-4 5-16,1 0-5 15,-2-7 1-15,-1-10-2 16,-1-6 0-16,-3-2 0 16,3-6 1-16,-3-3 1 15,0 2-2-15,-2 3 2 16,-1 8 7-16,-3 8 19 15,0 7 20-15,-3 4-14 16,0 2-22-16,0 2-12 0,0 14 2 16,0 13 11-1,0 8 38-15,3 9-15 0,-2 2-13 16,6 1-13-16,-1-4 2 16,1-1-11-16,-1-7 0 15,3-6-1-15,-3-5-7 16,-3-4-27-16,3-4-41 15,-6-4-55-15,0 0-111 16,0-5-55-16,0-3-234 16,-4-5-169-16</inkml:trace>
  <inkml:trace contextRef="#ctx0" brushRef="#br0" timeOffset="16344.389">9556 7218 1687 0,'0'0'485'0,"0"0"-430"16,0 0-34-16,0 0 143 15,0 0 25-15,0 0-49 16,0 70-37-16,0-46-26 16,0-3-29-16,0-2-18 15,0-7-13-15,0-2-11 16,3-1-5-16,-3-8-1 15,0 1 0-15,0-2 0 16,0 0 0-16,0 0 8 16,3-2-2-16,4-11-6 15,-1-6-8-15,3-8 8 0,2-3-1 16,2 2 0-16,-1 0 1 16,-2 5-2-16,-4 6 2 15,-2 10 7-15,3 3 4 16,-4 4 0-16,0 0-3 15,4 7-7-15,2 11 6 16,-3 8 7-16,0 3-4 16,-2 5 4-16,4-1-13 15,-5-5-1-15,0-3-9 16,-3-4-130-16,3-6-237 16,-3-8-444-16</inkml:trace>
  <inkml:trace contextRef="#ctx0" brushRef="#br0" timeOffset="16683.7945">9699 6684 1587 0,'0'0'347'0,"0"0"-194"0,0 0 19 16,0 0 6-16,0 0 1 16,0 0-5-16,0 0 8 15,73 112-73-15,-37-29-29 16,4 26-46-16,-4 6-10 15,-11-19-12-15,-11-24-10 16,-14-28-2-16,0-8-5 16,-11-1-57-16,-35 15-77 15,4-7-140-15,-2-13-519 0</inkml:trace>
  <inkml:trace contextRef="#ctx0" brushRef="#br0" timeOffset="17533.6443">3676 6740 1472 0,'0'0'586'15,"0"0"-507"-15,0 0 70 16,-24 95 80-16,-3-33-4 16,-6 23-43-16,0 21-43 15,8-8-66-15,19-20-32 16,6-24-26-16,15-19-15 15,21 3 0-15,10 2-41 0,48 3-93 16,-16-11-252 0,-1-14-852-16</inkml:trace>
  <inkml:trace contextRef="#ctx0" brushRef="#br0" timeOffset="18547.9667">10212 7007 1101 0,'0'0'388'16,"0"0"-203"-16,0 0 39 16,0 0 38-16,0 0-18 15,0 0-77-15,0 0-49 16,27-14-22-16,-21 11-7 15,-6 1-7-15,0 2-24 16,0 0-22-16,0 0-15 16,-9 0-6-16,-9 0-5 15,-9 0-8-15,-1 14-1 16,-5 4 15-16,3 6 20 16,5 6 2-16,6-1-5 15,8 4-2-15,8-1-10 16,3-2-12-16,9-3 0 0,21-5-7 15,13-4-1-15,12-5-1 16,5-7-60-16,19-6-58 16,-20-9-192-16,-12-8-593 0</inkml:trace>
  <inkml:trace contextRef="#ctx0" brushRef="#br0" timeOffset="18976.3311">10315 6756 1776 0,'0'0'302'15,"0"0"-208"-15,0 0 1 16,0 0 62-16,82-16-13 16,-67 16-59-16,-1 0-18 15,-1 0-9-15,-10 0-28 16,-3 3-14-16,0 7-7 0,-3 5 48 15,-18 3 9-15,-4-1-15 16,-4 1-4-16,4-3-27 16,4 1 8-16,12-3-10 15,9 0-6-15,0-2-10 16,22 2-2-16,20-1-21 16,39-5-138-16,-11-4-469 15,-6-3-1556-15</inkml:trace>
  <inkml:trace contextRef="#ctx0" brushRef="#br0" timeOffset="19492.6644">11435 7258 1288 0,'0'0'808'16,"0"0"-673"-16,0 0-31 16,0 0 6-16,87 0 23 15,-48 0-33-15,10 0-46 0,3 0-29 16,-4 0-16 0,-5 0-9-16,-10 0-34 0,-12 0-92 15,-15 0-103-15,-6 0-261 16,0-4-168-16</inkml:trace>
  <inkml:trace contextRef="#ctx0" brushRef="#br0" timeOffset="19719.4467">11270 7068 1840 0,'0'0'608'0,"0"0"-513"16,0 0-15-16,0 0 46 15,88-7 2-15,-49 7-53 16,-1 0-75-16,4 0-12 16,-9 0-220-16,-17 0-583 0</inkml:trace>
  <inkml:trace contextRef="#ctx0" brushRef="#br0" timeOffset="35518.7029">12821 6681 380 0,'0'0'1052'16,"0"0"-833"-16,0 0-87 15,0 0 17-15,0 0 71 16,-22-14-28-16,2 7-42 16,0 1-43-16,-6-1-20 15,1 5-11-15,-7-2-29 16,0 3-3-16,-5 1-6 16,-2 0-5-16,3 1-12 15,-3 10-9-15,8 1-3 16,1 1 3-16,6 1-11 15,11-1 0-15,4 3 8 16,3-2-8-16,6 1 0 16,0 2 11-16,0-1-3 0,0 1 9 15,0 1 4-15,0 3-5 16,0 4 10-16,-3 7 4 16,-3 4-4-16,3 8-3 15,-3 5-6-15,4 6-7 16,2 2 4-16,0 3-8 15,0 0 5-15,11-2-4 16,-5-2-7-16,0-5 22 16,0 2-4-16,-3-8 1 15,0-2-7-15,1-3 23 16,0-7-17-16,1-3-17 16,3-4 10-16,1-7-12 15,7-8 0-15,5-5-21 0,10-6-43 16,5-3-55-16,33-24-104 15,-11 1-305-15,-3 0-454 0</inkml:trace>
  <inkml:trace contextRef="#ctx0" brushRef="#br0" timeOffset="38827.1648">13035 7031 593 0,'0'0'1239'15,"0"0"-1002"-15,0 0-125 16,0 0 30-16,0 0 51 16,0 0 18-16,0 0-61 15,-6-3-62-15,22-5-43 0,1-2 1 16,2-1-25 0,5 0-5-16,0 1 2 0,3 3-16 15,-2 0 10-15,2 1-12 16,-5 5-1-16,-5 0-5 15,-4 1 6-15,-4 0 0 16,-6 0-11-16,-3 9 2 16,0 7 9-16,-12 5 2 15,-8 4 7-15,-3 2-8 16,-4 2 0-16,-1-2 5 16,2-1-5-16,1-3 7 15,4-3-8-15,6 0 9 16,5-3 3-16,7-4-1 0,3-3 2 15,0 0-12 1,6-1 7-16,7-3-8 0,0-2-2 16,7-4-44-16,2 0-23 15,-2 0-110-15,6-11-166 16,-3-3-366-16,-8-1-151 0</inkml:trace>
  <inkml:trace contextRef="#ctx0" brushRef="#br0" timeOffset="39399.7227">13441 6914 887 0,'0'0'580'15,"0"0"-423"-15,0 0 22 16,0 0-3-16,0 0 44 16,0 0-76-16,0 0-51 15,37-26-26-15,-37 26-25 16,0 0-5-16,0 0 30 16,0 0 24-16,0 0 0 15,0 3-55-15,-9 10 16 16,-2 4 21-16,-6 7-16 15,-2 6-17-15,-1 2-7 0,-4 5-4 16,6 2-11-16,2-4-12 16,7 0-6-16,5-4 0 15,4-3 0-15,0-5 0 16,16-2 1-16,4-3-1 16,6-4 1-16,0-4 6 15,3-4-7-15,-2-6-17 16,-6 0 10-16,-2-3 1 15,-2-10 5-15,-4-1 1 16,-6-3-1-16,-2-1 1 16,-4 1-11-16,-1 3 11 15,0 1 6-15,-10 4-6 16,-9 2 0-16,-8 3-5 0,0 3 4 16,0 1 1-1,1 0-1-15,9 0-26 0,8 0-53 16,3 3-68-16,6 3-90 15,9-1-37-15,10 0-275 16,4-2-27-16</inkml:trace>
  <inkml:trace contextRef="#ctx0" brushRef="#br0" timeOffset="39611.5603">13783 7099 1677 0,'0'0'376'0,"0"0"-204"15,0 0 39-15,0 0-72 16,0 0-72-16,0 0-47 16,0 0-20-16,-11 65-100 15,14-65-382-15,3 0-590 0</inkml:trace>
  <inkml:trace contextRef="#ctx0" brushRef="#br0" timeOffset="40628.5069">14195 6896 390 0,'0'0'414'0,"0"0"-226"15,0 0-19-15,0 0 25 16,0 0 18 0,0 0-23-16,0 0-48 0,5-13-43 15,-5 12-31-15,1-2 5 16,-1 3 1-16,0 0-10 0,0 0-4 15,0 0 7-15,0 0-4 16,-1 0-38-16,-8 0-15 16,-4 0-3-16,-6 0-5 15,-1 3 12-15,-4 4 11 16,0 3 1-16,0 2 5 16,5 1-1-16,1 1 12 15,4 4 5-15,7-2-2 16,4 0-4-16,3 0-4 15,0 1-27-15,6-4 0 16,7-3-8-16,4-1-1 16,3-5 0-16,2-4-8 0,1 0-8 15,3-3-5-15,-6-8 4 16,2-4 4-16,-2 0 1 16,0-3 6-16,-5 1 6 15,-2 1 2-15,-3 2 10 16,-3 7 14-16,-4 1 18 15,0 4 27-15,-3 0 15 16,0 2-47-16,0 0-10 16,0 0-9-16,0 0-14 15,0 0-5-15,0 4 9 16,0 9 2-16,0 4 6 16,0 3 6-16,-3 5 5 15,-4 3-13-15,3 2-1 16,-2-1 8-16,-1 1-7 15,1-1-7-15,0-6-1 0,0 0-7 16,3-7 11-16,0 2-11 16,-1-8 0-16,4-3-1 15,0-3-1-15,0-3-1 16,0 2-28-16,0-3-7 16,0 0-34-16,0-3-59 15,0-8-181-15,7-3-497 0</inkml:trace>
  <inkml:trace contextRef="#ctx0" brushRef="#br0" timeOffset="41577.5156">14782 6942 1128 0,'0'0'507'16,"0"0"-334"-16,0 0 81 16,0 0-40-16,0 0-54 0,0 0-34 15,0 0-21-15,-30-24-11 16,15 23-32-16,-6-1-15 15,-1 2-1-15,-5 0-18 16,2 2-7-16,-1 8-6 16,4 1-4-16,-1 3-10 15,10 1 5-15,6-1-6 16,7 0-3-16,0 4 2 16,13-1 2-16,11 1 5 15,5 2-6-15,6 0-19 16,1-1-8-16,-3 1-7 0,-2 0 16 15,-1 0 12 1,-10-1 0-16,-1-2 5 0,-9-2-1 16,-7-1 1-16,-3-3-26 15,0 0 20-15,-16-1 7 16,-8 0 12 0,0-3 3-16,-9 0 6 0,4-3-5 15,6-2 10-15,2-2 10 16,12 0-5-16,6 0 1 15,3-9-7-15,0-5-17 16,12-8-8-16,12-9-1 16,2 1 0-16,6-8 0 15,-2 1 0-15,-4 3-5 16,-4 5 5-16,-6 3 0 16,-10 6 1-16,-3 4-2 0,-3 3 2 15,0 0 1 1,-5-1 0-16,-5 1 0 0,-3 0 1 15,-1 0-1-15,1 3 1 16,4 0-2-16,0 6-6 16,6 2-59-16,0 2-91 15,3 3-163-15,0 10-236 16,9-1-132-16</inkml:trace>
  <inkml:trace contextRef="#ctx0" brushRef="#br0" timeOffset="41932.9615">15081 6833 1768 0,'0'0'265'0,"0"0"-139"16,0 0-1-16,0 0 67 16,0 0 18-16,0 0-14 15,0 92-65-15,0-53-44 16,0 0-44-16,0 1-17 16,0-4-10-16,0-3-4 15,0-5-4-15,3-1-7 0,1-5-1 16,-4 1-2-16,0-6-22 15,3 1-19-15,-3-7-26 16,0-2-88-16,3-9-89 16,0 0-216-16,0 0-264 0</inkml:trace>
  <inkml:trace contextRef="#ctx0" brushRef="#br0" timeOffset="42787.8948">15499 6938 385 0,'0'0'552'0,"0"0"-383"16,0 0 76-16,0 0-1 16,0 0 14-1,0 0 9-15,0 0-51 0,-3 0-49 16,3 0-30-16,0 0-11 15,0 0-26-15,7-2-27 16,3 0-42-16,2-1-8 16,7-1-9-16,4-1-13 15,2 1 4-15,5 4-5 0,-3 0-2 16,-2 0 2-16,-4 0 0 16,-6 0-1-16,-5 0 0 15,-3 7-9-15,-7 1 2 16,0 0-14-16,0-1 22 15,-13 3 7-15,0 3-1 16,-7-3 5-16,4-3-11 16,0 2 2-16,2-2-1 15,4 2 0-15,7-2 0 16,0 0-1-16,3 0-6 16,0 3-20-16,6 0 26 15,5 0 0-15,2 3 6 16,3-2-6-16,-3-2 0 15,4 3-6-15,-2-1 6 0,-5-1-8 16,4 3 8-16,-5-2 0 16,-6-1 0-1,0-2-1-15,-3-1 1 0,0 0 3 16,-12-1 16-16,-9 0-8 16,-3-1 4-16,-6 0 3 15,-3-4-3-15,5 2-8 16,1-2-7-16,5 1-1 15,8-1-12-15,14-1-152 16,0 0-291-16,1-8-866 0</inkml:trace>
  <inkml:trace contextRef="#ctx0" brushRef="#br0" timeOffset="45977.6112">15317 6921 962 0,'0'0'391'0,"0"0"-238"0,0 0-74 15,0 0-34-15,0 0-20 16,0 0 323-16,0 0-148 16,-3 3-81-16,3-3-47 15,2 0-6-15,3 0 1 16,-5 0-18-16,0 0-14 16,0 0 3-16,0 1-6 15,-5 2-19-15,-12 4 3 16,-6 0 32-16,-4-1-6 15,0-2-6-15,2 0 0 16,5-4-8-16,5 0-1 0,8 0-2 16,4 0-4-16,3 0-10 15,0 0-5-15,0 0 9 16,0 0-5-16,3 0-2 16,3 2-2-16,-2 1 1 15,0 3-6-15,-2-1 0 16,-2 4 10-16,0-2-10 15,0 6 8-15,0-3-9 16,0 3 9-16,0-1-3 16,0 3 2-16,0-2-1 15,0 1 1-15,0-2-8 16,0 0 1-16,0-4 0 0,0-2-1 16,0-4 1-16,3 0-1 15,5-2 0-15,1 0 1 16,4-2 9-16,0-7-9 15,7-1-1-15,-5-1 1 16,-1 2-1-16,-1 4 1 16,-4 1-1-16,2 4-1 15,-2 0 0-15,0 0 0 16,5 1 0-16,-5 9 1 16,0 1 2-16,4 4 10 15,1 2-5-15,-1-5 1 16,-4 5 2-16,-2-5-1 15,0 0-7-15,-3-3-1 16,-4 0-1-16,0-1 0 0,-12 1 0 16,-10 1 0-16,-7-3-19 15,1 0-33-15,1-5-98 16,8-2-311-16,13 0-710 0</inkml:trace>
  <inkml:trace contextRef="#ctx0" brushRef="#br0" timeOffset="46867.7466">15995 6909 1320 0,'0'0'244'16,"0"0"-78"-16,0 0 65 16,0 0 24-16,0 0-17 15,0 0-119-15,0 0-27 16,-15-3-31-16,-8 3-25 16,0 1 19-16,1 5 16 15,8-1-22-15,2 2-28 16,9 1-15-16,3 1-6 0,0 3 1 15,12 1 4-15,4 2 5 16,7 4-10-16,3 0-9 16,3 2-10-16,-2 1-5 15,-1-1 4-15,0-2 10 16,-5 2 9-16,3-2 0 16,-5-3 1-16,-2-3 1 15,-4-1 0-15,-4-3 1 16,-6-3-2-16,-3 3-1 15,0-4 0-15,-3 0 1 16,-12-1 6-16,-9-1 0 0,-1-2 3 16,-2-1-2-16,5 0 2 15,5 0-1-15,8-2-2 16,5-9 7-16,4-3 1 16,7-6-14-16,8-3-1 15,9-7-14-15,6-4-8 16,-4-1 1-16,3 2 8 15,-11 0 13-15,-4 6 1 16,-7 1-1-16,-7 6 0 16,0 4-5-16,-10 2-1 15,-7 4 6-15,-5 4-5 16,2 2 0-16,1 4-33 16,-1 10-215-16,10 3-480 15,4-1-1007-15</inkml:trace>
  <inkml:trace contextRef="#ctx0" brushRef="#br0" timeOffset="47285.4133">16599 7071 1288 0,'0'0'556'15,"0"0"-324"-15,0 0 5 16,0 0-48-16,0 0 3 16,0 0-29-16,0 0-46 15,7 0-51-15,10 0-65 16,9 0 12-16,7 3 6 16,8 1-1-16,4-1-17 15,-2 0-1-15,-7-3-13 0,-8 0-11 16,-7 0-33-1,-9 0-42-15,-11 0-59 0,-1 0-6 16,-4-3-131-16,-5-4-532 0</inkml:trace>
  <inkml:trace contextRef="#ctx0" brushRef="#br0" timeOffset="47532.8665">16775 6948 1737 0,'0'0'505'0,"0"0"-382"16,0 0 2-16,0 0 44 0,0 0 48 16,0 0-66-16,-2 83-56 15,7-46-30-15,2 2-31 16,3-2-17-16,-3-3-17 15,-4-4-68-15,-3-3-137 16,0-8-284-16,0-6-524 0</inkml:trace>
  <inkml:trace contextRef="#ctx0" brushRef="#br0" timeOffset="49925.1806">17297 6868 1345 0,'0'0'516'0,"0"0"-356"15,0 0-30-15,0 0-31 16,0 0-4-16,0 0 37 16,0 0-9-16,30-39-28 15,-29 39-33-15,1 0-24 16,-2 0 1-16,0 0-7 15,1 0-3-15,-1 4-8 16,0 8-9-16,0 5 6 16,0 4 9-16,0 3-13 15,0 0-4-15,-1-1-4 0,-2-2-5 16,3-3-1-16,0-1 1 16,4-3-1-16,15-2 1 15,3 0 0-15,8-3-1 16,5-3-1-16,3-5-12 15,-1-1-11-15,-4 0-6 16,-9 0 7-16,-6 0-2 16,-6 0 13-16,-8-6 12 15,-4 1 6-15,0-4-5 16,0-1 6-16,0 0 8 16,-4-3 6-16,-2-3 9 15,3 2-6-15,0-2-6 0,3-1 0 16,0 4 6-1,0 2-3-15,0 2 1 0,0 3 4 16,0 4-4-16,0 1-8 16,0 1-2-16,0 0-12 15,0 11-6-15,0 10 6 16,0 12 8-16,-3 3 2 16,0 1-9-16,-2 2 0 15,5-9-1-15,0 0 0 16,0-6 0-16,0-5-13 15,5-3-54-15,1-6-105 16,13-6-144-16,-3-4-314 16,4 0-267-16</inkml:trace>
  <inkml:trace contextRef="#ctx0" brushRef="#br0" timeOffset="50106.1349">17811 7051 1410 0,'0'0'827'0,"0"0"-694"16,0 0-36-16,0 0-44 15,0 0 40-15,0 0-13 16,0 0-61-16,0 48-19 16,0-37-34-16,3 1-155 15,1-5-425-15,-1-3-272 0</inkml:trace>
  <inkml:trace contextRef="#ctx0" brushRef="#br0" timeOffset="50575.5625">18028 6889 1260 0,'0'0'858'0,"0"0"-761"16,0 0-25-16,0 0 37 16,0 0 11-16,0 0-25 15,0 0-53-15,-9 6-27 16,2 12 20-16,1 7 25 0,-4 4-23 16,6 3-11-1,4 0-7-15,0 0-8 0,11-6-2 16,4-2-9-16,5-7 1 15,6-3 1-15,4-8-1 16,-5-6 1-16,4 0-2 16,-3-10-20-16,-2-6 4 15,-6-5 4-15,-4-5 11 16,-8-4 1-16,-6 0 9 16,0-2 6-16,0 8 15 15,-13 1 22-15,-3 7-5 16,0 5-23-16,-8 4-23 15,5 5 1-15,-1 2-2 16,2 0-2-16,5 0-32 0,3 4-77 16,10 5-120-16,0 0-296 15,0-2-236-15</inkml:trace>
  <inkml:trace contextRef="#ctx0" brushRef="#br0" timeOffset="50932.8435">18407 6886 1883 0,'0'0'371'0,"0"0"-212"16,0 0-77-16,0 0-33 0,0 0 59 15,0 0-17-15,0 0-21 16,-25 99-35-16,25-71-20 15,1-1-14-15,14-4 0 16,8-5 10-16,-1-7-10 16,5-6 9-16,1-5-1 15,0 0-4-15,0-7-5 16,-3-9-1-16,-4-5-1 16,-8-8-3-16,-3 2 5 15,-7-2 1-15,-3 3 0 16,0 2 0-16,-13 5 1 15,-3 8-2-15,-8 2 0 16,-1 8-1-16,1 1-14 16,6 0-78-16,3 7-239 15,10-1-523-15</inkml:trace>
  <inkml:trace contextRef="#ctx0" brushRef="#br0" timeOffset="51503.6651">19005 6838 1079 0,'0'0'1063'0,"0"0"-877"16,0 0 7-16,0 0-32 16,0 0-44-16,0 0-45 15,0 0-30-15,42-38-17 16,-19 29-17-16,-3 1-7 15,3 5 4-15,-8 0-5 16,1 3 0-16,-5 0 0 16,-2 0-1-16,-3 3-11 0,1 7 12 15,-3 3-2-15,-2 4 1 16,-2-1 1-16,0 4 0 16,-8 2 0-16,-6 2 0 15,-3-1 6-15,-2 0-5 16,3 3 0-16,0-5 0 15,7-2 0-15,2 1 0 16,4-3 0-16,3-4 11 16,0 0-3-16,6-4-2 15,7-3 2-15,10-5-3 16,-2-1-6-16,6 0-1 16,3 0-44-16,1-9-85 15,-4-1-171-15,-11 3-539 0</inkml:trace>
  <inkml:trace contextRef="#ctx0" brushRef="#br0" timeOffset="53177.0908">19616 6815 1200 0,'0'0'45'0,"0"0"603"0,0 0-403 16,0 0-111-1,0 0-8-15,0 0 3 0,0 0-10 16,9-6-29-16,-9 6-26 15,0 0-25-15,0 0-14 16,0 2-11-16,-6 12-7 16,-17 9 38-16,1 8 15 15,-10 4-15-15,2 5-19 16,4-1-11-16,8-2-13 16,10-4-1-16,8-4 1 15,0-5-1-15,16-4 0 16,6-6 5-16,8-5-6 15,-1-9 0-15,6 0-9 16,-2 0-7-16,-4-5-9 16,-3-5-1-16,-7-4 7 0,-5 2 10 15,-8-3 8-15,-6 4 0 16,0-3 1-16,-6 0 1 16,-17 4 20-16,1 0-4 15,-8 2-5-15,2 3-6 16,-1 1-6-16,7 1 0 15,7 3-29-15,5 0-101 16,10 0-144-16,1 3-358 16,14 1-40-16</inkml:trace>
  <inkml:trace contextRef="#ctx0" brushRef="#br0" timeOffset="53626.3687">19892 6872 1348 0,'0'0'632'16,"0"0"-547"-16,0 0-19 16,0 0 24-16,0 0 39 15,0 0-15-15,0 0-14 16,-35 31 10-16,14-7-17 15,1 6-17-15,5 1-26 16,0-1-14-16,9-1-18 16,6-4-12-16,0-4 0 15,1-4-6-15,16-5 8 0,1-8-7 16,9-4 12-16,1 0-13 16,3-8 0-16,4-8-13 15,-6-5-5-15,-2-6 0 16,-3 0 7-16,-6-3 5 15,-12 1 6-15,-6 3 0 16,0 6 7-16,-13 4 8 16,-14 5-6-16,-3 4 0 15,-1 2 6-15,-4 4 2 16,5 1-17-16,8 0 0 16,4 0-58-16,18 0-159 15,0 4-307-15,11-1-157 0</inkml:trace>
  <inkml:trace contextRef="#ctx0" brushRef="#br0" timeOffset="54118.9918">20216 6833 1572 0,'0'0'786'15,"0"0"-687"-15,0 0-4 16,0 0-3-16,0 0 11 16,81-18-4-16,-51 18-35 0,3 0-31 15,2 0-23-15,-9 5-4 16,-3 3-5 0,-8 2 1-16,-5 0-1 0,-7 1 0 15,-3-2 8-15,0 6-3 16,-9 1-6-16,-7-1 11 15,-5-1 7-15,0 3 4 16,0-1-14-16,3-3-7 16,5-2 1-16,5-1-1 15,5-2 0-15,3 2-1 16,0 1 0-16,17-1 2 16,2 3-2-16,8 1 0 15,-5-1 1-15,4 2 7 0,-7-1-7 16,-2 0-1-1,-7-2 0-15,-7-1 0 0,-3-1 0 16,0 3 1-16,-3-4 1 16,-15 3 4-16,-3-3 12 15,2 0 0-15,-8-2-6 16,3-1-12-16,0-3 0 16,4-3-35-16,0 0-70 15,8-9-177-15,2-1-699 0</inkml:trace>
  <inkml:trace contextRef="#ctx0" brushRef="#br0" timeOffset="55151.0676">20887 6961 580 0,'0'0'36'15,"0"0"285"1,0 0 71-16,0 0-227 0,0 0-6 15,0 0 63-15,0 0 46 16,-20 17-34-16,20-17-44 16,0 4-23-16,3-1-36 15,8 3-16-15,10-2-21 16,7 2-37-16,14-5-25 16,10-1-19-16,3 0-13 15,4 0-42-15,-10-5-55 16,-7 1-66-16,-13-1-98 15,-6 1-388-15,-19-2-578 0</inkml:trace>
  <inkml:trace contextRef="#ctx0" brushRef="#br0" timeOffset="65097.7452">21596 6899 1422 0,'0'0'72'0,"0"0"626"16,0 0-497-16,0 0-81 16,0 0-10-16,0 0 2 0,25-10-7 15,-13 7-23-15,3-1-39 16,-2 0-14-16,5-1-16 16,1 0-1-16,2 3-3 15,3-1 2-15,0 2-10 16,-4-2 0-16,-1 3 0 15,-3 0-1-15,-5 0-1 16,-2 9-8-16,-5 5 8 16,-2 0-1-16,-2 3 1 15,0 4 1-15,-14 3 1 16,-10 2-1-16,-2-1 1 16,-7 0 0-16,1-1 0 15,6-3 1-15,1 1 5 0,6-6-5 16,8-3 8-1,6 0-4-15,5-6-5 0,0 2 5 16,16-5 3-16,9-2-3 16,10-2-6-16,5 0-22 15,3 0-80-15,5-6-143 16,-10 3-225-16,-10-4-378 0</inkml:trace>
  <inkml:trace contextRef="#ctx0" brushRef="#br0" timeOffset="65823.7919">22237 6868 1060 0,'0'0'360'0,"0"0"-236"0,0 0 24 15,0 0 32-15,0 0 3 16,0 0-62-16,0 0-52 16,-33-10-20-16,9 10 20 15,-2 5 16-15,-7 4-3 16,0 2-6-16,2 2 4 16,2 0-8-16,8 0-17 15,3 0-6-15,9-1-26 16,6-1-16-16,3-1-6 15,3 0 0-15,14-3 0 16,7-1 9-16,4-2-10 16,3-4-22-16,2 0-5 15,-3-4-6-15,0-5 4 16,-3-2-9-16,-9-3 21 0,-1-1 9 16,-4 1 8-16,-5 3 17 15,-3 0 47-15,-5 4 5 16,0 1 4-16,0 2-6 15,0 4-12-15,0-1-19 16,0 1-12-16,0 0-17 16,-2 1-6-16,-8 16 7 15,-1 5 3-15,-1 7 8 16,-1 2-11-16,0 5-2 16,-1 0 12-16,2-3-3 15,2 1-3-15,0-5-2 16,0-6-9-16,4-3-1 0,2-3 1 15,1-7-1 1,1-4-29-16,2-3-44 0,0-3-71 16,2 0-128-16,11 0-219 15,5 0-255-15</inkml:trace>
  <inkml:trace contextRef="#ctx0" brushRef="#br0" timeOffset="66023.2587">22488 7116 1363 0,'0'0'843'15,"0"0"-738"-15,0 0 89 0,0 0 39 16,0 0-97-16,0 0-78 15,0 0-58-15,-2 63-48 16,7-63-490-16</inkml:trace>
  <inkml:trace contextRef="#ctx0" brushRef="#br0" timeOffset="69050.231">22883 6878 1192 0,'0'0'232'15,"0"0"406"-15,0 0-445 16,0 0-90-16,0 0 0 0,0 0-6 16,0 0-17-1,-2-6-32-15,-5 6-21 0,-9 0-12 16,-7 1-3-16,-4 9 10 16,-7 2 2-16,1 2-5 15,1 1 16-15,6-1 2 16,4 5-6-16,7-5-14 15,7 0-16-15,7-2 1 16,1 0-1-16,9-4 8 16,15-1 9-16,4-3-7 15,6-2-10-15,2-2-1 16,-1 0-12-16,-4-3-9 0,-4-6 9 16,-5-5 12-1,-4 1 1-15,-5-1-1 0,-4-5 2 16,-2 2 29-16,-3 1 4 15,-1 2 30-15,-3 5-3 16,0 3-7-16,0 3-13 16,0 3-18-16,0 0-4 15,0 0-20-15,0 4-8 16,0 13-1-16,0 7 9 16,-3 9 2-16,-5 0 4 15,4 6-6-15,-1-3 1 16,2-2 0-16,0-4-1 15,2-3 0-15,1-8-1 16,0-2-11-16,0-7-57 16,0-8-78-16,6-2-161 0,7 0-465 0</inkml:trace>
  <inkml:trace contextRef="#ctx0" brushRef="#br0" timeOffset="69536.9404">23177 6803 1637 0,'0'0'269'15,"0"0"-57"-15,0 0 17 0,0 0-36 16,0 0-17-16,0 0-36 15,0 0-35-15,33-1-26 16,-20 5-16-16,6 0-29 16,8-1-14-16,4-1-8 15,5-2-6-15,0 0-5 16,-3 0-1-16,-6 0 0 16,-6 0-7-16,-8 0-8 15,-5 0 0-15,-5 0 4 16,-3 0 5-16,0 0-3 15,0 7-1-15,-9 10 10 16,-9 9 18-16,-3 5 8 0,-3 4-4 16,-1 2 2-1,1 2-1-15,7-3-14 0,4-5-2 16,6-2-5-16,4-2 4 16,3-4-6-16,0-4 1 15,0-5-1-15,0-2 0 16,0-4-18-16,0-5-33 15,0 0-57-15,0-3-73 16,0 0-104-16,0 0-294 16,0 0-217-16</inkml:trace>
  <inkml:trace contextRef="#ctx0" brushRef="#br0" timeOffset="69733.6105">23275 7024 1763 0,'0'0'476'0,"0"0"-294"16,0 0-10-16,0 0-11 15,0 0-73-15,0 0-31 16,88 0-24-16,-50 0-33 16,-3 0-38-16,4 0-156 15,-10-3-322-15,-9-1-376 0</inkml:trace>
  <inkml:trace contextRef="#ctx0" brushRef="#br0" timeOffset="70325.6862">23757 6845 819 0,'0'0'1237'15,"0"0"-992"-15,0 0-3 16,0 0-12-16,0 0-63 16,0 0-45-16,0 0-51 15,0-7-37-15,-4 7-17 16,-7 0-17-16,-5 0-1 16,1 0-1-16,-3 0-3 15,5 4 4-15,4 3-4 16,0 3 4-16,6 3-7 0,3 0 7 15,0 1-8 1,12 4-10-16,4 1-7 0,9 3 8 16,5-2 3-16,3 3-6 15,2-3-2-15,-7-1 8 16,-3-2-5-16,-7-2 2 16,-8-1-6-16,-8-1 9 15,-2 0-6-15,-9 1-1 16,-16-1 21-16,-8-2 1 15,-7-2 1-15,-1 0 0 16,2-5 16-16,7-1 7 16,8-1 3-16,12-2-5 0,9 0 10 15,3-5 3 1,12-10-35-16,15-9-8 0,10-6-3 16,5-3-1-16,2-7-4 15,-2-2-10-15,-7 2 11 16,-12 6-1-16,-12 5 15 15,-11 7-10-15,0 5 1 16,-20 6-1-16,-8 4 4 16,-5 6 1-16,0 1-2 15,4 6-123-15,6 9-378 16,14-1-664-16</inkml:trace>
  <inkml:trace contextRef="#ctx0" brushRef="#br0" timeOffset="73313.0295">24175 6838 1162 0,'0'0'773'15,"0"0"-442"-15,0 0-168 0,0 0 18 16,0 0 16-16,0 0-45 16,0 0-47-16,-12-10-38 15,12 9-25-15,9-4-19 16,3 1-10-16,4-1-7 16,4 1-5-16,1-2-1 15,2 5 1-15,3 1-1 16,-4 0 0-16,-1 0 0 15,-5 0-2-15,-7 0-8 16,-2 9-1-16,-7 2-2 16,0 6 4-16,-8 3 2 15,-10 0 6-15,-1 3 2 16,-5-4-1-16,0-2 1 0,0-1 0 16,6-5-1-16,3-2 1 15,6-5 0-15,5 2-1 16,4-5 0-16,0 2-1 15,0 0-8-15,1 1 8 16,11 5 1-16,6 0 0 16,3 2 1-16,-1 1 0 15,-1 2 0-15,-4 0-1 16,-3 0 1-16,-6 0-1 16,-5 0 0-16,-1 0 0 15,-1-1 6-15,-17 1 1 16,-5-2 2-16,-5-1-3 15,-3-4-4-15,-5-5-1 16,5-2-1-16,8 0-9 16,7 0-40-16,10-7-51 0,12-12-107 15,15-1-329-15,5 3-364 16</inkml:trace>
  <inkml:trace contextRef="#ctx0" brushRef="#br0" timeOffset="73691.8364">24590 6803 1407 0,'0'0'282'15,"0"0"-98"-15,0 0 78 16,0 0-22-16,0 0-46 16,0 0-48-16,0 0-38 15,0-3-26-15,0 10-33 16,0 6 23-16,0 6 19 16,-5 7-34-16,1 4-24 15,1 3-4-15,1 4-11 16,1 0-11-16,-1-5-5 15,2 2-1-15,-1-6 0 16,-2-4-1-16,0-4 0 0,0-4-42 16,-1-7-53-1,1-4-81-15,1-3-188 0,1-2-539 0</inkml:trace>
  <inkml:trace contextRef="#ctx0" brushRef="#br0" timeOffset="74394.1212">24943 6848 1485 0,'0'0'397'16,"0"0"-102"-16,0 0-39 0,0 0-62 15,0 0-49-15,0 0-55 16,0 0-52-16,-17 4-17 15,-3 12 17-15,-4 4 19 16,0 3-25-16,1 4 6 16,4 3-14-16,5-3-14 15,5 2-1-15,4-5-3 16,5 0-6-16,0-3 1 16,9-2-1-16,10-5 1 15,5-4-1-15,8-6-9 0,-3-4-12 16,4 0-11-1,-1-10-8-15,-4-8 4 0,-4-6 9 16,-2-4 18-16,-5-2 8 16,-8-1 1-16,-6 3 9 15,-3 2 12-15,-6 5 6 16,-14 1-8-16,-5 5-3 16,1 1-14-16,-3 2 5 15,3 5-7-15,5 0 0 16,4 6-58-16,6 1-143 15,9 0-267-15,0 5-270 16,4 1-519-16</inkml:trace>
  <inkml:trace contextRef="#ctx0" brushRef="#br0" timeOffset="74674.0454">25351 6928 1013 0,'0'0'1091'16,"0"0"-893"-16,0 0 2 15,0 0 20-15,0 0-50 16,91 0-69-16,-57 0-52 15,3 0-28-15,2 0-20 0,-8-1-1 16,-8-1-72 0,-11-5-86-16,-8 3-133 0,-4-1-868 15</inkml:trace>
  <inkml:trace contextRef="#ctx0" brushRef="#br0" timeOffset="77297.0682">26049 6773 1348 0,'0'0'179'15,"0"0"196"-15,0 0-48 16,0 0-139-16,0 0-26 16,0 0-35-16,0 0-11 15,1-40-19-15,-1 34-23 16,2 2-7-16,-2 3-6 15,0 0-20-15,0 1-16 16,0 0-8-16,0 0-10 16,0 0-6-16,0 10-1 0,-3 6 6 15,-5 10 8-15,-2 4 2 16,3 5-4-16,-1 3-4 16,3-1-7-16,0-2 7 15,3 2-8-15,1-4 0 16,1-1 0-16,0-5-2 15,0-5-16-15,0-5-45 16,0-4-40-16,7-9-72 16,3-1-153-16,3-3-472 0</inkml:trace>
  <inkml:trace contextRef="#ctx0" brushRef="#br0" timeOffset="77474.2087">26161 7044 1916 0,'0'0'329'16,"0"0"-166"-16,0 0-25 15,0 0-37-15,0 0-57 16,0 0-27-16,0 0-17 16,34 24-119-16,-24-20-397 15,1-2-472-15</inkml:trace>
  <inkml:trace contextRef="#ctx0" brushRef="#br0" timeOffset="77995.5282">26464 6856 1119 0,'0'0'1000'16,"0"0"-854"-16,0 0 8 16,0 0 16-16,0 0-17 15,0 0-41-15,0 0-55 16,-2-11-41-16,-1 11-16 16,-4 7-6-16,-2 7 6 15,-6 5 31-15,1 3-2 16,1 2-10-16,4 2 7 0,6-1-10 15,3-3-3-15,0 2 1 16,8-4-2-16,8-4 0 16,3-3-3-16,4-6 4 15,2-5-3-15,2-2-10 16,0 0-1-16,-3-7-17 16,0-8 3-16,-2-5 14 15,-6-4-5-15,1-5 6 16,-8-4 1-16,-3 0 6 15,-5 1 10-15,-1 4-7 16,0 5 13-16,-4 8 11 16,-5 3-20-16,-2 4-9 15,-4 4-5-15,2 3-1 0,-5 1-14 16,1 0-24-16,0 1-45 16,-1 7-78-16,3 8-121 15,4-4-337 1,1-2-186-16</inkml:trace>
  <inkml:trace contextRef="#ctx0" brushRef="#br0" timeOffset="78465.7364">26868 6791 1620 0,'0'0'350'0,"0"0"-230"0,0 0 72 16,0 0-6-16,0 0-47 15,0 0-52-15,0 0-34 16,6-5-15-16,-6 5-14 16,-9 11-13-16,-1 5 22 15,-3 4 11-15,2 3-8 16,2 3-16-16,4 1-5 15,5-3-5-15,0 0-4 16,0-4-4-16,8-4-1 16,5-2 7-16,7-4-7 15,0-3 6-15,2-7-7 16,0 0 0-16,0 0-10 0,-4-6-7 16,-2-8 16-16,-4-5-1 15,-3-1 2-15,-3-3 5 16,-4 2 12-16,-2-1-5 15,0 5 18-15,0 0-8 16,-8 4-9-16,-2 0-5 16,-2 5-8-16,1-1-8 15,-2 5-13-15,1-1-67 16,0 5-103-16,5 0-116 16,2 0-350-16,4 2-162 0</inkml:trace>
  <inkml:trace contextRef="#ctx0" brushRef="#br0" timeOffset="79098.082">27226 6723 842 0,'0'0'1107'15,"0"0"-937"-15,0 0 16 16,0 0-10-16,0 0-35 16,0 0-3-16,0 0-43 15,-3-19-34-15,-2 19-13 16,1 0-21-16,-5 0-9 0,0 0-10 16,-1 0-7-1,-2 3-1-15,1 7 0 0,2 1 0 16,2 1-7-16,6 4 7 15,1 0 1-15,0 2 0 16,11 2 0-16,4-1 0 16,6 0 0-16,3 1-1 15,0-3 0-15,0 0-6 16,-2-1 5-16,-3 0-1 16,-3-2 1-16,-5 3-1 15,-5-4-4-15,-4 2-1 16,-2-1-1-16,0 0 8 15,-18-1-6-15,-4 1 0 16,-5-2 6-16,-5-4 6 16,-3-4 0-16,4-2-5 15,2-2 8-15,9 0 0 16,7 0 17-16,10 0 8 0,3-11 17 16,7-8-27-16,18-4-24 15,8-10-12-15,8-3-12 16,-1-2-4-16,-1 0-8 15,-6 4 15-15,-11 5 14 16,-7 9 6-16,-9 3 1 16,-6 4 0-16,0 6 7 15,-19 3-7-15,-6 1-11 16,-5 3 4-16,-2 0-1 16,3 7-162-16,7 5-374 0,9 0-575 15</inkml:trace>
  <inkml:trace contextRef="#ctx0" brushRef="#br0" timeOffset="81465.3493">27757 6734 307 0,'0'0'512'0,"0"0"-484"16,0 0 713-16,0 0-435 15,0 0-92-15,0 0 6 16,0 0-21-16,26-40-16 16,-25 40-42-16,-1 0-44 15,0 0-33-15,0 0-22 16,0 0-23-16,0 0-10 0,-12 14-7 16,-9 7 8-16,-7 10 13 15,-6 6-11-15,-5 4-6 16,3 0-5-16,4 2 8 15,9-4-7-15,6-5-1 16,11-5-1-16,6-5 0 16,0-4 0-16,18-5 0 15,9-5 1-15,6-6-1 16,1-4-21-16,0 0-18 16,-1-11-9-16,-3-4 29 15,-6-3 7-15,-7 1 3 16,-6 5 2-16,-8-1 7 15,-3 5 15-15,-1 2-7 16,-17 2-8-16,-6 1 1 16,-2 1-1-16,-4 2 0 0,2 0-7 15,6 0-17-15,7 0-155 16,14-3-147-16,1 0-365 16,0-2-444-16</inkml:trace>
  <inkml:trace contextRef="#ctx0" brushRef="#br0" timeOffset="81919.3663">28169 6700 1672 0,'0'0'306'16,"0"0"-182"-16,0 0 70 15,0 0-6-15,0 0-54 16,0 0-55-16,0 0-34 16,7-14-14-16,-23 26-13 15,-7 8 49-15,-8 5 26 16,-7 5-20-16,0 0-21 16,4 2-31-16,4-2-4 15,6-4-17-15,12-2 0 16,8-3 0-16,4-1-1 15,7-5 1-15,18-1-12 16,10-6-6-16,5-4-15 0,5-4-18 16,-3 0-7-1,-6-6-12-15,-7-7 23 0,-6 0 17 16,-10-4 21-16,-6 5 9 16,-7 1 33-16,0 1 16 15,-19 4-16-15,-9 0-11 16,-8 2-5-16,-3 4 1 15,1 0-11-15,8 0-7 16,12 0-91-16,18 0-122 16,0 7-324-16,15-4-201 0</inkml:trace>
  <inkml:trace contextRef="#ctx0" brushRef="#br0" timeOffset="82364.5264">28348 6757 2123 0,'0'0'373'15,"0"0"-184"-15,0 0 3 16,0 0-60-16,0 0-67 16,0 0-38-16,0 0-27 15,0 15-1-15,0 1 1 16,-3-1 0-16,-4 3 0 15,-3-3-1-15,1-2 1 16,1-3-1-16,0-1 1 16,5-4 0-16,0-2-8 15,3-3-19-15,0 0-25 0,6 0 3 16,12 0 7 0,6 0-13-16,3 2-16 0,1-1 40 15,-4 5 30 1,-3-2 0-16,-6 6 1 0,-4 0 25 15,-3 2 4-15,-6 2 13 16,-2-1-7-16,0 3-5 16,-10-2 9-16,-7-2-13 15,-4-1 2-15,-4-8-10 16,-1 2-18-16,1-5-40 16,1 0-107-16,10-12-144 15,6-3-423-15,6-3-678 0</inkml:trace>
  <inkml:trace contextRef="#ctx0" brushRef="#br0" timeOffset="82558.9914">28342 6654 1213 0,'0'0'1029'16,"0"0"-888"-16,0 0-25 15,0 0 8-15,0 0-64 16,88-16-32-16,-43 16-28 16,1 0-20-16,5 5-177 15,-14-1-489-15,-13-1-872 0</inkml:trace>
  <inkml:trace contextRef="#ctx0" brushRef="#br0" timeOffset="83109.3945">28692 6403 1200 0,'0'0'981'15,"0"0"-792"-15,0 0-22 0,0 0-7 16,0 0-43-16,80 0-41 16,-39 0-43-16,3 3-18 15,-2-3-9-15,-4 1-5 16,-8-1 0-16,-7 0 0 16,-9 2-1-16,-6-2 1 15,-4 0 0-15,-4 1 0 16,0 2-1-16,0 7-1 15,0 6 1-15,-1 8 13 16,-8 12 32-16,-3 8 0 16,3 7-24-16,3 2-14 15,5 4-5-15,1-5-1 16,3-1-1-16,13-5 0 0,3-3-1 16,2-3-1-1,-3-1-4-15,0-5 5 0,-4-2-7 16,-3-2 8-16,-3-5-1 15,-5-1 0-15,-3-4 0 16,0-1-1-16,-8-4 2 16,-9-1 1-16,-5-3 0 15,-6-1 16-15,-5-4 2 16,-5-3-17-16,0-3-2 16,6 0-27-16,5-9-100 15,12-4-260-15,10-4-855 0</inkml:trace>
  <inkml:trace contextRef="#ctx0" brushRef="#br0" timeOffset="83482.5272">29862 6638 992 0,'0'0'1131'16,"0"0"-892"-16,0 0-89 0,0 0 48 15,0 0-29-15,0 0-58 16,0 0-72-16,-34 35 4 15,10-5 12-15,0 5-22 16,-1 3-19-16,1-1-5 16,3-1-8-16,0-3 0 15,-1-6-1-15,4-3 0 16,-1-9-9-16,5-1-27 16,4-5-76-16,4-6-83 15,4-3-171-15,2 0-536 0</inkml:trace>
  <inkml:trace contextRef="#ctx0" brushRef="#br0" timeOffset="83722.0395">29609 6650 1964 0,'0'0'380'15,"0"0"-201"-15,0 0 36 16,0 0-69-16,0 0-47 15,0 0-41-15,0 0 8 16,19 93-32-16,-1-57-17 16,0-2-16-16,3 1-1 15,-5-7 0-15,-1-5-1 16,-6-4-33-16,-1-6-74 16,-4-3-124-16,-3-3-119 15,1-4-597-15</inkml:trace>
  <inkml:trace contextRef="#ctx0" brushRef="#br0" timeOffset="83941.4962">29922 6772 28 0,'0'0'2203'15,"0"0"-1866"-15,0 0-228 16,0 0 26-16,0 0 10 15,-113 11-58-15,67-4-32 16,-2-4-22-16,0 0-25 16,5-2-8-16,5 1-30 0,7 1-120 15,9-2-224-15,9 3-517 16</inkml:trace>
  <inkml:trace contextRef="#ctx0" brushRef="#br0" timeOffset="84631.0831">30437 6608 1520 0,'0'0'567'0,"0"0"-344"16,0 0 18-16,0 0-34 15,0 0-52-15,0 0-65 16,-83-14-29-16,57 14-25 15,-4 0-18-15,0 12-7 16,2 0-11-16,2 6-1 16,7 0 0-16,6 2 1 15,3-1-1-15,7-4 1 16,3 0-10-16,0-4-16 0,10-2 7 16,6-3 2-16,6-4-17 15,4-2 0-15,1 0 1 16,-1-8 9-16,0-4 10 15,-4-5 13-15,-1-3-1 16,-2-1 2-16,-5-2 1 16,-3 5 32-16,-4 3 20 15,-3 5 14-15,-4 3 0 16,0 5-14-16,0 2-23 16,0 0-12-16,0 0-9 15,0 0-9-15,0 10-13 16,0 9 13-16,-4 6 0 0,-5 7 9 15,3 5-3-15,1 2-6 16,1 1 0-16,-1-2-1 16,2-1-4-16,-1-6 4 15,1-4-1-15,2-6 1 16,-1-7-28-16,2-4-64 16,0-4-70-16,9-6-204 15,4 0-381-15,5-10-953 0</inkml:trace>
  <inkml:trace contextRef="#ctx0" brushRef="#br0" timeOffset="85142.0227">30699 6600 1390 0,'0'0'830'0,"0"0"-623"16,0 0 52-16,0 0-37 16,0 0-56-16,0 0-61 15,0 0-37-15,24-2-38 16,-9 2-14-16,3 0-10 16,0 0-6-16,3 0 1 15,-2 6-2-15,-1-2-7 16,0 0-1-16,-5 1-5 15,-3-1 1-15,-5-2 11 16,-5 3-7-16,0-1-6 0,-1 4 14 16,-16 2-5-16,-2 1 5 15,0 2 1-15,-2-1 1 16,4 0 0-16,2 0 1 16,6 0-1-16,6 0-1 15,3 1 1-15,0 3 0 16,5 1 0-16,10 0-1 15,1-1 0-15,-2 2 0 16,-1-4 0-16,-5-1-1 16,-4-3 0-16,-4 1-8 15,0-1 3-15,0-2 0 16,-14-1-2-16,-3 2 7 0,-5-4 0 16,-3-1 0-16,-2-1-6 15,2-3-29-15,4 0-54 16,9 0-82-1,12-4-122-15,0-8-427 0,12 0-858 0</inkml:trace>
  <inkml:trace contextRef="#ctx0" brushRef="#br0" timeOffset="85493.1277">30945 6640 715 0,'0'0'805'0,"0"0"-636"16,0 0 110-16,0 0 52 15,0 0-70-15,0 0-30 16,0 0-56-16,24-12-42 16,-24 12-41-16,0 0-28 15,0 0-17-15,0 0-25 16,0 0-4-16,0 0-9 15,0 12-9-15,0 8 0 16,2 8 8-16,-2 6-7 16,0 3 1-16,0 0-1 15,0-2-1-15,0-4-1 16,0-2 0-16,-2-5-8 0,1-6-32 16,1-6-36-1,0-6-37-15,0-6-109 0,1 0-163 16,7-6-614-16</inkml:trace>
  <inkml:trace contextRef="#ctx0" brushRef="#br0" timeOffset="85689.2815">31141 6809 1122 0,'0'0'924'0,"0"0"-709"15,0 0 61-15,0 0-51 16,0 0-99-16,0 0-64 16,0 0-41-16,0 9-21 0,1-9-155 15,4 0-358-15,1 0-569 16</inkml:trace>
  <inkml:trace contextRef="#ctx0" brushRef="#br0" timeOffset="86162.5557">31370 6671 1440 0,'0'0'1005'0,"0"0"-853"0,0 0-35 15,0 0-6-15,0 0-40 16,0 0 12-16,0 0-12 15,20 39-39-15,-17-27-23 16,-1 2-8-16,-2 2-1 16,0-5 0-16,-5 3 1 15,-4-3-1-15,1-6 0 16,0 1-1-16,5-2-6 16,1-4 6-16,2 0-7 15,0 0 7-15,5 0-8 16,11 0 0-16,5 0-11 15,2 0 8-15,0 0 4 16,-2 0 8-16,-6 0-2 0,-2 0 2 16,-4 10 0-1,-3-1 2-15,-1 7 7 0,-2-2 6 16,0 2 2-16,-3 1 3 16,0-3-4-16,-7 0-2 15,-7-3-1-15,-5-2-5 16,-4-4 1-16,-4-5-9 15,-1 0-1-15,1 0-35 16,0-7-91-16,8-3-232 16,8-2-642-16</inkml:trace>
  <inkml:trace contextRef="#ctx0" brushRef="#br0" timeOffset="86434.2061">31359 6627 1099 0,'0'0'1227'16,"0"0"-1021"-16,0 0-17 16,0 0 23-16,0 0-61 15,0 0-62-15,0 0-23 16,105-15-15-16,-80 11-14 15,0 4-21-15,-3-1-16 16,-3 1-16-16,-5 0-37 16,-6 0-44-16,-8 1-120 0,0 3-455 15,-6-1-1003-15</inkml:trace>
  <inkml:trace contextRef="#ctx0" brushRef="#br0" timeOffset="87815.1474">11746 9429 1126 0,'0'0'20'15,"0"0"879"-15,0 0-731 16,0 0-90-16,0 0 38 16,0 0 43-16,0 0-7 15,27 0-67-15,1 0-4 16,8-7-10-16,7 4-20 15,-1-1-24-15,0-1-18 0,-2 1-9 16,-5 0-29-16,-3 1-76 16,-8 0-89-16,-9 3-139 15,-5 0-378-15,-10 0-639 0</inkml:trace>
  <inkml:trace contextRef="#ctx0" brushRef="#br0" timeOffset="88053.9122">11679 9601 46 0,'0'0'1960'0,"0"0"-1664"0,0 0-162 16,0 0-8-16,0 0 60 15,0 0-72-15,119-4-73 16,-73 0-41-16,-4-2-38 16,-3 3-162-16,-12 2-414 15,-8-1-817-15</inkml:trace>
  <inkml:trace contextRef="#ctx0" brushRef="#br0" timeOffset="88804.8808">12778 9468 2022 0,'0'0'487'0,"0"0"-434"15,0 0-36 1,0 0 56-16,0 0 77 0,0 0-72 15,0 0-47-15,108 0-17 16,-56 0-13-16,3 0-1 16,14 0-24-16,-17 0-150 15,-10 0-552-15</inkml:trace>
  <inkml:trace contextRef="#ctx0" brushRef="#br0" timeOffset="89914.7916">13603 9237 1886 0,'0'0'356'0,"0"0"-208"15,0 0-36-15,0 0 13 16,0 0 7-16,0 0-37 15,17-72-16-15,-1 55-37 0,8 4-27 16,0-1-10-16,3 7-5 16,-2 0 0-16,-1 1 0 15,-3 6 1-15,-3 0 5 16,-6 0-5-16,-2 4-1 16,-4 8 0-16,-2 5 1 15,-4 6 5-15,0 2-5 16,0 3 5-16,-7-1-4 15,-9 5-1-15,-4-1 10 16,-2 2-11-16,-5-3 6 16,-1 2 9-16,-2-1 1 15,-3-2 2-15,2-6-10 16,-2 0-2-16,1-6 1 0,9-7 4 16,4-3-10-1,8-2 20-15,8-3-6 0,3-1-3 16,0-1-11-16,0 1 5 15,3-1 2-15,11 3-7 16,9 1 8-16,6 0-8 16,2-2 11-16,6 4-12 15,-1-2 2-15,0 1 4 16,1 1 6-16,-1-3-11 16,-3 0 11-16,-8-3-10 15,-4 0-1-15,-6 0 1 16,-8 0-2-16,-4 0 0 0,-3 0-15 15,0 0-16 1,0 0-68-16,1-4-108 0,2-2-355 16,4 2-605-16</inkml:trace>
  <inkml:trace contextRef="#ctx0" brushRef="#br0" timeOffset="90187.9504">14227 9488 1923 0,'0'0'337'0,"0"0"-162"15,0 0 64-15,0 0-36 16,0 0-64-16,0 0-94 16,0 0-45-16,13 24-79 15,-4-24-254-15,-3-7-1330 0</inkml:trace>
  <inkml:trace contextRef="#ctx0" brushRef="#br0" timeOffset="92291.041">14873 9066 1211 0,'0'0'364'0,"0"0"-245"16,0 0 16-16,0 0 113 15,0 0-22-15,0 0-73 16,0 0-43-16,6-11-7 16,-6 11 0-16,0 0-6 15,0 0-24-15,0 0-22 16,-9 0-18-16,-12 7-15 15,-4 8 13-15,-5 5 6 0,-3 7-13 16,2 4-4 0,-2 6-13-16,6 1 4 0,6 3-2 15,5-2-8-15,6 0 6 16,9-3-6-16,1-2-1 16,1-4 0-16,15-4 1 15,0-3-1-15,0-6-1 16,7-8-5-16,-3-5-2 15,6-4-7-15,-4 0-1 16,4-13-2-16,-6-4 6 16,-1 0 6-16,-6-3 6 15,-7-2 1-15,-3 2 0 16,-3 3 10-16,0 2 20 16,-5 0-8-16,-12 6-10 15,-6 2-4-15,-5 4-9 0,-5 3 1 16,0 0 5-16,2 7-6 15,4 9 0-15,5 0-35 16,6 11-102-16,11-4-214 16,5-9-523-16</inkml:trace>
  <inkml:trace contextRef="#ctx0" brushRef="#br0" timeOffset="92843.5995">15175 9060 1355 0,'0'0'973'15,"0"0"-850"-15,0 0-83 16,0 0 34-16,0 0 87 15,0 0-41-15,-53 74-49 16,38-44-20-16,-1 0-18 16,2 0-15-16,5-3-6 15,5-4-10-15,4-4-1 16,0-2 5-16,13-5-5 16,7-1 1-16,6-5-2 0,9-6-8 15,1 0-20-15,4 0-17 16,-5-10 4-16,0-6 7 15,-5 0 21-15,-10-2 11 16,-4 2 2-16,-7 0 0 16,-6 0 44-16,-3 2 22 15,0 4 2-15,0 0-15 16,0 6-2-16,-3-1 0 16,3 5 0-16,0 0-12 15,0 0-18-15,-3 0-21 16,3 6 0-16,-3 13 0 15,0 5 25-15,0 10-13 16,-1 1-3-16,3 2-8 0,1-2-1 16,-2-1-1-1,1-2-10-15,-2-4-60 0,1-2-24 16,1 1-48-16,1-5-144 16,0-6-525-16</inkml:trace>
  <inkml:trace contextRef="#ctx0" brushRef="#br0" timeOffset="93549.7417">15771 9521 1446 0,'0'0'581'16,"0"0"-495"-16,0 0 100 0,0 0-16 16,0 0 10-16,0 0-32 15,0 0-76-15,11-26-31 16,-4 6 0-16,2 0-14 16,-6-7-11-16,0-3 2 15,-3-8-9-15,0-2 2 16,0-8 6-16,0-4-15 15,-6 0 5-15,0 2 2 16,-4 9 17-16,0 6 14 16,3 10-5-16,1 5-14 15,3 6 18-15,-1 3-17 16,1 9 4-16,3 2-17 0,0 0-2 16,0 0-7-16,0 2-9 15,0 9-3-15,3 9 11 16,5 6 1-16,3 3-1 15,4-1 0-15,-3-3 1 16,0-2-1-16,1-6 1 16,-2-6 0-16,-2-5-1 15,1 0-8-15,-1-6 2 16,6 0 1-16,-3-3 4 16,4-11-5-16,4-5 7 15,-4-4-1-15,0-3 0 0,1-1 1 16,-5 3 0-1,-3 3 1-15,-2 7 8 0,-4 4 0 16,-2 9 1-16,-1 1-4 16,0 0-6-16,0 0 0 15,0 9-1-15,0 9-7 16,0 12 8-16,0 6 6 16,0 6-5-16,0-1-1 15,0 2 1-15,2-3-1 16,6-8 0-16,-5-2-1 15,3-7-17-15,-3-9-27 16,1-4-30-16,-1-2-53 16,3-7-111-16,0-1-245 15,5 0-251-15</inkml:trace>
  <inkml:trace contextRef="#ctx0" brushRef="#br0" timeOffset="93950.0171">16204 9253 1887 0,'0'0'236'0,"0"0"-154"15,0 0 68-15,0 0 1 16,0 0-17-16,0 0-48 16,0 0-17-16,46 37-36 15,-17-37-33-15,4 0-5 16,-1-7-56-16,-6-4 3 15,-4-4 9-15,-8 1 0 0,-5-5 31 16,-6 2 18-16,-3 3 9 16,0 2 37-16,-12-1 8 15,-8 7-2-15,-6 2 5 16,-4 4-2-16,1 0 15 16,-3 3-17-16,6 11-20 15,0 8 1-15,3 2-3 16,7 6-10-16,9 0 2 15,7 2 2-15,0-2-2 16,6-4-22-16,15 0-1 16,1-9-13-16,8-3-46 15,1-8-66-15,12-6-137 0,-5-3-275 16,-5-8-272-16</inkml:trace>
  <inkml:trace contextRef="#ctx0" brushRef="#br0" timeOffset="94347.7117">16519 9022 1979 0,'0'0'254'0,"0"0"-177"16,0 0 52-16,0 0 41 16,0 0-45-16,0 0-57 15,0 0 56-15,3 79-46 16,4-38-33-16,2 0-24 0,1 3-8 15,3 1-5 1,3-4-7-16,-2 3 1 0,1-5-1 16,-1-3 5-16,-2-5-6 15,-3-9 1-15,-1-2-1 16,-3-7 0-16,0-7 5 16,1-6-3-16,3 0 20 15,4-9 1-15,8-11-8 16,-2-7-15-16,7-9 8 15,0-9-8-15,0-9 11 16,-4-3-5-16,1-2 4 16,-6 6-8-16,-2 4 8 15,-1 11-1-15,-8 10-3 16,-3 11-6-16,-3 10-10 16,0 7-73-16,-3 4-175 0,-10 6-721 15</inkml:trace>
  <inkml:trace contextRef="#ctx0" brushRef="#br0" timeOffset="100650.6277">12425 5455 646 0,'0'0'751'16,"0"0"-641"-16,0 0-85 15,0 0-16-15,0 0 20 16,0 0 96-16,0 0 45 16,10 1-8-16,2-1-58 15,9-7-37-15,10 0-27 16,9 0-5-16,8 3-2 0,9 2 4 16,13 2-5-16,27 0-17 15,30 0-3-15,19 0 9 16,7 0-6-16,0 0-5 15,-23-5-5-15,-2-8-4 16,-4-2-2-16,0-1 1 16,2 4 0-16,5 2 0 15,-2 2 1-15,-5 5 0 16,-11-1-1-16,-10 0-1 16,-22 0-15-16,-18-2-1 15,-14 0 8-15,-7-3 9 16,7-1 0-16,0-1-1 15,2-2 1-15,-8 3 0 0,-12-1 0 16,-8 2 1-16,-7 7 0 16,-9-3 1-16,-2 3 5 15,0 2-6-15,-5 0 0 16,4 0 0-16,-4 0-1 16,0 0 2-16,0 0 10 15,0 0 10-15,0 0 6 16,0 0-3-16,0 0-16 15,0 0-9 1,3 0-84-16,0-2-303 0,0-2-572 0</inkml:trace>
  <inkml:trace contextRef="#ctx0" brushRef="#br0" timeOffset="111066.6748">7507 4296 58 0,'0'0'63'0,"0"0"-45"16,0 0 32-16,0 0 27 15,0 0-18-15,9 20-51 16,-9-18-8-16,3-1 337 16,-1-1-199-16,-1 0-58 15,1 0-47-15,-2 0 4 16,3-3 2-16,-3 1-15 16,0 1 19-16,0 1-13 15,0 0-14-15,0 0-14 16,0 0-1-16,0 0-1 15,0 0 0-15,0 0 12 16,0 0 17-16,0 0 8 16,0 0 14-16,0 0 26 0,-6 0-11 15,-18-2-13-15,-12-1-37 16,-12 0-16-16,-16 0 7 16,-6 0-14-16,-3 0 5 15,4 2 2-15,5-1 1 16,12 1 8-16,6 1-9 15,13 0 0-15,7 0 1 16,13 0-1-16,7 0-1 16,6 0-39-16,0 0-27 15,15 0-95-15,6 0-57 16,-2 4-272-16</inkml:trace>
  <inkml:trace contextRef="#ctx0" brushRef="#br0" timeOffset="111397.5239">7443 4273 162 0,'0'0'101'0,"0"0"-68"16,0 0 12-16,0 0 22 16,0 0 219-16,0 0-98 0,-101 9-26 15,71-9-52 1,0 0-28-16,-6 0-17 0,-1-2-21 16,-2-3-1-16,0-1-22 15,2 3-13-15,9-2-8 16,8 4-1-16,7 0-19 15,13 1-78-15,0 0-194 16,3 0-260-16</inkml:trace>
  <inkml:trace contextRef="#ctx0" brushRef="#br0" timeOffset="111676.1138">7501 4388 320 0,'0'0'97'15,"0"0"197"-15,0 0-172 16,-113-4-18-16,74 0-35 15,2-2-11-15,-2 0-35 16,3 5-20-16,5-2-3 16,7 3-20-16,9 0-92 15,5 0-198-15</inkml:trace>
  <inkml:trace contextRef="#ctx0" brushRef="#br0" timeOffset="111902.8613">7504 4428 1008 0,'0'0'175'0,"0"0"-121"16,-113 0-36-16,64-1-16 15,10 1 1-15,15 0-3 16,12 0-84-16,12 0-679 0</inkml:trace>
  <inkml:trace contextRef="#ctx0" brushRef="#br0" timeOffset="115180.6352">1917 11910 262 0,'0'0'268'0,"0"0"242"15,0 0-122-15,0 0-222 16,0 0-23-16,0 0 84 15,-3 0 27-15,3 0-79 16,0 0-64-16,0 0-29 16,0 0 4-16,0 0-16 15,0 5-19-15,0 6-14 16,0 7 23-16,0 10-8 16,0 4-20-16,3 8-10 0,0 3 2 15,0 7 4-15,-3 3 4 16,0 0-16-16,0 0-1 15,0-3-6-15,0-4 6 16,0-3 6-16,-3-1-10 16,3-3-1-16,0-2 1 15,0-3-10-15,0-2 5 16,0-1-6-16,0-9 1 16,0-5 0-16,0-3 0 15,0-6-1-15,0-4-1 16,0-4-11-16,0 0-7 15,0 0-13-15,0 0-14 16,0 0-18-16,0 0-26 16,0 0-70-16,3-12-120 0,4-2-541 15,1-3-121-15</inkml:trace>
  <inkml:trace contextRef="#ctx0" brushRef="#br0" timeOffset="115721.5899">1914 12296 694 0,'0'0'1047'0,"0"0"-819"16,0 0-143-16,0 0-17 0,0 0 85 16,0 0-24-1,0 0-53-15,104-76-45 0,-75 56-10 16,5-1 5-16,-3-1 4 16,-1 2-7-16,3-3 5 15,-5 3-7-15,-1 6 7 16,-6 1 3-16,-3 4 1 15,-9 6-10-15,-6-1-9 16,0 4-7-16,-3 0-5 16,0-3 0-16,3 3-1 15,0-4-20-15,4 1-49 16,2 0-13-16,-1-1-25 16,-1 4-130-16,-1 0-257 15,-6 0-198-15</inkml:trace>
  <inkml:trace contextRef="#ctx0" brushRef="#br0" timeOffset="116256.6888">1939 12329 681 0,'0'0'764'15,"0"0"-553"-15,0 0-64 16,0 0 134-16,0 0 3 16,0 0-94-16,0 0-72 15,2-3-42-15,-2 3-8 0,3 0-2 16,0 0-5-16,1 3-19 15,5 7 8 1,-3 2-6-16,3 2-11 0,4 6-13 16,-2 3 1-16,-2 1-2 15,7 1 1-15,-2-2-14 16,2-2-5-16,2-5-1 16,3 0 0-16,1-6-16 15,5-3-35-15,0-7-86 16,13 0-156-16,-7-4-359 15,-6-5-547-15</inkml:trace>
  <inkml:trace contextRef="#ctx0" brushRef="#br0" timeOffset="117376.4582">2554 12530 20 0,'0'0'1386'0,"0"0"-1031"16,0 0-210-16,0 0 45 15,0 0 51-15,0 0-77 16,0 0-82-16,0 0-40 16,0 0-5-16,0 6 23 15,0 1-5-15,0 7-19 16,0 2-11-16,-6 4 5 15,-12-1-5-15,0 5-7 16,-9 2-3-16,0-5-6 16,-4 4-7-16,-2-5-1 15,3-4 8-15,2 2-3 16,3-8-4-16,4 0-1 16,6-8 5-16,2 1-5 0,2-3 6 15,5 0 5-15,0 0 0 16,3-5-6-16,-1-2-5 15,2-3 6-15,1 0-7 16,1-1 0-16,0-1-1 16,0-2-11-16,0 1 11 15,0 1 1-15,3-2-2 16,4 1 2-16,2 3 1 16,-3 0 8-16,6 3-8 15,-3 0-1-15,0 4 9 16,-3-1 0-16,1 1 0 15,-1 3-3-15,0 0 0 16,-1 0 7-16,1 7 17 0,1 10 12 16,2-1-1-1,0 7-10-15,3 0-8 0,3 1-7 16,4-4-14-16,7 0-2 16,9-8-2-16,1-2-74 15,6 0-72-15,7-3-139 16,-10 0-482-16,-9 2-419 0</inkml:trace>
  <inkml:trace contextRef="#ctx0" brushRef="#br0" timeOffset="119732.3816">3313 12421 385 0,'0'0'534'0,"0"0"-320"16,0 0-55-16,0 0 43 15,0 0 19-15,0 0-15 16,0 0-31-16,-10 0-23 16,10 0-19-16,0 0-26 15,0 0-14-15,0 0-8 16,0 0-28-16,0 0-30 16,10 1-9-16,7 5 17 0,2-2-18 15,8 1-17 1,-3-2 0-16,6-2-18 0,-5-1-3 15,-4 0-12-15,-9 0 2 16,1 0 8-16,-7 0 13 16,-4 0 9-16,-2 0-17 15,0 0-3-15,0 0 3 16,0 0-14-16,0-1-58 16,-5-4-204-16,2-2-324 15,-4 1-434-15</inkml:trace>
  <inkml:trace contextRef="#ctx0" brushRef="#br0" timeOffset="120031.8769">3267 12329 1008 0,'0'0'913'0,"0"0"-765"16,0 0-110-16,0 0 80 15,0 0 76-15,0 0-47 16,0 0-68-16,63-13-21 16,-47 13-13-16,2 0-27 15,3 0-18-15,-2 0-48 16,17 0-126-16,-8 0-395 0,-2 0-417 0</inkml:trace>
  <inkml:trace contextRef="#ctx0" brushRef="#br0" timeOffset="120380.6197">3901 12361 1520 0,'0'0'782'0,"0"0"-677"16,0 0-66-16,0 0 74 16,0 0 45-16,0 0-60 15,0 0-45-15,91-6-12 16,-60 2-24-16,2 1-7 16,0 1-9-16,-3 0-1 15,-2-1-17-15,-5 3-62 0,-7 0-100 16,-4 0-149-1,-7 0-525-15</inkml:trace>
  <inkml:trace contextRef="#ctx0" brushRef="#br0" timeOffset="121576.1398">4995 11899 1252 0,'0'0'363'0,"0"0"-255"16,0 0-34-1,0 0 64-15,0 0 33 0,0 0-70 16,0 0-39-16,-36 0 9 16,24 0 6-16,-3 0-3 15,-3 6-9-15,0 1-14 16,-7 6 4-16,-2 4 0 15,-4 6-10-15,1 3 7 16,-3 8 2-16,5 6 9 16,1-1-12-16,6 4-17 15,9 0-5-15,3 0 0 16,9-4-8-16,0-2-6 16,8 0-15-16,11-8 0 0,9 1-6 15,5-7 5-15,3-4-7 16,6-9-4-16,4-6-7 15,3-4-2-15,-1-1-3 16,1-18 2-16,-1-1-5 16,-2-9-6-16,-4-4 12 15,-6-4 3-15,-5-6-19 16,-7-3 7-16,-5-1 22 16,-8 1 8-16,-5 3 6 15,-6 4 12-15,0 5 2 16,-9 6-4-16,-9 4-4 15,-3 1 6-15,-6 6-6 16,-6 4 1-16,-3 4-10 16,-5 4-3-16,2 5-48 0,3 0-50 15,3 7-77-15,2 23-212 16,10-6-290-16,9 1-326 0</inkml:trace>
  <inkml:trace contextRef="#ctx0" brushRef="#br0" timeOffset="122162.122">4978 12220 1160 0,'0'0'898'0,"0"0"-763"16,0 0-58-16,0 0 128 16,0 0 25-16,0 0-86 15,0 0-82-15,9 23 18 16,2-4-18-16,2 5-12 16,-1 5-11-16,4 0-21 15,-5-1 0-15,1 2-8 16,6-2-10-16,-3-7 1 15,1-1-2-15,3-4-34 0,4-9-103 16,-2-4-232-16,-5-3-581 16</inkml:trace>
  <inkml:trace contextRef="#ctx0" brushRef="#br0" timeOffset="123268.5531">5969 11728 537 0,'0'0'616'0,"0"0"-399"15,0 0-60-15,0 0 44 16,0 0 37-16,0 0-34 16,0 0-68-16,0-3-45 15,0 3-50-15,-6-2-11 16,-3 0-17-16,-9-2 24 16,-4 4 0-16,-8 0-4 15,-3 0 1-15,0 0-7 16,-1 0 3-16,1 0 4 15,11 0 4-15,4 6-7 16,9-4-10-16,3 1-12 0,3 2-8 16,3-1 14-16,0 6-1 15,0 0 7-15,0 6 13 16,0 1 3-16,6 3-7 16,-3 0-1-16,-3 3-7 15,0 4 4-15,0 2 8 16,0-2-3-16,0 3-20 15,0 2 4-15,-3 2-9 16,3-1 6-16,-3 6-5 16,3-2 1-16,-3 2-2 0,-3 1-5 15,0 0-1 1,0-4 6-16,0 4 0 0,-3-4-6 16,-1 4 1-1,1-1 0-15,1 1 16 0,-1-3-11 16,-1-3-5-16,1 1-1 15,6-5 0-15,0-4 8 16,0-3-7-16,3-6 5 16,0-2-5-16,0-5 0 15,3-3 1-15,9 0-2 16,1-7-8-16,7 0-10 16,5-4-20-16,5-9-35 15,0-4-54-15,7 1-142 16,-7 0-193-16,-8 3-308 0</inkml:trace>
  <inkml:trace contextRef="#ctx0" brushRef="#br0" timeOffset="123900.4361">6229 11890 1162 0,'0'0'557'0,"0"0"-425"16,0 0 4-16,0 0 68 15,0 0-5-15,0 0 24 16,0 0-49-16,-5 92-40 15,-1-53-53-15,3 5 0 16,-3 2-23-16,2 0-16 16,1-3-4-16,0 0-17 15,0-4-3-15,3-5-18 16,-3-4 0-16,3-8 2 16,-3-2-2-16,3-7-11 15,0-6-31-15,0-4-37 16,0-3-71-16,12 0-128 0,1-13-298 15,2 0-772-15</inkml:trace>
  <inkml:trace contextRef="#ctx0" brushRef="#br0" timeOffset="124170.9863">6518 12186 1669 0,'0'0'543'16,"0"0"-474"-16,0 0 98 16,0 0 46-16,81-6-67 15,-47 3-90-15,6-1-38 16,-1-3-8-16,0 5-10 15,-3-2-33-15,-5-2-79 16,-7 3-49-16,-11 3-110 16,-4 0-269-16,-9 0-177 0</inkml:trace>
  <inkml:trace contextRef="#ctx0" brushRef="#br0" timeOffset="124440.6636">6688 12058 1914 0,'0'0'336'16,"0"0"-236"-16,0 0 41 16,0 0 68-16,0 0-47 15,0 0-59-15,0 0 18 16,-3 66-30-16,-3-33-22 15,6 0-12-15,-3 4-15 16,3-4-21-16,0-4-21 16,0-2 0-16,0-4-64 15,0-3-80-15,3-7-309 16,0-3-714-16</inkml:trace>
  <inkml:trace contextRef="#ctx0" brushRef="#br0" timeOffset="125868.265">7649 11985 390 0,'0'0'663'0,"0"0"-423"15,0 0-40-15,0 0 23 16,0 0 58-16,0 0-15 15,0 0-86-15,-12 56-48 16,12-53-46-16,0 1-20 16,0-4-15-16,0 0-7 15,0 0 3-15,0 0 0 16,0-4 6-16,3-8-35 16,6-6-18-16,-2-7-16 15,1-2 8-15,-5-6-5 16,0-6-20-16,-3-5-6 15,3-1 20-15,-3-2 8 16,0 4 10-16,0 0 1 0,0 7 0 16,0 6 6-1,0 10 44-15,0 7-33 0,0 6-1 16,0 7-5-16,0 0-5 16,0 0-6-16,0 3-8 15,0 11 8-15,0 6 21 16,0 7-5-16,6 2-1 15,1 1 5-15,5 2-10 16,2-5-4-16,5-4-5 16,-3-6 1-16,1-4-1 15,-1-6 0-15,-1-7-1 16,0 0-20-16,-3 0 7 16,3-13-13-16,3-4-4 15,-2-7 9-15,-1-5-26 16,0-4 35-16,0-7 6 0,-3 1 0 15,0 2 5-15,0 5 1 16,-6 11 17 0,1 5 26-16,-4 9 3 0,0 4-2 15,-3 3 3-15,0 0-3 16,0 0-7-16,0 0-13 16,0 0-24-16,0 10 8 15,0 17-1-15,0 8 25 16,0 12-14-16,0 5 12 15,0 1-14-15,0 0-4 16,0-4-12-16,0-4 1 16,0-4 0-16,3-7 1 0,-3-1-2 15,0-7-2-15,0-3-22 16,0-3-22-16,0-3-23 16,0-3-42-16,0-4-64 15,6-5-139-15,2-1-454 16,5-4-426-16</inkml:trace>
  <inkml:trace contextRef="#ctx0" brushRef="#br0" timeOffset="127861.2706">8335 11823 1020 0,'0'0'552'0,"0"0"-408"0,0 0 65 16,0 0 70-1,0 0-51-15,0 0-72 0,0 0-40 16,0-7-19-16,0 7-20 15,0 0-22-15,0 0-22 16,3 0-6-16,-3 10 7 16,0 5 6-16,0 0-17 15,0 5-7-15,-10 2-10 16,-2-1 2-16,-6 2-2 16,0-3 4-16,-1 0-9 15,2-6 10-15,-2-1-11 16,2-4 2-16,1 1-2 15,0-4 0-15,2-2 1 16,2 2-1-16,-1-6 0 16,1 4-1-16,0-1-6 0,6-3-8 15,0 0 1-15,3 0-2 16,0 0 7-16,-3-3 7 16,3-7-16-16,-4 0 0 15,4-3 5-15,-2-1-11 16,5 2-9-16,-3-2 20 15,3 1 1-15,0 0 11 16,0 3-1-16,3 0-5 16,5 3 5-16,2 1 2 15,-4 0 11-15,0 5-4 16,-3-3-6-16,0 2 1 16,0 2-2-16,0 0 7 15,-3 0-5-15,4 0-1 0,1 0 0 16,-2 0-1-16,3 0 1 15,0 0 5-15,0 0 0 16,4 2 7-16,-1 11 4 16,2 1 7-16,2 9-5 15,2 1 5-15,3 1-15 16,0-1 1-16,4-1-10 16,2-7-47-16,21 2-105 15,-8-9-410-15,-4-3-590 0</inkml:trace>
  <inkml:trace contextRef="#ctx0" brushRef="#br0" timeOffset="128858.3167">7413 12286 1035 0,'0'0'590'16,"0"0"-378"-16,0 0 12 0,0 0-46 15,0 0-51-15,0 0-45 16,0 0-46-16,64-20-17 16,-47 20-10-16,2 0-2 15,-1 0 1-15,0 0-7 16,1 0 5-16,1 0-5 16,2 0 11-16,8 0-6 15,3 3 1-15,6-3-6 16,7 0-1-16,6 0-6 15,-1 0-24-15,7 0-1 16,-3-3-9-16,-3 2 30 16,-4-2-5-16,-5 3 7 15,-4 0 7-15,0 0 1 16,-6 0 0-16,0 0 1 0,-2 0 14 16,-1 4-3-1,0-1-2-15,1 0 4 0,2 0-13 16,0-1 7-16,-2-2-8 15,-4 0 0-15,-5 0-1 16,-4 0-17-16,-9 0-14 16,-3 0-31-16,-3 0-59 15,-3 0-45-15,0 0 0 16,0 0 25-16,-3 5-130 16,-6 2-252-16,-1-4-422 0</inkml:trace>
  <inkml:trace contextRef="#ctx0" brushRef="#br0" timeOffset="129013.6743">8471 12292 1646 0,'0'0'382'0,"0"0"-330"16,0 0-52-16,0 0-101 15,0 0-378-15,0 0-587 0</inkml:trace>
  <inkml:trace contextRef="#ctx0" brushRef="#br0" timeOffset="129163.5406">8471 12292 1778 0,'-12'-6'366'0,"12"6"-286"16,0 0-80-16,0 0-207 16,0 0-491-16</inkml:trace>
  <inkml:trace contextRef="#ctx0" brushRef="#br0" timeOffset="130401.4813">7825 13122 1175 0,'0'0'379'0,"0"0"-270"16,0 0-39-16,0 0 50 15,0 0 49-15,0 0-23 16,0 0-10-16,-6 19-10 0,6-19-25 16,0 0-16-16,0 0-13 15,0-12-35-15,0-2-28 16,0-6-8-1,3-3 0-15,3-6 0 0,-3-2-1 16,3-8 0-16,-2-4-1 16,1-4-5-16,-2-4-5 15,0-1 2-15,-3 4 9 16,0 1 0-16,0 12 0 16,-3 4 2-16,0 12 10 15,-2 4 9-15,1 7 25 16,1 4 12-16,3 4-28 15,0 0 0-15,0 0-9 16,0 0-9-16,0 0-12 16,0 0 0-16,0 12-1 0,0 6 1 15,0 4 0-15,0 5 1 16,7 0-1-16,4-3 0 16,-2-2-8-16,7-3-14 15,-2-5-23-15,2-7-15 16,-4-5 5-16,6-2 10 15,-3 0 8-15,1-6 10 16,-1-13 9-16,0-2 2 16,0-7-3-16,-2 1 19 15,1-3 5-15,-5 3 1 16,1 8 30-16,-7 6 23 16,0 6 4-16,0 3-6 15,-3 0-6-15,0 4-2 0,0 0-6 16,0 0-7-16,0 0-16 15,0 0-19-15,0 15 0 16,3 5 17-16,-3 10 17 16,0 5-9-16,0 6-13 15,0 4 7-15,0 1-2 16,3-2 9-16,-3-4-6 16,0-1-6-16,0-6-10 15,0-6-4-15,0-2-1 16,0-8 0-16,0-4-15 15,0-6-56-15,12-7-90 16,-3 0-196-16,3 0-617 0</inkml:trace>
  <inkml:trace contextRef="#ctx0" brushRef="#br0" timeOffset="131002.1227">8280 13208 948 0,'0'0'808'0,"0"0"-703"16,0 0-80-16,0 0 38 15,0 0 66-15,0 0-55 16,0 0-29-16,-13-80-21 16,13 47 14-16,10-7 1 15,-4-3-32-15,3-3 7 16,-3 0 11-16,3 3-5 15,-3 0 44-15,0 10 12 16,-3 7-3-16,3 3 9 16,-2 6-9-16,2 4-15 15,0 3-25-15,2 1-21 0,2 2-11 16,2 0 6-16,-3 3-5 16,1 4-1-16,1 0-1 15,-2 4 0-15,-3 12 0 16,1 11 27-16,-4 3 14 15,0 5 1-15,-3 2-7 16,0 0-11-16,0-1-3 16,0-3-4-16,0-1-5 15,0-2-11-15,0-3 1 16,-6-5 5-16,2-5-6 16,-2 0-1-16,3-7-37 15,0-3-46-15,3-1-78 16,0-6-141-16,-3 0-440 0,3 0-638 15</inkml:trace>
  <inkml:trace contextRef="#ctx0" brushRef="#br0" timeOffset="131203.0367">8328 12977 1886 0,'0'0'619'16,"0"0"-619"-16,0 0 12 16,0 0-7-16,0 0 13 0,98-8-18 15,-59 3-144 1,-6 0-418-16,-8 3-487 0</inkml:trace>
  <inkml:trace contextRef="#ctx0" brushRef="#br0" timeOffset="131579.2202">8623 12705 1307 0,'0'0'870'0,"0"0"-753"15,0 0-56-15,0 0 96 0,0 0 36 16,0 0-63-16,0 0-52 16,0 30 21-16,0-7-26 15,0 3-43-15,0 4-15 16,0 0-8-16,0-3-7 16,-3 2 1-16,0-2 0 15,0 0 5-15,0-2-5 16,-1-1-1-16,1-4 0 15,3-4-1-15,-3-7 2 16,3-2-2-16,0-4 0 16,6-3-47-16,31-5-61 15,-4-9-172-15,4-6-493 0</inkml:trace>
  <inkml:trace contextRef="#ctx0" brushRef="#br0" timeOffset="132517.7126">8938 11565 1257 0,'0'0'788'0,"0"0"-669"16,0 0-8-16,0 0 59 15,88 0-21-15,-58 0-60 16,2 0-40-16,3 0-35 16,1 0-4-16,-6 0-10 15,-2 4 0-15,-4 2 0 16,-8 4-1-16,-7 4-13 15,-3 9 13-15,-4 3 1 16,-2 10 10-16,0 5 14 16,0 7 1-16,0 2-2 15,0 7 1-15,0 2 7 16,0 3-3-16,9 2-7 16,4-2-7-16,-1-3-8 0,3 2-5 15,0-6-1 1,1 2 0-16,-2-4 0 0,-5-1-2 15,4 0 1-15,-7-2 0 16,0-4-1-16,0-5-4 16,0-1 6-16,-3-8 0 15,-3-5 9-15,0-4 15 16,0-4 8-16,-7-5-16 16,-7 2 4-16,-5-6 5 15,-7 0-9-15,-7 0-15 16,-2-3-1-16,-1-2-21 15,-9-4-173-15,9-1-402 16,8 0-1441-16</inkml:trace>
  <inkml:trace contextRef="#ctx0" brushRef="#br0" timeOffset="133075.0423">10127 12428 633 0,'0'0'1250'0,"0"0"-1016"16,0 0-157-16,0 0 57 15,0 0 34-15,106-3-36 16,-66 0-48-16,-1 2-60 16,0-3-24-16,-6 2-35 15,-5-2-99-15,-7-2-173 16,-12-1-380-16,-6 1-664 0</inkml:trace>
  <inkml:trace contextRef="#ctx0" brushRef="#br0" timeOffset="133254.0988">10194 12253 1235 0,'0'0'925'16,"0"0"-823"-16,0 0-55 15,0 0 8-15,0 0-31 16,133 0-24-16,-76 0-493 15,-8 0-350-15</inkml:trace>
  <inkml:trace contextRef="#ctx0" brushRef="#br0" timeOffset="133564.3559">10982 12344 1923 0,'0'0'698'16,"0"0"-612"-16,0 0-20 15,0 0 91-15,0 0-23 16,0 0-74-16,118 0-37 0,-63 0-23 16,-3-3-50-16,11-6-113 15,-14-1-391-15,-16 0-1143 0</inkml:trace>
  <inkml:trace contextRef="#ctx0" brushRef="#br0" timeOffset="135775.8033">11176 12230 1098 0,'0'0'888'0,"0"0"-787"16,0 0-91-16,0 0 67 16,0 0 124-16,0 0-36 15,0 0-37-15,3-7-6 16,-3 7-19-16,0 0-21 16,0 4-22-16,0 15 6 15,0 1 27-15,-3 10-33 16,0 3-24-16,3-1-18 15,0-1-18-15,0 5-66 16,0-10-171-16,6-9-874 0</inkml:trace>
  <inkml:trace contextRef="#ctx0" brushRef="#br0" timeOffset="136631.7852">11831 12101 745 0,'0'0'1079'16,"0"0"-819"-16,0 0-108 16,0 0 48-16,0 0 37 15,0 0-60-15,0 0-98 16,3-30-53-16,3 17-17 16,4-1-2-16,1 4-6 15,-2 0 6-15,1 4-5 16,-1 2-2-16,0 1-7 15,6 3 6-15,-3 0-7 16,4 3 8-16,-2 8 0 0,-5 2 0 16,-2 7 1-1,-1 0 4-15,-6 3 4 0,0 3 3 16,-3 1-10-16,-10-1 7 16,-7 4 4-16,-2-3-5 15,-4-2 2-15,3-1-1 16,3-1 4-16,4-6 7 15,4-2-2-15,3-5-5 16,3 1-2-16,4-1-1 16,2 0 2-16,0-4-12 15,14 0 1-15,7-2 2 16,6-4-3-16,7 0-27 16,3 0-19-16,-1-6-20 0,-3-4-94 15,-5-1-165-15,-4 1-382 16,-9 0-314-16</inkml:trace>
  <inkml:trace contextRef="#ctx0" brushRef="#br0" timeOffset="136807.3858">12244 12266 2082 0,'0'0'477'15,"0"0"-431"-15,0 0-19 16,0 0-5-16,0 0-22 16,0 0-12-16,0 0-160 0,15 60-466 15,-6-54-622-15</inkml:trace>
  <inkml:trace contextRef="#ctx0" brushRef="#br0" timeOffset="137265.4214">12682 11989 1527 0,'0'0'840'0,"0"0"-746"16,0 0-75-16,0 0 6 15,0 0 100-15,0 0 33 0,0 0-25 16,-49 59-44-16,33-29-37 16,-3-1-18-16,1 8-11 15,6-2-8-15,0 2-3 16,0 0-6-16,7-4-5 16,4 0 0-16,1-6-1 15,0-1-2-15,10-6-10 16,10-7-18-16,2-6-7 15,5-4-17-15,3-3-3 16,-2 0 15-16,-2-14 1 0,-4-5-7 16,-4-2 22-16,-6-1 22 15,-6 2 4-15,-3 3 25 16,-3 4 17-16,-3 6 7 16,-9 2-31-16,-11 3-18 15,4 2-9-15,-7 0-71 16,6 2-154-16,5 3-400 15,7-1-454-15</inkml:trace>
  <inkml:trace contextRef="#ctx0" brushRef="#br0" timeOffset="137825.3245">13006 12051 2060 0,'0'0'525'0,"0"0"-484"16,0 0-26-16,0 0 48 15,0 0 58-15,0 0-50 16,0 0-29-16,0 31 24 16,0-12-25-16,-1 7-33 15,-5-2 0-15,-6 2-7 16,2-3 0-16,1 0 6 15,-1-3-6-15,6-3 1 16,4-2-2-16,0-5-9 16,3-3-14-16,17-3 6 15,3-4-11-15,12 0-16 0,1-4-10 16,1-9-4 0,-3-4 18-16,-1-2 12 0,-6-4 2 15,-6 3-16-15,-7 0 42 16,-4 4 21-16,-7 3 42 15,-3 3 12-15,0 3-20 16,0 0 0-16,0 4-7 16,0 0-9-16,0 2-8 15,0-2-2-15,0 3-8 16,0 0-8-16,0 0 1 16,0 0-4-16,0 0-2 15,0 0-8-15,-3 10-12 16,0 10 12-16,-8 6 31 15,1 7-1-15,1 4-1 16,-3 2-5-16,1 1-12 0,2-3-11 16,5-2-1-16,-5 6-70 15,2-12-168-15,1-9-788 0</inkml:trace>
  <inkml:trace contextRef="#ctx0" brushRef="#br0" timeOffset="139220.2872">14078 11582 1358 0,'0'0'357'0,"0"0"-227"15,0 0 55-15,0 0 42 0,0 0-33 16,0 0-61-16,0 0-56 15,29-4-44 1,-45 4-8-16,-10 0 4 0,-6 1 9 16,-8 9-8-16,-2-1-9 15,3-2-1-15,6 0-2 16,8 0 4-16,7 0-12 16,9-4 1-16,3 0-4 15,6 0-5-15,0-2 8 16,0 2-8-16,0 4-2 15,0 2 16-15,0 4 2 16,0 1-4-16,0 5 10 0,0 1 1 16,0 0 9-1,0 3-4-15,0 4 0 0,0 3-3 16,0-1-1-16,0 7-10 16,3 0-7-16,1 1-7 15,2 5 7-15,-3 1 1 16,0 0-2-16,-3 4-7 15,0 2 0-15,0 1 5 16,0 2-4-16,-6-1-2 16,-1 1 1-16,1-3 9 15,0-2 2-15,-1-1 0 16,4-6-12-16,0-1 0 16,0-6 5-16,0-3-5 15,3-6 0-15,0-5 2 16,0-2 4-16,0-5-5 0,0-4-1 15,0 1 1-15,0-5-2 16,6-2 1-16,0 2-19 16,4-4-20-16,0 0-15 15,19 0-50-15,-7-9-178 16,1-1-646-16</inkml:trace>
  <inkml:trace contextRef="#ctx0" brushRef="#br0" timeOffset="139846.036">14301 11918 1549 0,'0'0'400'16,"0"0"-185"-16,0 0-18 0,0 0-16 15,0 0-1 1,0 0-50-16,0 0-25 0,5 34 10 16,1-4-43-1,-3 9-33-15,0 5-3 0,-3 2-3 16,3 3 0-16,-3-3-14 15,0-3-9-15,0 0-10 16,0-6 0-16,0-5 0 16,-3-2-1-16,0-6-6 15,0-4-11-15,0-8-36 16,3-5-38-16,0-4-83 16,15-3-155-16,7-10-431 15,2-5-1010-15</inkml:trace>
  <inkml:trace contextRef="#ctx0" brushRef="#br0" timeOffset="140140.5922">14885 12212 1877 0,'0'0'307'16,"0"0"-218"-16,0 0 60 15,0 0 34-15,104 0-43 16,-64-2-76-16,4-2-37 16,0 4-21-16,-3-3-6 0,-8 3-7 15,-13 0-75-15,-4 0-64 16,-12 0-68-16,-4 0-339 15,-11 0 69-15,-2 0-291 0</inkml:trace>
  <inkml:trace contextRef="#ctx0" brushRef="#br0" timeOffset="140436.7362">14970 12104 1075 0,'0'0'865'0,"0"0"-755"16,0 0-23-16,0 0 154 15,0 0 14-15,0 0-79 16,0 0-58-16,-3-7-37 16,3 17-30-16,0 10 34 15,0 7 1-15,0 8-26 16,0 3-21-16,0 4-14 15,-3-2-25-15,3-3-17 16,-6-5-95-16,-1 1-169 16,0-12-585-16,1-6-1003 0</inkml:trace>
  <inkml:trace contextRef="#ctx0" brushRef="#br0" timeOffset="141569.3199">15977 11599 1485 0,'0'0'613'16,"0"0"-510"-16,0 0 12 15,0 0 75-15,0 0 21 16,0 0-55-16,0 0-58 15,12-11-44-15,-12 11-39 16,3 10-9-16,0 10 1 16,-2 6 35-16,-1 8-27 15,0 3-14-15,-4 2 11 16,-5-2-6-16,0-5-6 16,2-2 1-16,3-7-1 15,4-3-8-15,4-7 1 0,15-6-16 16,11-5-1-1,4-2-7-15,6-2-12 0,6-11 22 16,-1-4 3-16,-2-3 3 16,-5 3-20-16,-11 1 1 15,-8 2 10-15,-10 5 23 16,-8 0 1-16,-1 2 0 16,0 0 17-16,-14 2 14 15,2-3 6-15,-5 4 11 16,7-2-6-16,4 2-5 15,0-2-23-15,3-1 2 16,3-3 5-16,0 1 5 0,0-4-16 16,0 2-8-1,6-2 5-15,0 4 8 16,-3 2 3-16,0 3 6 16,-3 1 3-16,1 3-7 0,-1 0-4 15,0 0-5-15,0 7-10 16,0 16 1-16,0 7 41 15,-4 9-4-15,1 1-26 16,0-1-13-16,3-2 0 16,0-8-48-16,0-2-71 15,0 0-136-15,0-7-390 16,0-5-592-16</inkml:trace>
  <inkml:trace contextRef="#ctx0" brushRef="#br0" timeOffset="142095.6593">16696 12177 1517 0,'0'0'557'0,"0"0"-484"15,0 0 76-15,0 0 62 0,-99 23 3 16,34-14-49-16,-35-2-46 15,-34-3-38-15,-15-4-30 16,5 0-15-16,37 0 3 16,37 0-27-16,28 0-12 15,8-3-67-15,11 3-196 16,7-5-943-16</inkml:trace>
  <inkml:trace contextRef="#ctx0" brushRef="#br0" timeOffset="145298.7794">15737 12600 1060 0,'0'0'701'0,"0"0"-497"16,0 0-56-16,0 0 20 15,0 0 19-15,0 0-27 16,0 0-21-16,12-15-37 16,1 7-44-16,3-2-25 15,7 0-20-15,-1-1 7 16,2 2-11-16,2 0-4 16,-4 4-5-16,-2 3-1 0,-1 2 0 15,-5 0 0-15,-2 0-1 16,-1 0 1-16,-5 7-1 15,-3 5-11-15,-3 5-2 16,0 3 15-16,-9 3 4 16,-8 4 8-16,-3-4-4 15,-2 0-2-15,-1 2 1 16,2-5 2-16,3 0 2 16,5-3 4-16,4-1-1 15,4-5 3-15,5-6-16 16,0 2 0-16,5-3 22 0,14-1-7 15,0-3-16 1,10 0-13-16,4-4-54 16,13-11-84-16,-11 4-189 0,-3-2-655 15</inkml:trace>
  <inkml:trace contextRef="#ctx0" brushRef="#br0" timeOffset="145959.5513">16210 12461 631 0,'0'0'980'15,"0"0"-718"-15,0 0-70 0,0 0 6 16,0 0-1 0,0 0-28-16,0 0-63 0,22-1-34 15,-1-2-50-15,4 0-8 16,5-1-4-16,-1-2-4 15,-3 3-4-15,3 2-2 16,-9 1 0-16,-4-3-5 16,-6 3 4-16,-4 0 0 15,-6 0-21-15,0 10 22 16,-6 7 40-16,-12 3 12 16,0 3-5-16,-4 6 4 15,-2 2 2-15,5 2-11 16,0-1-16-16,5 2-10 0,5-2-7 15,3-2-8-15,-1-6-1 16,4-1-11-16,3-7 11 16,0-3-32-16,0-6-25 15,0-1-62-15,0-5-125 16,0-1-308-16,0 0-310 0</inkml:trace>
  <inkml:trace contextRef="#ctx0" brushRef="#br0" timeOffset="146154.1438">16213 12656 1654 0,'0'0'693'16,"0"0"-608"-16,0 0-24 15,0 0 50-15,0 0-2 16,0 0-30-16,111 0-64 15,-70 0-15-15,22-4-161 16,-11-4-370-16,-10-1-503 0</inkml:trace>
  <inkml:trace contextRef="#ctx0" brushRef="#br0" timeOffset="147105.7908">16864 11615 644 0,'0'0'578'16,"0"0"-492"-16,0 0-33 0,0 0 94 15,0 0 84 1,0 0-2-16,0 0-68 15,38-46-25-15,-38 46-4 0,0 0-21 16,0 0-11-16,3 0 19 16,0-1-1-16,1 1-26 15,5-3-20-15,11 0-27 16,0 1-17-16,9 1-13 16,0-3-9-16,4 2 0 15,-4 2-6-15,-5 0 0 16,-3 0-1-16,-9 0 0 15,-1 2 0-15,-3 3-5 16,0 3 6-16,-1-1 1 16,-4 6 6-16,3 1 8 15,0 6-7-15,3 4 1 16,6 5 1-16,-3 7 5 0,4 0-3 16,1 7-3-16,-1-3-9 15,-1 3 1 1,-1 3-1-16,-1 1 7 0,-2 2-7 15,-2 1 1-15,-1-4 5 16,0 0-6-16,-1-3 1 16,-1 0-1-16,-3-7 0 15,0 1 0-15,-2-5 0 16,-1-2-8-16,0 0 7 16,0-3 1-16,0-5-7 15,0-2 7-15,-1 0 0 16,-5-3 19-16,0-3 1 0,-6 1-2 15,0-5-8 1,-4 3 8-16,-6-3-7 0,-7-3-1 16,-8 0 4-16,-8-4-14 15,-4-3-30-15,-16 0-102 16,16-6-208-16,11-4-754 0</inkml:trace>
  <inkml:trace contextRef="#ctx0" brushRef="#br0" timeOffset="147751.8629">18015 12058 1144 0,'0'0'368'0,"0"0"-246"15,0 0 81-15,0 0 73 16,0 0-35-16,0 0-42 16,0 0-6-16,49 6-36 15,-10-6-76-15,12 0-48 16,8 0-22-16,7 0-11 16,-8 0-27-16,-6 0-37 15,-11 0-60-15,-14 0-49 16,-17 0-89-16,-10 0-319 15,0 1-256-15</inkml:trace>
  <inkml:trace contextRef="#ctx0" brushRef="#br0" timeOffset="147996.9111">17931 11946 2097 0,'0'0'377'0,"0"0"-279"16,0 0-68-16,126 0-6 15,-64 0-24-15,38 0-116 0,-19 0-524 16,-26 0-947-16</inkml:trace>
  <inkml:trace contextRef="#ctx0" brushRef="#br0" timeOffset="156243.5539">18953 11853 1452 0,'0'0'515'0,"0"0"-448"15,0 0-18-15,0 0 107 16,0 0 34-16,0 0-55 16,0-23-29-16,6 23-32 15,-1-1-19-15,1 1-10 16,3-3 7-16,2 3-8 15,4-3-11-15,9 1-9 0,5 0-11 16,3-1-5 0,6 3-8-16,-1 0 0 0,2 0 0 15,-5 0 1-15,-4 0-1 16,-3 5-1-16,-12 0 1 16,-5-1-7-16,-7 5-8 15,-3-2-6-15,-4 7 21 16,-17-1 3-16,-9 4 10 15,-6 2-2-15,1-3-2 16,2-2 6-16,4-1-5 16,13-3 2-16,3 0-12 15,10-3 0-15,3 0-6 16,3 1-6-16,16 3 12 0,8 2 6 16,1 3-6-1,2-2 0-15,-4 2-2 0,-6-2-7 16,-5 2 9-1,-8-3-9-15,-5 1-2 0,-2-1 11 16,0 0 8-16,-15-3 8 16,-7-3 1-16,-7 0-1 15,-5-5-3-15,-2-2-11 16,1 0-2-16,6 0 0 16,10-2-39-16,9-5-97 15,13-3-115-15,17 0-601 16,5 0-834-16</inkml:trace>
  <inkml:trace contextRef="#ctx0" brushRef="#br0" timeOffset="156439.7105">19537 12044 2031 0,'0'0'328'0,"0"0"-254"16,0 0-49-16,0 0 63 16,0 0-33-16,0 0-55 15,0 0-26-15,27 47-318 16,-10-44-818-16</inkml:trace>
  <inkml:trace contextRef="#ctx0" brushRef="#br0" timeOffset="156891.5813">19911 11864 1128 0,'0'0'1190'0,"0"0"-1037"15,0 0-119-15,0 0 12 16,0 0 103-16,0 0-15 0,-91 51-29 16,69-24-30-16,2 3-16 15,10-1-29-15,5 2-20 16,5-2-10-16,3-5-5 16,14-5 4-16,7-2-7 15,4-6-22-15,3-6 5 16,4-5-20-16,-2 0-5 15,-4-5 4-15,0-10 9 16,-7-5 17-16,-5-2 2 16,-6-2 17-16,-6-3 1 15,-5-1 16-15,0 1 19 16,-12 4 18-16,-11 3-2 0,0 6-21 16,-6 1-15-1,3 7-8-15,0-1-7 0,7 7-1 16,4 0-90-16,9 3-150 15,6 7-333-15,0 1-229 0</inkml:trace>
  <inkml:trace contextRef="#ctx0" brushRef="#br0" timeOffset="157449.675">20256 11807 2020 0,'0'0'306'16,"0"0"-225"-16,0 0 20 16,0 0 94-16,0 0-20 15,0 0-78-15,0 0-56 16,28-3-14-16,-8 3-13 15,2 0-3-15,5 0-5 16,-4 3-5-16,2 1 7 16,-5 1-7-16,3 0 0 15,-8 0 0-15,1-1 0 16,-5 2 0-16,-1-1-1 16,-7-3-1-16,-2 1 0 15,-1 0-12-15,0-2-7 0,0 5 20 16,-11 2 3-1,-2-2 6-15,-3 7-3 16,3-3-5-16,-4 6 11 0,8-3-6 16,3 4-6-16,6 3 6 15,0 0-6-15,11 5 0 16,10-1 0-16,2 2 1 16,3-2 13-16,-7-1-14 15,1-3 1-15,-11-4 0 16,-6-4-1-16,-3-4-15 15,0-1 10-15,-12-2 5 16,-11-3 0-16,-7-2-6 16,-2 0-48-16,-13 0-95 15,9 0-188-15,10-10-1105 0</inkml:trace>
  <inkml:trace contextRef="#ctx0" brushRef="#br0" timeOffset="158373.7727">21118 12196 1594 0,'0'0'254'0,"0"0"-118"16,0 0 49-16,0 0-14 15,0 0-19-15,0 0-8 16,0 0 0-16,0 14-37 15,0-25-45-15,-3-5-39 16,0-6-14-16,-3-7 1 16,0-6-1-16,2-4-7 15,-5-10-1-15,0-5 0 16,0-5 5-16,0 2-5 16,1 5-1-16,3 8 1 15,-1 12 11-15,2 9 52 16,4 10-43-16,0 9-3 0,0 1-1 15,0 3-7 1,0 0-9-16,0 0-1 0,0 10-8 16,4 6 8-16,6 7 12 15,0 4-4-15,4 0-7 16,4-4 0-16,-3-3-1 16,2-4 1-16,-1-5 0 15,-2-3-1-15,-2-7 0 16,2-1 0-16,-4 0-6 15,1-4 4-15,2-12-10 16,1-3 11-16,-1-5-1 16,0-6 2-16,4 1 0 0,-5-5 0 15,1 8 2 1,-3 4 7-16,0 5 10 0,-4 7 4 16,-1 7-2-16,-2 3-11 15,0 0-10-15,0 16 1 16,0 13 2-16,2 11 13 15,1 6-1-15,2 8-1 16,2-2-7-16,3 0 1 16,3-5-7-16,0-8-1 15,-2-5-13-15,-3-8-29 16,-2-12-29-16,0-4-46 16,0-7-93-16,10-3-105 15,1-13-532-15,-3-4-743 0</inkml:trace>
  <inkml:trace contextRef="#ctx0" brushRef="#br0" timeOffset="158750.5338">21690 11903 2 0,'0'0'1953'15,"0"0"-1702"-15,0 0-156 16,0 0 11-16,0 0 12 15,0 0-16-15,0 0-27 16,52 23-41-16,-30-24-17 16,1-12-17-16,-1 0-22 15,-1-3 0-15,-8-1 0 16,-1-3 14-16,-6 0 7 0,-6 4 1 16,0 0 0-16,-6 4 7 15,-15 1 17-15,-9 4 4 16,-4 7 15-1,-3 0 5-15,-3 3 2 0,2 14 6 16,7 6 6-16,9 3-17 16,8 7-7-16,14 4-9 15,0-1-10-15,24 1-8 16,13-4-11-16,7-7-5 16,8-6-59-16,0-8-69 15,10-8-109-15,-14-4-360 16,-11 0-268-16</inkml:trace>
  <inkml:trace contextRef="#ctx0" brushRef="#br0" timeOffset="159182.2604">21937 11642 1874 0,'0'0'276'16,"0"0"-198"-16,0 0 58 15,0 0 45-15,0 0-11 16,0 0-33-16,0 0-50 16,9 26 13-16,1 4-36 15,3 2-23-15,4 11-14 16,0 0-12-16,4 1-15 16,1 5 1-16,2-6 0 15,-2 1 0-15,4-5-1 16,-4-7-1-16,-4-5-5 0,-3-7 5 15,-5-4-9-15,-3-12-7 16,0-1 17-16,-1-3 12 16,0-5 0-16,4-13-6 15,2-5 0-15,-1-10 0 16,2-7 0-16,0-9 9 16,2-4 5-16,-1-7 5 15,1 3-11-15,-2 2-13 16,-2 5 16-16,-3 15-5 15,-3 8-11-15,-2 14-1 16,-3 6-6-16,0 7-39 0,-2 7-87 16,-20 33-37-1,1-1-295-15,2-2-582 0</inkml:trace>
  <inkml:trace contextRef="#ctx0" brushRef="#br0" timeOffset="159752.9809">22825 12609 1187 0,'0'0'876'0,"0"0"-777"0,0 0-40 15,0 0 124-15,-145 7-6 16,39-7-43-16,-48 3-49 16,-29 0-14-16,-20 4-16 15,-15 0-4-15,-6-1-17 16,-17-2-17-16,-10 0-11 15,2-2-5-15,7 8 9 16,11 1 21-16,13 9-7 16,14 5-16-16,17 5-8 15,28 4 0-15,36-5 4 16,41-6-2-16,36-6 5 16,24-4-7-16,5-4-6 15,11-2-36-15,6 0-104 0,35-7-114 16,8 0 12-1,2 0-447-15</inkml:trace>
  <inkml:trace contextRef="#ctx0" brushRef="#br0" timeOffset="171128.8209">7777 4447 485 0,'0'0'520'16,"0"0"-455"-16,0 0-44 15,0 0-2-15,97 9 96 16,-9-4-31-16,32 0-32 0,17-1-36 16,-1-1-16-1,-11-2-6-15,-13-1-3 0,-6 0-10 16,-2 0-4-16,-7 0 3 15,-15 0-6-15,-19 0-12 16,-15 0-1-16,-6 0-6 16,10-1 18-16,6-2 12 15,0 0-12-15,-12 0 8 16,-10 0 10-16,-12 2 9 16,-12 0 1-16,-6 1 15 15,-3 0-15-15,-3 0-1 16,0 0-62-16,0 0-85 0,0 0-217 15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4-15T07:29:33.958"/>
    </inkml:context>
    <inkml:brush xml:id="br0">
      <inkml:brushProperty name="width" value="0.05292" units="cm"/>
      <inkml:brushProperty name="height" value="0.05292" units="cm"/>
      <inkml:brushProperty name="color" value="#C00000"/>
    </inkml:brush>
    <inkml:brush xml:id="br1">
      <inkml:brushProperty name="width" value="0.05292" units="cm"/>
      <inkml:brushProperty name="height" value="0.05292" units="cm"/>
      <inkml:brushProperty name="color" value="#FFFF00"/>
    </inkml:brush>
    <inkml:brush xml:id="br2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2560 2716 912 0,'0'0'485'0,"0"0"-370"16,0 0-29-16,0 0 53 16,0 0 63-16,0 0 5 15,-9-2-50-15,7 0-43 16,1-1-22-16,1-3-12 15,-2 1-17-15,2-4-13 16,0 1-3-16,0-5-16 16,0 0-4-16,0-2-11 15,0-4-5-15,0-1-10 16,0-6 0-16,0-1 5 16,0-5-5-16,0-6 0 15,0 1-1-15,-1-2 1 0,-2-1 0 16,-1 4 0-1,-1 3 5-15,-1 0 3 0,0 3 3 16,3-1-3 0,-3 2-8-16,2 1 27 0,4 5-8 15,0 3-4-15,0 3-8 16,0 2-8-16,0 1 0 16,0 0 1-16,0-2 4 15,4 0-5-15,2 3-1 16,-3 0 0-16,3 3 0 15,-3 3 1-15,0 3 0 16,-3 2 0-16,3 1 0 16,0 0-3-16,3-2 3 15,1 0 8-15,4-1-8 16,10-2 1-16,7 0 0 0,6 0-1 16,7-1 1-16,3 3 0 15,1 0-1-15,1 1 0 16,-2 2 0-16,-1 1 0 15,-3 0 0-15,2 0 0 16,-6 0 0-16,4 0 0 16,2 0 0-16,0 0 1 15,7 1-1-15,3-1 0 16,-1 0 1-16,4 0 0 16,-3 0-1-16,-4 0 2 15,-2 0-1-15,-4 0-1 16,-3 2 0-16,1 0 0 0,-1 1-1 15,0-1 1-15,-2 0 0 16,3-2 0 0,2 0 0-16,0 0 0 0,4 0 0 15,-1 0 0-15,1 0 0 16,-4 0 1-16,1 0-1 16,-1 0 0-16,-3 0 1 15,2 0-1-15,-2 0 0 16,0 0 0-16,-3 0 0 15,1 0 0-15,-1 0 1 16,-5 0 0-16,2 0 0 16,0 0 0-16,-2 0-1 15,2-4 1-15,3 0-1 0,-3 0 1 16,1 0-1-16,-1 1 0 16,-3 2 0-16,1-1 0 15,-1 2-1-15,3 0 1 16,4 0-1-16,-3 0 1 15,2 0-1-15,3 0 0 16,0 0 0-16,4 0 1 16,-1-1 0-16,4-1 0 15,-4 1 0-15,0 0 0 16,-4 1 0-16,-5 0 0 16,0 0-1-16,-2 0 0 15,-1 0-1-15,0 0 2 16,4 0-1-16,2 0 0 0,0 0 0 15,7 0 1-15,-4 0-6 16,0 1 5-16,0-1-5 16,-8 1-1-16,-1 2-4 15,0-1-1-15,-5-1 11 16,2 0-5-16,-2 3 6 16,2-2-1-16,-3 1-1 15,0-1 2-15,1 0 0 16,-1 1-1-16,6-1 1 15,-2 0-1-15,5-2-6 16,3 2-24-16,-5-2 7 16,-4 0-2-16,-5 0 25 15,-5 0 1-15,-5 0 0 16,-2 0 0-16,-1 0 1 16,-3 0 0-16,-1 0 7 0,5 0-7 15,-1 0 1-15,7 0-1 16,-2 0-1-16,8 0 0 15,-2 0 0-15,-1 0-1 16,0 0-1-16,-2 0 1 16,-4 0-7-16,-4 0 7 15,-3 0-5-15,-3 0 6 16,-3 0-6-16,0 1 0 16,0 0 0-16,0 2-3 15,0 3 8-15,0 2 1 16,0 2 1-16,0 3 5 15,0 1 0-15,2 1 0 0,1 1 0 16,0-1 0-16,1 0-5 16,-1 0 0-16,-3 1 6 15,0-1-5-15,0 0-1 16,0 4 10-16,0-2-10 16,0 1 11-16,-7 2 3 15,4 1-4-15,1-1 8 16,-1 1 8-16,3 0-17 15,-3-1-2-15,3 0-8 16,0-2 2-16,0-1-1 16,0 0 1-16,0 0 4 15,0-3-5-15,0 2-1 16,0-2 1-16,0-1-1 0,-6 0 1 16,0 1-1-1,0-1 9-15,-1 1-2 0,4-1 2 16,-3-1-3-16,4-3-5 15,1 3-1-15,-1-1 1 16,2 1 0-16,0 3-1 16,0-2 2-16,0 1-1 15,-1 0 5-15,-1 0-6 16,-1 0 0-16,0 1 0 16,-1-3 0-16,1 3 2 15,3-1-2-15,-3-3 1 16,3 1-1-16,0-4 1 15,0 2-1-15,0-1 0 16,0 0 0-16,0-1 0 16,0 2 1-16,0-2-1 0,0 1-1 15,0-1 1-15,0-1 0 16,0-2 0-16,0 1 0 16,0 1 0-16,0-4-2 15,0 3-4-15,0-3 0 16,0 2-3-16,3 0 3 15,-3-1 5-15,0-1 0 16,3-2 0-16,-3 1 0 16,0-2 1-16,0 0-2 15,0 0-8-15,0 0-10 16,-6 0 10-16,-3 0 10 16,-7 0 12-16,-4 0-6 0,-5 0-5 15,1 0 0-15,-1 0 0 16,-2 0 1-16,1 0-1 15,-2 0-1-15,1 0 1 16,-1 0 0-16,-2 0 0 16,3-2 0-16,-4 1-1 15,1-2 2-15,-3 1-2 16,2 0 1-16,1-1 0 16,0-2-1-16,2 3-1 15,1-1 1-15,0-2-1 16,0 3 0-16,-3 0 0 15,2-2-5-15,-2 2-3 16,0 1 2-16,2 1-4 0,4 0 4 16,-1 0 5-1,5 0-4-15,-2 0 5 0,1 0 1 16,-1 0-1-16,4 3 1 16,-6-2-2-16,0 2-4 15,-4-3 5-15,-2 0 0 16,0 0-5-16,-4 2-1 15,4-1 4-15,0 0 3 16,3 2-1-16,0 0 0 16,5-1 0-16,-2 3 1 15,2-2 0-15,-1 1 0 16,-2-1 0-16,1 0 0 16,2 0 0-16,-4-1 0 0,-2 0 0 15,1 1 0 1,-3-2-1-16,-1 2-1 0,1-1-8 15,3 0 1-15,-1 0 0 16,1-1 7-16,-1-1-4 16,4 2 5-16,0-2-1 15,-3 0 1-15,3 0-5 16,-1 1 6-16,-2 0-1 16,-1 1-5-16,2 0 6 15,-2 0 0-15,4-1 0 16,2 1 0-16,-2-2 0 15,3 1-9-15,0-1-3 16,-4 0-2-16,1 1-2 16,-3 1 9-16,-3 1 6 15,3-1 0-15,-1 2 1 0,4-2 0 16,-3 2 0-16,2-2-1 16,5-1-15-16,-2 1-1 15,3-2 1-15,2 0-1 16,-2 0 3-16,4 0 12 15,-3 0 2-15,3 0-1 16,-4 0 1-16,-2 1-1 16,0 2 1-16,-3-2 0 15,3 2-1-15,-1 1 0 16,4-1 0-16,-3-1 0 16,3-1-7-16,-1-1-2 15,-2 0-2-15,-2 0-3 0,-2 0 7 16,1 0 8-1,-1 0 0-15,1 0 0 0,3 0 0 16,-1 0 0-16,-2 0 0 16,4 0 0-16,-2 0-2 15,3 0 1-15,-1 0-1 16,4 0 1-16,-2 0-6 16,-3 0 7-16,-1 0-1 15,-5 0 0-15,-6 3 0 16,-3-2 0-16,-3-1 1 15,-2 2-1-15,2-2 1 16,0 0 2-16,6 0 11 16,5 3-6-16,1-1-6 15,5 1 0-15,2 0-1 0,4-1 1 16,2-1 0-16,1-1 0 16,-2 0-1-16,0 0-33 15,-3 0-87-15,-4-6-14 16,-8-2 29-16,-1 2 62 15,-7 0 39-15,-3 2 4 16,2 2 28-16,0 2 34 16,6 0-9-16,6 0-29 15,8 0-18-15,10 0-6 16,6 2-28-16,3-2-89 16,0 0-176-16,0 0-344 0</inkml:trace>
  <inkml:trace contextRef="#ctx0" brushRef="#br0" timeOffset="7369.5551">14532 2877 763 0,'0'0'764'0,"0"0"-665"0,0 0-76 16,0 0-3-16,0 0 69 15,0 0 88-15,4 0-7 16,-1 0-49-16,0-3-27 16,3-2-26-16,1-2-22 15,3-4 1-15,6-1-20 16,0-4-9-16,-3-1-11 16,7 0 1-16,-4 1-8 15,0-1 0-15,1 3 1 16,-2 2-1-16,-2 4-1 15,1 0-1-15,-5 6 2 16,1 2-6-16,-3 0 5 0,5 0-7 16,5 0 7-16,-2 5 1 15,2 5-1-15,6 0 1 16,-7 1-1-16,4-2 0 16,-2-2 1-16,-5 0 0 15,1-1 0-15,-4-3 0 16,-1-1 0-16,0-2 0 15,2 0 1-15,-1 0 5 16,5-8-5-16,1-6-1 16,4-2 1-16,3-2 0 15,3-1-1-15,-4 6 0 0,-2 1 1 16,-7 7-1-16,-3 2 0 16,-4 3 0-16,2 0-8 15,-2 9-1-15,0 8 9 16,0 5 3-16,-2 0 12 15,3 0-9-15,1-5-5 16,0-1 5-16,4-6 1 16,1-3 0-16,4-5-1 15,8-2 0-15,2 0-5 16,1-15 1-16,5-3-1 16,3-4 0-16,-7-2 0 15,3 1-1-15,-8 6-1 16,-8 6-1-16,-4 6-5 15,-6 5-4-15,2 2-5 16,-4 12 0-16,-1 7 6 0,3 3 10 16,0 1 0-16,1-1 1 15,5-5 0-15,2-3 0 16,5-6 9-16,8-6-1 16,1-4 0-16,11 0-3 15,3-14-4-15,0-5 0 16,1-3 4-16,-1-3 0 15,-6 0 0-15,-5 4-5 16,-4 4 8-16,-10 5 2 16,-6 6 10-16,-7 3-4 15,0 3-8-15,0 0-9 16,-1 2-10-16,3 9-3 16,14 8-92-16,-1-1-394 0,4-4-580 0</inkml:trace>
  <inkml:trace contextRef="#ctx0" brushRef="#br0" timeOffset="8330.632">17342 2770 466 0,'0'0'1141'0,"0"0"-979"16,0 0-113-16,0 0 38 15,0 0 24-15,0 0 52 16,0 0 0-16,-9 10-57 15,9-10-36-15,0 0-33 16,0 0-14-16,0-3-1 16,6-5 38-16,5-5-5 0,5-4-28 15,-3-2-14-15,4 1-5 16,-5 3-7-16,-2 3 5 16,-4 7-6-1,-2 2-1-15,-1 3-12 0,0 0-2 16,4 4 3-16,3 10 6 15,-4 1 5-15,3 4 1 16,0-2 0-16,-1-3 1 16,-1-2-1-16,-1-4 1 15,0-3 0-15,2-2 0 16,-2-3 5-16,5 0 1 16,0 0-1-16,5-11 3 15,-3-3-7-15,4-2 4 0,-5 2-6 16,-2 4 1-1,-3 4 0-15,-2 4-1 0,-2 2-9 16,2 0-6-16,5 4 6 16,2 10 7-16,5 3 2 15,5 2-1-15,-2-1 1 16,6-4 0-16,0-5 6 16,3-6 0-16,1-3 0 15,-2-1-5-15,1-13 1 16,-9-3 3-16,0-1-5 15,-5-1 0-15,-4 1-10 16,2 4-19-16,0 5-18 0,5 7-96 16,19 2-320-16,-2 14-207 15,2 1-268-15</inkml:trace>
  <inkml:trace contextRef="#ctx0" brushRef="#br0" timeOffset="9012.7459">19256 2893 1341 0,'0'0'621'16,"0"0"-548"-16,0 0-6 16,0 0 56-16,0 0 17 15,0 0 7-15,0 0-47 16,32-15-57-16,-9 1-36 16,6-1-7-16,2-4-7 15,2-1 1-15,3 1 5 16,-3-1 0-16,-4 5 0 15,0 3-7-15,-9 5 7 16,-4 7 0-16,-9 0-11 16,-4 2 2-16,-3 12 10 15,3 4 13-15,-3 2-1 0,0-1-3 16,1-1-8-16,4-4 7 16,2-5 10-16,5-3-3 15,5-3-1-15,5-3 0 16,6 0-5-16,4-4-3 15,-1-9 0-15,0-2 7 16,1-1-1-16,-6 0-6 16,-4 3 0-16,-6 5-5 15,-6 3 14-15,-5 5-3 16,-1 0-11-16,-1 1 0 16,2 11 0-16,4 4 9 15,0 1-4-15,5 0 0 16,9-4 3-16,-1-4 2 0,8-5 2 15,9-4 11 1,-5 0 1-16,3-4-10 0,-1-9-4 16,-4-3-5-16,-3 0 0 15,-5 0-5-15,-4 2 5 16,-2 1-6-16,-6 5-1 16,-1 2-50-16,5 3-166 15,-6 3-461-15,-1-1-803 0</inkml:trace>
  <inkml:trace contextRef="#ctx0" brushRef="#br0" timeOffset="9966.8848">22015 2948 1413 0,'0'0'781'0,"0"0"-683"15,0 0-66-15,0 0-11 16,0 0 21-16,0 0 41 0,0 0 4 16,12-3-34-16,-1-1-22 15,4-2-13-15,6-3-5 16,3-3-4-16,0-4 13 15,2-4 8 1,-1-1-7-16,2-3-7 0,-2 1-10 16,-2 2-3-16,-6 6-2 15,-3 5 15-15,-2 5 16 16,-9 5-11-16,0 0-21 16,-2 3 0-16,2 13-1 15,0 8 1-15,2 2 1 16,0-1 0-16,4-3 0 15,4-4 0-15,-2-7 5 16,6-5-4-16,4-6 8 16,2 0-2-16,2-1-7 0,3-14 9 15,2-5-10-15,0-4 2 16,-4-1 4-16,3-1-6 16,-4 4 1-16,-4 5 0 15,-8 7 0-15,-4 4 10 16,-4 4-6-16,-1 2-5 15,1 0-7-15,1 7 7 16,1 7 0-16,5 1 6 16,1 1-4-16,5-1-1 15,0-2 8-15,6-3 0 16,0-3 0-16,3-6-2 16,0-1-1-16,0 0 2 0,0-7-1 15,-4-7 8-15,3-3 2 16,-5-2-5-16,3 0-2 15,-7 3-2-15,-3 4-2 16,-2 4-6-16,-5 7-1 16,2 1-61-16,13 17-157 15,-2 5-279-15,1-3-461 0</inkml:trace>
  <inkml:trace contextRef="#ctx0" brushRef="#br0" timeOffset="10807.1383">24423 2924 1255 0,'0'0'607'0,"0"0"-531"15,0 0 15 1,0 0 81-16,0 0-18 0,0 0-47 15,0 0-40-15,7 1-15 16,2-1-16-16,4-1-2 16,7-4-15-16,1-2-11 15,4-3-8-15,5-3 11 16,0-3-10-16,1-1 0 16,-3-1 1-16,-4 3 6 15,-9 4 1-15,-4 4 30 16,-7 4 1-16,-2 1-13 15,-2 2-18-15,0 0-9 0,0 0-7 16,0 12-2 0,0 2 8-16,0 5 1 0,0-1 0 15,0-1-1-15,4-2 1 16,4-2-1-16,1-3 0 16,2-2 1-16,2-2 1 15,1-2 0-15,1 1 5 16,0-4-4-16,0-1-1 15,0 0 5-15,-5 0-5 16,0 0 5-16,-2 0-4 16,-3 0-1-16,-4 0 8 15,1 0 5-15,-2 0 14 16,0 0 17-16,0 0-2 16,0 0-11-16,0 0-16 15,0 0-16-15,0 0 0 0,1 3-19 16,1 5 5-16,2 3 14 15,2 3 1-15,5 1 0 16,-4-3 0-16,5-1 0 16,4-3 6-16,3-1-1 15,3-3-5-15,5-2 7 16,-2-2-7-16,2 0 7 16,-2-6 1-16,4-8 0 15,-2-3-2-15,-1-3 9 16,-2 2-15-16,-7 4 8 15,-6 2 33-15,-8 7-19 16,-3 5-23-16,-7 0-120 16,-5 0-489-16</inkml:trace>
  <inkml:trace contextRef="#ctx0" brushRef="#br0" timeOffset="15510.5387">2057 3555 1704 0,'0'0'497'0,"0"0"-452"15,0 0-44-15,0 0 10 16,0 0 60-16,0 0 38 16,12-16-13-16,-4 3-39 15,5-4-39-15,2-3-1 16,3-2-9-16,1 1-7 0,-1 3 12 15,0 4-2-15,-3 3-5 16,-2 4-6-16,-2 5 0 16,-2 2-1-16,-3 0-9 15,1 6-2-15,-1 10 10 16,0 2 1-16,0 2 0 16,-1-1 1-16,-1-7 0 15,0-2 0-15,2-6 0 16,-1-4 0-16,4 0 7 15,4-3 2-15,4-11 0 16,-1-2-3-16,2-4-5 16,-3 4 5-16,-3 3-5 15,-5 7-1-15,-1 2 0 0,-3 4 0 16,2 0-8 0,-1 0-7-16,4 10-52 0,11 14-105 15,-1-1-365-15,0-5-354 16</inkml:trace>
  <inkml:trace contextRef="#ctx0" brushRef="#br0" timeOffset="16063.119">3176 3464 1555 0,'0'0'603'15,"0"0"-548"-15,0 0-43 0,0 0 32 16,0 0 72-16,0 0 2 16,0 0-19-16,6-4-7 15,1-6-26-15,2-3-43 16,2-1-14-16,5-3-9 15,-2 3 6-15,-1 2-6 16,-4 4 1-16,0 5-1 16,0 3-7-16,0 0-7 15,0 13 6-15,0 6 7 16,1 3 1-16,1-1 0 0,-2-1 0 16,1-4 0-1,5-7 1-15,0-5 0 0,3-4 9 16,6 0-1-16,1-9-1 15,5-9-2-15,-2-2-5 16,-1-2 0-16,-6 3 8 16,0 2-7-16,-6 6 11 15,-5 5-4-15,-2 6-4 16,-2 0-5-16,0 7-9 16,7 10 9-16,-4 1 11 15,6-1-10-15,0-4 4 16,7-6-5-16,8-7 0 15,9 0 9-15,10-13-9 16,29-23-103-16,-14 6-212 16,-6-3-660-16</inkml:trace>
  <inkml:trace contextRef="#ctx0" brushRef="#br1" timeOffset="37425.4879">28286 590 179 0,'0'0'356'15,"0"0"-132"-15,0 0-143 16,0 0-54-16,0 0-9 16,0 0-8-16,0 0-10 15,-47-5 2-15,42 5-1 16,1 0-1-16,-2 0 2 15,0 0-1-15,-1 0 7 0,-4 0 5 16,-2 0-4-16,-2 0-8 16,-1 0 5-16,0 0 4 15,0 0 17-15,3 0 4 16,-2 0-13-16,3 5-18 16,-1-1-7-16,1 0-17 15,1 1-7-15,-1 1 7 16,3 0-15-16,0-1 11 15,-1 1 21-15,2 0 7 16,1 0 0-16,-2 0 2 16,0-1 41-16,2 4 27 0,-3-1-30 15,3 0-21 1,-3 1-13-16,2 0-6 0,-1 0 1 16,1-1 1-16,1 4-1 15,0-1 1-15,1 2-2 16,-2 2-9-16,1 1 2 15,1-1-7-15,2 1-8 16,0-2 5-16,4 2 16 16,0-2 0-16,0-2 1 15,0 2 16-15,4-1 21 16,0 0-14-16,1 0-14 16,-1-1-8-16,2 0 0 15,-3 0 0-15,1 1 0 16,-1 0-1-16,0-1-11 15,2 1 1-15,-1 1 9 0,5-1 1 16,0-1 0 0,0 1 17-16,3 0 16 0,-3 0 5 15,0 0 5-15,0-2-2 16,-2 1-11-16,-1 1-15 16,0-1-8-16,-1 1-6 15,1 0 14-15,0-1-9 16,0-1 2-16,1-3-6 15,2 1 17-15,6-3 11 16,3 0 32-16,4 0-17 16,5-2-20-16,0-3 10 15,0-1-19-15,1 0 4 0,-1 0-19 16,-3 0 0-16,0 0-1 16,-2 0-1-16,0-1 0 15,-2-5-8-15,1 1 8 16,0-1-10-16,-3 1 4 15,1 0-16-15,-1 1 23 16,1-1 9-16,2-2-9 16,0-2-9-16,3-2 8 15,1-2 2-15,-2-1 20 16,-2 0-2-16,0-2-18 16,-4 0 6-16,-3 0-7 15,-2 0 6-15,-2-2 16 16,-1 0 16-16,-1 0 13 0,0-1 26 15,-2 0 30 1,1 1-15-16,-3 0-4 0,1 0-25 16,-4-1-17-16,1-1-34 15,-2 1-12-15,0-1-11 16,0 0 5-16,-6 0 5 16,-7-1 0-16,-6-1-15 15,-4-4-21-15,-6-1-13 16,-4-2 8-16,-1-2 21 15,0-1-7-15,-13 3-76 16,10 4-99-16,3 9-372 0</inkml:trace>
  <inkml:trace contextRef="#ctx0" brushRef="#br1" timeOffset="39047.4358">28493 273 718 0,'0'0'294'0,"0"0"-179"15,0 0-47-15,0 0 13 16,0 0 35-16,0 0-31 16,0 0-44-16,0-4-28 15,0 4-4-15,-3-1-8 16,-3 1 5-16,-3-2-6 15,-5 1 1-15,-1-1 0 16,-4 1-1-16,-5 1-1 16,-2-4-29-16,-6 1-29 0,-1-1 13 15,-3 1 21-15,-1 0 12 16,-2 0 12-16,-1 2 0 16,1 0 0-16,0 1 1 15,3 0 2-15,4 1 5 16,-4 9 8-16,3 4-2 15,-1 3-6-15,-3 6-6 16,1 1-1-16,1 3 9 16,2 4-2-16,4-2-1 15,0-1-5-15,6 1 28 16,0-3 33-16,4-1-21 16,1 3-16-16,3-2 5 15,2 4-7-15,0 2-15 0,2 2 0 16,-1 1-6-16,1 1 4 15,-1 0 5-15,3 0-10 16,2-2-1-16,4-2 0 16,1-1 1-16,2-3-1 15,0-1 6-15,8 0-4 16,4-3 9-16,0 0 5 16,0-2-1-16,-2 1 7 15,2-2-12-15,-3 0-1 16,2 1-9-16,0-3 0 15,0 1 0-15,1-3 0 16,-2 1-1-16,2-3 0 0,1 3 0 16,0-2-9-16,1-1 10 15,1-1 0-15,2-2 1 16,-2 1-1-16,4-4 1 16,-1 1 0-16,6 0-1 15,0-2 2-15,1 2-2 16,1-2 1-16,2 2 1 15,2-1-1-15,0-1-1 16,-1-2 1-16,1 1-1 16,-1 0 0-16,-3-1-7 15,0-2 6-15,-3 0 1 16,2-3 0-16,-2-1 0 16,4 2 0-16,0-2 0 15,1 0 0-15,1 0-12 16,-1 0 5-16,-1 0 6 0,0 0 1 15,0 0 0 1,0-4 13-16,-1 1 10 0,1-3 2 16,0 0 0-16,4-3-13 15,4-4-12-15,1-1-11 16,4-2-28-16,1 0 5 16,0-4-2-16,-4 2-14 15,-1 2 2-15,-6-1 3 16,-3 2 26-16,-3-1-23 15,-2 0-15-15,-6 2 57 16,2-3 72-16,-4 0 17 16,-1 1 7-16,-2-2 8 15,-2-4-28-15,4-3-7 0,-1-4-2 16,4-2-25-16,1-3-28 16,1 1-14-16,-2 2-9 15,0 1 9-15,-3 4 10 16,-3 2 0-16,-3 2-8 15,-2 1 5 1,-2-3 1-16,-3-1 9 0,0-1 22 16,-5-4-19-16,-8-2-13 15,-8-3-7-15,-1-7-9 16,-2 0 4-16,1-3 5 16,1 2 8-16,1 1-8 15,-3 4-18-15,-3 5-30 0,-10 3 12 16,-48 2-70-1,4 6-100-15,-7 7-199 0</inkml:trace>
  <inkml:trace contextRef="#ctx0" brushRef="#br1" timeOffset="39632.8313">28317 876 1847 0,'0'0'802'16,"0"0"-802"-16,0 0-2 15,0 0-123-15,0 0-62 0,0 0-571 0</inkml:trace>
  <inkml:trace contextRef="#ctx0" brushRef="#br1" timeOffset="40225.2963">28363 835 1264 0,'0'0'398'15,"0"0"-299"-15,0 0-74 16,0 0 33-16,0 0 30 16,0 0-54-16,0 0-34 0,-15 28-2 15,9-19-122-15,-1 2-101 16,-1-2-163-16,0 0-454 16</inkml:trace>
  <inkml:trace contextRef="#ctx0" brushRef="#br1" timeOffset="40440.3089">28363 835 396 0</inkml:trace>
  <inkml:trace contextRef="#ctx0" brushRef="#br1" timeOffset="40534.4109">28363 835 396 0,'-25'-44'999'0,"25"44"-779"0,0 0-165 16,0 0 0-16,0 6 152 16,0 4-36-16,3 3-91 15,-2 2-52-15,1-1-28 16,-2 3-28-16,0 1-241 15,0-2-304-15,0-4-306 0</inkml:trace>
  <inkml:trace contextRef="#ctx0" brushRef="#br1" timeOffset="40774.1971">28426 835 864 0,'0'0'1094'16,"0"0"-954"-16,0 0-140 16,0 0-2-16,-88 2 2 15,49 3-328-15,3 0-1238 0</inkml:trace>
  <inkml:trace contextRef="#ctx0" brushRef="#br1" timeOffset="42458.1549">27218 339 354 0,'0'0'281'15,"0"0"-135"-15,0 0-54 16,0 0 22-16,0 0 16 16,0 0 9-16,0 0-18 15,0-2-37-15,0 2-33 16,0 0-32-16,0 5-11 15,-1 7-3-15,-8 3-5 16,-3 4-84-16,-3 5-84 16,-3 3 10-16,-2 13-81 15,4-4-65-15,5-5-40 0</inkml:trace>
  <inkml:trace contextRef="#ctx0" brushRef="#br1" timeOffset="42544.6599">27107 650 100 0,'0'0'86'16,"0"0"-51"-16,0 0-22 0,0 0 32 15,14 82-12-15,-8-62-33 16,-1-1-182-16</inkml:trace>
  <inkml:trace contextRef="#ctx0" brushRef="#br1" timeOffset="43058.9466">27140 1010 98 0,'0'0'274'15,"0"0"-194"-15,0 0-70 16,0 0-10-16,0 0 19 0,43 91-19 16,-39-72 0-16,1 1 7 15,-4 0 8-15,-1 0 28 16,0-3 46-16,0 2-9 16,0-2 1-16,0-1 8 15,5-1-22-15,2-2-40 16,6-1-27-16,1 1-7 15,1 0-15-15,0 2-38 16,0 0-82-16,-3 0-25 16,0 3 66-16,1-1 85 15,-2 0 16-15,0-3 37 16,0 1 67-16,1-1 38 16,1-2-5-16,1-1-75 15,3 1-40-15,0-2-20 16,4-2-2-16,0 2-50 15,0-1-72-15,3-1-62 0,1 1 44 16,-3-1 57-16,-1 0 55 16,-1 1 28-16,-4 2 58 15,-1-5-16-15,1 0-26 16,1 2-8-16,3-1 23 16,2 0 64-16,0 2-24 15,-1-1 35-15,-2 0-55 16,-1 4-51-16,4 6-178 15,-3 0-104-15,-3-2 6 0</inkml:trace>
  <inkml:trace contextRef="#ctx0" brushRef="#br1" timeOffset="43357.2362">28382 1799 618 0,'0'0'322'15,"0"0"-238"-15,0 0-64 16,84 0 3-16,-62 0 28 16,3 0 49-16,1 0 26 15,-2 0-20-15,1 2 1 0,1 0 21 16,-3 1 93-1,3-3-117-15,-4 0-70 0,2 0-34 16,3 0-8-16,1 0-137 16,10-5-103-16,-6-1-134 15,-5 2-264-15</inkml:trace>
  <inkml:trace contextRef="#ctx0" brushRef="#br1" timeOffset="43572.3065">29036 1741 403 0,'0'0'824'0,"0"0"-557"16,0 0-158-16,0 0 35 16,85-43 5-16,-60 30-67 15,7-3-82-15,3-1-17 16,1-1-65-16,-3 1-91 0,4-4-118 16,-10 5 39-16,-6 2-102 15</inkml:trace>
  <inkml:trace contextRef="#ctx0" brushRef="#br1" timeOffset="43782.363">29650 1337 375 0,'0'0'630'16,"0"0"-551"-16,0 0 14 15,0 0 79-15,0 0 36 16,0 0-80-16,0 0-17 15,47-80-39-15,-33 67-72 0,0 0-18 16,1 1-46 0,-2 1-14-16,1-1 33 0,-4 1 6 15,-2-3 4-15,-5-2-109 16,-3-9-29-16,0 4-378 16,-6 1-84-16</inkml:trace>
  <inkml:trace contextRef="#ctx0" brushRef="#br1" timeOffset="44015.9804">29774 1037 134 0,'0'0'338'0,"0"0"-135"15,0 0-181-15,0 0 16 16,14-75-8-16,-3 55 52 16,2 1-27-16,-3-3-55 15,2 4-9-15,-3 0 9 0,-5 2 39 16,-1 4 24-16,-1-1 55 16,-2 3 8-16,0 1 51 15,0 1-32-15,0 1-37 16,0-2 7-1,-2 1-33-15,-1-2-51 0,0-1-31 16,-1-2-92-16,-2-8-78 16,0 1-120-16,-1 0-239 0</inkml:trace>
  <inkml:trace contextRef="#ctx0" brushRef="#br1" timeOffset="44132.7885">29774 573 765 0,'0'0'532'15,"0"0"-428"-15,0 0-62 16,0 0 46-16,0 0 31 0,0 0-55 16,0 0-58-16,-1-46-6 15,-2 36-69-15,-7-2-76 16,-3-1-103-16,-3 0-27 16,1 4 113-16,-1 1 122 15,5 1 15-15,4 3-162 0</inkml:trace>
  <inkml:trace contextRef="#ctx0" brushRef="#br1" timeOffset="44318.549">29680 372 553 0,'0'0'545'0,"0"0"-346"16,0 0-7-16,0 0 18 0,0 0-3 15,0 0-91-15,0 0-62 16,-37-46-38-16,33 43-16 15,2 0-25-15,-1 0-93 16,-1 2-86-16,-13-2-117 16,1 0-47-16,-2 1-205 0</inkml:trace>
  <inkml:trace contextRef="#ctx0" brushRef="#br1" timeOffset="44488.4324">29434 237 636 0,'0'0'227'15,"0"0"-152"-15,0 0 31 16,0 0 9-16,0 0 13 0,0 0 10 16,0 0-60-1,-25-31-50-15,13 28-22 0,-6 0-6 16,-15-3-65-16,3 2-169 16,3 0-263-16</inkml:trace>
  <inkml:trace contextRef="#ctx0" brushRef="#br1" timeOffset="44704.1225">29127 106 1031 0,'0'0'335'0,"0"0"-202"15,0 0-57-15,0 0-30 0,0 0-28 16,0 0-18-16,0 0-12 15,-63-5-81-15,44 5-161 16,2-1-102-16,-1-1-377 0</inkml:trace>
  <inkml:trace contextRef="#ctx0" brushRef="#br1" timeOffset="44821.4289">28816 73 225 0,'0'0'390'15,"0"0"-250"-15,0 0-101 16,0 0-13-16,0 0 14 16,0 0-40-16,0 0-105 0,-91-6-167 15</inkml:trace>
  <inkml:trace contextRef="#ctx0" brushRef="#br1" timeOffset="45017.918">28509 49 386 0,'0'0'391'0,"0"0"-226"16,0 0-74-16,0 0 0 16,0 0-14-16,0 0-51 15,0 0-26-15,-86-1-48 0,68 6-146 16,3 1-181-16</inkml:trace>
  <inkml:trace contextRef="#ctx0" brushRef="#br1" timeOffset="45197.8229">28238 59 484 0,'0'0'406'15,"0"0"-245"-15,0 0-87 16,0 0-22-16,0 0-27 15,0 0-19-15,0 0-6 16,-63 0-35-16,58 0-48 0,-9 1-50 16,3 5-41-1,-2 0-112-15</inkml:trace>
  <inkml:trace contextRef="#ctx0" brushRef="#br1" timeOffset="45385.6825">27952 71 789 0,'0'0'362'0,"0"0"-241"0,0 0-67 16,0 0 4-16,0 0-20 16,0 0-25-16,0 0-13 15,-95 3-93-15,79 4-111 16,4 1-299-16</inkml:trace>
  <inkml:trace contextRef="#ctx0" brushRef="#br1" timeOffset="45550.1207">27560 134 499 0,'0'0'364'15,"0"0"-364"-15,0 0-8 16,0 0-178-16,0 0-74 16</inkml:trace>
  <inkml:trace contextRef="#ctx0" brushRef="#br1" timeOffset="45751.8261">27354 217 1030 0,'0'0'247'0,"0"0"-142"16,0 0-53-16,0 0-52 15,-101 99-128-15,76-75-518 0</inkml:trace>
  <inkml:trace contextRef="#ctx0" brushRef="#br1" timeOffset="70119.5391">22653 603 78 0,'0'0'368'0,"0"0"-143"15,0 0-92-15,0 0-28 16,0-5 14-16,0 3-25 15,0 1 14-15,0 0 24 16,0 1-8-16,0 0-15 16,0-2-6-16,0 2 17 15,0-1-2-15,0 1-24 16,0-1-34-16,0 1-14 16,0 0-11-16,5 0-17 15,4 0-9-15,3 0-9 0,7 0 0 16,2 0-1-16,1 0 0 15,7 0-7-15,1 0-15 16,1 0-1-16,2 0-1 16,0 0-12-16,-1 0 20 15,-1 0 5-15,-5 0 2 16,1 0 8-16,-2 0-5 16,0 0 6-16,1 0 0 15,4 0 1-15,-4 1-1 16,7-1 0-16,2 1-24 15,-3 1-11-15,4-1 6 16,0 0 22-16,-1 1 0 16,-3-1 2-16,1 2 5 15,-3-2 1-15,-2 2 0 16,-1-1 0-16,0-1 1 0,-2 0-1 16,4 1 9-16,-4-2 3 15,2 0-5-15,4 1-5 16,2-1-1-16,3 0 5 15,0 2-5-15,3-2-1 16,2 0 3-16,2 1-3 16,-1-1 0-16,3 2 1 15,-3-1-1-15,0 2 1 16,1-1-1-16,-3 2 0 16,1-2 0-16,2 3 0 15,-3-1-7-15,0-1-12 16,0 0-6-16,-2-1-17 15,-4 0 9-15,-1-2 1 0,-2 0-10 16,1 0 26-16,-4 0 14 16,0 0 2-16,-1 0 0 15,-2 0 0-15,4 0 1 16,-4 0-1-16,4 0 0 16,-1 0-1-16,0 0-23 15,1 0-6-15,-1 0-12 16,0 0-19-16,1 0-31 15,-3 0 24-15,-2 0 33 16,-4-4 35-16,-5 1 5 16,-6-1 18-16,-3 1 9 15,-3 1 32-15,-3 1 13 0,0-1 4 16,0 1-6-16,0-2-36 16,0 1-14-16,-2-2-25 15,-5 0-9-15,-1-2-52 16,-4 1 48-16,3-1 13 15,-1 1 0-15,-2 0-18 16,0-1-19-16,0 1 21 16,-1 0 3-16,2 1 12 15,-1-2 1-15,3 2 12 16,2 1 5-16,-1 0 14 16,3 2 8-16,0-1-4 15,2 2-20-15,0-1 1 16,1 1 6-16,2 0 16 0,0 0-1 15,0 0-14-15,0 0-18 16,0 0-5-16,2 0-26 16,7 0 26-16,6 5 1 15,3 3-1-15,4 0-2 16,0 0-4-16,4 1-8 16,1-1-42-16,-6 0 28 15,3 2-4-15,-4 0 23 16,-3 2 2-16,-2-2 7 15,-6-2-1-15,-5-1-5 16,-2 0 5-16,-2-1 1 16,-2 0 4-16,-13 4 34 15,-9-2-6-15,-6 2-32 16,-19 1-39-16,11-1-241 16,-1-3-610-16</inkml:trace>
  <inkml:trace contextRef="#ctx0" brushRef="#br1" timeOffset="71380.9589">23014 1168 1205 0,'0'0'315'0,"0"0"-263"16,0 0-50-16,0 0 4 0,0 0 29 15,97-11 1-15,-65 9-3 16,6 2-14-16,4 0-8 16,4 0-11-1,4 2 7-15,3-1 1 0,5-1-7 16,4 0 15-16,3 0-1 15,6 0-8-15,-4 0-5 16,3 0 5-16,-2 0-6 16,0 0 10-16,-4-3-10 15,-2 1 2-15,0-1-3 16,-6 0 0-16,2 0-2 16,-1 0-5-16,0-1-9 15,-5 0-6-15,0-1-3 0,-3 1 3 16,-5 0 13-16,-2-1 1 15,-4-1 8-15,-2 2-1 16,0-2 1-16,-3 1-9 16,0 0-1-16,-7 0 8 15,1 1-7-15,-6-2-12 16,0 6 3-16,-5-2 8 16,-2 2 8-16,-4 0 0 15,-1-1 2-15,-4 1 0 16,-2 0 0-16,-2 0 2 15,-1 0 8-15,0 0 18 16,0 0 5-16,0-2 5 0,-1-1-6 16,-10 1-7-1,-4-4-13-15,-1 0-3 0,-4 0 8 16,1 0 2-16,1 0-13 16,-1 0 3-16,5 1 0 15,4 2-1-15,4 0 3 16,2 2-4-16,4 1-6 15,0 0-1-15,0 0 11 16,0 0 0-16,0 0 13 16,0-1-4-16,0 1-5 15,0 0-14-15,0 0 8 16,0 0-8-16,3 0 0 16,8 0 0-16,4 0-1 15,5 4 0-15,-1 3 0 16,2 1 0-16,-2-1 0 0,-1 1-1 15,-1 1 1-15,-2-1 0 16,-2 0 0-16,-4 0 0 16,-1-1 13-16,-4 0 1 15,-2-1-4-15,-2 0-4 16,0 1-6-16,-14 1 7 16,-13 3-7-16,-28 6-98 15,4-3-308-15,4-1-816 0</inkml:trace>
  <inkml:trace contextRef="#ctx0" brushRef="#br1" timeOffset="72117.7634">23076 1635 1174 0,'0'0'582'16,"0"0"-482"-16,0 0-37 0,0 0-21 15,0 0-20 1,0 0 17-16,0 0 17 0,110 0-17 16,-62 0-19-1,7 0-12-15,8 0-1 0,2 0 3 16,7 0-2-16,13 0 1 15,15 0-8-15,10-2 4 16,-7-3-5-16,-24 0-15 16,-19 2-16-16,-13 0 6 15,7-1-1-15,12-3 14 16,4-2 9-16,-1-1-6 16,-7-1-3-16,-4-2-15 15,-7 1 6-15,-7 2 20 16,-12 1 1-16,-6 4 1 15,-6 2 0-15,-8 0-1 0,-2 2 1 16,-6-1-1-16,-4 1 8 16,0-1 6-16,0 1-14 15,-3-1-45-15,-8 2-309 16,2-2-672-16</inkml:trace>
  <inkml:trace contextRef="#ctx0" brushRef="#br1" timeOffset="72830.0616">24497 1355 588 0,'0'0'843'16,"0"0"-665"-16,0 0-114 16,0 0 25-16,0 0 41 0,0 0 31 15,0 0-57-15,8-2-49 16,-1 2-11-16,5 2-4 15,7 3-6-15,7 0-16 16,5 3-10-16,5-3-8 16,0 1 0-16,-2-1-10 15,-4 2-11-15,-5 2-7 16,-7 0 1-16,-7-1 11 16,-5 1 4-16,-6 1-3 15,0 2 15-15,0 4 6 16,-11-1 42-16,-7 2 48 15,0 0-13-15,-3 0-16 16,2-3-2-16,4-1-37 0,0-2-28 16,2-1-56-16,2-4-278 15,0-5-889-15</inkml:trace>
  <inkml:trace contextRef="#ctx0" brushRef="#br1" timeOffset="73962.6238">22109 678 251 0,'0'0'0'16,"0"0"-23"-16,0 0 23 16,0 0 188-16,0 0 165 15,0 0-49-15,0 0-74 16,0-11-13-16,0 9-11 15,0 0 21-15,0 1-26 16,0 1-48-16,0 0-42 16,0 0-36-16,0 0-40 15,0 0-20-15,0 0-15 16,0 0-1-16,-3 0-7 0,-5 0 8 16,-1 0 0-16,-4 9 1 15,-3 5 1-15,-7 3 8 16,1 3 11-16,-5 3-6 15,8-2-8-15,0 0 1 16,9-3-2-16,4 0 0 16,6-4-5-16,0 0 6 15,3-3 3-15,12 0 5 16,2-1 5-16,2-2-7 16,5-3-5-16,-5-4-7 15,7-1 8-15,-3 0-8 16,3-10-1-16,-1-7 0 0,-2-1-10 15,-4-5 10-15,2 1-1 16,-8-1 0-16,-1 5 1 16,-2 3 10-16,-4 5 18 15,1 3 5-15,-7 2 19 16,3 4 10-16,-3 1-4 16,0 0-16-16,0 0-20 15,0 0-10-15,0 0-12 16,0 0-5-16,0 7-4 15,0 9 9-15,0 4 6 16,0 4 1-16,0 4-6 16,3-4-1-16,8 2-2 15,1 8-88-15,1-6-160 0,-3-6-584 0</inkml:trace>
  <inkml:trace contextRef="#ctx0" brushRef="#br1" timeOffset="76319.5917">30123 186 502 0,'0'0'410'15,"0"0"-280"-15,0 0-94 16,0 0 21-16,0 0 59 16,0 0 33-16,0 0-8 0,0-57 0 15,2 54-4 1,-2-2 5-16,0 4-4 0,0-1-32 16,0 1-20-16,0 0-22 15,0-1-14-15,0 2-14 16,0 0-16-16,0 0-11 15,0 0-9-15,-8 13 0 16,-2 4 9-16,-5 5 16 16,1 4-7-16,-2 1 4 15,3-1 6-15,-1 1-11 16,2-3-5-16,2-1-6 16,0-3-5-16,1-1 5 15,2-3-6-15,3-1-1 16,0-2-41-16,2-2-60 15,-1-1-109-15,-4-3-155 0,1-1-161 16,0-3-29-16</inkml:trace>
  <inkml:trace contextRef="#ctx0" brushRef="#br1" timeOffset="76554.0239">29952 162 1134 0,'0'0'580'0,"0"0"-486"16,0 0-42-16,0 0 95 16,0 0 32-16,0 0-33 15,0 0-55-15,16 32 16 16,5 0-42-16,4 10-40 15,5 6-25-15,11 23-59 16,-10-13-220-16,-3-11-570 0</inkml:trace>
  <inkml:trace contextRef="#ctx0" brushRef="#br1" timeOffset="81671.5581">27238 942 35 0,'0'0'0'0,"0"0"-22"16</inkml:trace>
  <inkml:trace contextRef="#ctx0" brushRef="#br1" timeOffset="84741.9709">27312 544 986 0,'0'0'348'0,"0"0"-348"15,0 0-39-15,0 0 39 16,0 0 46-16,0 0 34 16,0 0-20-16,0-5-12 15,0 5-16-15,2 0-16 16,0 0 0-16,2 0 10 15,2 0 16-15,3-2 6 16,1 2-19-16,4 0-17 0,4-1-10 16,2 1-2-1,3-2 0-15,5 2-13 0,2 0-6 16,0 0-3-16,0 0-7 16,-2 0 6-16,-2 0 14 15,-3 0 2-15,0 0 6 16,-1 0 0-16,2 0 1 15,1 0 1-15,2 0 0 16,4 0-1-16,1 0 1 16,2 0 1-16,2 0-2 15,-2 0-2-15,-1 0-10 16,-1 0 5-16,-4 0-4 16,-3 0 11-16,2 0-3 15,-2 0 2-15,1 3 1 16,4 2 0-16,1-3 1 0,5 1 1 15,-1-1-2-15,4-2 0 16,0 0 0-16,0 0 0 16,3 0 1-16,-3 0 1 15,0 0-1-15,-1 0 5 16,-4 0-6-16,-2 0 1 16,-3 1-2-16,-2 3 1 15,1 1-6-15,-2-1-26 16,4 0-49-16,0-1 24 15,3 1 2-15,0-2 43 16,2 0 12-16,1-2 10 16,0 1 31-16,0-1-3 15,-2 0-5-15,0 2-13 0,1 0-11 16,-2-2-2-16,2 1-7 16,-2 0-7-16,1 1-9 15,1-2-2-15,-1 2 17 16,-1-2 0-16,0 0 1 15,-2 0 0-15,2 0 8 16,-3 0-7-16,1 0 0 16,0 0-1-16,1 1 1 15,1 0-1-15,0-1-1 16,2 0-19-16,-1 0 8 16,2 0 11-16,0 0 1 15,0 0 0-15,0-2 8 0,-2-2-7 16,2 3 14-1,-4 1-5-15,0 0-10 16,1 0 0-16,-1 0 0 0,1 0 0 16,3 5-1-16,2-3-15 15,2 1 9-15,0-2 1 16,-1-1-6-16,-2 0-5 16,2 0-1-16,-5 0 8 15,1 0 10-15,-1 0 7 16,-1 0-6-16,-2-1 0 15,0-1-1-15,-1 1 0 16,2 0 0-16,2 0-1 16,2-3-9-16,2 2 9 15,3 0-46-15,-1 0-12 16,-1 1-9-16,-2 1 40 0,-6 0 7 16,-1 0-7-16,-6 0 27 15,-1 0 1-15,-3 0 0 16,-1 0 0-16,-2 0 0 15,1 0 2-15,0 0-1 16,1-2-1-16,3-1-1 16,0-3-28-16,0 1-3 15,-4-1 32-15,-3 2 0 16,-8-1 28-16,-3 2 25 16,-4-4 33-16,0 3 24 15,-13-3-59-15,-4 1-3 16,-5-1 14-16,-1 0-21 15,-1 3-19-15,3-2-11 0,3 4-9 16,5-2-2-16,2 2-9 16,7 1-13-16,1 1 0 15,1 0-3-15,2 0 2 16,0 0 3-16,0 0-28 16,0 0 10-16,0 0-42 15,5 5 80-15,1 2 9 16,4 3-9-16,2 3 1 15,2-1 0-15,0 1 5 16,-2 2 1-16,0-3 14 16,-1 3 31-16,-4-3 22 15,-2-1-38-15,-2 0-15 16,-3 1-8-16,0-1-13 0,-28 6-24 16,0-2-122-1,-6-4-395-15</inkml:trace>
  <inkml:trace contextRef="#ctx0" brushRef="#br1" timeOffset="86636.2517">27529 1389 724 0,'0'0'295'0,"0"0"-152"0,0 0-42 15,0 0-14-15,0 0-23 16,0 0-7-16,0 0-15 16,101-13-13-16,-63 11-13 15,5 1-2-15,5 1-8 16,1 0 3-16,0 0-9 16,-4 0-7-16,-3 0-28 15,-2 3 1-15,-6 1 17 16,0 0 15-16,-2 0 2 15,1 0 0-15,0-1 13 16,1 0 7-16,2 0 8 16,5-2-8-16,1 1-7 0,2-1-11 15,3-1-1-15,2 2 5 16,1-1-6-16,0 3 0 16,0-4 0-16,-3 3 0 15,-3 0-1-15,-1-2-1 16,-4 1 2-16,0-1 0 15,2-1 0-15,0 0 0 16,0 0 8-16,4 0 4 16,0 0 0-16,1 0-11 15,0 0 0-15,2 0 8 16,0 0-3-16,1-3-6 16,-2 2 2-16,-1-1-1 15,-1 1 0-15,1 0-1 16,-3-1 1-16,1 2-1 15,1-4 0-15,1 3 0 0,-1-2 1 16,1 0-1-16,1 0 0 16,-1 0 0-16,-3 0 0 15,1 0-7-15,-3 1 5 16,-2-1-5-16,-1-1-3 16,-2 0-2-16,-3-1-10 15,2-1 8-15,-2 1 12 16,-2-2 2-16,2 1 14 15,-2 1 4-15,1-1-6 16,-1 2 1-16,0-1-12 16,2 2-1-16,1 2-20 15,2 0-34-15,4-2-68 16,-1 0 19-16,2-1 46 0,-1 1 20 16,0-1 28-16,-4-2-1 15,-5 2 10-15,-2-2 0 16,-7 1 27-16,-6 1 10 15,-2 1 13-15,-5 2-6 16,-2 1-25-16,2 0-18 16,1 0-1-1,0 0-6-15,0 0-6 0,2 0 12 16,0 0-1-16,-1 0 1 16,2-2 0-16,-4 2-1 15,-2-1-7-15,-1-1 7 16,-5 1 1-16,-1 0 8 0,0-3 33 15,0 2 29-15,-1-1 2 16,-8-1-8-16,-1-1-35 16,-6 1-13-16,0-2-16 15,0 2-32 1,3 0-29-16,0 1 13 0,3-1 22 16,4 1 11-16,2 0 14 15,1 0 1-15,0 2 0 16,1-1 0-16,1 1 13 15,-1 1 12-15,1-1-2 16,-2 1-10-16,0 0-7 16,2 0-5-16,-1 0 2 15,2 0 6-15,0 0-8 0,0 0 6 16,0 0 1-16,0 0-7 16,3 0-1-16,7 0 1 15,-1 1 0-15,5 6 9 16,1 0-8-16,1 2-1 15,2 1 8-15,0 1-9 16,-2 1 9-16,0 0 6 16,-3 1 1-16,-4-2 0 15,-5 1-3-15,-4 1-12 16,0-3 1-16,-6 3 4 16,-33 4-6-16,3-2-25 15,-3-5-350-15</inkml:trace>
  <inkml:trace contextRef="#ctx0" brushRef="#br1" timeOffset="93498.1239">25148 1059 20 0,'0'0'182'0,"0"0"-59"15,0 0-12-15,0 0-6 16,0 0 11-16,0 0-1 15,0-11-25-15,0 11-11 16,0-2-5-16,0 1-18 16,0 1-31-16,0 0 1 15,0 0 0-15,0 0-13 0,0 0-12 16,0 0 0-16,0 0 0 16,0 0-1-16,0 0 0 15,0 0-1-15,0-1 1 16,1-1 9-16,4 1-9 15,-1 1 1-15,-1 0 0 16,2 0 0-16,-4 0-1 16,2 0 0-16,0 0 0 15,3-1-1-15,-2 1 0 16,-1-1 1-16,4 1 0 16,-4-2 0-16,-2 2 0 15,1 0-20-15,-1 0-8 16,1 0-14-16,1 0 2 0,1 0 11 15,0 0-2 1,1 0 23-16,1 0-1 0,1-3-4 16,2 0 6-16,0 0 7 15,-1-1 1-15,-1 1 12 16,0 2-13-16,-2 1-51 16,-1 0-112-16,-2 0-45 15,-2 0-60-15</inkml:trace>
  <inkml:trace contextRef="#ctx0" brushRef="#br1" timeOffset="93580.2731">25288 1020 111 0,'0'0'94'0,"0"0"-54"16,0 0-28-16,0 0-11 15,0 0-1-15,0 0-94 16</inkml:trace>
  <inkml:trace contextRef="#ctx0" brushRef="#br1" timeOffset="93813.5199">25288 1020 205 0,'93'11'250'0,"-90"-11"-125"15,1-3-44-15,3 2-46 16,-2 0-24-16,-1-1-11 16,-1 2-10-16,0 0-48 15,-1 0-43-15,-1 0 19 16,2 0 56-16,-1 0 20 15,4 2 5-15,-5-2-29 0,5 0-2 16,0 0 1-16,6 0-10 16,1 0-110-16</inkml:trace>
  <inkml:trace contextRef="#ctx0" brushRef="#br1" timeOffset="93977.2981">25521 1026 211 0,'0'0'226'0,"0"0"-68"16,0 0 0-16,0 0-5 16,0 0-46-16,0 0-49 15,0 0-37-15,40-5-21 16,-29 5-89-16,-3 0-122 16,-2 0-98-16</inkml:trace>
  <inkml:trace contextRef="#ctx0" brushRef="#br1" timeOffset="94151.3331">25671 1026 447 0,'0'0'322'16,"0"0"-157"-16,0 0-60 16,0 0-25-16,0 0-52 15,0 0-28-15,0 0-67 16,38-5-90-16,-31 5-109 15,1 5-108-15</inkml:trace>
  <inkml:trace contextRef="#ctx0" brushRef="#br1" timeOffset="94339.4157">25886 1028 134 0,'0'0'637'16,"0"0"-383"-16,0 0-141 15,0 0-51-15,0 0-40 16,0 0-22-16,0 0-19 16,8-2-30-16,-2 2-38 15,3 0-75-15,2 0-102 16,-3 0-18-16</inkml:trace>
  <inkml:trace contextRef="#ctx0" brushRef="#br1" timeOffset="94494.6394">25886 1028 408 0,'103'13'319'16,"-103"-14"-133"-16,2 1-108 16,4-1-78-16,-2 1-153 15,2 0-94-15</inkml:trace>
  <inkml:trace contextRef="#ctx0" brushRef="#br1" timeOffset="94685.2827">26107 1042 1038 0,'0'0'324'15,"0"0"-324"-15,0 0-135 16,0 0-47-16,0 0-81 16,0 0-310-16</inkml:trace>
  <inkml:trace contextRef="#ctx0" brushRef="#br1" timeOffset="94846.7518">26244 1037 633 0,'0'0'519'0,"0"0"-519"16,0 0-82-16,0 0-207 0</inkml:trace>
  <inkml:trace contextRef="#ctx0" brushRef="#br1" timeOffset="95451.0294">24787 1094 253 0,'0'0'0'0</inkml:trace>
  <inkml:trace contextRef="#ctx0" brushRef="#br1" timeOffset="95689.4243">25245 1046 836 0,'0'0'147'0,"0"0"-147"16,0 0-218-16,0 0 5 16,0 0 1-16,0 0-94 0</inkml:trace>
  <inkml:trace contextRef="#ctx0" brushRef="#br1" timeOffset="95937.2766">25755 1033 582 0,'0'0'552'0,"0"0"-433"16,0 0-80-16,0 0-39 0,0 0-16 15,0 0-26 1,0 0-52-16,73-16-110 0,-52 16-42 16,1-1-261-16</inkml:trace>
  <inkml:trace contextRef="#ctx0" brushRef="#br1" timeOffset="96101.1179">26061 1015 163 0,'0'0'858'16,"0"0"-641"-16,0 0-150 16,0 0 12-16,0 0-10 15,0 0-69-15,0 0-5 16,85-10-134-16,-64 10-74 16,-5 0-180-16</inkml:trace>
  <inkml:trace contextRef="#ctx0" brushRef="#br1" timeOffset="96273.0454">26344 1012 738 0,'0'0'337'0,"0"0"-253"16,0 0-84-16,0 0-38 15,0 0-54-15,0 0-70 16,0 0-88-16,91 0-333 0</inkml:trace>
  <inkml:trace contextRef="#ctx0" brushRef="#br1" timeOffset="96471.5295">26592 1012 355 0,'0'0'693'0,"0"0"-472"16,0 0-93-16,0 0-13 15,0 0-51-15,0 0-53 16,0 0-11-16,49-9-78 16,-20 9-131-16,-6 0-166 15,-3 0-441-15</inkml:trace>
  <inkml:trace contextRef="#ctx0" brushRef="#br1" timeOffset="96621.4959">26834 1008 662 0,'0'0'640'16,"0"0"-520"-16,0 0-63 15,0 0-3-15,0 0-28 16,0 0-26-16,0 0-35 16,73 0-115-16,-54 0-80 15,2 0-372-15</inkml:trace>
  <inkml:trace contextRef="#ctx0" brushRef="#br1" timeOffset="96795.2466">27087 1008 649 0,'0'0'404'0,"0"0"-282"15,0 0-66-15,0 0 28 16,0 0-7-16,0 0-58 15,0 0-19-15,82 0-165 16,-61 1-220-16</inkml:trace>
  <inkml:trace contextRef="#ctx0" brushRef="#br1" timeOffset="96981.0943">27351 1002 588 0,'0'0'707'0,"0"0"-553"16,0 0-95-16,0 0-38 15,0 0-21-15,0 0-68 16,81-7-103-16,-53 7-158 16,-1 0-532-16</inkml:trace>
  <inkml:trace contextRef="#ctx0" brushRef="#br1" timeOffset="97151.906">27635 974 629 0,'0'0'684'0,"0"0"-528"16,0 0-66-16,0 0-13 15,0 0-36-15,0 0-41 16,0 0-67-16,88-6-188 15,-64 6-337-15</inkml:trace>
  <inkml:trace contextRef="#ctx0" brushRef="#br1" timeOffset="97341.5855">27966 939 1035 0,'0'0'560'16,"0"0"-483"-16,0 0-77 0,0 0-30 15,0 0-168-15,0 0-31 16,0 0-293-16</inkml:trace>
  <inkml:trace contextRef="#ctx0" brushRef="#br1" timeOffset="97505.2693">28169 886 704 0,'0'0'720'16,"0"0"-582"-16,0 0-99 16,0 0-39-16,0 0-61 15,0 0-187-15,0 0-388 0</inkml:trace>
  <inkml:trace contextRef="#ctx0" brushRef="#br1" timeOffset="97658.0401">28315 873 646 0,'0'0'457'15,"0"0"-457"-15,0 0-1030 16</inkml:trace>
  <inkml:trace contextRef="#ctx0" brushRef="#br0" timeOffset="147697.667">25845 7565 637 0,'0'0'207'15,"0"0"-128"-15,0 0-9 16,0 0 31-16,0 0 48 15,0 0-14-15,-14-13-35 16,11 13-38-16,0-3-14 16,-1 3 8-16,1-3 9 15,-3 0 5-15,0 2-21 16,-5-2-25-16,-4 0-10 16,0 2-3-16,-6-2 0 0,-2 0 3 15,-3 3 8-15,-2-1 13 16,1 1 14-16,0 0 12 15,0 0-15-15,4 0-21 16,2 0-8-16,1 4-5 16,2 2-3-16,2-2 13 15,0 0-11-15,0 2-1 16,0 0-9-16,0 1 0 16,-7 2 7-16,0 0-2 15,-4 4 7-15,-2-1 12 16,1 1-4-16,1 1 1 15,5-1 15-15,1 0-7 16,7 0-15-16,1 1-5 0,4 1-9 16,0 1 6-1,-1 1-5-15,1 4 5 0,-2 0 26 16,1 2-6-16,-1 3-18 16,-1 3-2-16,-1-3 11 15,-1 1-3-15,1 3-8 16,3-4-1-16,1 3-4 15,1-4-1-15,5 1 0 16,3-1 15-16,0 0 5 16,0 1 3-16,0 3-3 15,5-2-12-15,4 3 0 16,-2-2-3-16,1 0-5 16,2 2 1-16,-1-1 8 0,0 1-4 15,2 0 10 1,2-1-8-16,0-2-7 0,4-4 7 15,-1 1-8-15,4-5 2 16,0-1 4-16,1 0-5 16,5-2 8-16,-1-5-7 15,3 1-1-15,2-2 7 16,0-3-7-16,3 0 1 16,1-4-1-16,2 1-1 15,1-4 0-15,2 0-1 16,-3 0-11-16,-2 0 0 15,-2 0 6-15,-1 0-3 16,-1 0-4-16,-1-4-10 16,3-2 8-16,-2-1 5 0,-1 1 4 15,1-2 5-15,0-1-11 16,-2 0-3-16,1 1 0 16,-1-2 5-16,-4-2 4 15,2-2 5-15,-1 1-14 16,-1-3-8-16,-1-1-6 15,-1-3 6-15,-3 0 14 16,-3 0 3-16,1-2-9 16,-4-2 10-16,-1 1 5 15,0-6 1-15,1 2 0 16,-2 0 5-16,-2-1-5 16,1 0 1-16,-1-1 7 15,-3 2 9-15,-1 1 1 0,-1 0-12 16,-2 1-6-16,-2 0 0 15,0 1 0-15,0-2 13 16,0 3-13-16,0 0-1 16,-6 0-6-16,-3 0 6 15,-2-1-1-15,-4 2 1 16,0-5-1-16,-2 3-1 16,-1-3 1-16,0-2-9 15,-2-1 9-15,4 0 1 16,0 2-38-16,-1 1 10 15,-1 6 13-15,-6 3-15 16,-5 5-6-16,-12 5-15 16,-38 7-105-16,11 1-141 0,2 0-297 15</inkml:trace>
  <inkml:trace contextRef="#ctx0" brushRef="#br0" timeOffset="157871.242">22510 8001 9 0,'0'0'0'15,"0"0"-9"-15</inkml:trace>
  <inkml:trace contextRef="#ctx0" brushRef="#br0" timeOffset="163478.187">21537 7979 183 0,'0'0'208'15,"0"0"-82"-15,0 0-35 16,0 0 12-16,0 0-30 16,0 0-43-16,0 0-30 15,5 0-48-15,-5 0-26 16,0 0-41-16,0 0-66 16,0 0-136-16</inkml:trace>
  <inkml:trace contextRef="#ctx0" brushRef="#br0" timeOffset="165170.1298">21446 8019 441 0,'0'0'277'0,"0"0"-164"15,0 0-55-15,0 0 24 16,0 0 28-16,0 0-25 16,0 0-27-16,29-1-23 15,-21-2-8-15,1 3 2 16,1 0 3-16,1 0-7 16,1 0-11-16,2 0 4 15,4 0-5-15,-3 0-7 16,5 0 1-16,1 0-7 15,0 0 1-15,2 0-1 16,-3 0 1-16,-1 0 0 16,-3 0-1-16,0 0 0 0,1 4 0 15,2-2 0 1,4-1 0-16,-3-1 1 0,6 3-1 16,-1 1 0-16,2-1-1 15,-3-3 1-15,1 3-15 16,0 1 14-16,-1-1-12 15,-3 0-3-15,-1 1-19 16,-3-2 2-16,-1-2 12 16,0 3 20-16,0-3 0 15,7 3 1-15,2-3 0 16,5 0 1-16,3 1 0 16,-2-1-1-16,0 2 0 15,1-1 0-15,-3 2 0 16,-2 2 0-16,-2-4 0 15,-3 0-1-15,-5-1 1 0,-1 0 0 16,-5 0 1-16,1 0 9 16,0 0 15-16,3 0 1 15,0 0 0-15,1-2-12 16,2-3-6-16,-3 2-8 16,1 3 0-16,-2 0-1 15,-3 0-29-15,0 0-9 16,-3 0 10-16,0 0 21 15,-4 0 8-15,2 0 2 16,-2-1 14-16,-1-1 32 16,0-2 4-16,2 1-12 15,-1-3-5-15,2 3-19 0,1-4-10 16,0 4-6-16,0 0 0 16,-1-1-19-16,-1 4-28 15,-1 0-8-15,-4 0 1 16,0 0-14-1,0 0 26-15,-3 0 42 0,-4-3 6 16,-4 3 45-16,-4 0 18 16,-1-3 5-16,0-1 5 15,-6 1-12-15,2-1-13 16,-1-2-1-16,3 2 10 16,2-2 0-16,0-1-6 15,6 6-3-15,6-2-5 16,2 1-8-16,2 2-13 0,0 0-28 15,0 0-10-15,0 0-16 16,3 0 26-16,2 0 3 16,0 0-3-16,0 3 1 15,-1 0-1-15,1 4 2 16,0-4-1-16,2 3 7 16,3-3-7-16,5 5 11 15,5-1-10-15,3-1 14 16,6 4-16-16,-2-3-9 15,1 2 9-15,-2 1 13 16,-10 0-13-16,-4 0 0 16,-6 3-11-16,-6-3-1 15,0 4 12-15,-5-3 7 16,-13 0 46-16,-7-1 5 16,-3 3-7-16,-5-6-21 0,1 0-21 15,7 2-9-15,10-2-36 16,9-3-304-16,6 2-465 0</inkml:trace>
  <inkml:trace contextRef="#ctx0" brushRef="#br0" timeOffset="165886.0077">21972 8382 485 0,'0'0'666'16,"0"0"-433"-16,0 0-78 16,0 0-13-16,0 0-7 15,0 0-19-15,88-5-14 16,-26 0-24-16,25 4-31 16,-2-2-17-16,-9 0-14 0,-6 3-7 15,-19 0-9-15,7 0 0 16,5 0 0-16,-8 0-1 15,-2 0-5-15,-3 0-2 16,-3 0 7-16,-3 0 0 16,-3 0 1-16,-5 0 0 15,-8 0 1-15,-8 0-1 16,-7 0 0-16,-5 0 0 16,-7 0-5-16,-1 0-2 15,0 0 6-15,-13 0 1 16,-10-4 0-16,-3-3 1 15,-7 4 1-15,0-6 6 16,3 5 11-16,5-3 11 16,8 1 8-16,9 2-5 0,5 3-10 15,3 0-5 1,0 1-18-16,19 0-31 0,8 0 4 16,7 1 17-16,5 7 0 15,3 6-13-15,-1-2 3 16,-3 3 18-16,-5 2 2 15,-7-2 9-15,-7 1 7 16,-11-3-16-16,-8-1 1 16,0-3 28-16,-13 4 33 15,-13-2-25-15,-8-1-10 16,0 0-27-16,0-2-46 16,5-1-142-16,13-3-341 15,5-4-657-15</inkml:trace>
  <inkml:trace contextRef="#ctx0" brushRef="#br0" timeOffset="195894.8023">25357 7195 1077 0,'0'0'370'15,"0"0"-263"-15,0 0-57 16,0-10 36-16,0 9 80 16,0 0 32-16,0 1-51 15,0 0-39-15,0 0-28 0,0 0-12 16,0 0-4-16,0 0 14 15,0 0-1-15,0 0-14 16,0 0-27-16,0 0-16 16,5 6 3-16,0 8 4 15,2 1-9-15,1 5-6 16,0-2-6-16,0 0-5 16,-2 0-1-16,-1 1 0 15,-5-5-1-15,0 1-6 16,0-1-4-16,-14-4-5 15,-2 0 10-15,-5 0 6 16,2-3 18-16,-4-4-6 16,3-3 1-16,3 0 0 15,1 0-1-15,4-11-4 16,3-8 5-16,1 0 1 0,7-8-14 16,-1 0-8-16,2-1-7 15,0 0 14-15,0 2 0 16,0 5 0-16,0 0-13 15,0 3 4-15,0 2 1 16,0 0-1-16,0 2 8 16,0 3 1-16,0-2 0 15,0 2-1-15,0 0 2 16,0 1 0-16,0-1 0 16,0 6-6-16,0 1 6 0,0 1 15 15,0 3-15 1,2 0 0-16,8 0 0 0,2 0 16 15,6 0 5-15,5 0 0 16,5 6 5-16,6-3 4 16,8-3-3-16,3 0-12 15,2 0 8-15,0 0-22 16,-4 0 5-16,-7 0-6 16,-7-6-12-16,-6 0-43 15,-10-1-44-15,-7 4-130 16,-4-1-555-16</inkml:trace>
  <inkml:trace contextRef="#ctx0" brushRef="#br0" timeOffset="202507.7872">25829 7254 552 0,'0'0'868'0,"0"0"-669"15,0 0-120-15,0 0 36 16,0 0 106-16,0 0-17 0,0 0-68 16,0 0-46-16,0 0-20 15,2 0-9-15,2 0 8 16,6 0-8-16,3 0-15 15,3 0-12-15,8 0-17 16,6 0-16-16,6 0 6 16,3 0-7-16,-1-5-29 15,-3 2-29-15,-9 2-9 16,-6-1-9-16,-8 2-16 16,-6 0-19-16,-5 0-82 15,-1 0-139-15,0 0-260 16,-7 0-467-16</inkml:trace>
  <inkml:trace contextRef="#ctx0" brushRef="#br0" timeOffset="202855.5319">25929 7107 527 0,'0'0'881'0,"0"0"-607"16,0 0-79-16,0 0 25 15,0 0 9-15,0 0-50 16,0 0-48-16,-1-5-71 16,18 5-27-16,9 0-20 15,9 0-13-15,6 0-45 16,10-3-136-16,-9 0-393 16,-9-1-461-16</inkml:trace>
  <inkml:trace contextRef="#ctx0" brushRef="#br0" timeOffset="205608.2768">26414 7040 939 0,'0'0'373'0,"0"0"-241"15,0 0-42-15,0 0 53 16,0 0 58-16,0 0-15 16,0 0-61-16,0-7-30 15,0 7-11-15,0 0-8 16,0 0-8-16,0 0-11 15,0 0-17-15,0 0-7 16,0 0-8-16,0 0-5 0,0 0-1 16,0 0-4-16,0 0-14 15,0 7 0-15,0 7 6 16,0 6 26-16,0 5-12 16,-1 0-9-16,-1 1-3 15,1-1 4-15,-2-2-2 16,0-3-5-16,0 3-5 15,0-3 0-15,0-3 5 16,0-1-6-16,1-4 0 16,1-4 1-16,1-4-1 15,0 0-35-15,0-2-69 16,0-2-81-16,0 0-120 16,5-9-370-16,1-4-695 0</inkml:trace>
  <inkml:trace contextRef="#ctx0" brushRef="#br0" timeOffset="205985.7857">26586 7024 859 0,'0'0'783'0,"0"0"-650"15,0 0-76-15,0 0 69 16,0 0 85-16,0 0-23 16,0 0-71-16,0 0-41 15,0 10 12-15,0 7-8 0,0 6-11 16,0 0-32-16,0 6-7 16,0-2 0-16,0-1-14 15,0 3-4-15,0-4-11 16,0-1 0-16,0-3 0 15,-3-4 0-15,0-1 0 16,0-5-1-16,1-5-1 16,1-2-14-16,1-4-76 15,0 0-36-15,0 0-52 16,0-11-188-16,5-4-499 0</inkml:trace>
  <inkml:trace contextRef="#ctx0" brushRef="#br0" timeOffset="206329.6978">26395 6988 345 0,'0'0'1332'15,"0"0"-1083"-15,0 0-180 16,0 0 32-16,0 0 90 16,0 0-11-16,0 0-52 15,-5-3-57-15,7 3-37 0,16 0-8 16,4 0 7-16,13 0-2 16,5 0-19-16,5 0-6 15,2 0-5-15,-2 0-1 16,-2 0 0-16,-8 3-24 15,-7-3-50-15,-10 0-30 16,-6 3-18-16,-9 1-86 16,-3 3-190-16,0-2-281 15,-3-1-422-15</inkml:trace>
  <inkml:trace contextRef="#ctx0" brushRef="#br0" timeOffset="207278.0232">26845 7020 954 0,'0'0'334'0,"0"0"-116"0,0 0-52 16,0 0 44-16,0 0 10 15,0 0-67-15,0 0-45 16,22-16-26-16,-21 16-24 16,1 0-6-1,0 14 6-15,0 2 9 0,-1 7-15 16,1 3-26-16,-1 1-11 15,1 2-7-15,-1-1-7 16,1-2-1-16,-2-1 0 16,1-4-1-16,-1-4 0 15,2-5-1-15,-2-5-5 16,0-1 1-16,1-3 0 16,-1-3 6-16,0 0 6 15,0-3 11-15,2-11-11 0,2-6-6 16,3-5 1-16,1-8-1 15,3 1 6-15,-1-5-5 16,3 3 8-16,1 2 12 16,1 6-4-16,0 2-4 15,3 8-12-15,0 2 1 16,3 2-1-16,1 4 10 16,0 2-10-16,-1 6 0 15,2 0 0-15,-3 0-1 16,-3 3 0-16,-1 4-9 15,-5 3-5-15,-2 0-98 16,-6-3-95-16,-3 1-275 16,0-4-159-16,0-4-569 0</inkml:trace>
  <inkml:trace contextRef="#ctx0" brushRef="#br0" timeOffset="207637.9754">27314 6733 468 0,'0'0'1284'16,"0"0"-1025"-16,0 0-127 16,0 0 18-16,0 0-15 15,0 0-58-15,0 0-42 16,54-10-23-16,-38 10-12 16,2 4 7-16,-3 3-7 15,0 1 6-15,-3 2-5 16,-5 1 1-16,1-1-2 15,-7 5-1-15,-1-3 1 16,0 3 1-16,-15 1 6 16,-1-1-5-16,-5-2 20 15,3 0 17-15,5-3 3 0,2-3 10 16,7-3 0-16,4-2-19 16,0-1-15-16,22-1-13 15,30 0-5-15,-5 0-189 16,-1 0-633-16</inkml:trace>
  <inkml:trace contextRef="#ctx0" brushRef="#br0" timeOffset="215496.2892">24183 9410 523 0,'0'0'885'16,"0"0"-708"-16,0 0-102 15,0 0 81-15,0 0 49 16,0 0-4-16,1 39-50 16,4-23-51-16,0 4-38 15,3-1-20-15,-1-1-27 16,2 0-14-16,-1-1 5 15,-2 0 0-15,-2 2-6 16,-4-4 0-16,0 1-8 16,0-1-5-16,-9-4 4 15,-7 2 0-15,-5-6 1 0,0 1 8 16,-1-6 0-16,1-2 0 16,4 0 9-16,1 0 9 15,4-10 1-15,3-4-5 16,2-3 0-16,2-3-6 15,4 1-2-15,1-1-5 16,0 1 1-16,0 1-1 16,0 0 1-16,0 1-1 15,-2 1-1-15,1-1 1 16,-4 0-1-16,2 1 1 16,0 0 0-16,0 0 1 15,2 2 5-15,1 0 7 16,-5 1 3-16,5 4 3 0,0-1 7 15,0 0 17 1,0 3 9-16,0 4-20 0,0-1-16 16,0 0-8-16,0 2-7 15,0 2-1-15,0 0 0 16,0 0 0-16,8 0 0 16,-1 0-1-16,5 0 2 15,4 0-1-15,5 0-1 16,2 0 6-16,7 0-5 15,3 0 0-15,7 0 0 16,-3 0 0-16,-1-3-1 16,-2-1-15-16,-5 4-19 15,-9 0 0-15,-6 0-17 16,-5 0-36-16,-2 0-21 0,-4 0-45 16,0 6-71-16,2 3-141 15,-1-1-283-15</inkml:trace>
  <inkml:trace contextRef="#ctx0" brushRef="#br0" timeOffset="215979.3533">24578 9557 586 0,'0'0'665'0,"0"0"-452"16,0 0-49-1,0 0 59-15,0 0-6 0,0 0-65 16,0 0-43-16,25 0-21 15,-4 0-35-15,2-2-32 16,2-3-21-16,0-1-6 16,-3 5-23-16,-5-2-18 15,-4 1-43-15,-7 2-74 16,-6 0-92-16,0-3-133 16,0 3-328-16</inkml:trace>
  <inkml:trace contextRef="#ctx0" brushRef="#br0" timeOffset="216189.6519">24573 9435 1303 0,'0'0'539'16,"0"0"-474"-16,0 0 53 15,0 0 60-15,0 0-73 16,114 0-105-16,-76 0-34 16,-6-3-325-16,-8 0-618 0</inkml:trace>
  <inkml:trace contextRef="#ctx0" brushRef="#br0" timeOffset="216904.0672">25078 9319 977 0,'0'0'873'0,"0"0"-727"16,0 0-98-16,0 0 61 15,0 0 47-15,0 0-40 16,0 0-43-16,3-16-20 16,-3 16-10-16,0 0 2 15,0 0 16-15,0 0 2 16,1 3-13-16,-1 8 6 15,4 5 12-15,-1 7-12 16,0 3-19-16,0 4-9 16,2 0-17-16,-2-4-5 0,0 1-6 15,0-4 0-15,-1-6-5 16,-2-1-22-16,1-4-9 16,-1-4-6-16,0-1-37 15,0-4-57-15,4-3-80 16,1 0-316-16,2 0-239 0</inkml:trace>
  <inkml:trace contextRef="#ctx0" brushRef="#br0" timeOffset="217220.8104">25240 9313 1523 0,'0'0'575'0,"0"0"-499"16,0 0 50-16,0 0 49 16,0 0-4-16,0 0-47 15,0 0-71-15,0 3-12 16,0 17 44-16,0 7-24 16,0 2-21-16,0 5-2 15,0-2-8-15,0-2-12 16,0-3-9-16,5-4-8 15,-1-4 5-15,1-4-6 16,-1-3-1-16,-1-6-17 16,0 1-27-16,-1-4-31 15,-2-2-57-15,0-1-103 16,0 0-312-16,0-4-412 0</inkml:trace>
  <inkml:trace contextRef="#ctx0" brushRef="#br0" timeOffset="217458.4395">24939 9231 1405 0,'0'0'669'16,"0"0"-572"-16,0 0-32 15,0 0 117-15,0 0 42 0,82 12-58 16,-37-8-81 0,8 2-52-16,3-5-33 0,24-1-97 15,-16-10-259-15,-10-3-790 16</inkml:trace>
  <inkml:trace contextRef="#ctx0" brushRef="#br0" timeOffset="219801.9712">25497 9274 411 0,'0'0'524'0,"0"0"-336"15,0 0-2-15,0 0 39 16,0 0 25-16,0 0-3 15,0 0-60-15,0-10-46 16,0 10-59-16,0 0-42 16,0 0-12-16,0 0 2 15,1 0 11-15,1 3 1 16,-1 6 1-16,4 8 3 16,-1 0-17-16,5 9-11 15,2-2-9-15,-1 5-9 0,2 0 0 16,-3-3-5-16,0-2 5 15,-3 2 0-15,0-7-1 16,-5-4-11-16,-1-5 5 16,0-4 1-16,0-3 6 15,0 0 0-15,0-3 23 16,-1 0 15-16,-1 0 25 16,2-12-5-16,0-5-26 15,0-9-19-15,6-4-13 16,5-3 1-16,4 0 0 15,-3 3 0-15,0 8 0 16,-2 4-1-16,-1 2 0 16,-1 5 0-16,-1 1-1 15,0 1 1-15,2 0 8 16,0 2 4-16,3 0-3 0,0 0-9 16,3-2-6-16,2 5-3 15,2-2-12-15,-1 6-20 16,1 0-15-16,-5 0-56 15,-4 10-73-15,-10 13-208 16,0-1-336-16,-2-1-653 0</inkml:trace>
  <inkml:trace contextRef="#ctx0" brushRef="#br0" timeOffset="220302.3747">25915 9490 831 0,'0'0'604'0,"0"0"-484"16,0 0-44-16,0 0 71 0,0 0 77 16,0 0-41-1,0 0-74-15,-45 4-28 0,31 7-29 16,0 5-3-16,1-2 0 15,0 4 9-15,4-1-7 16,3 0-20-16,5-3-17 16,1-4-14-16,0 0 0 15,10-7 5-15,9-3-5 16,3 0-36-16,4 0-15 16,1-14-1-16,-2-3 16 15,-2-2-7-15,-8 2 2 16,-8 3 14-16,-5 3 27 15,-2 1 1-15,-9 6-1 16,-27 1-9-16,2 3-126 0,2 0-519 0</inkml:trace>
  <inkml:trace contextRef="#ctx0" brushRef="#br0" timeOffset="220890.0621">25806 8884 1431 0,'0'0'553'16,"0"0"-473"-16,0 0 44 15,0 0 61-15,0 0-52 0,0 0-66 16,0 0-47-16,58-10-13 16,-36 10-1-16,-1 0-6 15,0 0 0-15,-6 10-5 16,-3 3-4-16,-8 4 2 15,-4 1 6-15,0 0 1 16,-4 2 9-16,-11-1 4 16,1-2 17-16,0-4 9 15,2-3 28-15,6 0-2 16,3 0-23-16,3-3-31 0,0-1-10 16,19 1-1-1,11-1-7-15,19-2-199 0,-7-1-537 16,-8-3-758-16</inkml:trace>
  <inkml:trace contextRef="#ctx0" brushRef="#br0" timeOffset="221669.5905">26287 9590 973 0,'0'0'572'16,"0"0"-476"-16,0 0-7 16,0 0 65-16,0 0 18 15,0 0-29-15,0 0-35 0,-33-3-26 16,28-10-30-16,0-4-18 15,2-2 6-15,0-11 0 16,3-3-18-16,0-4 13 16,0-9-1-16,0 3 5 15,0-4 4-15,3 6-19 16,3 4 4-16,3 6 15 16,-1 6 10-16,2 4-13 15,2 1-12-15,2 1-13 16,-1 6-3-16,2 0-10 15,0 0 7-15,-2 4-8 16,-2 1 4-16,-4 4-5 16,0 2-6-16,-5 2 6 0,-1 0-9 15,1 0-5 1,1 6 13-16,0 11 1 0,2 6 0 16,-1 3 14-16,1 7 2 15,2 1 2-15,0 5-4 16,1 0-2-16,-1-2-5 15,1-1-7-15,-4-3 0 16,-2 0 0-16,-2-6-7 16,0 0 6-16,0-5 1 15,0-2-1-15,-5-3 1 16,-2-4 0-16,2-3 0 16,1-4 0-16,2 0 0 0,1-5-14 15,1-1-52 1,0 0-113-16,1-7-351 0,7-5-722 15</inkml:trace>
  <inkml:trace contextRef="#ctx0" brushRef="#br0" timeOffset="221836.1635">26280 9360 901 0,'0'0'1261'16,"0"0"-1097"-16,0 0-114 16,0 0 8-16,0 0-4 15,110-4-54-15,-65 1-186 0,-5-3-651 16</inkml:trace>
  <inkml:trace contextRef="#ctx0" brushRef="#br0" timeOffset="223404.5695">26419 8850 846 0,'0'0'622'0,"0"0"-482"15,0 0 45-15,0 0 72 16,0 0-40-16,0 0-51 15,0 0-54-15,0-12-14 16,1 11 5-16,5-3-35 0,3-2-44 16,5 4-1-1,1-2-4-15,4 0-17 0,2 2-1 16,-2 2 0 0,-1 0-1-16,-6 0-2 0,-3 0-4 15,-5 3-6-15,-2 5 2 16,-2 3-4-16,0-1 7 15,-7 4 7-15,-5-1 7 16,1-3 7-16,-1 3-1 16,3-6-1-16,3 3 6 15,3-5 6-15,3 2-11 16,0-1-4-16,0 1-8 16,8 0 0-16,10 0 9 15,4 0-10-15,4-4-25 16,2 0-89-16,3-3-129 0,-6 0-331 15,-6-3-365-15</inkml:trace>
  <inkml:trace contextRef="#ctx0" brushRef="#br0" timeOffset="223903.8172">26878 8838 803 0,'0'0'604'15,"0"0"-436"-15,0 0 57 0,0 0 49 16,0 0-49-16,0 0-68 15,0 0 4-15,-20 28 6 16,6-4-60-16,-2 5-32 16,-2 4-28-16,-2-2-29 15,0 4-18-15,1-4 0 16,2-4 0-16,2-4-1 16,1-4-23-16,5-2-27 15,3-4-61-15,3 0-70 16,3-6-152-16,0-3-426 15,5-4-180-15</inkml:trace>
  <inkml:trace contextRef="#ctx0" brushRef="#br0" timeOffset="224620.9356">26892 9060 1460 0,'0'0'638'0,"0"0"-543"16,0 0 47-16,0 0-2 15,0 0-51-15,0 0-40 16,0 0-18-16,70-11-2 16,-57 11-9-16,-4 0-8 15,-1 0-11-15,-4 3 0 16,-4 5-1-16,0 1 0 15,-1 4 11-15,-11-3 11 0,1 3 13 16,0-3-1-16,0 0-1 16,3 0-8-16,2-3-5 15,1-2-10-15,0-1-4 16,4-1 3-16,-1 0 0 16,2-2-9-16,0-1 1 15,0 3 10-15,0-2-11 16,0 1 11-16,0-1 1 15,0-1-3-15,0 0-3 16,0 0-6-16,0 0 6 16,0 0 3-16,0 0 13 15,0 0 20-15,0 0-14 0,0 0 2 16,0 0-13-16,2 0-7 16,2 0-10-16,3 0 1 15,-1 0 0-15,2 0 0 16,-3 0-1-16,-1 0-6 15,-2 0 6-15,-1 0-2 16,2 3 1-16,-3 0-5 16,1 1 6-16,1-2 0 15,1 6 1-15,0-3 4 16,-2 2-4-16,2-1 6 16,-1 1-7-16,-1-3 0 15,-1 3 0-15,0-1-1 16,0 1-8-16,-3 2 3 0,-10-1 6 15,-6-2 8 1,-5 4 7-16,2-5-3 0,0-1 3 16,6 2-6-16,5-5 1 15,5 3-10-15,5-2-1 16,1-1-56-16,0 2-105 16,11 0-293-16,-2-2-760 0</inkml:trace>
  <inkml:trace contextRef="#ctx0" brushRef="#br0" timeOffset="225509.4128">23283 9647 918 0,'0'0'674'15,"0"0"-496"-15,0 0 34 16,0 0 44-16,0 0-59 16,100-43-67-16,-73 36-60 15,-2 3-25-15,0-2-18 16,1 3-9-16,-4 2 0 15,5-1 3-15,1 1-1 16,4-1-9-16,1-2-2 16,1 2-9-16,0-3 0 15,-4 1 0-15,-5-2-62 16,-7 4-46-16,-9 2-11 16,-7 0-59-16,-2 0-115 15,-15 0-89-15,-9 5-120 16,2-1-47-16</inkml:trace>
  <inkml:trace contextRef="#ctx0" brushRef="#br0" timeOffset="226134.0746">23389 9538 546 0,'0'0'380'16,"0"0"-211"-16,0 0 59 0,0 0 50 16,0 0-54-16,0 0-26 15,0 0-40-15,77-26-26 16,-42 22-26-16,2 4-42 16,5-3-34-16,3 2-18 15,1 1-12-15,-1-2-5 16,-8 2-22-16,-3 0-28 15,-8 0-22-15,-7 0 3 16,-9 0 2-16,-5 0-41 16,-4 0-45-16,-1 0 28 15,0-4-39-15,-1-4-109 16,-7 0 139-16,2-3 81 16,-1-2 33-16,-2-1 20 15,5-1 5-15,-4 2 65 16,2 2 101-16,0 2 36 0,0 2-11 15,0 5-31-15,2-3-24 16,1 5-23-16,0-3-20 16,0 3-10-16,3 0-12 15,0-1-5-15,0 1-10 16,0 0-8-16,0 1-26 16,3 12-10-16,7 5-11 15,5 1 8-15,3 1-1 16,3 3-7-16,3-3 5 15,-6-4-6-15,-1 1 1 16,-4-4-1-16,-7 0-1 16,-6-1 1-16,0 3 1 15,-12-3 26-15,-11 2 17 0,-7 0-9 16,-1-1-19-16,-9 6-16 16,8-2-169-16,9-4-847 0</inkml:trace>
  <inkml:trace contextRef="#ctx0" brushRef="#br0" timeOffset="244693.1423">30486 7101 618 0,'0'0'649'0,"0"0"-523"15,0 0-81-15,0 0-30 16,0 0 15-16,0 0 49 16,22 0 17-16,-16 0-25 15,0-4-31-15,0 3-18 16,0-3-6-16,1 1 20 15,-2-2 40-15,0 0-8 16,-2 0-33-16,1-2-10 16,-2-2 7-16,1 1-7 15,0-4 6-15,1 1-12 0,-1-3-4 16,0 0-5-16,0 0-4 16,-2 0-5-16,2-1-1 15,-3-3 3-15,0 4-2 16,0-3 14-16,0 1-8 15,0-2-6-15,0 1 0 16,0-4 1-16,-4-1 0 16,-1 0 4-16,-2-2-5 15,1-1 0-15,-1 1-1 16,-3 0 0-16,0 6 0 16,1-1 0-16,0 5-1 15,2 2 0-15,0-1 1 16,2 3 1-16,5 0-1 0,0 0 5 15,0 0-5-15,0-1-16 16,0-2 3-16,1 0 7 16,1 1 4-16,-2 1-6 15,0-1-3-15,-2 1-2 16,-7-1 13-16,-1 4 0 16,0 0 9-16,2 1 14 15,4 0 2-15,0 3-2 16,4-4 5-16,0 3 13 15,0-1-5-15,0-1-19 16,0 2-8-16,0 3 0 16,0-1-8-16,0 3 5 0,0 0-6 15,0-1 0 1,0 1 5-16,0 0 11 0,0-2 10 16,0 2 11-1,0 0 10-15,0 0-4 0,0 0-10 16,0 0-3-16,0 0-3 15,0 0-17-15,0 0-9 16,0 0-1-16,0 0-1 16,0 0-16-16,0 6 5 15,-7 4 12-15,-5 3 1 16,2 0 0-16,-3-2 0 16,3-2 0-16,3 2 0 15,1-5 0-15,-1 0-1 16,2-1 1-16,2-3 0 15,0 2-1-15,0-2 0 0,2-1 0 16,1-1-1 0,0 2 1-16,0-2-1 0,0 0 0 15,0 0 0-15,0 0 0 16,0 0 0-16,0-3 1 16,0-7-1-16,10-3-25 15,2-2 18-15,1-2-5 16,2 3-10-16,-3-2 22 15,0 2-1-15,-2 0 1 16,0 3 1-16,-3-1 1 16,1 4 11-16,-3 1 9 15,-2 6 3-15,0-1 18 0,-1 2-4 16,-2 0-17 0,1 0-21-16,2 0-14 0,5 3 14 15,4 12 0-15,3 5 0 16,13 14-65-16,-4-3-247 15,-2-7-714-15</inkml:trace>
  <inkml:trace contextRef="#ctx0" brushRef="#br0" timeOffset="248556.905">28060 6635 224 0,'0'0'1092'0,"0"0"-861"15,0 0-159-15,0 0 3 16,0 0 47-16,0 0 47 16,0 0-3-16,-1 3-26 15,7-3-30-15,0 3-35 16,2-1-18-16,0-2-34 15,-1 0-6-15,5 0-11 16,-1 0-6-16,-1 0 2 16,3 0 4-16,-2-5-6 15,1-2-1-15,3-3-7 16,-3-3-2-16,4 0 9 16,1-4-8-16,1 0-1 15,1-1-5-15,-1 1-3 16,0 0-6-16,-3 0 12 0,-4 6-10 15,-1-2 4-15,-3 2 6 16,-2 0-6-16,-1-2 7 16,2 2 2-16,-2-2-14 15,2-1 3-15,-1-3 5 16,1 0-3-16,0 0 8 16,0 0-18-16,-2 3-14 15,-1 3-1-15,0 0-1 16,-1 4 18-16,-2 0-17 15,0 1 5-15,0 0 27 16,0-1 10-16,0 1 1 0,0-2 0 16,0-1 2-1,0-1-1-15,0 1 0 0,0-2 5 16,0 2 2-16,0 1-7 16,0-2-1-16,-3 0 0 15,1 3-10-15,-1-2-6 16,2 3 10-16,1 1-6 15,0-3 4-15,0 0 7 16,0 0 1-16,-2 0-1 16,2-1 1-16,0-1 0 15,-1 0 1-15,-1 2 5 16,2 1 15-16,-1 1 9 16,1 2-9-16,0-1-1 15,0 4 13-15,0-2 5 16,0 2-6-16,0-1-2 0,0 1-6 15,0-2-5-15,0 0-7 16,0 2-11-16,0-1 0 16,0-2 8-16,0 2-3 15,0 2-5-15,0 0 8 16,0 0 3-16,0 0-5 16,0 0-5-16,0 0 10 15,0 0 6-15,0 0-8 16,0 0-10-16,0 0-1 15,0 0-8-15,0 0 0 0,-2 8 8 16,-7 3 1 0,0 3 0-16,-1 2 1 0,-3 0-1 15,0-3 1-15,2 2 1 16,3-2 4-16,1-5 5 16,2 0-2-16,1-2-8 15,1-2 5-15,1-1-5 16,0-3 0-16,2 3 0 15,-2-3 5-15,2 0-5 16,0 0 0-16,-2 0 0 16,2 0-1-16,0 0-2 15,-1 0 1-15,-1 0 0 16,2 0 1-16,0 1 0 16,0-1 2-16,0 0 9 15,0 0 1-15,0 0 3 16,0 0 4-16,0-1 19 15,0-9-19-15,7-3-18 0,1-1 8 16,-2-1-8-16,0 2-1 16,0-1 0-16,1 1 0 15,-2 0 1-15,1 2-1 16,0-2 0-16,0 4 0 16,0 2 9-16,0 3 8 15,-2-1 2-15,-2 4-4 16,-2 1-5-16,1 0-9 15,-1 0 0-15,0 0-1 16,0 0 2-16,0 0-1 16,2 0 0-16,-1 0 24 15,2-3 11-15,2 3-12 16,-2 0-5-16,0 0 1 0,3 0-8 16,0 0-12-16,1 18-7 15,5 7 0-15,6 13 6 16,21 24-22-16,-5-7-176 15,3-8-801-15</inkml:trace>
  <inkml:trace contextRef="#ctx0" brushRef="#br0" timeOffset="252907.4453">30389 6317 474 0,'0'0'210'16,"0"0"-117"-16,0 0 30 16,0 0 42-16,0 0-12 15,0 0-8-15,1 0-58 0,-1 0-34 16,0 0-26-16,2 0-26 16,-2 0 6-16,1 0-7 15,-1 0-13-15,2 0 13 16,-1 0 0-16,2 0 9 15,0 3-4-15,1 1 8 16,0-1-1-16,0 6 0 16,1-1 4-16,1 1-8 15,-2-2-7-15,4 0 1 16,0 1-2-16,2-4 3 16,0 0-3-16,2-3 11 15,0-1-5-15,0 0 0 0,3 0-6 16,0-5 1-16,0-3-1 15,0 0-16-15,-1-1 5 16,2 1 1-16,-3 0 10 16,-3 1 9-16,1 3 4 15,-1 1-1-15,-2 2-11 16,1-1 6-16,-1 2-6 16,0 0 0-16,-1 0 8 15,-1 0-2-15,3 0-6 16,-1 0 0-16,-1 2 5 15,1 2-4-15,2 2-1 16,-2-1 1-16,1 0-1 16,-2-1 0-16,3 2-1 15,1-2 1-15,0-1-1 16,3 0-11-16,0 0-20 0,2-2-1 16,1-1-4-16,2 0-6 15,-1 0-5-15,-3 0 35 16,1 0 12-16,-4 0 6 15,-3-1 4-15,0 1 19 16,-2 0-6-16,-1 0-17 16,2 0 1-16,4 0 1 15,-2 0 6-15,2 1-4 16,2 4 1-16,-1-2 3 16,-1 0-1-16,0 0-3 15,-1 1-1-15,0 2-8 0,-2-1-1 16,2 1-2-1,-1-2-12-15,-2 0-11 0,1-1 0 16,1 0 15-16,-1-3-9 16,0 0-6-16,3 0-15 15,-2 0 25-15,1-3 15 16,0-1 12-16,-1-2 27 16,-4 2 14-16,0 1 6 15,-5 2 0-15,2 1-26 16,-3 0-17-16,4 0-15 15,-1 0-1-15,2 0 0 16,1 0 2 0,2 2-1-16,3 3 0 0,1-1-1 15,2-1 2-15,1 0-1 0,0-2 1 16,1-1-2-16,-2 0-19 16,0 0-10-16,-2 0 17 15,-2-3 12-15,-3-4 13 16,-4 3 11-16,-2-3 19 15,-1 0 23-15,0 1 51 16,0 2-28-16,0 0-55 16,2 0-19-16,2 1-11 15,2 0-4-15,4-2-65 16,1-1 31-16,-2 2 10 16,-2-1 3-16,-2 4 20 15,-4-1-9-15,-1 2-39 16,-1 0-127-16,-8 0-445 0</inkml:trace>
  <inkml:trace contextRef="#ctx0" brushRef="#br0" timeOffset="287987.42">1930 11654 166 0,'0'0'403'0,"0"0"-187"0,0 0-89 16,0 0-14-16,0 0 24 15,8-12 18-15,-5 9-24 16,-2 0-18-16,1 3-1 15,-2 0-1-15,0-1 36 16,0 1 9-16,0 0-33 16,0 0-30-16,0 0-27 15,0 0-20-15,0 0-9 16,0 0-10-16,0 0-15 16,0 0-6-16,0 0-5 15,0 1-1-15,0 9-1 16,0 3 0-16,0 6 1 15,0 1 0-15,0-1 0 16,0 5 0-16,0-1 0 16,0 3 1-16,0 0-1 0,0 1 0 15,0 0 0-15,0-1 0 16,0 3 1-16,0-2-1 16,0 3 1-16,-5-3 1 15,-1-1 7-15,3-3-8 16,0 1 0-16,-1-5 0 15,1-3 1-15,3 1-2 16,0-7 1-16,0 0-1 16,0-3 0-16,0-4 0 15,0-1 0-15,0 1 0 16,0-3-1-16,0 0 0 16,0 0 1-16,0 0 0 15,0 0 0-15,0-3-8 0,0-6-9 16,0-7 0-16,0-1 8 15,0-3-3-15,0 1-8 16,0-2-11 0,7 1 22-16,-1 1 8 0,2-1 0 15,-2 6-1-15,0 2 1 16,1 2 0-16,-4 3 1 16,3 0-1-16,0 1-7 15,0 1-1-15,4 0-4 16,-1 5 6-16,-1 0-7 15,2 0-2-15,-1 0 6 16,3 3 4-16,0 7 6 16,0 4 0-16,0 2 0 0,0 0 0 15,-3 1 0 1,0 2 0-16,-2-2 0 0,-4 4 0 16,-3-3 1-16,0 2 5 15,0-3 2-15,0-3 3 16,-10-1 6-16,1-1 12 15,-6-1 14-15,-6-2-1 16,0-2-5-16,-7 0-15 16,-2-1-5-16,-1-3-16 15,1-3-1-15,9 0-26 16,3-3-122-16,12-4-352 16,3-2-440-16</inkml:trace>
  <inkml:trace contextRef="#ctx0" brushRef="#br0" timeOffset="289015.7985">2397 12035 1008 0,'0'0'550'0,"0"0"-486"16,0 0-43-16,0 0 94 15,0 0 80-15,0 0-50 16,0 0-75-16,6-10-20 15,-6 10 11-15,0 0 9 16,0 0 1-16,-1-1-18 16,-7-2-16-16,-5 3-16 0,-1-3 13 15,-5 3 13 1,4 0-10-16,0 0-9 0,0 3 2 16,2 4-9-16,1 6 9 15,3-3-15-15,-3 6-5 16,6 2-3-16,0-2 5 15,6 3-4-15,0-5-7 16,0 1 5-16,0-3-4 16,3-2-1-16,3-4 1 15,3 0-2-15,0-6-13 16,-3 3-10-16,3-3-2 16,4 0 0-16,-1 0 1 15,3-9-21-15,0-4 6 16,4-2 20-16,-5-2 12 15,2-1 6-15,-4 4 1 0,-1-1 0 16,-4 1 11-16,-1 1 20 16,-3 6 7-16,-3 0 8 15,0-2-6-15,0 6 0 16,0-4 2-16,0 6-15 16,0-2-9-16,0 3-6 15,0 0 0-15,0 0-3 16,0 0-9-16,0 0-1 15,0 0 0-15,0 3-13 16,0 8 14-16,0 5 8 16,0 0 4-16,0 4-6 15,0 0-6-15,0 0 0 16,0-3-30-16,0-4-133 0,12 3-142 16,1-6-427-1,-2-4-582-15</inkml:trace>
  <inkml:trace contextRef="#ctx0" brushRef="#br0" timeOffset="289550.1997">2566 11962 918 0,'0'0'724'0,"0"0"-619"16,0 0-70-16,0 0 141 16,0 0 84-16,0 0-106 0,0 0-64 15,0 4 5-15,0 6 35 16,0 5-48-16,0 3-28 16,0 1-20-16,0 1-13 15,0-1-12-15,0 4 3 16,3-3-11-16,4 0 0 15,-4-3 0-15,0-3-1 16,-1-4 2-16,-1-1-1 16,-1-6-1-16,2 0 1 15,-2 0-1-15,0-2 1 16,0-1 7-16,0 0 1 16,0 0 4-16,0-13 1 0,0-7-13 15,1-3-1-15,4-7 0 16,1 4-18-16,1-1 0 15,2 4 10-15,0 6 7 16,4 4-5-16,-2 4 6 16,-2-1-1-16,4 7 0 15,-2-1-7-15,-1 4 8 16,-1 0-1-16,0 0-2 16,-3 7-4-16,0 5-13 15,1-2-92-15,-2 4-80 16,1 5-298-16,0-9-174 15,-3 1-590-15</inkml:trace>
  <inkml:trace contextRef="#ctx0" brushRef="#br0" timeOffset="290252.9092">2827 12038 933 0,'0'0'702'15,"0"0"-613"-15,0 0-19 16,0 0 242-16,0 0-43 16,0 0-132-16,0 0-63 15,12-6-2-15,-12 6-19 16,0 0-24-16,3 9-4 15,0 5-3-15,0 3-2 0,1 2-5 16,-1 1 0-16,-3 3-6 16,0-3-9-16,0-1 1 15,3-2 1-15,-3-4-1 16,0-4-1-16,0-1 1 16,0-2 0-16,0-5-1 15,0-1 6-15,0 0 2 16,0 0 7-16,0-15-8 15,6-1-7-15,2-11-12 0,-2-2 6 16,4-4-10 0,2 1-19-16,-3 5 10 0,0 4 17 15,-3 7 7-15,3 3 0 16,-3 3-5-16,1 3 6 16,2 0 2-16,-3 1-2 15,2 2 1-15,2 1-1 16,-4 3 1-16,3 0 5 15,-3 0 3-15,1 0 0 16,-1 0 0-16,-1 7 5 16,-2 3 4-16,0 5 6 15,-3 5 2-15,0 1-3 16,0-2 5-16,0 5 8 16,0-5 2-16,0 4-1 15,3-3-1-15,-3-3-9 0,0 0-5 16,0-2-4-16,0-2 2 15,0-2-8-15,0-4-3 16,0-1-8 0,0-2 0-16,0-4 0 0,0 0 0 15,0 0-1-15,0 0 0 16,0 0-30-16,3 0-27 16,0-7-93-16,7-4-136 15,-4 2-366-15,0-1-979 0</inkml:trace>
  <inkml:trace contextRef="#ctx0" brushRef="#br0" timeOffset="291182.0697">3504 12044 975 0,'0'0'658'0,"0"0"-560"0,0 0-22 16,0 0 151-16,0 0 9 15,0 0-91-15,0 0-56 16,0 0-10-16,0 0 10 16,0 0 2-16,0 0-10 15,12 0-19-15,6 0-3 16,7 0-19-16,5 0-19 15,9 0-11-15,3 0-10 16,1 0 0-16,-1-3-1 16,-3 3-11-16,-11 0 0 15,-4 0-9-15,-9 0 1 16,-5 0 8-16,-5 0-18 16,-4 0 5-16,-1 0-12 0,0 0-44 15,0 0-76-15,-6 0-2 16,-7 0-321-16,1 0-230 15,-1 0-559-15</inkml:trace>
  <inkml:trace contextRef="#ctx0" brushRef="#br0" timeOffset="291567.9486">3458 12154 745 0,'0'0'489'0,"0"0"-324"0,0 0 40 15,0 0 55-15,0 0 6 16,0 0-90-16,0 0-53 15,-6 7-37-15,24-2 21 16,6-2 8-16,10-1-55 16,3 0-44-16,5-2-7 15,3 4-9-15,-2-4 0 16,-4 2-2-16,-6-1-7 16,-5 2-9-16,-7-3-4 0,-12 3 4 15,-1-3 5-15,-4 0-16 16,-4 3-3-16,0-3-4 15,0 0-40-15,-4 0-116 16,-10 1-147-16,2-1-302 16,2 3-454-16</inkml:trace>
  <inkml:trace contextRef="#ctx0" brushRef="#br0" timeOffset="291893.7843">3474 12247 582 0,'0'0'584'16,"0"0"-424"-1,0 0-12-15,0 0 94 0,0 0 5 16,0 0-43-16,0 0-46 15,-3 6-26-15,8-4-7 16,10 3-7-16,7-3-15 16,8 1-34-16,6-3-43 15,10 0-17-15,2 0-9 16,-2 0-29-16,-1 0-9 16,-12 0-17-16,-8 0-48 15,-7 0-29-15,-17 0-110 0,-1 0-347 16,0 0-282-16</inkml:trace>
  <inkml:trace contextRef="#ctx0" brushRef="#br0" timeOffset="295548.7462">4429 11859 469 0,'0'0'728'16,"0"0"-551"-16,0 0-105 16,0 0 39-16,0 0 40 0,0 0-3 15,0-13-37 1,0 13-16-16,0 0-14 0,0 0 2 16,0 0-5-16,0 0-11 15,0 0-14 1,0 0-11-16,0 0-15 0,0 0-8 15,0 4-13-15,-6 10-6 16,-4 5 40-16,1 7-7 16,-2 1-15-16,-2 6 0 15,1 2-8-15,3-4-4 16,-1 1-5-16,2-2-1 16,2-3 1-16,0-4-1 15,-1-1-15-15,4-5-55 16,0-3-62-16,3-2-179 15,0-4-323-15,0-2-511 0</inkml:trace>
  <inkml:trace contextRef="#ctx0" brushRef="#br0" timeOffset="296146.8611">4650 11890 110 0,'0'0'995'0,"0"0"-763"0,0 0-128 15,0 0 37-15,0 0 35 16,0 0 19-16,0 0-32 16,-16 13-53-16,10-4-34 15,-2 8-30-15,-1 0-5 16,-1 3-5-16,1 5-8 16,0-1-9-16,-3 2 1 15,0 0-6-15,3-2-2 16,3 2-4-16,-1-3-2 15,4-3-5-15,3-3 7 16,0-4-7-16,0 0 0 16,3-4 0-16,7-1 1 0,2-2-1 15,7-6-1-15,1 0-6 16,7-6-16-16,1-8-8 16,-1-6-4-16,3-5 12 15,-5-2 1-15,0-3-9 16,-5-2 17-16,-7 4-8 15,-2-1 21-15,-8 8 8 16,-3 3 42-16,0 1-12 16,-6 2-13-16,-9 0 9 15,-3 4-10-15,-3 0-3 16,6 0-8-16,-3 5-12 16,6-1 1-16,-1 7-2 15,7 0-42-15,0 0-84 16,3 0-150-16,0 6-248 0,3-2-486 15</inkml:trace>
  <inkml:trace contextRef="#ctx0" brushRef="#br0" timeOffset="296584.0338">4771 11715 1320 0,'0'0'556'0,"0"0"-498"16,0 0-25-16,0 0 162 15,0 0 15-15,0 0-87 16,0 0-41-16,-3 0-58 16,12 2-9-16,4 2 19 15,7-2 0-15,2-2-10 16,2 0-15-16,4 0-9 15,-2 0 0-15,-1 0-26 16,-4-2-37-16,-6-2-58 0,-5 2-23 16,-4 1-9-16,-6 1-129 15,0 0-252-15,-9 0-438 0</inkml:trace>
  <inkml:trace contextRef="#ctx0" brushRef="#br0" timeOffset="297169.1738">5089 11575 23 0,'0'0'1335'0,"0"0"-1076"16,0 0-85-16,0 0 111 15,0 0-16-15,0 0-97 16,0 0-59-16,6-10-30 16,1 5-36-16,2 0-12 15,3-1-14-15,3 0-15 16,3 2-5-16,3-2-1 15,1 3 0-15,0 2-1 0,-5-2-5 16,-1 3-3-16,-7 0-6 16,-4 0-6-16,-2 4 6 15,-3 6 5-15,0 3 9 16,-6 3 1-16,-9 0 0 16,-3 4 8-16,2-3 4 15,-4 3 10-15,4-3-9 16,2-1-4-16,-2 0-3 15,7-2-5-15,-2-2 5 16,3-1-6-16,0-2 0 16,2-2 0-16,6 2 1 15,-3-5 0-15,3 3 0 16,0-7-1-16,0 3 1 0,9 0 0 16,6-3 0-1,0 0-1-15,9 0-53 0,-2-3-70 16,-4-3-60-16,3-1-198 15,-9 3-281-15,-3 1-352 0</inkml:trace>
  <inkml:trace contextRef="#ctx0" brushRef="#br0" timeOffset="298037.2086">5547 11569 927 0,'0'0'521'0,"0"0"-336"15,0 0 41-15,0 0 53 16,0 0-59-16,0 0-86 15,0 0-44-15,0-7-26 16,0 7-31-16,-3-2-5 16,-5 1-14-16,-5-3-7 15,-2 4-1-15,0 0-5 16,-3 0 0-16,-1 0 7 16,5 0-8-16,-2 7 0 0,7-1-1 15,3-2 0-15,3 2-6 16,1-2-2-16,2-1-1 15,0 4 10-15,0 0 1 16,0 2 5-16,2 1-5 16,7 1 0-16,0-1 0 15,4 2-1-15,-1 1 0 16,2-2-8-16,2 2-12 16,2 0-2-16,0 1 1 15,4-1-3-15,-1 0 11 16,-3-1 7-16,0-1 0 15,-6 1 0-15,-3 3-4 16,1-2-8-16,-7-3 9 0,-1 2 7 16,-2-2-3-16,0 0 5 15,-5 0 1-15,-8 0-1 16,-2-3 11-16,-3 0-2 16,-3-1 9-1,-1-2 1-15,-5-1 0 0,3-3-1 16,6 0 3-16,0 0 1 15,6-7 8-15,5-3-10 16,4-2-7-16,3-6-13 16,0 1-22-16,10-1-20 15,7-2 18-15,2 3 8 16,1 4-5-16,-1-1-4 16,3 2 13-16,-5 2 11 15,2-1 1-15,-2-2 0 16,-1 3 1-16,0-3-1 0,-1 3 0 15,-4 1 0-15,-1-4 1 16,-1 3 0-16,-6 0 1 16,0 2 4-16,-3-1-6 15,0 2-2-15,0-1 2 16,-6 2-1-16,-6-3 0 16,-4-1-1-16,-5 3 1 15,-3 0 0-15,-6 5-10 16,-16 2-114-16,7 0-412 15,9 0-421-15</inkml:trace>
  <inkml:trace contextRef="#ctx0" brushRef="#br0" timeOffset="299512.1843">5754 12014 712 0,'0'0'949'16,"0"0"-726"-16,0 0-88 15,0 0 50-15,0 0 3 0,0 0-69 16,0 0-66-16,6 18 10 16,0-2-11-16,-1 3-19 15,2 5 1-15,-4-1 11 16,0 3-15-16,-3-5-17 15,0 1-12-15,0-2 8 16,-3-6-9-16,-3-1 1 16,0-6 0-16,3-1 0 15,0-6-1-15,3 0 1 16,0 0 13-16,0-6 2 16,6-11-16-16,9-7-31 15,3-8 8-15,3-2 14 16,1-2-16-16,-1 4-6 0,-3 4 14 15,-2 5 17 1,-2 10 0-16,-5 4 9 0,1 2 8 16,-4 4 2-16,-3 0-3 15,0 3-1-15,0 0-13 16,0 10-1-16,-1 8 14 16,-1 3-2-16,-1 8 8 15,0-3-6-15,0-2 4 16,-1-1-11-16,-7-6-8 15,5-1 0-15,-3-10 7 16,6 1-6-16,-3-3-2 16,3-4 2-16,0 0-1 15,0 0 9-15,0 0-4 16,0-11-5-16,9-6-31 16,6-8-3-16,3-2 19 15,4-3-6-15,-2 4 0 16,2 0 10-16,-1 7 11 15,-3 2 0-15,-2 7 0 0,-5 0 7 16,-1 3 13-16,-4 1 8 16,-3 6 6-16,0-2 5 15,-3 2-18-15,0 0-7 16,0 2-14-16,3 11 9 16,-3 7 26-16,0 5 14 15,0 3-12-15,0 2-8 16,-3-2-5-16,0-1-6 15,0-3-9-15,0-4-3 16,0-1-5-16,3-6 5 0,0-6-6 16,0-1 1-16,0-2-2 15,-4-4 1 1,4 0-10-16,0 0-52 0,0-4-68 16,0-16-154-16,0 5-544 15,0-5-473-15</inkml:trace>
  <inkml:trace contextRef="#ctx0" brushRef="#br0" timeOffset="299939.7275">6315 11655 1557 0,'0'0'537'15,"0"0"-360"-15,0 0 72 16,0 0 13-16,0 0-103 16,0 0-83-16,0 0-49 15,27-4-17-15,-15 4-9 16,-2 0-1-16,-1 0 0 15,-4 3-2-15,1 4-6 16,-3 3-3-16,1 1 10 16,-4 1-6-16,0 2 6 0,0 1 0 15,-4-3 1-15,-2 0 1 16,-5-2 0-16,-2 0 0 16,1 3 5-16,3-6 13 15,-1 0-1-15,7 0-4 16,3-1-13-16,0-2 5 15,13 1 0-15,12 0 0 16,11-5-6-16,18 0-59 16,-8-2-143-16,-10-7-452 0</inkml:trace>
  <inkml:trace contextRef="#ctx0" brushRef="#br0" timeOffset="329375.0631">2148 7235 838 0,'0'0'255'0,"0"0"-133"16,0 0 1-16,0 0 72 0,0 0 11 15,6-17-39-15,-6 17-31 16,0 0-15-16,0-2-9 16,0 1-5-16,0 1-29 15,0 0-21-15,0-2-38 16,-15 2 3-16,-9 0-8 15,-4 0-13-15,-12 0-1 16,4 3 2-16,0 3-1 16,9-2 5-16,6-1-6 15,5 0 1-15,7-2 0 16,4 1-1-16,1-1 0 16,4-1-5-16,0 2-1 15,0-1-5-15,0 5-2 16,0 2 13-16,0 2 0 0,0 2 1 15,0 7-1-15,0 1 1 16,0 1 0-16,0 2-1 16,-9 3 1-16,-3 1 1 15,-7 0-1-15,-1-2 1 16,2-2-1-16,-1-2 5 16,4-3-5-16,2-4 0 15,4-4-1-15,1-1 1 16,8-5 0-16,0-1-1 15,0-2 1-15,3 2 4 16,15-3 8-16,3 0 5 16,12 0-9-16,1 0-7 0,5-6-2 15,-5-1-16-15,-1-4-53 16,-3 2-67-16,-8 2-63 16,-2-2-58-16,-7 6-58 15,-10-5-342-15</inkml:trace>
  <inkml:trace contextRef="#ctx0" brushRef="#br0" timeOffset="329599.5312">1717 7449 857 0,'0'0'832'0,"0"0"-734"16,0 0-87-16,0 0 5 16,0 0 66-16,100-18-51 15,-63 18-31-15,15-2-178 16,-10 1-337-16,-9 1-279 0</inkml:trace>
  <inkml:trace contextRef="#ctx0" brushRef="#br0" timeOffset="330099.877">2227 7394 814 0,'0'0'745'16,"0"0"-645"-16,0 0-72 15,0 0 10-15,0 0 63 16,0 0-21-16,0 0-30 16,-100 26-18-16,78-15-4 15,2 1-9-15,1 1 1 16,7-3 10-16,5-2-10 16,4-3-9-16,1-1-1 15,2-3-3-15,0-1-6 16,0 0 13-16,5 0 6 15,5 0 41-15,2 0-33 0,4 0-28 16,-2-7-12-16,2-2-3 16,-2 1-30-16,-4-1 8 15,-1 1 22-15,-3 5 15 16,-3 1 0-16,-3-3 28 16,0 5 31-16,0 0-19 15,0 0-19-15,0 0-21 16,-6 10 7-16,-3 7 54 15,-1 7 30-15,-1 1-35 16,2 5-13-16,2-3-4 16,7 0-27-16,0-6-12 15,0-3-10-15,3-2-83 0,24-10-167 16,-5 2-420-16,0-8-419 16</inkml:trace>
  <inkml:trace contextRef="#ctx0" brushRef="#br0" timeOffset="330805.9772">2369 7394 170 0,'0'0'792'16,"0"0"-644"-16,0 0-102 16,0 0 51-16,0 0 41 0,0 0-12 15,0 0-63-15,-24 0 52 16,21 10 34-16,0 6 9 15,0-3-25-15,-3 5-12 16,3-1-42-16,-3 1-39 16,3-4-21-16,2-1-11 15,-1-4-6-15,2-3-2 16,0-5 0-16,0 2-42 16,5-3 2-16,5 0 38 15,5-7-8-15,0-4-43 16,0-4 17-16,-2-1 7 15,2-1-20-15,-4 2 32 0,-1 3 17 16,-7 4 8-16,0 4 34 16,0 1 37-16,-3 3-21 15,0 0-24-15,0 0-9 16,0 0-11-16,0 0-14 16,0 5 0-16,0 6 7 15,0 6 7-15,0 0-5 16,0-2-9-16,0-1-1 15,9-3-68-15,1-3-97 16,10-3-127-16,-4-4-56 16,1-1-198-16</inkml:trace>
  <inkml:trace contextRef="#ctx0" brushRef="#br0" timeOffset="331197.6898">2651 7409 1162 0,'0'0'596'0,"0"0"-508"0,0 0 38 15,0 0 60-15,0 0-38 16,0 0-73-16,-82 54-42 16,76-41-21-16,3-3-3 15,3-3-8-15,0-1-1 16,0-2-12-16,0-1-10 15,9-3 12-15,1 0-8 16,2 0 2-16,0-2-41 16,0-8-24-16,-3 0 32 0,1 0 17 15,-2-4-15-15,-4 7-4 16,-2 1 51-16,1 2 44 16,-3 4-6-16,3 0-10 15,-3 0-6-15,0 10 18 16,3 4 9-16,-3-1-28 15,6 4-10-15,-2-5-4 16,5 3-7-16,0-6-242 16,9-3-275-16,-3-3-61 15,1-3-257-15</inkml:trace>
  <inkml:trace contextRef="#ctx0" brushRef="#br0" timeOffset="331500.87">2882 7292 1024 0,'0'0'833'15,"0"0"-692"-15,0 0 6 16,0 0 45-16,0 0-25 16,0 0-68-16,0 0-56 15,0 0-27-15,-4 19 66 16,1 5-1-16,0 5-35 15,-2 4-13-15,1-1-18 16,2-2-9-16,-1-3-6 0,3 0 0 16,0-7-34-16,0-1-69 15,0-5-51-15,-3-4-79 16,0-1-332-16,3-8-343 16</inkml:trace>
  <inkml:trace contextRef="#ctx0" brushRef="#br0" timeOffset="331818.6646">2782 7439 1252 0,'0'0'729'0,"0"0"-672"15,0 0-13-15,0 0 89 0,0 0-15 16,0 0-68-16,81 29-50 15,-50-27-13-15,5 2-64 16,0-4 34-16,-8 0-47 16,-7 0-48-16,-6 0 65 15,-5 0 46-15,-7 0 27 16,-3 0 23-16,0 0 46 16,0 3-18-16,-6 6 65 15,-4 4 39-15,1 2-54 16,0 0-27-16,2-1-22 15,5 1-13-15,2-4-19 16,0-1-20-16,13-3-35 16,23-4-124-16,-3-3-314 15,-3 0-762-15</inkml:trace>
  <inkml:trace contextRef="#ctx0" brushRef="#br0" timeOffset="331984.4739">3131 7411 1375 0,'0'0'939'15,"0"0"-829"-15,0 0-81 16,0 0-29-16,0 0-54 16,0 0-291-16,0 0-314 0</inkml:trace>
  <inkml:trace contextRef="#ctx0" brushRef="#br0" timeOffset="332775.3163">3309 7436 1527 0,'0'0'564'15,"0"0"-492"-15,0 0-7 16,0 0 55-16,0 0-33 16,0 0-47-16,-31 78-19 0,31-67-14 15,4-1-7 1,8-3 1-16,3-3 1 0,3-4-2 16,-2 0-36-16,2 0-10 15,-3-7 6-15,-3-3-12 16,-6 0-8-16,-3-3 18 15,0 1 42-15,-3 2 16 16,0 0 25-16,0 2 17 16,-6-1-9-16,0 3-2 15,0-2 4-15,1 5-2 16,4-4 10-16,1 3-13 16,0-1-22-16,0-5-24 15,6 3-4-15,3-3-10 16,7 3 2-16,-2 0 5 15,-5 4-10-15,4 1 16 0,-4 2 1 16,0 0 0-16,-2 6 0 16,-1 7 14-16,-1 4 6 15,-2 0-13-15,3 3-5 16,-3-1-1-16,0-3 5 16,1 1-5-16,-1-6-1 15,-3-1 0-15,3-5-2 16,-3-5-10-16,0 3-6 15,0-3 10-15,0 0 8 16,5-8 0-16,1-8-11 16,3-6 3-16,4-1 7 15,-1-4-5-15,4 0 5 16,-2 4-1-16,-1 5 2 0,1 4 1 16,-5 5-1-1,1 4 0-15,-4 3 0 0,3 2 9 16,-4 0 4-16,2 5-1 15,-4 10 21-15,-2 5-13 16,-1 3-3-16,0 3 25 16,0-2 6-16,0-5-23 15,-1 1-8-15,1-6-8 16,0-4-3-16,6-4-6 16,16-6-5-16,23 0-146 15,-3-6-488-15,-2-8-765 0</inkml:trace>
  <inkml:trace contextRef="#ctx0" brushRef="#br0" timeOffset="339393.2601">2803 8939 411 0,'0'0'733'0,"0"0"-526"15,0 0-133-15,0 0 39 16,0 0 88-16,0 0 7 16,-3-2-66-16,3 2-43 15,0-4-15-15,3 4-45 16,0-1-7-16,0 1 1 16,-3 0-11-16,0 0-6 15,0 0-10-15,0 0-4 16,3 0-1-16,-3 0-1 15,9 0 1-15,0 0 0 0,3 1 0 16,9 3 0-16,4-4 5 16,5 0-4-16,6 0 4 15,1 0-5-15,2 0 0 16,-2 0 0-16,-6 0-1 16,-5 0 1-16,-2 0-1 15,-5 0 0-15,-1 3 1 16,-3 0-2-16,-3 0 1 15,-2 1 0-15,1-2 1 16,-2-2-1-16,1 0 2 16,2 0 4-16,6 0 5 15,-3-6 2-15,1 2 4 16,-5-1-9-16,-4 1 0 0,-4 3-7 16,-1 1-1-1,-2 0-6-15,0 0-65 0,0 0-64 16,-5 7-200-16,-2 0-478 0</inkml:trace>
  <inkml:trace contextRef="#ctx0" brushRef="#br0" timeOffset="346663.2395">16723 8040 134 0,'0'0'371'0,"0"0"12"16,0 0-193-16,0 0-67 15,0 0-82-15,0 0-28 16,0 0-6-16,-12-5-5 16,1 12-2-16,2 2-14 15,3 1-42-15,2 0-75 16,1-4-77-16,-4-2 55 15,-9 0-56-15,2-3 9 16,-1-1-93-16</inkml:trace>
  <inkml:trace contextRef="#ctx0" brushRef="#br0" timeOffset="347935.1703">16626 7896 909 0,'0'0'367'0,"0"0"-213"16,0 0-10-16,0 0 38 16,0 0 54-16,0 0-26 15,0 0-45-15,0 0-44 16,0 0-25-16,0 0-9 15,0 0-14-15,0 0-15 16,0 0-19-16,0 0-17 0,0 0-16 16,0 13-5-16,0 4 35 15,3 6-14-15,1 0-13 16,2 3-8-16,0 1 0 16,1-1-1-16,0 4 2 15,-7 0-2-15,3-3 0 16,-3-1 0-16,0-4 1 15,0-1 0-15,0-3 4 16,0-3-5-16,0-3 0 16,0-2 1-16,0-3-1 15,0-1 0-15,3-5-1 16,-3 3 1-16,3-2 1 16,-3-2-1-16,0 0-11 0,0 0-4 15,0 0-10-15,0 0-14 16,0 0-19-16,0 0-32 15,3 0-39-15,10 0-137 16,0-2-488-16,4-3-765 0</inkml:trace>
  <inkml:trace contextRef="#ctx0" brushRef="#br0" timeOffset="349531.0944">16596 7959 833 0,'0'0'260'0,"0"0"-111"15,0 0-32-15,0 0-33 16,0 0 20-16,0 0-23 16,0 0-33-16,27-23 13 0,-24 22 2 15,3-2 25 1,-3-3 28-16,1 5-9 0,5-4-25 15,-2 0-17-15,3-1 2 16,3 1-30-16,-3 0-15 16,6 2-7-16,0-1-6 15,3 1 1-15,1 0-4 16,-4 3 5-16,4 0-1 16,-4 0 5-16,-3 0-8 15,0 0 0-15,0 7-6 16,-4 3-1-16,-2 0 1 15,-1 1 5-15,-2-3-4 16,1-1-2-16,-4-1 5 16,1-2-4-16,-1-1-1 15,-1-3 9-15,0 1-7 0,0-1 5 16,0 0 5-16,0 0 3 16,0 0 21-16,0 0-14 15,0-1-11-15,0-5-10 16,0 0-1-16,-1 1-4 15,-5-1 4-15,-2 1 24 16,1-3-12-16,-6 4 6 16,2 1 5-16,-1 0 0 15,2 3 1-15,1 0-7 16,-8 0-11-16,4 0-5 16,-3 6 0-16,-1 6 5 15,-2 3 2-15,4 2 12 16,-6 2 7-16,5 5-6 0,1-1-9 15,0 2 3 1,3-1 9-16,3 3-2 0,-1-1-5 16,3-3-7-16,6 0-4 15,1 1-6-15,0-4-6 16,12-2 5-16,7-4-4 16,13-4 5-16,4-3-28 15,5-7-84-15,22 0-104 16,-12-9-359-16,-8-2-476 0</inkml:trace>
  <inkml:trace contextRef="#ctx0" brushRef="#br0" timeOffset="350151.6076">17005 8121 1109 0,'0'0'316'0,"0"0"-171"16,0 0 11-16,0 0 23 16,0 0-4-16,0 0-42 15,0 0-41-15,0 3 4 16,-2 4-7-16,1 7-21 16,-2-2-20-16,3 1-9 15,0 3-12-15,0-2-21 16,0-1 0-16,3-2-6 15,1-3-10-15,6-4-23 16,0-1-22-16,2-3 14 16,-1 0 2-16,3-3-4 15,4-7-12-15,-6-2 5 16,1-5 23-16,1 0 21 16,-2 1 6-16,-4 2 27 15,-2 3 32-15,-1 3 2 0,-5 4 12 16,1 3-12-16,-1 0-10 15,0 1-10-15,0 0-2 16,0 0-1-16,0 0-21 16,0 0-17-16,0 0-5 15,2 6-2-15,1 8 7 16,0 1 1-16,2 2 6 16,2 0-7-16,-4-4-33 15,0 0-67-15,0-7-41 16,1 1-126-16,1-4-281 15,1-3-114-15</inkml:trace>
  <inkml:trace contextRef="#ctx0" brushRef="#br0" timeOffset="350553.8644">17291 8088 1243 0,'0'0'346'0,"0"0"-243"15,0 0-15-15,0 0 42 16,0 0 28-16,0 0 12 16,0 0-73-16,0 43-36 15,0-27-21-15,0 4-16 16,0-1-9-16,4-2 1 16,-2 0-3-16,1-4-1 0,-2-1-10 15,3-3-1-15,-4-3 5 16,0-3-6-16,0-3 1 15,0 0 0-15,0 0 13 16,3-1-2-16,3-12-10 16,4-4-1-16,-1-6 1 15,4 4-1-15,4-4 0 16,-4 3 0-16,0 2-1 16,0 3 0-16,-1 2 0 15,-1 4-14-15,0 2-13 16,1 3-15-16,-3 0-17 15,-3 4-26-15,-3 0-105 16,-2 0-142-16,-1 4-231 0,0 5-266 16</inkml:trace>
  <inkml:trace contextRef="#ctx0" brushRef="#br0" timeOffset="351302.4054">17542 8071 1508 0,'0'0'387'0,"0"0"-197"15,0 0-50-15,0 0-23 16,0 0-19-16,0 0 22 16,0 0-36-16,13 49-39 15,-8-30-23-15,-2 2-12 16,0-1-2-16,0 0-7 0,1-3 0 15,-4-2 0-15,0-5 0 16,0-6-1-16,0 0 0 16,0-2-1-16,0-2 0 15,0 0 1-15,0-3 0 16,0-10 25-16,4-3-24 16,6-7-1-16,3 2-2 15,2-5 1-15,3 5-5 16,-6 1 0-16,0 5 6 15,-1 2 0-15,-1 3 1 16,-4 6-1-16,0-2 8 16,-1 5 4-16,-2 1-6 0,2 0 3 15,-1 0-9-15,2 0 2 16,4 4-1-16,-3 3-1 16,-1 7-1-16,1-1 1 15,-1 0-2-15,1 0 1 16,3-4 1-16,-1-2-1 15,0 0-11-15,5-4-6 16,2-3-5-16,0 0-41 16,3 0 5-16,1-5-16 15,-4-5-6-15,1-4-16 16,-1 2 22-16,-9 0 44 16,1 1 31-16,-5 5 17 15,-2 0 40-15,-1 3-14 0,0 2-18 16,-1 0 22-1,-10 1-5-15,-2 0-1 0,-8 2-15 16,2 11-13-16,-4 0-1 16,4 1-5-16,3 2 4 15,2 2 5-15,6-3 11 16,7 2 0-16,1-4-5 16,0 3-13-16,10-5 1 15,10-2-4-15,1-3-6 16,9-3-64-16,0-2-111 15,9-1-152-15,-7 0-259 16,-6-1-147-16</inkml:trace>
  <inkml:trace contextRef="#ctx0" brushRef="#br0" timeOffset="351778.4694">18042 8107 317 0,'0'0'1322'0,"0"0"-1162"0,0 0-70 16,0 0 98-16,0 0 53 15,0 0-81-15,0 0-90 16,9-9-30-16,-6 19 26 16,3 3-19-16,-2 4-8 15,0 2-4-15,-1 4-7 16,-1 1-12-16,-2-3-8 16,0-3-8-16,0-2 0 15,0-5-1-15,0-5-8 16,0 0 8-16,0-5-16 15,0-1 4-15,0 0 4 0,0 0 9 16,4-8-9-16,9-8-32 16,3-4 28-16,0-2-4 15,4-5-11-15,0 0-2 16,-1 2 12-16,-3 4 18 16,-6 4 0-16,-1 7 1 15,-2 4 9-15,-3 3 8 16,-1 3-1-16,0 0-17 15,0 0 0-15,0 5 8 16,1 9 26-16,-1 4-7 16,1 3 0-16,-1 0-2 15,-1 3-9-15,-2-1 1 0,0-4-7 16,1-2 0-16,-1-4-10 16,0-3 0-16,0-4-1 15,2-4-63-15,1-2-60 16,8 0-56-16,-1-9-421 15,-1-4-579-15</inkml:trace>
  <inkml:trace contextRef="#ctx0" brushRef="#br0" timeOffset="352099.4612">18515 7875 1883 0,'0'0'265'16,"0"0"-141"-16,0 0-22 16,0 0 8-16,0 0 0 0,0 0-16 15,0 0-28-15,0 21 17 16,0 3-22 0,0 2-23-16,0 6-8 0,0 2-8 15,0 1-5-15,0 2-16 16,0-1 8-16,0-2-9 15,0-2 1-15,0-1-1 16,0-6 0-16,0-4 0 16,0-5-11-16,0-6-53 15,0-6-86-15,0-1-48 0,0-3-39 16,0-6-338 0,0-8-609-16</inkml:trace>
  <inkml:trace contextRef="#ctx0" brushRef="#br0" timeOffset="352287.938">18418 8045 1870 0,'0'0'356'15,"0"0"-156"-15,0 0-96 16,0 0-28-16,85 0-62 15,-37 0-14-15,-10 4-199 0,-5-2-720 16</inkml:trace>
  <inkml:trace contextRef="#ctx0" brushRef="#br0" timeOffset="398500.9596">31466 3708 434 0,'0'-1'257'15,"0"1"-235"-15,0 0-22 16,0 0-10-16,0 0 10 16,0 0 1-16,0 0 6 15,0 0 6-15,0 0 34 0,0-2 70 16,0 1 50-1,0-1 10-15,0 1 17 0,0 1-34 16,0-1-33-16,0 1-3 16,0 0-19-16,0 0-16 15,0 0-28-15,0 0-19 16,8 0 6-16,4 0-20 16,5 0-14-16,6 0-12 15,-2 0-1-15,1 0 0 16,2 0 4-16,-2 0-5 15,-1 0-6-15,2 0 5 16,0 0 1-16,0 0-1 16,5 0 0-16,1 0 0 15,2 0-8-15,2 0 8 0,-2 0 1 16,-1 0 0-16,-3 0-1 16,-2 0 1-16,-1 0 0 15,-3 0-1-15,-2 0 1 16,2 0-1-16,1 0-14 15,0 0-35-15,1 0-34 16,1 0-12-16,0 1 55 16,-1-1-9-16,-3 1 5 15,1-1 7-15,-3 0 20 16,-2 0 5-16,-2 0-2 16,1 0-21-16,-5 0-5 15,1 0-3-15,2 0 9 16,-1 0-8-16,1 0 15 0,1 0 19 15,2 0-2-15,-2 0 10 16,-2 0-1-16,0-1-9 16,-5 0 10-16,-2 1 0 15,-4-2 0-15,-1 0 0 16,0 1-1-16,-3-2 2 16,-7-2 0-16,-4-1 0 15,-1 0 8-15,1 1 37 16,0-2 15-16,3 1-27 15,0 0-17-15,2 1-10 16,1 1 1-16,1 0-5 16,2 1 12-16,2 2 5 15,0-1 5-15,3 2 6 0,-1 0 5 16,1 0-4 0,0 0-2-16,0 0-1 0,0 0-7 15,0 0 1 1,0 0 0-16,0 0-9 0,0 0-4 15,0 0 5-15,0 0 14 16,0 0 3-16,6 0-18 16,2 2 0-16,5 5-12 15,2 1 0-15,4 2 1 16,2 1-1-16,0 0 0 16,-3 0-1-16,-2-1 1 15,-6 2-1-15,-4-2 1 16,-6-2 12-16,0 2-1 15,-1-2-12-15,-17 1 2 0,-8-1 33 16,-5 1-10 0,-4 1-25-16,-10 4-88 0,7-1-146 15,10-2-564-15</inkml:trace>
  <inkml:trace contextRef="#ctx0" brushRef="#br0" timeOffset="399756.5738">31516 5343 586 0,'0'0'1068'16,"0"0"-833"-16,0 0-201 15,0 0 5-15,0 0 124 16,0 0-30-16,0 0-64 15,8-4-18-15,3 4-7 16,2 0-10-16,8 4-4 0,7 2-11 16,7 1-10-16,9-1-9 15,7 0 0-15,6-2-74 16,3 0-69-16,-1 0-13 16,-4 1 31-16,-5-4 40 15,-6 5 7-15,-6-3 26 16,-4 1 27-16,-3-1 12 15,-2-1 12-15,-1-1 1 16,2-1 16-16,1 0-1 16,2 0-3-16,1 0-4 15,1 0 1-15,-4-1-8 16,1-4-1-16,-6-1-6 16,-3-1-2-16,-5 1-32 15,-7 1 32-15,-6 0 8 16,-5 0 47-16,0-1 44 0,-5-1-44 15,-11 0-15-15,-2-2 56 16,-4 2 16-16,-2 1-33 16,-1-1-28-16,2 1-13 15,1 0-11-15,3 2-1 16,5 1-12-16,5 0-5 16,2 3 0-16,4 0 6 15,3 0-6-15,0 0-1 16,0 0-24-16,0 0-39 15,4 0 14-15,6 8 36 16,2-1 13-16,5 1 1 16,-1 0-1-16,5 1 1 15,1-1-1-15,1-1 2 0,1 0-1 16,0 0-1-16,-4 0 1 16,-5 1 0-16,-5-1-1 15,-3 0 9-15,-6 1 4 16,-1-3-1-16,0 6-3 15,-15-2 28-15,-1 1 19 16,-6-1-10-16,-5-1-15 16,-2 1-15-16,-2-2-16 15,0-1-49-15,-11 2-102 16,9-1-347-16,5-3-464 0</inkml:trace>
  <inkml:trace contextRef="#ctx0" brushRef="#br0" timeOffset="400810.5302">31785 5839 734 0,'0'0'771'15,"0"0"-621"-15,0 0-74 16,0 0 54-16,0 0 38 15,0 0-46-15,0 0-64 16,56 3-39-16,-31 4-7 16,6-4-11-16,4 0-1 15,5 2-5-15,4-4-13 16,3 4-1-16,2-3-8 0,1-2-32 16,-1 0-14-1,-4 0 23-15,-4 0 33 0,-5 0 15 16,-5 0 2-16,-2 0 1 15,-6-3 9-15,-5-2 10 16,-1 0 30-16,-8 2-4 16,-5-2-5-16,-4 0 12 15,0 1-13-15,0-2-5 16,0-1-5-16,-9-2-23 16,-5 1-1-16,-3-1-5 15,-4-1 8-15,0 3 7 16,3 0-3-16,2 2 3 0,5 2 5 15,4 1-13 1,1-2-7-16,3 4 0 0,2 0 8 16,1 0-9-16,0 0 12 15,0 0-12-15,0 0-1 16,0 0 1-16,8 0 2 16,3 7-1-16,4 2 0 15,3-1 0-15,1 4-1 16,1-3 0-16,0 1-1 15,3 2 1-15,-4-1-1 16,2 0 1-16,-3 0 0 16,-6 2 0-16,-1-2 17 15,-3 1 11-15,-5-2 12 16,-3 0-6-16,0 0-12 16,-3-3-7-16,-13 1 0 0,-4-3 4 15,-20 0-19-15,4-1-144 16,7-4-513-16</inkml:trace>
  <inkml:trace contextRef="#ctx0" brushRef="#br0" timeOffset="402062.2889">31639 3259 590 0,'0'0'879'15,"0"0"-721"-15,0 0-133 0,0 0 16 16,0 0 147-1,0 0 44-15,0 0-79 0,0-8-62 16,0 8-32-16,6 0-24 16,3 0-11-16,9 0 7 15,11 0 23-15,7 3-3 16,9 1-26-16,6-1-18 16,-1 0-7-16,2-1 0 15,-3 3-25-15,-6 0-7 16,-2 0-6-16,-7-2-16 15,-4-1 4-15,-5-2 18 16,-4 0 18-16,-5 0 2 16,-2 0 11-16,-4 0 1 0,-1-5 0 15,-2 0 1 1,-2 3 8-16,-4-3 3 16,-1 4 12-16,0-1 5 15,0-2-8-15,0 0-6 0,-6-2-7 16,-7-1-8-16,0-1-1 15,-4-1 0-15,1 1 1 16,-2 0 0-16,1 1 0 16,4 0 1-16,4 2 7 15,3 1-1-15,4 3 4 16,1 1 15-16,1 0-3 16,0 0-8-16,0 0-14 0,0 0-1 15,0 0 13 1,6 0-12-16,3 0 1 0,7 4 5 15,2 2-6-15,3 1 1 16,0 1-2-16,-1 0 1 16,-1 2-1-16,-2 2 0 15,-3-3 0-15,-2 3 0 16,-4-2-1-16,-3-2 1 16,-5 2-7-16,0 1 6 15,0 0 1-15,-7 0 1 16,-5 2 10-16,-5-1 10 15,-2-2 0-15,-1-2-21 16,0-2-21-16,-10-2-114 16,6-1-405-16,4-3-371 0</inkml:trace>
  <inkml:trace contextRef="#ctx0" brushRef="#br0" timeOffset="402655.8626">32114 2748 1145 0,'0'0'670'0,"0"0"-541"16,0 0-17-16,0 0 65 0,0 0-1 15,0 0-54 1,0 0-40-16,1-4-24 0,1 4-13 16,-2 0-18-16,1 0-15 15,2 10-11-15,2 9 31 16,-1 6 16-16,2 5-21 15,1 4-3-15,-2-1-5 16,1-2-13-16,-2 0-4 16,1-4-1-16,-2-4-1 15,0-3-1-15,-3-4-10 16,0-4 1-16,0-3-45 16,0-2-54-16,0-2-27 15,-15-5-107-15,4 0-143 16,-2 0-271-16</inkml:trace>
  <inkml:trace contextRef="#ctx0" brushRef="#br0" timeOffset="403266.9586">32157 2717 935 0,'0'0'558'0,"0"0"-494"15,0 0-7-15,0 0 84 16,0 0 48-16,0 0-50 16,0 0-77-16,74-67 2 15,-65 65-8-15,0-2-12 16,1 4-7-16,1 0-12 0,1 0-8 16,3 0-8-1,2 10-9-15,2 2 10 0,-1 2-10 16,-2 0 0-16,-4 1-1 15,-3-1-6-15,-4 0-3 16,-4-1-7-16,-1 0 17 16,0-1-1-1,0 1 1-15,-12-2-19 0,-1-1 19 16,-2 0 0-16,-2-1 10 16,0-4 12-16,0 1 2 15,1-3-5-15,4-2-4 16,6 1-3-16,3-2 7 15,1 0 9-15,2 0 10 16,0 0-4-16,0 1-10 16,0 1-5-16,0-1-7 0,0 5-12 15,0 3 15-15,0 4 12 16,3 3 17-16,0 1-6 16,0-1-13-16,0 0-10 15,2-3-5-15,-1-4 4 16,5-2 8-16,2-1 10 15,4-2 3-15,2-1-3 16,4-2-31-16,0-1-1 16,3 0-61-16,-2 0-61 15,2-11-120-15,-9 1-421 16,-4 1-655-16</inkml:trace>
  <inkml:trace contextRef="#ctx0" brushRef="#br0" timeOffset="407656.9094">27957 2660 755 0,'0'0'1092'15,"0"0"-790"-15,0 0-126 16,0 0-16-16,0 0 10 16,0 0-27-16,0 0-45 0,0-3-30 15,0 3-20-15,0 0-18 16,0 0-14-16,0 0-15 15,0 13-1-15,5 8 12 16,2 7 6-16,1 6-10 16,0 2-7-16,-2 1-1 15,0-1 0-15,0-5-7 16,-2-6-9-16,1-5-23 16,-3-5-33-16,-2-4-74 15,0-2-75-15,0-2-130 16,-2-6-206-16,-8-1 17 15,1 0-505-15</inkml:trace>
  <inkml:trace contextRef="#ctx0" brushRef="#br0" timeOffset="408241.9626">27916 2605 380 0,'0'0'1184'0,"0"0"-960"16,0 0-123-16,0 0 97 16,0 0 22-16,0 0-63 15,0 0-50-15,-10-67-33 16,18 64-13-16,2-1-44 0,5 1-17 16,6 1 10-1,6 1-9-15,6 1 0 16,6 0-1-16,1 0 0 0,0 9-6 15,-3 2-17 1,-5 2-17-16,-7 1 10 0,-7 1 5 16,-6-1 1-16,-6 2 3 15,-6 0 2-15,0 1 12 16,-6-3-2-16,-10 2 1 16,-4-3 8-16,-5-4 5 15,-2 1 1-15,-1-3 0 16,2-3 0-16,6-1 3 15,3-2 0-15,6-1 1 0,4 0 2 16,4 0-4 0,2 0-7-16,1 0 0 0,0 0 7 15,0 1-8-15,0 3-14 16,0 3 2-16,4 4 12 16,3 5 12-16,-1 0 0 15,2 4-1-15,-1 0 5 16,4 1 2-16,1-1-5 15,3-2-4-15,3-1 0 16,2-3-7-16,-2-2-2 16,0-4-24-16,-3-1-21 15,0-2-26-15,-4-1-94 16,0-2-160-16,-3-1-80 16,-2-1-522-16</inkml:trace>
  <inkml:trace contextRef="#ctx0" brushRef="#br0" timeOffset="408706.695">28432 2867 1260 0,'0'0'357'0,"0"0"-244"16,0 0-36-16,0 0 37 0,0 0 16 15,0 0-16-15,0 0-31 16,-8 31-26-16,5-19-17 16,0 6-15-16,1-2-11 15,2-3-5-15,0 0 0 16,0-3 22-16,7-2 3 15,6-2-13-15,5-2-8 16,3-4-1-16,1 0-12 16,2 0 0-16,-2-8-1 15,-5-2 0-15,-2-1 1 16,-8-1 18-16,-4 3 25 16,-3 0 27-16,0 2 19 0,-6 3-72 15,-13 1-17-15,-31 3-69 16,1 0-212-16,1 1-1012 0</inkml:trace>
  <inkml:trace contextRef="#ctx0" brushRef="#br0" timeOffset="417995.0752">30756 7291 192 0,'0'0'297'0,"0"0"-77"16,0 0-44-16,0 0-22 16,0 0-10-16,0 0 32 15,10 24 4-15,-10-24-5 16,0 3-24-16,0-3-3 16,0 0-31-16,0 0-31 15,0 0-10-15,0 0-12 0,0 0-18 16,0 0 0-16,0 0 13 15,2 0 10-15,2-9-30 16,1-2-25-16,1-2-3 16,0-4 8-16,-2-2-5 15,2-2-2-15,-1-5-2 16,1-2-9-16,1 0 9 16,-2 0 7-16,-1 6 19 15,-1 4-1-15,-3 7 4 16,2 5-3-16,-2 3-18 15,0 2-8-15,0 1-9 16,0 0 0-16,0 0 0 16,1 0 0-16,1 0-1 15,-1 0-10-15,1 0-9 16,-2 7 13-16,1 6 6 0,2 3 7 16,3 8-6-16,0-1 0 15,1 5 1-15,4-3-2 16,1 0 0-16,0 0 0 15,4-3 0-15,-1-2-1 16,3-4 0-16,-1-3 1 16,0-5 0-16,0-5 0 15,-2 0 1-15,-2-3 6 16,0 0 5-16,-4-10-11 16,1-2 25-16,-5-9 8 15,0-6 8-15,-4 2-10 16,1-5 8-16,-2 1 2 15,0 1-8-15,0 2-17 0,1-1-10 16,2 8-7 0,3-1 0-16,3 6-31 0,5 4-63 15,5-2-165-15,0 5-534 16,-2-2-941-16</inkml:trace>
  <inkml:trace contextRef="#ctx0" brushRef="#br0" timeOffset="418542.8">30553 5355 42 0,'0'0'92'0,"0"0"-92"16,0 0-59-16,0 0 23 0,0 0 23 15,0 0 13-15,0 0 0 16,-1 0 16-16,1 0-16 15,0 0-20-15,0 0-2 16</inkml:trace>
  <inkml:trace contextRef="#ctx0" brushRef="#br0" timeOffset="418595.44">30553 5355 10 0,'-7'0'80'16,"7"0"-80"-16,0 0-90 0</inkml:trace>
  <inkml:trace contextRef="#ctx0" brushRef="#br0" timeOffset="428443.1376">27741 1991 1258 0,'0'0'340'0,"0"0"-223"15,0 0 13-15,0 0 80 16,0 0-12-16,0 0-59 16,0 0-59-16,0 0-31 15,0 0-10-15,0 0-14 16,0 0-7-16,-3 0-3 15,-4 11 13-15,-4 6 44 0,-3 6 7 16,-5 6-31 0,-2 2-32-16,2 0-10 0,-2 1-4 15,2-3 4-15,4-2-5 16,0-4 1-16,4-4-1 16,4-2 0-16,2-4-1 15,1-3 0-15,1-3-1 16,2-3-50-16,1-1-47 15,0-2-47-15,0-1-40 16,0 0-70-16,0 0-56 16,0 0-181-16,0-3-197 0</inkml:trace>
  <inkml:trace contextRef="#ctx0" brushRef="#br0" timeOffset="428795.3656">27524 1992 1137 0,'0'0'368'15,"0"0"-231"-15,0 0 0 16,0 0 40-16,0 0-15 16,0 0-40-16,0 0 40 0,0 47-15 15,6-21-30 1,6 5-20-16,5 3-28 16,1-2-36-16,6-1-15 0,-1-3-8 15,1-5-5-15,-3-4-5 16,0-2-15-16,-3-3-94 15,-8 2-135-15,-2-5-493 16,-8-4-732-16</inkml:trace>
  <inkml:trace contextRef="#ctx0" brushRef="#br0" timeOffset="429849.9007">27881 2035 1046 0,'0'0'400'0,"0"0"-218"16,0 0-39-16,0 0 26 15,0 0 15-15,0 0-52 16,0 0-50-16,-24-5-39 15,14 5-17-15,-4 0 3 16,-2 3 11-16,-4 6 7 16,-2 2 4-16,-3 0-15 15,1 2 2-15,-1 1-6 16,2 1 6-16,-1 1 0 16,3 1 12-16,5 0-24 0,1 2-11 15,3-1-3-15,4-1-12 16,3 1-2-16,5-2 1 15,0-3 1-15,0 0-2 16,7-2 2-16,8-2 0 16,4-3 13-16,5-4-13 15,2-2-7-15,4 0-20 16,-1-10-9-16,0-5 2 16,-4-3 12-16,-1-5-23 15,-7 0 21-15,-4-1 24 16,-6 2 22-16,-2 1 21 15,-4 5 5-15,-1 0 4 0,0 5-5 16,0 3-7-16,0 2-4 16,0 2-3-16,0 3-5 15,0 1-8-15,0 0-20 16,0 0-3-16,0 0-6 16,0 12 9-16,-1 5 14 15,-2 5 3-15,1 0-3 16,2 2 2-16,0-3-5 15,0-2-11-15,0-3-1 16,5-3-1-16,5-2-5 16,2-1-16-16,13-2-90 15,-2-6-205-15,-2-2-1165 0</inkml:trace>
  <inkml:trace contextRef="#ctx0" brushRef="#br0" timeOffset="431536.0526">32408 2175 159 0,'0'0'808'0,"0"0"-608"15,0 0-92-15,0 0 14 16,0 0 7-16,0 0 23 0,0 0-3 15,0-26-44-15,0 26 12 16,0 0 1-16,0 0-15 16,0 0-24-16,0 0-30 15,0 0-17-15,0 0-21 16,0 3-11-16,0 9 8 16,0 6 22-16,-2 8-5 15,2 5-8-15,0 6-2 16,0 4-5-16,0 1-8 15,0 2-1-15,0-1 6 16,0-3-7-16,0-5-1 16,0-5-1-16,0-7 1 15,0-6 1-15,0-7-1 16,0-5 1-16,0-4 7 0,0-1-1 16,0 0 11-16,0 0 27 15,0 0 28-15,0-9-21 16,2-7-32-16,5-2-19 15,-3-2 1-15,2 1 0 16,0 0-1-16,2 2 0 16,1 0 1-16,0 3 5 15,1 0 4-15,2 0 5 16,-1 1-9-16,1 0-5 16,-2 3 6-16,-1 3-5 15,0 3-2-15,0 1-7 16,0 3-6-16,1 0 4 15,2 6-6-15,2 11 14 0,-1 4 1 16,2 3 1 0,-6 0 0-16,-1-1-1 0,-4-4 0 15,-4-1 0-15,0-2-1 16,0-4 0-16,-10-1-1 16,-6-4-7-16,-3 2 9 15,-3-5 15-15,1-3-5 16,1-1-10-16,5 0-122 15,4-4-168-15,8-6-623 0</inkml:trace>
  <inkml:trace contextRef="#ctx0" brushRef="#br0" timeOffset="437472.2297">32230 3052 75 0,'0'0'211'0,"0"0"-211"0,0 0-85 16,0 0-78-16,0 0 163 15,0 0 226-15,23-2-151 16,-15 1-75-16,-2 0-88 0</inkml:trace>
  <inkml:trace contextRef="#ctx0" brushRef="#br0" timeOffset="447283.7937">2770 13033 530 0,'0'0'581'15,"0"0"-406"-15,0 0-33 16,0 0 47-16,0 0 30 15,0 0-49-15,0-1-50 16,0 1-36-16,0 0-19 0,0 0-1 16,0 3 20-16,0 10-11 15,0 1-16-15,0 4-1 16,-1 4 1-16,-4 1 1 16,2 3-4-16,3 1-19 15,-7 3-12-15,4-1-7 16,0-2 1-16,-3 3 11 15,3-1 0-15,-2 1 1 16,2-4-4-16,0-3-8 16,-1-6-7-16,1 2-4 15,0-7-6-15,3-3 0 16,-3 1 0-16,3-7 0 0,0 0 0 16,0-1-9-1,0-2-18-15,0 0-33 0,0 0-25 16,0 0-48-16,0-5-59 15,0-8-397-15,0-1-232 0</inkml:trace>
  <inkml:trace contextRef="#ctx0" brushRef="#br0" timeOffset="448531.3445">2637 13026 935 0,'0'0'295'16,"0"0"-190"-16,0 0 46 15,0 0 39-15,0 0-41 0,0 0-71 16,0 0-20-16,33-54 4 16,-25 46-11-16,-1 1 1 15,1 0 1-15,-1 1-8 16,-1 2-9-16,0-3-14 16,3 4 3-16,1 0-13 15,1-1-9-15,1 4-2 16,7-3 0-16,-1 3-1 15,3 0 0-15,0 0 0 16,7 0 0-16,-1 0-1 16,1 0 0-16,-1 0-21 0,-3 3 9 15,-6 1 1 1,-1 2 3-16,-7 1-3 0,-4 0-17 16,-3 3 16-16,0-1 13 15,-3 4 0-15,0 1 0 16,0-1-6-16,0 4 6 15,0-5 6-15,-3 4 10 16,-3-2-10-16,-2-4 1 16,-5 3 6-16,1-3 7 15,-3 0 2-15,-6 0 6 16,-1 0 5-16,1-1 2 16,0-1 2-16,2-2-9 15,-2-3-4-15,7 1-10 16,-2 2-7-16,4-2-1 0,3-4-5 15,-1 3 0-15,5-3-1 16,1 0 1-16,2 3 0 16,-1-3 0-16,0 0 1 15,3 0-1-15,0 0 0 16,0 0 5-16,-3 0-5 16,3 0-1-16,0 0 1 15,0 0 0-15,0 0 0 16,0 0 1-16,0 0 11 15,0 0 8-15,0 0 1 16,0 0-1-16,0 0-5 16,0 0-10-16,0 0 0 15,0 0 11-15,0 0 11 0,0 0 3 16,0 0-7-16,0 0 6 16,0 0-11-16,0 4-12 15,0 2-6-15,0 1 9 16,3 6-1-16,2 1-3 15,-2 2 3-15,1 3 1 16,1 1-4-16,2-3-4 16,-1 2 10-16,3-1-5 15,3-2-6-15,0 3 5 16,-3-5-4-16,3 0-2 16,-2-2 1-16,2-2 5 15,0 0 6-15,-3-3-3 16,0 2-8-16,3-5 0 15,-3 4 7-15,0-6-7 16,4 1 5-16,-1-3-5 0,-1 0 0 16,-1 0-1-16,-1 0 0 15,0 0-1-15,-4 0-6 16,-2-3 6-16,-1 1-1 16,-2 2-7-16,0 0-1 15,0-2-6-15,0 2-5 16,0-3-17-16,2 0-81 15,-1 3-367-15,-1-4-918 0</inkml:trace>
  <inkml:trace contextRef="#ctx0" brushRef="#br0" timeOffset="450288.0156">2411 13653 735 0,'0'0'242'16,"0"0"-146"-16,0 0 11 16,0 0 78-16,0 0-25 15,0 0-39-15,0 0 30 16,0-3 27-16,0 3 11 15,0 0-13-15,0 0-55 16,0 0-39-16,0 0-2 16,10 0-5-16,8 0-23 15,9 0-22-15,6 0-17 16,10 0-5-16,3 2-8 16,5 3 0-16,0-3-1 15,1 3-10-15,-3 0 2 0,-4 2 2 16,1-3 1-16,-4-1 6 15,0 0 1-15,-1 0-1 16,-2 1 0-16,-3-4 1 16,3 3 0-16,-2-3 5 15,-1 4-5-15,-5-4-2 16,-4 3 0-16,-9-3 0 16,-2 3 0-16,-8-3 0 15,-2 3-17-15,-6-3-17 16,0 0-18-16,0 1-1 15,0 5-77-15,-6 1-237 16,-3-1-490-16</inkml:trace>
  <inkml:trace contextRef="#ctx0" brushRef="#br0" timeOffset="453493.3892">2651 13974 1258 0,'0'0'588'0,"0"0"-520"15,0 0-31-15,0 0 170 16,0 0-12-16,0 0-93 16,0 0-50-16,0 0-13 15,0 6 24-15,0 8 48 16,0 1 3-16,0 5-29 16,0 1-36-16,0 5-16 15,0 0-12-15,0 4-6 16,-3 3-13-16,-2-3-1 0,1 3 1 15,-5-3-2-15,3-4-1 16,0 0-1-16,0-6 2 16,3-3-6-16,0-7-10 15,3-1-22-15,0-2-44 16,0-4-84-16,0-3-53 16,0 0-170-16,0-3-337 15,0-9-241-15</inkml:trace>
  <inkml:trace contextRef="#ctx0" brushRef="#br0" timeOffset="454304.5388">2591 13933 901 0,'0'0'812'0,"0"0"-712"16,0 0-70-16,0 0 93 16,0 0 131-16,24-75-109 15,-18 68-71-15,3 2-44 16,1 0-15-16,1 5-2 15,1 0 3-15,7 0-7 16,2 0-7-16,3 0-2 16,3 0 0-16,3 0-23 0,5 0-12 15,-6 0-1-15,1 7 4 16,-8-1 20-16,-1 4 4 16,-9 1-2-16,-2 5-12 15,-10 1 4-15,0 0 9 16,0 3 4-16,-4-1 5 15,-5-3 6-15,-2 4 10 16,-5-6 15-16,1 1 4 16,-1-5 5-16,-1 1-6 15,-5-1-6-15,1-4-7 16,3 1-5-16,-1-4 0 0,2-3-2 16,4 0 1-1,4 0 6-15,1 0-5 0,1 0-9 16,4 0-5-16,0 0 4 15,0 0-5-15,3 0 5 16,0 0-5-16,0 0 0 16,0 0 0-16,0 0 27 15,0 0-9-15,0 0-18 16,0 0-1-16,0 3 26 16,0 4 14-16,3 0-4 15,3 2-8-15,1 2-2 16,-1-2-4-16,-1 1-4 15,1 3-8-15,0 1-1 16,1-2-1-16,-4 6-2 16,0-3 1-16,-3 5-1 0,5-3 2 15,-4 3-1-15,2-1-1 16,0-2-4-16,2 0 4 16,-2 0-6-16,4-1 0 15,2-4 1-15,0-5 0 16,7-3-1-16,1-4-7 15,5 0-29-15,2-4-96 16,4-9-87-16,-8 1-314 16,-7 2-412-16</inkml:trace>
  <inkml:trace contextRef="#ctx0" brushRef="#br0" timeOffset="455116.672">3079 14364 316 0,'0'0'976'15,"0"0"-713"-15,0 0-174 16,0 0 35-16,0 0 42 15,0 0-28-15,0 0-20 16,-19 2-31-16,16 2-28 16,-3 7-20-16,-2-3-1 15,2 0 11-15,2 5-9 0,-2-3-7 16,3 3-5-16,3-3-5 16,-3 2-7-16,3-2-8 15,0 0-7-15,0-3-1 16,0-3 0-16,9-1 0 15,4-3 26-15,4 0-11 16,-1-10-14-16,5-4 16 16,-6-6 4-16,1 1 13 15,-5-1 2-15,-4 3-8 16,-5 1-12-16,-2 7-16 16,-17 9-35-16,-5 0-146 15,-8 2-535-15</inkml:trace>
  <inkml:trace contextRef="#ctx0" brushRef="#br0" timeOffset="461482.8036">3795 13624 821 0,'0'0'1123'0,"0"0"-922"15,0 0-181-15,0 0 13 16,0 0 134-16,0 0-38 16,5-4-81-16,5 2-26 15,2-2 9-15,3 3 21 16,-3 1-3-16,3 0-19 15,4 0-12-15,2 0-12 16,4 5-5-16,1-3-1 16,1 2-25-16,7-4-83 15,-4 0-35-15,0 0-100 16,1 0-155-16,-10 0-219 16,-9 0-484-16</inkml:trace>
  <inkml:trace contextRef="#ctx0" brushRef="#br0" timeOffset="461875.8015">3828 13750 1345 0,'0'0'510'16,"0"0"-385"-16,0 0 57 15,0 0 49-15,0 0-56 16,0 0-87-16,0 0-48 16,97 0-40-16,-30 0-95 15,-13 0-207-15,-5 0-678 0</inkml:trace>
  <inkml:trace contextRef="#ctx0" brushRef="#br0" timeOffset="480504.62">4732 13468 586 0,'0'0'369'0,"0"0"-189"0,0 0-2 16,0 0 2-1,0 0-17-15,0 0-17 0,-10-59-8 16,10 48-14-16,-3-2-3 16,0 1-28-16,3 1-9 15,-3-1 0-15,0 1-21 16,1-1-9-16,-1-1-18 15,0 2 4-15,3-5-7 16,-3-1 7-16,-1 0-13 16,4-3-3-16,0-2 1 15,0-1-16-15,0 3-2 16,-3 0 2-16,3 6 12 16,0 2-4-16,0 2 2 0,0 6 2 15,0 1 0-15,0 3-8 16,0 0-11-16,0 0-2 15,0 0 1-15,0 0-1 16,0 0-1-16,0 0 0 16,0 0 0-16,0 0 0 15,0 0 0-15,0 0 1 16,0 0 1-16,0 0-1 16,0 0-1-16,0 0 0 15,0 0-5-15,0 0 6 16,0 7 11-16,0-1-1 15,0 1 4-15,3 0-7 0,1 0 1 16,-1 2-2 0,0 1 0-16,2 0 0 0,-1 2-5 15,1 2 8-15,5 0-1 16,-4 1-7-16,6-1 0 16,0 2 5-16,0-1-6 15,0 0 0-15,1-1 0 16,1 1 1-16,2 0 0 15,-1-3-1-15,3-1 0 16,0-2 1-16,0 1 0 16,-6-3-1-16,1-4 1 15,-1 1-1-15,-6-2 1 16,0-2 0-16,-3 4 0 16,-3-4-1-16,0 0 2 15,0 0-2-15,0 0 7 0,0 0-1 16,0 0 3-16,0 0 9 15,3 0 6-15,-3 0 1 16,3 0 2-16,0-6-18 16,3-4-1-16,0-4-8 15,4-2 0-15,-4-4 1 16,0 0 7-16,-1-6-2 16,-2 2 1-16,-3-1 4 15,0 1 5-15,0 0-1 16,0 2-1-16,0 3 5 15,-8-2 1-15,-1 3-13 16,-1-2 4-16,1 2-4 0,3 2-5 16,0-1-1-1,3 4 8-15,3 6-1 0,0 1-8 16,0 3-7-16,0 3-37 16,0 0-43-16,0 9-95 15,0 5-363-15,0-2-745 0</inkml:trace>
  <inkml:trace contextRef="#ctx0" brushRef="#br0" timeOffset="484262.8874">5299 13174 415 0,'0'0'549'15,"0"0"-334"-15,0 0-25 16,0 0 31-16,0 0 50 16,0 0-7-16,0 0-63 15,3-13-56-15,-3 13-23 16,0 0-3-16,0 0-17 16,0-3-20-16,0 3-12 0,0 0-16 15,0 0-18-15,0 0-18 16,0 0-11-16,0 0-7 15,0 0-7-15,5 0-2 16,3 10 9-16,0 0 0 16,4 0 0-16,1 3-1 15,-1 2 1-15,-1-1-1 16,-4-1-1-16,2 1 1 16,-6-1-7-16,0 0 7 15,0-6-8-15,-3 3 3 16,0-3-1-16,0 0-4 15,-9 1 4-15,-3-1 7 16,-1 0 0-16,-4-1 6 0,1-2-5 16,-3 0 14-16,2-4-9 15,-2 0-4-15,2 0 5 16,1 0-7-16,1-8 0 16,0-1 1-16,0-2 0 15,5-2-1-15,1-2 0 16,6-2 0-16,0 0-18 15,1-3-7-15,2-2 8 16,0 5 8-16,0-4 0 16,0 9 8-16,2-2 0 15,2 5 1-15,-2-2 0 16,1 6 6-16,0 1 4 0,0 1-2 16,-3 0-8-1,4 3 11-15,-1 0-5 0,3 0-6 16,3 0 12-16,6 0 2 15,3 3-1-15,7 3-3 16,5-5-2-16,3-1-2 16,3 0-5-16,1 0 0 15,0-1 1-15,-7-8-2 16,0-1-18-16,-6 1-17 16,-3-2-31-16,-2 4-34 15,-7 0-91-15,-1 3-120 16,-4 1-662-16</inkml:trace>
  <inkml:trace contextRef="#ctx0" brushRef="#br0" timeOffset="491596.5973">4750 13580 408 0,'0'0'584'0,"0"0"-376"0,0 0-37 15,0 0 15-15,0 0 22 16,0 0 9-16,-3-3-56 16,3 3-37-16,0 0-10 15,-3 0-20-15,3 0-26 16,0 0-29-16,0 0-23 16,0 0-2-16,6 0 0 15,12 0-5-15,4 0-7 16,7 3 7-16,11-3-8 15,5 3-1-15,4-3 0 16,6 0-5-16,2 0-9 0,-2 0-9 16,-1 0 11-16,-5-3 11 15,-1-4-9-15,-2 2 9 16,-1-5-6-16,4 0-15 16,-4 0 5-16,-2 0 11 15,-6 0 5-15,-7 6 1 16,-3-2 0-16,-6 6 0 15,-5 0 1-15,-8 0-1 16,1 0-2-16,-2 0-7 16,-4 6-3-16,3 1-4 15,0 0-85-15,0-5-162 16,0 2-318-16,0-4-529 0</inkml:trace>
  <inkml:trace contextRef="#ctx0" brushRef="#br0" timeOffset="501622.5492">4801 14109 603 0,'0'0'649'0,"0"0"-478"15,0 0-37-15,0 0 80 16,0 0 60-16,0 0-58 15,-2 4-76-15,2-2-53 16,0-2-42-16,0 4-20 16,0-1 27-16,0 0-27 15,0-3-13-15,0 0-1 0,0 0-4 16,0 0 5-16,0 0-1 16,0 0 6-16,0-3 24 15,0-6 11-15,0-11-42 16,0-7-10-16,0-6-1 15,0 0-24-15,6-7-5 16,2 1 12-16,2 2 8 16,2 1 4-16,2 4 4 15,-4 5 2-15,2 6-1 16,-3 1 1-16,3 5 0 16,-5 1 0-16,1 4 1 15,-1-3 5-15,2 6-6 16,-3-3 6-16,5 2-6 0,-4 1 1 15,-1 0-1-15,0 2 0 16,-3 3 2-16,0 2 5 16,-3 0-6-16,3 0-1 15,-3 0-9-15,3 0 7 16,-3 9 2-16,4 5 17 16,2 6 8-16,-3 3 12 15,2 0-16-15,-2 1-7 16,0-2-8-16,0 2 3 15,0-1-3-15,-3-1-5 16,0 2 10-16,0 1-1 16,0-1 24-16,-3 3 4 0,-3-4-13 15,0 0-4 1,-2-2-9-16,1-6-1 16,4-3-1-16,0 0 2 15,0-6-6-15,3 1 3 0,-3-1 3 16,3-2 0-16,-3-1-6 15,3 1 1-15,0-1-6 16,-3 0 1-16,3 1-1 16,0-4 0-16,0 2 1 15,0-2-1-15,0 0-1 16,0 0-1-16,-3 0-32 16,3 0-45-16,0-2-95 15,0-8-179-15,-3 3-599 0</inkml:trace>
  <inkml:trace contextRef="#ctx0" brushRef="#br0" timeOffset="501879.4391">4763 13977 1341 0,'0'0'731'15,"0"0"-640"-15,0 0 8 16,0 0 52-16,0 0-17 16,102 0-121-16,-53 7-13 15,-7-1-309-15,-12-2-1087 0</inkml:trace>
  <inkml:trace contextRef="#ctx0" brushRef="#br0" timeOffset="504860.1009">5302 14029 221 0,'0'0'754'0,"0"0"-529"15,0 0-119-15,0 0 44 16,0 0 52-16,0 0-20 15,0 0-53-15,0-6-29 16,0 6-5-16,-3 0 3 16,3 0-23-16,0 0-24 0,-3 0-22 15,-3 0-6-15,0 0-3 16,-7 0-2-16,-1 0-10 16,-5 0-2-16,4 0-6 15,3 0 1-15,6 3 0 16,0 0 0-16,6-3 0 15,0 4-1-15,0-1-5 16,0 0-2-16,0 1 7 16,0 1 1-16,3 3 12 15,3-1 0-15,3 3-11 16,0-3-2-16,-3 2-18 16,3-2 2-16,-3-1 2 15,-3 1 14-15,1-1-2 16,-1-2 1-16,-3 2 0 0,0-2-18 15,0 3 10-15,-7-4 9 16,-5 4 17-16,0-1-5 16,-6-2-4-16,3 2-7 15,2-6-1-15,4 0 0 16,6 0-87-16,3 0-109 16,7-3-192-16,8-1-490 0</inkml:trace>
  <inkml:trace contextRef="#ctx0" brushRef="#br0" timeOffset="505806.0306">5406 14046 160 0,'0'0'179'0,"0"0"26"15,0 0 19-15,0 0 14 16,0 0-25-16,0 0 7 16,0 0-13-16,-5-7-12 0,3 7-16 15,-1 0-40 1,3 0-56-16,-3 0-16 0,0 7 2 15,-3 6-15-15,3-2-23 16,-3 5-10-16,2-2-2 16,1 2-3-16,0 4-2 15,0-8-7-15,0 5 1 16,3-3-8-16,0-4-1 16,0-4-8-16,0-3-12 15,0 0-7-15,6-3 2 16,7 0 7-16,2-10-17 15,3-6-20-15,-3-3 6 16,1-1 2-16,-5-1-3 16,-2 4 20-16,-2 2 31 15,-4 5 20-15,-3 0 27 0,0 6 6 16,0-2-7 0,0 6-9-16,0-3-1 0,0 3-15 15,0 0-15-15,0 0-5 16,0 0 1-16,0 0-1 15,0 0-1-15,0 0-4 16,0 10 4-16,0 0 34 16,0 3-9-16,0 2-6 15,0 0-4-15,0-3 0 16,0-1-15-16,3-2-2 16,3-6 2-16,5 4 5 15,-1-7 7-15,2 0-12 0,4 0-34 16,1-7-25-16,-1-5-45 15,-4-5-35-15,0 3-35 16,-6-1 53-16,-3 1 49 16,-3 4 72-16,0 3 58 15,0-2 30-15,0 5 5 16,-3 1-18-16,-1 0-1 16,2 2-15-16,2-2-33 15,0 0-8-15,0-1-18 16,12-2-58-16,3 2 14 15,3 1 4-15,-3 1-27 16,-2-1 67-16,-1 3 0 16,-4 0 4-16,-7 0 4 0,-1 8 12 15,0 6 69-15,-12 6 9 16,-3 0-7-16,-1 0-28 16,2 2-19-16,4-5-17 15,4-1-15-15,6-2-10 16,0-5-1-1,6-1-1-15,10-3 0 0,4-5-88 16,14 0-132-16,-3 0-310 16,-8-9-121-16</inkml:trace>
  <inkml:trace contextRef="#ctx0" brushRef="#br0" timeOffset="506110.7304">5900 13845 1443 0,'0'0'328'0,"0"0"-194"16,0 0 79-16,0 0-1 15,0 0-93-15,0 0-77 16,0 0-23-16,-4 6 61 16,-5 18 38-16,0 9-27 15,3 4-28-15,-1-2-20 16,4 4-9-16,-2-2-14 15,5 0-20-15,-3-5 9 16,0-1-8-16,0-3 0 16,-6-1-1-16,-1-4-8 15,-4-5-19-15,-2-2-38 16,1-4-64-16,-9-5-99 0,9-3-450 16,-1-4-437-16</inkml:trace>
  <inkml:trace contextRef="#ctx0" brushRef="#br0" timeOffset="506288.2021">5768 14086 1726 0,'0'0'614'16,"0"0"-539"-16,0 0-17 15,0 0 34-15,0 0-45 16,0 0-47-16,92-16-17 0,-59 16-115 15,-9 0-378-15,-5 0-356 16</inkml:trace>
  <inkml:trace contextRef="#ctx0" brushRef="#br0" timeOffset="506744.7472">6069 14050 902 0,'0'0'1354'0,"0"0"-1184"16,0 0-127-16,0 0 23 15,0 0 38-15,0 0-72 16,0 0-31-16,-15 10-1 16,0 0 2-16,0 6-1 0,-1-4 5 15,-1 3-5-15,4-6 0 16,4 1-1-16,3 0 0 15,3-4 0-15,3-2-6 16,0-1-25-16,0-3-32 16,9 0 50-16,3 0-35 15,6 0-53-15,-6-9 21 16,4-1 15-16,-4-1 13 16,-1 1-20-16,-4 0 65 15,-1 5 7-15,-6 1 75 16,0 1 30-16,0 3 11 15,0 0-5-15,0 0-25 16,0 0-38-16,0 0-29 0,0 3-18 16,0 6 7-1,0 5-8-15,3-1 0 0,0 3-55 16,6 1-103-16,6-3-131 16,-6-2-325-16,4-5-495 15</inkml:trace>
  <inkml:trace contextRef="#ctx0" brushRef="#br0" timeOffset="507001.4689">6330 14063 1631 0,'0'0'563'15,"0"0"-502"-15,0 0 43 16,0 0 93-16,0 0-54 0,-85 3-80 15,72 7-29-15,5-3-1 16,2 6-6-16,6-4-11 16,0 1-10-16,0 0 3 15,0 1-9-15,9-5 3 16,-1-2-3-16,5 2-28 16,2-6-118-16,9 0-95 15,-2 0-312-15,2 0-177 0</inkml:trace>
  <inkml:trace contextRef="#ctx0" brushRef="#br0" timeOffset="507394.4717">6506 14056 932 0,'0'0'850'15,"0"0"-754"-15,0 0-55 16,0 0 151-16,0 0-46 16,0 0-79-16,0 0-39 15,18 3 3-15,-9-2-14 16,4-1-17-16,4 0-45 16,-1 0-78-16,-1-7-94 15,-4-3 14-15,2 0 34 0,-7 0 80 16,-3 3 65-16,-3 0 24 15,0 5 106-15,-12-2 37 16,-6 4 25-16,-7 0 29 16,2 11-1-16,-2 1-43 15,1 8-29-15,2 0-31 16,10 0-12-16,4-4-35 16,8 1-46-16,0-4 0 15,17-3-6-15,32-4-62 16,-4 1-236-16,-2-7-559 0</inkml:trace>
  <inkml:trace contextRef="#ctx0" brushRef="#br0" timeOffset="508332.47">7157 13758 696 0,'0'0'187'16,"0"0"-135"-16,0 0 12 15,0 0 86-15,0 0 62 16,0 0-26-16,0 0-29 16,22-29 15-16,-22 29 4 15,-3 0-48-15,-6 1-4 16,-3 12 11-16,-3 3-31 15,-4 4-12-15,4 6-10 16,-3 3-25-16,6 1-8 16,6 4-28-16,2-2-21 15,4-1 1-15,0 2 4 16,0-4-4-16,4 1 9 0,2-3-3 16,-6-2-7-16,0-4 1 15,0-1-1-15,0-1-2 16,-6-5 2-16,-3-2 0 15,0-2 0-15,-3-3 6 16,2-4-6-16,-2-3-21 16,4 0-88-16,1-7-98 15,4-8-509-15,3-3-511 0</inkml:trace>
  <inkml:trace contextRef="#ctx0" brushRef="#br0" timeOffset="508586.1405">7000 14019 500 0,'0'0'358'0,"0"0"-322"16,0 0-28-16,0 0 138 16,0 0 117-16,0 0-15 15,0 0-45-15,-6-39-20 16,15 39 16-16,4 0-38 15,1 0-35-15,8 0-25 16,-1 0-44-16,3 0-39 16,3 0-18-16,-2 0-59 15,8 0-205-15,-6 0-362 16,-5 0-161-16</inkml:trace>
  <inkml:trace contextRef="#ctx0" brushRef="#br0" timeOffset="508983.6973">7322 13947 1360 0,'0'0'346'16,"0"0"-225"-16,0 0 84 16,0 0 13-16,0 0-98 15,0 0-86-15,0 0 51 16,-13 24-11-16,7-8-43 15,3-2-14-15,0 1-4 0,3-2-13 16,0-2 0 0,0-3 1-16,6 0 8 15,7-8-9-15,2 0-19 0,6 0-23 16,-3-8-13-16,0-4 0 16,-3-1-17-16,-5-1-8 15,-4-1 32-15,-6 5 48 16,0 0 45-16,0 4 15 15,0 2 16-15,-13 4-31 16,-2 0-25-16,-3 0-12 16,3 0-8-16,-1 6-53 15,8 1-265-15,5 0-354 16,3-1-337-16</inkml:trace>
  <inkml:trace contextRef="#ctx0" brushRef="#br0" timeOffset="509294.4276">7491 13943 1437 0,'0'0'490'16,"0"0"-451"-16,0 0 36 16,0 0 97-16,0 0-43 15,0 0-70-15,0 0-31 16,36 78-17-16,-29-60-3 15,-1-1 1-15,-3-4-8 16,-3-6-1-16,0-3-4 0,0-4 4 16,0 0 53-16,0 0-11 15,0-4 9-15,0-12-23 16,0-1-16-16,6-7-8 16,3-1-4-16,6 1-50 15,-3 4-29-15,1 4-21 16,-1 9-29-16,3 7-138 15,-3 3-115-15,-3 7-371 0</inkml:trace>
  <inkml:trace contextRef="#ctx0" brushRef="#br0" timeOffset="509928.0653">7958 13930 29 0,'0'0'1582'0,"0"0"-1266"15,0 0-201-15,0 0 105 16,0 0 13-16,0 0-74 16,0 0-100-16,-3-9-57 0,3 18 8 15,0 6 13-15,-3 0-11 16,0 2-6-16,0 0-6 16,3-2 0-16,0-3-28 15,0-4-35-15,0-4-29 16,0-4 1-16,3 0 60 15,6 0 16-15,4-7-3 16,4-5-14-16,-1-2 2 16,-1-6 28-16,3 4 2 15,-6 2 0-15,-2 1 4 16,-4 6 53-16,-3 2 30 16,-3 5-36-16,0 0-40 15,0 2-10-15,0 8-1 0,0 7 20 16,0 0-11-16,0 2-4 15,0-2-5-15,14-5-8 16,2-5 7-16,-1-3-6 16,6-4-3-16,1 0 2 15,-5-1 8-15,2-12 0 16,-7-2-11-16,0-2 11 16,-3-3 0-16,-6 1 9 15,-3-5-1-15,0 4 2 16,0-1-10-16,-12 6 0 15,-3 4-9-15,-3 8-50 16,-6 3-159-16,5 0-459 16,7 0-642-16</inkml:trace>
  <inkml:trace contextRef="#ctx0" brushRef="#br0" timeOffset="510419.3717">8241 13663 337 0,'0'0'1745'16,"0"0"-1496"-16,0 0-139 16,0 0 45-16,0 0 7 15,0 0-60-15,0 0-44 16,39 27 3-16,-27 3-14 16,-2 5-12-16,-2 2-9 15,-2 0-17-15,-3-2-9 16,0-1-1-16,-3-7-5 15,0-5-6-15,0-5-14 0,0-4-9 16,0-3-3-16,-3-6 7 16,0-1-2-16,3-3-9 15,0 0 12-15,0 0 30 16,0 0 4-16,9-7-4 16,4-9-28-16,4-1 22 15,5-4 6-15,-1-1-1 16,0-1 1-16,-5 6 1 15,-2 7 19-15,-1 3 8 16,-7 4-7-16,-6 3 6 16,3 0-8-16,-3 0-10 15,0 13-7-15,0 9 38 0,0 3-23 16,0-2-5 0,-3 3-11-16,3-6 1 0,0 0-2 15,0-6-34-15,0-5-55 16,0-3-111-16,9-2-82 15,15-4-216-15,-5-3-152 16,-2-4-450-16</inkml:trace>
  <inkml:trace contextRef="#ctx0" brushRef="#br0" timeOffset="510694.6026">8631 13891 1013 0,'0'0'971'15,"0"0"-816"-15,0 0-60 16,0 0 60-16,0 0 40 0,0 0-73 15,0 0-59 1,-36 54-25-16,33-39-33 0,3-4-5 16,0 2 0-16,9-6-51 15,7-4 20-15,1-3-17 16,2 0-25-16,0 0-9 16,-2-10-14-16,-1-4-30 15,-4-3 61-15,-4-3 29 16,2-2 4-16,-10 2 27 15,0 3 5-15,0 1 21 16,-13 9-21-16,-1 2-9 16,-8 5-152-16,8 0-402 15,4 0-346-15</inkml:trace>
  <inkml:trace contextRef="#ctx0" brushRef="#br0" timeOffset="510942.2617">8796 13647 1870 0,'0'0'552'0,"0"0"-492"15,0 0 41-15,0 0 106 16,0 0-80-16,0 0-25 16,0 0-34-16,9 79-35 15,-3-46-19-15,-4 0-8 16,1 0-6-16,0-4 0 15,-3-3-6-15,0-1-27 0,0-5-26 16,-6 0-63-16,-5-1-124 16,5-3-296-16,2-6-309 0</inkml:trace>
  <inkml:trace contextRef="#ctx0" brushRef="#br0" timeOffset="511317.9968">8971 13874 2020 0,'0'0'327'15,"0"0"-229"-15,0 0 53 16,0 0-57-16,0 0-61 0,0 0-21 16,0 0-12-16,91 6-33 15,-72-6-72-15,2 0-29 16,-3 0-28-16,-5-2-66 15,-5-8 80-15,-5 0 117 16,-3 0 31-16,0 1 31 16,-15 2 49-16,-3 0 61 15,-6 7-1-15,-1 0 12 16,1 0-17-16,0 9 5 16,3 8-16-16,6 0-17 15,5 3-41-15,7-3-23 16,3 3-25-16,0-2-18 15,3-4 0-15,16-1-35 16,20 4-85-16,-3-7-176 16,0-4-482-16</inkml:trace>
  <inkml:trace contextRef="#ctx0" brushRef="#br0" timeOffset="511875.3297">7716 14275 1111 0,'0'0'1003'16,"0"0"-843"-16,0 0-33 16,0 0 72-16,0 0-21 15,0 0-108-15,0 0-45 16,6 39 48-16,-3-9-32 15,0 7-14-15,3 0 4 16,0-3-7-16,1 0-16 16,-2-5-8-16,-4-3 0 15,-1-4-1-15,0-3-6 16,0-3-24-16,0-3-44 16,-6-4-60-16,-10-4-118 0,4-5-488 15,2 0-827-15</inkml:trace>
  <inkml:trace contextRef="#ctx0" brushRef="#br0" timeOffset="512064.8986">7649 14479 1883 0,'0'0'600'15,"0"0"-520"-15,0 0-39 16,0 0 54-16,82-20-37 15,-43 16-58-15,1 1 0 16,-4 3-101-16,4 0-99 16,-13 0-317-16,-5 3-156 0</inkml:trace>
  <inkml:trace contextRef="#ctx0" brushRef="#br0" timeOffset="512817.5538">8029 14440 1706 0,'0'0'656'0,"0"0"-520"16,0 0 70-16,0 0-23 15,0 0-80-15,0 0-72 16,0 0-23-16,-22 15-7 16,10-1 1-16,-3 3-2 15,9-1 0-15,0-3-14 0,6-3-5 16,0-3-5-16,0-3-11 15,9-1 14-15,2-3 11 16,5 0-5-16,-1 0-18 16,3-7-9-16,-6-6-8 15,-2 0 9-15,-4 2 7 16,0-2 34-16,-3 6 18 16,-3 1 42-16,2 3 14 15,-2 2-8-15,0 1-20 16,0 0-25-16,0 0-21 15,0 7 8-15,0 10 7 16,0 0 1-16,0 3-11 16,0-5-5-16,0-1-17 0,3-4-19 15,10-4-7-15,-1-5 13 16,1-1-18-16,1 0-9 16,2-11-10-1,-4-2-1-15,-1-3 29 0,-1-4 26 16,-4 3 13-16,3-3 12 15,-6 0 11-15,0 5 4 16,0 5 30-16,1 3 14 16,-1 2 4-16,0 3-26 15,-1 2-23-15,1 0-26 16,3 0-4-16,3 0 4 16,-2 7 1-16,2 6-1 15,-3 1-2-15,2-1 2 0,-5 3-1 16,1-3 1-1,-4-3-1-15,0 0-6 0,0-6-1 16,0-1-4 0,0-3-7-16,0 0 5 0,0 0 14 15,0-3 12-15,0-7-2 16,0-4-1-16,6-3-8 16,3-3-1-16,3 1-6 15,6 3-4-15,-2 2-17 16,2 5 15-16,-3 5-25 15,0 4-65-15,-2 0-11 16,-5 10-139-16,-5 7-391 16,-3-4-211-16</inkml:trace>
  <inkml:trace contextRef="#ctx0" brushRef="#br0" timeOffset="513304.1125">8462 14420 715 0,'0'0'822'15,"0"0"-643"-15,0 0-4 16,0 0 92-16,0 0-57 16,0 0-107-16,0 0-63 15,-10 6 19-15,-4 11 32 16,2-1-28-16,-4 4-36 16,7-3-19-16,1-1-8 15,4-7-12-15,4-1-23 16,0-5-9-16,12-3 2 0,6 0-10 15,4 0-31-15,-1-13 2 16,4-1 30-16,-5-5 2 16,-1 2 28-16,-5-2 14 15,-1 2 7-15,-4 0 47 16,-6 7 42-16,0 4 16 16,-3 3-5-16,0 3-51 15,0 0-37-15,0 13-6 16,0 10 28-16,0 3-13 15,0 7-15-15,0 1-4 16,0 1-2-16,0-1 2 16,0-2 5-16,0-5 1 15,0-4 23-15,0-3 3 16,0-6-8-16,-6-5-5 16,-9-2-1-16,-6-3-8 0,-1-4-12 15,-5 0-41 1,9-8-91-16,5-17-108 0,8 4-406 15,5-2-671-15</inkml:trace>
  <inkml:trace contextRef="#ctx0" brushRef="#br0" timeOffset="513685.2671">8759 14420 788 0,'0'0'246'0,"0"0"-79"0,0 0 49 15,0 0-8-15,0 0-88 16,0 0-57-16,0 0-14 16,37 16-8-16,-28-19-22 15,2-4-18-15,-5-3 0 16,1 0-1-16,-4 1 61 15,0 2 12-15,-3 3 42 16,0 4 9-16,0-3 5 16,-9 3-25-16,-4 0-7 15,-4 0 3-15,-2 7-17 16,-2 6-20-16,3 0-24 0,5-2-17 16,5 5-10-1,8-4 2-15,0 2-13 0,0-1 0 16,8 0 9-16,8-6-10 15,6-3-16-15,1-1-87 16,13-3-160-16,-8-4-505 16,-4-6-495-16</inkml:trace>
  <inkml:trace contextRef="#ctx0" brushRef="#br0" timeOffset="513916.8979">8987 14204 1927 0,'0'0'708'0,"0"0"-641"16,0 0-46-16,0 0 79 0,0 0 25 15,0 0-68-15,0 103-28 16,0-66-1-16,0 0-15 16,0-2-5-16,0-6-8 15,0-2 0-15,0-4-9 16,0-9-46-16,0 2-84 15,0-7-161-15,0-7-567 0</inkml:trace>
  <inkml:trace contextRef="#ctx0" brushRef="#br0" timeOffset="514089.8442">8965 14327 2239 0,'0'0'477'16,"0"0"-427"-16,0 0 33 16,0 0 22-16,116 0-105 15,-63 0-51-15,-4 0-262 16,-15 0-1036-16</inkml:trace>
  <inkml:trace contextRef="#ctx0" brushRef="#br0" timeOffset="515467.377">5396 12950 375 0,'0'0'744'16,"0"0"-389"-16,0 0-62 0,0 0 20 15,0 0-50 1,0 0-66-16,0 0-29 0,-6-20-53 16,6 16-58-16,0-5-29 15,0-1-16-15,0-4-10 16,0 1-2-16,3-3-11 16,6-1 5-16,0-3 6 15,0 0 1-15,-3 0-1 16,0 5 1-16,-3 1 5 15,4 4-6-15,-4 0 2 16,0 7-1-16,-1 0 2 16,1-4-3-16,3 4-19 0,0-1 13 15,4-2 6 1,-1 2 0-16,2-1 9 0,2 3-9 16,2-1 0-1,4 3-1-15,-1 0 1 0,5 0 0 16,-1 0 2-16,3 0-2 15,2 5 1-15,6 0-1 16,1 2 0-16,2 0-27 16,-3-1-36-16,3-2-14 15,-5-4 2-15,-4 0 16 16,-2 0 17-16,-4 0 23 16,-6 0-1-16,0-7 8 15,-9 3 11-15,0-2 1 16,-3 3 8-16,-3 2 14 15,0-2-3-15,0 3 7 16,-3-3-1-16,-6 1-3 0,-3-3-10 16,-3 0-3-16,2-3-1 15,-1-1-7-15,-2-5 7 16,7 4 4-16,3 0 11 16,0 0 12-16,6 0-10 15,0 7 21-15,0 0-10 16,0 2-23-16,0 1-13 15,0 0-7-15,0 0-4 16,6 0 11-16,3 4 9 16,4 4-1-16,1 0-8 15,5-1 2-15,5 3 4 16,-3-3-5-16,3 0 0 0,-5 3-1 16,-4-3 2-16,-4-1-1 15,-7 1 0-15,-4 2 0 16,0-2 5-16,-7 6 6 15,-13 0 21-15,-5 1-17 16,-5 1-7-16,3 5-9 16,5 4-141-16,11-3-394 15,5-5-1028-15</inkml:trace>
  <inkml:trace contextRef="#ctx0" brushRef="#br0" timeOffset="521194.2621">6351 12570 168 0,'0'0'284'15,"0"0"-75"-15,0 0-37 16,0 0-5-16,0 0 23 15,0 0 5-15,0-23 34 16,0 19-46-16,0 1 14 16,0 3-11-16,0 0-35 15,0 0-33-15,0 0-19 16,0 0 3-16,0 0-2 16,0 0-22-16,0 0-42 15,0 0-36-15,3 0-5 0,0 0 5 16,4 10 14-16,-2 2-14 15,-2 3-1-15,0-2-5 16,-3 4 6-16,0-2 0 16,0 2-1-16,0-3-1 15,0-1-4-15,0 0 5 16,0-7 0-16,0 2 0 16,0-5-1-16,0-1 2 15,0-2-2-15,0 0 1 16,0 0-5-16,0 0 5 15,0 0 0-15,0-13-24 16,3 0-29-16,6-7 20 16,-2 0-6-16,-1-3-1 0,0 4-5 15,0-1 16 1,-1 0 14-16,-2 3 3 0,4 0 2 16,-1 5 2-16,0-1 2 15,3 4 6-15,1-2-5 16,-2 7-1-16,-2 1-6 15,0 0 13-15,-3 3 8 16,1 0 5-16,-1 0-4 16,-3 10 7-16,0 6 18 15,0 4 13-15,0 1-15 16,0 1 1-16,0 1-8 16,0 0-4-16,0-4-3 0,0-2 0 15,0 1-7 1,0-6-11-16,3-2-1 0,6-3-38 15,9-4-37-15,10-3-103 16,-2 0-493-16,-1-10-357 0</inkml:trace>
  <inkml:trace contextRef="#ctx0" brushRef="#br0" timeOffset="522791.855">6654 12511 1151 0,'0'0'371'15,"0"0"-218"-15,0 0 60 16,0 0 69-16,0 0-86 16,0 0-80-16,0 0-39 15,0-4-16-15,0 4-19 0,0 4-19 16,0 8 30 0,0 5-8-16,3 3-27 0,0 3-9 15,3-6-9 1,1 2 1-16,2-6 6 0,0 1-7 15,3-8-12-15,-3 1-13 16,3-7-3-16,1 0-4 16,-2 0-5-16,2-7-5 15,-4-6-19-15,0 1 8 16,-1-6 32-16,-5 2 19 16,1-4 2-16,-4 4 0 15,3 2 17-15,-3 4 26 16,0 0 13-16,0 8 4 15,0-3-18-15,0 3-17 16,0 2 5-16,0 0-2 16,0 0-2-16,0 0-1 0,3 0-13 15,0 0-6-15,0 9-3 16,0 5 18-16,0 6-9 16,0 0-6-16,0 0-6 15,-3-2-9-15,3-4-49 16,1-1-84-16,1-5-36 15,4-2-169-15,0-3-346 16,-2-3-30-16</inkml:trace>
  <inkml:trace contextRef="#ctx0" brushRef="#br0" timeOffset="523152.0313">7082 12494 879 0,'0'0'321'16,"0"0"-117"-16,0 0 51 16,0 0 14-16,0 0-55 15,0 0-72-15,0 0-24 16,-30-12-26-16,14 10 3 15,-2 2-22-15,0 0-12 0,0 0-1 16,0 7-5-16,3 7-22 16,5 1-11-16,7 2-10 15,3 0-4 1,0 3-8-16,3-3 0 0,10-1-6 16,5-7-18-16,3-5-28 15,3-1-57-15,-3-3-62 16,6 0-164-16,-5-3-290 15,-10-6-288-15</inkml:trace>
  <inkml:trace contextRef="#ctx0" brushRef="#br0" timeOffset="523484.7846">7121 12341 42 0,'0'0'1405'0,"0"0"-1166"0,0 0-109 16,0 0 145-16,0 0-33 16,0 0-83-16,0 0-70 15,0-9-25-15,0 9 3 16,0 0 2-16,0 9-18 16,3 5 44-16,4 6-23 15,-1 6-33-15,0 1-20 16,3-1-10-16,0 2-9 15,0-3-1-15,0-2-6 16,-3-6-2-16,1-2-49 16,-4-4-51-16,2-1-69 0,-2 0-32 15,-3 0-94 1,0 3-96-16,0-2-162 0,0-6-329 16</inkml:trace>
  <inkml:trace contextRef="#ctx0" brushRef="#br0" timeOffset="523902.1776">7322 12514 1300 0,'0'0'524'15,"0"0"-410"-15,0 0 100 0,0 0 2 16,0 0-97-1,0 0-75-15,0 0-20 0,45 0-17 16,-32 0 1 0,-2 0-7-16,1 0-1 0,-2 0-6 15,-4 0-25-15,0-3-19 16,0-4-36-16,-4-3 43 16,1 3 20-16,-3-3 3 15,0 3 4-15,0 1 16 16,-11-1 44-16,-4 4 17 15,-1 3 18-15,-5 0-4 16,3 0 6-16,0 0 8 16,3 7-28-16,2 6-26 15,4 3 1-15,6 1-5 0,3 4-10 16,0-2-14-16,0 0-7 16,12-5-17-16,7-4-48 15,-1-3-49-15,3-4-58 16,9-3-124-16,-5 0-254 15,-7 0-154-15</inkml:trace>
  <inkml:trace contextRef="#ctx0" brushRef="#br0" timeOffset="524347.3867">7491 12474 1053 0,'0'0'339'15,"0"0"-114"-15,0 0 60 16,0 0 2-16,0 0-94 15,0 0-76-15,0 0-26 0,6 3-32 16,-6 7 19 0,0 7-38-16,0 0-22 0,0-1-12 15,0 0-6-15,4-3 0 16,2-3-9-16,-3-6-20 16,3-1-15-16,2-3-14 15,5 0-7-15,-4-3-23 16,3-7-14-16,0-4 36 15,0-2 22-15,-2-3 26 16,-1 2 18-16,-3 0 0 16,0 1 68-16,-1 6 24 15,-5 6 9-15,0 1 0 0,0 0-22 16,0 3-31 0,0 0-19-16,0 0-5 0,3 0-12 15,-3 6-12-15,0 7 30 16,4 1-4-16,-4 3-19 15,3-2-6-15,3-1-1 16,-3-1-13-16,6-6-14 16,-3 0-34-16,9-4-6 15,-3-3-49-15,13 0-140 16,-4 0-471-16,-3-7-340 0</inkml:trace>
  <inkml:trace contextRef="#ctx0" brushRef="#br0" timeOffset="524679.0204">7841 12408 1773 0,'0'0'341'0,"0"0"-178"16,0 0 49-16,0 0-22 15,0 0-78-15,0 0-61 16,0 0-21-16,-4 0-20 15,1 0-9-15,-3 9 11 16,3 6-5-16,0-3-5 16,3 4 4-16,0-2-6 15,3-1-1-15,9 1 1 16,0 1 1-16,3-1-1 0,-5 2 0 16,-1-2 1-16,-3-1 0 15,-4-3-1-15,-2 0-1 16,0-3-5-16,-17-2-6 15,-16-1-74-15,2 2-391 16,4-6-865-16</inkml:trace>
  <inkml:trace contextRef="#ctx0" brushRef="#br0" timeOffset="531658.0889">4398 12679 1545 0,'0'0'617'15,"0"0"-536"-15,0 0 14 16,0 0 96-16,0 0 7 16,0 0-92-16,0 0-42 15,0 0-22-15,0 0-21 16,0 0-9-16,12 0-1 16,4 10 11-16,4 6 8 15,8 1-19-15,2 5-4 0,3-1-7 16,4-2-13-16,-6-2-26 15,-2-1-8-15,-2-6 8 16,-8 1-5-16,-7-5 2 16,-2 1-10-16,-5-4 28 15,-5-3 12-15,0 0 12 16,0 0 8-16,0 0 16 16,0 0 13-16,-5 0 10 15,-2-6-12-15,1-4-12 16,3-1-5-16,0-2-9 15,3 0-8-15,0-1 8 16,0 5-9-16,3 3-5 16,0 1-4-16,3 5 0 0,1 0-6 15,-1 11 13-15,0 5 2 16,2 7 14-16,-5 1 2 16,4-4-8-16,-7-1-7 15,0-6 0-15,0-3-1 16,-3-1-6-16,-19-4-88 15,-2-2-393-15,0-3-1298 0</inkml:trace>
  <inkml:trace contextRef="#ctx0" brushRef="#br0" timeOffset="538798.8019">10088 13530 77 0,'0'0'1076'0,"0"0"-732"16,0 0-165-16,0 0 41 15,0 0 52-15,0 0-64 16,0 0-71-16,0 0-33 15,0 0-7-15,0 0-23 16,0 0-14-16,0 0-6 0,0 0-5 16,0 0-4-1,9 0-18-15,12 0-15 0,3 0-5 16,9 0-7-16,4 0-10 16,5 0-22-16,-3 0-20 15,4 0-20-15,-6 0-18 16,-1 0-35-16,-6 0-28 15,-5 0-124-15,-11 0-263 16,-8 0-192-16</inkml:trace>
  <inkml:trace contextRef="#ctx0" brushRef="#br0" timeOffset="539602.4113">10136 13383 971 0,'0'0'352'16,"0"0"-165"-16,0 0 13 15,0 0 112-15,0 0-40 16,0 0-72-16,0 0-39 16,39 0-26-16,-6 2-37 15,7 3-57-15,8 3-41 16,29 2-12-16,-8-3-207 16,-8-4-647-16</inkml:trace>
  <inkml:trace contextRef="#ctx0" brushRef="#br0" timeOffset="569248.3132">26992 9845 415 0,'0'0'583'0,"0"0"-460"16,0 0-82-16,0 0 8 15,0 0 21-15,46-30 5 16,-25 23-16-16,5 0-2 16,5-5 26-16,7-1 13 15,4 0 29-15,4-4 58 16,-1 0-43-16,1 0-49 15,-4 2-28-15,0-2-26 16,0 0-19-16,-4 0-6 16,3-1-9-16,-4 0-2 0,2-2 0 15,0 1-1-15,-2-1 0 16,4 0-14-16,1-3-3 16,2 0 1-16,0 1-9 15,-2 1-3-15,-1 1 7 16,-1 3 11-16,-1 1-15 15,1 5-3-15,3 1-5 16,1 0-2-16,-2 2 17 16,-4 1 12-16,-7 1 6 15,-8 2 0-15,-8 1-2 16,-9 2 2-16,-3 0 0 16,-3-1-27-16,0-2-48 0,0 4 18 15,0 0 41-15,-3-2 15 16,-2 2-11-16,-1 0-6 15,3 0-1-15,0-1 5 16,-1-2 13-16,4 0 1 16,0 0 0-16,0-1-1 15,0 1 1-15,0 2 0 16,-2-1 10-16,2 1-9 16,0 1 0-16,0 0 0 15,0 0-1-15,0 0-1 16,0 0 1-16,0 0 0 15,0 0 1-15,0 0 27 16,11 0-15-16,-2 0-3 0,1 0-2 16,0-2 1-16,-2-2 8 15,-5 3 4-15,-1-1-11 16,-2 2-10-16,0-1 0 16,0 1-34-16,-2 0 33 15,-6 0 0-15,-2 0 1 16,1 0 1-16,3 0 0 15,2 0 8-15,2 0 10 16,1 0 7-16,-1 0 4 16,-1 0-5-16,-1 0-7 15,-1 0-7-15,1 0-1 16,1 0 2-16,3 0 17 16,0 0 21-16,0 0-8 0,0 0-1 15,1 0-4 1,7 0-28-16,-1-2-8 0,1-2 0 15,-5 2-1-15,0 0 1 16,-2-1 0-16,-1 3-1 16,0 0-2-16,0 0-8 15,0 0-5-15,0 0 8 16,0 0-2-16,0 0 1 16,0 0 7-16,0 0-6 15,0 0 5-15,0 0 2 16,0 0 1-16,0 0 0 15,0 0-1-15,0 0 1 0,0-2-1 16,0 2-1 0,-1 0-16-16,-1 0 0 15,2 0 15-15,-1 0 1 0,1 0-33 16,-5 0-59-16,1 0-83 16,-5 0-213-16</inkml:trace>
  <inkml:trace contextRef="#ctx0" brushRef="#br0" timeOffset="570109.5937">27593 9333 894 0,'0'0'353'0,"0"0"-243"0,0 0-68 15,0 0 96 1,0 0 16-16,0 0-60 0,0 0-39 16,-1-4-4-16,1 4 17 15,0 0 12-15,0 0 11 16,0 0-18-16,7 0-19 15,11 0-20-15,9 0-8 16,10 1-3-16,11 5-1 16,9-2-2-16,5-1-10 15,2-3 3-15,2 0-11 16,-2 0-2-16,-5 0 0 16,-6-7 0-16,-7 0-10 15,-7-2-5-15,-9-1 3 0,-8 6-2 16,-10-2 5-1,-4 2 9-15,-5 1 1 0,-3 3 10 16,0 0-1-16,0-1-9 16,0 1 10-16,0-2 4 15,0 1-7 1,0-1-8-16,0-3 1 0,0-1 0 16,-5 1 0-16,-1-2 0 15,0 4-1-15,-1-1-1 16,-4 0 0-16,2 1-7 15,0 0 6-15,1 3 1 16,3 0 0-16,5 0 0 16,0 0-13-16,0 0-4 15,3 0 10-15,10 0 8 0,2 0 1 16,3 0-1-16,-3 0 2 16,-2 3-1-16,-3-2 6 15,-3 1-1-15,-2-1 0 16,-1-1 14-16,-3 3-7 15,-1-3-1-15,0 0-3 16,0 4-4-16,0-1-4 16,-11 7 0-16,-5 3-1 15,-9 13-61-15,4 1-255 16,6 0-527-16</inkml:trace>
  <inkml:trace contextRef="#ctx0" brushRef="#br0" timeOffset="571446.5739">26999 12514 1279 0,'0'0'621'0,"0"0"-577"15,0 0-44-15,0 0-12 16,0 0 12-16,0 0 35 16,0 0-9-16,109 0-16 15,-71 0-8-15,2 0-1 16,2 0 1-16,4 2-1 15,-1 3 5-15,4-3-6 0,-3 3 1 16,3 0-1 0,-1-1 1-16,1 2 0 0,2-2-1 15,-2-4 1-15,3 3 1 16,-2-3-1-16,0 0 2 16,-1 0 11-16,-4 0 19 15,-2 0-7-15,-4 0-8 16,-3 0-9-16,-3 3-8 15,-3 1 0-15,-3-1 1 16,-4-1-1-16,-4 3 0 16,-2-2-1-16,-3-3 1 15,-4 0 0-15,-4 0 0 16,-1 0-1-16,-2 0 2 16,-3 0 7-16,0 0 0 15,0 0 26-15,0 0 18 0,0 0-26 16,0-4-21-1,0-2-6-15,-3 3 0 0,-3-1 0 16,-3-2 0-16,-2-1 0 16,1-3 0-16,-3 3 1 15,-3-2-1-15,-1-1 1 16,-1 3 15-16,0-3 4 16,3 5 6-16,2-3 14 15,5 5 2-15,5 3-2 16,1-1-7-16,2 1-13 15,0 0-3-15,0 0-4 16,0 0 2-16,8 0-14 0,8 1 1 16,4 8-1-16,5-2-1 15,4 0-6-15,-1 3-16 16,0-3-3-16,-1 3 0 16,-3-1 1-16,1 4 3 15,-2-3 12-15,-4 4 8 16,-5-4 0-16,-5 3-5 15,-9 4-6-15,0-2 6 16,-16 2-2-16,-15 3 0 16,-45 4 7-16,8-2-103 15,-3-5-959-15</inkml:trace>
  <inkml:trace contextRef="#ctx0" brushRef="#br0" timeOffset="598156.8004">28227 10271 183 0,'1'86'116'15,"-1"13"-40"-15,0-9 74 0,-4-2-14 16,0 4-54-16,2-2-57 16,2 2-8-1,0-3 6-15,3-3-14 0,6-16 36 16,-1-11 33-16,-2-13-39 15,1 7 26-15,0 21 53 16,-5 21-60-16,-2 10-22 16,0-16-4-16,0-22-19 15,-3-24-3-15,-1-4-9 16,-1 8 0-16,2 9 0 16,3 4 12-16,0-2 9 15,0-2-2-15,0-5-13 0,0-6-7 16,0 2-78-1,0-11-165-15,0-9-372 0</inkml:trace>
  <inkml:trace contextRef="#ctx0" brushRef="#br0" timeOffset="608973.9607">29994 9967 224 0,'0'0'192'15,"0"0"-110"-15,0 0-49 16,0 0 6-16,0 0 42 15,0-6 5-15,0 6-44 16,0-1-19-16,0-1-8 16,0 1 38-16,0 1-8 15,0 0-19-15,0 0-16 16,0 0-9-16,0 0 0 16,0 0 6-16,0 0-1 15,0 0 11-15,-2 0-6 0,0 0-10 16,2 0 8-16,0 0-9 15,0 0-1-15,0 0 1 16,0 0 0-16,4 1 0 16,2 2 0-16,0-1 0 15,1 2-12-15,-4-3 0 16,0-1 12-16,-3 0 0 16,0 0 8-16,0 0 37 15,0 0-3-15,0-7-10 16,-2 0-13-16,-2 0-9 15,-3 0 4-15,1 4 2 16,1 0-14-16,0 3-2 16,4 0-32-16,1 0-43 15,0 0 20-15,0 10-4 0,20 4-39 16,-1-4-218-16,-1-2-216 0</inkml:trace>
  <inkml:trace contextRef="#ctx0" brushRef="#br0" timeOffset="609126.632">29994 9967 241 0</inkml:trace>
  <inkml:trace contextRef="#ctx0" brushRef="#br0" timeOffset="609136.1655">29994 9967 241 0,'43'-17'144'0,"-51"17"-102"0,2 0-42 0,3 0-212 0</inkml:trace>
  <inkml:trace contextRef="#ctx0" brushRef="#br0" timeOffset="614122.7869">29777 10579 1020 0,'0'0'518'0,"0"0"-410"16,0 0 77-16,0 0 106 15,0 0-61-15,0 0-65 16,0 0-39-16,-9-48-27 16,9 42-35-16,0 6-21 15,0 0-14-15,0 0-19 16,0 0-10-16,0 0-1 16,0 0-56-16,11 10-152 15,4 6-335-15,0-6-736 0</inkml:trace>
  <inkml:trace contextRef="#ctx0" brushRef="#br0" timeOffset="614857.8983">29953 11186 1302 0,'0'0'284'16,"0"0"-221"-16,0 0-51 15,0 0-2-15,0 0-10 16,0 0-57-16,0 0-112 16,69 0-89-16,-60-5-400 0</inkml:trace>
  <inkml:trace contextRef="#ctx0" brushRef="#br0" timeOffset="615766.6538">29291 10922 1422 0,'0'0'259'16,"0"0"-189"-16,0 0 32 0,0 0 106 16,0 0-74-16,0 0-84 15,0 0-50-15,-3 0-69 16,3 0-276-16,4 0-1147 0</inkml:trace>
  <inkml:trace contextRef="#ctx0" brushRef="#br0" timeOffset="616476.5324">28775 10714 1265 0,'0'0'315'0,"0"0"-229"16,0 0-58-16,0 0 43 15,0 0 24-15,0 0-45 16,0 0-50-16,49 0-48 16,-43 2-251-16</inkml:trace>
  <inkml:trace contextRef="#ctx0" brushRef="#br0" timeOffset="617080.3946">28504 11129 1575 0,'0'0'390'0,"0"0"-390"0,0 0-83 15,0 0-109 1,0 0-565-16</inkml:trace>
  <inkml:trace contextRef="#ctx0" brushRef="#br0" timeOffset="633970.3185">11253 13482 606 0,'0'0'75'15,"0"0"-62"-15,0 0 0 16,0 0 156-16,0 0 97 16,0 0-150-16,17 0-38 15,-11 0 47-15,0 0-15 16,-3 0-30-16,1 0-37 0,-4 0-20 16,3 0 3-16,-3 0-4 15,3 0-7-15,3 0-6 16,5 0 1-16,2 0-3 15,3 0 0-15,7 0-6 16,2 0 1-16,2 0-1 16,-1-3 0-16,2 1 1 15,-4 2-1-15,1 0 0 16,-4 0 1-16,0 0 5 16,0 0-7-16,1 0 0 15,2 0 1-15,0 0 14 16,3 0 14-16,4 0 5 15,-1 0 14-15,3 0-12 0,1 0 10 16,3 0-5-16,2 0-1 16,-3 2-13-16,3 3-16 15,1 0-9-15,-5 1-1 16,3-3 7-16,-2 0-7 16,-3 0-1-16,1 0 0 15,2-3 0-15,1 0 1 16,-4 0 0-16,1 0-1 15,2 0 0-15,0 0 0 16,-3 0 0-16,-2 0 0 16,2 0-1-16,-3 0 1 15,-4 0 0-15,3 0-2 16,1 0 2-16,-2 0 1 0,5 1-1 16,3-1 0-16,2 3 1 15,5-3 0-15,1 0-1 16,2 0 0-16,0 0-6 15,0 0-30-15,-2 0 4 16,-1 0-14-16,-4 0-18 16,-3 0 35-16,-3-3 13 15,-2 3 10-15,-1 0 4 16,3 0-5-16,-4 0 7 16,6 0 1-16,1 0 0 15,-4 0-1-15,7-1 0 16,0-2 0-16,0 3-1 15,4 0 1-15,-1-3-1 0,-3 0-31 16,1 2-30-16,-8-5 13 16,0 4 9-16,-6 0 21 15,-4-1 13-15,-5 1 6 16,-1 2 0-16,0-3 16 16,-1 3 16-1,6 0 3-15,-2 0-11 0,7 0-11 16,0 0-12-16,6 0 5 15,1 0-6-15,4-4-6 16,-3 1-18-16,2 0-5 16,-3-1 14-16,-8-2 14 15,-2 2-6-15,-7 1 7 0,-2 3 19 16,-7 0 20 0,-1 0 4-16,-3 0-23 0,3 0-10 15,0 0-8-15,4 0 8 16,7 0-3-16,2 0-6 15,5 0-1-15,1 0-17 16,4 3-29-16,-6-3-2 16,0 0-15-16,-8 0-23 15,-5 0-62-15,-10 0-77 16,0 0-101-16,-2 0-442 0</inkml:trace>
  <inkml:trace contextRef="#ctx0" brushRef="#br0" timeOffset="634134.2502">14385 13439 1617 0,'0'0'286'15,"0"0"-236"-15,0 0-50 16,0 0-257-16</inkml:trace>
  <inkml:trace contextRef="#ctx0" brushRef="#br0" timeOffset="640343.4537">11474 12887 372 0,'0'0'41'15,"0"0"406"-15,0 0-226 16,0 0-122-16,0 0 22 15,0 0 39-15,0 6-12 16,0-6-36-16,0 0-25 16,0 3 5-16,0-3 2 15,0 0-7-15,0 0-14 0,0 0-11 16,0 0-3-16,0 0-11 16,0 0-8-16,0 0-5 15,0 0 3-15,0 0-2 16,0 0-9-16,0 0-1 15,0 0 5-15,3-9-16 16,0 0-13-16,0-2 4 16,0-2 3-16,-2-3-3 15,3 2 0-15,-4-3 6 16,3 1 5-16,-3 3-5 16,3-4-4-16,0 0-7 15,1 5 8-15,-4-5-2 16,3 5 8-16,-3-2 61 15,3 1-51-15,-3 3-8 16,0 3-2-16,0 0-3 0,0-1-11 16,0 3 7-16,0-2 1 15,0 4-8-15,0-1 7 16,3 1-2-16,-3 3-5 16,0 0 5-16,0 0-4 15,0 0-1-15,0 0 10 16,0 0-10-16,0 0 0 15,0 0 0-15,3 0 1 16,-3 0-1-16,0 0-1 16,0 0 0-16,0 0 0 15,0 0 0-15,0 0 0 16,3 0-1-16,0 0 0 0,1 3 0 16,7 4 1-16,-5 3 0 15,3 0 0-15,4 0 0 16,-4 7 0-16,2-3-1 15,-2 1 1-15,4 2 0 16,-4 0-1-16,3-1 1 16,-3-2 0-16,0 1 0 15,0-1 0-15,1-4 0 16,-3 0 0-16,3-4 0 16,-7 1 0-16,4-4 1 15,-1 1-1-15,-3-4 0 16,3 3 0-16,-3 1 1 15,0-4-1-15,0 3 1 0,3 0-1 16,-3-3 0-16,0 3 0 16,0-3 0-16,0 1 0 15,0-1 1-15,0 0 0 16,3 0 8-16,1-1-8 16,2-8 11-16,2-2-4 15,-1-5-1-15,-1-1-5 16,-3 0-1-16,-2 2 0 15,-1 1 0-15,0 0 6 16,-3 5-1-16,0-1 6 16,0 0 5-16,0-2-4 15,0 2 4-15,0-4-7 16,0 4-4-16,0 0 3 0,0 4-3 16,0 3 2-16,0 3-1 15,0 0-5-15,0-4-1 16,0 4-1-16,0 0 0 15,0 0 0-15,0 0-7 16,0 0-11-16,0 0-20 16,0 0-1-16,0-2-18 15,0 0-71-15,0 2-189 16,5 0-469-16,-2 4-734 0</inkml:trace>
  <inkml:trace contextRef="#ctx0" brushRef="#br0" timeOffset="641063.1388">11848 13002 469 0,'0'0'534'0,"0"0"-408"0,0 0-7 15,0 0 82-15,0 0 6 16,0 0-51-16,0 0-23 16,0 0-7-16,0 0-8 15,0 0-29-15,0-2-8 16,0 2 2-16,-8 0-21 15,-10-4-20-15,-6 1-9 16,-11 2 4-16,-3-2-10 16,-15-3-15-16,-2 2-5 15,-4-3-6-15,-2 4 0 16,1-2 1-16,9 3 4 16,6 2-5-16,13 0 5 15,8 0-5-15,12 0-1 16,3 0 0-16,6 0-1 0,3 0-6 15,0 0-50-15,0-3-44 16,3 3-55-16,12-2-184 16,-2 2-39-16,-7 0-327 0</inkml:trace>
  <inkml:trace contextRef="#ctx0" brushRef="#br0" timeOffset="641784.7309">11455 13085 705 0,'0'0'735'16,"0"0"-613"-16,0 0-53 15,0 0 109-15,0 0 67 0,0 0-93 16,0 0-84-16,3 0-19 15,0 0 19-15,0 7 8 16,3 3-29-16,-2 3-15 16,2 0-3-16,-3 4 0 15,0 2-12-15,2 4-8 16,-2-2-3-16,-3-1-5 16,3-1 0-16,0-2-1 15,-3-4 1-15,4-3 1 16,-4 0-2-16,3-4 1 15,-3-2 0-15,3-2 5 16,0 1 0-16,3-1 0 16,-3 0 0-16,1-2 0 15,1 0 0-15,1 0 3 0,-3 0 12 16,0 0 0-16,3 0 4 16,-3 0 18-16,3-7-23 15,4-2-4-15,-1-7 5 16,5 0 2-16,-1-5 12 15,0-3-6-15,4-1-19 16,-2 1 5-16,1 1 0 16,-2 6-6-16,-4 2 9 15,-4 5 6-15,0 3 4 16,-3 3-8-16,-3 1 1 16,0 3-12-16,0 0-8 15,0 0-1-15,0-3-11 16,0 3-32-16,0 0-68 0,0 0-123 15,0 0-151-15,0 0-453 0</inkml:trace>
  <inkml:trace contextRef="#ctx0" brushRef="#br0" timeOffset="643468.8818">12116 12732 367 0,'0'0'340'0,"0"0"-107"16,0 0-51-16,0 0 38 0,0 0 8 15,0 0-31-15,0 0-17 16,0-4-16-16,4 4-24 16,-1 0-33-16,0 0-24 15,1 0-17-15,3 0-9 16,-1 0-6-16,1 0-1 15,-1 4 1-15,3 2-20 16,-3 8-10-16,-2 6 0 16,4 2 1-16,-5 2 2 15,0 5-1-15,0-3-13 16,0 4 4-16,0 0-4 16,0 1 0-16,0 1-4 0,3-2 5 15,1-1-10-15,-3 1 6 16,3-6-6-1,-1 1 8-15,0-5-1 0,-2-6 1 16,-1-2-8-16,-3-1 5 16,3-4-5-16,-3-4 0 15,3-3-1-15,-3 0 9 16,3 0 1-16,4 0 14 16,7-10 2-16,-2-4-17 15,4-5-9-15,1-2 2 16,-1 2-1-16,-1-1-1 15,-5 2 0-15,4 0 0 16,-2 4 7-16,-2-2-6 0,-1-4 1 16,2 0 11-16,2-6 7 15,-1 3-5-15,3-8-8 16,0 2-1-16,1 3 0 16,-2-4-5-16,2 7 1 15,-4 1-1-15,-3 5 1 16,-2 4-1-16,1 5 0 15,-8 5 0-15,3 0 0 16,-3 3-1-16,0 0-1 16,0 0-17-16,0 0-27 15,0 3-70-15,-3 11-76 16,3-2-289-16,0-1-544 0</inkml:trace>
  <inkml:trace contextRef="#ctx0" brushRef="#br0" timeOffset="644530.3397">13175 12933 927 0,'0'0'284'0,"0"0"-129"16,0 0 74-16,0 0 41 15,0 0-50-15,0 0-71 16,0 0-40-16,0 0-21 16,0 0-23-16,3 4 0 15,0 6 19-15,-2 5-29 16,1 2-25-16,1 0-2 15,0 3-3-15,-2 3-13 16,1-4-4-16,-2-2-7 16,0 0-1-16,0-4 1 0,-3 0 0 15,-6-3-1 1,-3-4 0-16,-4-1 0 0,-5-3 0 16,-3 2 0-16,3-4 0 15,-1 0 1-15,2 0 0 16,4-4-1-16,4-3 0 15,-2-5 1-15,4 2 6 16,4-4-1-16,-1-4 0 16,4-1 0-16,3-3-6 15,0-1 0-15,0 0-1 16,3 2 1-16,4 2-1 16,-1 1 1-16,0 3-1 15,-2 2-1-15,1 3 1 16,1 0 0-16,-3 3 0 15,0 0 1-15,0 5 1 0,-3-3 11 16,3 3-4-16,-3-1-7 16,3 3 8-16,-3 0-3 15,3 0-4-15,3 0 4 16,1 0-5-16,7 0 6 16,2 0 2-16,2 0 1 15,6 0 8-15,-1 0 6 16,2 0 8-16,1 0-7 15,3 0-10-15,-5 0 0 16,1-3-1-16,-4-4 6 16,-3 3-6-16,-2-2-9 15,-5 2-5-15,-5-1 0 0,0 5 1 16,-6-4-1-16,0 4-33 16,7 0-85-16,-4 4-198 15,3 2-632-15</inkml:trace>
  <inkml:trace contextRef="#ctx0" brushRef="#br0" timeOffset="646012.2747">12419 14122 1264 0,'0'0'712'0,"0"0"-610"16,0 0-57-16,0 0 147 15,0 0 24-15,0 0-67 16,0 0-70-16,0 0-24 16,0-9 4-16,0-4-22 15,3-4-16-15,7-6-6 0,2-8-3 16,3-4-6-16,0-5-6 15,4-6 2-15,-2-4-2 16,2 0 1-16,-1 0 0 16,0 5 5-16,1 5-5 15,1 10 0-15,-4 1 0 16,0 8 7-16,1 5 2 16,-2 3-2-16,1 0-7 15,1 6 0-15,-4-2 0 16,-3 8 1-16,4-3-1 15,-5 4 0-15,3 0 0 16,-2 11-1-16,-1 9 1 0,-1 6 5 16,-5 7 0-16,0 10 3 15,-3 0-8 1,0 1 1-16,-3 1 14 0,-3-8-10 16,-1-1-5-16,1-6 9 15,2-3-1-15,-3-5 3 16,1 1 3-16,0-6 0 15,-3-1-4-15,1 0-2 16,4-2-8-16,1-4 0 16,0-3 0-16,0-1 1 15,0-2-2-15,3-4-20 16,0 3-32-16,0-3-59 16,0 0-90-16,0 0-97 15,6-7-479-15,-2-3-110 0</inkml:trace>
  <inkml:trace contextRef="#ctx0" brushRef="#br0" timeOffset="646181.7092">12659 13891 1940 0,'0'0'563'0,"0"0"-513"15,0 0-42-15,0 0 15 16,85-3-23-16,-46-1-156 16,-8 0-1035-16</inkml:trace>
  <inkml:trace contextRef="#ctx0" brushRef="#br0" timeOffset="654254.299">15073 13477 183 0,'0'0'1362'16,"0"0"-1123"-16,0 0-176 0,0 0-13 15,0 0 115-15,0 0-32 16,18 7-71-16,-2-4-25 15,0-1 27-15,4 0 29 16,-1 2-1-16,4-4-15 16,-1 0-4-16,2 0-17 15,-3 0-22-15,0 0-19 16,1 0-14-16,-7 0-1 16,0 0-44-16,-3 0-67 15,4 0-88-15,-2 0-345 16,-5 0-236-16</inkml:trace>
  <inkml:trace contextRef="#ctx0" brushRef="#br0" timeOffset="654488.9204">15126 13356 1330 0,'0'0'384'16,"0"0"-294"-16,0 0-42 15,0 0 129-15,0 0-1 16,101 0-108-16,-55 0-68 16,15 0-199-16,-13-3-382 0,-8 0-879 15</inkml:trace>
  <inkml:trace contextRef="#ctx0" brushRef="#br0" timeOffset="657418.3144">16253 13039 494 0,'0'0'554'0,"0"0"-386"16,0 0-7-16,0 0 64 15,0 0 19-15,0 0-59 16,0 0-17-16,-3-4-27 15,3 4-23-15,0 0-25 16,0 0-16-16,0 0-17 0,0 0-11 16,0 0-10-16,0 0-8 15,0 0-16-15,3 0-14 16,3 11 7-16,1 4 4 16,5 2-3-16,-1 5-3 15,1 3-5-15,-2-2 5 16,-1 3-5-16,-3-2 0 15,-2-1 1-15,0-1-1 16,-4-3 1-16,0-1-1 16,0-1 5-16,0-5-6 15,0-2 1-15,-4 0 1 16,1-6-1-16,2-1 1 16,1-3-1-16,0 3 0 15,0-3 8-15,0 0-2 16,0 0 2-16,0 0 3 0,0 0 0 15,0-10-4-15,0-5-8 16,4-2-2-16,3-6 2 16,0 2-14-16,2-2 2 15,-5 1 2 1,4 1 0-16,2 2 9 0,1-1 1 16,-2 6-1-16,2-2-1 15,1 3-3-15,2 0 5 16,1 1 1-16,-5 0-1 15,2 2 2-15,-1 0-1 16,-2 3-1-16,-2 1 0 16,-1 0 0-16,-3 3 0 15,0 3 0-15,-2-3 0 0,1 3 0 16,-1 0 0-16,1 0 0 16,3 0 0-16,-2 0-1 15,4 3-1-15,-1 4 2 16,0 6 2-16,1-1 7 15,2 2-2-15,-1 6 10 16,-2 0-2-16,-3 2 0 16,-3 2 0-16,0 2 6 15,0-2 1-15,0-2 8 16,0-2 0-16,0 0-8 16,0-3-2-16,0-1-8 15,0-5-6-15,0-3-5 0,0-1-1 16,9-3-1-1,13-4-78-15,2 0-208 0,-4 0-923 0</inkml:trace>
  <inkml:trace contextRef="#ctx0" brushRef="#br0" timeOffset="668095.3182">17044 13118 639 0,'0'0'557'0,"0"0"-427"15,0 0-23-15,0 0 85 0,0 0 56 16,0-9-19-16,0 9-62 15,0 0-50-15,0 0-18 16,0 0 1-16,0 0 1 16,0 0-13-16,0 0-12 15,0 0-18-15,-3 0-16 16,3 0-10-16,0 0-5 16,0 0-3-16,0 0-4 15,0 0-3-15,-3 0-11 16,3 0 4-16,0 0-8 15,0 0-1-15,0 0 1 16,0 0-1-16,0 0 1 16,0 0-1-16,0 0 5 0,0 0-6 15,0 0-1-15,0 0 0 16,0 3-5-16,3 3 5 16,5 4 0-16,1 1 0 15,3 1 1-15,2 1-6 16,-4 0 6-16,1 1 0 15,0-1 0-15,-1-1-1 16,-1 0 1-16,-2-3 0 16,-1-1-1-16,-3 0-5 15,-2-4 5-15,-1-1-8 16,0-1-2-16,0 4 4 16,0-4 0-16,-9 1-1 0,-5 1 1 15,-5-4-1 1,-4 0-2-16,-7 0 3 0,2 0 7 15,-2 0 0-15,3-7 0 16,5-3 0-16,2 3 0 16,4-3 1-16,7 1-1 15,3 2 0-15,3-6-1 16,0 0-9-16,3-1 4 16,0-5 5-16,0 2 1 15,6 0-2-15,3 2 2 16,-3 1-1-16,1 1 0 15,-1 3 0-15,-2 3 0 16,0 0 1-16,-4 4 1 16,3 0-1-16,-3 2 1 15,0-2 5-15,3 3 2 0,0-3-1 16,0 1-6-16,0-3 0 16,4 0 0-16,2 1 0 15,0-2 0-15,3 2-1 16,0 1 0-16,1 0 1 15,4 2 5-15,-2-2-4 16,2 3-2-16,6 0 11 16,2 0-4-16,4 0-1 15,8 0 4-15,-1 0-4 16,4 0-5-16,-3 0 0 16,-1 0-1-16,-10 0 1 15,-7 0-1-15,-10 0 1 16,-5 0-1-16,-2 0 8 0,-2 0-7 15,0 0 1 1,0 0-2-16,0 0 0 0,0 0-6 16,0 0-2-16,0 0-23 15,2 0-29-15,11-3-92 16,-1 3-149-16,-4-4-752 0</inkml:trace>
  <inkml:trace contextRef="#ctx0" brushRef="#br0" timeOffset="676363.4239">17599 13383 887 0,'0'0'886'0,"0"0"-718"16,0 0-121-16,0 0-3 15,0 0 115-15,0 0-16 16,-3 2-55-16,3-2-30 16,0 0-2-16,0 0 7 15,0 0 1-15,0 0-6 16,0 0-22-16,0-6-15 15,-3-7-7-15,3-1-5 16,0-5-7-16,0-5-1 0,0-2 0 16,0-7 0-1,0-6 5-15,0-4-6 16,0-3 1-16,7-1 0 0,2 4 1 16,3 0-2-16,3 4 2 15,4 1 5-15,7 3-6 16,-1 2 0-16,2 3 0 15,-2 6 1-15,-2 6-1 16,-4 4 0-16,-1 4 0 16,-6 4 0-16,-6 2 0 15,-2 4 17-15,-1 0-8 16,-3 0-10-16,2 6-6 16,-2 12 5-16,1 4 1 0,2 5 2 15,0 3 13 1,2 6 13-16,-2-3 5 0,-3 7 3 15,3-1-9-15,-3 1-3 16,0 3 0-16,0-3 8 16,-10-1 0-16,-1 1-8 15,-1-8 1-15,-4 2-7 16,0-4 3-16,2-5 0 16,2-4-9-16,1-1-11 15,-1-7 11-15,5 0-6 16,1-3-5-16,3-3-1 15,3-3 1-15,-3-2 0 16,3 1-1-16,0-3 0 16,0 0 1-16,0 0-1 0,0 0-9 15,0 0-26 1,-3 0-31-16,3-3-49 0,0-9-96 16,0 1-354-16,0-2-463 0</inkml:trace>
  <inkml:trace contextRef="#ctx0" brushRef="#br0" timeOffset="676564.9574">17642 13201 1935 0,'0'0'394'0,"0"0"-288"16,0 0-1-16,0 0 96 15,0 0-38-15,0 0-88 16,0 0-75-16,114 0-23 16,-56 3-177-16,-9-3-517 0</inkml:trace>
  <inkml:trace contextRef="#ctx0" brushRef="#br0" timeOffset="678901.6356">31802 9174 396 0,'0'0'329'15,"0"0"-329"-15,0 0 42 16,0 0-42-16,0 0 139 16,0 0-64-16,55-66-40 15,-40 57-12-15,2-2 13 16,0-2-16-16,1 0-20 15,0-3-21-15,0-1-69 16,-3 3-127-16,3-1-8 16,-2-2-45-16,5-3 141 15,0 0 129-15,0-2 165 0,0-2-90 16,6-2-46-16,-5 5-29 16,-4 4-233-16</inkml:trace>
  <inkml:trace contextRef="#ctx0" brushRef="#br0" timeOffset="682589.3839">18060 13071 447 0,'0'0'813'0,"0"0"-752"0,0 0 179 16,0 0 54-16,0 0-22 16,0 0-54-16,0 0-44 15,14 0-58-15,-1 0-30 16,-3-3-2-16,2 3-18 16,-2-3-19-16,2 3-8 15,-1 0-13-15,-2 0-10 16,2 0-7-16,0 0-7 15,4 0-1-15,-5 0 0 16,1 3-1-16,0 4 0 16,-1 0-1-16,-1 3 0 15,-6 3 1-15,0 1-6 16,-3 1 1-16,0 2 5 0,0 0 1 16,-12 3 7-16,-5 0-7 15,1-1-1-15,0-3 6 16,-1-2-5-16,4-3 0 15,7-6-1-15,0-1 0 16,6-1-1-16,0-3 0 16,0 0-8-16,0 0-3 15,0 0-6-15,3-3-3 16,10-6-13-16,2-6 10 16,6 2 2-16,-2-4-5 15,4 1 10-15,0-3 10 16,0 5 6-16,-2-2 0 15,0 5 1-15,-2-2 0 16,-4 1 1-16,0 2 0 16,-6 0 0-16,-2 3 0 0,-1-3 9 15,1 5-1-15,-2 0 0 16,0 1-8-16,-2 1 8 16,0 0-3-16,-3 3 4 15,0 0 6-15,0 0 1 16,0 0-8-16,0 0 0 15,0 0-2-15,0 0 2 16,0 0 2-16,0 0-10 16,-6 7 5-16,-6 3 10 15,-2 6 4-15,-3-2 5 0,-2 3 15 16,2 1-8 0,-2-1-10-16,5-3-2 0,5 2-5 15,3-2-2-15,6-1-5 16,0-4 1-16,0 4 1 15,16-2 2-15,13 3-10 16,3-8 8-16,10 3-10 16,4-9-15-16,2 0-54 15,8 0-82-15,-10-10-320 16,-15-6-1008-16</inkml:trace>
  <inkml:trace contextRef="#ctx0" brushRef="#br0" timeOffset="684134.1433">16142 13593 512 0,'0'0'299'0,"0"0"-86"16,0 0-29-16,0 0 29 0,0 0-14 15,0 0-12-15,0 0-42 16,84-20-21-16,-63 18-7 16,0 2-17-1,6-3-9-15,-1 3-13 0,6-3-20 16,-2 2-13-16,-2 1-5 15,2 0-6-15,-5 0-8 16,2 0-11-16,-1 0-6 16,-1 0-8-16,5 0 6 15,-1 0-1-15,4 1-4 16,5 2 4-16,2 0-5 16,5-1 0-16,1 2 0 15,2-1 0-15,1 4-1 16,2-1 1-16,-2-2 0 15,-2 2-1-15,-3-2 0 16,-2-1 0-16,-2 1 0 16,-1 0 0-16,-7-4-1 0,4 2 1 15,-1-2 0-15,-2 3 0 16,1-2 0-16,0 2 0 16,-1-3 1-16,1 6-1 15,5-5 0-15,1 5 0 16,5-3 0-16,1 1 0 15,5-4-9-15,-3 3-10 16,1-3-10-16,-3 0 10 16,-4 0 4-16,-3 0 6 15,-3 0 8-15,-3 3 1 0,-2 1-1 16,-1-2 1-16,4 2 0 16,-3-3 0-16,3 1 0 15,4-2 0-15,1 0-1 16,4 0 1-16,-1 0 0 15,-1-3 0-15,1-3 0 16,-5 1 0-16,-1 3 1 16,-1-1-1-16,-9 0 1 15,3 2 6-15,-3-2-1 16,3 3-5-16,1 0 0 16,1-3 0-16,3 3 0 15,1-3-1-15,1 3 1 16,-4-1-1-16,0-2 1 15,-2 0-1-15,-7 3 0 16,0-3 1-16,-11 3-1 0,-2-1 0 16,-1 1 1-16,-4-3-1 15,-2 3 1-15,0-2 0 16,0 2 1-16,0-4-1 16,-3 3-1-16,0-2 0 15,0 0-97-15,-6 0-288 16,-7-1-543-16</inkml:trace>
  <inkml:trace contextRef="#ctx0" brushRef="#br0" timeOffset="684945.52">17211 14370 1378 0,'0'0'550'0,"0"0"-490"16,0 0-41-16,0 0 169 15,0 0 28-15,0 0-100 16,0 0-53-16,0 3 10 15,0-3 25-15,0-7-25 16,9-6-52-16,4-9-13 16,-3-2-7-16,6-8 0 15,-3-5 0-15,2-6 1 16,3-6-2-16,1 3 0 16,0 2-1-16,4 2 1 0,-7 5 2 15,4 7-1-15,-1 1 10 16,1 2 3-16,-1 0-2 15,1 4 0-15,-1 7 6 16,0 0-9-16,-2 2 2 16,-1 7-2-16,-7 1 0 15,-2 3-3-15,0 3-5 16,0 0 0-16,-1 13-1 16,3 7 1-16,-5 7 10 15,5 5-2-15,-2 5 6 16,3-2-2-16,-3-1-5 15,-1-2 3-15,0-2 4 16,-3 1 5-16,-2-1 4 16,-1-5 0-16,0 2-2 0,0-3 1 15,-4 1-5-15,-2-5-6 16,0 0 1-16,-1-3-5 16,2-4-7-16,2-4 0 15,1-2 0-15,2-4-1 16,0-2 1-16,0-1-1 15,0 0-22-15,0 0-40 16,0 0-44-16,0-4-66 16,0-6-123-16,0 1-347 15,-3-1-190-15</inkml:trace>
  <inkml:trace contextRef="#ctx0" brushRef="#br0" timeOffset="685148.0207">17486 14113 1553 0,'0'0'355'16,"0"0"-260"-16,0 0 73 16,0 0 79-16,0 0-70 15,0 0-109-15,0 0-68 16,56 0-3-16,-11-4-190 15,-3 0-638-15</inkml:trace>
  <inkml:trace contextRef="#ctx0" brushRef="#br0" timeOffset="685783.681">17788 13918 1332 0,'0'0'539'16,"0"0"-467"-16,0 0-28 15,0 0 153-15,0 0 29 16,0 0-101 0,0 0-76-16,-26 16 16 0,4 7 32 15,-6 4-12-15,-6 3-13 16,-8 4-3-16,-7 7-17 16,-8-4-13-16,0 6-15 15,-1-4-12-15,3-2-11 16,6-2-1-16,4-5-74 0,-4 0-112 15,10-9-200-15,9-6-707 16</inkml:trace>
  <inkml:trace contextRef="#ctx0" brushRef="#br0" timeOffset="686431.9866">17982 12787 1167 0,'0'0'402'15,"0"0"-294"-15,0 0-69 16,0 0 151-16,0 0 95 0,-90 71-65 16,50-32-37-1,-5 11-29-15,-1 5-44 0,0-2-28 16,6 4-34-16,1-8-28 15,2-2-20-15,4-2-9 16,2-1-162-16,5-12-383 16,10-8-826-16</inkml:trace>
  <inkml:trace contextRef="#ctx0" brushRef="#br0" timeOffset="687416.3073">19969 13607 97 0,'0'0'1426'16,"0"0"-1161"-16,0 0-195 16,0 0 28-16,0 0 152 0,0 0-72 15,0 0-49-15,88 20-13 16,-56-20-25-16,4 3-23 16,-1-3-21-16,-1 0-22 15,1 0-16-15,-5 0-9 16,-7 0-39-16,-5 0-71 15,-11 0-90-15,-4 0-447 16,-3 0-447-16</inkml:trace>
  <inkml:trace contextRef="#ctx0" brushRef="#br0" timeOffset="687632.884">20067 13498 1450 0,'0'0'398'0,"0"0"-293"16,0 0-20-16,0 0 100 16,0 0-60-16,113 0-84 15,-57 0-41-15,-8 0-216 16,-9 0-570-16</inkml:trace>
  <inkml:trace contextRef="#ctx0" brushRef="#br0" timeOffset="690086.1838">20981 13428 916 0,'0'0'641'15,"0"0"-529"-15,0 0-20 16,0 0 135-16,0 0 26 16,0 0-88-16,0 0-56 15,10-10-24-15,-9 10-15 16,-1 0-11-16,4 0-11 16,-1 4-15-16,0 6 7 0,3 6 12 15,3 4-26 1,4 3-13-16,1 7-12 0,-1 0 0 15,0 2 0-15,-4-2-1 16,2-3 0-16,-8-3 0 16,-3-5-1-16,0-2-17 15,0-8 1-15,-11 1 17 16,-5-6-1-16,-3-1 0 16,-6-3-8-16,2 0 0 15,-4 0 3-15,5-10-4 16,2-3-7-16,4-1 10 15,0-2 1-15,5 0 5 16,2-4 1-16,4-3-9 16,1 2 7-16,2 1 1 15,2-2 0-15,0 1-1 0,0 2 1 16,0-1-1-16,0 1-4 16,6-1-1-16,-1 3-8 15,1-3 7-15,-2 7 7 16,2 0 0-16,2 3 1 15,-2 0 0-15,0 3 2 16,-2 1 4-16,2 2-5 16,3 2 10-16,0-2-1 15,2 4 1-15,3 0-10 16,4 0 7-16,6 0-7 16,4 0 10-16,4 0 1 15,4 0-3-15,0 0 3 0,-1 0-5 16,-2 0-4-1,-3 0-3-15,-8 0 1 0,-2-3-1 16,-7-1-14-16,-1-2-27 16,-5 5-50-16,0-2-77 15,-1 3-169-15,1 0-290 16,-3 0-456-16</inkml:trace>
  <inkml:trace contextRef="#ctx0" brushRef="#br0" timeOffset="691054.766">21558 13459 1139 0,'0'0'614'15,"0"0"-520"-15,0 0 29 16,0 0 100-16,0 0-20 15,0 0-94-15,0 0-61 16,12 9 10-16,-8 5 12 0,-1 2 0 16,2 4-22-1,-2 6-12-15,0-2-17 0,0 3-10 16,2 1-7-16,-5-4-1 16,0-2 0-16,0-2 1 15,0-6-2-15,0-1 1 16,0-6-1-16,0-4-13 15,0 0-4-15,0-3 4 16,0 0-1-16,0-3 5 16,0-10-15-16,0-4-20 15,6-6 17-15,2-3 9 16,1-7 0-16,3-1 2 16,2 2 4-16,-4 2 10 15,-1 1 1-15,1 8 1 16,-1 3 0-16,1 3 0 0,-3 5 0 15,2 0 17-15,0 3-5 16,2 4 1-16,2 0 2 16,-3 3-5-16,3 0-2 15,0 0-7-15,-4 0 1 16,-2 3-1-16,-1 7 7 16,-2 3 1-16,-1 1 6 15,-1-1 6-15,-2 4 4 16,0 2-1-16,0 4-2 15,0 1 1-15,0-1-4 16,0-1 6-16,0 2 5 16,0-4-4-16,0 0 1 15,0-1-11-15,0-5-5 16,0 2 1-16,0-3-5 16,1-3-5-16,4-3-2 0,2-3 9 15,1-1-9-15,-4-3-19 16,4 0-28-16,-1 0-40 15,3-10-114-15,-4 0-295 16,1 0-369-16</inkml:trace>
  <inkml:trace contextRef="#ctx0" brushRef="#br0" timeOffset="692017.2385">22086 13468 550 0,'0'0'1042'0,"0"0"-869"0,0 0-40 16,0 0 108-16,0 0-14 15,0 0-87-15,0 0-76 16,12-10-43-16,2 2-20 15,1 0 6-15,2 1-6 16,1 1 0-16,-1 5-1 16,1 1 0-16,-6 0 0 15,2 0-1-15,-2 0-7 16,1 7 7-16,-5 8 0 16,0 0 0-16,-4 2 0 15,-2 5 1-15,-2 2 2 16,0 1 10-16,-2-1-5 15,-8 2-5-15,-3-5-1 16,-4 2 5-16,1-4-4 16,4-5 0-16,-5-1 4 0,8 0-6 15,2-9 2-15,4 2-1 16,3-3 0-16,0-3-1 16,0 0 8-16,1 0-1 15,11-9-7-15,5-1-22 16,2-4 0-16,2-6-5 15,0 1-22-15,0-1 4 16,-2 0 2-16,-2 0 18 16,-1 1 12-16,-2 2 12 15,-4 0 1-15,-1 1 2 16,-3 2 21-16,-2 1 16 16,0 4-2-16,0-1-3 15,-1 0-3-15,0 6-10 0,-3-2-1 16,1 4 8-16,1 0-13 15,-2 2-5-15,0 0 5 16,1 0 4-16,-1 0-5 16,0 0-7-16,0 0-6 15,0 2 0-15,-4 7 11 16,-6 4 19-16,-3 4 9 16,0 2 7-16,0 3 0 15,-3 1-11-15,5-1-9 16,3 0 3-16,2-1-9 15,5-2 3-15,1-3-3 16,0 0-3-16,1-2-5 0,13-1 4 16,6-6-5-1,9-1-5-15,5-6-7 0,5 0-1 16,6 0-32-16,-7-6-46 16,-2-4-58-16,-9-3-90 15,-9 2-303-15,-12 1-609 0</inkml:trace>
  <inkml:trace contextRef="#ctx0" brushRef="#br0" timeOffset="704475.4658">23214 13534 307 0,'0'0'1163'0,"0"0"-994"16,0 0-124-16,0 0 47 0,0 0 151 15,0 0-34-15,0 0-94 16,0 0-41-16,0 0-19 16,0 0-3-16,0 0 3 15,0 4-13-15,0 6 18 16,-4 3-2-16,-7 3-9 16,1 2-21-16,-1 1-13 15,1-3-4-15,2-2-10 16,4-1 0-16,4-7 1 15,0-5 7-15,15-1 38 16,16 0 16-16,14-11-27 16,24-12-19-16,25-10-4 15,25-11-4-15,12-5-9 16,-8 10-29-16,-34 12-125 16,-32 11-598-16</inkml:trace>
  <inkml:trace contextRef="#ctx0" brushRef="#br2" timeOffset="723984.0694">2369 16722 466 0,'0'0'569'16,"0"0"-409"-16,0 0-83 15,0 0 68-15,0 0 12 0,-2-3-44 16,2 3-38-16,-1 0 15 16,1 0 26-16,0 0 13 15,-2 0-18-15,2 0-8 16,-1 0 8-16,1-3-10 16,0 3-8-16,0 0-10 15,0 0-44-15,1 0-21 16,13 0 0-16,2 0 2 15,7 0-9-15,2 0-4 16,2 3-5-16,-2 0-2 16,-1-2-1-16,-4 1-1 15,-1 4 1-15,-3-4-20 16,1 1-59-16,5-3-63 0,-7 2-170 16,3-2-508-16</inkml:trace>
  <inkml:trace contextRef="#ctx0" brushRef="#br2" timeOffset="725067.5694">3631 16365 719 0,'0'0'970'0,"0"0"-781"16,0 0-135-16,0 0 81 0,0 0 8 16,0 0-58-16,0 0-25 15,-49-8 40-15,28 8 10 16,-6 0-1-16,-3 0-9 16,-3 5-24-16,-1-1-16 15,-3 5-23-15,10-3-10 16,3 1-4-16,6 0-16 15,6 2-5-15,6 1-2 16,2 1 0-16,1 2-1 16,3 0-5-16,0 1 1 15,7-2 5-15,5 2 0 16,6-3-7-16,0 1-12 16,3-2-5-16,1-3-6 0,-1-1 3 15,0-2 9 1,0-1 3-16,-3-3 2 0,1 0 11 15,1 0 1-15,-1 0 0 16,0-7 1-16,-5 0 6 16,2-1-5-16,-5-2 7 15,-2 5 10-15,1-2 0 16,-4-2 2-16,-3 2 4 16,0 0 2-16,0 0-1 15,-3-1-5-15,3-2-5 16,-3 0 0-16,0-1 5 15,0-6-3-15,0-2-5 16,0-1 4-16,0-8 7 16,0-4-1-16,0-8-5 15,0-6-4-15,0-3-5 0,8-4-1 16,-3 4-5-16,0 2 17 16,-5 5-10-16,0 8-7 15,0 5 5 1,0 9-1-16,0 7 6 0,0 9-7 15,0 4-5-15,0 0-16 16,0 15-26-16,0 11-24 16,0 19-126-16,0-5-427 15,0-8-992-15</inkml:trace>
  <inkml:trace contextRef="#ctx0" brushRef="#br2" timeOffset="725991.2921">3861 16500 871 0,'0'0'726'0,"0"0"-608"16,0 0-19-16,0 0 193 16,0 0-20-1,0 0-90-15,0 0-46 0,3-20-87 16,9 2-6-16,0-2 22 15,1-4-15-15,-1-3-20 16,0-2 8-16,0-1 2 16,-3 0-19-16,0 3 4 15,-2 1 10-15,-4 3-17 16,3 1-8-16,-3 0 2 16,2 2 2-16,-2 2-1 15,0 1 5-15,1 1-4 16,-1 3-1-16,0 6-2 15,-3 0-1-15,0 1-4 0,0 6 0 16,0-3-5-16,0 3 5 16,0 0-6-16,0 0 0 15,0 0-6-15,3 0-1 16,-3 0-5-16,3 6 11 16,3 4 1-16,-3 3 0 15,5 1 0-15,-1 2 0 16,-4 4 0-16,3 3 0 15,0 0 0-15,0 3 0 16,-3-2 0-16,4 1-1 16,-2-3 1-16,1-1-1 15,0-2-5-15,0-1 5 16,1-1 1-16,2-5-6 16,0-1 5-16,0-1 1 15,0-1-1-15,0-5 1 0,-3 0 0 16,4-4 6-16,-4 0-4 15,2 0 4-15,-2 0-5 16,4 0 7-16,-1-7-1 16,0-3-6-16,3-4 0 15,-3-2 8-15,0-4-1 16,4-3 1-16,-1-7 1 16,-1 1 4-16,-1-8-7 15,-1 2 1-15,0 1-2 16,-4 0 7-16,-1 5 3 0,-3 3-4 15,-1 2-4 1,0 1-7-16,0 7 0 0,0 3-1 16,0 3 1-16,0 2-1 15,0 6-9-15,0 2-43 16,0 0-46-16,0 0-89 16,-4 6-320-16,-2 5-354 15,-3-3-654-15</inkml:trace>
  <inkml:trace contextRef="#ctx0" brushRef="#br2" timeOffset="726864.5728">3245 16768 360 0,'0'0'365'15,"0"0"-72"-15,0 0-38 0,0 0 5 16,0 0-24-16,0 0-23 15,0 0-45-15,-5-10-40 16,5 10-5-16,0 0-7 16,0 0 4-16,0 0-2 15,0 0-52-15,5 0-32 16,11 0-4-16,9 0-6 16,2 0-14-16,6 0-4 15,6 0-5-15,6 3 0 16,7-1 1-16,6 3-2 15,8-5 0-15,1 0 0 0,6 0 0 16,-3 0-1 0,0 0 0-16,-4-3 1 0,-8-1 0 15,-3 1 0-15,-6 0 1 16,-4 2 1-16,-3-2 4 16,-2 3-5-16,-7 0 8 15,0 0 1-15,-2 0-1 16,-4 0-7-16,0 0 4 15,-6 3-6-15,-3 1 1 16,-6 0 0-16,-2-1-1 16,-7 0 0-16,-3-3-2 15,0 0-10-15,0 0 3 16,0 0-4-16,0 0-42 16,-7 2-65-16,-2-2-178 15,1 2-691-15</inkml:trace>
  <inkml:trace contextRef="#ctx0" brushRef="#br2" timeOffset="728016.5968">3625 17416 582 0,'0'0'522'0,"0"0"-349"15,0 0 123-15,0 0 25 16,0 0-17-16,0 0-84 16,0 0-46-16,-7 6-16 15,7-6-28-15,0 0-33 16,0 0-22-16,0 0-26 15,0 0-22-15,0-8 11 16,0-4-16-16,0-8-15 16,7-6-6-16,-1-5-1 15,0-1 0-15,-3-7 0 16,2 2 6-16,-2-1-6 0,1 4 6 16,-4 7 1-16,1 2 5 15,-1 5 2-15,2 3-4 16,-2 4 1-16,1 3-10 15,-1 1 5-15,0 4-5 16,2-1 1-16,-2 2-2 16,0 4 0-16,0-3-1 15,0 3 0-15,0 0-5 16,0 0-2-16,0 0-1 16,3 0-1-16,-3 0 1 15,3 7-2-15,0 4 11 16,0 7 1-16,3-1-1 0,1 5 0 15,-1-2 5 1,5 1-5-16,-2 2-1 0,1-3 1 16,2 2-1-16,3-1 1 15,-6-5 0-15,3 3-1 16,1-3-1-16,-4 1-4 16,2-3 0-16,-1 0 6 15,2-3-1-15,-3-1 0 16,3-1 1-16,0-1 0 15,-3-3 0-15,3 0 0 16,-5-3 0-16,-2 0 0 16,-2 1 0-16,0-3 2 0,1 0 4 15,-1 0-6 1,-3 0 10-16,3 0 8 0,3 0 6 16,3-7-3-16,3-5-1 15,0-8-8 1,4-7-3-16,2-3 1 0,0-9-10 15,-3-4 1-15,3 0 9 16,-6-2-2-16,-3 4-7 16,-2 8 20-16,-4 7-3 15,-3 6 5-15,0 3-22 16,0 1-1-16,0 5-37 16,0 1-65-16,0-5-76 15,2 2-466-15,-1-1-1146 0</inkml:trace>
  <inkml:trace contextRef="#ctx0" brushRef="#br2" timeOffset="733687.0216">3258 15705 41 0,'0'0'112'0,"0"0"34"16,-94 39-24-16,61-26 30 15,0 7 40-15,-5 3-39 16,2 4-24-16,0 2-48 16,5-2 0-16,1 6-25 15,9 0-34-15,3 0-22 16,8 1-17-16,7 4 17 16,3-1-29-16,0-1-33 15,0-1 46-15,3 0 3 16,7-3 13-16,2-1 9 0,1 2-8 15,-2-4 4-15,4 4-5 16,4 7-18-16,-1-3-207 16,-3-7-184-16</inkml:trace>
  <inkml:trace contextRef="#ctx0" brushRef="#br2" timeOffset="743765.9349">3252 15408 552 0,'0'0'512'0,"0"0"-354"0,0 0 44 16,0 0 16-16,0 0-7 16,0 0-13-16,0-20-9 15,0 19-56-15,0-2-19 16,0 0 2-16,0 3-12 15,0 0-36-15,0 0-31 16,0 0-19-16,0 0-18 16,0 0-6-16,3 13 0 15,3 4 6-15,0 5 1 16,0-1 0-16,3 2-1 16,-3-3 0-16,0-5-6 15,0 2-12-15,-3-4-18 16,-3-3 9-16,3-2 2 15,-3-2 3-15,0-2 4 0,0-4 6 16,0 0 12-16,3 0 12 16,1-4 1-16,-1-8-13 15,3-6-11-15,0-2 4 16,-1 1-4-16,1-4-2 16,1 3-4-16,-4-1 1 15,3 1 6-15,0 5 9 16,2 4-1-16,-1 2 1 15,-1 5-7-15,-3-2 8 16,3 4-1-16,-3 2-1 16,0 0-4-16,4 0 6 15,-1 6 1-15,-1 3 9 0,1 4 5 16,0 1-6 0,0-2-3-16,4 2-5 0,-1-1 6 15,6-3-6-15,-3-4 1 16,3-3 4-16,1 1-6 15,2-4-1-15,-3 0-18 16,3-4-10-16,-3-5-15 16,-2-5 2-16,-1 2 12 15,-3-6-11-15,-1 3 24 16,-4 1 17-16,-1 4 1 16,-3-3 12-16,0 6 1 15,0 2 11-15,-10 0-10 16,-1 2-6-16,-4 3-8 0,-1 0 0 15,-2 0 0-15,-3 10 5 16,2 5 1-16,-5 3 15 16,9-1-1-16,0 2-3 15,6 1 3-15,6-3-2 16,3 3-1-16,0-4-11 16,19-2 1-16,7-5-8 15,4-2-46-15,19-1-115 16,-7-6-393-16,-5 0-189 0</inkml:trace>
  <inkml:trace contextRef="#ctx0" brushRef="#br2" timeOffset="744497.5839">3695 15374 613 0,'0'0'921'16,"0"0"-769"-16,0 0 9 15,0 0 81-15,0 0-104 16,0 0-67-16,0 0-23 16,30 23-7-16,-21-7 11 15,0 4-7-15,-5-3-19 16,-1-1-11-16,-1 1-7 16,-2-7-8-16,0-1 0 15,0-2 0-15,0-3 1 16,0-1 0-16,0-3 1 15,0 0-1-15,0 0 8 16,6-4-9-16,0-8-3 0,4-8 2 16,4 0 0-1,-2-7-8-15,1 2 0 0,-1 1 7 16,0 4 2-16,-6 3 0 16,3 4 5-16,-6 6 7 15,0 5 9-15,0 2 0 16,0 0-9-16,4 0-11 15,-4 4 8-15,2 11 6 16,-1 5 6-16,-1 0-2 16,-1 3-7-16,1-3-6 15,-3 0-6-15,0-7 0 16,3-3 1-16,-3-3-1 0,0-1 0 16,0-6-20-1,0 0-8-15,4 0 10 0,-1 0 17 16,3-10-11-16,0-3-8 15,6-7 19-15,0-5-16 16,3 1-2-16,-2-3 13 16,1 4 5-16,-4 7 1 15,-1 3 1-15,-3 3 24 16,0 6-7-16,2 1-1 16,-3 3 2-16,-2 0-3 15,2 4-4-15,-5 15 3 16,3 0 0-16,-3 5 7 15,0-1-8-15,0 1-7 16,0-5-5-16,0 1-2 16,0-7 0-16,0-3-12 0,6-3-67 15,3-4-55-15,7-3-91 16,-2 0-376-16,2 0-177 0</inkml:trace>
  <inkml:trace contextRef="#ctx0" brushRef="#br2" timeOffset="744829.1417">4183 15361 992 0,'0'0'754'0,"0"0"-581"16,0 0 32-16,0 0-71 16,0 0-85-16,0 0 24 15,0 0-20-15,-19 52-29 0,19-34-9 16,0-5-5-1,0 0-1-15,10-4-1 0,2-5-8 16,5-4-2-16,2 0-32 16,0 0-15-16,-4-10-9 15,0-6 34-15,-3-1 7 16,-4-2 9-16,-5-1 8 16,-3 0 16-16,0 3 13 15,-5 3 25-15,-10 2-2 16,-4 6-26-16,-2 5-4 15,0 1-15-15,3 0-2 16,3 3-5-16,5 10-101 0,4 0-263 16,6-3-451-16</inkml:trace>
  <inkml:trace contextRef="#ctx0" brushRef="#br2" timeOffset="745493.7278">4329 15334 1637 0,'0'0'521'0,"0"0"-425"15,0 0 88-15,0 0-52 16,0 0-80-16,0 0-35 16,0 0-10-16,81 50-1 0,-71-30-6 15,-7-4 1 1,0 1 0-16,0-4 8 0,-3-3-9 15,0-4 1-15,2-2 0 16,-2-1 0-16,1-3 5 16,2 0 7-16,2 0 11 15,1-3-5-15,4-10-14 16,2-4-5-16,3-3-8 16,-3-3-5-16,0 0 11 15,-2 0 2-15,-2 4 1 16,-4 2 0-16,-1 7 11 15,-1 4 8-15,-2 5-2 16,0 1-5-16,0 0-13 16,3 0-7-16,0 0-17 15,1 10 24-15,-1 3 0 0,3 0 1 16,3 4-1-16,4-4 1 16,-2-3 1-1,4-3-1-15,0-4-1 0,-3 0-11 16,4-3-20-16,-4 0-21 15,0-6 1-15,-3-3 23 16,0-6-29-16,-3 2 25 16,-3 3 23-16,1 1 9 15,-4-1 20-15,0 7 20 16,0-1-8-16,-7 4-3 16,-5 0-14-16,-4 0 11 15,-1 4 6-15,-5 9-1 16,2 3 0-16,1 0 7 0,4 4 2 15,3 0-18 1,6-4-13-16,6-2-4 0,0 2 1 16,3-5-6-16,12-2 0 15,9-2-20-15,4-3-103 16,14-1-112-16,-5-3-481 16,-7 0-467-16</inkml:trace>
  <inkml:trace contextRef="#ctx0" brushRef="#br2" timeOffset="745968.3242">4854 15378 730 0,'0'0'1045'0,"0"0"-837"16,0 0 0-16,0 0 20 16,0 0-109-16,0 0-77 15,0 0-23-15,-47 9-4 16,30 5 3-16,1 3-8 15,5-1-2-15,-2 0-8 16,7-3 1-16,6-3-1 16,0-3 0-16,0-4 0 15,0-2 0-15,16-1 22 16,1 0-22-16,5-11-30 16,-2-5-37-16,5-4-13 15,-4-4 10-15,-2-2 27 16,1-10 11-16,-4-3 9 15,-1-11 22-15,0 0 1 0,-6-3 13 16,-6 0 92-16,0 8-62 16,-3 8 36-16,0 7 22 15,-9 11-25-15,0 6-16 16,-6 12-32-16,3 1-8 16,2 16-10-16,-1 11 20 15,5 10 19-15,3 5-11 16,3 2-7-16,0 2-5 15,3 0-12-15,5-7-6 16,-2-2-8-16,4-5-1 16,-4-8 0-16,-3-1-53 15,3-3-37-15,0-3-67 16,0-5-139-16,0-2-755 0</inkml:trace>
  <inkml:trace contextRef="#ctx0" brushRef="#br2" timeOffset="746697.1989">5654 15193 1101 0,'0'0'287'16,"0"0"-162"-16,0 0 109 15,0 0 42-15,0 0-62 16,0 0-60-16,-88-56-63 15,69 56-36-15,-2 0 1 16,3 10 5-16,2 6 3 0,2 10 5 16,5 6-6-16,5 5-14 15,4 4-16-15,0 1-11 16,10 4-4-16,2-6-7 16,0-1-11-16,-3-3 0 15,-6-6 0-15,-3-3 0 16,0-7-6-16,0-6-10 15,-12-2-60-15,-3-5-29 16,-7-7-111-16,5 0-332 16,1 0-278-16</inkml:trace>
  <inkml:trace contextRef="#ctx0" brushRef="#br2" timeOffset="747198.5787">5435 15364 1403 0,'0'0'561'16,"0"0"-429"-16,0 0 111 16,0 0 1-16,0 0-115 15,0 0-87-15,0 0-28 16,112-3-14-16,-76 3-9 16,-2 0-30-16,-4 0-31 15,-5 0 4-15,-4-3 41 16,-9 2 17-16,-2-2 8 15,-7 3 7-15,-3 0 3 16,0 0 7-16,0 7-7 0,0 6 29 16,0 4-6-16,0 0-4 15,-3 1-6-15,-1 0-11 16,1-2-5-16,3-3-7 16,0-6 2-16,0-3-2 15,0-4 1-15,0 0 0 16,0 0 19-16,3-7-20 15,9-10-5-15,0-3-10 16,4-4 3-16,1 2-15 16,-4 0-10-16,-1 1 24 15,-3 8 12-15,-2 7 1 16,-4 1 0-16,-1 3-1 16,-2 2-10-16,0 0-11 15,3 0 9-15,0 7 11 0,3-1-13 16,3 3-49-16,1-2-55 15,2-3-74-15,3 2-148 16,0-4-143-16,-2-2-17 16,-2 0-233-16</inkml:trace>
  <inkml:trace contextRef="#ctx0" brushRef="#br2" timeOffset="748169.0333">5945 15349 679 0,'0'0'381'0,"0"0"-86"15,0 0-53-15,0 0-10 16,0 0-64-16,0 0-63 15,0 0-37-15,9-12-23 16,-10 12 18-16,-7 10 36 16,-1 4-5-16,-1-1-18 0,4 4-23 15,3-1-17-15,3 0-20 16,0-3-4-16,0-2-3 16,13-4 0-16,2-1-9 15,3-6-26-15,0 0-17 16,1 0-9-16,-2-6-2 15,-4-8 23-15,-1-3 10 16,-6 1 14-16,0 0 7 16,-6 2 0-16,0-2 24 15,0 6 34-15,-4 3-24 16,-7 1-14-16,2 5-1 16,-1-2 2-16,1 1-6 15,6 2-6-15,0 0-9 16,3 0 0-16,0 0 0 0,0 0-8 15,0 0-8-15,9 0 16 16,1 0 0-16,-1 0 1 16,5 0 0-16,-1 0 0 15,-4 0 0-15,3 0-1 16,0 0 1-16,-3 0 0 16,0 5 10-16,-2 2 7 15,2 3 1-15,-3 2-4 16,-1 3-6-16,-4 1-3 15,-1 0-5-15,0-2 0 16,0 2 0-16,0-5-1 16,-3-2 0-16,-3-2-9 15,3-4-5-15,0-3-9 0,3 0 13 16,0 0 10-16,0-3-1 16,0-10-11-16,14-4 6 15,2 0 6-15,2-5-1 16,0-1 1-16,4 2 1 15,-5 1-1-15,-1 4 7 16,-7 7 2-16,0 2 21 16,-6 7-15-16,-3 0-15 15,0 0 0-15,0 7 0 16,0 8 9-16,0 5 0 16,0-3 0-16,-3 3-3 15,0-3-5-15,0-5 0 16,0-2-1-16,3-2 1 15,-3-6-1-15,3-2-2 16,0 0 2-16,0 0 0 0,0 0 1 16,0-7-1-16,6-4-13 15,3-3 5-15,6-6 2 16,0 0 5-16,1-4 1 16,2 5-1-16,0-1 1 15,-2 3-1-15,-5 5 2 16,1 8 0-16,-5 0 5 15,-1 4-5-15,0 0 8 16,-6 0-3-16,3 9 6 16,-3 9 11-16,0 2-7 15,-3 4 12-15,-3-2 5 0,-3 2 15 16,-1-1-9 0,4-4-5-16,3-3-13 15,3-2-9-15,0-4-11 0,3 0 11 16,16-6-12-16,20-1-56 15,0-3-202-15,-2 0-532 0</inkml:trace>
  <inkml:trace contextRef="#ctx0" brushRef="#br2" timeOffset="749119.8911">6916 15182 763 0,'0'0'760'0,"0"0"-617"16,0 0 76-16,0 0 106 15,0 0-74-15,0 0-53 16,0 0-56-16,-7-9-64 15,7 9-26-15,0 0-16 16,0 0-21-16,0 6-15 16,0 14 0-16,-3 7 12 15,-3 5 1-15,3 8-7 16,-3 0-5-16,3 0-1 16,3-5 1-16,-3-5 0 0,3-7-1 15,-4-6-6-15,4-7-9 16,0-6-2-16,0-4 17 15,0 0 5-15,0-8-5 16,10-11-6-16,5-1-2 16,3-7 7-16,-3-2-20 15,4 1 3-15,-2 6 10 16,-1 5 7-16,-4 5-5 16,1 6-14-16,-2 5 19 15,2 1 0-15,-1 0 1 16,-3 7 2-16,0 7 7 15,-6 1-2-15,0 2 5 16,-3 3 2-16,0-4-8 0,0-2-5 16,-13-2 9-16,-4-2-8 15,-2-3-1-15,-1-3 5 16,1-1-6-16,3-3-39 16,5 0-120-16,8 0-166 15,3-11-588-15</inkml:trace>
  <inkml:trace contextRef="#ctx0" brushRef="#br2" timeOffset="749508.0939">7297 15364 1035 0,'0'0'334'15,"0"0"-138"-15,0 0 68 16,0 0-91-16,0 0-99 16,0 0-68-16,0 0-6 15,83-13-76-15,-72 6-16 16,-5-3 4-16,-3 1 47 16,0-1 41-16,-3 3 9 15,0 1 79-15,-3 2 11 16,-6 1 5-16,-9 3-9 15,-3 0-2-15,-6 0-12 16,-1 7-7-16,-2 6-29 16,3 1-21-16,2 1 10 15,11 5 4-15,5 0 1 0,5 0 1 16,4-1-23-16,4 1-4 16,16-3-13-16,5-4-91 15,14-3-146-15,-3-4-383 16,-6-6-402-16</inkml:trace>
  <inkml:trace contextRef="#ctx0" brushRef="#br2" timeOffset="749975.9952">7516 15329 129 0,'0'0'1304'0,"0"0"-1044"0,0 0-61 16,0 0 9-1,0 0-120-15,0 0-33 0,0 0 21 16,-25 18-11-16,11-4 3 16,-2-1-7-16,1 4-2 15,-1-1-20-15,2-3-14 16,4 0-5-16,7-3-4 16,0 1-8-16,3-8-7 15,0 3 13-15,6-6 6 16,10 0-20-16,5 0-9 15,-3-9-60-15,3-5 11 16,-2-1 12-16,-7-3 18 16,2-2 6-16,-4-1 16 15,-1 6 6-15,-3 1 21 0,-3 4 50 16,-3 4 10-16,0 6-29 16,0 0-31-16,0 0-20 15,-9 13 32-15,3 4 9 16,-3 4-8-16,5 1-17 15,1-3-17-15,3-1 0 16,0-2-84-16,7-3-95 16,5-7-101-16,0 1-365 15,-2-7-432-15</inkml:trace>
  <inkml:trace contextRef="#ctx0" brushRef="#br2" timeOffset="750509.1438">7640 15318 641 0,'0'0'1044'0,"0"0"-827"16,0 0 17 0,0 0-52-16,0 0-68 0,0 0-5 15,0 0-44-15,12 54-20 16,-12-35-20-16,0 1-11 16,0-4-7-16,0 0-7 15,0-5 0-15,0-5 0 16,0-3-15-16,0-3-4 15,0 0 1-15,0 0 17 16,0-6-7-16,0-8 2 16,4-2 5-16,10 0-11 15,2-7 11-15,2 1 1 0,0 3 1 16,-6 4 0-16,1 4 33 16,-7 8-10-16,-4 0 5 15,1 3-27-15,-3 3 4 16,0 11-3-16,0 3 10 15,0 2 4-15,0 0-4 16,-3 1-11-16,0-7-1 16,-2-2 1-16,5-6-2 15,-4-1-1-15,4-4-8 16,0 0 8-16,0 0 1 16,0-4 0-16,7-6-15 15,4-3 3-15,5-2-1 16,2-2-7-16,3-6 10 0,4 2 9 15,-5 2 0-15,-1 3 1 16,-8 6 9-16,-1 7 22 16,-7 3-13-16,-3 3-17 15,0 13 57 1,0 8 11-16,0 5 5 0,-7 1-6 16,1-1-28-16,4 1-37 15,2 3-3-15,0-7-206 16,0-9-777-16</inkml:trace>
  <inkml:trace contextRef="#ctx0" brushRef="#br2" timeOffset="765658.4085">5150 16715 731 0,'0'0'549'0,"0"0"-394"16,0 0-91-16,0 0-25 16,0 0 32-16,0-16-24 15,0 16-33-15,0 0-12 16,0 0-1-16,0 0 8 16,0 0 17-16,0 0 22 15,0 0 22-15,0 0-8 16,0 0-24-16,-3 0-38 15,0 0-123-15,0 6-193 16,0-2-307-16</inkml:trace>
  <inkml:trace contextRef="#ctx0" brushRef="#br2" timeOffset="766283.1104">5111 16692 1039 0,'0'0'650'15,"0"0"-544"-15,0 0-18 16,0 0 167-16,0 0-17 15,0 0-109-15,0 0-66 16,14-6 19-16,5 6 15 16,5 0-15-16,4 0-24 15,5 0-21-15,4 0-20 16,-1 0-12-16,0 0-5 16,-6-1-18-16,-8 1-22 15,-6 0-20-15,-8 0-20 0,-8 0-17 16,0 0-21-1,-6 5-69-15,-9 4-150 0,-3-3-449 0</inkml:trace>
  <inkml:trace contextRef="#ctx0" brushRef="#br2" timeOffset="766502.6919">5099 16608 1640 0,'0'0'774'0,"0"0"-661"15,0 0-66 1,0 0 93-16,0 0-41 0,78-6-74 16,-29 2-25-16,21-4-125 15,-12 1-340-15,-13 0-882 0</inkml:trace>
  <inkml:trace contextRef="#ctx0" brushRef="#br2" timeOffset="769236.8491">6115 16586 1819 0,'0'0'340'0,"0"0"-244"16,0 0 94-16,0 0 49 15,0 0-73-15,0 0-65 16,0 0-35-16,0-7-21 16,3 7-17-16,0 0-14 15,0 0-13-15,3 0 1 16,-3 0-1-16,5 0-1 16,-1 8-1-16,-4 3 1 15,0 4-1-15,-3 0-1 16,0 5 1-16,-6 1 0 15,-12 2-1-15,-1-3 1 16,-4-1 1-16,1-2 0 16,-2-7 0-16,9 0 1 0,-1-8-1 15,7-2 1-15,1 0 7 16,5-7-7-16,3-12-1 16,0-3-9-16,0-8 0 15,0 3-9-15,0-1 2 16,0 4 14-16,3 4 1 15,2 3 1-15,-2 0-1 16,0 2 1-16,3 1-1 16,0 1 0-16,1 3 0 15,2 3 0-15,-3-2 0 16,2 5 0-16,-1 0-6 16,-1 2 1-16,0 2 0 15,0 0 0-15,0 2 5 0,7 5 1 16,-2 3 0-1,5 0 0-15,5 0 6 0,3-6-5 16,6-1 0 0,1-3 4-16,2 0-5 0,0-7-54 15,-2-3-93-15,-1-3-76 16,6 0-101-16,-3 6-272 16,-11 2-109-16</inkml:trace>
  <inkml:trace contextRef="#ctx0" brushRef="#br2" timeOffset="770018.4053">6657 16520 902 0,'0'0'863'16,"0"0"-707"-1,0 0-31-15,0 0 103 0,0 0-25 16,0 0-94-16,0 0-59 16,-3 11-5-16,0 9 6 15,-2 5-12-15,-1 1-5 16,2 5-4-16,-5-5-5 15,3 1-11-15,-3-1-7 16,-1-7-1-16,2-2-5 16,2-4 1-16,0-4-2 15,3-4 1-15,3-2-1 0,0-3 6 16,0 0 9 0,0-6 7-16,6-8-22 0,8-10-21 15,2-4 15-15,5-3-1 16,0-1-11-16,1-1 12 15,-1 9 6-15,-6 1 0 16,-3 4 0-16,0 6 0 16,-6 4 0-16,0 4 0 15,-3-1 9-15,-3 5 3 16,3 1 0-16,-3 0-6 16,4 0-6-16,-4 0 0 15,3 0 0-15,3 0 1 0,0 7 11 16,0 3-3-1,-3 4-2-15,-1 4 5 0,-2 2-1 16,0 3-2 0,0-2 3-16,-8 1 0 0,2-2-2 15,0-6-1-15,3-1-8 16,3 0 0-16,0-6-1 16,0 0-38-16,0-2-90 15,3 2-83-15,3 0-105 16,0-2-296-16,-1-3-212 0</inkml:trace>
  <inkml:trace contextRef="#ctx0" brushRef="#br2" timeOffset="772996.9686">7170 16617 508 0,'0'0'877'0,"0"0"-649"0,0 0-32 16,0 0 101-16,0 0-52 16,0 0-92-16,0 0-47 15,9-15-7-15,-9 11-23 16,0 2-5-16,0-4-12 15,0 2-27-15,0-2-4 16,0 2-13-16,0 1-13 16,-6-1-2-16,-10 4-1 15,-4 0 1-15,-5 0-1 16,-5 0 1-16,0 10 2 0,-1 4 7 16,4 3-3-16,5 1 0 15,8 2-5-15,5-1 4 16,2-1-5-16,7-4 0 15,0-4 1-15,13 0 1 16,4-7-1-16,5-3 5 16,2 0-6-16,4-7-15 15,2-9-15-15,-5-7-15 16,1-1-20-16,1-3 9 16,-5-2 13-16,0-6 25 15,-5 1 12-15,2-6 5 16,2 4 0-16,-6-1 1 15,1 2 6-15,-2 3 22 0,-5 7 6 16,4 5 1 0,-7 6-2-16,0 5 13 0,-3 3-16 15,-1 3-8-15,-2 3-8 16,0 0-14-16,0 0-5 16,-5 16 4-16,-7 5 1 15,-7 12 12-15,2 2 0 16,-5 8-5-16,4 0-6 15,3-2 0-15,-1 1 0 16,4-7 0-16,4-1 0 16,1-4-1-16,4-4 0 15,0 0-2-15,3-6-25 16,-3-6-31-16,3 0-60 16,-3-5-43-16,0 1-132 15,0-2-352-15,0-5-318 0</inkml:trace>
  <inkml:trace contextRef="#ctx0" brushRef="#br2" timeOffset="773331.6774">7355 16627 146 0,'0'0'1597'0,"0"0"-1297"15,0 0-217-15,0 0 88 16,0 0-16-16,0 0-80 16,0 0-41-16,70-57 6 0,-64 54 8 15,-4 3-8-15,1 0-7 16,-3 0-17-16,0 2-10 16,0 12 42-1,0 5 6-15,0 4-26 0,-3 1-9 16,3 2-10-16,0-6-3 15,0 0 2-15,0-10-7 16,13 1-1-16,2-4-13 16,3-5-48-16,0-2-70 15,1 0-158-15,-1 0-322 16,-6-7-191-16</inkml:trace>
  <inkml:trace contextRef="#ctx0" brushRef="#br2" timeOffset="773504.0267">7558 16547 932 0,'0'0'1128'15,"0"0"-901"-15,0 0-43 16,0 0 45-16,-100 53-71 16,75-23-110-16,-2 2-48 15,-9 18-33-15,5-11-194 16,4-2-622-16</inkml:trace>
  <inkml:trace contextRef="#ctx0" brushRef="#br2" timeOffset="776256.9117">8125 16623 1119 0,'0'0'570'0,"0"0"-427"15,0 0 63-15,0 0 73 0,0 0-58 16,0 0-84-16,0 0-47 16,0-7-14-16,9 7-3 15,7 0-18-15,7 0-14 16,12 0-8-16,13-3-11 15,21-2-10-15,22-1-12 16,0 0 0-16,-9 0-31 16,-15 3-28-16,-21 2-16 15,-1 1-37-15,-6 0-40 16,-14 0 20-16,-14 1-37 16,-11 5-57-16,0 3 26 15,-33 2 31-15,0-4-236 16,2-2-704-16</inkml:trace>
  <inkml:trace contextRef="#ctx0" brushRef="#br2" timeOffset="776591.2655">8117 16761 1472 0,'0'0'584'0,"0"0"-503"15,0 0 57-15,0 0 69 16,0 0-60-16,81-17-83 16,-32 9-25-16,6 1-1 0,8 0-1 15,-2 4-12-15,3 0-19 16,-4 3-4-16,-9 0-2 15,-8 0 0-15,-14 3-6 16,-7 0-19-16,-12 4-41 16,-4-5-14-16,-6 1-1 15,0 1-24-15,-9-4-39 16,-7 0-223-16,-2 0-404 0</inkml:trace>
  <inkml:trace contextRef="#ctx0" brushRef="#br2" timeOffset="776990.3783">8495 16422 823 0,'0'0'660'16,"0"0"-545"-16,0 0-55 16,0 0 201-16,0 0 40 15,0 0-95-15,0 0-69 16,55 78-51-16,-34-54-22 16,9-1-26-16,6-3-22 15,7-1-8-15,-1-3-7 0,2-2-1 16,-5-3-10-16,-6-1-12 15,-6 0 1-15,-12-1 1 16,-5 4 7-16,-7 0 0 16,-3 4 4-16,-19-1 9 15,-14 3 0-15,-6 2 9 16,-10 2-3-16,-2-3-6 16,-20 9-18-16,14-9-272 15,12-3-1013-15</inkml:trace>
  <inkml:trace contextRef="#ctx0" brushRef="#br2" timeOffset="778358.4626">3316 15926 892 0,'0'0'733'16,"0"0"-612"-16,0 0-86 16,0 0 93-16,0 0 59 15,0 0-72-15,0 0-45 0,-25-3 18 16,13 3 9-16,-3 7-1 15,-1 1-26-15,-1 4-13 16,-5 6-8-16,4 3-1 16,-3 6-6-16,2 2-8 15,-1 4 6-15,4 2-17 16,2-4-2-16,1 5 0 16,7-5 1-16,0 1 1 15,6 0-5-15,0-1-11 16,0 3-1-16,6 1 4 15,6 1-1-15,0-2-7 16,0 2-2-16,-2 3 1 16,-4-3 0-16,-6 5 0 0,0 0-1 15,0 3 2 1,0-3-1-16,-6-1 0 0,-1 2-1 16,1-3 0-16,-3-2 0 15,4 0-1-15,-3 1 1 16,-3-1 1-16,2-6-1 15,-4 1 0-15,1-2 0 16,-6-3 1-16,3-2-1 16,-3-3-6-16,0-3-3 15,0-1-30-15,0-7-37 16,2-1-69-16,-8-1-88 16,3-5-472-16,5-4-708 0</inkml:trace>
  <inkml:trace contextRef="#ctx0" brushRef="#br2" timeOffset="780425.1519">6982 16084 1132 0,'0'0'337'0,"0"0"-192"16,0 0 49-16,0 0 17 16,0 0-23-16,0 0-64 0,0 0-63 15,-18 0-28 1,12 0 10-16,-3 10 19 0,-1 0-8 16,1-1 11-1,-2 5 1-15,1-1-5 0,1 4-15 16,0-2-8-16,-1 3-10 15,4-4-6-15,-2 2-5 16,5 4-2-16,-3-4-3 16,3 3 4-16,-1-1 8 15,1-2-3-15,3 2-3 16,0 1-6-16,0 1 1 16,0 0-1-16,0 2-1 0,0 1-4 15,0-2-6 1,7 1 0-16,-1 1 1 15,0 0 5-15,-3 1 1 16,3-1 2-16,-4 3 1 0,1-2-1 16,1 4 4-16,-1 2 5 15,0-3-8-15,0 0-2 16,0-1-2-16,-3 1-1 16,0 2-5-16,0 0 5 15,0-1-5-15,0 3 5 16,0-3-5-16,-3 1 0 15,0-2 0-15,-3-1-1 16,0 1 1-16,-3 3-1 0,-3-1 0 16,-4 4 0-1,2-1-1-15,-5-1-16 0,0-2 8 16,5-1 9-16,-1-3-1 16,2-1-12-16,4-4 7 15,-3-2-11-15,6-4-14 16,-3-1-19-16,-3-3-33 15,-3 0-86-15,-16-2-111 16,1-4-440-16,0-2-495 0</inkml:trace>
  <inkml:trace contextRef="#ctx0" brushRef="#br2" timeOffset="781129.2993">6679 17578 487 0,'0'0'659'0,"0"0"-435"15,0 0-91-15,0 0 67 0,0 0 14 16,0 0-60-16,0 0-44 16,-74 76-2-16,71-60-24 15,3-1-11-15,0-1-9 16,0-1-17-16,3-3-9 16,10-3-17-16,5-4-8 15,3-3-6-15,1 0-7 16,2-3-1-16,-6-11-5 15,3 2 6-15,-9-4 8 16,-2 2 36-16,-4 1 41 16,-6-3-2-16,0 5-11 15,-9-2-50-15,-7 4-22 16,-8-4-4-16,-18-1-129 0,8 4-186 16,4-3-792-16</inkml:trace>
  <inkml:trace contextRef="#ctx0" brushRef="#br2" timeOffset="782812.7516">6891 15810 537 0,'0'0'619'0,"0"0"-412"15,0 0-57-15,0 0 46 0,0 0 53 16,0 0-52-16,0 0-41 15,-3-10-18-15,3 10-15 16,0-3-6-16,0 3-28 16,0-4-19-16,3-2-38 15,9-1-19-15,1 0-12 16,4 2-1-16,-1-6 0 16,5 8-13-16,-3-3 2 15,1 3 4-15,-5 2 5 16,-2 1 1-16,-2 0-8 15,-4 4 3-15,-6 5 0 16,0 7-3-16,0 1 0 16,0 0 3-16,-13 0 6 0,1-2 0 15,-2 2 0 1,-2-4 0-16,4-3-2 0,2 0-5 16,2-6-7-16,5 2-9 15,3-6 0-15,0 0-1 16,0 0-7-16,6 0 1 15,9-3-9-15,3-10-1 16,3-1-4-16,1-4 2 16,1 0 6-16,-4-2-23 15,-3 0 15-15,-5 0 23 16,1 4 10-16,-2 3 11 16,-4 3 9-16,0 0 14 15,-3 4 20-15,0 3 14 16,-1 2-5-16,-2 1-14 15,0 0-9-15,0 0-2 0,0 0-6 16,0 0-11-16,0 0-1 16,0 8 17-16,-8 4 26 15,-1 5-3-15,-1 0 2 16,1-1 1-16,3 4 5 16,6-4-17-16,0 3-2 15,0-2-19-15,3 0-8 16,9-1-5-16,1-1-5 15,8-6-1-15,-3-3-32 16,12-6-68-16,-5 0-161 16,-1-3-623-16</inkml:trace>
  <inkml:trace contextRef="#ctx0" brushRef="#br2" timeOffset="785433.5631">2439 17759 1182 0,'0'0'347'0,"0"0"-254"16,0 0-60-16,0 0 125 16,0 0-22-16,0 0-65 15,0 0-9-15,3 4 40 16,-3-4 44-16,0 0-9 16,0 0-27-16,0 0-22 15,0 0-15-15,3 0-27 16,3-7-19-16,0-3-18 15,0-7-9-15,6-6-16 16,-2 0 2-16,-1-7-3 16,0 0-16-16,0-2 13 15,-3-1 7-15,0-1 0 16,0 5 12-16,0-1 2 0,-3 6-1 16,3 8 19-16,-5 5 26 15,1 6-3-15,-1 0-14 16,-1 4-5-16,0 1-7 15,2 0-7-15,-2 0-7 16,1 0 7-16,-1 0-8 16,2 0-1-16,1 0 0 15,3 9 0-15,4 4 8 16,1 7-8-16,-2 3 2 16,1 4 8-16,-4-2-8 15,3 2-1-15,-3 0 0 0,6 0-1 16,-3-8 1-1,0 1-1-15,4-6-1 0,-1-1-1 16,-1-3 1-16,-1-3-5 16,-4-1 5-16,0-4 1 15,0 1 0-15,-1-1 0 16,0-2 1-16,-2 0 0 16,0 0-1-16,2-10 0 15,4-4 0-15,4-6 0 16,-1-7 0-16,-1-3-1 15,2 1-1-15,-4-3-7 16,2-1-7-16,-4 6 16 16,-4 3 0-16,-2 6 0 15,-1 4 10-15,0 4 3 16,0 3-5-16,0-1-7 0,0 4 4 16,0-3-5-16,0 3-27 15,0-2-4-15,-1 2-29 16,1 1-67-16,0 2-87 15,0 1-265-15,0 0-19 16,0 4-196-16</inkml:trace>
  <inkml:trace contextRef="#ctx0" brushRef="#br2" timeOffset="785856.6645">2891 17743 1035 0,'0'0'752'0,"0"0"-641"16,0 0-28-16,0 0 113 15,0 0-60-15,0 0-92 16,0 0-29-16,-6 65-15 16,6-58 0-16,0-3 0 15,0 3 0-15,3-7 0 0,6 0 0 16,2 0 1-16,0-14 5 15,0 0 0-15,-2-1 2 16,-2-2 11-16,1 0 22 16,-7 3 14-16,-1 1 0 15,0 4-13-15,0 5-25 16,-9 4-17-16,-21 0-74 16,2 4-199-16,3 6-484 0</inkml:trace>
  <inkml:trace contextRef="#ctx0" brushRef="#br2" timeOffset="788272.1789">3189 15889 867 0,'0'0'633'0,"0"0"-528"15,0 0 17-15,0 0 187 16,0 0-90-16,0 0-111 16,0 0-39-16,30-3 2 15,-30 3 3-15,0 0-2 16,0 0-1-16,0 0-5 0,0-6 0 16,6-1-10-1,0-4-12-15,5-4-26 0,-1-9-9 16,5-2-8-1,0-1 1-15,-6-2-2 0,3 2-1 16,-6 7-14-16,-2 3 6 16,-1 8 3-16,-3 3 0 15,0 6 5-15,0-3-1 16,3 3 2-16,-3 0 0 16,0 0 6-16,0 0 0 15,0 0 3-15,0 0-3 16,3 0-5-16,-3 0-1 15,3 0-9-15,0 9 1 16,0 4 8-16,2 7 0 16,2 1 0-16,2-2 0 0,0 3 0 15,4-2 0-15,-2 1 0 16,1-5 0-16,1-2 0 16,-1-1 1-16,-1-4 0 15,-1-2 5-15,2-1-4 16,-3-6 7-16,3 0 6 15,-3 0 1-15,4-10-2 16,1-5 1-16,-2-6-2 16,-2-5 2-16,-1-1-5 15,0-5-2-15,-6 2-1 16,0 3-6-16,-3 1 0 16,0 9-1-16,0 7-8 0,0 7-52 15,0 3-139-15,-3 9-485 16,0 5-896-16</inkml:trace>
  <inkml:trace contextRef="#ctx0" brushRef="#br2" timeOffset="796029.3448">9780 16781 1139 0,'0'0'361'0,"0"0"-268"15,0 0-40-15,0 0 145 16,0 0-47-16,86-29-91 16,-62 13-37-16,1-4-9 15,5-4 15-15,0-3 14 16,-2-8 3-16,5-2-9 16,-3-5-6-16,1-5 0 0,-4 0-12 15,-2-2-6 1,-2 6 2-16,-7 3 25 0,-2 5 19 15,-8 8 8-15,-2 4 0 16,-4 6 8-16,0 5-2 16,0 3-9-16,-7 4-30 15,-7 2-16-15,-2 3-9 16,-9 3-1-16,-1 13 5 16,-4 11 8-16,-1 6-2 15,1 6-7-15,0 8 0 16,5 2-3-16,4 4 0 15,9-4-8-15,3-3 1 0,6-4 4 16,3-4-6 0,3-7-2-16,15-8-16 15,6-7-12-15,1-6-17 0,5-4-21 16,3-6-21-16,-2 0 5 16,-1-7 10-16,-3-9-5 15,-2-1 17-15,-2-3 31 16,-1-4 31-16,-5-1 1 15,-1-2 36-15,0 2 23 16,-6 4 30-16,3 1 12 16,-6 4-22-16,-1 9-8 15,0 0-29-15,-3 7-10 16,-3 0-19-16,6 0-14 0,-3 10 0 16,1 10 1-1,4 7 0-15,-8-1 0 0,0 3-1 16,0-1-1-16,0-3-14 15,-9-5-3-15,0-5 4 16,0-6-1-16,3-3 1 16,3-2 5-16,3-4 8 15,0 0 1-15,0-7 0 16,6-10-16-16,12-6 3 16,6-3 11-16,1-8-4 15,5 1 6-15,0 1-1 16,-2 2 1-16,-4 6 0 15,-9 9 6-15,-2 4 5 16,-2 5 14-16,-8 3 5 16,0 3-2-16,-3 0-7 0,0 7-13 15,0 11 52 1,0 9-15-16,0 0-17 0,-3 2-12 16,-6 1-7-1,0-6-8-15,0-1-1 0,6-8-5 16,0-1-56-16,3-7-84 15,0-4-183-15,3-3-545 0</inkml:trace>
  <inkml:trace contextRef="#ctx0" brushRef="#br2" timeOffset="796699.1144">10845 16510 1197 0,'0'0'339'0,"0"0"-117"16,0 0 57-16,0 0-3 15,0 0-110-15,0 0-83 16,0 0-32-16,28-17-29 0,-15 1-13 16,4-4-7-1,-1-5-1-15,-4-2 5 0,2-3 0 16,-1-5-6-16,-1-3 1 16,0 2 1-16,-6 3 14 15,0 4 15-15,-6 9 25 16,0 8 26-16,0 4-8 15,0 6-33-15,0 2-22 16,0 0-19-16,0 8-5 16,0 9 4-16,-3 9 1 15,0 4 0-15,3 2 0 16,0 2 0-16,0-1 0 16,6-6-7-16,6-8-10 15,4-2-7-15,1-7 2 16,2-3 10-16,5-5 11 0,-2-2-14 15,1-2-10 1,-1-12-2-16,-1-3 1 0,0-2 11 16,-5-6 14-16,1 0 1 15,-4-2 10-15,-4-2 18 16,-2-1 10 0,-3 3 3-16,0 5 12 0,-4 5-13 15,0 4-13-15,0 6-1 16,0 4-13-16,0-1-13 15,-4 4-1-15,2 0-9 16,-1 0-42-16,0 0-66 16,0 7-53-16,0 3-175 15,3 0-484-15</inkml:trace>
  <inkml:trace contextRef="#ctx0" brushRef="#br2" timeOffset="797023.3885">11510 16645 1822 0,'0'0'478'15,"0"0"-444"-15,0 0 73 16,0 0 106-16,-110 0-75 0,65 3-66 16,-12 6-17-16,-20 3-2 15,-20 1-22-15,3 0-17 16,13-6-14 0,11 0-22-16,19-4-24 0,2 0-39 15,7-3-17-15,17 0-19 16,25 0-81-16,0-9-306 15,18-2-270-15</inkml:trace>
  <inkml:trace contextRef="#ctx0" brushRef="#br2" timeOffset="797696.497">10835 17155 1440 0,'0'0'319'0,"0"0"-226"16,0 0 83-16,0 0 85 15,0 0-126-15,0 0-73 0,0 0-11 16,-4 19 17 0,21-34-10-16,2-3-4 0,5-10 4 15,-3-2-13 1,3-4-9-16,-2-6 4 0,2-3-18 16,-6 0-7-16,1 4-1 15,-2 6 1-15,-4 9-3 16,-7 4 3-16,0 11 1 15,-6 3 4-15,0 5-5 16,0 1-14-16,0 0-1 16,0 0-5-16,0 10-4 15,0 7 3-15,0 6 6 16,-3 6 0-16,0 5-2 16,3-2 1-16,0-2-10 15,0-1-11-15,0-2-2 0,3-6 10 16,3-2 5-16,-2-7 8 15,4-2-1-15,1-6 2 16,0-4 0-16,7 0 0 16,-2 0 6-16,5-16-5 15,0-4 0-15,4-3 0 16,-4-4 5-16,1-2 4 16,2-8 2-16,-4 0 6 15,-3 2 0-15,1 1 6 16,-9 6-12-16,0 7 3 15,-4 8-9-15,-3 6-6 16,0 4-37-16,0 3-71 0,0 5-150 16,-11 10-371-1,2 0-351-15</inkml:trace>
  <inkml:trace contextRef="#ctx0" brushRef="#br2" timeOffset="798013.7694">11409 17012 636 0,'0'0'1087'0,"0"0"-907"16,0 0 35-16,0 0 100 0,0 0-87 15,-23 81-108 1,23-69-42-16,0-4-21 0,4-1-30 15,12-7-12-15,6 0-14 16,5-2-1-16,1-15-21 16,-1-1-24-16,-6-3 5 15,-3-1 25-15,-12 1 9 16,-6-1-9-16,0 2 9 16,-15 3-1-16,-15 4-4 15,-13 6-89-15,4 3-235 16,8 4-708-16</inkml:trace>
  <inkml:trace contextRef="#ctx0" brushRef="#br2" timeOffset="798734.4709">12259 16719 225 0,'0'0'1128'16,"0"0"-871"-16,0 0-138 15,0 0 73-15,0 0 47 16,0 0-69-16,0 0-60 15,15-14 7-15,3 11 24 16,2 3-9-16,9-3-46 16,4-1-41-16,-1-1-25 0,3 0-19 15,-2-1-1-15,-3-1-47 16,-11 0-107-16,-16-1-101 16,-3 6-364-16,-3-5-250 0</inkml:trace>
  <inkml:trace contextRef="#ctx0" brushRef="#br2" timeOffset="798957.6392">12214 16573 317 0,'0'0'1275'16,"0"0"-1017"-16,0 0-144 15,0 0 105-15,0 0-9 16,94-10-121-16,-55 10-74 16,3 0-15-16,1 0-126 15,-10 0-349-15,-12 0-370 0</inkml:trace>
  <inkml:trace contextRef="#ctx0" brushRef="#br2" timeOffset="799236.8438">12866 16593 715 0,'0'0'1543'16,"0"0"-1324"-16,0 0-134 16,0 0 107-16,0 0-23 15,85-7-117-15,-37 1-35 16,4 2-17-16,2 1-46 16,3-1-101-16,-11 4-231 15,-17-6-698-15</inkml:trace>
  <inkml:trace contextRef="#ctx0" brushRef="#br2" timeOffset="799926.9112">13750 16404 1719 0,'0'0'475'0,"0"0"-398"0,0 0 143 15,0 0 19-15,0 0-104 16,0 0-55-16,0 0-15 16,42 24-22-16,-32-4-19 15,-1 0-3-15,-5 3-9 16,-1 3-6-16,-3-2-6 16,0 2 1-16,-10-7-1 0,-10 1-1 15,-2-3-5-15,-8-7-6 16,2-3-9-16,-5-2 4 15,6-5 1 1,5 0 1-16,2-2 0 0,10-11 14 16,4-1-6-16,6-6-2 15,0-6-6-15,0 0-9 16,11-7-2-16,2 2 1 16,-1 2 10-16,1 2 8 15,-7 2 7-15,-2 1-1 16,1 5 0-16,1 5 1 15,-3-1 0-15,0 7 7 0,3 1 2 16,0 4 11 0,0 1-5-16,5 2-2 0,2 0-5 15,6 5 10-15,0 2 12 16,10 3-12-16,1 1-9 16,2-5-2-16,3-3-6 15,-1 0-1-15,-5-3-11 16,-4 0-70-16,-4-10-76 15,-6-3-74-15,-2-4-130 16,-7 0-31-16,-3 5-241 0</inkml:trace>
  <inkml:trace contextRef="#ctx0" brushRef="#br2" timeOffset="800454.7966">14121 16369 1393 0,'0'0'784'0,"0"0"-672"16,0 0 17-16,0 0 94 15,0 0-51-15,0 0-86 16,27 83-38-16,-26-55-25 15,2-4-11-15,-3-1-11 16,0-6-1-16,0-5 0 16,0-1-1-16,-3-9-5 0,2 2-7 15,-2-4 1-15,3 0-2 16,0 0 13-16,0-3-8 16,0-8-15-1,8-7-1-15,8-3 9 0,0-6 8 16,2-4 2-16,6-3 6 15,-4 1-1-15,2 4 1 16,-3 5 0-16,-1 7 1 16,-3 4 16-16,-3 6 2 15,-2 4-1-15,1 3 6 16,-5 3-9-16,0 11 3 16,1 9 13-16,-4 7 2 0,-3 6 18 15,0 1-18 1,-6-1-6-16,-4 0-6 0,1-6-6 15,1-8-9-15,3-5-6 16,1-7-1-16,3-4-52 16,1-6-95-16,0 0-220 15,0 0-780-15</inkml:trace>
  <inkml:trace contextRef="#ctx0" brushRef="#br2" timeOffset="800834.2076">14606 16422 1400 0,'0'0'1031'0,"0"0"-945"0,0 0-5 15,0 0 130-15,0 0-87 16,0 0-89-16,0 0-23 15,70-47-6-15,-49 41 0 16,-1 2 6-16,0 1-5 16,-5 3-6-16,-5 0 7 15,1 4-8-15,-8 11 2 16,-3 5 11-16,0 4 11 16,-3 6 4-16,-9 2-4 15,4-2 2-15,4-3-1 16,4-2-4-16,0-7-12 15,9 1-3-15,12-9-5 16,5-3-1-16,9-7-42 0,1 0-69 16,6-15-122-16,-9-6-373 15,-8-3-491-15</inkml:trace>
  <inkml:trace contextRef="#ctx0" brushRef="#br2" timeOffset="801062.6542">14909 16372 1273 0,'0'0'637'0,"0"0"-429"16,0 0 49-16,0 0-28 16,0 0-77-16,0 0-33 0,0 0 19 15,-78 46-32-15,41-13-22 16,-2 6-29-16,-2 1-2 15,6-1-9-15,-2-2-21 16,7 0-23-16,-6-1-51 16,11-6-123-16,3-14-531 0</inkml:trace>
  <inkml:trace contextRef="#ctx0" brushRef="#br2" timeOffset="801847.4599">16185 16692 519 0,'0'0'615'0,"0"0"-376"16,0 0 8-16,0 0 64 16,0 0-29-16,0 0-49 15,0 0-48-15,0-6-19 16,0 6-47-16,16 0-33 16,12 0-6-16,14-1-17 0,28 1-27 15,-3-3-25 1,8 0-10-16,2 0-1 0,-17 2-5 15,-2-2-29-15,-16-2-28 16,-12 3-14-16,-15-1-11 16,-12-2-19-16,-3 3-10 15,-18-1-72-15,-35 3-80 16,7 0-250-16,-2-3-361 0</inkml:trace>
  <inkml:trace contextRef="#ctx0" brushRef="#br2" timeOffset="802123.8037">16080 16570 760 0,'0'0'1023'0,"0"0"-853"16,0 0 81-16,0 0 47 15,0 0-64-15,0 0-85 16,0 0-38-16,111-7-46 15,-24 5-29-15,24-3-22 16,-7 3-8-16,-20-3-6 16,-29 3-1-16,-28 2-31 15,-8 0-36-15,-4 0-33 16,-4 0-21-16,-11 0-39 16,-7 0-69-16,-31-3-270 15,2-1 101-15,0-2-204 0</inkml:trace>
  <inkml:trace contextRef="#ctx0" brushRef="#br2" timeOffset="802453.1126">16502 16394 1232 0,'0'0'379'16,"0"0"-130"-16,0 0 18 15,0 0-39-15,0 0-68 16,0 0-37-16,0 0 19 15,27 24-48-15,-5-4-39 16,14 3-25-16,9-3-22 16,4 1-7-16,0 1-1 15,3-2-8-15,-7-1-4 0,-6 1 2 16,-12-3-1 0,-12 1 1-16,-14 1 1 0,-1 0 9 15,-10 1 3-15,-17 3 27 16,-5-3 7-16,0-3 1 15,-3-1-11-15,2 0-16 16,4-1-11-16,6 0-16 16,9-6-87-16,11-3-200 15,3-1-486-15,0-5-422 0</inkml:trace>
  <inkml:trace contextRef="#ctx0" brushRef="#br2" timeOffset="803540.1183">17522 16801 1279 0,'0'0'309'16,"0"0"-77"-16,0 0 52 15,0 0-37-15,0 0-74 16,0 0-48-16,0 0-11 16,-3 10 8-16,5-23-35 15,7-7-33-15,6-10 1 16,-3-3-19-16,2-10-17 16,2-4-11-16,-4-8-7 0,-2-3-1 15,-3-2 0-15,-2 3 1 16,0 7-1-16,-2 10 1 15,-3 10 0-15,0 14 5 16,0 6 7-16,0 7-2 16,0 3-10-16,0 0 1 15,0 3-2-15,0 14-7 16,0 10 7-16,0 7 6 16,0 14 0-16,10 1-5 15,2 4 0-15,9-3-1 16,2-8 0-16,5-5-6 15,-2-7-7-15,6-9-5 16,-6-3 0-16,1-8 9 0,-1-5 7 16,-7-5 2-16,-1 0 0 15,0 0 0-15,-6-8 6 16,2-7-4-16,2 0-1 16,-6-7 7-16,2-2-7 15,-3-6 5-15,2-2 0 16,-4-10 3-16,-4 1 1 15,0-6-4-15,0 2 8 16,-3 3 1-16,0 8-5 16,0 7 2-16,0 7-4 15,-6 4-7-15,3 9-1 16,0 1 0-16,3 2-1 16,0 4-26-16,0 0-23 15,0 0-28-15,0 0-79 0,3 13-110 16,3 1-222-16,1-4-343 0</inkml:trace>
  <inkml:trace contextRef="#ctx0" brushRef="#br2" timeOffset="803787.7679">18464 16586 1833 0,'0'0'502'0,"0"0"-441"16,0 0 47 0,0 0 66-16,97-3-67 0,-69-4-74 15,-1 4-33-15,-1-3-28 16,-7 2-79-16,-9 0-87 15,-10-1-274-15,-6 0-129 16,-10 3-440-16</inkml:trace>
  <inkml:trace contextRef="#ctx0" brushRef="#br2" timeOffset="804021.386">18324 16415 808 0,'0'0'1355'0,"0"0"-1137"16,0 0-149-16,0 0 67 16,83-1 22-16,-41 9-91 15,15 1-67-15,-9 1-176 16,-12-8-579-16</inkml:trace>
  <inkml:trace contextRef="#ctx0" brushRef="#br2" timeOffset="804750.9076">19026 16768 1020 0,'0'0'676'15,"0"0"-336"-15,0 0-73 0,0 0-49 16,0 0-72-16,0 0-58 16,0 0-18-16,25-73-20 15,-12 47-10-15,-4-5 0 16,4-1-13-16,-1-7-12 16,3-4-7-16,-3-8-7 15,1 0 7-15,1 1-2 16,-2 3 1-16,-6 8 4 15,1 5 11-15,-4 15 2 16,-3 5-9-16,1 4-6 16,-1 7 6-16,0 1-5 15,0 2-4-15,0 0-6 16,0 5-9-16,0 15 7 16,0 7 2-16,0 7 2 0,0 5-1 15,0 4 0-15,9-4 0 16,8 1-1-16,-2-8 0 15,2 2-2-15,3-7-5 16,2-4-4-16,2-4 2 16,1-8 9-16,2-2-1 15,1-5 1-15,-5-4 1 16,3 0 0-16,-4-8 0 16,2-8 0-16,-8-7-1 15,0-6-1-15,0-5 1 16,-9-4 6-16,0-2 0 0,-5-7-4 15,-2 4 8-15,0 1 4 16,-9 4-5-16,-1 5 0 16,-1 4-4-16,2 6-5 15,2 3 0-15,2 7-1 16,4 6-26-16,1 3-30 16,0 4-64-16,0 0-129 15,4 4-432-15,5 6-465 0</inkml:trace>
  <inkml:trace contextRef="#ctx0" brushRef="#br2" timeOffset="805452.2828">19692 16652 1279 0,'0'0'585'0,"0"0"-281"15,0 0-65 1,0 0-39-16,0 0-47 0,0 0-66 15,0 0-34-15,-34 54-23 16,30-38-15-16,3 0-13 16,1-3 4-16,0-1-6 15,0-2 2-15,12-2 4 16,-3-6 0-16,6-2-5 16,6 0 5-16,-4-1-6 15,0-11 0-15,1-3-1 16,-6-4 0-16,-3-1 1 15,-6-1 0-15,-3-2 0 16,0 6-1-16,-8 2-17 16,-8 3-103-16,-17 4-133 0,8 4-429 15,1-4-883-15</inkml:trace>
  <inkml:trace contextRef="#ctx0" brushRef="#br2" timeOffset="806135.0904">20136 16355 1220 0,'0'0'729'0,"0"0"-637"16,0 0 67-16,0 0 97 15,0 0-72-15,0 0-61 16,0 0-44-16,11 24-34 0,2-17-13 16,4-2-17-16,3-1-4 15,3 0-10-15,-2-4-1 16,0 0-1-16,-5-8-15 16,-1-4-5-16,-4-2 6 15,-1-4 8-15,-6 3 6 16,-1-2 1-16,-1 2 0 15,-2 1 12-15,0 3 1 16,0 2-2-16,-8-1 1 16,-3 4 3-16,-2 2-6 15,-3 4 0-15,0 0-2 16,-10 0 5-16,-2 13 15 16,0 3 10-16,-5 7-2 0,8 4-4 15,-2 3 4 1,12-1-10-16,0 1-4 0,10-2-6 15,5-2-7-15,0-4-1 16,10-2-5-16,9-6-1 16,4-4 8-16,6-4-8 15,7-6-1-15,0 0-53 16,-1-3-56-16,16-23-129 16,-14 5-469-16,-4-7-1112 0</inkml:trace>
  <inkml:trace contextRef="#ctx0" brushRef="#br2" timeOffset="806906.6265">20405 16034 1136 0,'0'0'488'16,"0"0"-364"-16,0 0 133 16,0 0 60-16,0 0-87 15,0 0-83-15,0 0-27 16,39-3-5-16,-4 3-34 16,13 0-46-16,5 0-20 15,5 0-15-15,-9 0-43 16,-10 0-100-16,-14 0-163 15,-15 0-384-15,-6 0-275 0</inkml:trace>
  <inkml:trace contextRef="#ctx0" brushRef="#br2" timeOffset="807556.9129">21041 15839 1190 0,'0'0'584'0,"0"0"-484"0,0 0 173 15,0 0-15 1,0 0-75-16,0 0-43 0,0 0-20 16,83 50-40-16,-72-30-18 15,-3 0-20-15,-3 3-11 16,-5 0-16-16,0-3-14 16,-7 1 5-16,-10-1-6 15,-8-2 1-15,-7-7-1 16,-4-2 1-16,1-2 0 15,-1-4 0-15,6-3-1 16,5 0-1-16,5 0-7 16,10-9 8-16,4-5-1 15,6-6-5-15,0-4 0 16,0-5-5-16,10-4 4 16,1-3 4-16,1 3-7 0,-3 6 4 15,-6 5 5-15,0 5 1 16,-3 7 0-16,1 4 0 15,1 2 0-15,1 1 12 16,2 0 3-16,3-1-6 16,1 1 3-16,6 0-5 15,-3 2 2-15,8 1 5 16,3-3-2-16,9 3-11 16,3 0 5-16,2-3-4 15,1 3-1-15,-4 0 0 16,-4-2-1-16,-5 0-17 15,-4-1-28-15,-7 3-40 16,-4-2-91-16,-7 2-144 0,-3 0-319 16,0 0-162-16</inkml:trace>
  <inkml:trace contextRef="#ctx0" brushRef="#br2" timeOffset="808225.8783">21439 15896 687 0,'0'0'1120'0,"0"0"-876"15,0 0-20-15,0 0 30 16,0 0-41-16,0 0-98 16,0 0-68-16,18 0-2 15,-15 20 21-15,3 2-24 16,-2 5-8-16,1 3-10 16,-2-3-16-16,-2-4-7 15,-1 0-1-15,0-7 1 16,0-6-1-16,0-3-1 15,0-3-8-15,0-2-6 0,0-2-4 16,0 0 7 0,0 0 4-16,0-12-4 0,0-2-14 15,6-9 3-15,3-4 13 16,2-2 9-16,3-5 0 16,0 2 0-16,7 0-5 15,-6 1 5-15,4 8 0 16,-1 6-1-16,-5 4 1 15,1 3 1-15,-2 7 0 16,-3 0 1-16,-2 3 10 16,0 0 2-16,-4 0 4 15,0 0 1-15,0 10 7 16,-3 9 6-16,0 0-4 16,0 8 3-16,0 0 2 15,0 3-7-15,0 2-2 0,0-5-8 16,0-3-9-1,0-2 0-15,0-5-6 0,0-3 1 16,0-8-1-16,0-3 0 16,0 0-26-16,0-3-34 15,0 0-33-15,0 0-26 16,0-9-163-16,0-5-543 16,0-2-352-16</inkml:trace>
  <inkml:trace contextRef="#ctx0" brushRef="#br2" timeOffset="808982.9643">21963 15823 1162 0,'0'0'736'0,"0"0"-580"16,0 0 143-16,0 0 2 15,0 0-104-15,0 0-115 16,0 0-55-16,29-33-19 0,-9 30-8 15,-4 3-1-15,0 0 0 16,0 0 1-16,-6 13 0 16,-4 0 1-16,-3 4 5 15,-3 4 6-15,0 4 6 16,-11 3 3-16,-7-3-9 16,-2-2-5-16,2 0-5 15,-2-6-1-15,5-3 2 16,4-4-2-16,1-1 0 15,6-8-1-15,2 0 1 16,2-1 1-16,0 0 7 16,5-1-9-16,12-10-18 15,2-7-1-15,5-1 1 0,2-7 0 16,4 0 3-16,-2-4 4 16,0 1-4-16,-4 1 6 15,-7 3 9-15,-6 8 6 16,-5 4 0-16,-5 6 12 15,-1 3 12-15,0 1 0 16,0 1 3-16,0 2-18 16,0 0-15-16,-6 2 0 15,-4 11 0-15,-5 1 9 16,0 9 16-16,0 1 8 16,3 2 3-16,2 3 0 15,1 1 0-15,3-4-1 16,6-3-8-16,0-4 8 0,0-1-8 15,15-6-4 1,4-5-1-16,10-4-5 0,6-3-17 16,7-1-11-16,0-10-59 15,0-12-80-15,-8 3-131 16,-16 0-1000-16</inkml:trace>
  <inkml:trace contextRef="#ctx0" brushRef="#br2" timeOffset="813700.966">17405 17108 1420 0,'0'0'343'0,"0"0"-230"16,0 0 42-16,0 0 29 16,0 0-54-16,91 0-62 15,-63 0-32-15,6 0-9 16,7 0 4-16,2 0 0 15,2-6-20-15,4 2-11 16,3-3 0-16,0 0-39 16,2 2-42-16,-2-5-2 15,1 3 23-15,-4-1 43 16,0 3 17-16,-1-1 7 16,1 3 29-16,0-1 32 15,6 1 16-15,2 2-9 16,3-2-32-16,1-2-13 0,1 3-20 15,3-3-10 1,-1 0-7-16,2 2-8 0,-1-1-6 16,-1 1 2-16,-2 3 3 15,-3 0 4-15,-2 0 12 16,-1-3 0 0,0 3 1-16,2 0 10 0,0-2-11 15,3 0 0-15,5 0-16 16,-5-1-69-16,2-1-5 15,-2-2-5-15,-2 1-6 16,-2 0 23-16,-1 1 58 16,-4 1 20-16,-3 0 22 15,-1 1 9-15,2 2 11 16,1 0-1-16,6 0-28 16,6 0-7-16,-2 0-6 0,4 0 0 15,1 0-1-15,-2 0 1 16,-1 0-1-16,-5 0 1 15,-4 0 0-15,1 0 0 16,0 5 1-16,2-2 6 16,1 4-6-16,3-5 6 15,2 3 2-15,1-5-8 16,1 0 0-16,0 0 5 16,-1 0 8-16,-3 0-6 15,-4 0-1-15,-7-3 17 16,-6 1 16-16,-2 2 3 15,1 0-8-15,-3 0-11 16,5 0-12-16,5 0-11 0,6 2 1 16,3 1-1-16,2 0 1 15,-2-3 4-15,-7 3-6 16,-3-3 0-16,-8 1-1 16,-3 2 0-16,-5-3 1 15,-3 3 1-15,-2-1 6 16,-4-2 13-16,-2 0 35 15,-1 0 1-15,-1 0-4 16,2-2-10-16,0-5-21 16,2 1-14-16,-1-1-7 15,1 0 1-15,-2 1-1 16,-4 2 1-16,-3-4 0 0,-6 3 8 16,-2-5 0-1,1 0 7-15,-5-5-5 0,1-3-4 16,2-4-5-16,3 1-2 15,4-8 1-15,7-1-1 16,5-7 0-16,4-2-8 16,4 2 6-16,-5-2 1 15,0-1 0-15,-6 5 1 16,-5 1-6-16,-2-3 5 16,-5-2 0-16,-2-4-1 15,1 0 1-15,-2-7 1 16,2-2-8-16,3-5 1 15,1-15-7-15,0 6-8 16,0 0-2-16,-3 0 14 16,-5 16 4-16,-2-3 6 0,-1 7-8 15,-2 10 8 1,0 9 0-16,0 2 0 0,0 7 1 16,0 2-1-16,0 0 1 15,0 1-1-15,0 3 0 16,0-2-1-16,-7-1-6 15,-3-2 6-15,-2 0-17 16,-1 0-36-16,-1-3 13 16,4 5 27-16,1-3 14 15,3 9 0-15,3-1-1 16,-4 3 0-16,3 1 1 16,0 3-1-16,-1 3-5 15,-2 0-3-15,-2 0 8 0,-1 0-6 16,-1 0 6-1,0 0 0-15,-2 0 1 0,0-4-2 16,-5-2-5-16,-4 2-5 16,-3-3-12-16,-4 1 9 15,-10 2 8-15,0 1 6 16,-4 3 0-16,-3 0 1 16,-2 0 0-16,-1 3 0 15,2 5 0-15,1-2 1 16,3-3 0-16,0 0-1 15,1-3 1-15,0 0-1 16,-3 0 1-16,-1-3 0 0,-3-4-1 16,-5 5 0-16,-2-2 0 15,-6 4 0-15,-2 0 1 16,-1 0 5-16,-4 0 2 16,-1 4 4-16,1-2 0 15,4-1-4-15,0-1 2 16,7 0 6-16,3 0-5 15,0 0-10-15,-2 0 7 16,2 0-8-16,-2 3 1 16,2 3 0-16,0 1 0 15,-5 3 9-15,0 0 11 16,-2 3-3-16,-1-3-5 16,0-1-7-16,4-2-5 0,0-3 1 15,4-4-1 1,2 0 1-16,-1 0-1 0,-1 0 0 15,-4 0-1-15,0 0 1 16,-2 0 1-16,-4 0-1 16,-2 6 7-16,0 1-7 15,-4-1 2-15,2 1-2 16,0 0 1-16,3-4-1 16,2 0 0-16,5-1-1 15,-3-2 1-15,3 0 0 16,-1 0-1-16,1 0 0 15,-4 0-1-15,-1 2 1 16,-1 3 0-16,3 3 0 16,1-4 0-16,-2 2 0 15,3-2 0-15,1-1 0 0,1-3 0 16,1 0 1 0,0 0-1-16,1 0 1 0,2 0-1 15,2-5 0-15,-2 3 1 16,6 2-1-16,0 0 0 15,5 0-1-15,-2 4 0 16,4 4 0-16,-5 1 1 16,-2-1-9-16,-2 2-12 15,1-3-1-15,0 2 0 16,1-1-11-16,3-2-3 16,2-2 17-16,0 1 13 15,3 3 5-15,1-4 1 16,-1 2 0-16,-2-2 1 15,0-2-1-15,-1 1 0 0,1-3 0 16,4 0 0-16,6 0 0 16,6 0 0-16,9 0 0 15,8 0 1-15,5 0 11 16,3 0 10-16,1 0 14 16,0 0-1-16,0 0-15 15,0 0-13-15,-3 0-5 16,-3 0-1-16,-1 3 0 15,-2 1 5-15,0 4-6 16,2 1 1-16,2 7 5 16,5 1 12-16,0 7 4 15,1 5 5-15,16 7 7 16,-2 1 7-16,3 2-1 0,-3 5-3 16,-1 1 10-16,-5 4-18 15,-6 1-14-15,-3-3-7 16,0 3-2-16,-1-1 4 15,-10-1 4-15,0 1 4 16,-4-2-5-16,1 1 7 16,-1-3-4-16,8 0 2 15,-2-4-9-15,5-2-2 16,4-3-1-16,0 1 2 16,4-3 4-16,8-2 12 15,4-3-2-15,4-1-4 16,-1-4-10-16,-3-2-7 15,1-2 0-15,-10-6 0 0,1-1 0 16,-5 0-1-16,-2-4 1 16,-1-2 6-16,0 3 1 15,0 0 4-15,-1 0 3 16,-5 3 0-16,0-1-3 16,3 0-3-16,-3 0-8 15,6 1 1-15,0-2 4 16,0 1-6-16,0-4 1 15,6 1-1-15,-3-7 0 16,1 3-31-16,-4-5-34 16,0-3-69-16,0-11-232 15,-1-4-753-15</inkml:trace>
  <inkml:trace contextRef="#ctx0" brushRef="#br2" timeOffset="814007.775">17336 17009 1597 0,'0'0'731'0,"0"0"-731"16,0 0-622-16,0 0 139 16,0 0-589-16</inkml:trace>
  <inkml:trace contextRef="#ctx0" brushRef="#br2" timeOffset="814044.8735">17336 17009 1655 0,'34'10'723'0,"-34"-20"-723"16,0 3-679-16,-4 0-777 15</inkml:trace>
  <inkml:trace contextRef="#ctx0" brushRef="#br2" timeOffset="827002.9362">22477 16209 485 0,'0'0'599'0,"0"0"-392"16,0 0-62-16,0 0 62 15,0 0 32-15,6 0-81 16,-4 0-72-16,-1 0-10 15,2 0 3-15,-1 0 6 16,-1 0 1-16,-1 0-25 16,0 0-26-16,0 0-12 0,-1 0 4 15,-14 0 1-15,-11 0 2 16,-5 0-12-16,-3 0-9 16,-7 0-3-1,1 0-5-15,1-3-1 0,2 1 1 16,3 0 1-16,1 0-1 15,4-1-1-15,6 3 0 16,6 0-1-16,7 0-13 16,5 0-4-16,2 0-3 15,3 0-16-15,0 0-15 16,0 0-15-16,0 0-33 16,-1 0-32-16,-1 0-81 15,1 0-74-15,-1 0-113 16,1 0-405-16</inkml:trace>
  <inkml:trace contextRef="#ctx0" brushRef="#br2" timeOffset="827408.547">22430 16283 727 0,'0'0'643'0,"0"0"-531"15,0 0-34-15,0 0 142 16,0 0-15-16,0 0-108 16,0 0-38-16,0 0 57 15,-11 3 15-15,-7-2-24 16,-4 0-18-16,-10 1-22 16,-9 1 1-16,-4-3-12 15,-6 0-33-15,-1 0-23 16,3-3-26-16,-3-7-152 15,10 3-475-15,13-3-1008 0</inkml:trace>
  <inkml:trace contextRef="#ctx0" brushRef="#br2" timeOffset="836882.4852">18353 17640 848 0,'0'0'932'0,"0"0"-685"16,0 0-103-16,0 0-46 15,0 0 57-15,0 0-69 16,2-14-28-16,1 14-25 16,0 0-14-16,2 4 23 15,-2 9 36-15,1-1-1 16,-4 7-18-16,3 4-1 15,-3 4-9-15,0 8-10 16,0-2-2-16,0 5-22 16,0 2-4-16,-3-2 1 15,3 0-5-15,0 1 4 16,0-1-10-16,0-5 1 0,0-3-1 16,3-3 5-16,0-5-5 15,-3-2 1-15,3-7-2 16,-3-5 1-16,0-2 0 15,0-3 5-15,0-3 6 16,0 0-1-16,0 0 2 16,0-8 4-16,0-4-10 15,0-8-7-15,1-5-6 16,8 1-2-16,4-6 8 16,3 4-1-16,-2 0 0 15,1 6 1-15,2 3 0 16,-4 5 0-16,3 2 0 15,3 6 0-15,-2-2 0 0,5 4-1 16,-2 2 1 0,6 0 0-16,-4 0 0 0,1 5 0 15,-1 5 0 1,-1 5 0-16,-6-3 0 0,-5 7 0 16,-4 0-1-16,-6 1 1 15,0 3 0-15,-5-3 14 16,-6 0-1-16,-8 0 7 15,-1-5-1-15,-6-1 2 16,0-1 5-16,-6-5-8 16,3-2-8-16,-4-2-9 15,3-4-1-15,9 0-22 16,1-6-25-16,11-6-32 16,5-8-54-16,4 1-135 15,0-10-222-15,9 5-227 0,1 4-293 16</inkml:trace>
  <inkml:trace contextRef="#ctx0" brushRef="#br2" timeOffset="837463.1039">18910 17587 1405 0,'0'0'386'0,"0"0"-271"16,0 0-34-16,0 0 83 16,0 0 7-16,-83-65-56 15,41 58-47-15,-7 2-35 16,-22 3-10-16,-23 2 13 15,-20 7-2-15,-10 18 1 16,10 14-7-16,26 5-4 16,30-3 7-16,12 0 5 15,7 3-9-15,-2 6-15 16,2 11-3-16,3 7 1 16,21-1 11-16,10-2 12 0,6 1 4 15,31-6-10 1,11-2-6-16,32 2-4 0,25-4-1 15,33-7 1-15,7-12-8 16,-7-17-9-16,-17-15-5 16,-21-5 5-16,-18-1 0 15,-16-10 0-15,-15 1-6 16,-6-3-3-16,6-7 2 16,1-5 7-16,-1-10 7 15,-10-4 23-15,-18-17 24 16,-18-20-5-16,-28-28-20 15,-40-10-11-15,-29-1-12 16,-20 9-6-16,-4 20 0 16,4 14-11-16,23 28-20 15,20 24-46-15,-17 20-159 16,26 0-471-16,-3 14-1272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4-18T07:02:05.39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5842 12972 48 0,'0'0'166'16,"0"0"-142"-16,0 0-24 15,0 0-98-15,0 0 68 16,0 0 30-16,0 0 20 15,0 0 58-15,0 0 24 16,0 1 50-16,0 3 40 16,0-4-78-16,0 2-38 15,0-2 17-15,0 3-93 16,0-3-42-16,0 1-114 16,0-1-68-16,0 0 14 15,0 0-30-15</inkml:trace>
  <inkml:trace contextRef="#ctx0" brushRef="#br0" timeOffset="3381.7855">5842 12972 90 0,'0'7'203'16,"0"-7"-67"-16,-3-2-54 16,-1 2-27-16,-2 0-9 15,0 0-22-15,0 0-22 16,-2-4-2-16,1 4-16 16,-2-1-32-16,6 1-5 15,-3-3 40-15,0 0 13 16,3-1 48-16,-3 1 9 15,-3 1-3-15,3-2-21 16,-7-2-19-16,1 2-8 16,-6 1-5-16,-3 0-1 0,-3-1 0 15,-1-2 0-15,-2 5 1 16,0-2 67-16,0 0 6 16,0 3-24-16,2 0-24 15,1 0-16-15,2 0-5 16,2 0-5-16,1 0-23 15,2 0-52-15,-2 0-25 16,0 0 34-16,-1 0-21 16,-2 0 42-16,-2-3 34 15,2 2 10-15,-4-3 0 16,-2-1-2-16,-2 1-43 16,-3 1-64-16,2 0 37 15,-2 2 38-15,-1-2 29 16,5 3 6-16,-3-3 40 15,6 0 27-15,1 3 3 0,-2-1 2 16,2-2 1-16,-2 0-24 16,2 1-31-16,-1-3-18 15,-4 3 0-15,2-2-11 16,-2 1 10-16,-3-3 1 16,2-1 16-16,-2 3 4 15,-4-2 25-15,-2 2 40 16,3-1 17-16,-4 1-48 15,0 3-28-15,4-2-19 16,-3 3-7-16,3 0-13 16,3-3-27-16,2 3-9 15,-2-3-12-15,8-1 41 16,-2 1 12-16,3-4 8 16,-1 0 0-16,2 1 0 0,-2 2 1 15,1-1 0-15,-4-2 13 16,-2 4 9-16,-1-2-1 15,-2 3 0-15,0-1-8 16,2-1-2-16,1 1-4 16,3 0-2-16,0 3-5 15,6-4-1-15,-1 0-1 16,4 2 0-16,3 1 1 16,0-5 0-16,0 3 0 15,-1 3 0-15,-1-4 0 16,-2 1 0-16,0 0 0 0,-4-1 0 15,1 4 0 1,-2-3-1-16,-4-1 1 0,-2 1 0 16,0 0 1-16,-4-1 0 15,1-1 25-15,0 2 6 16,0-1 3-16,-1 0-6 16,4 1-9-16,0 0-6 15,-1 0-2-15,4-1-11 16,2 1 1-16,2 0 8 15,-2-1-9-15,-2 4 0 16,2 0-1-16,-2 0 1 16,-3 0-1-16,3 0-1 15,-4 0-21-15,1 0 5 16,-1 0 7-16,4 4 9 16,4-4 0-16,1 3 1 0,3-3 1 15,2 0-1-15,1 0 1 16,1 0 1-16,0 0-1 15,-3 0-1-15,3 0 1 16,-3 3-1-16,-1-2 0 16,4 5 2-16,-3-2-2 15,3 2 0-15,0-2 0 16,3 1 1-16,-1 0 0 16,4-3 0-16,3 1 0 15,-3 1 1-15,3-1-1 16,0-3 1-16,0 3-1 15,3 0 8-15,-3-2-1 16,-1 2-2-16,-2 4 1 0,-2 2 1 16,-5-2 3-1,2 3 8-15,-2 3 14 16,-2-4-1-16,3 2 7 0,0-1-4 16,2-3-18-16,4 2-9 15,3-2 2-15,0 1-4 16,0 1-5-16,0 4 9 15,0 0-4-15,-6 3 4 16,-1 7 3-16,-4 1 1 16,-5 3 1-16,-2 2-4 15,0 1-2-15,0 0-7 16,3-1 0-16,-1-2-2 0,7-4 1 16,2 0 0-16,-1 3 0 15,4-2 15-15,4 5-1 16,-3 1 4-16,0 6-6 15,-3 0-7 1,-3 8-5-16,2-2 0 0,-4 5 0 16,1-1-1-16,1-1-2 15,-3 2 1-15,6-3 0 16,-1-5 0-16,2 4 0 16,2-4 1-16,3-2 0 15,-1 2 1-15,4-2 0 16,-3 0 0-16,0 1-1 15,-2-1 1-15,-2-1-1 0,1 1 1 16,0 0-1 0,0-1 0-16,2-3 0 0,-4-1 1 15,5 3 2-15,-1-6 3 16,1 3-6-16,0-2 1 16,3 0 6-16,1-1-6 15,2-2 7-15,0 0-7 16,0-4 6-16,0 0 2 15,0 0 4-15,0 0-4 16,0 0 3-16,0 3 12 16,0-2-2-16,3 2-9 15,-1-3-11-15,1 3-1 16,0-5 6-16,0-2-6 16,0-2 1-16,4 2-1 15,-1-5 6-15,3 2-6 0,0-2 8 16,0-1 1-16,0-1 9 15,-3-1 1-15,3-1-9 16,0 0-10-16,0-3 0 16,0 1 6-16,4 0-6 15,4-5 0-15,2-2-1 16,6-1-1-16,2 0 1 16,9 0 1-16,3 0 15 15,1-1-14-15,3-2-1 16,-2 0 0-16,-4 0-1 15,3 3-17-15,-4-2-17 16,0 0 4-16,-2-1 8 16,2 0 10-16,0-1 5 15,1 1-2-15,0-5 9 0,1 6 0 16,-4-2 1-16,2 4 1 16,0-3-2-16,-5 3-2 15,-1 0 1-15,0 0 0 16,-5 0 0-16,5 0-9 15,1 0 0-15,-1 0 9 16,6 0-9-16,1-3-27 16,-1 0-25-16,1 2 12 15,-1-2-28-15,-3 0 10 16,1-1 1-16,-4-2-15 16,0 3-1-16,0-5 30 0,-2 3 21 15,-1-2-30 1,3-3-29-16,-2 3 13 0,0-3 38 15,-1 4 40-15,-1 0 33 16,-1-5 31-16,-1 4 11 16,1-3-10-16,-4 0 4 15,0 2 16-15,0-2 7 16,-2 3-27-16,4-3-44 16,-1 0-21-16,2-1-8 15,1 1-8-15,1 0-22 16,-4-3 24-16,-1 6-1 15,-6-2 15-15,-2 0 7 16,-1 5 29-16,-7-3 71 16,5 2 49-16,-4-3-17 15,3 1-44-15,2-3-67 0,-1 0-28 16,5-2-32-16,-2-1 6 16,4 2-72-16,-4-6-5 15,2 5-4-15,0-2-44 16,-6 5 110-16,0-2 38 15,1 4 3-15,-4 2 12 16,-1 1 21-16,-2 1-12 16,3-4-21-16,0 1-1 15,1-4-38-15,5 0 30 16,0-1-6-16,3-5-19 16,0 2-33-16,3 2 66 15,-3-5 1-15,1 5 11 16,2-2 2-16,-6 4-13 0,0-2 0 15,-2 5 0 1,-2 0 27-16,-4 0 14 0,1 1 25 16,-2 2-16-16,4-2-40 15,-1 2-10-15,6-7-12 16,1 5 11-16,-2-3-14 16,4-1-27-16,4 3-32 15,-1 0 12-15,-3 0 41 16,3 2 8-16,-6 1-13 15,4-2 9-15,-5 2-9 16,-2 1-36-16,4 0 29 16,2-1 7-16,1 1 26 15,1 3 5-15,-1-4 19 0,1 4-1 16,-1-2 16-16,1 2 13 16,-1-1-9-16,2 1-20 15,0 0-5-15,-2 0-10 16,2 0-8-16,0 0-8 15,0 0 6-15,1 0-20 16,2 0 11-16,-3 0 11 16,3 0 9-16,1 0 13 15,-5 0 18-15,-1 0-4 16,-1 0-7-16,0 0-13 16,-3 0-10-16,0 1-6 15,3 1-30-15,-3 2-15 16,4-4-12-16,2 0 11 15,6 0 22-15,1 0 24 0,2 0 18 16,3 0 27-16,-2 0-9 16,-1 0-11-16,-1 0-8 15,-4 0-16-15,3 0-1 16,-4 0-23-16,-3 0-16 16,0 0 10-16,4 0-14 15,-2-10 18-15,5 4 25 16,2-5 45-16,3 1 25 15,-2 0-28-15,2 3-42 16,-2-1-16-16,2-2-58 16,0 3-18-16,-3-6-40 15,0 1 31-15,-2 0 27 16,2-3 74-16,0 3 2 0,-2-3 69 16,-4 1 20-1,0 2 4-15,1-2 6 0,-2 0-34 16,-1 1-14-16,2-3-37 15,-3-1-16-15,3-2-9 16,-2-1 6-16,2-1-16 16,0 2-11-16,-2-4 12 15,-2 3 7-15,2-2-34 16,-2 1 42-16,-1 1 3 16,2 0 57-16,-2 0 3 15,-2 1 23-15,-4-1 26 16,2 0-22-16,0-3-58 15,-6-3-29-15,0-1-8 0,-3-3-16 16,-3-5-11 0,0-6 9-16,-12-2-6 0,-9-3-22 15,-1 0 24-15,-2-2 30 16,-3 4 3-16,-3 1 1 16,-25 0-4-16,6 8-127 15,-2 10-562-15</inkml:trace>
  <inkml:trace contextRef="#ctx0" brushRef="#br0" timeOffset="5075.2468">1345 13204 474 0,'0'0'206'0,"0"0"-148"16,0 0-35-16,0 0 114 16,0 0 48-16,0 0-11 0,0-10-57 15,0 10-31-15,0 0 5 16,0 0-2-16,0 0-25 16,2 0-27-16,1 0-23 15,4 0-14-15,4 0 0 16,11 0 0-16,5 0 0 15,6 0 0-15,3 3-2 16,5 1-26-16,-2 2-7 16,0-2 8-16,0 3-13 15,-2-4 2-15,-6 4 14 16,-5-5 3-16,-5 1 13 16,-5 1 7-16,-7-4 0 15,-3 0 1-15,0 3 0 16,-6-3 0-16,5 0 1 15,0 0 1-15,1 0-1 0,2 0-1 16,1 0 0 0,-2 0-8-16,4 0-36 0,-5 0-24 15,-2 0 0-15,-2-3 27 16,-2 3 11-16,0-4 12 16,0 1 10-16,0 0 8 15,0-3 14-15,-6 1 18 16,-2 0 3-16,-1-2-13 15,-4 1-4-15,4 2-2 16,-4-2 5-16,2 2-7 16,-1-2-12-16,-1-1-1 15,2 4 8-15,2-4 1 0,2 4 18 16,4-1 11-16,0 4-16 16,3 0-3-16,0 0-2 15,0 0-4-15,0 0 1 16,0 0-15-16,0 0-2 15,0 0 2-15,3 0 0 16,4 4 3-16,2 2 3 16,0 4-5-16,3-4 5 15,0 5 1-15,0 2-7 16,7-3 1-16,-1-1-1 16,-1 1-9-16,-3-3-4 15,-3 3 6-15,-5-3 5 16,-3-2 1-16,-3 3 0 0,0-1 1 15,-12 3 22-15,-12 6 10 16,-10-3-13-16,-32 13-19 16,11-6-185-16,6-3-486 15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4-15T07:44:08.163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6420 3749 586 0,'0'0'195'16,"0"0"204"-16,0 0-125 15,0 0-174-15,0 0-41 16,0 0 38-16,0 0 60 15,0 0-11-15,0 0-49 16,0 0-22-16,0 0 6 16,0 0-4-16,0 0-13 15,4 0-23-15,5 0-12 16,0 0-11-16,7 0-8 16,1 0-1-16,5 0-9 0,2-3 1 15,1 0 0 1,-2 1 0-16,2 0 1 0,-1 1-1 15,-2 1-1-15,1 0 0 16,-4 0 0-16,5 0 1 16,-3 0 0-16,3 0-1 15,1 0 0-15,5 0 1 16,3-4 0-16,1-3 0 16,2-1 0-16,4 0 0 15,-4-1-1-15,0 3 1 16,-2 1-1-16,-1 1-1 15,-3 2 0-15,-5 1 0 16,2 1 0-16,-2 0-5 16,-2 0-3-16,-1 0 1 0,2 0 1 15,1 0 6-15,-2 0 0 16,2 0-1-16,2 0 1 16,0-5 0-16,1 0 0 15,5-1 1-15,-3 1-1 16,1 3 0-16,-1-2 1 15,0 2 0-15,4 2-1 16,-1 0 1-16,0 0 0 16,3 0 0-16,2 0 0 15,1 0 0-15,6 1 0 16,1 0 0-16,-1-1 0 16,7 0 0-16,-4 0 1 15,1 0-1-15,-3 0 0 0,-1-2 0 16,1 0 0-16,-7 0 0 15,0 2 0-15,0 0 0 16,-2 0 0-16,-3 0 1 16,-4 0-1-16,3 0 0 15,-2 4 0-15,-1 0 0 16,3-2 0-16,-3 0 0 16,1-2 0-16,-1 0 0 15,-1 0 0-15,0 0 0 16,-3 0 0-16,-4 0 0 15,-1 0 0-15,-9 0 0 16,-3 0 0-16,-2 1 0 16,-1 1 0-16,-3-1 0 0,2 0-1 15,-2 1 1 1,3-1-1-16,1 1 1 0,2 0 1 16,3 0-1-16,6 1 0 15,4-2 11-15,1-1-3 16,2 1-7-16,2-1 1 15,1 0-1-15,5 0 1 16,6 0-1-16,4 0 0 16,2 2 0-16,4-2 7 15,-1 1-7-15,4 2-1 16,0 0 1-16,2 1 0 16,0-1 0-16,-2 0-1 0,0 0 1 15,-1-3 0 1,-2 1-1-16,-4-1 0 0,-2 0 1 15,-7 0-2-15,-2 0 1 16,-7 0-1-16,-3 0 0 16,-6 0 1-16,-2 0-1 15,1 2 1-15,-1 1-1 16,2-1 0-16,0 2 1 16,-3-3 0-16,1 1 0 15,2-2 0-15,3 0 0 16,0 0 0-16,4 0 0 15,5 0 0-15,-4 0 0 16,6 0 0-16,1 0 1 16,0-1-1-16,-2 1 0 15,2 0 0-15,-3 0 0 0,1 0 0 16,-4 0 0-16,-1 0 0 16,-1 0 0-16,2 0 0 15,-2 1 0-15,-1-1 0 16,-2 0 0-16,-2 0 1 15,-1 0-1-15,-4 0 0 16,3 0 0-16,-3 0 0 16,4 0 0-16,2 0 0 15,-3 0 0-15,3 0 0 16,1 0 0-16,-2-1-10 16,-1 0-12-16,-3-2-5 15,1 0 8-15,-8 2 7 16,-3-2 10-16,-2 1 2 0,-1 1 0 15,-3-2 6-15,0-3 14 16,0 1-8-16,0-4-4 16,0-2-2-16,0-2-6 15,0-2 0-15,3-2-6 16,-2-2-6-16,2 1-1 16,0-1 3-16,1 3 9 15,2-2 1-15,-3-1-1 16,1-1 1-16,-4 1 1 15,0-2-1-15,0-1 1 16,0-1 0-16,0-4-1 16,-7-2 0-16,1-2-1 15,-2-1 1-15,2-1-9 16,3 1-2-16,-4 0 5 16,4 0-50-16,3 4 35 0,-3 3 8 15,3 5 0-15,0 6 13 16,0 5 13-16,-3 3 5 15,0 1 6-15,-3 2-23 16,-1-1 1-16,0 1-2 16,3 1 0-16,-2 1-1 15,0-1 1-15,0-1 0 16,-1 0 0-16,1 1 0 16,-1 0 0-16,3 1 0 15,1-1 1-15,-3 1-1 16,-1-1 0-16,-2 1-1 15,-3 1 0-15,-9-1-1 0,-4 1 1 16,-5 0-1-16,-6 0 1 16,-3 0 1-16,-7 0-1 15,-2 0-1-15,-1 0-5 16,1 0 7-16,-4 0-6 16,3 0-3-16,4 0-2 15,-4 0-2-15,1 0 12 16,-1 0 0-16,-3 0 0 15,-3 0 0-15,-1 0 1 16,-5 0 0-16,-7 0 1 16,-1 0-1-16,-2 1 0 15,0 0 0-15,-5-1-15 16,6 2-1-16,1 1-2 0,2-1 6 16,3 1 5-16,7 0 6 15,5 0 1-15,0 0 1 16,7 1 1-16,2-2-1 15,4 1 0-15,0 0 1 16,1-2 0-16,-1 1-1 16,3 0 0-16,-3-1-1 15,0 1 1-15,-1 0 0 16,3-1 0-16,-2 2-1 16,0-2 1-16,2 4-1 15,1-3 0-15,0 3 0 16,2-1 0-16,-2 0 0 15,0 1 1-15,-7-1-1 0,-2 0 0 16,-4 1 0 0,-6-3 0-16,1 3 0 0,-4-4-1 15,-2 2 0-15,2 0 0 16,-3-1-5-16,-2 1 4 16,2-1 2-16,3 0 0 15,1-2-7-15,-1 0 6 16,7 0 0-16,-1 0 1 15,3-5-6-15,4-3 4 16,-1-1-10-16,4 0 2 16,0 2-19-16,2 0 4 15,-2 3 16-15,3-1 1 0,-2 4 7 16,-1 1 1 0,0 0-1-16,-4 0 0 0,1 0 0 15,2 0 1-15,1 4 0 16,0-1 1-16,-4 2 0 15,4-1 0-15,2-1 1 16,1-3-1-16,-1 3 5 16,4-3-6-16,-4 0 1 15,1 0-1-15,3 0 1 16,-1 0-1-16,1 0 0 16,3 0 0-16,-1 0 0 15,7-3 0-15,0 3 0 16,5 0 0-16,1 0 0 15,6 0 1-15,3 0-1 16,3 0 9-16,6 0 3 0,0 0-6 16,3 0-5-16,0 0 0 15,0 0 0-15,0 0-1 16,-3 0 0-16,0 0 0 16,-3 0 0-16,-1 5 0 15,1 1 0-15,0 0 0 16,1 0 2-16,-1 2 6 15,2 2 6-15,1 3-5 16,0 6-2-16,3 2 11 16,0 5 8-16,0-1 7 15,0 2-23-15,3-1-8 16,4 0 10-16,2 0 8 16,-1 0 4-16,1 1-5 0,1-3-4 15,-1-1-3-15,0 0-2 16,0-3 1-16,-3-2-4 15,0 0-1-15,-3-3 4 16,3 0-1-16,-3-4-3 16,4 0 3-16,-4-3 3 15,2-1-4-15,-4 0-7 16,1-2 1-16,1 0 4 16,0 2 0-16,-3-2-5 15,3 2 1-15,-3 1-1 16,3 1 5-16,0-3-5 15,-3 4 0-15,0-5 0 16,4 0-1-16,-4-1 1 16,0 1 0-16,0-1 1 15,3 0-1-15,-3 0 1 0,3-1-1 16,-3 2 1-16,0-3-1 16,3 1 1-16,-3 2-1 15,0-3 0-15,3 2-1 16,-3-2 1-16,3 2 0 15,-3-1 0-15,3 2-1 16,2 0 0-16,2 1 1 16,8-1-1-16,43-5-61 15,-6 0-188-15,8 0-644 0</inkml:trace>
  <inkml:trace contextRef="#ctx0" brushRef="#br0" timeOffset="2474.0093">16223 3380 1213 0,'0'0'800'0,"0"0"-677"16,0 0 8-16,0 0 3 15,0 0-2-15,0 0 15 16,0 0-35-16,-2 0-43 15,2 0-23-15,0 11-24 16,8 9 23-16,1 3-6 0,0 7-12 16,0 1 0-1,0 4-6-15,-5 1-8 0,2-1-6 16,0-1-7-16,-2-3 0 16,3-5 1-16,-4-2-1 15,0-6-8-15,0-6-50 16,-3-2-59-16,3-4-115 15,4-6-69-15,-1 0-237 16,0-7-157-16</inkml:trace>
  <inkml:trace contextRef="#ctx0" brushRef="#br0" timeOffset="2802.9403">16204 3399 1773 0,'0'0'256'0,"0"0"-153"16,0 0 21-16,0 0 7 15,0 0-24-15,74-80-3 16,-44 73-40-16,-4 2-23 16,-1 5-21-16,-1 0-14 15,-2 6-5-15,-9 9 11 16,4 3 17-16,-8 3-4 15,-2 1-4-15,-2 0-11 16,-2-3-8-16,-3 0-1 16,0-2-1-16,0-3 1 15,-12-1 0-15,-3 0-1 0,-9-3-13 16,2-3-5-16,-2-3-57 16,6-4-63-16,4 0-115 15,8 0-315-15,6-5-355 0</inkml:trace>
  <inkml:trace contextRef="#ctx0" brushRef="#br0" timeOffset="3156.519">16953 3456 1287 0,'0'0'606'16,"0"0"-533"-16,0 0 68 15,0 0 49-15,0 0 3 16,0 0-59-16,0 0-37 15,49 0-21-15,-19-3-19 16,5 0-30-16,8-1-17 16,1 2-10-16,1 1 0 15,1-3-32-15,-4-1-61 16,1 1-57-16,-7-2-90 0,0-1-156 16,-10 2-188-16,-10-1-190 15</inkml:trace>
  <inkml:trace contextRef="#ctx0" brushRef="#br0" timeOffset="4019.1586">17199 3366 532 0,'0'0'413'15,"0"0"-277"-15,0 0 10 16,0 0 67-16,0 0-2 15,0 0-26-15,0 0-25 16,-2-21-25-16,2 20-39 0,0 1-27 16,0 0-14-16,0 0 4 15,0 0 8-15,0 0-1 16,0 0-1-16,0 0 5 16,0 0-6-16,0 0-10 15,0 0-30-15,9 0-24 16,5 0 22-16,3 0-11 15,5 0-5-15,4 4-6 16,0 2 0-16,0 0-1 16,0 0 0-16,-3 0-5 15,-1-1 5-15,-5 0-11 16,-1 0-2-16,-3-3 14 16,-4 1 1-16,-2 0 0 0,-4-2-1 15,-1-1 0 1,-2 2-9-16,0 0 9 0,0 1 23 15,0 3-14-15,-6 1 10 16,-3 4 11-16,-10 2 3 16,-1 0-8-16,-2 0-19 15,-2-4-6-15,6-2-18 16,4 0-89-16,8-1-172 16,6-3-646-16</inkml:trace>
  <inkml:trace contextRef="#ctx0" brushRef="#br0" timeOffset="6840.0547">18031 3321 1194 0,'0'0'491'0,"0"0"-337"16,0 0 83-16,0 0-14 16,0 0-41-16,0 0-29 15,0 0-33-15,-1 0-37 16,1 0-28-16,0 0-22 16,0 0-21-16,0 0-12 15,0 3-7-15,7 11 7 16,1 6 12-16,1 3 0 0,-2 2-12 15,3 3 2-15,-2-3-1 16,0-3-1-16,-5-3 0 16,1-2-6-16,-1-4-1 15,-3-3-5-15,0-4-5 16,0-3-1-16,0-2 7 16,0-1 9-16,0 0 2 15,0 0-8-15,0-11 7 16,0-9-14-16,0-6-8 15,3-3 17-15,0-4-1 16,0 2-4-16,0 3 11 16,1 4-1-16,1 1 1 15,2 4-2-15,-1 2 2 0,2 0 1 16,-2 3 12 0,3 1 1-16,1 3 14 0,-1 0-13 15,-1 4 4-15,2 0-3 16,-4 5-15-16,-2 1-2 15,1 0 0-15,-2 12 1 16,3 10 23-16,-1 8-2 16,2 3-8-16,-4 1 4 15,0-2-1-15,3-2-1 16,0-7-3-16,1-1-6 16,0-6-6-16,-1-4 0 15,4-3-28-15,0-3-61 0,-1-1-99 16,15-3-129-16,-3 1-267 15,-2-3-231-15</inkml:trace>
  <inkml:trace contextRef="#ctx0" brushRef="#br0" timeOffset="7644.867">18655 3391 940 0,'0'0'620'0,"0"0"-522"16,0 0 37-16,0 0 91 15,0 0 11-15,0 0-47 16,0 0-78-16,21 0-28 0,0 0-45 15,5 0-17-15,4-4-15 16,2-2-6-16,-3 2-1 16,0-2-12-16,-6 1-48 15,-1 0-26-15,-8 2-92 16,-6 2-195-16,-5 1-200 16,-3-2-328-16</inkml:trace>
  <inkml:trace contextRef="#ctx0" brushRef="#br0" timeOffset="7902.0285">18746 3252 1092 0,'0'0'1027'15,"0"0"-875"-15,0 0-26 16,0 0 11-16,0 0-38 15,0 0-29-15,0 0 41 16,3 55 11-16,1-24-42 16,2 2-42-16,2-3-26 15,0-1-12-15,2-5-18 16,-4-1-104-16,7-1-147 16,-1-4-322-16,-1-7-601 0</inkml:trace>
  <inkml:trace contextRef="#ctx0" brushRef="#br0" timeOffset="8514.5716">19255 3323 935 0,'0'0'915'15,"0"0"-765"-15,0 0 4 16,0 0 23-16,0 0-10 15,0 0-63-15,0 0-39 16,36 23-14-16,-13-21-8 16,9-2-24-16,-3 0-19 15,4 0-8-15,-1-5-18 16,-9-4-7-16,1-2-13 16,-6 0-13-16,-1-1 12 15,-8 0 6-15,-5-1 10 16,-1 4 26-16,-3-1 5 15,0 5 27-15,-3 0-5 16,-7 3-2-16,-4-1 3 16,-4 3 12-16,-2 0 5 0,-7 0-7 15,-3 5-16-15,-1 8-2 16,-1 3 14-16,5 3 1 16,2 0 5-16,5 2 7 15,8 0 0-15,2-1-5 16,9-1-10-16,1-2-1 15,0-2-25-15,14-2-1 16,12-2 10-16,2-4 11 16,6-4-21-16,5-3-66 15,2 0-88-15,12-14-135 16,-9 2-440-16,-7-3-494 0</inkml:trace>
  <inkml:trace contextRef="#ctx0" brushRef="#br0" timeOffset="11039.5398">19550 3028 487 0,'0'0'367'0,"0"0"-162"16,0 0-34-16,0 0 16 16,0 0 13-16,0 0 12 15,0 0 24-15,-10-1-37 16,14 1-59-16,8-2-24 15,6 0-34-15,-2-1-19 16,7-1-22-16,-4-1-14 16,7 2-10-16,-7 0-11 15,1 2-6-15,-1 0-1 16,-5 1-53-16,-2 0-61 16,-2 0-90-16,0 0-143 15,-3 0-156-15,-1 0-128 0</inkml:trace>
  <inkml:trace contextRef="#ctx0" brushRef="#br0" timeOffset="11310.7678">19626 2945 601 0,'0'0'864'0,"0"0"-657"16,0 0 15-16,0 0 27 16,0 0-63-16,0 0-61 0,0 0-37 15,-1 1-24-15,1 14 3 16,0 4 46-16,0 4-28 16,4 2-40-16,3-1-29 15,-1-2-16-15,3 8-59 16,1-7-253-16,0-6-673 0</inkml:trace>
  <inkml:trace contextRef="#ctx0" brushRef="#br0" timeOffset="11881.3105">19989 3294 960 0,'0'0'906'0,"0"0"-761"16,0 0-34-16,0 0 12 15,0 0 28-15,0 0-12 16,0 0-64-16,61 0-7 15,-21 0-32-15,6 0-36 0,-1-2-27 16,-3-2-39-16,-6 1-36 16,-11 2-87-16,-9 1-65 15,-9 0-111-15,-7 0-224 16,0 2-88-16</inkml:trace>
  <inkml:trace contextRef="#ctx0" brushRef="#br0" timeOffset="12128.838">20096 3196 823 0,'0'0'1213'0,"0"0"-1017"0,0 0-97 15,0 0-4 1,0 0 19-16,0 0 44 0,0 0-7 15,-4 62-68-15,5-39-41 16,6 1-25-16,-2-2-17 16,-2-3-49-16,1 1-106 15,3 1-88-15,-1-7-316 16,-2-2-326-16</inkml:trace>
  <inkml:trace contextRef="#ctx0" brushRef="#br0" timeOffset="12640.4247">20379 3237 1644 0,'0'0'552'16,"0"0"-489"-16,0 0 34 15,0 0 67-15,0 0-6 16,0 0-45-16,0 0-50 16,88-27-27-16,-76 27-18 15,1 0-11-15,0 7-7 16,-3 6 0-16,2 2-7 0,-4 6 7 16,-2 1-1-16,-3 2-11 15,-3-1 0-15,0 0 3 16,0-1 3-16,0-4 6 15,-3-3 0-15,0-2 0 16,-4-5 0-16,6-2 0 16,-1-5 1-16,2 1 0 15,0-2 6-15,0 0 11 16,3 0-3-16,13-7 21 16,4-9-27-16,6-5-9 15,2-4 0-15,-1-6 0 16,2-1 1-16,-9-1-1 15,-2 1 14-15,-7 7 8 0,-7 4 11 16,-4 3-12 0,0 2-11-16,-14-1-1 0,-9 5-9 15,-6 2-32-15,-13 7-137 16,6 3-431-16,8 0-1190 0</inkml:trace>
  <inkml:trace contextRef="#ctx0" brushRef="#br0" timeOffset="15950.7313">21384 3416 1211 0,'0'0'702'16,"0"0"-607"-16,0 0-60 16,0 0 14-16,0 0 57 15,0 0 25-15,0 0-31 16,13-4-32-16,-3 4 5 15,7 0 9-15,5 0 3 16,10 0-3-16,14 0-27 16,22 0-15-16,33 0-23 15,19 0-11-15,9-1-6 0,-24-1-10 16,-30 2-30-16,-29 0-16 16,-8 0-6-16,-2 0 11 15,-7 0-7-15,-3 0-42 16,-14 0-55-16,-12 0-90 15,-6 0-73-15,-13-2-279 0</inkml:trace>
  <inkml:trace contextRef="#ctx0" brushRef="#br0" timeOffset="16700.9123">21460 3266 532 0,'0'0'1080'0,"0"0"-868"16,0 0-144-16,0 0 47 15,0 0 107-15,0 0-52 16,0 0-76-16,23-4-45 15,9 4-15-15,13 0 5 16,11 0-1-16,21 10-8 16,22 3-12-16,15-2-17 0,-8-1 1 15,-24-4-2 1,-25-5-39-16,-22 0-11 0,5-1-10 16,-4 0-50-16,-1 0-37 15,-15 0-43-15,-11 0-11 16,-9-1 103-16,0-3 37 15,-17-2-65-15,-8 2-38 16,-1 0 35-16,-3 1 45 16,4 2-42-16,3-2-92 15,7 0-61-15,2-1 192 16,7-2 87-16,1-1 106 16,2 0-31-16,1-2 7 15,2 2 38-15,0 0 42 0,-1 0 49 16,1 1-6-1,-2 4-13-15,1-2 7 0,-1 2 9 16,-1 1-61-16,3-1 1 16,0 2-32-16,0 0-42 15,0 0-20-15,0 0-17 16,0 0 3-16,0 0-40 16,6 0-12-16,10 5 12 15,4 6 17-15,9 3-5 16,0 3-11-16,4 0 1 15,3 0-2-15,-1 0-6 16,-1-2-9-16,-4 1-17 16,-3-4 14-16,-8 0 6 15,-7-2-6-15,-5 1 6 16,-7 0 11-16,0 3 1 0,-12 1 0 16,-11 1 26-16,-7 3 15 15,-5-2 9-15,1-1-14 16,3 0-23-16,2 4-13 15,9-6-239-15,9-4-935 0</inkml:trace>
  <inkml:trace contextRef="#ctx0" brushRef="#br0" timeOffset="21634.4594">23275 3337 633 0,'0'0'757'0,"0"0"-580"16,0 0-87-16,0 0 106 15,0 0 84-15,0 0-42 16,-20-12-60-16,20 12-26 16,0 0-40-16,0 0-39 15,0 0-12-15,0 0-4 0,0 0-16 16,0 6-24-16,0 13-8 16,3 8 23-16,1 10 1 15,6 6-15-15,1 5-9 16,1-2-8-16,0-2-1 15,-2-3 0-15,-1-7-9 16,0-4-4-16,-3-5-34 16,-3-7-29-16,-2-5-41 15,-1-5-78-15,0-6-77 16,0-2-282-16,-1 0-173 0</inkml:trace>
  <inkml:trace contextRef="#ctx0" brushRef="#br0" timeOffset="22003.2635">23201 3331 1722 0,'0'0'344'0,"0"0"-245"16,0 0 44-16,0 0 26 15,0 0-7-15,0 0-44 16,31-72-51-16,-13 68-5 15,6 0-31-15,2 2-13 16,6 2-12-16,5 0-6 16,1 0 6-16,1 10-5 0,1 5-1 15,-8 2 0 1,-3 3 0-16,-8 0 0 0,-6 1-1 16,-11-1 0-16,-4 0-8 15,-1 0 0-15,-22-4-6 16,-6 0-25-16,-7-4-5 15,-2-2-12-15,5-5-12 16,7-2-60-16,9-3-181 16,11 0-307-16,6-6-447 0</inkml:trace>
  <inkml:trace contextRef="#ctx0" brushRef="#br0" timeOffset="22273.8141">23863 3346 1565 0,'0'0'298'16,"0"0"-197"-16,0 0 67 15,94 0-8-15,-61 0-27 16,1 2-30-16,1 0-47 16,-2-1-32-16,-4-1-24 15,-3 0-1-15,-6 0-68 16,-4 0-110-16,-9 0-204 0,-1 0-307 16,-6 0-423-16</inkml:trace>
  <inkml:trace contextRef="#ctx0" brushRef="#br0" timeOffset="22558.4157">24011 3241 527 0,'0'0'1091'15,"0"0"-929"-15,0 0-92 16,0 0 132-16,0 0 51 0,0 0-68 15,0 0-73-15,-15-20-53 16,15 27-32-16,0 11 27 16,0 7 28-16,0 5-15 15,2 4-18-15,-1 2-28 16,-1-1-12-16,0-2-9 16,0-4 0-16,0-4-25 15,2-2-144-15,2-4-95 16,2-5-385-16,-2-7-489 0</inkml:trace>
  <inkml:trace contextRef="#ctx0" brushRef="#br0" timeOffset="23218.723">24393 3325 1822 0,'0'0'484'0,"0"0"-407"16,0 0 21-16,0 0 24 15,0 0-15-15,0 0-46 16,0 0-36-16,50-51-5 0,-33 43-8 16,2 0-11-16,-4 5 9 15,0 0-10-15,-3 3-1 16,1 0 1-16,-4 0 0 16,2 7 0-16,-2 5 0 15,-2 1 0-15,-1 2 1 16,-1 0 5-16,-1 5-5 15,-1-3-1-15,-1 1 0 16,0 1 1-16,0-2-1 16,-2-2 0-16,0 1-1 15,0-3 0-15,0-2 1 16,0-4 0-16,0-1 0 0,0-4 0 16,0-2 1-16,2 0 5 15,4 0 1-15,6-1 20 16,5-10-13-16,7-6-14 15,0-5 0-15,3-2 0 16,0-2-8-16,-5 0 7 16,1 2 1-16,-11 5 9 15,-3 2 22-15,-5 4 14 16,-4 2-1-16,0 1-6 16,0 0-8-16,-4-2-9 15,-10 1-14-15,-4-3-7 16,-3 0-27-16,-3-1-72 15,1 0-68-15,-4-2-78 0,9 4-369 16,5 4-239-16</inkml:trace>
  <inkml:trace contextRef="#ctx0" brushRef="#br0" timeOffset="23456.1161">24719 3013 1363 0,'0'0'592'16,"0"0"-475"-16,0 0 16 15,0 0 16-15,0 0 22 0,-94 0-45 16,39 1-72-16,-34 3-54 15,11-1-100-15,11-3-810 0</inkml:trace>
  <inkml:trace contextRef="#ctx0" brushRef="#br0" timeOffset="25046.2634">20638 3028 337 0,'0'0'522'15,"0"0"-403"-15,0 0-7 16,0 0 46-16,0 0 42 0,0 0 16 15,0 0 3-15,-12-3-20 16,8-1-44-16,-1-4-95 16,-3-2-40-16,-1-5-19 15,-5 0 0-15,-6-5 0 16,-2-2-1-16,-10-5-1 16,-2-3-9-16,-3-1-2 15,-3-2 10-15,-5 3 1 16,-4 0 0-16,-2 5 1 15,-6 0-2-15,-1 5-9 16,0 3 9-16,0 2 1 16,-4 4 1-16,0 2 0 15,-6 2-11-15,-16 2-42 16,-20-1-9-16,-16 2-44 16,-10-1-17-16,6 0-3 0,11 3 49 15,13 2-67-15,-8 0 38 16,1 0 59-16,-11 4 34 15,2 4 12-15,-1 2-312 16,4 2 313-16,-2 4 72 16,-7 3 2-16,-5 1-74 15,0 3-22-15,8 1 22 16,7 0 23-16,12 3 30 16,7 1-19-16,18 1-21 15,16-5-11-15,10-2 4 16,2 1 15-16,-6 3 19 15,-13 8-20-15,-5 6-10 0,-1 2 3 16,5 2-3-16,1 1-10 16,5-3 2-16,6-2 1 15,3-5-3-15,7-5 1 16,2-4 18-16,8-7 20 16,6-3-4-16,3-2-9 15,7-5-17-15,-1 0-6 16,7-3 6-16,7-2-9 15,-1-3-1-15,7-1 1 16,0 0 21-16,0-5-21 16,13-10-4-16,2-3 4 15,-1-2 23-15,2 1 15 16,-6 2 9-16,-3 0-10 0,1 5-10 16,-4 0-5-1,3 1 9-15,0-1 0 16,2 0-2-16,-2-2 15 0,3-1 9 15,0 1-11-15,-1 1 7 16,0 2-2-16,-4 3-13 16,0 2-14-16,-4 3-6 15,-1 1 3-15,0 2 5 16,0 0-21-16,0 0-1 16,0 0-21-16,0 6-2 15,-4 7 17-15,-3 3 5 16,1 1 1-16,-3-1 1 15,1 0 0-15,-1-2 0 16,3-1 1-16,2-3 14 16,-2-3-6-16,6-2 2 0,0-2 0 15,13-1 28-15,32-2-14 16,30 0-26-16,13-7-41 16,-8-3-443-16,-23 0-769 0</inkml:trace>
  <inkml:trace contextRef="#ctx0" brushRef="#br0" timeOffset="27364.2517">25172 3450 111 0,'0'0'192'15,"0"0"-192"-15</inkml:trace>
  <inkml:trace contextRef="#ctx0" brushRef="#br0" timeOffset="28122.3994">25172 3450 173 0,'-24'-19'220'16,"19"18"49"-16,4-1 39 15,1 2-75-15,-2-1-26 16,2 1-2-16,0 0-39 16,0 0 1-16,0 0-9 15,0 0-28-15,0 0-47 16,8 0-15-16,7-1 9 16,11-2-19-16,13 0-15 15,15-3-17-15,9 3-14 16,8-3-11-16,5 0 6 0,-1 1-7 15,-2-2-10-15,-6 0-4 16,-7 1 1-16,-12 0-1 16,-8 2-2-16,-15 1-3 15,-7 0 4-15,-9 0 0 16,-7 2 5-16,-2-1 9 16,0 1-11-16,0 0 9 15,-8-4 3-15,-4 3 0 16,-3-1 0-16,-1-2-6 15,-2 1 0-15,-3-2-20 16,3 1 14-16,-1-1-10 0,1-1-1 16,0 0 18-16,6 2 5 15,2-1 1-15,4 2 10 16,4 3 1-16,2-1 16 16,0 2 1-16,0 0-7 15,0 0-22-15,6 0-26 16,7 0 25-16,4 0 1 15,5 0 1-15,1 4-1 16,-2 4 7-16,0-1 4 16,-4 1 5-16,-2 0 8 15,-2 0 0-15,-5 1-3 16,-3 0 1-16,-5 0-13 16,0 1-8-16,-5 5 8 0,-11-1-8 15,-8 1 0 1,0 0 8-16,-4 1-9 0,2-3 0 15,6-2-12-15,7-1-101 16,13-1-206-16,7-2-399 16,10-6-288-16</inkml:trace>
  <inkml:trace contextRef="#ctx0" brushRef="#br0" timeOffset="28763.2725">26270 3269 955 0,'0'0'704'0,"0"0"-582"16,0 0-46-16,0 0 42 16,0 0 118-16,0 0-45 15,0 0-78-15,10 66-64 16,2-40-25-16,-1-2-11 16,-2 2-4-16,-1-3-7 15,-3-3-1-15,-4-1 0 0,-1-4 0 16,0-3 0-1,0-3 1-15,0-2 0 0,0-4-2 16,0-2 1-16,0-1 0 16,0 0 7-16,0 0-8 15,0-4 11-15,2-13-11 16,5-7-28-16,2-5 13 16,2-4 3-16,1 0-6 15,-2-2-2-15,2 4 13 16,-3 5 7-16,0 4 0 15,1 2 0-15,-2 5 1 16,1 4 7-16,0 1-1 16,-2 5 6-16,1 1 4 0,-2 4-5 15,2 0-12-15,0 8 1 16,1 8 15-16,-1 7 21 16,0 5-7-16,-2 3-8 15,-3 0 1-15,0 0-4 16,-3-4-8-16,2-2 11 15,-2-3 6-15,0-4-5 16,0-4-13-16,0-2-9 16,0-4-1-16,0-3-6 15,0 1-85-15,6-6-108 16,4 0-488-16,-1 0-250 0</inkml:trace>
  <inkml:trace contextRef="#ctx0" brushRef="#br0" timeOffset="29030.6285">26898 3328 544 0,'0'0'1202'15,"0"0"-990"-15,0 0-130 16,0 0 102-16,0 0-13 16,0 0-30-16,91 10-51 15,-66-7-55-15,4-1-27 16,-1-2-8-16,0 0-88 0,8 0-132 16,-8 0-335-16,-5 0-231 15</inkml:trace>
  <inkml:trace contextRef="#ctx0" brushRef="#br0" timeOffset="29288.7181">26972 3255 1159 0,'0'0'712'16,"0"0"-601"-16,0 0 2 0,0 0 91 15,0 0-40-15,0 0-60 0,0 0-29 16,11 6-7-16,-8 14 0 16,3 5 2-16,1 6-26 15,1 3-20 1,-1-2-15-16,2-1-9 0,3-1-56 16,6-1-156-16,-2-6-467 15,-2-7-591-15</inkml:trace>
  <inkml:trace contextRef="#ctx0" brushRef="#br0" timeOffset="29783.1804">27488 3320 1573 0,'0'0'516'0,"0"0"-463"16,0 0-2-16,0 0 82 15,0 0-7-15,0 0-42 16,0 0-46-16,96 0-20 16,-75 0-16-16,0 0 3 15,0 0-5-15,-3-3-12 16,-2-2-23-16,-4-4-1 15,-2 0 2-15,-2-3 4 16,-5 1 21-16,-2 1 9 0,-1 0 0 16,0 3 16-1,-1 0 27-15,-14 1-14 0,-3 2-8 16,-7 1-4-16,-4 3-3 16,0 0 7-16,-1 0 11 15,1 10 3-15,3 7 2 16,4 4-7-16,2 3-5 15,4 4 12-15,3 0 16 16,9 0-10-16,4-3-18 16,0-3-10-16,9-3-9 15,13-1 6-15,11-7-12 16,7-5-12-16,10-5-124 0,24-2-121 16,-9-11-306-16,-10-4-390 15</inkml:trace>
  <inkml:trace contextRef="#ctx0" brushRef="#br0" timeOffset="30061.1219">27874 3120 1380 0,'0'0'560'0,"0"0"-434"16,0 0 119 0,0 0 9-16,0 0-44 0,0 0-92 15,0 0-76-15,83-31-32 16,-53 31-10-16,1 0-7 16,-1 0-51-16,-3 0-93 15,-6 0-91-15,0 2-303 16,-9 0-90-16,-4-2-476 0</inkml:trace>
  <inkml:trace contextRef="#ctx0" brushRef="#br0" timeOffset="30297.2521">27968 2971 1367 0,'0'0'337'0,"0"0"-147"0,0 0 90 0,0 0-31 15,0 0-86-15,0 0-63 16,0 0-48-16,-3 17-23 16,6 9 14-16,0 8-13 15,0 5-20-15,0 2-5 16,2 1-5-16,1 12-264 16,0-12-425-16,-3-8-807 0</inkml:trace>
  <inkml:trace contextRef="#ctx0" brushRef="#br0" timeOffset="35668.574">20696 2716 582 0,'0'0'112'15,"0"0"-112"-15,0 0-13 16,0 0 13-16,0 0 98 15,0 0 49-15,0 0 32 16,-22-11-1-16,22 8-30 16,0 0-37-16,0 3-31 15,0 0-6-15,0 0 14 16,0 0-1-16,3 0 4 16,10-1 1-16,6-2-14 0,8 1-35 15,8-2-22 1,5 2-14-16,5-2-5 0,4 3-1 15,2 0-1-15,4 1 0 16,1 0-18-16,2 0 5 16,1 0 1-16,-3 0 10 15,1 0-5-15,-3 0 6 16,2 0 1-16,3 0-1 16,-3 0 1-16,5 0 0 15,4 0 0-15,-3 0 1 16,2 0-1-16,1 0 1 15,-4 0-1-15,-2 0 0 0,0-1 0 16,-4 1 0 0,-3 0-1-16,2 0 1 0,-1 0 0 15,-1 0 0-15,3 0 0 16,-2 0 0-16,4 0 1 16,-1 0-1-16,3 0 0 15,0 0 0-15,1 3 0 16,-3 2 0-16,3-2 1 15,-5 0-1-15,0-1 0 16,-2 0 0-16,-2-1-1 16,5-1-8-16,-4 0 8 15,-3 0 0-15,2 0-1 16,-1 0 1-16,-3 0 0 16,0 0 1-16,-2 0-1 15,1 0-18-15,-1 0-15 0,0 0-1 16,0 0 16-16,-2 0 17 15,3-1 1-15,1-1 0 16,0 1 1-16,1 0 1 16,-2-2 0-16,2 0 0 15,-3 0-1-15,-2-1 1 16,3 0 1-16,-4 1-1 16,3 0-1-16,-2 2 1 15,2-1-1-15,-7 1 1 16,1 1 17-16,-1-1 0 15,-4 1-2-15,3 0 10 16,-1-2-4-16,1 1-8 16,4-2-6-16,0 1-6 0,1 1-1 15,4-1 0 1,-1 1 0-16,4 1 1 0,-1 0-2 16,-2 0 1-16,-2 0 0 15,-7 0 0-15,2 0 0 16,-8 0 0-16,2 0 0 15,0 0-1-15,2 0 1 16,1 0 0-16,3 0-1 16,1 0 1-16,-1 0-1 15,0 0 1-15,-2-1-1 16,0-1 1-16,-2 2-1 16,-4 0 1-16,-3 0-1 15,0 0 0-15,-2 0 0 16,3 0 1-16,1 3 9 15,-1 0-4-15,4-2-5 0,0-1 1 16,1 0-1 0,2 0 0-16,0 0 0 0,-3 0 0 15,-2 0-1-15,-3 0 0 16,-2 0 0-16,-5 2 1 16,1 1-1-16,-1 1 1 15,0 0 0-15,6 0 7 16,1 1 2-16,2-2-1 15,1 2-8-15,2-4 5 16,1 3-6-16,1-3 2 16,2 0-2-16,-4 2 2 15,-2-2-1-15,-3 2-1 0,-2 0 13 16,-2-1-2-16,1 1-2 16,0 1-8-16,4-1 5 15,2 2-5-15,2-1 1 16,1 0-2-16,2-1 1 15,-2 1 0-15,1-2 13 16,-2 1-4-16,-5-2 6 16,-1-1 13-16,0 1-10 15,-1-1-12-15,1 0-5 16,1 0-1-16,1 0 5 16,1-1-5-16,-2-2 0 15,-1-1-1-15,0 1-17 16,0-2-11-16,-2 3 15 0,2-2 4 15,0 1 8-15,-1-2-6 16,0 1 7-16,1 0 0 16,0 0-1-16,1 0 0 15,0 0 0-15,1 1-10 16,-1 0-4-16,0 0 5 16,-1 0 1-16,-4-1-4 15,-1-1-8-15,0-2-17 16,-3-4-9-16,3 0-39 15,2-2-24-15,-1-2 18 16,3-2 34-16,-2 1 37 16,-2 1 21-16,-3 1 11 15,-4 1 11-15,-1-1 25 0,-4 1 14 16,-2 1 23 0,-4-4-10-16,2-1 7 0,-3-1-30 15,0-2-38-15,-2 2-7 16,2-2 4-16,1 0-1 15,-3 2-8-15,1-2-1 16,-2 0 0-16,0 3-8 16,0-1-6-16,0 1 14 15,-2 0-6-15,-6 1 6 16,1 0 15-16,-3 0 1 16,2 0-10-16,2 4-5 15,2-1 5-15,-2 4-5 16,3 0 0-16,0 1-1 15,-2-2 0-15,-2 1-1 0,-2-1-28 16,-7 2-17-16,-4-1 21 16,-2 1 17-16,-5 0 7 15,-2-1 0-15,-2 2 0 16,0 0 0-16,-1 0-15 16,1 0-73-16,1 1-19 15,0 2 16-15,2-1 44 16,0 4 37-16,-2 0 11 15,-3 1 0-15,-4 0 0 16,-5 0 0-16,0 0 0 16,-1-2 1-16,-2 2 0 15,0 0 0-15,1 0-1 16,-1 0 2-16,0 0-2 0,2 0 1 16,0 0-1-16,-2-1 1 15,-3 1 0-15,-3-2-1 16,-4-1 0-16,-6-2 0 15,0-1-9-15,-2-1 3 16,5 1 6-16,3 1 0 16,7 1 1-16,4 3 0 15,3-1 6-15,2 2-5 16,0 0-1-16,-1 0 10 16,-2-3-5-16,-3-1-5 15,-4-3-1-15,-3 0 0 16,-1 1 1-16,2 0 1 15,-1 2-1-15,1 1-1 0,3 2 0 16,2 1 0 0,3 0-1-16,1-2 1 0,2 2-1 15,2-1 1-15,1-1 0 16,-2 0-1-16,-5-2 1 16,-3 1-6-16,-3-1-4 15,-7 0-18-15,0 1-10 16,2-1 9-16,0 2 22 15,1 1 5-15,3 1 2 16,3 0-8-16,-1 0-24 16,3 0 13-16,-3 0 18 15,1 0-1-15,-3 0-14 16,-4 0-58-16,-1-2-7 0,-6-2 43 16,0-1 38-1,-4-2 7-15,0 1 19 0,2 0 73 16,1 2 22-16,2 0-52 15,2 4-61-15,-3 0-8 16,3 0-20-16,1 0 10 16,0-2 10-16,1 1 0 15,3-1 0-15,-4 1 0 16,0-1-1-16,-5 1 1 16,-1-2 0-16,0 0 6 15,-2 0 26-15,3 2 63 16,4 0-11-16,-4 1-49 15,2 0-26-15,0 0-9 16,-1 0-22-16,3 0 4 0,2 0 17 16,0 0-1-1,1 0 1-15,-1 0 0 0,-2 0 0 16,-1 0 1 0,1 0 0-16,0 0 0 0,1 0 6 15,-2 0-5-15,2 1 15 16,3 3-1-16,3 1-2 15,1-1-7-15,-2 0 1 16,3 0-6-16,0 1-1 16,1-1 1-16,0 2 8 15,0-1-8-15,4 1 1 16,0 0-2-16,6-2 1 16,7-1 0-16,0-1-1 0,7 0 2 15,1 0 0-15,2-1 0 16,1 0-1-16,-2 2-1 15,0 1 0-15,-6 0 0 16,0 2-1-16,-9-1 1 16,-1 2 0-16,0-1-1 15,5-2 1-15,3 1 0 16,4-2 1-16,5-2 0 16,-4-1 0-16,3 1 0 15,1-1 6-15,2 0-5 16,-6 2-2-16,3 1 0 15,-6 1 0-15,2 0 0 16,-1 2 1-16,-1 0-1 16,0 3 0-16,-1-2 0 15,-2-1 0-15,3-1 8 0,2 1-8 16,5-2-1-16,-2 1 1 16,6 0-2-16,-3 2 2 15,3 0 0-15,-2 3-1 16,1 0 1-16,3 3 0 15,-5-1 0 1,6 1 0-16,-2-2 0 0,5-1 0 16,2-2 0-16,4-3 0 15,2-2 0-15,1 0 1 16,0-3 1-16,0 4-2 16,-4 1 0-16,-1 0 1 15,-1 2 1-15,-2 0-2 0,0 1 1 16,0 2-1-16,3 0 0 15,0-1 0-15,3 1-12 16,1 0 3-16,4 1 9 16,0-1 23-16,0 1 19 15,0-1-9-15,0-1-15 16,0 0-12-16,0 2-5 16,-3-1 8-16,-3 0 0 15,-1 0-2-15,2 1-6 16,0-1 9-16,2 1-8 15,2 1-2-15,1-2 1 16,0 1 1-16,0 0-1 16,0 1 0-16,0-1 7 0,0 1-7 15,1-2 5 1,1 0-5-16,-1-1-1 0,1-2 1 16,-1-2 15-16,1 0-2 15,-1 0 0-15,3 1-6 16,0 1-7-16,-1 0-1 15,3 2 1-15,0-1 1 16,1 2-1-16,5 1 0 16,2-4 5-16,-1 2-5 15,-1-1 0-15,-2-2 0 16,4 1-1-16,-8 0 0 16,0 0-1-16,2 1-1 15,-3-1-5-15,1 0-4 16,0 0 5-16,2-2 5 15,2-3 1-15,0 0-1 16,8-2 1-16,3 0 1 16,11 0 0-16,-1 0-1 0,3 0 0 15,2 0-1-15,-5 0-81 16,-4 3-80-16,2 5-28 16,2 4-19-16,-4 1-74 15,-7-5-106-15</inkml:trace>
  <inkml:trace contextRef="#ctx0" brushRef="#br0" timeOffset="45509.295">29125 3484 1735 0,'0'0'302'0,"0"0"-302"16,0 0-10-16,0 0 10 15,0 0 62-15,0 0 7 16,2 16 30-16,-2-3-19 16,0 1-12-16,0 2 10 15,0 0-17-15,0-1-3 16,0-1 7-16,1-3 1 15,16-2-4-15,14-6 3 16,29-3 20-16,41-13-34 16,39-22-27-16,26-12-23 15,1-12-1-15,-7-10-117 16,-52 15-232-16,-21 2-1421 0</inkml:trace>
  <inkml:trace contextRef="#ctx0" brushRef="#br0" timeOffset="49277.1562">24972 4779 641 0,'0'0'329'16,"0"0"-212"-16,0 0-45 15,0 0 40-15,0 0 34 16,0 0-29-16,0 0-53 15,85-15-11-15,-61 15 6 16,4 0 8-16,3 0-4 16,5 0 0-16,4 0-19 15,2 0-24-15,6 0-8 16,1 0-11-16,2 0 1 16,2 0 4-16,-2-3-6 15,2 0-1-15,-1 0 1 0,-1 2 0 16,2-1-1-16,4 2 1 15,-1 0 0-15,1 0 0 16,3 0 1-16,1 0-1 16,2 0 0-16,-1 0 0 15,1 0 0-15,-2 3 1 16,-3-1 0-16,-1-2 0 16,-2 1 0-16,1-1 0 15,0 0 0-15,2 0 1 16,0 0-1-16,0 0 8 15,-2 0-9-15,-1 0 1 16,-3 0-1-16,-2 0 0 16,-1 1-1-16,-6 4 0 0,2 1 1 15,-5-4 1-15,1 1-1 16,2-1 1-16,-1-2 7 16,4 0 1-16,2 0 2 15,4 0-5-15,1 0 1 16,0 0-4-16,-3 0 4 15,1 0 1-15,-6 0-2 16,-1 0-5-16,-2 0 11 16,-1 0-11-16,-1 0 1 15,-1 0-1-15,1 0 1 16,5 0-1-16,0 0 0 16,4 0 0-16,-1 0 0 15,2-2-1-15,1-1 0 16,0 1 0-16,-2-1 0 15,-4 0-1-15,-1 3 1 0,-3 0 1 16,-1 0-1-16,2 0 0 16,0 0 1-16,3-2 0 15,4-1-1-15,3 1 7 16,2-3-5-16,2 0-2 16,4-1 1-16,1 2-1 15,0-1 0-15,-1 2-1 16,-3 1 0-16,-4-1 1 15,-3 2-1-15,-3-1 1 16,-2 1-1-16,0-1-1 16,-3 1 2-16,-2-2 0 15,1 2-1-15,1-1 1 0,1 2 0 16,-1 0 0-16,2 0 0 16,0 0 0-16,1 0 0 15,0 0 0-15,0 0-1 16,2 0 1-16,1 0 0 15,3 0 0-15,-2 3 0 16,-1 1 0-16,-2 1 0 16,-6 1-1-16,-1-3 1 15,-3 3 0-15,3-2-1 16,-2 1 1-16,2-4 0 16,3 0 7-16,2-1-7 15,3 0-1-15,5 0 1 16,1 0 0-16,3 0-2 0,-4-1 1 15,-1 0 0-15,-6-1 1 16,-2 2-1-16,-3 0 1 16,1 2 1-16,-2 5 21 15,0-2-2-15,-1 0-14 16,-2 1-6-16,11-6 0 16,-9 0-157-16,-4-2-557 0</inkml:trace>
  <inkml:trace contextRef="#ctx0" brushRef="#br0" timeOffset="53900.2489">8355 5634 504 0,'0'0'650'0,"0"0"-418"0,0 0-109 15,0 0 1-15,0 0 88 16,0 0 31-16,-8 0-51 15,8-3-68-15,5-5-48 16,5 0-47-16,2-3 3 16,-3 4 17-16,1-1-8 15,1 4-5-15,-5 0-13 16,6 4-7-16,4-2-15 16,8-2-1-16,9 0-1 15,1-3 1-15,5 0-1 16,4-2-11-16,-7 1-2 15,0 2-1-15,-8 2 1 0,-7 2 2 16,-6 2-1-16,-6 0-6 16,-2 0-41-16,-4 0-57 15,-3 0-110-15,-3 3-263 16,-7 0-339-16</inkml:trace>
  <inkml:trace contextRef="#ctx0" brushRef="#br0" timeOffset="54241.7886">8452 5663 441 0,'0'0'594'0,"0"0"-475"15,0 0-83-15,0 0 45 16,0 0 99-16,0 0 22 16,0 0 36-16,25 0-27 15,-7 0-77-15,0-3-42 16,6 0-18-16,4-1-13 16,5-2-30-16,3 2-16 15,-2-1-11-15,3 1-4 16,-7 1-10-16,-6 3-33 15,-3 0-39-15,-9 0-27 0,-5 0-42 16,-4 0-23-16,-3 7-54 16,-6-2-129-16,-4-1-478 0</inkml:trace>
  <inkml:trace contextRef="#ctx0" brushRef="#br0" timeOffset="55057.2262">8013 6646 52 0,'0'0'1337'16,"0"0"-1183"-16,0 0-154 15,0 0-23-15,0 0 23 16,0 0 66-16,0 0 79 16,-33 11-28-16,33-11-9 15,11 0-7-15,8-5 9 16,8-2-31-16,1-2-32 15,11 0-20-15,4-1-11 16,8 0-16-16,4 0-37 16,2 1-93-16,-5 4-71 15,-4-1 50-15,-9 4 81 0,-5 2 42 16,-7 0 14-16,-8 0-21 16,-8 0-67-16,-8 8-145 15,-3-3-84-15,0-1-398 0</inkml:trace>
  <inkml:trace contextRef="#ctx0" brushRef="#br0" timeOffset="55301.624">8034 6791 827 0,'0'0'506'16,"0"0"-380"-16,0 0-57 15,0 0 31-15,0 0 131 16,100-28 22-16,-51 11-102 16,2 0-89-16,4 1-62 15,11 0-16-15,-11 5-222 16,-16 2-449-16</inkml:trace>
  <inkml:trace contextRef="#ctx0" brushRef="#br0" timeOffset="60097.6272">10796 4953 844 0,'0'0'210'16,"0"0"-210"-16,0 0-57 15,0 0 57-15,0 0 32 16,0 0 42-16,0 0-19 16,-81-19-17-16,63 19-11 15,3 0 8-15,-4 0 14 0,-1 0 15 16,-2 0-25 0,-2 0-17-16,-1 0-16 0,2 0-6 15,-5 0 0-15,1 0-5 16,0 0-27-16,-1 0-10 15,1 0 4-15,-6 3 12 16,2 2 16-16,-2-1 9 16,-3 0 1-16,2 0 0 15,1 1 2-15,-4-1 4 16,4 0-5-16,2-1 1 16,1 2 0-16,3-1-1 15,3 3 0-15,0-1-1 16,5 1 1-16,1-1 0 15,0 1 5-15,3 1 11 16,-5 2 19-16,3 2-14 0,-1 0-7 16,-3 4 2-16,-1-1-1 15,2-1-7-15,4-1 4 16,4-1 0-16,-2-5 7 16,7-3-10-16,4 3 2 15,0-4-5-15,0 2 5 16,0-1-6-16,3 2-5 15,-3 1 12-15,3 0-6 16,-3 1-1-16,3 0 4 16,-3 0 9-16,3 2 18 15,-4-1-10-15,4-1-11 16,0 1-5-16,0-2-1 16,0 2-3-16,0 0-5 15,0 2 9-15,0-2-5 16,4 1 3-16,-4-2-2 0,3-1-5 15,0 0-1-15,0-1 9 16,0 1 14-16,0 0-4 16,0 3 11-16,3-1 13 15,-3 1 0-15,2 2-8 16,2-2-14-16,-1 1-11 16,0 0-11-16,3 1 2 15,-2 0-1-15,2 1 1 16,-1 0-1-16,-2 1 1 15,1-1-1-15,-4-2-1 0,0-1 1 16,0-2 10 0,0-1-10-16,0 0 17 0,0-1 3 15,3 2-5-15,0-2-10 16,3 0 2-16,0 5-7 16,1-1 0-16,-1-2 0 15,2 1 0-15,2 1 0 16,-1-1 0-16,0 1 0 15,3-1 1-15,-3-3-1 16,1 1 8-16,1-2-8 16,2-2 11-16,2 0-11 15,0 1 6-15,-3-1-6 16,1 0 0-16,1 1-1 16,2 0 0-16,2 1 1 15,0-1-1-15,-1 0 0 0,3 0 0 16,-5-3 0-16,3 4 1 15,-2-4-1-15,1 0 1 16,-1 1 5-16,-3-2-5 16,4 2-1-16,-4 0 1 15,-4 1-1-15,2 0-1 16,-4 1 0-16,2-3 1 16,3 2 0-16,0-3-1 15,4 0 0-15,1 0 1 16,2 0 0-16,2-3-10 15,1-1 0-15,2 0-15 16,-6-1 10-16,3 3 3 16,-5 0 2-16,-2 1 10 0,2 1-1 15,-4 0-9-15,3 0 1 16,1 0-8-16,-2 0-4 16,2-1-13-16,0-1 6 15,1-1-2-15,-1 1 6 16,1-1-18-16,-1-3 23 15,-4 1 10-15,0-1 0 16,0-1 3-16,-2-1 5 16,1 0-13-16,-1-1 5 15,-4 0-4-15,3 1-15 16,-3-4 9-16,0 2 0 16,-3-2-4-16,0 1-13 15,0-1 25-15,1-1-2 16,-4-1 12-16,-2 3 1 15,1-2 16-15,-1 1 5 0,1-1-20 16,-1 1 0-16,-1-3 6 16,0-1-6-16,0 1-1 15,0 0-1-15,0-2 0 16,0-3 1-16,-3 0 8 16,-1-3-2-16,-2 1-6 15,2 1 3-15,-2 0 20 16,0 3 9-16,0 0-5 15,-3 3 5-15,0 1-3 16,-3-1-10-16,0 3-9 16,-1-2-8-16,-1 0-1 15,-5-3 6-15,-1 0-5 0,1-3 34 16,0-1-21-16,-2 1 23 16,3 2 11-16,-3 0-30 15,3 4-10-15,-3 3-2 16,-4 1 3-16,-2 8-10 15,-7 0-29-15,-26 2-113 16,9 4-167-16,5 2-630 0</inkml:trace>
  <inkml:trace contextRef="#ctx0" brushRef="#br0" timeOffset="62475.1462">10958 5963 939 0,'0'0'254'16,"0"0"-254"-16,0 0-23 16,0 0-7-16,0 0 30 15,0 0 27-15,0 0 19 16,-13-46 5-16,4 40 0 15,-2 5-18-15,-8-1 14 0,-2 1-29 16,-3-1-17 0,-6 2-1-16,-5 0 0 0,-1-1-10 15,0-3-9 1,0 4-28-16,-3 0 3 0,1 0-2 16,2-2 23-1,0 2 17-15,0 0 5 0,1 0-1 16,3 0 2-16,-1 2-1 15,0 3-37-15,2 0-67 16,4-4 105-16,-2 5 64 16,3-3-45-16,-1 0-19 15,-4 2-58-15,-2-2-29 16,3-2 87-16,2-1 33 16,1 2-23-16,0-1-10 15,3 2-39-15,0 0 39 0,5-1 34 16,1 2 9-1,3 2-17-15,6-2-19 0,0 0-6 16,-1 0 8-16,7-2 4 16,-4-2-6-16,6 3 5 15,-5 0 5-15,0 1 3 16,-1 0-1-16,1 3-10 16,-3 1-2-16,-6 0 8 15,3 2-4-15,-4-1-9 16,-4 2-1-16,4-3 1 15,-2-1 0-15,0-3-1 16,3-1 1-16,5-3 4 0,-1 3 12 16,5-3 10-16,3 1-3 15,0-1 8-15,-1 3 3 16,1 0-10-16,0 4 6 16,3 5 24-16,-3 2-11 15,0 5-6-15,0 2-1 16,0 2-13-16,0 3-6 15,0-5-9-15,3-2-3 16,-5-3 5-16,5-2 5 16,0-1 4-16,0-3 11 15,0 1-4-15,0 1-4 16,5 0-7-16,4 2-3 16,0 0-2-16,1-1-2 0,2 2-4 15,-1 1-5 1,-1-2 1-16,2 0-1 0,1 0-1 15,4-1 0-15,-2-3-9 16,2-2-19-16,3-2-11 16,-5-2 11-16,3-3 21 15,0 2 7-15,1-1 0 16,-1 0 1-16,0 2-1 16,0-1 0-16,0 2 0 15,1-1 0-15,5 0-1 16,-3-1-8-16,0 1-26 15,1-1-10-15,-2 0 13 16,-1-3 17-16,2 0 14 16,-3 0-1-16,1 3 2 15,-2-2 9-15,2 1-2 0,-5 1 2 16,2-2-8-16,3 2-1 16,-2-2 1-16,2 1 0 15,-1-1 0-15,3-1 1 16,1 0-1-16,-2 0 8 15,2 0-8-15,2 0 0 16,-5 0 1-16,1 0 4 16,-1 0 4-16,-4 0-4 15,0 0-6-15,0 0 1 16,-2 0-1-16,1 0 0 16,2 2-1-16,2 0 1 15,0 1-1-15,0-3 0 0,3 0-5 16,1 0-2-1,-3 0 7-15,4 0 1 0,-1 0 0 16,2-4 0-16,-6 0 2 16,3-2-1-16,-2 5 1 15,-2-2-1-15,-1 0-1 16,-1 3 0-16,3-3 0 16,-3 3-1-16,1 0-10 15,1-1-1-15,2-2-2 16,-4 1 6-16,3-2 8 15,1 1-1-15,-6 0 1 16,7-1-1-16,-5-2 1 16,3 1-1-16,0-1 1 0,-2 1-9 15,1-2 8 1,-1 3-5-16,-3-2 5 0,1-1-1 16,-2 1 1-16,1-1 0 15,-4 1 1-15,2-1 0 16,2-1 1-16,-4-2-1 15,0-1 1-15,3 1 0 16,-3-1-1-16,0-2 1 16,4 3-1-16,-6 1 1 15,3 2 0-15,-4 0 0 16,1 0 1-16,-4 3 5 16,0-3 2-16,0 1 2 15,-3-2 5-15,0 0 12 16,0-4 16-16,0-2-6 15,0 0-3-15,0-5-3 0,0 1-7 16,0-1-13-16,0-3-3 16,-3 4 24-16,0-1 9 15,0 3 0-15,-4 3-6 16,1-1 4-16,-5 1 4 16,-2 0 4-16,-2-1-16 15,-6 2-7-15,-7-1-10 16,-8 2 0-16,-12-2-14 15,-24 4-1-15,-38-2-50 16,13 7-103-16,-1-3-244 0</inkml:trace>
  <inkml:trace contextRef="#ctx0" brushRef="#br0" timeOffset="66402.232">12577 5541 447 0,'0'0'246'16,"0"0"-180"-16,0 0-40 0,0 0 87 15,0 0 72 1,0 0-39-16,0-6-10 0,0 5-34 16,0 1-6-16,0-3 13 15,0 3 13-15,0 0 10 16,0 0 3-16,0 0-41 16,0 0-38-16,3-1-32 15,10 1-17-15,8 0-1 16,3-2-3-16,6 1-2 15,3 1 0-15,4-2 5 16,-2 2-6-16,6-1 0 16,-2-2 0-16,4 0-9 0,-4 0-9 15,0-2 5-15,-7-1-6 16,0 1 8 0,-8 1 4-16,-5 0-3 0,-7 1-23 15,-6 0-4-15,0 2 14 16,-6-1 10-16,0 1 13 15,0-2 13-15,-8-1-12 16,1 0 1-16,-2-2-1 16,-1 1 0-16,-2 0 0 15,1-1-1-15,1 0 1 16,-2-1-1-16,0 3 0 16,0-2 0-16,3 2 1 15,-4-1 1-15,4 2 18 16,-1 0 11-16,1-2 0 15,4 5-4-15,-1-1 7 0,3 1-5 16,3 0-8-16,0 0-3 16,0-1 4-16,0 1 6 15,0 0-16-15,3 0-6 16,7 0-5-16,3 0 5 16,7 0-5-16,-4 0 0 15,1 0 0-15,-2 0 0 16,-2 0 0-16,-7 1-1 15,-2 0 0-15,0 7 0 16,-4-3 0-16,0 5 0 16,-11 4 7-16,-8 3-7 15,-5 5-10-15,-1 6-138 16,5-6-361-16,7-5-507 0</inkml:trace>
  <inkml:trace contextRef="#ctx0" brushRef="#br0" timeOffset="67339.9509">12695 6264 1038 0,'0'0'356'0,"0"0"-216"16,0 0-15-16,0 0 56 16,0 0 37-16,0 0-72 15,0 0-40-15,32 0-42 16,-12 0-32-16,-1 0-14 15,4 0-9-15,3 0-3 16,6 4-5-16,1 0-1 0,-1-1-18 16,3-1-26-16,-2-2-18 15,-4 0-11-15,0 0-5 16,-8 0-5-16,-2 0 15 16,-10 0 38-16,-5 0 16 15,-2 0 3-15,-2 0 11 16,0-2 17-16,-9-1 5 15,-7-1-12-15,0 0 10 16,-1-2 26-16,2 0 7 16,-2 1-18-16,4-4-9 15,0 2-6-15,-1-3-9 16,5 0 0-16,2 4-1 16,1 1 27-16,6 1 15 0,-3 3-20 15,3 1-18 1,0 0-7-16,0 0-1 0,0 0 1 15,0 0-7-15,0 0-7 16,13 2 7-16,-1 5 0 16,5-1 5-16,2 1-5 15,2-2-1-15,-6 0 0 16,-1 1-1-16,-4-1 1 16,-4 1-7-16,-6 2 1 15,0 2 1-15,-11 5 5 16,-11 0-1-16,-7 3 2 15,-11 8-69-15,6-5-186 0,7-5-413 16</inkml:trace>
  <inkml:trace contextRef="#ctx0" brushRef="#br0" timeOffset="70661.7191">12701 3684 316 0,'0'0'170'16,"0"0"-108"-16,0 0-62 0,0 0-12 16,0 0-58-16,0 0-66 15,0 0-183-15</inkml:trace>
  <inkml:trace contextRef="#ctx0" brushRef="#br0" timeOffset="72005.4892">12678 3649 139 0,'0'0'233'16,"0"0"-122"-16,0 0-77 0,0 0-26 16,0 0-7-1,0 0-1-15,0 0 0 0,1-1 2 16,1-1 47-16,-1 1 19 16,1-2 7-16,-1 2 10 15,3-2-19-15,-4 1-17 16,0 1-24-16,3 1-25 15,-3 0-6-15,0 0-39 16,0 0-24-16,0 0 3 16,0 0 41-16,0 0 24 15,0 0 1-15,3 0 11 16,-3-1 20-16,0-1 21 0,0-2 5 16,0 4 8-16,3-2-12 15,-3 2-15 1,0-1-25-16,3 1-12 0,1-1 1 15,-4 1-1-15,3-2-1 16,0 1 0-16,0-1 0 16,3 1-7-16,-3-1-5 15,1 2 5-15,1-4 6 16,1 3 1-16,-3 1-1 16,3-2 1-16,-3 1 0 15,0-2 0-15,3 2 1 16,1-2 0-16,-4 1-1 15,1 1 0-15,1 1 0 0,0 0 1 16,1 0-1 0,-3 0 0-16,4 0 0 0,2 0 1 15,-3 0 9-15,3 0 13 16,3 0 6-16,-3 0-3 16,-3 0-2-16,4 0-5 15,-3-2-9-15,0 2-9 16,2 0 1-16,-2 0-1 15,-1-1 0-15,0 1 14 16,1-1 14-16,4-1-8 16,1-1 1-16,-3 2 10 15,2 0 0-15,1-1-12 16,1 2-13-16,0 0-6 0,-4 0 0 16,1 0-1-1,4 0 0-15,-5 0 1 0,4 0 0 16,1 0-1-16,2 0 1 15,2 0 1-15,0 0 5 16,3-3 0-16,-3 2 24 16,1-2 1-16,-1 2-3 15,3-1-5-15,-3 1-6 16,0 1-2-16,1-1 1 16,0 1 6-16,4-2-4 15,2 0-6-15,2 0-4 16,3-1-8-16,-4 1 8 15,-1-1-8-15,-2-1 5 16,-3 0-5-16,-8 2 0 16,-3 2 0-16,-4 0-1 0,-3 0-64 15,-2 0-173-15,0 0-113 16,-7 0-305-16</inkml:trace>
  <inkml:trace contextRef="#ctx0" brushRef="#br0" timeOffset="87300.805">14161 3592 423 0,'0'0'96'0,"0"0"-96"16,0 0-494-16</inkml:trace>
  <inkml:trace contextRef="#ctx0" brushRef="#br0" timeOffset="87968.0316">14087 3808 1294 0,'0'0'355'0,"0"0"-204"15,0 0-40-15,0 0-16 0,0 0-20 16,0 0-22-16,0 0-16 16,0-1-18-16,0 1-13 15,0 9-5-15,0 6 27 16,-3 4 21-16,0 7-15 16,-3 1-16-16,-1 0-11 15,3-2-5-15,-3-2-1 16,4-3-1-16,-3-5-20 15,6-4-49-15,0-3-108 16,0-3-112-16,0-4-86 16,9-1-247-16</inkml:trace>
  <inkml:trace contextRef="#ctx0" brushRef="#br0" timeOffset="88456.3761">14227 3788 664 0,'0'0'741'16,"0"0"-638"-16,0 0-85 16,0 0-17-16,0 0-1 15,0 0 54-15,0 0 16 16,0 2-32-16,0 11 6 15,-3 5 49-15,-3 7-4 16,-5 2-28-16,4 3-26 0,-2-2-11 16,3-3-15-16,2-2 1 15,1-4-4-15,3-5 0 16,0-3-4-16,0-4 4 16,3-2 4-16,7-2-4 15,0-1 14-15,7-2-20 16,-5 0-13-16,4-5-40 15,1-6 5-15,-1-4 17 16,-6-2-2-16,1-4 21 0,-2-2 12 16,-3 0 20-1,-3 4 29-15,0 2 33 0,-3 3 24 16,0 5-9-16,0 2-29 16,0 1-47-16,-3 2-21 15,-6 1-10-15,-2 2-42 16,1 1-82-16,-2 0-114 15,2 0-107-15,0 1-194 0</inkml:trace>
  <inkml:trace contextRef="#ctx0" brushRef="#br0" timeOffset="88729.5954">14392 3712 1300 0,'0'0'255'0,"0"0"-179"15,0 0-15-15,0 0 49 16,0 0 30-16,0 0-24 15,0 0-56-15,62-2-35 16,-46-1-25-16,11 0-90 16,-8 0-195-16,1 0-309 0</inkml:trace>
  <inkml:trace contextRef="#ctx0" brushRef="#br0" timeOffset="89127.0231">14619 3606 430 0,'0'0'1107'0,"0"0"-902"16,0 0-133-16,0 0 3 15,0 0 46-15,0 0 20 16,0 0-52-16,36-18-41 15,-24 15-33-15,6-1-15 16,-6 1-8-16,2 2-32 0,-1-1-7 16,-7 2 4-16,1 0 1 15,-4 0 5-15,-3 3 10 16,0 7 8-16,0 1 19 16,-10 6 22-16,-4-2 28 15,-1 3 9-15,2 0-30 16,4 0-8-16,-2-1-2 15,7-1 2-15,2-3-5 16,2-3-1-16,0-3-12 16,3-4-3-16,14-1-53 15,5-2-86-15,1 0-185 16,-3-3-305-16</inkml:trace>
  <inkml:trace contextRef="#ctx0" brushRef="#br0" timeOffset="89658.6666">14889 3574 1568 0,'0'0'228'0,"0"0"-159"16,0 0-24-16,0 0 42 15,0 0 39-15,0 0-7 16,0 0-30-16,29-32-25 15,-29 32-30-15,0 0-18 0,0 0-9 16,-3 0-5-16,-6 3 29 16,-2 7 9-16,1 2-13 15,-2 1-12-15,6-1-14 16,0 0 5-16,6-2-6 16,0-2 0-16,0 1-7 15,0-1-12-15,3-1-7 16,6 2-12-16,0-1 6 15,2 0 13-15,2 2 9 16,-1 1-14-16,-2 1-31 16,0 0 15-16,3-1 24 15,-3 0-8-15,-4 0-2 16,0-1 8-16,-6 0-4 0,0 0-2 16,0-1-14-1,-12 1 38-15,-6 0 3 0,3-2 23 16,-4-5-11-16,6-3 4 15,6 0 60-15,7-8 38 16,0-13-67-16,9-7-44 16,11-9-6-16,3-6-22 15,6-4-13-15,-2-4-11 16,-1 2-70-16,-3 7-9 16,-23 10-60-16,0 14-68 15,-17 11-495-15</inkml:trace>
  <inkml:trace contextRef="#ctx0" brushRef="#br0" timeOffset="118017.6621">8034 4685 644 0,'0'0'351'16,"0"0"-183"-16,0 0-34 15,0 0 14-15,0 0 5 16,0 0 31-16,0-3 5 15,3 0-38-15,0-1-33 16,3 1-22-16,-3 0-28 16,0 3-24-16,4 0-23 15,-1 0-15-15,0 0-5 0,9 0 0 16,3 0 0 0,3 0 0-16,7 0 0 0,5 4 0 15,3-2-1-15,6-1 0 16,1-1-6-16,0 0-9 15,5 0 5-15,0 0 8 16,1-1 0-16,3-5-4 16,-1 0 6-16,1-1 0 15,-4 0-1-15,4 0 0 16,-3 1 0-16,-4 2 1 16,1 1-1-16,-1 1 1 15,-2 0 0-15,2 1 0 16,-3 0 1-16,4-4-1 15,-1 1 1-15,4-1-1 16,3-4 1-16,-4 1 1 0,4-2-1 16,-1 4 0-16,0-1 0 15,1 1-1-15,-4 3 1 16,1 2-1-16,0 1 0 16,-1-2 0-16,1 2 0 15,-4-1 0-15,4-3-1 16,2 0 1-16,-2-3-1 15,3-2 0-15,-1 0-1 16,-1-1 1-16,3 1-17 16,-5 1-5-16,-2 0 11 15,-4 4 4-15,-2-1 8 16,-3 2 1-16,-1 1-1 0,-3 2 0 16,-2 0 0-16,-1 0 0 15,3 0 0-15,-2 6 0 16,2-2 0-16,6-2 1 15,1-2 0-15,2 0 0 16,6 0 0-16,1 0 0 16,0 0 0-16,-1-2-1 15,1-1 0-15,-1 2 0 16,-2 0-1-16,-1 1 2 16,-5 0-2-16,-1 0 1 15,0 0 0-15,-5 0 1 16,2 2-1-16,1 3 0 15,2-1-1-15,0-1 1 0,-1 0 0 16,4-3 0 0,3 0 1-16,1 0-1 0,-1 0 0 15,5 0 0-15,0 0 1 16,4 0-1-16,-5 0 1 16,2 0 0-16,-2 0-1 15,0 0 0-15,-4 0 0 16,1 1 0-16,-1 4 0 15,-3 0-1-15,-2-1 0 16,-2 2 0-16,3-2-4 16,2-1 5-16,-1 1 0 15,3-4 1-15,1 0-1 16,3 0 1-16,0 0 6 0,0 0 12 16,-1 0 5-1,0 0-2-15,-3 0 5 0,-4-4 4 16,0 3 14-16,-8-3-3 15,-7 3 11-15,0 0-10 16,-11-2-4-16,-3 3-9 16,-3 0-14-16,-9 0-10 15,0 0-6-15,0 0 0 16,0 0-70-16,-12 0-143 16,-3 0-491-16</inkml:trace>
  <inkml:trace contextRef="#ctx0" brushRef="#br0" timeOffset="119941.7826">7140 5702 166 0,'0'0'150'0,"0"0"-99"16,0 0-51-16,0 0-65 15,0 0-80-15</inkml:trace>
  <inkml:trace contextRef="#ctx0" brushRef="#br0" timeOffset="133694.0028">10491 6776 849 0,'0'0'518'0,"0"0"-306"16,0 0-65-16,0 0-27 0,0 0-27 16,-3-16-5-16,3 15-23 15,0 1-3-15,0-2 4 16,0 2-11-16,-4 0-4 15,4 0-8-15,0 0-7 16,0 0-12-16,0 0 2 16,0 3-5-16,0 9 6 15,0 2 4-15,0 3-6 16,0 5-11-16,0 2-13 16,0 3 11-16,0 1-6 15,0 4-5-15,0 0 0 16,-3 1 0-16,0-1 1 15,0-2-1-15,-1-4-1 0,3 1 0 16,-2-3 0 0,3-1 6-16,0-3-6 0,-3-4 1 15,3-3-1-15,0-1 0 16,0-4 0-16,0-2 1 16,0 1 1-16,0-3-1 15,0 1 0-15,0-2 0 16,0 1-1-16,3-2 1 15,1 0 1-15,3 1-1 16,6-3 0-16,2 4 9 16,6-4-9-16,7 0 1 15,5 0-2-15,3 0-20 0,0 0-4 16,1-4-6 0,0 0 5-16,2-2 7 0,-3 0 10 15,-4 0 7-15,0-1-7 16,-2 1-16-16,-5 1-19 15,-8-1-12-15,-1 0-15 16,-4-1 8-16,-8 6 30 16,1-1 17-16,-2-2 6 15,-3 4 9-15,0 0 1 16,0 0 14-16,-3 0-8 16,-6 0-6-16,3-3-1 15,-3 3 1-15,0 0-1 16,-1-1 0-16,-4-2-19 15,4 0-28-15,-2 0 5 16,0-1 33-16,0-2 9 0,3 4 25 16,3-3 4-16,0 3 15 15,2-3-1-15,1-1-1 16,0 4-16-16,0-2-9 16,3 0-6-16,0 1-10 15,0 0 5-15,0 0-5 16,0 3-1-16,0 0-1 15,0 0-1-15,0 0-5 16,0 0-8-16,3 0 14 16,7 0 0-16,-1 6 0 15,6-2-1-15,3 2 2 16,4-3-1-16,-2 2-25 16,2-1-16-16,2 0-4 0,-9 2 17 15,1-1 8-15,-2 0 20 16,-4-1-7-16,-1 0 8 15,-3-1-1-15,-6 4 1 16,0-4 3-16,0 4 30 16,0 2 18-16,-3 2 10 15,-13 2-9-15,0 1-6 16,-1 1-5-16,-1-1-21 16,0 0-10-16,3-2-9 15,2-2-1-15,3-3-25 16,6-2-89-16,4-5-143 15,0 0-311-15,0 0-159 0</inkml:trace>
  <inkml:trace contextRef="#ctx0" brushRef="#br0" timeOffset="134319.0533">11516 6779 846 0,'0'0'639'16,"0"0"-534"-16,0 0-80 16,0 0-7-16,0 0 102 15,0 0 25-15,0 0-20 16,-42 89-19-16,26-53-23 15,-7 5-16-15,7 4-33 16,-6 1-12-16,4 2-1 16,3-2 2-16,6-6-5 0,0-4-2 15,6-7-7-15,3-7 3 16,0-7-6-16,3-3 4 16,9-8-2-16,3-1-7 15,-2-3 11-15,1 0-6 16,-1-6-6-16,-1-4-1 15,-2-4-5-15,1-1 6 16,-8-3 0-16,0-2 1 16,-3-3 8-16,0-3 7 15,-6 3 21-15,-15-6-1 16,-4 1-6-16,-8 2 8 16,-9 3-5-16,-7 4-9 15,-6 5-9-15,1 5-14 16,1 6-1-16,3 3-32 15,16 10-142-15,4 4-611 0</inkml:trace>
  <inkml:trace contextRef="#ctx0" brushRef="#br0" timeOffset="138089.1734">14421 5657 580 0,'0'0'650'0,"0"0"-442"16,0 0-101 0,0 0 18-16,0 0 14 0,0 0-25 15,0 0-32-15,79-3-41 16,-56 3-20-16,5 0-11 16,2 0 2-16,1 0-11 15,3 0 1-15,-1 1-1 16,-1-1-1-16,3 0-41 15,-2 0-85-15,15-2-96 16,-8-7-140-16,-6 1-235 0</inkml:trace>
  <inkml:trace contextRef="#ctx0" brushRef="#br0" timeOffset="138765.2525">14477 6413 1731 0,'0'0'316'16,"0"0"-39"-16,0 0-137 15,0 0-54-15,0 0-22 16,104-10-22-16,-79 10-24 0,5 0-18 16,-2 0-29-1,5 0-57-15,3 0-112 0,16-3-279 16,-13-2-129-16,1-4-600 16</inkml:trace>
  <inkml:trace contextRef="#ctx0" brushRef="#br0" timeOffset="143646.4051">5630 8980 983 0,'0'0'346'0,"0"0"-253"0,0 0-93 15,0 0 31-15,0 0 94 16,0 0 32-16,0 0-37 16,-3-14-18-16,3 14-1 15,-3 0-12-15,3 0-13 16,0 0-25-16,0 0-22 16,0 0-12-16,0 0-7 15,0 0-10-15,0 0 6 16,0 0 0-16,8 0-5 15,7 0 0-15,4-3 10 16,8 3-10-16,3 0 0 16,1 0 0-16,2 0-1 15,3 0-1-15,-2 0 1 0,2 0 0 16,1 0-1 0,-1 0 0-16,-3-3-5 0,1-7-20 15,-1 2-9 1,-2-1-5-16,-1 0 2 0,0-1-7 15,0 3-9-15,-5 0-15 16,2 0 19-16,-9 1 34 16,3 3 7-16,-9 3-7 15,-2 0-21-15,-4 0 8 16,-3 0 14-16,0 0 4 16,-3 0 9-16,0 0 1 15,0 0 1-15,0 0 10 16,0 0 10-16,0 0 14 0,0 0 4 15,0 0-16-15,-6-4-7 16,0-2-7-16,-1 2-7 16,-5 0-1-16,1-1 1 15,-2 4-1-15,-2-2 0 16,2 3 0-16,-4 0 1 16,4 0 12-16,1 0 35 15,1 0 4-15,1 0 1 16,4 0 3-16,0-1-9 15,3-2-5-15,0 0-13 16,0-1-10-16,-1 1-4 16,2 0 5-16,2 1-1 0,-1 2-6 15,1 0-5-15,0 0-8 16,0 0 0-16,0 0 0 16,0 0-1-16,0 0-6 15,0 0 7-15,0 0 0 16,4 0 1-16,5 0 1 15,3 5-2-15,7-1 2 16,-2 2-2-16,5-2 0 16,-1-1 0-16,0 1-6 15,0-1-9-15,-2 0 4 16,-4-2 4-16,0 2-11 16,0-3-11-16,-6 3 0 15,3-3 18-15,-6 3 5 16,-3-3 6-16,0 1 1 15,-3-1-1-15,0 2 2 0,0-1 30 16,0 7-5-16,0 3 13 16,-9 3 27-16,-9 8-5 15,-3 5-20-15,-9 7-26 16,-25 18-16-16,9-9-155 16,1-7-585-16</inkml:trace>
  <inkml:trace contextRef="#ctx0" brushRef="#br0" timeOffset="153610.5263">13263 9283 950 0,'0'0'229'16,"0"0"-167"-16,0 0-43 15,0 0-13-15,0 0-6 0,0 0 7 16,59 0 5-16,-46 0 4 16,2 0-6-16,-2 0-4 15,3 0-6-15,4 0 1 16,-3 0-1-16,5 0 0 16,0 0-1-16,5 0 1 15,-1 0 0-15,3-1-1 16,-2 0-30-16,0 1 11 15,0-2 10-15,1 2 8 16,2-3 1-16,0 3 1 16,-1-2 0-16,3-1-1 15,1-1-14-15,-4 0 2 16,0-2 12-16,1 3 1 0,-5 0 1 16,2-1 8-1,-4 1 1-15,-1 3 17 0,1-1-2 16,0-2-13-16,-2 3-11 15,3-3 1-15,1 0 0 16,5 0 3-16,0-1-5 16,1 1-16-16,2 0 0 15,0-1 6-15,-2 1 9 16,2 0 1-16,-3-1 8 16,-1 2 13-16,3-2 5 15,-2 0-8-15,-2 1-11 16,2 1-5-16,0-2 10 15,-2 1 11-15,2 1 0 0,-2 0-5 16,2-2-12 0,-3 2-5-16,-5-1-1 0,4-1 1 15,-4 1-1 1,2 2 1-16,-6-1-1 0,3-2 0 16,1 3 1-16,-4-1-1 15,6 1-12-15,-2-1-1 16,2 1 1-16,-6-2 2 15,6 3-12-15,-6 0-5 16,3 0-1-16,1 0 22 16,2 0 6-16,-5 0 15 15,4 0-14-15,-4 0 1 0,-4 0-1 16,6 0-1 0,-6 0 0-16,6 0-15 0,-2 0 4 15,-1-1-15-15,3-1 7 16,-5 1 6-16,7-1 12 15,-3 2 1-15,2-4 6 16,-3 4 4-16,0 0 1 16,1-1-9-16,-3 1-1 15,3-2-1-15,-2 2-12 16,-4 0-42-16,2 0-11 16,0 0-28-16,-3 0-40 15,4 0 25-15,-2 0 30 16,-1-1-6-16,5-2 28 15,-2-3 56-15,1-1 91 16,5 0 2-16,-4 3-93 0,11-4-17 16,-11 1-156-16,4 1-235 15</inkml:trace>
  <inkml:trace contextRef="#ctx0" brushRef="#br0" timeOffset="154920.5736">15898 8877 468 0,'0'0'288'16,"0"0"-158"-16,0 0-97 15,0 0-24-15,27-85 29 16,-24 62 56-16,0 3-13 16,-3-2-22-16,0 3-26 0,0-1-1 15,0 2 52 1,0 1-32-16,-3-3-14 0,-3 3 33 15,-4 1-13 1,2-2 53-16,-1 1-55 0,0-1-7 16,0 1 10-16,-5 0-21 15,4 0-19-15,-3-2-10 16,-3 7-8-16,0-2 0 16,0 5 1-16,-7-2 9 15,-3 5-5-15,-4 2-5 16,-6 2 15-16,-2-2-10 15,0 0 3-15,-2 3-8 16,1-3 8-16,1-1 4 16,2 3 2-16,4-1-2 15,-5 2-5-15,4-2 0 0,-2 3 7 16,3 0 5-16,-4 0 2 16,0 3-6-16,-6 2-9 15,3 2-6-15,-3 0-2 16,0-1 1-16,0-2-1 15,3-1-8-15,0 0 8 16,2-2 0-16,1 2 0 16,5-2 1-16,1 2-1 15,-2 1-12-15,6-1 7 16,-4 3 6-16,1 0 0 16,4-2 0-16,-5 3 0 15,2 1 0-15,1 1-2 0,-6-1-38 16,2-1 3-1,-2 0 4-15,-2-1-5 0,2-2 25 16,-3 1 11-16,-3 0 0 16,3 1 1-16,-6-2 1 15,5 1 1-15,0 0-1 16,1-1 0-16,3 2 9 16,-2-2-2-16,6-1-5 15,2 0-1-15,5 0 1 16,-2-3-1-16,6 0 0 15,-5 0-1-15,3 1 2 16,-2 0-1-16,-1 2-1 16,-7 1 0-16,-1 0-1 0,-2 2 1 15,0-2 0 1,-2 2 0-16,6-2 0 0,-1-1 0 16,0 1 0-16,5-4 1 15,2 0 0-15,4 0-1 16,0 0 1-16,-2 0-1 15,3 0 0-15,-3 0 0 16,2 0 0-16,2 0 0 16,-2 0 0-16,-2 0 0 15,-3 0-21-15,2-4 10 16,1 0 11-16,0-2 1 16,0 3 8-16,-1 0-8 15,-1 0-1-15,1 3 0 0,-4 0 0 16,6 0 0-1,1 0 0-15,-1 0 0 0,-3 3-1 16,1 3 0 0,-2 4-2-16,-1-3-3 0,2 0 5 15,4-1 0-15,3 0 1 16,-4-2-1-16,4 3 1 16,-5 0-1-16,6-1 0 15,-1-2 0 1,3-1 0-16,6-1 1 0,0 3 0 15,4-3-1-15,0 5 0 16,0 2 1-16,0 2 9 16,3 6-3-16,0 3 1 15,0 2 2-15,0 5 0 16,0-4-9-16,0 2 12 16,0-1 3-16,0-4-3 0,3 3-2 15,0-4-9-15,0 2 11 16,0 1-11-16,1-1 6 15,2-1-7-15,2-1 1 16,4 4 8-16,4-3 9 16,5 0-2-16,3-4-1 15,6 4-3-15,-1 1-12 16,3-1-6-16,-5 1-106 16,4 9-136-16,-7-6-266 15,-5-1-666-15</inkml:trace>
  <inkml:trace contextRef="#ctx0" brushRef="#br0" timeOffset="159658.5181">16587 8775 1415 0,'0'0'841'16,"0"0"-690"-16,0 0-101 15,0 0-33-15,0 0-11 0,4 72 1 16,7-62 5 0,10-10 18-16,10 0 19 0,26-30 30 15,27-23-20-15,23-20-32 16,12-9-27-16,-5 9-65 16,-16 8-160-16,-36 28-454 15,-15 8-584-15</inkml:trace>
  <inkml:trace contextRef="#ctx0" brushRef="#br0" timeOffset="162561.7934">15545 5928 1064 0,'0'0'326'16,"0"0"-211"-16,0 0-64 15,0 0 45-15,0 0 66 16,0 0-19-16,0 0-58 15,2 55 6-15,-1-31-15 16,-1 3-17-16,4-2-15 16,-4-2-1-16,3-5 9 0,0-5-18 15,3-8-3-15,7-5 20 16,14 0 5-16,21-18 7 16,34-26-35-16,24-12-28 15,10-8-83-15,-4 3-125 16,-36 18-416-16,-26 17-656 0</inkml:trace>
  <inkml:trace contextRef="#ctx0" brushRef="#br0" timeOffset="177960.8212">9445 10158 185 0,'0'0'509'16,"0"0"-375"-16,0 0-72 16,0 0 46-16,0 0 8 15,0 0-38-15,0 0-26 16,0 0-15-16,0 0-1 15,0 0 6-15,0 0-9 16,0 0-1-16,0 0-16 16,0 0-6-16,0 0-4 15,0 0 3-15,-3 0 5 16,3 3 24-16,-7 0 26 16,4-2 22-16,-3 2 15 15,0-3-8-15,-6 0 11 16,0 3-29-16,-3-3 7 0,-2 0-16 15,1 0-29-15,-6 0-4 16,1 0-11-16,-4 0-1 16,-2 0-8-16,6 0 3 15,-3 3-8-15,8-2-7 16,2-1 0-16,8 3 5 16,3-3-5-16,3 0-1 15,0 0 0-15,0 0 0 16,0 3-36-16,0-2-92 15,0-1-68-15,6 6-22 16,5-2-91-16,-1 0-230 0</inkml:trace>
  <inkml:trace contextRef="#ctx0" brushRef="#br0" timeOffset="178453.6525">9475 10251 644 0,'0'0'240'0,"0"0"-141"16,0 0 11-16,0 0 38 16,0 0 30-16,0 0-44 15,0 0-13-15,-10 7 31 16,-1-5 10-16,-5-2-17 15,-2 0-24-15,-6 0-13 16,-4 0-29-16,-8 0-18 16,0 0-10-16,-3 0-19 15,2 0 4-15,0 0-9 16,4-2-9-16,6 2-11 0,9 0-5 16,5 0-2-16,8 0 0 15,2 0-26-15,3 0-87 16,0 2-99-16,24 2 32 15,-3 3-306-15,0-7-311 0</inkml:trace>
  <inkml:trace contextRef="#ctx0" brushRef="#br0" timeOffset="178843.4003">9445 10343 1084 0,'0'0'325'0,"0"0"-241"16,0 0-59-16,0 0 85 15,0 0 83-15,0 0-47 0,0 0-61 16,-85 0-42-16,54 0-8 16,-2 4 11-16,-6-1 14 15,-4 0-29-15,4-3-10 16,2 3-11-16,4-2-8 15,9-1-2-15,11 0-56 16,7 0-207-16,6 0-418 0</inkml:trace>
  <inkml:trace contextRef="#ctx0" brushRef="#br0" timeOffset="182222.2293">12984 10387 1547 0,'0'0'357'0,"0"0"-254"15,0 0-77-15,0 0-7 16,0 0 90-16,0 0 3 15,0 0-59-15,24-17-17 16,-9 14 17-16,0 3 39 16,-1 0-8-16,9 0-16 15,7 0 8-15,21 0-25 16,29 0-17-16,38 0-7 16,9 0-15-16,-1 3-11 15,-16 1-1-15,-31 2-2 16,-21 0 1-16,-16 1-7 0,-14-3-4 15,-1 6 2-15,-4-4-2 16,-4 4 3-16,-9-4-3 16,-10 1 0-16,0-1 12 15,-10-2 11-15,-9-1 17 16,2 0 4-16,-5-3-8 16,6 0-10-16,6 0-8 15,3 0-6-15,7 0-33 16,0 0-88-16,16 0-128 15,5-3-350-15,3 0-215 0</inkml:trace>
  <inkml:trace contextRef="#ctx0" brushRef="#br0" timeOffset="182883.1238">15944 10103 1793 0,'0'0'495'16,"0"0"-404"-16,0 0-65 0,0 0 20 16,0 0 111-16,0 0 8 15,0 0-47-15,16 0-54 16,13 0-19-16,7 0-1 15,13 0-3-15,4 0-14 16,11 0-12-16,4 0-14 16,2 0-1-16,3 0 1 15,-6 0 0-15,-4 0 4 16,-12 0-5-16,-11 0 0 16,-9 0 0-16,-11 0 1 15,-9 0 0-15,-6 0 4 16,-4 0-5-16,-1 0 0 0,0 0 23 15,0 0 5-15,0 0-10 16,-3 0-16-16,0 0-2 16,2-1-15-16,1 1-59 15,0-3-84-15,1 3-212 16,8-3-574-16</inkml:trace>
  <inkml:trace contextRef="#ctx0" brushRef="#br0" timeOffset="183594.4272">19313 10196 1761 0,'0'0'483'16,"0"0"-387"-16,0 0-66 15,0 0 1-15,0 0 100 16,0 0 28-16,0 0-64 0,30 0-45 16,43 0-28-16,33 0-4 15,4 0-7-15,-12-4-10 16,-24 4 1-16,-25-2 6 15,-7 2-7-15,3 0-1 16,1-2 1-16,-4 2 1 16,-13 0 13-16,-9 0 9 15,-13-3 3-15,-5 3 1 16,-2 0-1-16,0-3 16 16,-2 2-2-16,-5-2-11 15,-1 0-14-15,1 1-15 16,2 0-1-16,4 2-24 15,1 0-65-15,0 0-110 0,4 0-189 16,10 0-432-16,-5 3-706 16</inkml:trace>
  <inkml:trace contextRef="#ctx0" brushRef="#br0" timeOffset="185665.9583">23766 10192 595 0,'0'0'121'16,"0"0"-121"-16,0 0-12 15,0 0-102-15,0 0-156 0</inkml:trace>
  <inkml:trace contextRef="#ctx0" brushRef="#br0" timeOffset="189716.5259">27308 10458 479 0,'0'0'1338'16,"0"0"-1123"-16,0 0-155 15,0 0-30-15,0 0 104 16,0 0 17-16,0 0-40 16,8-29-29-16,-5 29-9 15,-2-3-3-15,-1 3-3 16,2 0-14-16,1 0-19 15,0 0-22-15,4 9-5 16,0 5-1-16,5 10-4 16,3 2-1-16,0 0-1 15,0 4-1-15,-3-4 0 0,-3 0 0 16,-6-5-7-16,-3-5 2 16,0-2 0-16,-20-4-1 15,-8-4 6-15,-8-2-1 16,-4-4-5-16,3 0-3 15,4-2 8-15,6-13 1 16,11-2 1-16,7-6 0 16,8-6 0-16,1-1-2 15,5-3-5 1,12 0-4-16,2 3 4 0,2 6 6 16,0 1-5-16,0 7 1 15,-3 0 5-15,0 7 1 16,-5-2 8-16,0 4 2 15,-4 3 2-15,-1-2 4 0,2 3-1 16,-1 3 0-16,6 0-5 16,6 0-4-16,7 0 1 15,8 6-2-15,12 1 3 16,4 0-8-16,6-4 1 16,1 0-2-16,-4-3-9 15,-6 0-19-15,-10 0-23 16,-10-3-47-16,-8 0-55 15,-12 3-53-15,-9 0-177 16,-1 0-341-16,-11 11-362 0</inkml:trace>
  <inkml:trace contextRef="#ctx0" brushRef="#br0" timeOffset="190007.6747">28097 10535 1380 0,'0'0'712'16,"0"0"-637"-16,0 0-51 15,0 0 22-15,0 0 149 16,0 0-31-16,0 0-102 0,57 0-36 15,-23 0-12 1,5 0-5-16,-2 0-8 0,-4 0-1 16,-3 0-14-16,-9 0-120 15,-11-4-131-15,-7-4-357 16,-3 0-711-16</inkml:trace>
  <inkml:trace contextRef="#ctx0" brushRef="#br0" timeOffset="190207.9309">28038 10410 1731 0,'0'0'477'16,"0"0"-425"-16,0 0-33 15,0 0 48-15,89-3 36 16,-53 6-62-16,4 2-41 15,15-1-113-15,-10 1-423 16,-7-4-498-16</inkml:trace>
  <inkml:trace contextRef="#ctx0" brushRef="#br0" timeOffset="190493.6397">28687 10387 1818 0,'0'0'491'15,"0"0"-432"-15,0 0-4 16,0 0 89-16,0 0 14 16,0 0-79-16,0 0-8 15,10 52-9-15,-7-19-29 16,2-2-13-16,-1 1-14 15,2-5-5-15,1 2-1 16,-1-9-1-16,-1-3-48 16,-2-4-54-16,0-3-125 15,-2-4-102-15,1-5-361 0</inkml:trace>
  <inkml:trace contextRef="#ctx0" brushRef="#br0" timeOffset="190799.3553">28927 10407 1874 0,'0'0'342'16,"0"0"-227"-16,0 0 47 15,0 0 36-15,0 0-47 16,0 0-83-16,0 0-30 15,13 28 5-15,-10-1 1 16,2 4-10-16,-1 1-12 0,1 5-10 16,-2-5-4-16,1-5-8 15,-1 0 0-15,0-7 0 16,-2-3-6-16,1-6-28 16,-2-3-54-16,0-5-89 15,0-3-122-15,-9-4-346 16,0-8-538-16</inkml:trace>
  <inkml:trace contextRef="#ctx0" brushRef="#br0" timeOffset="191078.1024">28557 10370 1328 0,'0'0'675'0,"0"0"-586"0,0 0 16 16,0 0 75-16,0 0-18 16,0 0-49-16,0 0-41 15,89-24-27-15,-54 24-8 16,6 0-6-16,3 0-5 16,5 1-13-16,0 8-11 15,3-2-2-15,-1 0-12 16,-6 3-55-16,-3-3-100 15,2 2-138-15,-11-5-371 16,-9 1-411-16</inkml:trace>
  <inkml:trace contextRef="#ctx0" brushRef="#br0" timeOffset="191642.7993">29330 10439 1068 0,'0'0'576'0,"0"0"-383"15,0 0 75-15,0 0 4 0,0 0-51 16,0 0-73-16,0 0-77 16,18 7-44-16,-9 5-16 15,2 3-4-15,1 8-6 16,5-1 0-16,-4 6-1 16,2-3 1-16,2 1-1 15,-4-2 0-15,-1-4 0 16,-3-3-1-16,-3-4-5 15,-1-6 5-15,-3-5 1 16,-2-2 0-16,0 0 1 16,0 0 11-16,-4-12-1 0,-2-8-10 15,0-4 5 1,1-6-3-16,2-3 3 0,2-5-6 16,1 1 1-16,0 4 0 15,0 6 1-15,6 6 3 16,3 6-5-16,6 3-1 15,3 4-14-15,4 4 15 16,3 1-2-16,2 3-4 16,0 0-25-16,-4 0-47 15,-1 0-38-15,-1 0-75 16,-8 0-181-16,-7 0-359 0</inkml:trace>
  <inkml:trace contextRef="#ctx0" brushRef="#br0" timeOffset="192026.2263">29829 10255 1194 0,'0'0'326'0,"0"0"-233"16,0 0 98-16,0 0 120 15,0 0-82-15,0 0-99 16,84-15-54-16,-75 15-16 0,-3 0-14 16,0 2-16-16,-3 6-7 15,-2 2 6-15,-1 1 2 16,0 5-1-16,0-2-14 15,-3 2 5-15,-3-5-1 16,0 1-7-16,6 1 18 16,0-3 11-16,3 0 6 15,17 0-9-15,10-3-24 16,8 0-15-16,19-7-73 16,-5 0-175-16,-7-1-928 0</inkml:trace>
  <inkml:trace contextRef="#ctx0" brushRef="#br0" timeOffset="203938.7833">30150 10875 1061 0,'0'0'311'16,"0"0"-147"-16,0 0-30 15,0 0 52-15,-101 6-14 16,61-5-79-16,-8 5-29 16,-23-2 2-16,-30 0-2 15,-42-4-10-15,-29 0-14 16,-20 0-19-16,-15 0-12 15,-2 0-8-15,-8 0 7 16,6-4-8-16,12 3-15 16,16-5-10-16,17 2 12 0,12-2 13 15,16 0 18-15,15 2 12 16,29 4 31-16,29 0 28 16,23 0 15-16,13 4-45 15,1 5-59-15,4 5-114 16,5-4-236-16,13-4-644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4-18T07:03:05.052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2060"/>
    </inkml:brush>
    <inkml:brush xml:id="br2">
      <inkml:brushProperty name="width" value="0.05292" units="cm"/>
      <inkml:brushProperty name="height" value="0.05292" units="cm"/>
    </inkml:brush>
  </inkml:definitions>
  <inkml:trace contextRef="#ctx0" brushRef="#br0">31373 2616 153 0,'-1'0'84'16,"1"1"-55"-16,-2 1 21 16,2-2 48-16,0 0 36 15,0 0 24-15,0 0 5 16,0 0-13-16,0 0-30 16,0 0 12-16,0 0-2 15,0 0-29-15,0 0-33 0,0 0-24 16,0 0-14-16,0 0-2 15,0 0 4-15,0 0 19 16,0 0 10-16,0 0 15 16,0 0-1-16,0 0-8 15,3 0-12-15,4 0-20 16,0 0-11-16,6 0-11 16,2 1-7-16,6 4-6 15,4-2 1-15,5 3-1 16,2 0 1-16,2-2-1 15,0 0 0-15,-2 1-4 16,-2-1 4-16,-4-1-8 0,-3 3 0 16,-2-2-6-1,-2-1 6-15,-2-1 7 0,0 0-1 16,-1-1 2-16,-2 1 9 16,1-2-8-16,2 1 1 15,-1 0-1-15,2 2 5 16,3-1-6-16,0 0 0 15,1 2-7-15,-1-2 7 16,0 1 0-16,0-1-7 16,-1 3-12-16,0-3 13 15,-2 1-10-15,-1 0 5 16,-3-2 11-16,-2 2-1 16,0 0 1-16,2 0 1 15,3 0-1-15,3-1-6 16,4 3 5-16,1-2-6 0,5 1 7 15,0-1 6-15,0 0-6 16,-2 0 0-16,-1 1 0 16,-3-1-25-16,0 1 9 15,-2-1 2-15,-1 0 13 16,-2 1-15-16,1-3 16 16,0 2-1-16,0 0 3 15,1-2-2-15,2 2 0 16,0-1-2-16,4 0 2 15,-2 0-24-15,2-1 17 16,-2 0-11-16,2 1-23 16,-4 0 21-16,1-1 8 15,-4 0 5-15,-3 0 7 16,1 1-8-16,-3-1 8 0,1 0 0 16,-1 1-15-16,3-1 15 15,1 1 1-15,2-1 0 16,2-1 0-16,0 2 9 15,1-2-8-15,-1 0-1 16,-2 0 0-16,1 0 0 16,-2 0 1-16,-1 0-2 15,0 0 0-15,-2 0 0 16,-1 0 7-16,-3 0-6 16,1-3 0-16,-7 1-1 15,-1 2 0-15,-6 0-7 16,0 0-103-16,-3 0-200 15,-7 0-547-15</inkml:trace>
  <inkml:trace contextRef="#ctx0" brushRef="#br0" timeOffset="7309.9372">18518 3503 887 0,'0'0'148'0,"0"0"-114"0,0 0-25 16,0 0 7-16,0 0 65 16,0 0 35-16,6 0-8 15,-6 0-35-15,0 0-28 16,0 0-16-16,0 0-14 15,0 0-7-15,0 0-6 16,0 0-1-16,0 0 0 16,-6 0-1-16,0 0 0 15,-8 2 0-15,-2-1 0 16,-2 0 12-16,-6 1-5 16,-1 0-6-16,-7-1 0 0,2 0 1 15,1 2-1 1,-4-3 0-16,3 1-1 0,2-1-8 15,-2 0-34-15,4 0 6 16,3 0 20-16,1 0 14 16,2 0-5-16,2 0 7 15,-3 0 0-15,2 0-1 16,-4 0 1-16,1 0 0 16,-5 0 0-16,2 0 0 15,-5 2-1-15,1-2-9 16,3 1-10-16,-4-1 2 15,2 0 17-15,2 0-6 16,-3 0 6-16,3 0-1 16,2 0 1-16,2 0-5 15,-1 0 0-15,1 0-14 0,-2 2-1 16,2-2 10-16,-7 1 5 16,0 1-1-16,0-2 1 15,-4 0-1-15,5 0 7 16,-2 0-1-16,0 0 0 15,5 0 1-15,-5 0-16 16,5 0-38-16,-4 0 2 16,2 0 27-16,4-2 15 15,-3 2 3-15,1 0-3 16,-5 0-2-16,2 0 5 16,-5 0 7-16,1 0-1 15,-1 0 0-15,1 0 1 16,0 0 0-16,2-1 0 0,1 1 0 15,0 0 0 1,3-2 1-16,0 2 0 0,3 0-1 16,-4 0 0-16,4-1 1 15,-2 1-1-15,1 0 0 16,2 0 0-16,-4-2 0 16,1 2 0-16,-1 0 0 15,3 0 0-15,-3 0 1 16,7 0 1-16,-5 0-2 15,2 0-2-15,-1 0 1 16,4 0-13-16,-4 0-20 16,3-1 8-16,2 1 16 15,-6-3 10-15,2 2-1 16,-4 0 1-16,-3-3 0 0,-3 3 0 16,-5-2-1-16,-2 0-9 15,-3 1-2-15,-1-3-10 16,2 1 8-16,2-1 4 15,4-1 8-15,-2 1 2 16,1-1 0-16,3 0 6 16,5 2 4-16,-2 1 2 15,1 0-5-15,7 1-4 16,-5-1-2-16,2 3 0 16,2 0-1-16,4 0 0 15,-4-2-9-15,3 1-12 16,2-1-24-16,-3 1-6 15,-1 1 12-15,-1-1-6 0,1-1 19 16,-5 2-20 0,-1-1-36-16,-2-1-28 0,1 2 67 15,0-3 31-15,2 3 10 16,-2-1 2-16,7-1 0 16,-4 1 0-16,6-2 2 15,1 3-2-15,-1-1-7 16,1 1-32-16,0 0 5 15,2 0 2-15,-4 0-23 16,3 0-1-16,-1 0 8 16,-5 0 25-16,3 0 4 15,-3 0-2-15,2 0-102 16</inkml:trace>
  <inkml:trace contextRef="#ctx0" brushRef="#br0" timeOffset="7681.8562">14879 3423 26 0,'0'0'19'16,"0"0"24"-16,0 0 2 15,0 0 1-15,0 0 10 16,-88 0-28-16,73 0-18 16,-2 0-9-16,1 0 1 15,-3 3 11-15,-4-1 11 16,4 4 9-16,-2-6-20 16,2 3-5-16,4-3-7 15,-3 0 6-15,6 0 7 16,-4 0 2-16,3 0 19 0,0 0 5 15,-3 0-5-15,2 0-14 16,-2 0-11-16,1 0-8 16,-6 0 5-16,2 0 6 15,-3 2-6-15,2-1-6 16,-3 2 0-16,4-2 55 16,0 1 58-16,-2-2-17 15,6 0-32-15,1 3-29 16,5-3-16-16,5 0-11 15,1 1 1-15,0-1 4 16,3 0-2-16,0 1-12 16,0-1 0-16,0 2-58 15,0-1-43-15,0 1-68 16,0-2-205-16</inkml:trace>
  <inkml:trace contextRef="#ctx0" brushRef="#br0" timeOffset="11072.2531">19116 3489 1182 0,'0'0'244'0,"0"0"-137"15,0 0-55-15,0 0 2 16,0 0 63-16,0 0 45 16,0 0-23-16,9-8-78 15,-2 5-39-15,6 2-21 16,3-1 0-16,0 2 9 16,4 0 12-16,2 0-7 15,5 0-6-15,5 5-3 16,7 0-5-16,7-1 7 15,2 2-8-15,1-2 1 16,2-1 0-16,-3 1 0 16,-1-1 1-16,-5 0 0 15,-1 1-1-15,-1-3-1 0,-3 2 1 16,4 0-1-16,-2-1 0 16,7 0 0-16,2-1 0 15,4 3 1-15,0-1-1 16,3 1 0-16,-4 2 0 15,1-2 0-15,-2 0 0 16,-2 0 0-16,5-1 0 16,-5-1 0-16,1-1 1 15,-3 0 0-15,-1 1-1 16,-6-2 1-16,-2 1 4 16,-2 0-5-16,-3 2-1 15,-3 0 1-15,-1 0 0 0,2 0-1 16,-2-2 0-1,0 0 1-15,1-1-1 0,2 0-42 16,0 0-63 0,1 0-35-16,-4 0 5 0,-1-2-23 15,-8 0-52-15,-7 2-26 16,-4 0-290-16</inkml:trace>
  <inkml:trace contextRef="#ctx0" brushRef="#br0" timeOffset="16520.3592">8728 4249 646 0,'0'0'387'16,"0"0"-229"-16,0 0-100 15,0 0 1-15,0 0 51 16,0 0-2-16,4 0-15 15,-4 0-28-15,3 0-18 16,-3 0-5-16,0 0 10 16,0 0 18-16,0 0-4 15,3 0-15-15,-3 0-10 16,6 0-23-16,3 0-7 16,9 0 0-16,0 0 5 15,12 0-1-15,1 3-14 16,6 1 0-16,2 1 0 0,6 1 1 15,7 0 0-15,3 1-2 16,5-1 2-16,4 0-2 16,0 0 0-16,5-1 0 15,1 0 0-15,0-1 0 16,-3 0 0-16,-1-1 1 16,-2 0-1-16,-6 0 0 15,2 0-1-15,-5-2 1 16,-4 2 1-16,-2 0-1 15,-4-1 1-15,1 2-1 16,-4-2 1-16,-2 1 1 16,-4 0-1-16,-2 0 0 15,-4 0-1-15,-7-2 1 0,-4 0 0 16,-3 1-1-16,-10-2 1 16,-2 1-1-16,0-1 1 15,-4 0-1-15,0 0 2 16,0 0 4-16,0 0-5 15,0 0-1-15,0-1-89 16,0-10-214-16,0-1-598 0</inkml:trace>
  <inkml:trace contextRef="#ctx0" brushRef="#br0" timeOffset="26642.4334">28836 6546 538 0,'0'0'318'16,"0"0"-155"-16,0 0-112 0,0 0-11 15,0 0 59-15,0 0 85 16,0 3-48-16,0-3-25 16,0 0-19-16,0 0-6 15,0 0-6-15,0 0-30 16,0 0-34-16,0 0-16 16,-8 3 1-16,-7-1 8 15,-4 1 7-15,-5-1-1 16,-4-2 0-16,-5 2 8 15,-3-2-3-15,-4 0-2 16,-6 0 0-16,-4 0 2 16,-2-7-8-16,-3 0-3 15,2 0-8-15,-2-1 0 16,3 1 5-16,-1-2 4 16,2 1 1-16,-3-1-1 15,-2 1-1-15,-3 0-8 0,-2-3 0 16,2 5 1-16,0-3 4 15,3 2-5-15,3 0 0 16,1 2 1-16,6-3-1 16,0 1 0-16,5-3-1 15,1 4 1-15,6-2 0 16,3 1 0-16,2 0-1 16,8 1 1-16,3 2-1 15,8 1 1-15,2 2 0 16,4 1 1-16,3 0-1 15,1 0 1-15,-2 0 5 0,2 0-6 16,-1 0 0-16,-1 4 0 16,1 2 0-1,-1-1 0-15,1 2 5 0,1 2 3 16,0 1 13-16,0 1 6 16,0 4 6-16,0 0-9 15,0 3 2-15,0 2-8 16,0 1 8-16,0 5-2 15,4 1-9-15,-2-1-2 16,1 4-2-16,-3 1 1 16,0 1-3-16,0 2 10 15,0 1-2-15,0 1-1 16,0-3 4-16,0 4 9 0,1 0-8 16,3 0-5-16,-1-2-7 15,0 1-4-15,0 1-4 16,-3 1-1-16,0 0 5 15,0 4 0-15,0 5 4 16,0-1 7-16,-6 0-2 16,-1 1 4-16,1-2 14 15,2-2 10-15,2 3-1 16,2-1-6-16,0-3-17 16,0 3-1-16,0-4-6 15,0-2-1 1,0 1-10-16,0-1 10 0,-3-2-4 15,-3 0-1-15,-3-2-6 0,0-2 0 16,-1-5 0 0,-2-3 0-16,1-5-1 0,1-1 1 15,-2-1 0-15,3 0-1 16,-2-1 1-16,1 3 0 16,1 0 0-16,2-2 0 15,1 0 0-15,3-4-1 16,-3 2 1-16,4-3-1 15,-1-3 1-15,2 1 0 16,-1 1 0-16,1 3-1 16,-1 0 1-16,1 0 0 15,-1 0 0-15,1-4 0 16,-1-1 0-16,1-4 0 16,-1-2 0-16,2-1 0 0,-1 0-1 15,1-3 1-15,0 3 0 16,0-1 0-16,0 0 0 15,0-2 0-15,0 2 0 16,0-2-1-16,0 0 0 16,0 0-1-16,0 0 1 15,0 4-5-15,0-2 1 16,3-1 5-16,4 5 6 16,6-2-6-16,1 2 1 15,4-2-1-15,6 3 1 16,1-2-1-16,4 6-1 15,1-4-5-15,2 2 0 16,1-2 0-16,2 1 4 0,0-3-4 16,1 4-1-16,-3-2-1 15,0-3 7-15,1 3 0 16,2-1 0-16,3-2 0 16,0 5-5-16,2-2 0 15,0 0 5-15,-4 0 0 16,0 0 0-16,-3-1-8 15,1 3 9-15,1-2-1 16,-1 2-7-16,3-1-2 16,2-2-5-16,0 1-9 15,1 3 9-15,0-3 6 16,1 2-9-16,0-1 0 16,1 1 12-16,-4-3-1 0,-2 1 1 15,-1 2 6 1,1-5 0-16,-3 3-1 0,2 0 0 15,0-4 0 1,0 3-26-16,3-3-10 0,1-3-14 16,0 4 20-16,1-4 3 15,-1 3-7-15,-3 0 13 16,-1-2 22-16,-3 5 0 16,-3-3-1-16,-2 0 1 15,0 2 0-15,-2 1-1 16,-1-2-8-16,-2 1 3 15,0 1 5-15,0-2 1 16,-4 3-1-16,1-2 0 16,-4-3 1-16,-4 1-1 15,-3-3 1-15,-3 0 0 0,-2 0 0 16,-4 0 9-16,0 0 3 16,0 0-3-16,0 0-8 15,0-3 0-15,0-4-1 16,0 0 2-16,0 1-1 15,0-7 6-15,0 2-6 16,2-2-1-16,1-3 2 16,1-4 4-16,4 0-6 15,-1 1 2-15,5-4-1 16,-3-1 0-16,2-1 9 16,-1-2-9-16,-1-3 5 15,0-2-6-15,1-3 0 0,2-4 1 16,0-3 0-16,3-2 1 15,0-2 7-15,0-4-8 16,0 2 8-16,1 1-3 16,-1 1 24-16,2 1-17 15,-4 0-7-15,3 3-4 16,-4 1 5-16,2-2 14 16,-2 2 0-16,0 0-8 15,1-1 14-15,1 4-9 16,0 2-6-16,0 0-5 15,-1 4-7-15,-1 1 1 16,-3 2 0-16,1 1 1 16,-2 3 5-16,-2 1 8 15,0 1-13-15,0 1-1 16,-2 2 0-16,-1-1 0 0,2-1 5 16,-1 2-5-16,1-3-1 15,0 3 0-15,-2-1 0 16,1-2 1-16,-4 2-1 15,0 1-1-15,0-2 0 16,0 4 0-16,0 1 0 16,0 1 1-16,0-1 0 15,0 0 0-15,0 1 1 16,0-1 0-16,0 1 0 16,0 2-1-16,0 1-1 15,1 0-5-15,2 2-12 16,-1 0-2-16,-1 1 7 15,1-3 12-15,1-2-13 0,1 3 13 16,1-2 1 0,-1 0 0-16,2 1 0 0,-2 1 1 15,0 2-1-15,-3 3 0 16,-1 0-1-16,0 1-5 16,0 0 5-16,0 1 0 15,0 0 0-15,0 0-8 16,-3-1 3-16,-2 2 4 15,-3 0 1-15,2 0-10 16,-2 3 10-16,1-1-8 16,-3-1 3-16,-3 2-3 15,-3-4-1-15,-5 1 9 0,-6-1 0 16,-7-4 1-16,-8 2-1 16,-3-4 1-16,-5-2 0 15,-4-3-1-15,-4-1 1 16,-2-1-9-16,0 0-1 15,-1 2 4-15,0-4 0 16,-2 8 4 0,-1-1-4-16,-2 3 5 0,-2 3-1 15,4-1-5-15,4 5 1 16,12 0-4-16,12 3-2 16,13 0-27-16,10 0-56 15,6 0-31-15,7 0-68 16,5 0-177-16,11-6-328 0</inkml:trace>
  <inkml:trace contextRef="#ctx0" brushRef="#br0" timeOffset="26762.7543">28611 6467 1938 0,'0'0'385'15,"0"0"-385"-15,0 0-671 16,0 0-108-16</inkml:trace>
  <inkml:trace contextRef="#ctx0" brushRef="#br0" timeOffset="28385.5521">30450 7381 447 0,'0'0'687'15,"0"0"-167"-15,0 0-355 0,0 0 25 16,0 0 12-16,0 0-3 16,0 0-41-16,6-29-49 15,-4 29-33-15,-2 0-14 16,1 0-18-16,-1 0-19 15,0 2-13-15,0 14-5 16,0 8 26-16,-4 11 9 16,0 6-31-16,3 3-10 15,1 1 0-15,0 2 0 16,6-8-1-16,3 1 0 16,1-8-18-16,-2-5-51 15,-4-6-68-15,2-5-60 16,-3-7-320-16,2-4-536 0</inkml:trace>
  <inkml:trace contextRef="#ctx0" brushRef="#br0" timeOffset="28886.8735">30901 7558 664 0,'0'0'277'0,"0"0"-111"16,0 0 47-16,0 0-27 15,0 0-30-15,0 0 10 0,0 0 1 16,-48-26-41-16,26 26-17 16,-2 0-14-16,0 4-21 15,-2 9 14-15,4 3-17 16,4 4-22-16,6 1-28 16,8 1-12-16,4 1-8 15,4 0-1-15,20-4 0 16,10-1-14-16,5-1-122 15,24-7-181-15,-11-4-316 16,-7-6-593-16</inkml:trace>
  <inkml:trace contextRef="#ctx0" brushRef="#br0" timeOffset="29623.3253">31096 7556 1483 0,'0'0'468'16,"0"0"-468"-16,0 0 0 16,0 0 40-16,0 0 47 15,0 0-19-15,0 0 7 16,0 30 29-16,5-10-37 16,-1 5-39-16,-1-2-13 15,0 2 4-15,0-3 2 16,-1-4-20-16,-1-6 7 0,1-1-7 15,-2-9-1-15,0 1 0 16,0-3-1 0,0 0-10-16,4 0 2 0,2-13 9 15,4-2-12 1,5-7 0-16,3-1 11 0,5-6 0 16,-1 4 1-16,-4 1 7 15,-3 7 39-15,-5 3 15 16,-2 5-3-16,-2 2-15 15,-2 4-2-15,-1 2 0 16,-2 1-11-16,3 0-13 16,-1 0-17-16,1 11 1 15,1 2 8-15,-2 4-9 16,-2 3 1-16,-1-2 0 16,0-3 0-16,0-3 0 0,0-2-1 15,0-6-12-15,0 0-13 16,0-2-5-16,0-2 10 15,0 0 8-15,6-2 11 16,1-8 0-16,5-5-24 16,5-4 8-16,1-3 16 15,3-2-7-15,-1 4 1 16,-3 0 7-16,-2 6 0 16,-6 3 27-16,-3 5-10 15,-3 2 20-15,-2 4-4 16,-1 0-11-16,0 0-8 15,0 5-14-15,0 11 0 16,0 7 15-16,0 4-1 0,0 2-2 16,0 1 0-16,0-2-3 15,0-5-8-15,0-4 0 16,2-3-1-16,2-6-8 16,-3-6-47-16,1-4-106 15,-1 0-207-15,1-7-535 0</inkml:trace>
  <inkml:trace contextRef="#ctx0" brushRef="#br0" timeOffset="30165.8181">31566 7249 682 0,'0'0'1267'0,"0"0"-1058"16,0 0-144-16,0 0 37 16,0 0 33-16,0 0-40 15,0 0-42-15,28-11-39 16,-8 11-14-16,-2 0-1 15,-1 5-7-15,-3 4 0 16,-6-3 1-16,-3 4-1 16,-3 0 0-16,-2 0 8 15,0 0 1-15,0 0 14 16,-6 0-5-16,-1-3-2 16,1 3-1-16,1-2 0 15,-1 1 16-15,4-3 8 0,2 3-3 16,0-2-7-16,0 3-4 15,17-1 1-15,5-2-12 16,8-3-6-16,17-1-115 16,-6-3-364-16,-6 0-659 0</inkml:trace>
  <inkml:trace contextRef="#ctx0" brushRef="#br0" timeOffset="31336.5633">29747 6691 360 0,'0'0'7'16,"0"0"-7"-16,0 0-144 0</inkml:trace>
  <inkml:trace contextRef="#ctx0" brushRef="#br0" timeOffset="31561.665">29747 6691 426 0,'11'16'403'16,"-11"-16"-198"-16,0 0-85 16,2 0 32-16,1 0 34 0,1 0 2 15,0-4 23-15,4-1-8 16,4-2-26-16,12 0-84 15,7-4-43-15,9-2-20 16,9-2-17-16,5-2-13 16,3 4-17-16,-3 0-111 15,-1 3-154-15,-15 3-263 16,-15 0-263-16</inkml:trace>
  <inkml:trace contextRef="#ctx0" brushRef="#br0" timeOffset="32484.9172">27471 6340 532 0,'0'0'547'15,"0"0"-467"-15,0 0-35 16,0 0 111-16,0 0-11 16,0 0-24-16,0 0-10 15,82-69 56-15,-48 56-11 0,2 3-59 16,1 0-36-16,-1 0-20 16,-1 2-27-16,-4-1-14 15,3-2-96-15,-12 3-182 16,-4-2-341-16</inkml:trace>
  <inkml:trace contextRef="#ctx0" brushRef="#br0" timeOffset="33537.0432">27848 6162 927 0,'0'0'323'16,"0"0"-241"-16,0 0-59 15,0 0 6-15,0 0 38 16,0 0 6-16,0 0-22 16,94 13-18-16,-70-6-15 15,4 2-17-15,5 0 8 16,5 1-3-16,3-2 10 16,3 2 11-16,-1 2 3 15,2-2-16-15,-5-2-5 16,-1 2-8-16,-2 0 0 15,-4 3-1-15,1-2 1 0,-3 0 0 16,1 0 0-16,1-1 0 16,-1 0 0-16,4 0-1 15,3-1 1-15,1-1 0 16,1 0-1-16,-1 1 1 16,1-2-1-16,-2 0 1 15,-3 1-1-15,-1 0 0 16,-4 1 0-16,-3 0 0 15,1-2 2-15,0 2-2 16,1-2 1-16,3-3 0 16,3 4 1-16,2-2-2 15,0 0-2-15,-1-1-4 16,1-1-8-16,-4 2 8 16,0-2-2-16,-2 3 8 15,-1-4-2-15,-1 3 1 0,-2-2 0 16,0-1 0-16,1-2 0 15,-2 2-7-15,1-3 7 16,0 0 0-16,2 2 0 16,1-2-1-16,1 1-6 15,-2 2 7-15,1-2 1 16,-1 2 0-16,1-2 0 16,3 2 12-16,1 0 4 15,-1-2 6-15,1 1 3 16,0-2-5-16,1 0-7 0,-3 0-11 15,-1 0-2 1,0 0 0-16,-4 0-12 0,-1 0-10 16,-4 0 3-16,-1-2 14 15,-3 1 5-15,-4-2 1 16,-2 1 0-16,-2 1 7 16,-3 1-6-16,-4 0 5 15,-2 0-7-15,-1 0 0 16,-1 0-6-16,0 0 5 15,0 0-11-15,0 0-29 16,-1 0-74-16,-5 0-91 16,-2 0-159-16</inkml:trace>
  <inkml:trace contextRef="#ctx0" brushRef="#br0" timeOffset="33693.9585">30250 6522 598 0,'0'0'1037'0,"0"0"-1037"16,0 0-226-16,0 0-401 0</inkml:trace>
  <inkml:trace contextRef="#ctx0" brushRef="#br0" timeOffset="35119.604">30252 6621 462 0,'0'0'406'0,"0"0"-275"15,0 0-79-15,0 0 37 16,0 0 29-16,0 0-16 16,0 0-17-16,3 0-16 15,-3 0-10-15,0 0-14 16,0 0-18-16,0 0-8 16,0 0 7-16,0 0 10 15,0 0 12-15,0 0-15 16,0 7-3-16,-3 3 68 15,-5 2-21-15,-2 5-10 16,0 4-21-16,2 1-24 16,2 1-8-16,0 1-6 15,0 2-1-15,-1 1 2 16,1 1 7-16,-2 0 2 0,0 1-9 16,0 0 7-16,0 1 8 15,2 0-8-15,0-1 2 16,-1 1-2-16,3-2 0 15,-4 0-4-15,2 0 16 16,0-2-8-16,-1-1-7 16,1-1-4-16,0-1 0 15,0 1 0-15,1-2 0 16,-1 1-1-16,-1-2-7 16,2 2 0-16,-1-1 0 0,0 1 0 15,2-2 0 1,0 3 0-16,-1 1-1 0,3 1 1 15,-1-1 0-15,0 0-1 16,0 2 1-16,-1 0-1 16,-1-2 1-16,1 1 1 15,-2-1-1-15,2-2 0 16,-1-1 7-16,1 2-7 16,0-1 5-16,1-3-5 15,2 4 0-15,-1-3 8 16,2-1 10-16,0 1 3 15,0 1-4-15,-1-2 4 16,-2-3-8-16,0 3-13 16,0 2 1-16,0 1 5 15,0 0 5-15,2 2-3 0,1-3-8 16,0 4 1-16,0-3-1 16,0-2 0-16,0-2 0 15,0-5-1-15,0-2 1 16,0-4-1-16,0-5-1 15,0 0-1-15,-3 1 1 16,-5-2 1-16,0 2 0 16,-2 0 0-16,4-1 1 15,0 0-1-15,2 1 0 16,2-1-16-16,0-1-26 16,2-2-1-16,0 4 9 15,0-3-16-15,0-1-62 16,0 0-99-16,0 0-96 15,0-1-331-15</inkml:trace>
  <inkml:trace contextRef="#ctx0" brushRef="#br0" timeOffset="35502.4748">29923 8207 952 0,'0'0'653'16,"0"0"-574"-16,0 0-72 16,0 0-6-16,0 0 0 15,0 0 25-15,0 0 25 16,0 0 41-16,-8 7 28 0,-1-1 18 16,-2 0-26-16,-2 1-45 15,-2 2-32-15,-3-1-17 16,-2 1-18-16,-2 1 0 15,-3 1-52-15,-4 1-17 16,3-1-15 0,-3 5-2-16,3 0-16 0,1 0 90 15,2 1 0-15,-1 1-37 16,-2-3 22-16,1 4 14 16,2-5-196-16,-2-1 38 15,-6-2-106-15,4-4-37 16,5-4-227-16</inkml:trace>
  <inkml:trace contextRef="#ctx0" brushRef="#br0" timeOffset="35630.7449">29338 8507 570 0,'0'0'767'16,"0"0"-767"-16,0 0-156 15,0 0-38-15,0 0-148 0</inkml:trace>
  <inkml:trace contextRef="#ctx0" brushRef="#br0" timeOffset="35768.0948">29338 8507 770 0,'-116'85'735'0,"112"-85"-639"15,-2 0-96-15,-2 0-137 16,4 0-601-16</inkml:trace>
  <inkml:trace contextRef="#ctx0" brushRef="#br0" timeOffset="37861.6989">27645 6003 548 0,'0'0'842'16,"0"0"-582"-16,0 0-71 16,0 0-7-16,0 0 0 15,0 0-21-15,0 0-45 16,-3-9-41-16,-1 9-42 15,-1 3-10-15,-1 11-9 16,-1 2-2-16,-5 3 0 16,0 5 12-16,-2 1 4 15,-3-3-13-15,2-1-13 16,0-3-1-16,4-3-1 16,3-4-6-16,2-4-75 0,3-1-96 15,3-6-116-15,0 0-213 16,0-6-188-16</inkml:trace>
  <inkml:trace contextRef="#ctx0" brushRef="#br0" timeOffset="38093.7769">27504 5994 1122 0,'0'0'840'0,"0"0"-689"15,0 0-45-15,0 0 66 0,0 0-30 16,0 0-67-16,0 0-32 16,25 13-12-16,-4 7 3 15,0 2-17-15,1 2-17 16,-1-2 0-16,-5-1-98 16,1-2-112-16,-7-5-387 15,-2-4-500-15</inkml:trace>
  <inkml:trace contextRef="#ctx0" brushRef="#br0" timeOffset="41425.2685">27949 5660 85 0,'0'0'140'0,"0"0"-40"16,0 0 14-16,0 0 16 16,0 0-87-16,0 0-43 15,0 0-144-15,0 0-90 0</inkml:trace>
  <inkml:trace contextRef="#ctx0" brushRef="#br0" timeOffset="41972.2163">27838 5960 441 0,'0'0'500'0,"0"0"-372"16,0 0-6-16,0 0 84 15,0 0-10-15,0 0-36 16,0 0-18-16,0 0 6 0,0 0-23 15,0 0-7-15,4 0-17 16,4 0-23-16,5 0-35 16,4 0-23-16,5 0-20 15,3 0-26-15,2-1-60 16,-3-2-25-16,-3 3-57 16,-6 0-42-16,-14 0-50 15,-1 0-126-15,0 0-328 0</inkml:trace>
  <inkml:trace contextRef="#ctx0" brushRef="#br0" timeOffset="42214.1648">27872 5871 687 0,'0'0'373'15,"0"0"-236"-15,0 0 18 16,0 0 27-16,0 0 14 16,0 0-45-16,0 0-35 15,36-3-20-15,-21 3-37 16,0 0-38-16,-1 0-21 16,0 0-107-16,-3 0-233 15,-3 0-481-15</inkml:trace>
  <inkml:trace contextRef="#ctx0" brushRef="#br0" timeOffset="42665.773">28241 5715 1137 0,'0'0'386'0,"0"0"-211"16,0 0 35-16,0 0 32 16,0 0-22-16,0 0-64 15,0 0-52-15,1-24-29 16,-1 24-6-16,0 0-4 16,0 0-27-16,0 4-25 15,0 13-12-15,0 7 10 16,-1 5-4-16,-4 4-7 15,-1 1 0-15,0-1-6 16,0-1-40-16,2-4-73 16,-4 1-69-16,4-6-282 0,-1-7-354 0</inkml:trace>
  <inkml:trace contextRef="#ctx0" brushRef="#br0" timeOffset="43381.5456">28308 5988 557 0,'0'0'1003'15,"0"0"-816"-15,0 0-127 16,0 0 26-16,0 0 84 16,0 0 20-16,0 0-66 15,30 0-69-15,-14-11-34 16,0-1-15-16,1-4-5 16,-2-4 5-16,1-4-6 15,-2-4-23-15,0-4 15 16,-2-7 2-16,-1 1 5 15,-2 0 1-15,-3 7 1 16,-5 7 38-16,-1 9 2 0,0 5-6 16,0 6-1-16,0 1-4 15,0 3 1-15,0 0-13 16,0 0-8-16,0 0-10 16,0 4-10-16,0 8 8 15,0 2 2-15,0 2 1 16,0 1-1-16,0 0 1 15,0-4 1-15,0 0-2 16,0-7 0-16,0 2-7 16,6-5-21-16,2-2-11 15,2-1-17-15,2 0 32 16,3-8 6-16,0-8 8 16,1-5 8-16,1-2 2 0,0-3 2 15,-4 3 10-15,-3 7 20 16,-4 5 31-16,-3 5-11 15,-3 4-22-15,0 2-18 16,0 0-11-16,0 0-1 16,0 9 0-16,-3 8 8 15,-4 6 9-15,1-1-8 16,3 7-8-16,1-2-1 16,2-2-13-16,0-1-87 15,0 1-106-15,-1-5-336 16,1-7-189-16</inkml:trace>
  <inkml:trace contextRef="#ctx0" brushRef="#br0" timeOffset="43953.0038">28775 5723 1343 0,'0'0'884'15,"0"0"-775"-15,0 0-78 16,0 0-4-16,0 0 74 16,0 0-10-16,0 0-39 15,18 52-30-15,-17-38-13 16,-1-3-3-16,0 0-5 16,0-4-1-16,0-3 0 15,0 0-1-15,-3-1-5 0,1-1-12 16,2-2-12-16,0 0 12 15,0 0 8-15,10-10-38 16,6-5-2-16,0-2 36 16,4-1 14-16,-5 2 1 15,-2 4 14-15,-4 4 7 16,-3 3 0-16,-4 1 5 16,-2 4-14-16,0 0-11 15,0 0-2-15,0 0-11 16,0 10 10-16,0 3 0 15,-3-1 1-15,0 1 0 16,0-2 0-16,0-2 0 16,1-4 0-16,2 0-1 15,0-4-26-15,0-1 12 16,0 0 8-16,6 0-18 0,6-8 10 16,4-5-6-16,4-3 15 15,-1 0-1-15,-1 0-2 16,-3 3 9-16,-5 5 7 15,-5 3 14-15,-4 5-5 16,-1 0-14-16,0 10-1 16,0 6 72-16,0 9-15 15,0 2-22-15,0 5-24 16,0 7-12-16,0-8-132 16,0-7-666-16</inkml:trace>
  <inkml:trace contextRef="#ctx0" brushRef="#br0" timeOffset="45541.7388">24285 6500 1200 0,'0'0'277'0,"0"0"-207"16,0 0-58-16,0 0-6 15,0 0 18-15,90 0 27 16,-54 0-6-16,1 2-10 16,3 4-8-16,5-2 15 15,3 5 33-15,4-1 18 16,5 1-25-16,5-1-36 16,15 3-25-16,18 0-5 15,17 5-2-15,3-2 0 16,-20-4 0-16,-23 0 0 15,-23-1 0-15,-4-2 0 0,8 0 1 16,9 5-1 0,3-2 1-16,0 0 1 0,-6-2-1 15,-2-1 8-15,-2-1-8 16,-4-2 1-16,-4-2-2 16,-5 2-7-16,-9-4-57 15,-9 0-14-15,-8 0 5 16,-8 0 5-16,-7 0 30 15,-1 0 12-15,0-4 13 16,-9-2 6-16,-5 2-3 16,-3-2 9-16,-2-1 1 15,-4 3 0-15,0-5 0 16,-2 2 1-16,0-3 2 16,1 1-2-16,2 2 0 15,5-2 0-15,4 4 1 0,6 0 26 16,5 1 34-16,2 4-21 15,2 0-39-15,14 0 8 16,4 6-9-16,5 3 0 16,0 2 1-16,2 1-1 15,1 2 0 1,-1 0 0-16,-1 3 6 0,-2-1 9 16,-5 0 11-16,-4-1-8 15,-5-1-3-15,-7-3-6 16,-3 3-3-16,0-2-7 15,-15 1-1-15,-28-2-133 16,3 1-265-16,0-4-612 0</inkml:trace>
  <inkml:trace contextRef="#ctx0" brushRef="#br0" timeOffset="46299.5293">24696 7236 1423 0,'0'0'181'0,"0"0"-133"15,144 2-39-15,-48-1-7 16,26 5 25-16,13-2 2 16,-9 3-15-16,-8 1-13 15,-19-1 0-15,-2 0 2 16,-8 0-2-16,-11-1 5 0,-17-2-5 16,-12-4 0-16,0 3 0 15,19 0 0 1,0-2-1-16,13-1-1 0,-7 2-23 15,-12-2-6-15,-1 0 9 16,-14 2 8-16,-14-2-10 16,-14 0-11-16,-14 0 7 15,-5 0-50-15,-13 0 56 16,-16 0 21-16,-6-2 1 16,-9-8 0-16,1-1 10 15,1-4 23-15,8 5 23 16,7 1 20-16,9 3 22 0,9 2-7 15,6 3-23-15,3 1-46 16,0 0-23-16,15 0-10 16,5 0 3-16,6 7 7 15,4 2 0-15,2 2 0 16,-1 2 1-16,-1 1 0 16,-2 0 15-16,-3 2 16 15,-7-3 48-15,-3-1-12 16,-7-1-25-16,-7-1-25 15,-1 0-10-15,-6 3-7 16,-19 0-1-16,-35 7-74 16,5-6-239-16,1-3-474 0</inkml:trace>
  <inkml:trace contextRef="#ctx0" brushRef="#br0" timeOffset="47035.4926">25128 7857 1185 0,'0'0'84'0,"93"0"-83"15,-7-3-1-15,32 2 25 16,15 1 75-16,0 0 3 0,-8 0-28 16,-16 6-11-1,-9 2-27-15,-7-1-5 0,-19-2-7 16,-16-2-5-16,-13 0-7 15,-8-3-13-15,2 0 0 16,0 0-7 0,-3 0-21-16,-15-2-8 0,-8-6 36 15,-12-2 1-15,-1 1 30 16,-10-3-21-16,-14 2 3 16,-7 0-6-16,-8 3-5 15,0 0 4-15,2 3-5 16,4-1 9-16,9 3 9 0,11 2 7 15,8 0-2 1,5 0-4-16,2 0-13 0,19 0-1 16,7 7-4-16,7 3-1 15,3 1 7 1,1 1-8-16,0-1 7 0,-5 3 21 16,-4-1 17-16,-8-1 1 15,-8-2-23-15,-8 3-22 16,-6-1-1-16,-8-3 0 15,-14 3 0-15,-11-1 0 16,-31 4-117-16,10-4-198 16,2 1-392-16</inkml:trace>
  <inkml:trace contextRef="#ctx0" brushRef="#br0" timeOffset="47662.1642">25303 8395 1114 0,'0'0'841'15,"0"0"-743"-15,0 0-72 0,0 0-12 16,103 16 11-16,-48-8 16 16,18-2-9-16,21 0-17 15,-4-3-13-15,-10-2-2 16,-11-1-9-16,-16 0-51 15,6 0-42-15,2-10 15 16,-10-1 59-16,-8-2 21 16,-12 2 7-16,-10 2 7 15,-9 0 31-15,-11 2 54 16,-1 3-31-16,0-5-39 0,-16 5-21 16,-2-2 0-16,-4-1 1 15,0 1-1-15,3 2 1 16,6 1-1-16,6 2 11 15,4 0 12-15,3 1-2 16,0 0-14-16,13 0-8 16,8 2-1-16,7 8-1 15,5 0-4-15,3 6-1 16,0 1 6-16,-3 0 0 16,-3 2 1-16,-8 0 23 15,-10-2 8-15,-9-3-3 16,-3-1-3-16,-17-2-6 15,-12-6-6-15,-10 2-13 16,-24-4-77-16,11 0-227 16,10-3-558-16</inkml:trace>
  <inkml:trace contextRef="#ctx0" brushRef="#br0" timeOffset="48673.5282">29455 6833 77 0,'0'0'0'0</inkml:trace>
  <inkml:trace contextRef="#ctx0" brushRef="#br0" timeOffset="49317.6613">27098 6540 320 0,'0'0'61'0,"0"0"-61"0</inkml:trace>
  <inkml:trace contextRef="#ctx0" brushRef="#br0" timeOffset="59918.653">3121 5131 1453 0,'0'0'475'16,"0"0"-403"-16,0 0 12 15,0 0 77-15,0 0 42 16,0-9-26-16,0 9-76 15,0 0-41-15,0 0-12 16,0 0 8-16,0 0-11 16,-3 3-24-16,-3 15-10 15,-3 9 20-15,-6 7 2 16,0 3-24-16,-3 2-3 0,0 1-6 16,2-7-1-16,2-1 1 15,1-6-9-15,4-3-9 16,3-7-9-16,0-2-29 15,2-6-23-15,2-2-46 16,2-2-60-16,0-4-60 16,0 0-224-16,0-6-86 0</inkml:trace>
  <inkml:trace contextRef="#ctx0" brushRef="#br0" timeOffset="60488.2568">3134 4988 1652 0,'0'0'310'0,"0"0"-228"16,0 0-60-16,0 0 38 16,105-39 26-1,-71 34-29-15,2 5-21 0,4 0-23 16,-4 0-6-16,0 10 1 15,-5 2-1-15,-7 1-6 16,-6 6-1-16,-8-3 0 16,-7 5-1-16,-3-2 1 15,-3 2 9-15,-16-1 5 16,-8-1-5-16,-4 2 8 0,-5-3-4 16,-6 0 5-1,2-4-11-15,1-2-5 0,9-5-1 16,5-3 5-16,10-1 3 15,4-3 0-15,6 0-3 16,3 0 6-16,2 0-4 16,0 0-8-16,0 0-9 15,0 0-4-15,2 0 13 16,3 0 5-16,1 0 16 16,-1 0 13-16,1 3-7 15,0 10 22-15,-3 3 30 16,1 7-7-16,-4 5-16 0,0 2 9 15,0-1-12-15,0-2-15 16,0-4 1-16,6-5-5 16,6-4-9-16,3-4-8 15,3-5-8-15,9-5-5 16,3 0-4-16,1-6-62 16,11-25-100-16,-5 4-191 15,-11 0-704-15</inkml:trace>
  <inkml:trace contextRef="#ctx0" brushRef="#br0" timeOffset="69187.0174">2779 7157 1054 0,'0'0'573'16,"0"0"-475"-16,0 0-35 16,0 0 98-16,0 0 41 15,0 0-62-15,0-4-63 16,0 4-25-16,0 0-4 15,0 0-2-15,0 0-7 16,0 6-1-16,0 9 41 16,0 6 2-16,-4 8-32 15,-4 4-9-15,-1 4-10 16,2 1-15-16,-2-2-6 16,4 0-8-16,1 0 0 15,-1 1 0-15,0-1 0 16,-3-4 5-16,5-3-6 0,-3-7-1 15,3-3-6-15,3-5-35 16,0-4-49-16,0-5-56 16,0-4-81-16,0-1-164 15,3-7-227-15,3-6-670 0</inkml:trace>
  <inkml:trace contextRef="#ctx0" brushRef="#br0" timeOffset="70005.8959">2730 7186 821 0,'0'0'592'0,"0"0"-500"16,0 0-19-16,0 0 80 16,0 0 44-16,0 0-62 15,0 0-63-15,12-83 21 0,-6 73 6 16,0 3-35-16,1 0-14 15,2-1-22-15,-1 1-2 16,2 0-6-16,5-2-9 16,1 2-11-16,4 0 0 15,4 4 0-15,4 0 0 16,2 2 0-16,-2 1 0 16,2 0-1-16,0 1 1 15,-9 9-2-15,1 5-4 16,-7 0 6-16,-6 3 0 15,0 2 0-15,-6 0-1 16,-3 1 0-16,0 0 1 16,0-1 0-16,-9-2 0 0,-3 1 0 15,-9-3 0 1,-4 1 1-16,-5-1 0 0,-4-2 0 16,-4-1 1-16,-3-3-1 15,2-3 0-15,0 0 0 16,6 0 1-16,3-4 7 15,8 1 1-15,7-2 8 16,8-2-2-16,4 2 1 16,3-2-8-16,0 0-3 15,0 2-1-15,1-2-5 16,11 2 0-16,0 2 7 16,6-2-5-16,-6-1 4 0,1 3-6 15,-4 1 1 1,-3 2-1-16,0 4 2 0,-3 2 7 15,-1 4 1-15,2 1 11 16,-1 0 0-16,0 2-6 16,0-1-3-16,3-2-2 15,0-1 4-15,6-6-1 16,-3 4 9-16,6-5-7 16,1-5-7-16,5-2-1 15,0-2-7-15,9 0-52 16,3-6-95-16,16-13-124 15,-4 3-365-15,-8-1-324 0</inkml:trace>
  <inkml:trace contextRef="#ctx0" brushRef="#br0" timeOffset="70568.8931">2543 7775 1809 0,'0'0'596'0,"0"0"-541"16,0 0-49-16,0 0 30 16,0 0 23-16,0 0-12 0,84 4-6 15,-18-4-15-15,29 0-17 16,20 0-8-16,12-1 1 15,-23 0 8-15,-26-1-4 16,-29 2-5-16,-10 0-1 16,-5 0-8-16,-4 0-108 15,-12 0-169-15,-12 0-386 16,-6 0-466-16</inkml:trace>
  <inkml:trace contextRef="#ctx0" brushRef="#br0" timeOffset="71162.4567">2761 8038 958 0,'0'0'1087'16,"0"0"-916"-16,0 0-65 0,0 0 93 15,-24 83 8-15,11-47-82 16,1 7-65-16,0 3-39 16,0 1-14-16,0 2-5 15,3-3-1-15,-1-7 1 16,1-5-2-16,1-5 0 15,2-3-49-15,-1-8-88 16,1-5-97-16,3-13-243 16,0 0-264-16,3-1-501 0</inkml:trace>
  <inkml:trace contextRef="#ctx0" brushRef="#br0" timeOffset="71761.5419">2630 8125 1111 0,'0'0'333'16,"0"0"-239"-16,0 0 39 15,0 0 46-15,0 0 1 16,63-74-49-16,-44 65-46 15,0 5-11-15,-2-2-12 16,5 6-13-16,-4 0-15 0,3 0-16 16,0 0-8-16,4 7-8 15,-2 1-1-15,-1-1 0 16,-1 3 0 0,-6 1-1-16,-2-1-20 0,-5 2-12 15,-5 2 12-15,-3 0 19 16,0 0-5-16,-3 1 4 15,-11-2 2-15,-2 3 0 16,-3-3 1-16,-1-2 0 16,2-3 6-16,3-1-6 15,-1-3 1-15,7-1-1 16,6-1 0-16,1-2 14 16,2 0-3-16,0 0-3 15,0 0-8-15,0 0-1 16,0 1 0-16,0 0-6 0,0 2 6 15,5 4 1-15,1 2 13 16,0 2-1-16,4 5 11 16,-1 1 25-16,2 2 5 15,-1 8-2-15,2-4-2 16,-3 2-20-16,3-1-16 16,-3-1 1-16,0-3-2 15,-3-3-12 1,1-4-1-16,-4-5-6 0,2-6-62 15,4-2-100-15,1 0-173 16,-1-10-433-16</inkml:trace>
  <inkml:trace contextRef="#ctx0" brushRef="#br0" timeOffset="72110.4654">3106 8447 1328 0,'0'0'621'16,"0"0"-549"-16,0 0-48 16,0 0 31-16,-27 73 60 15,24-53-56-15,3-4-39 0,0-5-9 16,0-2-4-16,6-3 11 15,10-6 10-15,1 0 30 16,5-6 12-16,-1-9-33 16,0-4-18-16,0-3 14 15,-2 2 17-15,-8 3-8 16,-5 2 4-16,-5 1-22 16,-1 7-24-16,-3-2-20 15,-25 6-63-15,1-1-121 16,2 4-496-16</inkml:trace>
  <inkml:trace contextRef="#ctx0" brushRef="#br0" timeOffset="72663.4972">3786 7813 818 0,'0'0'774'0,"0"0"-608"0,0 0-56 16,0 0 61-16,0 0 28 16,0 0-27-16,0 0-59 15,51 0-21-15,-20 0-34 16,5 0-40-16,3-6-18 15,-3 0-48-15,-5 0-72 16,-10 1-95-16,-9 0-124 16,-6 1-253-16,-6 0-241 0</inkml:trace>
  <inkml:trace contextRef="#ctx0" brushRef="#br0" timeOffset="72899.1208">3800 7695 1465 0,'0'0'574'16,"0"0"-503"-16,0 0-14 15,0 0 56-15,94-2-56 16,-54 0-57-16,11-6-72 15,-5 0-487-15,-10 1-696 0</inkml:trace>
  <inkml:trace contextRef="#ctx0" brushRef="#br0" timeOffset="74142.5324">4669 7596 1460 0,'0'0'275'16,"0"0"-203"-16,0 0-7 15,0 0 129-15,0 0-19 16,0 0-55-16,0 0-33 16,26-10-20-16,-14-1-15 15,-3-2-4-15,4-4-8 16,-1-4-8-16,-3-6-13 16,1-6-13-16,-2-7-5 15,-5-1-1-15,0-4 2 0,-3 2 4 16,0 6 0-16,0 11 15 15,0 6 19-15,-3 10-1 16,3 4-14-16,-3 3-14 16,3 2 2-16,0 1 5 15,0 0-5-15,0 0-4 16,0 0-9-16,0 0-1 16,0 7-5-16,0 9 6 15,3 5 6-15,9 4-5 16,1 5 8-16,7 3-8 15,2 0 0-15,5 0 1 16,1-3-2-16,2-4 0 0,0-5 0 16,1-2 0-16,-1-6 0 15,-3-5-1-15,-6-6-6 16,1 2 7-16,-4-4-1 16,-3 0 0-16,0-7 0 15,0-9 0-15,-6 2-7 16,3-6 8-16,-5-3 1 15,-2-3 5-15,-5-7 3 16,0 2 0-16,0-4 0 16,-3-2 1-16,-5 4 8 15,-5-2 3-15,1 4-7 16,0 5-2-16,0 4 0 16,3 1 4-16,3 7 2 15,3 6-18-15,3 1 0 16,0 7-31-16,0 0-38 15,3 0-69-15,12 10-76 0,-3 5-338 16,-3-4-360-16</inkml:trace>
  <inkml:trace contextRef="#ctx0" brushRef="#br0" timeOffset="75051.5943">5591 7308 563 0,'0'0'1066'0,"0"0"-821"15,0 0-111-15,0 0 39 16,0 0 7-16,0 0-67 16,0 0-67-16,17-4-13 15,-11 14 31-15,4 1-18 16,-1 2-26-16,-4 1-10 15,1-2-4-15,-3 2-5 16,-3-1 5-16,0-1-6 16,-6-1-6-16,-8-1 6 0,-5-3-1 15,-2 0 1 1,0-5 2-16,2-2-1 0,2 0-1 16,7 0 0-16,1-9-1 15,6-8-27-15,3-3-13 16,0-7-3-16,0-5 4 15,9-2-2-15,4 0 2 16,-1 2-5-16,-4 3 26 16,2 8 18-16,-7 4 1 15,0 5-1-15,0 2 1 16,0 3 1-16,-3 1 19 16,3 3 4-16,-3 0 0 15,3 0 3-15,-3 3 2 16,3 0-5-16,2 0-14 15,2 0-2-15,5 6 5 0,0 3 10 16,9-1 0-16,-2 1 0 16,4-2 1-16,-1-2 1 15,5-3-10-15,-2 0-8 16,-1-2 7-16,-3 0-4 16,-2 0 2-16,-5 0-1 15,2-5-4-15,-7-3 6 16,0-1-2-16,-3 5-10 15,-3-2 1-15,-3 2-2 16,0 4-1-16,0 0-36 16,0 0-57-16,0 10-125 15,-6 1-358-15,-3-1-443 0</inkml:trace>
  <inkml:trace contextRef="#ctx0" brushRef="#br0" timeOffset="75594.2674">5969 7651 1358 0,'0'0'381'0,"0"0"-280"15,0 0-36-15,0 0 68 16,-97 0 21-16,42 0-59 16,-24 3-40-16,-27-3 3 0,-34 0 44 15,-14 0 7-15,-1 0 1 16,11 0-28-16,15 0 12 15,12 0-24-15,26 0-31 16,27 0-21-16,24 0-12 16,22 0-6-16,3 0-1 15,9 0-41-15,6 0-78 16,33 0-110-16,9 0-311 16,4 0-321-16</inkml:trace>
  <inkml:trace contextRef="#ctx0" brushRef="#br0" timeOffset="76375.7709">5105 8045 1415 0,'0'0'483'0,"0"0"-400"16,0 0 79-16,0 0 45 16,0 0-47-16,0 0-68 15,0 0-22-15,3 36-16 16,-3-13-29-16,0 4-11 16,0-1-7-16,0 3-5 15,-3-2-1-15,-3-4 1 16,-1 0-1-16,1-6 1 15,0-4 0-15,1-6-1 16,2-2 1-16,0-3 5 16,3-2-1-16,-4 0 0 0,4-13-6 15,0-7-12-15,0-7-2 16,10-9 6-16,4-8 1 16,2-8-8-16,4-5-15 15,-1-2-4-15,5 3 4 16,-6 3 21-16,1 13 9 15,-3 7 11-15,-2 9 1 16,-2 9 4-16,-2 2 3 16,1 6 10-16,-2 1-1 15,4 6 0-15,-4 0-7 16,2 0-12-16,-1 13 0 16,2 9 6-16,1 5 5 15,-4 6 4-15,-1 1-4 0,-5 4-5 16,0-1 8-16,-3-4-4 15,0 3 2-15,0-6-1 16,0 4 1-16,-6-4-5 16,-2-5-1-16,-1 2-9 15,-1-8-5-15,1 1 0 16,3-6-1-16,1-5 0 16,0-2-40-16,3-1-56 15,1-6-84-15,-1 0-88 16,-1-10-378-16,3-5-980 0</inkml:trace>
  <inkml:trace contextRef="#ctx0" brushRef="#br0" timeOffset="76566.3487">5183 8042 1137 0,'0'0'935'0,"0"0"-826"16,0 0-80-16,0 0-7 15,110 0-22-15,-52-3-102 16,-13-5-432-16,-6-2-617 0</inkml:trace>
  <inkml:trace contextRef="#ctx0" brushRef="#br0" timeOffset="78564.4864">2667 6776 833 0,'0'0'376'0,"0"0"-252"16,0 0-60-16,0 0 26 0,0 0 19 15,0 0-14-15,0 0-31 16,0 0-14-16,0 0 10 15,3 0-6-15,-3 0-6 16,0 4 2-16,3 5 94 16,-3 2-47-16,0 0-40 15,0 3-16-15,0-1-11 16,0-2 2-16,0-2-2 16,0-2-11-16,0-4-8 15,0-3 1-15,5 0 1 16,7 0 5-16,7-12 38 15,8-6-21-15,6-7-16 16,4 0-18-16,5-6-2 16,1 3-30-16,-4 3-44 15,-5 11-69-15,-7 8-122 0,-9 5-261 16,-12 1-533-16</inkml:trace>
  <inkml:trace contextRef="#ctx0" brushRef="#br0" timeOffset="90537.2444">6594 7679 535 0,'0'0'262'0,"0"0"-44"16,0 0-63-16,0 0 42 0,0 0-16 15,0 0-5 1,5 0-18-16,-5 0-42 0,0 0-19 16,0 0-10-16,-8 0 4 15,-7 0 11-15,-1 0-41 16,-8 4-22-16,-1 2-24 15,-1-2-8-15,1 2-6 16,1-3 0-16,6-2-1 16,6 0 0-16,9-1-6 15,3 0-13-15,0-2-17 16,14-10-53-16,2-3 6 16,6 1 52-16,-2 1 21 15,-4 3-3-15,-4 3 11 0,-4 4 2 16,-1 0 12-1,-4 3 3-15,-3 0-7 0,0 0 6 16,0 0-5-16,3 0 18 16,0 6 14-16,0 1-10 15,0 0-10-15,3 0-2 16,-3 0-7-16,-3-1-4 16,0 1-7-16,0-1-1 15,0-2-1-15,-3 2 1 16,-6-3 0-16,3-1 0 15,-3 0-8-15,3-2-2 16,5 0 10-16,-1 0 0 16,2-6-11-16,0-4-12 15,0-1 11-15,3-3-4 0,6 5 0 16,-3-1 14-16,3 4 2 16,-3 1 1-16,-3 1 10 15,1 3 5-15,-1-3 3 16,0 4-4-16,2 0-2 15,4 0 1-15,1 0 17 16,2 0-3-16,2 5-8 16,-4 3 0-16,-1 3 4 15,-3 4-2-15,-3 3 14 16,-3 1-2-16,0 1-7 16,-6 0-13-16,-9 0-7 15,-6-1-6-15,-1-4-1 16,-5-1-41-16,3-3-76 15,-3-1-128-15,-6 0-247 0,8-4-64 16,4-2-222-16</inkml:trace>
  <inkml:trace contextRef="#ctx0" brushRef="#br0" timeOffset="91020.3921">6576 7440 1689 0,'0'0'685'15,"0"0"-605"-15,0 0-60 16,0 0-10-16,0 0-1 15,0 0-9-15,0 0-113 16,0 14-179-16,0-8-439 0</inkml:trace>
  <inkml:trace contextRef="#ctx0" brushRef="#br0" timeOffset="93834.4277">8835 7246 1426 0,'0'0'322'16,"0"0"-141"-16,0 0 32 15,0 0 1-15,0 0-40 16,0 0-52-16,0 0-28 16,0-7-27-16,0 7-21 15,3 0-15-15,-3 10-13 16,3 9 44-16,0 5-19 16,-3 5-11-16,0 2-6 15,0 1-8-15,0 4-9 16,0-5-8-16,0 2 0 15,0-2 0-15,-3-3 0 0,-3-2-1 16,3 0 0 0,-3-7-7-16,2-4-23 0,1-2-18 15,3-4-19-15,-3-6-60 16,3 2-60-16,0-5-96 16,-3 0-189-16,3 0-220 0</inkml:trace>
  <inkml:trace contextRef="#ctx0" brushRef="#br0" timeOffset="94549.0584">8768 7252 373 0,'0'0'365'0,"0"0"-145"16,0 0 10-16,0 0 25 16,0 0-11-16,0 0 8 15,28-74-41-15,-25 68-38 16,0 1-34-16,0 1-35 16,3-2-31-16,2-1-28 15,5 0-26-15,5-3-17 16,6 1-1-16,-2 1-1 15,5 2 0-15,-1 5-6 16,-1 1 6-16,-1 0-2 16,-2 4 1-16,-4 13-7 0,3 0 7 15,-5 4-1 1,-3 0 1-16,1 5 0 0,-5-3-7 16,0-3 7-16,-6 0 1 15,0 1-2-15,-3-5 1 16,0 2-7-16,0-2 7 15,-12-4-6-15,-4 1 7 16,-4-4 0-16,-5-2 1 16,-2-3 0-16,-1 0-1 15,4-2 2-15,3-2 5 16,3 0 8-16,6 0 3 16,6 0-2-16,2 0 2 15,1 0 0-15,3 0-6 16,0 0-3-16,0 0-7 0,0 0-1 15,0 0-1-15,0 0 0 16,3 4 0-16,4 3 0 16,-1 3 9-16,0 0 9 15,0 5 10-15,0-1 2 16,-1 6-3-16,2 0-5 16,2 0 4-16,-3 2-4 15,7-1-10-15,-4-2-3 16,-1-5-8-16,2-2 0 15,-4-5-1-15,0-1-1 16,3-5-11-16,3-1-42 16,-3 0-90-16,6-13-130 15,-2 0-363-15,-6 0-227 0</inkml:trace>
  <inkml:trace contextRef="#ctx0" brushRef="#br0" timeOffset="94955.8769">9205 7586 1109 0,'0'0'316'16,"0"0"-153"-16,0 0 54 0,0 0 30 15,0 0-76 1,0 0-67-16,0 0-14 0,-3 13 1 16,0 1-30-1,0-2-27-15,3 4-15 0,0-3-5 16,0-2-8-16,9-1 0 16,3-3 1-16,3-4 1 15,3-3-7-15,-2 0 7 16,1 0-7-16,-1-11 7 15,-7-1-1-15,1-1-5 16,-10-1 5-16,0 4 5 16,0 0-11-16,-4 1-1 0,-8 5-13 15,-3 1 4 1,-3 3-39-16,-7 0-169 16,1 5-441-16,9 2-348 0</inkml:trace>
  <inkml:trace contextRef="#ctx0" brushRef="#br0" timeOffset="95330.6098">9647 7513 1272 0,'0'0'709'0,"0"0"-548"15,0 0 33-15,0 0 14 16,0 0-22-16,0 0-77 15,0 0-57-15,58-7-33 16,-25 5-7-16,-2 1-12 16,2-2-1-16,-6 3-7 15,-8 0-21-15,-7 0-61 16,-6 0-70-16,-6-1-86 0,-6-1-410 16,-6-5-514-16</inkml:trace>
  <inkml:trace contextRef="#ctx0" brushRef="#br0" timeOffset="95545.6811">9611 7380 1785 0,'0'0'493'0,"0"0"-403"15,0 0 54-15,0 0 25 16,0 0-89-16,88-2-80 16,-46 2-1-16,-8 0-242 0,-7 0-595 15</inkml:trace>
  <inkml:trace contextRef="#ctx0" brushRef="#br0" timeOffset="98963.6961">10448 7215 393 0,'0'0'937'0,"0"0"-702"16,0 0-78-16,0 0 55 16,0 0 35-16,0 0-41 15,0 0-62-15,-3-9-27 16,3 9-21-16,0 0-11 15,0 0-11-15,0-3-14 16,3 2-22-16,10-2-20 16,4 0-6-16,8-1-11 15,5 0 1-15,-2 1-2 16,-1 3-1-16,0 0 0 16,-9 0-1-16,-2 3-4 0,-5 5-1 15,-2 2 1 1,-5-1 0-16,-4 2-2 0,0-1 2 15,0 0 5-15,-10 1 0 16,-4 0 0-16,-5-1 1 16,-5 3 0-16,3-3 1 15,-3-2 0-15,8-2 6 16,4-3-6-16,6 1 4 16,3-2-5-16,3-1 0 15,0 2-2-15,0 2-7 16,0 2 9-16,6 2 0 15,3 0-1-15,4 1 1 16,1-1-2-16,-2-2-7 16,4 3 3-16,-4 0 6 15,3-1 0-15,-3-1 0 16,-6 2-1-16,1-1 1 0,-7 2-1 16,0 1 1-16,0-1 1 15,-10-1 0-15,-11 2 10 16,-9-1 7-16,-3-1-5 15,-6-3-2-15,7-2-2 16,-1-1 10-16,9-1-13 16,9-3 1-16,9 0-6 15,3 0-1-15,3 0-12 16,0 0-31-16,0 0-59 16,15 0-107-16,3 0-508 15,-3-4-325-15</inkml:trace>
  <inkml:trace contextRef="#ctx0" brushRef="#br0" timeOffset="104554.116">11023 7215 1008 0,'0'0'281'16,"0"0"-43"0,0 0-4-16,0 0-36 0,0 0-27 15,0 0-33-15,0 0-18 16,-7-9-27-16,7 6-21 15,0 3-7-15,0 0-20 16,0 0-14-16,0 0-16 16,0 5-6-16,-3 9 9 15,-7 7 34-15,-2 4-10 16,-6 6-9-16,3 1-8 16,-4 0-12-16,2-4-6 15,1-1-6-15,4-5-2 16,-3-2 1-16,6 0 0 0,-3-6 0 15,5-4-13-15,1-5-49 16,2 0-84-16,4-5-61 16,0-5-153-16,7-5-371 15</inkml:trace>
  <inkml:trace contextRef="#ctx0" brushRef="#br0" timeOffset="104823.2462">10828 7239 1452 0,'0'0'402'0,"0"0"-273"16,0 0 19-16,0 0 40 16,0 0-6-16,0 0-53 15,0 0-50-15,-4-10-25 0,4 27 21 16,0 5 16-16,0 5-39 15,0 3-23-15,11-2-16 16,5 0-11-16,6-1-1 16,2-2-1-16,-2-1-21 15,1-1-45-15,-7-3-41 16,-4 0-102-16,0-7-119 16,-9-4-493-16</inkml:trace>
  <inkml:trace contextRef="#ctx0" brushRef="#br0" timeOffset="105095.4104">11149 7232 1850 0,'0'0'267'0,"0"0"-187"15,0 0 10-15,0 0 92 16,0 0 16-16,0 0-56 16,0 0-47-16,9 97-47 15,-6-68-33-15,6 1-15 16,-3-1-2-16,0-6-58 0,0-3-102 16,4 0-157-16,-4-4-331 15,-2-8-290-15</inkml:trace>
  <inkml:trace contextRef="#ctx0" brushRef="#br0" timeOffset="105515.7873">11383 7212 1681 0,'0'0'481'0,"0"0"-419"15,0 0-13-15,0 0 85 16,0 0 57-16,0 0-59 16,-68 87-38-16,59-54-44 0,1-1-19 15,8-2-15-15,0 0-2 16,4-3-14-16,13-8 8 16,4 1-8-16,0-6 6 15,1-5-6-15,1-5 0 16,2-4-12-16,-4 0-10 15,-3-9-2-15,3-9 9 16,-8-2 9-16,-4-4 6 16,-6-2 1-16,-3-3 0 15,0-1 0-15,-19 2 0 16,-1 1 0-16,-8 4 1 16,1 3 3-16,2 4-5 15,7 7-1-15,3 3 0 0,9 3-61 16,3 2-97-16,3-3-91 15,0-2-239-15,3 1-114 0</inkml:trace>
  <inkml:trace contextRef="#ctx0" brushRef="#br0" timeOffset="105740.8581">11458 7048 1562 0,'0'0'385'0,"0"0"-246"16,0 0-19-16,0 0-24 15,0 0 53 1,0 0-31-16,110-14-35 0,-77 14-26 16,-3 0-32-16,-2 0-18 15,-5 2-7-15,-7 2-75 16,-4-1-155-16,-9-3-457 0</inkml:trace>
  <inkml:trace contextRef="#ctx0" brushRef="#br0" timeOffset="106222.8867">11941 6799 1377 0,'0'0'260'16,"0"0"-50"-16,0 0 21 16,0 0-28-16,0 0-26 15,0 0-34-15,0 0-27 16,-46 18-19-16,31 0-32 15,-1 5-24-15,5 2-15 16,2 5-10-16,5 2-2 16,4 1-13-16,0 0 0 15,8-3 1-15,11-4-1 0,0-5 0 16,5-7-1-16,-3-4-1 16,3-9-11-16,1-1 1 15,-4 0-2-15,-3-14 2 16,-4-2 10-16,-4-4-11 15,-7 1 3-15,-3-1 9 16,-7 5 1-16,-13 3 1 16,-1 3-1-16,-9 6 9 15,0 3-10-15,2 0-6 16,-5 16-34-16,6-3-202 16,8 1-606-16</inkml:trace>
  <inkml:trace contextRef="#ctx0" brushRef="#br0" timeOffset="109166.6355">12711 7020 1033 0,'0'0'375'16,"0"0"-240"-16,0 0-65 16,0 0 104-16,0 0 23 15,0 0-28-15,0 0-35 16,0 1-25-16,0-2-19 15,0-1-10-15,0-2-11 16,0 1-23-16,-10-4-22 16,-2 2-8-16,-2-3 1 15,-5 1-7-15,-7 1-2 16,3 0 2-16,-4 2-2 16,3 1 0-16,-3 3-2 0,-3 0 14 15,2 0 1 1,1 3 9-16,-1 10 1 0,1 1 2 15,6 5 7-15,3 0-17 16,6 2-7-16,5 3-4 16,7-1 2-16,0 2 2 15,10-1-3-15,5 0-5 16,9-2-1-16,-4 0-5 16,5-1-2-16,-3-3 0 15,-1-1-1-15,-3-6 1 0,-4-1-15 16,6-1-33-1,-5-7-69-15,12-2-114 0,-4-11-336 16,-1-1-331-16</inkml:trace>
  <inkml:trace contextRef="#ctx0" brushRef="#br0" timeOffset="109564.9971">12947 7433 1352 0,'0'0'303'16,"0"0"-129"-16,0 0 43 16,0 0 20-16,-106 5-38 15,60-3-71-15,-5 1-36 16,-9 0-28-16,-4-3-3 16,-21 0-10-16,-18 0-27 15,-20-10-14-15,15-2-9 16,23 5 0-16,34 1 0 15,19 4-1-15,9 2 0 16,0 0-2-16,10 0-5 16,7 0-12-16,6 2-40 0,0 4-30 15,30 1-72-15,-6-3-151 16,3-1-401-16</inkml:trace>
  <inkml:trace contextRef="#ctx0" brushRef="#br0" timeOffset="110233.7621">12477 7599 447 0,'0'0'813'0,"0"0"-663"16,0 0 4-16,0 0 66 16,0 0 30-16,0 0-76 15,0 0-44-15,9 0-13 16,-21 0-10-16,-8 3-4 15,1 1-32-15,-7-1-17 16,0 2-11-16,0 1-14 0,4-1-20 16,2 1 0-16,6-2 1 15,5 2-1-15,6-2-9 16,3 2-8-16,0-3 8 16,0 4 6-16,9-3-5 15,4 2-1-15,4-2-5 16,2 0-5-16,2 2 10 15,0-2-2-15,-1 2-4 16,3 1 6-16,-4-1-1 16,1 3 1-16,-5-2 0 15,-1 3 0-15,-1 0 1 16,-6 0-1-16,-4 0-1 16,-3-3 1-16,0 3 0 0,0-1 1 15,-16 2 10 1,-5-3 15-16,-6 0 12 0,-10 1-5 15,-2-2-2-15,-3-4-8 16,-1 0-16-16,7-3 8 16,2 0-10-16,10 0-5 15,9 0 0-15,9-5-9 16,1 0-40-16,5-4-52 16,8-1-111-16,4 1-165 15,4 4-637-15</inkml:trace>
  <inkml:trace contextRef="#ctx0" brushRef="#br0" timeOffset="118636.8945">13360 7489 945 0,'0'0'762'16,"0"0"-608"-16,0 0-94 15,0 0 37-15,0 0 74 16,0 0 8-16,6 0-45 15,3 0-45-15,6 0 2 16,-3 0-7-16,-1 0-13 16,1 1-5-16,4 2-15 15,1-2-18-15,6 2-17 16,5 0-8-16,2-3-8 16,3 3-6-16,-4-3-36 15,0 0-49-15,-11 0-19 0,0 0-54 16,-3 0-65-1,-4-7-237-15,-5-3-154 0</inkml:trace>
  <inkml:trace contextRef="#ctx0" brushRef="#br0" timeOffset="118905.301">13390 7397 929 0,'0'0'541'0,"0"0"-393"16,0 0 32-16,0 0 58 15,0 0-52-15,0 0-34 16,0 0-49-16,51 0-62 15,-17 0-41-15,0 0-93 16,8 0-199 0,-9 0-351-16,-11-3-693 0</inkml:trace>
  <inkml:trace contextRef="#ctx0" brushRef="#br0" timeOffset="124669.2061">19032 2249 590 0,'0'0'166'0,"0"0"-132"16,0 0-21-16,0 0 16 16,0 0-29-16,0 0 0 15,0 0 0-15,-6-24 21 16,2 20 198-16,-3 0-86 15,0-4-85-15,0 3 2 16,-2-1-16-16,-3-3-11 16,2 1 7-16,-7 2-5 15,4 0-5-15,-3 1-7 0,3 1-5 16,1 3 3-16,1-1-9 16,2 2-2-16,-1 0-18 15,0 0 18-15,3 0 8 16,-1 0-7-16,1 0 10 15,0 3-10-15,-4 0 1 16,2 1 0-16,-3-1-1 16,2 2 0-16,-4-2 0 15,-2 1 1-15,1 2-1 16,-2 0-1-16,4 2-13 16,0 0 13-16,4 3 14 15,1 3-12-15,1 0-2 16,4 3 13-16,0 3 4 0,0-2-8 15,1 2-3 1,2-1-5-16,0-3 0 0,0 0 0 16,-1-2 0-16,1-1-1 15,0 1 2-15,0 1-1 16,0 0 8-16,0 2 7 16,0 2 2-16,0-2-2 15,0 1-8-15,0-1-2 16,0-2-5-16,3 3-1 15,-2-3 1-15,1-1 0 16,1 0 0-16,0-1-1 16,4 1-1-16,-2-1 1 15,4 0 0-15,-3-2 1 16,-2 0 0-16,2-1 2 16,-2-2-2-16,-1 2 0 0,0-1-1 15,0-1 1-15,-1 2-1 16,3-2 1-16,-2 0 0 15,4-1 0-15,-1 1 0 16,0-1 0-16,3 2-1 16,2-2 2-16,-1-2-1 15,-1 1 0-15,-3-1 0 16,1 1 1-16,-4-4-2 16,0 0 0-16,-2 0-3 15,1-1 2-15,1 1 0 0,0 1 1 16,2-1 0-1,2 1 0-15,-1-1 1 0,1-1 0 16,1 1 0-16,-1-2 2 16,0 0-2-1,0 0 0-15,2 0 0 16,-5 0 0-16,5 0 0 0,0 0-1 16,2-2-6-16,-1-2-1 15,-1-2 5-15,0 0-4 16,2-1 6-16,-1-1 0 15,-4 1 1-15,1-2 0 16,0 2 9-16,-1 0-1 16,-1 1-8-16,-1 0 0 15,1-1 0-15,0-1 0 16,-2-1-1-16,4-2 1 0,-4 0 6 16,0-1-6-16,1-2 0 15,-1 0 8-15,2-3 7 16,-1 2 6-16,3 0 4 15,0-1-8-15,-1 1-11 16,0 1-6-16,-3 1 0 16,0 3 20-16,1 0-4 15,-3 2 13-15,1-1 11 16,-2 2-17-16,1 0-16 16,-1 0-2-16,0-1-5 15,0-2 8-15,0-3 8 16,0-2 11-16,0-4 4 15,0 0-4-15,0-4-18 0,0 2-8 16,3 1 0 0,2 2 4-16,-2 2-5 0,0 4 0 15,-2 0 0 1,3 2 0-16,-4-1 18 0,3 0 20 16,-3 1-6-16,0-3 25 15,0 2-11-15,0 0-13 16,-8-2-3-16,0 2-3 15,1-1-14-15,-2 2-8 16,5 3 1-16,-2 0 5 16,3 1-5-16,3 1-6 15,-3 1 1-15,3 1 7 16,0 1-8-16,0 0 0 16,0 2-1-16,0 0 0 15,0 0-6-15,-4 0-3 0,3 0-1 16,-2 0-2-16,-3 0 11 15,2 0 0-15,-1 0 1 16,2 0-2-16,2 0-109 16,1 0-177-16,0 0-227 15,0 0-162-15</inkml:trace>
  <inkml:trace contextRef="#ctx0" brushRef="#br0" timeOffset="124803.0508">19007 2142 322 0,'0'0'255'15,"0"0"-255"-15,0 0-39 0,0 0-337 0</inkml:trace>
  <inkml:trace contextRef="#ctx0" brushRef="#br0" timeOffset="124947.3581">19007 2142 614 0,'19'-6'272'15,"-20"5"-183"-15,-2-1-64 16,3 2-25-16,0-1-101 16,0 0-628-16</inkml:trace>
  <inkml:trace contextRef="#ctx0" brushRef="#br0" timeOffset="127147.6776">15061 7044 560 0,'0'0'13'0,"0"0"-13"15,0 0 369-15,0 0-89 16,0 0-83-16,0 0-47 16,0 0-9-16,-30-1 51 15,30 1 8-15,0 0-45 16,0 0-38-16,0 0-23 0,0 0-23 16,0 0-25-16,0 0-3 15,0 0 1 1,0 0-19-16,4 0-25 0,10 0-1 15,4 0-32-15,6 0 0 16,1 0 4-16,2 0 8 16,-3 0 1-16,0 1 3 15,-8 3 9-15,-4 1 7 16,-4-4-5-16,-4 3 5 16,-1-2-5-16,-3 1-3 15,0 1 2-15,-7 1 7 16,-6 1 0-16,0 0 9 15,-6 2-8-15,-1-1 0 0,4 1 6 16,-2-2 2 0,6 3-8-16,3-4 5 0,2 1-6 15,7 1-1-15,0-1-6 16,0 1 6-16,10-1-15 16,3 3-18-16,10 0-5 15,-2 0 14-15,3 1 3 16,-5 2 10-16,-2-2 0 15,-4 7-4-15,-4-5 8 16,-6-1 7-16,-2 2 1 16,-1-3-1-16,0-3 1 15,-1 0 2-15,-8 0 24 16,-7-3 11-16,-3-2 18 16,-1-2-7-16,-6 0-8 15,7 0-19-15,-4 0-20 16,10 0-1-16,3-2-67 15,10-6-108-15,0 1-394 0,10 0-1015 0</inkml:trace>
  <inkml:trace contextRef="#ctx0" brushRef="#br0" timeOffset="128553.343">15643 7024 352 0,'0'0'173'0,"0"0"607"16,0 0-509-16,0 0-84 16,0 0-1-16,0 0-19 15,0 0-26-15,3-3-40 16,0 3-24-16,-3 0-10 15,0 0-12-15,0 0-6 16,0 0-4-16,0 0-23 16,-3 12-1-16,-11 5 24 15,-2 5 8-15,-7 5-18 16,4 1-16-16,-3 2-8 0,1-1-2 16,3-2 0-16,-2-1-2 15,7-4-5-15,0-2-1 16,0-6 1-16,3 0-1 15,6-5-1-15,1-3-8 16,0-5-40-16,0 2-50 16,3-3-60-16,0 0-65 15,6-6-248-15,1-4-158 0</inkml:trace>
  <inkml:trace contextRef="#ctx0" brushRef="#br0" timeOffset="128849.8844">15464 6990 7 0,'0'0'1416'0,"0"0"-1190"15,0 0-115-15,0 0 2 16,0 0 64-16,0 0 16 15,0 0-40-15,19-2-20 16,-15 17-9-16,-1 6-8 16,2 2-16-16,3 4-30 15,-1 5-29-15,5 2-25 16,5 1-8-16,5-2-8 16,0-3-55-16,8-3-121 0,-8-7-159 15,-5-4-485-15</inkml:trace>
  <inkml:trace contextRef="#ctx0" brushRef="#br0" timeOffset="130315.9404">15821 6977 652 0,'0'0'0'0,"0"0"635"16,0 0-386-16,0 0-75 15,0 0 20-15,0 0-6 0,0 0-28 16,0-6-35-16,0 6-35 16,0 7-17-16,0 8 52 15,0 6-14-15,0 5-41 16,0 5-39-16,0 1-18 15,0 1-7-15,0-1-6 16,0-4-40-16,2 0-59 16,-1-7-62-16,6 2-128 15,-4-6-332-15,0-4-190 0</inkml:trace>
  <inkml:trace contextRef="#ctx0" brushRef="#br0" timeOffset="130787.1476">15986 6985 920 0,'0'0'648'0,"0"0"-565"16,0 0-53-16,0 0 88 15,0 0 128-15,0 0-24 16,0 0-53-16,-23 59-35 16,19-36-30-16,-1-1-26 15,4 5-25-15,-1 0-27 16,2 0-16-16,0 2-8 16,0-3-1-16,0-5 0 0,2-3 5 15,4-7-6-15,6-1 0 16,0-4-8-16,0-6-8 15,9 0-7-15,-2-3-6 16,-3-10-3-16,4-4-4 16,-7-2 2-16,0-5 21 15,-3-2 12-15,-4 1 0 16,-6-3 1-16,0 4 12 16,0 0 6-16,-3 4 16 15,-8 3-1-15,-2 2-19 16,1 3-13-16,0 2-1 15,1 3 0-15,5 2-28 16,3 2-41-16,2 1-38 0,1-2-76 16,0 1-173-16,9-2-263 15</inkml:trace>
  <inkml:trace contextRef="#ctx0" brushRef="#br0" timeOffset="131098.6571">16220 6822 1094 0,'0'0'708'0,"0"0"-565"15,0 0 4-15,0 0 28 16,0 0-13-16,0 0-64 16,0 0-63-16,65 0-24 15,-30 0-10-15,1-1-1 16,-6 1-15-16,-7 0-53 16,-4 0-73-16,-9 0-189 15,-4 0-289-15,-6 0-727 0</inkml:trace>
  <inkml:trace contextRef="#ctx0" brushRef="#br0" timeOffset="131653.0985">16691 6600 1374 0,'0'0'186'16,"0"0"-116"-16,0 0 4 15,0 0 105-15,0 0 23 0,0 0-55 16,0 0-45-16,3-5-31 15,-3 5-25-15,0 0-19 16,0 0-18-16,0 9-9 16,-10 5 8-16,0 8 6 15,-2 2 6-15,-1 5-10 16,3 0-4-16,6 2-5 16,2-1 4-16,2 0-5 15,0-4 0-15,3-2 0 16,9-2 0-16,2-8 0 15,5-4-8-15,-3-4-12 16,10-4-5-16,-6-2 4 0,2 0-4 16,-3-11 9-1,-5-4 8-15,-4 2 8 0,-7-3 13 16,-3 3 14-16,0 0 16 16,-9 5-1-16,-14 1-13 15,0 1-5-15,-4 4-18 16,-2 2-6-16,7 0-10 15,-4 4-82-15,7 1-237 16,9 4-480-16</inkml:trace>
  <inkml:trace contextRef="#ctx0" brushRef="#br0" timeOffset="132354.1943">17357 6967 626 0,'0'0'632'0,"0"0"-468"16,0 0 9-16,0 0-18 15,0 0 35-15,0 0-22 16,0 0-45-16,0-2-43 0,0 1-23 16,0-1-3-16,-7 1-22 15,-7-2-8-15,-2 1 4 16,-6 2 13-16,-4 0 12 16,-3 0 4-16,0 0 4 15,-1 8-18-15,1 5-3 16,6 1-19-16,4 4-3 15,5 1-3-15,8 3-3 16,6-1-11-16,0 1 0 16,6 1 10-16,15-3-4 15,5 3 0-15,6-8-7 16,1-3-7-16,-2-5-31 0,2-5-42 16,-3-2-64-16,4-6-89 15,-4-6-344-15,-10-2-167 0</inkml:trace>
  <inkml:trace contextRef="#ctx0" brushRef="#br0" timeOffset="132752.7242">17652 7024 717 0,'0'0'733'0,"0"0"-591"15,0 0 29-15,0 0 29 16,0 0 7-16,0 0-66 16,0 0-32-16,0 0-37 15,-4 10-4-15,-8 4 33 16,-9 5-1-16,-4 2-33 15,-4 1-11-15,-1 4-16 16,1 3-15-16,0 1-7 16,4 0-7-16,-2-2 2 15,5-3-12-15,2 1 1 16,7-5-1-16,0-5-1 0,5-3 0 16,2-3-9-1,3 0-46-15,1-6-47 0,2-1-89 16,0-3-115-16,9 0-323 15,5-1-520-15</inkml:trace>
  <inkml:trace contextRef="#ctx0" brushRef="#br0" timeOffset="133195.2503">17795 7215 108 0,'0'0'1386'0,"0"0"-1176"15,0 0-101-15,0 0-3 16,0 0 61-16,0 0 1 15,0 0-29-15,-59 9-22 16,33-4-24-16,3 4-20 16,0-1-20-16,4 2-20 15,3-2-18-15,3 2-5 16,7-1-10-16,6-1 0 16,0 2 0-16,2-2 0 0,15 1-5 15,0-2-17-15,4 1 0 16,-1 0 5-16,-6 0 4 15,-5 0 11-15,-4-1-14 16,-5-1 6-16,0-2 4 16,-9 5 5-16,-7-4 1 15,-9 0 0-15,-7 0-79 16,2 0-156-16,4-4-448 0</inkml:trace>
  <inkml:trace contextRef="#ctx0" brushRef="#br0" timeOffset="134198.7909">17915 7593 912 0,'0'0'289'0,"0"0"-158"0,0 0-18 16,0 0-48-16,-85 10 9 16,59-9-8-16,0 1 8 15,-6-2-1-15,-2 0-11 16,-3 0-24-16,-2 0 3 15,-7 0 19-15,4 0 3 0,-1 0-13 16,-2 0-19 0,0 3-14-16,-1 1-11 0,1-2-5 15,-4 3 0-15,-3 0 0 16,4-1 0-16,2 1-1 16,-2-1 1-16,2 2 0 15,1-2 1-15,-1 0 11 16,1-2-3-16,-1 3-9 15,-5-2 5-15,2-3-4 16,-5 0-2-16,0 0 0 16,2 0 0-16,0 0 1 15,0 0-1-15,4 0 1 16,2-1 0-16,4 1 0 16,4 0 0-16,2 0 5 15,0 0 1-15,0 0 0 0,0 0-6 16,-3 1-1-16,1 2 2 15,-2 3-1-15,5-3-1 16,-7-2 0-16,-1 2 0 16,1-3-6-16,-3 0-16 15,2 0-4-15,-2 0 6 16,0-3 19-16,2-1-1 16,-2-2 2-16,0 3-2 15,-4-1 2-15,0 0 0 16,-3 2 0-16,-3-1 0 15,0-1-1-15,-1 3 1 16,2-2 3-16,5-3 9 16,6 5-2-16,4-4-1 0,8 0-3 15,-2 1-5-15,4-3 0 16,3 0-1-16,-1 3-1 16,5-2 1-16,-2 5-2 15,6-1-5-15,5 2 6 16,0 0 0-16,6 0 1 15,1 0 1-15,6 0 6 16,-4 0-6-16,4 0 10 16,0 0-11-16,0 0 6 15,0 0-6-15,0 0-12 16,16-8-92-16,2-1-211 16,-6-1-460-16</inkml:trace>
  <inkml:trace contextRef="#ctx0" brushRef="#br0" timeOffset="134355.635">14918 7559 1540 0,'0'0'360'0,"0"0"-360"15,0 0-114-15,0 0-379 16,0 0-553-16</inkml:trace>
  <inkml:trace contextRef="#ctx0" brushRef="#br0" timeOffset="134506.4089">14918 7559 1039 0,'7'0'788'0,"-10"0"-688"16,3 0-100-16,0 0-82 15,0 0-315-15,6 0-566 0</inkml:trace>
  <inkml:trace contextRef="#ctx0" brushRef="#br0" timeOffset="134649.7885">14951 7579 796 0,'0'0'1063'0,"0"0"-895"15,0 0-128-15,0 0-40 16,0 0-201-16,0 0-325 0</inkml:trace>
  <inkml:trace contextRef="#ctx0" brushRef="#br0" timeOffset="136188.3529">15182 7933 652 0,'0'0'137'0,"0"0"544"15,0 0-426-15,0 0-53 16,0 0 7-16,0 0-5 16,0 0-21-16,-21-13-39 15,21 13-48-15,0 0-32 16,-3 12-18-16,-3 2 33 16,0 10-11-16,0 1-16 15,2 7-16-15,-3 1-17 16,4-1-11-16,0 1-8 15,2-4 1-15,1 0-1 16,0-5-2-16,-2-2-20 16,2-5-38-16,0-4-48 15,0-6-110-15,0-3-97 0,6-4-215 16,4 0-117-16</inkml:trace>
  <inkml:trace contextRef="#ctx0" brushRef="#br0" timeOffset="136382.911">15258 8154 1588 0,'0'0'557'0,"0"0"-466"16,0 0 2-16,0 0 36 15,0 0-32-15,0 0-63 0,0 0-34 16,-3 36-9-16,3-30-163 15,7-5-403-15,4-1-848 0</inkml:trace>
  <inkml:trace contextRef="#ctx0" brushRef="#br0" timeOffset="136886.8001">15590 7985 1365 0,'0'0'364'0,"0"0"-189"16,0 0 44-16,0 0-10 15,0 0-20-15,0 0-36 16,0 0-50-16,3-3-36 15,-10 13-31-15,-8 2 12 16,-4 9-2-16,-2 3-23 16,3 2-13-16,-2 3-8 15,7-2-1-15,3-1-1 16,4 0 0-16,6-3 0 16,0-7-21-16,0-2-15 15,9-1 0-15,4-6-1 16,0-3-11-16,7-4-12 15,-4 0-7-15,7-4-3 0,-3-10 10 16,-1-2 2-16,-3-1 35 16,-6 2 15-16,-7 1 8 15,-3 1 37-15,0 6 21 16,-13 0-6-16,-10 1-1 16,-3 5-13-16,-4 1-12 15,3 0-20-15,0 0-6 16,8 1-81-16,9 6-136 15,9-4-413-15,1 0-401 0</inkml:trace>
  <inkml:trace contextRef="#ctx0" brushRef="#br0" timeOffset="137196.1717">16022 8035 1249 0,'0'0'800'16,"0"0"-696"-16,0 0 30 16,0 0-1-16,0 0 38 15,0 0-25-15,0 0-47 16,-39 26-38-16,19-9-24 15,1 5-11-15,0 2-14 16,-1-1-11-16,7 0-1 16,1-3 0-16,-3-1-39 0,7-4-53 15,2-6-83-15,6-6-140 16,0-3-412-16,0 0-371 0</inkml:trace>
  <inkml:trace contextRef="#ctx0" brushRef="#br0" timeOffset="137448.5748">15865 7974 1681 0,'0'0'576'0,"0"0"-499"16,0 0-4-16,0 0 16 0,0 0 6 15,0 0-16-15,0 0 15 16,18 64-31-16,-9-38-35 15,1 5-16-15,2-5-10 16,-1 0-2-16,1-3-25 16,-5-3-64-16,-3-3-86 15,2-3-145-15,-1-6-366 16,-2-4-600-16</inkml:trace>
  <inkml:trace contextRef="#ctx0" brushRef="#br0" timeOffset="137674.6036">16113 7984 2099 0,'0'0'293'16,"0"0"-209"-16,0 0-38 15,0 0 128-15,0 0-17 16,-3 77-60-16,3-44-47 15,0-2-35-15,0 0-14 16,0-7-1-16,0-1-51 16,0-6-95-16,3-6-127 15,0-6-337-15,0-1-294 0</inkml:trace>
  <inkml:trace contextRef="#ctx0" brushRef="#br0" timeOffset="138085.5166">16308 7995 831 0,'0'0'1390'0,"0"0"-1222"16,0 0-94-16,0 0-7 16,0 0 29-16,0 0 45 15,0 0-49-15,-27 76-49 16,17-46-25-16,4-2-17 15,3-1 0-15,0-3 5 0,3-4-6 16,0-6 0 0,3-3-1-16,6-5-12 0,4-6-5 15,4 0-7-15,2-2-31 16,5-10-17-16,-5-8 9 16,4 0 27-16,-4-4 25 15,-6-2 11-15,-3-1 1 16,-3-2 6-16,-7 7 40 15,-3 2 20-15,-15 2-14 16,-4 2-19-16,-5 6-6 16,3 4-14-16,0 2-13 15,5 3-4-15,2 1-44 16,5 0-89-16,12 0-94 16,0 0-291-16,2 1-188 0</inkml:trace>
  <inkml:trace contextRef="#ctx0" brushRef="#br0" timeOffset="138315.4889">16432 7906 1560 0,'0'0'266'0,"0"0"-117"15,0 0 71-15,0 0-20 16,0 0-77-16,90 14-71 0,-65-12-34 16,5-2-18-1,-5 0-87-15,2 0-145 0,-8-2-266 16,-5-2-233-16</inkml:trace>
  <inkml:trace contextRef="#ctx0" brushRef="#br0" timeOffset="138619.582">16720 7813 1716 0,'0'0'262'16,"0"0"-70"-16,0 0-42 0,0 0-11 15,0 0-28-15,0 0-21 16,0 0 7-16,6 27-21 16,-6-10-24-16,0 3-28 15,0-1-18-15,0 1-6 16,0 3-1-16,0-6-57 16,0 1-72-16,0-4-103 15,3-4-299-15,1-4-208 0</inkml:trace>
  <inkml:trace contextRef="#ctx0" brushRef="#br0" timeOffset="139181.9967">16961 7846 1861 0,'0'0'250'15,"0"0"-177"-15,0 0-10 16,0 0 48-16,0 0-7 16,0 0-42-16,0 0-14 15,-8-2-3-15,-7 4-4 16,-3 5-4-16,0-1-16 16,0 5-3-16,4-4-10 15,3-1-7-15,5 0-1 16,0 0 1-16,6-5-1 0,0 2-1 15,0 0-5-15,9-3-19 16,4 0-12-16,2 0 2 16,3 0 9-16,-3 0 9 15,-1-3 4-15,-1-3 7 16,-4 2 6-16,1-2 0 16,-4 2 23-16,0 0 18 15,-1-1 16-15,-2 2-2 16,-3 3 8-16,4-2-20 15,-4 2-13-15,3 0-18 16,-3 0-11-16,0 0 0 16,0 0 0-16,0 0-1 15,0 0 0-15,0 2-10 0,0 8 10 16,0 2 8-16,0 5-1 16,0 3 4-16,0 0-1 15,0 4-1-15,-3-2 2 16,-1-2-4-16,4 0-6 15,0-1 0-15,0-1-1 16,0-6 1-16,0-1-1 16,0-6-9-16,0-5-69 15,10 0-126-15,-4-3-430 0</inkml:trace>
  <inkml:trace contextRef="#ctx0" brushRef="#br0" timeOffset="150793.0525">17590 7916 687 0,'0'0'218'15,"0"0"302"-15,0 0-368 16,0 0-67-16,0 0 68 16,0 0 36-16,0 0-51 15,0 0-23-15,0 0-10 16,0 0-22-16,0-1-7 16,0-5 0-16,0 3 9 15,0 0-21-15,-3-4-20 16,-3 3-20-16,-9-2-12 0,3-1 2 15,-7 5-2-15,-3 2-3 16,2 0-2-16,-6 0 2 16,3 5 7-16,-3 6-2 15,4 5 5-15,-4 0-1 16,6-1-4-16,4 1-5 16,6 2-8-16,3-3 0 15,7 0 0-15,0 0 7 16,7-2-8-16,9 0 1 15,13-7-1-15,4-3-40 16,6-3-54-16,2 0-79 16,12-3-75-16,-14-3-336 15,-4-7-328-15</inkml:trace>
  <inkml:trace contextRef="#ctx0" brushRef="#br0" timeOffset="151233.726">17803 7824 1373 0,'0'0'633'16,"0"0"-549"-16,0 0 38 16,0 0 30-16,0 0-6 15,0 0-57-15,0 0-58 16,-11 5-23-16,0 10 35 15,-1 6 24-15,-8 3-19 16,1 3-8-16,-7 3-17 16,3-1-11-16,-6 4-11 15,6-3 0-15,0-4-1 16,7-2 0-16,0-4-15 16,9-7-76-16,7 2-112 15,6-6-158-15,8-4-462 0</inkml:trace>
  <inkml:trace contextRef="#ctx0" brushRef="#br0" timeOffset="152530.7356">17843 8038 458 0,'0'0'185'0,"0"0"-4"16,0 0 19-16,0 0 22 16,0 0-5-16,0 0-42 15,0 0 15-15,-1-7 20 16,1 7-46-16,0 0-19 0,0 0-25 15,0 0-44 1,0 0-29-16,-2 1-27 0,2 7-3 16,-3 3 15-16,0 8 2 15,-1 3-18-15,-2-3-4 16,0 6-12-16,-1-4 0 16,0 2 0-16,1-6-11 15,0-1-32-15,3-4-28 16,0-4-39-16,1-5-77 15,2-3-133-15,0 0-231 16,7 0-277-16</inkml:trace>
  <inkml:trace contextRef="#ctx0" brushRef="#br0" timeOffset="152855.6775">17853 7982 1375 0,'0'0'337'16,"0"0"-185"-16,0 0 53 15,0 0-13-15,0 0-66 16,0 0-12-16,0 0-37 16,74-13-32-16,-55 13-26 15,1 6-11-15,-3 3-7 16,-1 2 0-16,-3-2 0 15,-7 5 0-15,-2-3 0 0,-2 0-1 16,-2 0 6-16,0-1-5 16,-9 0 1-16,-3-3 7 15,-9 0-3-15,-1-2-5 16,-2-3-1-16,3 0-48 16,0-2-44-16,9 0-76 15,6 0-162-15,6 0-337 16,0 0-624-16</inkml:trace>
  <inkml:trace contextRef="#ctx0" brushRef="#br0" timeOffset="153653.5333">18181 7988 1265 0,'0'0'296'0,"0"0"-166"16,0 0 1-16,0 0 44 16,0 0-7-16,0 0-45 15,0 0-43-15,0 0-31 16,-4 0-14-16,-3 0 6 16,-5 0 3-16,-1 7-16 15,-4 2-10-15,-1 2-9 16,5-1 0-16,-5 4-7 0,6-2-1 15,5-5 0 1,1-1-1-16,6 0 0 16,0-5-1-16,0-1 1 0,3 0-14 15,11 0-4-15,5-2-23 16,1-9 2-16,2-2 15 16,-2 0-4-16,1 0 15 15,-3 2 11-15,-6 1 2 16,-5 4 10-16,-4 2 41 15,-3 4 8-15,0 0-19 16,0 0-26-16,0 0-13 16,0 0-1-16,0 10 1 15,-3 4 5-15,-1 3 0 0,2 3-6 16,2-2 1 0,0 1-1-16,0-1 1 0,5-5-1 15,2-3 0-15,0-4-6 16,3-3-16-16,-4-3-4 15,-3 0 12-15,4 0 13 16,-3-11-18-16,1-3-15 16,-1 0 22-16,-1-3 11 15,4-2 1-15,-4 5 0 16,1-1 1-16,-1 5 8 16,3 0 10-16,1 6-8 15,4-2-11-15,4 5-1 16,3-1 0-16,2 1-8 15,0 1 8-15,-4 0-5 16,1 0 5-16,-11 0-1 0,-3 4-7 16,-3 5 7-16,0-2 2 15,-3 2 18-15,-15 3 3 16,1 0 14-16,0 1 0 16,-3 1-9-16,7 0-11 15,4 1-9-15,3-4-5 16,6 2-1-16,0-5-1 15,3-1-6-15,12-3-62 16,15-4-88-16,-4 0-319 16,0 0-266-16</inkml:trace>
  <inkml:trace contextRef="#ctx0" brushRef="#br0" timeOffset="153932.1126">18658 7836 1377 0,'0'0'349'15,"0"0"-125"-15,0 0-32 16,0 0-50-16,0 0-11 16,0 0 24-16,0 0-26 15,-29 79-30-15,19-49-38 16,0 0-30-16,-2 6-20 15,2-5-10-15,0 2-1 16,1-4 0-16,5-4-1 16,-2-4-70-16,-1-4-84 0,4-4-86 15,-2-7-347-15,3-6-261 0</inkml:trace>
  <inkml:trace contextRef="#ctx0" brushRef="#br0" timeOffset="154317.1252">18467 8025 1001 0,'0'0'634'16,"0"0"-499"-16,0 0 43 16,0 0-40-16,0 0-48 15,87 7-53-15,-61-1-24 0,0-2-13 16,-4 3-5-16,-5-5-33 15,-4 1-8-15,-9-3 12 16,-1 0 24-16,-1 3 9 16,-2-3-5-16,0 1 6 15,0 2 17-15,0 3 66 16,0 1 5-16,0 4-3 16,-6 2 11-16,0 3-13 15,0 1-7-15,-1-1-7 16,-1 1-41-16,5-1-18 15,0-3-9-15,3-6-1 16,0 0-17-16,0-5-85 16,21-2-99-16,-6-3-398 15,4-7-355-15</inkml:trace>
  <inkml:trace contextRef="#ctx0" brushRef="#br0" timeOffset="154469.0179">18791 7982 1659 0,'0'0'261'15,"0"0"-75"-15,0 0-74 16,0 0-85-16,0 0-27 16,0 0-71-16,0 0-265 0,0 22-472 15</inkml:trace>
  <inkml:trace contextRef="#ctx0" brushRef="#br0" timeOffset="154765.7324">18791 7982 1534 0,'105'82'259'0,"-105"-82"-22"16,0 0-75-16,-1 0-29 16,-9 0-28-16,1 0-26 15,-8 0-23-15,2 0-17 0,-2 7-11 16,-3 3-11-16,1 4-16 16,3 0 5-16,5 2-5 15,5-2-1-15,4-3 0 16,2-1-1-16,2-3-58 15,28-4-66-15,-4-3-151 16,3 0-470-16</inkml:trace>
  <inkml:trace contextRef="#ctx0" brushRef="#br0" timeOffset="155020.8038">19067 7906 1111 0,'0'0'733'0,"0"0"-634"16,0 0 61-16,0 0-35 15,0 0 59 1,0 0-49-16,0 0-34 16,-42 89-34-16,29-59-40 0,2 2-15 15,2-1-6-15,0-2-5 16,2-6-1-1,4 0-30-15,0-6-127 0,3-3-144 16,0-4-390-16,0-7-432 0</inkml:trace>
  <inkml:trace contextRef="#ctx0" brushRef="#br0" timeOffset="155401.8406">19109 8111 1450 0,'0'0'196'16,"0"0"32"-16,0 0-23 15,0 0-50-15,0 0-52 16,0 0-32-16,0 0-31 16,49 53-20-16,-37-53-13 15,2 0-7-15,-1 0-32 16,0-10-19-16,-3 1-26 15,-2-5-9-15,0 4 5 0,-5 0 52 16,-3 3 29-16,0 4 23 16,0 0-14-16,-14 3 17 15,-4 0 27-15,-6 2 18 16,-1 9-10-16,-5 2-5 16,5 2-8-16,2 2 7 15,7 1 1-15,6-6-1 16,9 8-25-16,1-6-12 15,8-2-5-15,15-2-13 16,22-6-93-16,-4-4-204 16,-1 0-664-16</inkml:trace>
  <inkml:trace contextRef="#ctx0" brushRef="#br0" timeOffset="158592.6794">19346 7506 753 0,'0'0'84'0,"0"0"309"16,0 0-178-16,0 0-26 15,0 0 17-15,0 0 13 16,0 0-17-16,4-6-43 15,6 6-28-15,5 0-14 16,6 0-21-16,6 0-25 16,6 0-36-16,7 0-25 15,2 0-10-15,1 0-1 16,-2 0-38-16,-12 0-41 0,-5 0-37 16,-7 0-86-16,-9 0-351 15,-1-1-203-15</inkml:trace>
  <inkml:trace contextRef="#ctx0" brushRef="#br0" timeOffset="158961.3659">19379 7390 1285 0,'0'0'311'16,"0"0"-141"-16,0 0 57 15,0 0-8-15,86 0-56 0,-39 0-86 16,8 0-56 0,23 0-21-16,-10 0-177 0,-15 0-501 0</inkml:trace>
  <inkml:trace contextRef="#ctx0" brushRef="#br0" timeOffset="163598.3595">20304 7107 869 0,'0'0'541'0,"0"0"52"16,0 0-492-16,0 0-17 16,0 0 40-16,0 0 24 15,-11-4-21-15,8 4-33 16,1 0-27-16,1 4-11 16,1 9 3-16,-2 6 26 15,1 5 2-15,-1 6-31 16,1 6-12-16,1 2-19 15,0 3-13-15,0-4-6 16,7-1-5-16,2-4-1 16,1-6 1-16,-2-5-1 15,-2-4-15-15,-3-5-24 16,0-4-37-16,-1-5-39 0,-1 1-64 16,1-1-94-16,1-1-244 15,1 2-157-15,0-2-568 0</inkml:trace>
  <inkml:trace contextRef="#ctx0" brushRef="#br0" timeOffset="163851.5301">20523 7431 760 0,'0'0'1238'0,"0"0"-1020"0,0 0-65 15,0 0 3-15,0 0-20 16,0 0-72-16,0 0-45 16,-3 5-19-16,6-2-113 15,5-3-355-15,2 0-893 0</inkml:trace>
  <inkml:trace contextRef="#ctx0" brushRef="#br0" timeOffset="164781.4988">20963 7099 795 0,'0'0'296'16,"0"0"-108"-16,0 0-5 15,0 0-10-15,0 0 30 16,0 0 3-16,0 0-44 16,0-39-39-16,-7 33-30 15,1 2-18-15,-8-2-10 16,-1 0-4-16,-1 1-15 16,-8 0-10-16,-1 1-2 0,-2 4-2 15,0 0-16-15,1 7-3 16,1 6 7-16,4 4-10 15,6 1-4-15,5 4 2 16,8-1-7-16,2 0 1 16,2-1-2-16,19-4 0 15,-1-3-32-15,9-6-44 16,-2 0-15-16,1-7 0 16,1 0-4-16,-6-4 3 15,0-9 41-15,-8-2 28 16,-1-2 23-16,-5 0 8 15,-2 1 61-15,-4 5 11 16,-3 0 5-16,0 2-7 0,0 5 9 16,0-1-12-16,0 5-6 15,0-1-19-15,0 1-20 16,0 0-30-16,0 0-8 16,-10 10 8-16,1 7 41 15,-1 3 1-15,3 4-8 16,1 5-4-16,3 1-5 15,3 4 1-15,0 0-5 16,0-1-9-16,0-2-2 16,0-2-4-16,0-6 2 15,0-2-2-15,0-6 3 16,0-5-3-16,3 0-5 0,1-4 0 16,-1-5 0-1,2-1-1-15,3 0-20 0,3 0-31 16,3-1-47-16,5-11-77 15,-2 3-129-15,-4-1-605 0</inkml:trace>
  <inkml:trace contextRef="#ctx0" brushRef="#br0" timeOffset="166833.0909">21528 7136 1476 0,'0'0'616'0,"0"0"-514"16,0 0-2-16,0 0 54 16,0 0 35-16,0 0-38 0,0 0-63 15,0-3-27-15,0 3-23 16,0 7-20-16,-7 7 22 16,-6 7 27-16,-6 3-23 15,0 9-22-15,-3-1-11 16,1-1-5-16,-2 2-6 15,1-4 0-15,6-3 0 16,-2-6-1-16,6-3-17 16,4-6-45-16,3-4-53 15,5-5-71-15,0-2-121 16,0 0-315-16,5-7-391 0</inkml:trace>
  <inkml:trace contextRef="#ctx0" brushRef="#br0" timeOffset="167094.718">21362 7097 1734 0,'0'0'257'0,"0"0"-78"16,0 0 36-16,0 0 2 15,0 0-39-15,0 0-74 16,0 0-46-16,-7-9-22 15,7 30-2-15,0 9 15 16,2 5-11-16,3 6-19 16,2 0-10-16,3-2-3 15,3-1-6-15,6-4-5 0,-3-7-64 16,3-3-72-16,13-4-117 16,-5-7-217-16,-5-4-319 0</inkml:trace>
  <inkml:trace contextRef="#ctx0" brushRef="#br0" timeOffset="167365.0357">21693 7129 1371 0,'0'0'864'0,"0"0"-759"0,0 0-38 16,0 0 29-16,0 0 28 16,0 0-9-16,0 0 22 15,0 56-32-15,0-26-50 16,0 2-28-16,0-1-18 16,0-1-9-16,0-5-1 15,0-4-86-15,0-1-98 16,5-3-193-16,1-7-585 0</inkml:trace>
  <inkml:trace contextRef="#ctx0" brushRef="#br0" timeOffset="167798.1079">21883 7078 1785 0,'0'0'701'16,"0"0"-618"-16,0 0-65 16,0 0-4-16,0 0 57 15,0 0 74-15,0 0-62 16,-37 96-20-16,28-61-25 16,5 2-20-16,1-2-11 15,3-2-5-15,0-6 4 0,0-4-6 16,0-3 1-1,9-6-1-15,4-8 0 0,3-1-12 16,4-5-12-16,-1 0-9 16,5-9 9-16,-2-8 10 15,1-6 13-15,-7-5 0 16,-1-5 0-16,-4-2-10 16,-8 0 11-16,-3 4 11 15,0 3 19-15,-6 4-9 16,-14 4-6-1,2 3-8-15,-1 4-7 0,3 3 0 16,4 5-7-16,6 2-58 16,6 3-121-16,0 0-164 15,0 3-446-15,0 0-710 0</inkml:trace>
  <inkml:trace contextRef="#ctx0" brushRef="#br0" timeOffset="168143.1085">22037 6777 1476 0,'0'0'609'0,"0"0"-504"16,0 0 47-16,0 0 4 0,0 0 15 15,0 0-52 1,-3 2-57-16,3 9-10 0,0 6 2 16,0 4-24-16,0 3-15 15,0 3-14-15,0 0 0 16,6 0-1-16,-2-4-41 15,1-4-71-15,3 1-118 16,-5-6-255-16,0-9-336 0</inkml:trace>
  <inkml:trace contextRef="#ctx0" brushRef="#br0" timeOffset="168661.7749">22201 6707 679 0,'0'0'1010'0,"0"0"-854"0,0 0-27 0,0 0 66 16,0 0 23-16,0 0-36 15,0 0-48-15,0 0-47 16,3 0-33-16,6 0-23 15,3 1-13-15,1 2-11 16,4 3-6-16,-2-1 0 0,3 2 0 16,-8 0-1-16,-1-1-1 15,-2-2-5 1,-7 1-7-16,0-3-5 0,0 2 6 16,-7 2 10-16,-6-2 1 15,-5 2 0-15,1-2 1 16,3 1 1-16,1-4 0 15,7 5 1-15,2-4-2 16,4 0 0-16,0 5-1 16,0 2-1-16,6 0 1 15,11 4 0-15,-3 1-8 16,3-1-10-16,1 1-7 16,-8-1 13-16,0-2 4 0,-7 0 3 15,-3-3-1 1,0 1-2-16,-5 0 8 0,-7-4 1 15,-5-1-1-15,-1-1-9 16,1 3-31-16,0-1-197 16,8-3-576-16</inkml:trace>
  <inkml:trace contextRef="#ctx0" brushRef="#br0" timeOffset="169674.2718">22339 7225 143 0,'0'0'950'0,"0"0"-627"16,0 0-58-16,0 0 17 15,0 0-29-15,0 0-49 16,0 0-37-16,0 0-20 16,0 0-36-16,0 0-28 15,0 0-21-15,0 0-13 0,0 0-13 16,0 7-20-16,0 8-7 16,0 6 2-16,0 6-4 15,0 2-6-15,1-1 1 16,5-2-1-16,-3-3-1 15,0-4-11-15,-2-6-34 16,1-3-23-16,-2-6-34 16,1-2-120-16,4-2-114 15,-1 0-256-15,2-9-476 0</inkml:trace>
  <inkml:trace contextRef="#ctx0" brushRef="#br0" timeOffset="170007.0039">22320 7206 950 0,'0'0'746'0,"0"0"-619"0,0 0 67 16,0 0 1-16,0 0-8 16,0 0-69-16,0 0-40 15,71-39-11-15,-49 39-11 16,-1 1-27-16,1 9-10 15,1 1-11-15,-4 3-1 16,-3-1-7-16,-3 0-6 16,-5-1 0-16,-5 0-4 15,-3-1 8-15,0-1 1 0,0 0-8 16,-6-2-2 0,-5-2 10-16,-2-2-7 0,-3 0 8 15,3-4-1-15,-2 0-21 16,3 0-70-16,7 0-104 15,4-7-368-15,1 0-467 0</inkml:trace>
  <inkml:trace contextRef="#ctx0" brushRef="#br0" timeOffset="170816.9638">22703 7189 1476 0,'0'0'575'0,"0"0"-500"16,0 0-43-16,0 0-11 15,0 0 35-15,0 0 48 16,0 0-5-16,0 0-25 16,-56 19-11-16,40-9-29 15,1 1-16-15,4 3-9 16,4-3-3-16,2 0-5 15,5-2 5-15,0-2-5 16,0-3 0-16,6 2-1 16,7-6 0-16,3 0-17 15,-1 0-2-15,3-3 3 16,-3-7 2-16,1-1 14 0,-2-3-1 16,-3 0 1-1,0 3 23-15,-5-1 23 0,-2 2 39 16,-2 3-5-16,-1 4-14 15,-1 2-9-15,0 1-20 16,0 0-21-16,0 0-16 16,0 0-7-16,0 4-5 15,0 12 10-15,0 2 2 16,4 3 0-16,6 3-1 16,-3-3-9-16,5-5-13 15,1 0-4-15,0-8-10 16,-5-4 3-16,0-4-4 15,-1 0 3-15,-2-2-18 16,-1-10 3-16,-1-3 2 16,-3-4 6-16,0-2 32 0,0 0 10 15,0 1 7-15,0 2-1 16,0 2 9-16,0 3-1 16,5 4-4-16,2-1 8 15,4 2-9-15,3 3-9 16,2 1 0-16,1 4-8 15,-2 0 7-15,2 0 1 16,-10 0 0-16,1 0 0 16,-5 0 1-16,-3 0-1 15,0 0 1-15,0 4 0 16,-2 1 10-16,-8 6 28 16,-3-2 16-16,2 7-11 15,0-2-9-15,5 5-13 0,5-2-8 16,1-1-13-16,0 1 5 15,12-3-6-15,9-2-11 16,3-4-75 0,6-5-83-16,10-3-126 0,-11 0-268 15,-3-3-162-15</inkml:trace>
  <inkml:trace contextRef="#ctx0" brushRef="#br0" timeOffset="171077.4277">23101 6991 747 0,'0'0'800'0,"0"0"-650"16,0 0 95-16,0 0 11 15,0 0-21-15,0 0-43 16,0 0-52-16,3-19-50 16,-3 19-37-16,0 9-18 15,0 9 2-15,0 7 20 16,-3 8-18-16,0 3-6 15,1 7-11-15,2 0-11 16,0 0-5-16,0-2-6 16,3-5-26-16,3-4-62 15,0-10-61-15,2-5-59 16,-1-10-86-16,-1-3-414 16,-1-4-442-16</inkml:trace>
  <inkml:trace contextRef="#ctx0" brushRef="#br0" timeOffset="171439.3089">23050 7154 235 0,'0'0'1625'16,"0"0"-1381"-16,0 0-95 15,0 0-21-15,0 0-24 16,0 0-18-16,84 29-49 15,-58-20-22-15,1 1-15 16,-4-3 0-16,-7-3-20 16,-3-1-6-16,-4-1 1 15,-2-2 13-15,-4 0 12 0,-3 0 0 16,0 0 17 0,0 0 3-16,0 0-2 0,0 0 3 15,0 4 10-15,0 3-4 16,0 5 28-16,1 3 15 15,1 0-31-15,2-1-23 16,3 2-8-16,2-3-8 16,2-5-1-16,5-2-62 15,-1-3-83-15,7-3-111 16,-4 0-342-16,-6-3-266 0</inkml:trace>
  <inkml:trace contextRef="#ctx0" brushRef="#br0" timeOffset="171627.7287">23371 7143 1657 0,'0'0'347'16,"0"0"-124"-16,0 0-8 16,0 0-35-16,0 0-71 15,0 0-82-15,0 0-27 16,-2-3-83-16,2 6-121 15,0 4-287-15,0 0-244 0</inkml:trace>
  <inkml:trace contextRef="#ctx0" brushRef="#br0" timeOffset="171978.4613">23534 7198 1243 0,'0'0'368'0,"0"0"-155"16,0 0 18-16,0 0-34 15,0 0-53-15,0 0-41 16,0 0-26-16,-48-5 14 15,21 5 9-15,0 0-15 0,3 5-36 16,5 5-24-16,5 0-8 16,7 1-10-16,5 5 1 15,2-3-7-15,3 3-1 16,15-2 0-16,9-3-74 16,5-2-107-16,12-6-100 15,-7-2-390-15,-5-1-283 0</inkml:trace>
  <inkml:trace contextRef="#ctx0" brushRef="#br0" timeOffset="172259.4333">23601 7034 1726 0,'0'0'278'16,"0"0"-81"-16,0 0 41 15,0 0-16-15,0 0-58 16,0 0-67-16,0 0-33 16,0 0-29-16,0 14-17 15,0 5 5-15,0 3 7 16,-2 6-13-16,2 5-4 16,0 0-11-16,0 2-1 15,0-4-1-15,6-2 0 16,3-3-83-16,-2-9-115 15,4-5-133-15,-1-6-354 0,-2-5-277 16</inkml:trace>
  <inkml:trace contextRef="#ctx0" brushRef="#br0" timeOffset="172660.0913">23742 7226 1413 0,'0'0'222'16,"0"0"-19"-16,0 0-18 15,0 0-32-15,0 0-10 0,0 0-39 16,0 0-49 0,55 49-27-16,-42-49-19 0,-3 0-8 15,2 0-1-15,-2-8 0 16,-2-2-6-16,1 2-3 15,-5-2 6-15,-1 3 3 16,-1 0 1-16,-2 0 11 16,0 4 24-16,0 0-11 15,-12 0-6-15,-6 0 12 16,-3 3 29-16,-3 0 1 16,0 0-1-16,2 10-18 15,3 3-14-15,7 4-4 16,4 1-11-16,6 2-4 15,2 2-9-15,13 1-8 16,25 6-135-16,2-4-167 0,-1-5-701 16</inkml:trace>
  <inkml:trace contextRef="#ctx0" brushRef="#br0" timeOffset="173115.8399">24073 7486 15 0,'0'0'1109'16,"0"0"-983"-16,0 0-58 15,0 0 131-15,0 0 51 16,0 0-2-16,0 0-78 16,8-12-62-16,-20 12-43 15,-12 0 42-15,-10 0 28 16,-15 6 11-16,-25 3-32 15,-31 2-19-15,-28 4-35 0,-10 2-24 16,27 0-21 0,33-4-14-16,39-3 0 0,15-3 0 15,7 3 0-15,-5 0-1 16,5 0 0-16,9 1-10 16,9-3-32-16,4-2-28 15,1-1-44-15,29 0-127 16,-4-4-441-16,2-1-840 0</inkml:trace>
  <inkml:trace contextRef="#ctx0" brushRef="#br0" timeOffset="173527.5343">23832 7695 874 0,'0'0'616'16,"0"0"-468"-16,0 0 101 16,0 0 23-16,0 0-45 15,0 0-55-15,0 0-47 16,-32 0-1-16,7 0-36 15,-2 0-31-15,1 0-27 16,4 0-17-16,3 7-12 16,9-1 1-16,1 3 5 0,7 1-6 15,2 1 7-15,0 1-2 16,6-1 0-16,8 3-5 16,-4-3 5-16,2 0-5 15,-6-2 0-15,-3-1-1 16,-3-2-1-16,0 0 0 15,-16-2-11-15,-8-1 6 16,-33-3-36-16,6 0-240 16,1-9-1104-16</inkml:trace>
  <inkml:trace contextRef="#ctx0" brushRef="#br0" timeOffset="187335.967">16577 1655 846 0,'0'0'1250'0,"0"0"-1067"16,0 0-132-16,0 0-30 15,0 0 89-15,0-13 45 16,0 13-33-16,0 0-63 16,0 0-20-16,0 0-31 15,0 13-7-15,6 5 7 16,2 8 55-16,1 3-17 15,4 3-22-15,-3 0-16 16,-1-1-7-16,-3-2 8 16,1 0-9-16,3-2-9 15,0-5-61-15,3-1-87 16,3-1-126-16,1-6-314 0,-5-4-190 16</inkml:trace>
  <inkml:trace contextRef="#ctx0" brushRef="#br0" timeOffset="187604.2476">16850 1638 1886 0,'0'0'344'15,"0"0"-254"-15,0 0-44 16,0 0 53-16,0 0 23 0,0 0-28 15,0 0-67 1,0 42 18-16,6-9 38 0,5 3-48 16,1 3-16-16,2-4-10 15,-2-3-3-15,-3-2-6 16,1-3 0-16,-3-5-42 16,3-3-80-16,-4-5-99 15,-3-3-247-15,-3-6-271 16,0-1-432-16</inkml:trace>
  <inkml:trace contextRef="#ctx0" brushRef="#br0" timeOffset="187818.3433">16655 1814 1463 0,'0'0'571'0,"0"0"-500"16,0 0 19-16,0 0-21 16,0 0 22-16,0 0-40 15,98 13-51-15,-31-2-163 16,-8-1-413-16,-8-6-493 0</inkml:trace>
  <inkml:trace contextRef="#ctx0" brushRef="#br0" timeOffset="188207.7663">17093 1833 1081 0,'0'0'704'0,"0"0"-687"15,0 0-17-15,0 0 2 16,0 0 8-16,91 4 37 16,-79-4-15-16,-2-4-14 15,-2-4-2-15,-5-2-2 16,-3 3 58-16,0-3-9 0,0 1-7 16,-10 2 4-16,-4 0 8 15,-4 3 5-15,-5 2-2 16,0 2-18-16,-6 0-24 15,3 0 3-15,0 9-5 16,0 1-3-16,10 3 4 16,9 0 14-16,7 4-11 15,0 3 3-15,19 1-14 16,17 1-20-16,36-2-127 16,-7-3-396-16,-5-7-899 0</inkml:trace>
  <inkml:trace contextRef="#ctx0" brushRef="#br0" timeOffset="190021.3033">13824 1692 1753 0,'0'0'365'16,"0"0"-265"-16,0 0-23 16,0 0 38-16,0 0 55 15,0 0-12-15,0 0-61 0,0-23-49 16,0 23-23-16,0 0-13 16,0 0-6-16,3 8-5 15,-2 7 12-15,2 10 17 16,0 2-10-16,0 2-20 15,-1 0 2-15,4-1-2 16,-6-3 0-16,3 0 0 16,0-3-1-1,3-3-20-15,0-3 1 0,3-3-4 16,4-3 5-16,4-2-2 16,5-2-7-16,8-4-23 15,0-2-7-15,1 0-56 16,2 0-60-16,3 0-154 0,-10 0-223 15,-6 0-276-15</inkml:trace>
  <inkml:trace contextRef="#ctx0" brushRef="#br0" timeOffset="190219.5513">14155 1896 709 0,'0'0'1152'15,"0"0"-933"-15,0 0-107 16,0 0-17-16,0 0 15 16,0 0-20-16,0 0-38 15,17 20-1-15,-4-8-35 16,-4 0-16-16,8-4-4 16,2-2-111-16,7-4-138 0,0-2-454 15,-8 0-746-15</inkml:trace>
  <inkml:trace contextRef="#ctx0" brushRef="#br0" timeOffset="190377.4007">14272 1752 810 0,'0'0'1527'0,"0"0"-1331"16,0 0-196-16,0 0-115 15,0 0-517-15,0 0-755 0</inkml:trace>
  <inkml:trace contextRef="#ctx0" brushRef="#br0" timeOffset="191898.8093">16402 1960 401 0,'0'0'319'15,"0"0"-20"-15,0 0-38 16,0 0-3-16,0 0-35 16,0 0 21-16,0 0-35 15,-10-9-45-15,10 9-36 16,0 0-18-16,0-1-10 16,0-1-33-16,0 2-24 15,6-6-43-15,5 1-1 0,8 1-31 16,0 1-2-16,0 0-5 15,-2 3 1 1,-4 0 8-16,-6 0 13 0,-4 0 16 16,-1 0-11-16,-2 4-9 15,0 2 14-15,0 3 7 16,-9 2 1-16,-1 0 10 16,-2 3 12-16,-2 2 7 15,1-1-7-15,7 2-4 16,6-5-10-16,0 3-9 15,12-1-1-15,18-3-6 16,26-1-105-16,-4-3-396 16,-8-5-682-16</inkml:trace>
  <inkml:trace contextRef="#ctx0" brushRef="#br0" timeOffset="192942.5037">13523 1941 1495 0,'0'0'694'0,"0"0"-591"16,0 0-14-16,0 0-3 15,0 0 30-15,0 0-11 0,0 0-46 16,16 0-44 0,0 0-15-16,10 0-6 0,2 0-1 15,2 0 6-15,-3 0 0 16,-6 0 0-16,-3 5 0 15,-6-1 0-15,-5 0-5 16,-4-1-4-16,0-2-5 16,-3 1-7-16,0-2 1 15,0 4 13-15,-9 0 8 16,-4 4 0-16,0-1 6 16,2 1-4-16,2 0-1 15,6 0-1-15,3-2 0 16,0 3-1-16,6 1 1 15,8 0 11-15,2 2 5 16,-3-1-9-16,-4 1-7 0,-5-1 0 16,-4-1-25-1,0 1-5-15,-10 1-13 0,-27 2-109 16,2-3-419-16,6-5-849 0</inkml:trace>
  <inkml:trace contextRef="#ctx0" brushRef="#br0" timeOffset="203097.8693">2927 10056 1086 0,'0'0'380'0,"0"0"-249"15,0 0 39-15,0 0 101 16,0 0-41-16,0-3-85 16,0 3-44-16,0 0-4 15,-3 0-23-15,1 0-26 0,-2 7-11 16,-6 8 50-16,-1 6-28 16,-1 2-21-16,0 4-16 15,0 1-13-15,-1 0-8 16,4-1 0-16,0-5-1 15,4-2-1-15,1-7 0 16,0-3-5-16,-1-3 5 16,5-4 1-16,0 0-2 15,0-3-5-15,0 0-4 16,0-3 5-16,7-13-4 16,4-8-32-16,4-5 37 15,4-8 5-15,-1 0 0 0,0-5-5 16,3 2-5-16,-6 4 8 15,3 0 2-15,-3 7 1 16,1 5 6-16,-1 1 9 16,0 6-2-16,3 0-4 15,1-2 1-15,2 3-11 16,3-1 1-16,-3 0 0 16,1 4-1-16,-4 4 1 15,-3 2-1-15,-4 3 0 16,-4 4 0-16,-1 0 0 15,-3 0 0-15,0 0-1 16,3 11 1-16,0 4 1 16,-2 4 8-16,2 6-3 0,-3 4 12 15,0 1 6-15,-3 4 1 16,0-2 9-16,0 4-17 16,0-2 2-16,-6-1 8 15,-7 0-18-15,1-3-1 16,-3-1 1-16,0-3-9 15,-1-6 1-15,4 0 7 16,-2-4-7-16,4-3-1 16,1-3 0-16,3-6 0 15,3 0-17-15,1-2-23 16,2-2-26-16,0 0-37 16,0-2-105-16,5-12-309 15,4 1-221-15,0 3-654 0</inkml:trace>
  <inkml:trace contextRef="#ctx0" brushRef="#br0" timeOffset="203335.125">2991 10153 1553 0,'0'0'485'0,"0"0"-415"16,0 0 118-16,0 0 58 16,0 0-103-16,0 0-85 15,0 0-26-15,85-7-26 0,-55 5-6 16,1 1-120 0,-4 1-172-16,-7 0-358 0,-7 0-337 0</inkml:trace>
  <inkml:trace contextRef="#ctx0" brushRef="#br0" timeOffset="203605.7888">3455 10116 798 0,'0'0'1262'0,"0"0"-1079"16,0 0-124-16,0 0 111 16,0 0-14-16,0 0-57 15,0 0-46-15,64 0-26 16,-40 0-18-16,3 0-9 16,-5 0-46-1,-2-1-149-15,-4-2-80 0,-4-1-320 16,-6 2-460-16</inkml:trace>
  <inkml:trace contextRef="#ctx0" brushRef="#br0" timeOffset="203831.093">3382 10053 1622 0,'0'0'545'16,"0"0"-477"-16,0 0 81 16,0 0-17-16,0 0-53 15,0 0-49-15,116 0-30 16,-80 0-22-16,6 0-180 16,-11 3-480-16,-10-2-842 0</inkml:trace>
  <inkml:trace contextRef="#ctx0" brushRef="#br0" timeOffset="204688.7589">3989 9786 1145 0,'0'0'557'0,"0"0"-387"0,0 0 63 16,0 0 12-16,0 0-50 16,0 0-51-16,0 0-44 15,-7 6-37-15,-2 10 25 16,-5 11 36-16,1 9-40 16,-1 3-44-16,-2 5-4 15,4-2-15-15,-4 2-1 16,4-5-13-16,-3 1-7 15,3-6 0-15,1-5 0 16,-2-3 0-16,4-5-2 0,3-6-23 16,3-4-43-16,0-6-71 15,3-5-118-15,6 0-328 16,6-2-628-16</inkml:trace>
  <inkml:trace contextRef="#ctx0" brushRef="#br0" timeOffset="206083.128">4332 10020 702 0,'0'0'331'0,"0"0"-198"0,0 0 49 15,0 0 35-15,0 0-21 16,0 0-38-16,0 0 2 15,20-10-8-15,-20 8-13 16,0 2-16-16,0 0-16 16,0-1-17-16,-3 1-38 15,0 0-22-15,-8 0 1 16,-2 0-3-16,-5 0-8 16,-3 0 5-16,-4 10-6 15,1 3-7-15,3 4-4 16,6 3-7-16,3 2 5 15,3 1-6-15,9 0-1 0,0-3-8 16,9-4 9-16,15-5-18 16,7-3-64-16,5-6-79 15,3-2-71-15,0 0-155 16,7-14-196-16,-13-3 37 16,-8-1-240-16</inkml:trace>
  <inkml:trace contextRef="#ctx0" brushRef="#br0" timeOffset="206797.6491">4504 10033 848 0,'0'0'634'16,"0"0"-452"-16,0 0 85 16,0 0 9-16,0 0-83 15,0 0-75-15,0 0-48 16,0-13-25-16,0 21-38 0,0 4 60 16,0 8 8-16,0-1-21 15,0 5-15-15,0-2-14 16,-3-1-1-16,-6-2-14 15,3-2-10-15,-3-1 0 16,0-3 0-16,3-5 0 16,0-2 0-16,3-2 0 15,-1-4-11-15,4 0-6 16,0 0 10-16,7-10-26 16,8-7-45-16,3-7 46 15,0 1 30-15,3-3-4 16,-2 3 5-16,-4 3 1 15,-3 8 6-15,-3 1 11 16,-6 8 14-16,0 0 8 0,0 3-9 16,-3 0-30-16,3 0 0 15,0 0 0-15,0 3 21 16,1 10-2-16,2 0-8 16,-3 3-1-16,-1 1-9 15,-2-1-1-15,0-2-6 16,0-2 5-16,-5-5-13 15,2 0 13-15,0-4-8 16,-1 0-5-16,4-3 14 16,0 0 1-16,0 0 2 15,7-8-3-15,10-9-49 16,2-4 33-16,5-6 16 16,0-2 0-16,3 3-7 0,-5 2-4 15,0 3 10-15,-8 6 1 16,-5 8 1-16,-2 2 5 15,-4 3 18-15,0 2 4 16,-1 0-13-16,-2 0-13 16,0 14 18-16,0 3 21 15,0 10 4-15,0 1-5 16,0 3-10-16,-5-1 6 16,-1 0-11-16,-1-4-19 15,1 0-6-15,0-6-1 16,3-6 0-16,0-5-8 15,3-3-36-15,0-6-63 16,6 0-120-16,9-13-421 16,0 0-1015-16</inkml:trace>
  <inkml:trace contextRef="#ctx0" brushRef="#br0" timeOffset="207301.2629">4920 9693 591 0,'0'0'997'16,"0"0"-756"-16,0 0-16 15,0 0 44-15,0 0-98 16,0 0-88-16,0 0-13 15,36 0-37-15,-17 0-11 16,1 0-9-16,-1 0-2 16,-7 0-10-16,1 0 8 0,-8 6-4 15,-2-2-4 1,-3 3 5-16,0 2 3 0,0 1 9 16,-11 3 3-16,-5 1 27 15,-3 2-8-15,-1-2-12 16,4 1-4-16,7-4-6 15,3 1-9-15,6-4-9 16,0-2 0-16,15 0 0 16,15-5 0-16,25-1-82 15,-3 0-265-15,-7-3-710 0</inkml:trace>
  <inkml:trace contextRef="#ctx0" brushRef="#br1" timeOffset="217660.1282">5654 10108 1192 0,'0'0'532'0,"0"0"-451"16,0 0 39-16,0 0 123 15,0 0-13-15,0 0-67 16,0 0-54-16,-7 0-32 16,10 4-17-16,10-1-5 15,8-2 48-15,6 5-28 16,10-3-32-16,8-2-23 16,7 2-10-16,6-3-9 15,2 0-1-15,1 0-20 0,-10 0-30 16,-5 0-24-16,-13 0-65 15,-15 0-65-15,-11 0 9 16,-7 0-48-16,-7 6-237 16,-14 2 210-16,-3-2-262 0</inkml:trace>
  <inkml:trace contextRef="#ctx0" brushRef="#br1" timeOffset="217968.3721">5581 10251 603 0,'0'0'680'0,"0"0"-561"0,0 0-42 16,0 0 124-16,0 0 90 15,0 0-76-15,0 0-57 16,33 6-13-16,0-6-5 15,4 0-33-15,8-7-44 16,4-1-32-16,-1 1-17 16,-2 0-13-16,-4 1-1 15,-11 5-1-15,-7-2-32 16,-6 3-71-16,-5 0-73 16,-5 0-109-16,-8 0-201 15,0 0-80-15,0 0-399 0</inkml:trace>
  <inkml:trace contextRef="#ctx0" brushRef="#br1" timeOffset="218346.6737">5903 9999 1179 0,'0'0'689'16,"0"0"-602"-16,0 0-12 15,0 0 127-15,0 0-20 16,0 0-86-16,0 0 17 16,39 38-41-16,-15-18-35 15,4-1-19-15,2 1-17 16,6-8 0-16,-2 6 5 16,-1-5-6-16,-6 1 1 15,-5-3-1-15,-10 0-7 0,-7-1-9 16,-5 3 2-16,-5 1 14 15,-14 5 8-15,-5-6 17 16,-6 4 2-16,0 0-5 16,2-5-7-16,4-1-6 15,5 1-9-15,10-4-15 16,9 1-155-16,3-2-169 16,13-4-716-16</inkml:trace>
  <inkml:trace contextRef="#ctx0" brushRef="#br1" timeOffset="219113.27">6800 10357 165 0,'0'0'1493'16,"0"0"-1252"-16,0 0-117 0,0 0 24 15,0 0 29 1,0 0-30-16,0 0-29 0,-6 16-25 15,6-16-12-15,3-13-24 16,6-4-17-16,3-5-3 16,3-5-25-16,-3-6-10 15,1-3-2-15,-1-7-1 16,-1-4 0-16,-1-5-7 16,-4-1 1-16,3 6 7 15,-3 4 0-15,1 10 16 16,-4 11 11-16,0 8-3 15,-1 5 11-15,-2 5-3 16,0 1-17-16,0 3-9 16,3 0-6-16,-3 0-14 0,3 8-1 15,0 7 15-15,3 8 7 16,4 7 3-16,-1 7 5 16,5-2-1-16,5 2-13 15,2-2 6-15,0-4-6 16,1-4-1-16,-1-4 0 15,1-1 0-15,-2-4 0 16,-4-3 1-16,-1-4-1 16,-3-2 0-16,-3-3 1 15,-3-3 0-15,0-3 0 16,1 0 11-16,1 0 10 16,1-9 2-16,0-7-9 15,4-3-6-15,-1-12 2 0,0-1-10 16,-3-9 5-16,0-5-6 15,-3-7 0-15,-3 4 0 16,-3 2 0-16,0 5 0 16,0 11 1-16,0 6 10 15,0 11-2-15,-3 4-9 16,0 4 1-16,3 3-1 16,0 3-8-16,0 0-43 15,0 3-57-15,3 21-72 16,9-2-172-16,-3-2-666 0</inkml:trace>
  <inkml:trace contextRef="#ctx0" brushRef="#br1" timeOffset="219501.6176">7621 10136 1435 0,'0'0'549'0,"0"0"-330"15,0 0 28-15,0 0 3 16,0 0-77-16,0 0-61 16,0 0-40-16,10 0-30 15,2 0-27-15,6 0 0 16,3 0 3-16,6 0-10 16,1 0-8-16,-1 0-18 15,-5-1-39-15,2-1-59 16,-9-2-101-16,-3 1-101 15,-3 2-288-15,-9-5-218 0</inkml:trace>
  <inkml:trace contextRef="#ctx0" brushRef="#br1" timeOffset="219755.7909">7582 9971 1147 0,'0'0'382'15,"0"0"-146"-15,0 0 111 16,0 0-46-16,0 0-63 16,0 0-87-16,0 0-73 15,25 0-37-15,-1 0-14 16,6 0-27-16,18 0-91 0,-7 0-388 15,-8 0-697-15</inkml:trace>
  <inkml:trace contextRef="#ctx0" brushRef="#br1" timeOffset="226214.4007">8192 9971 198 0,'0'0'369'0,"0"0"-112"16,0 0-63-16,0 0-22 15,0 0 19-15,0 0-24 16,0-17-45-16,0 14-2 0,0 3 34 16,0 0 26-1,0-1-7-15,0 1-31 0,0 0-11 16,0 0-6-16,0 0-22 15,0 0-27-15,0 0-21 16,0 0-17-16,0 0-17 16,0 0-21-16,0 0-8 15,0 4 8-15,3 9 6 16,0 1-5-16,0 2-1 16,0 3 1-16,1-2-1 15,-4 0 0-15,0 2-2 16,0-2-4-16,0 0 5 15,0-4-8-15,-4 0 8 0,-2 0 1 16,3-6 0 0,0 0 0-16,0-5 0 0,3-2 1 15,0 0 0-15,0 0 7 16,0 0 1-16,0-2-9 16,0-10-11-16,9-6-14 15,1-2 14-15,-2 0-1 16,4-1 3-16,-3 2-4 15,1 1-2-15,-1 3 5 16,-1 2 8-16,-1 3 1 16,-1 3 1-16,0 3-1 15,-3-1 1-15,0 2 10 16,0 3 0-16,0 0 0 16,0 0-10-16,-3 0 8 15,4 0 8-15,1 0 1 0,-2 0-8 16,-3 0-3-16,3 10-6 15,-3 8 11-15,0 3 11 16,0 2 8-16,0 3-8 16,0-2-5-16,0-2-10 15,0-5-7-15,6-3 0 16,10-2-6-16,4-5-43 16,18-7-71-16,-5 0-248 15,-3 0-610-15</inkml:trace>
  <inkml:trace contextRef="#ctx0" brushRef="#br1" timeOffset="226754.2105">7880 9885 415 0,'0'0'1097'16,"0"0"-866"-16,0 0-128 15,0 0 45-15,0 0 84 0,0 0-41 16,0 0-66-16,-74 0-55 16,51 0-24-16,-5 0-27 15,7 0-12-15,6 0-7 16,5 0-76-16,10 0-143 15,0 0-428-15,13 0-556 0</inkml:trace>
  <inkml:trace contextRef="#ctx0" brushRef="#br1" timeOffset="227718.5106">8332 9907 816 0,'0'0'671'0,"0"0"-573"16,0 0 9-16,0 0 163 15,0 0 21-15,0 0-83 16,0 0-68-16,42-29-36 16,-42 29-28-16,0 0-15 15,-6 5-23-15,-7 12 18 16,-7 7 43-16,1 10-32 15,-5 1-29-15,3 5-4 16,-3 0-10-16,2-5-12 16,1 1-10-16,3-5-2 0,2-4 1 15,2-4-1-15,5-4-9 16,5-6-39-16,4-6-54 16,4-4-68-16,11-3-130 15,6 0-453-15</inkml:trace>
  <inkml:trace contextRef="#ctx0" brushRef="#br1" timeOffset="228006.8661">8477 9948 1211 0,'0'0'1181'16,"0"0"-1040"-16,0 0-106 15,0 0-9-15,0 0 66 16,0 0 60-16,0 0-47 16,-28 82-36-16,11-49-11 15,-2 0-7-15,2-4-18 16,-2-1-8-16,4-3-13 16,-3-1-10-16,2-1-2 15,4-4 0-15,3-2-6 16,0 0-47-16,6-8-65 15,3-6-170-15,0 1-446 16,0-4-487-16</inkml:trace>
  <inkml:trace contextRef="#ctx0" brushRef="#br1" timeOffset="228293.3913">8180 9924 1650 0,'0'0'522'15,"0"0"-463"-15,0 0 29 16,0 0 57-16,0 0-49 16,0 0 52-16,0 0-23 15,64 63-50-15,-31-40-21 16,0 4-26-16,4-2-19 0,-1-2-9 15,-3-5-19-15,-8-2-65 16,-4-3-75-16,-12-3-66 16,-9-3-269-16,-12 0-146 15,-9-5-286-15</inkml:trace>
  <inkml:trace contextRef="#ctx0" brushRef="#br1" timeOffset="228512.5906">8101 10060 1527 0,'0'0'829'0,"0"0"-732"16,0 0-42-16,0 0 21 16,0 0 96-16,0 0-66 15,0 0-68-15,115 83-24 16,-72-61-14-16,0-2-40 15,2 0-119-15,-9-3-337 16,-9-8-372-16</inkml:trace>
  <inkml:trace contextRef="#ctx0" brushRef="#br1" timeOffset="229710.3384">8835 10013 327 0,'0'0'523'0,"0"0"-291"16,0 0 45-16,0 0 9 16,0 0 24-16,0 0-53 15,0 0-45-15,-6-30-32 16,6 28-31-16,0 2-37 16,0 0-32-16,0 0-29 15,0 0-28-15,0 8-7 16,6 6 3-16,3 6-8 0,-3 4-4 15,1 3-7 1,-2-2-1-16,-5-1-5 0,0-3 5 16,0-3-6-16,0-5 1 15,0-6-7-15,0-1-8 16,-4-2-8-16,3-4 1 16,-3 0 1-16,4 0 7 15,0-10 8-15,0-4-10 16,0-5-9-16,12-5 14 15,-3-5 16-15,4 2-1 16,-4 1 1-16,2 3 1 16,-1 3 8-16,-4 9 11 15,-3 1 2-15,3 5 1 16,-3 2 5-16,3 1 3 16,1 2-4-16,1 0-1 0,-2 2-7 15,0 10 0-15,-3 5 1 16,0 6-4-16,-3 1-1 15,0 3-2-15,0-2-3 16,0-2-8-16,0-3 5 16,0-6-6-16,0-2-20 15,10-5-38-15,7-7-62 16,5 0-120-16,17-2-270 16,-9-13-269-16,-2-4-371 0</inkml:trace>
  <inkml:trace contextRef="#ctx0" brushRef="#br1" timeOffset="230096.8764">9163 9996 1382 0,'0'0'640'15,"0"0"-564"-15,0 0 58 16,0 0 76-16,0 0-55 16,0 0-50-16,0 0-31 15,-34 87-27-15,34-64-23 16,0-4-16-16,0-5-2 15,9-2-6-15,-6-5-2 16,3-4-22-16,0-3-30 16,0 0-1-16,4-5-16 15,0-9 1-15,3-3 13 16,0-5 32-16,-1-2 13 0,0 2 5 16,-3 1 7-1,-6 4 13-15,0 5 48 0,0 5 37 16,-3 6-7-16,0-1-27 15,0 2-16-15,0 0-22 16,0 3-18-16,0 13 1 16,0 4 32-16,0 1-19 15,0 4-17-15,3-1-5 16,10-4-17-16,1 0-54 16,2-8-101-16,10-2-69 15,-1-3-324-15,-5-7-215 0</inkml:trace>
  <inkml:trace contextRef="#ctx0" brushRef="#br1" timeOffset="230349.6403">9523 10053 423 0,'0'0'1647'16,"0"0"-1363"-16,0 0-145 15,0 0 13-15,0 0 10 16,0 0-47-16,0 0-61 15,-61-27-27-15,41 27 5 16,1 4-4-16,1 9-6 16,6 4-5-16,0 2-11 15,8 1-6-15,4 0-2 16,0 0-7-16,16-3-10 16,11-5-33-16,7-2-70 15,20-7-115-15,-6-3-282 0,-5 0-343 16</inkml:trace>
  <inkml:trace contextRef="#ctx0" brushRef="#br1" timeOffset="230604.9278">9772 9722 1837 0,'0'0'345'0,"0"0"-254"16,0 0 38-16,0 0 103 15,0 0-73-15,0 0-78 16,0 0 28-16,-28 84-34 0,25-42-18 16,3 4-12-1,0 0-14-15,0-3-14 0,0-3-16 16,0-3-1-16,0-11 0 16,7-4-33-16,2-4-66 15,6-5-125-15,0-6-319 16,-3-7-458-16</inkml:trace>
  <inkml:trace contextRef="#ctx0" brushRef="#br1" timeOffset="231192.5535">9884 10023 1874 0,'0'0'468'15,"0"0"-350"1,0 0 10-16,0 0-9 0,0 0-29 15,0 0-45-15,0 0-33 16,70 24-12-16,-52-21-20 16,-3-3-38-16,-2 0-36 15,-6-3 9-15,-4-4 27 16,-3-3 28-16,0 0 30 16,0 0 19-16,-4 3 2 15,-5 0 15-15,-4 1 11 16,-2 2 25-16,-3 4-3 15,0 0-14-15,0 0 2 16,2 1 2-16,4 11-20 16,3 2-7-16,0 6-13 15,9 0-3-15,0 3-14 0,0-3-1 16,9 0-1-16,6-3-18 16,4-6-49-16,5-6-41 15,1-5-74-15,1 0-60 16,1 0-222-16,-2-13 130 15,-4-1-43-15,-6-6 11 16,1-6-30-16,-2 0 209 16,-1-4 187-16,-7 3 496 15,-3 5 36-15,-3 9-167 16,0 5 21-16,0 2-114 16,0 6-72-16,0 0-36 15,0 4-98-15,0 9-15 0,0 7 25 16,0 2-24-16,0 5-10 15,0-4-10-15,3 0-17 16,6-6-14-16,2-4-2 16,5-3-16-16,0-7-43 15,10-3-70-15,-1 0-196 16,-4-11-660-16</inkml:trace>
  <inkml:trace contextRef="#ctx0" brushRef="#br1" timeOffset="231349.3543">10245 9814 1217 0,'0'0'1080'0,"0"0"-963"16,0 0-70-16,0 0-7 16,0 0-40-16,0 0-25 15,0 0-353-15,41 24-710 0</inkml:trace>
  <inkml:trace contextRef="#ctx0" brushRef="#br1" timeOffset="231806.4722">10730 9958 819 0,'0'0'855'0,"0"0"-554"16,0 0-23-16,0 0-59 0,0 0-12 15,0 0-44-15,0 0-18 16,-3 23-23-16,3-4-53 15,10 4-42-15,-1 0-19 16,5-6-8-16,-1-1-37 16,2-2-72-16,-3-4-112 15,-6-5-238-15,-3 3-315 16,-3-8-521-16</inkml:trace>
  <inkml:trace contextRef="#ctx0" brushRef="#br1" timeOffset="232012.5713">10800 9845 894 0,'0'0'1155'15,"0"0"-984"-15,0 0 66 16,0 0-21 0,0 0-80-16,0 0-102 0,0 0-34 15,15-42-94-15,-6 54-52 16,1 8-112-16,-4 0-462 15,-1-3-597-15</inkml:trace>
  <inkml:trace contextRef="#ctx0" brushRef="#br1" timeOffset="232383.8662">10961 9954 370 0,'0'0'1737'0,"0"0"-1491"0,0 0-71 15,0 0 17-15,0 0-6 16,0 0-73-16,0 0-64 16,15 83-34-16,-6-64-9 15,-3-6-6-15,0-3 0 16,-3-3-12-16,-3-4-20 16,3 0 2-16,-3-3 1 15,0 0-11-15,3-6 4 16,4-6 16-16,0-5 13 15,6-3-5-15,3-4 2 16,0 1 8-16,4 2 2 0,-8 3 0 16,1 7 12-1,-9 5 22-15,-1 6-3 0,1 0-16 16,-4 10-7-16,0 9 19 16,3 7 4-16,0 4 2 15,0-2-17-15,4 1-11 16,-1-6-5-16,3-3-70 15,9-6-143-15,0-8-455 16,-1-6-582-16</inkml:trace>
  <inkml:trace contextRef="#ctx0" brushRef="#br1" timeOffset="232636.6608">11513 9762 1876 0,'0'0'698'16,"0"0"-623"-16,0 0-10 16,0 0 43-16,0 0 52 15,0 0-33-15,12 82-46 16,-6-41-26-16,6 4-11 16,3 3-19-16,-2-3-17 15,4-1-8-15,-4-8-27 16,-1-7-52-16,-5-6-47 15,-4-7-106-15,2-5-239 16,-5-8-320-16</inkml:trace>
  <inkml:trace contextRef="#ctx0" brushRef="#br1" timeOffset="233469.7443">11481 9960 2232 0,'0'0'316'0,"0"0"-252"16,0 0-11-16,0 0 77 15,0 0-3-15,0 0-64 16,90 50-42-16,-54-44-15 16,-6-3-6-16,-1-3-28 15,-3 0-22-15,-8-9-15 0,0-8 0 16,-9-2-2-16,0-8 31 15,-2-6 17-15,-1-3 19 16,-2 0 1-16,0 2 27 16,2 2 69-16,-6 11-34 15,3 4 28-15,-3 5-16 16,3 5-6-16,-3 6-14 16,0 1-19-16,0 0-33 15,0 8-2-15,0 15-1 16,0 7 15-16,0 9-5 15,-3 5-1-15,3-1-3 16,0 2-6-16,0-6 0 16,0-8 0-16,3-4-2 0,4-5-16 15,-1-9-10 1,-3-6-2-16,0 0-3 0,0-7 12 16,1 0-9-16,7 0 18 15,-2-10-6-15,6-3 5 16,3-7 4-16,1-4 2 15,0-2 7-15,1 1 1 16,-5 4 13-16,-2 4 11 16,-5 8 17-16,-5 6-3 15,0 3-12-15,-3 0-17 16,0 0-10-16,0 3-11 16,0 10 11-16,0 6 7 15,0 4-1-15,3 1-6 16,0-4 1-16,1-3-1 0,-1-4-1 15,3-4-8-15,0-4-12 16,1-5-9-16,4 0 12 16,-2 0-10-16,3-11-6 15,-2-2-1-15,4-4 19 16,-5 0 7-16,-2 0 8 16,-1-1-1-16,-3 6 2 15,-3 4 14-15,0 5 14 16,0 2-5-16,0 1-7 15,0 0-9-15,0 6 10 16,-6 9 5-16,0 3 2 16,2 2 2-16,4 1-10 15,0-2-5-15,7-2-5 0,11-5-6 16,9-1-6-16,3-8-45 16,16-3-101-16,-6 0-303 15,-4-7-665-15</inkml:trace>
  <inkml:trace contextRef="#ctx0" brushRef="#br1" timeOffset="233938.9801">12638 9629 1536 0,'0'0'351'0,"0"0"-101"16,0 0-3-16,0 0-46 0,0 0-13 16,0 0 24-16,0 0-73 15,-3 103-58-15,12-59-30 16,6 1-17-16,2-1-20 15,5 1-13-15,-3-7-1 16,-4-5-12-16,3-8-42 16,-9-3-47-16,-2-7-48 15,-3-2-105-15,-4-7-236 16,0-3-287-16,-8-3-634 0</inkml:trace>
  <inkml:trace contextRef="#ctx0" brushRef="#br1" timeOffset="234835.635">12638 9868 861 0,'0'0'1374'15,"0"0"-1193"-15,0 0-34 16,0 0 54-16,0 0-43 16,0 0-78-16,100 7-52 15,-62 0-28-15,3-2-3 16,2-2-52-16,-7-1-41 15,0 0-61-15,-8-2 10 16,-4 0 52-16,-9 0 56 16,-8 0 39-16,1 0 0 15,-5-2 35-15,-3 0 66 16,0-1 48-16,0 1-1 0,0 0-30 16,0 2-45-16,0 0-19 15,-12 0-18-15,0 0-6 16,-4 7 5-1,-1 8-14-15,1 1-12 0,7 1-9 16,0-1 0-16,9 1-1 16,0-5-8-16,0 2-8 15,3-5-4-15,9-2-10 16,1-4-2-16,4-3-2 16,-1 0-1-16,-1-6 5 15,3-4 3-15,-3-7 2 16,-4 1 18-16,2-3 8 15,-4 1 1-15,-6 2 31 16,1 3 17-16,-4 6 0 16,0 5-5-16,0 2-10 0,0 0-14 15,0 0-20-15,0 0-10 16,0 13 8-16,0 3 2 16,0 3 1-16,6 2 0 15,3-1-1-15,1-5 0 16,7-1-8-16,-2-5-2 15,3-5 9-15,1-4-1 16,-7 0-25-16,1 0 3 16,-2-10 3-16,-2-3-1 15,-6-4 2-15,0-3 1 16,-3-3 12-16,0 0 7 16,0 0 5-16,3 4 1 0,-3-1-5 15,7 9 9-15,-3 1 1 16,6 4-11-16,-1 6 0 15,4 0-12-15,0 0 12 16,1 0 2-16,-2 7 7 16,-3 3-3-16,-2 0 3 15,-6 0-8-15,-1 0 6 16,0 0-6-16,0-3 5 16,0 2 3-16,0 1 3 15,-1 3-3-15,-3 1 3 16,1-1-6-16,3 3-5 15,0-2-1-15,0-2 1 16,8 1-1-16,11-6-19 0,6 0-44 16,2-4-100-16,4 0-126 15,8-3-321-15,-6-6-28 16,-9-4-153-16</inkml:trace>
  <inkml:trace contextRef="#ctx0" brushRef="#br1" timeOffset="235315.6893">13578 9878 1235 0,'0'0'545'0,"0"0"-358"16,0 0 84-16,0 0-22 16,0 0-41-16,0 0-60 15,0 0-51-15,-46-13-43 16,37 13-20-16,1 10-19 16,-1 2-5-16,2 1-10 15,1 1 0-15,3 0-2 16,3-2-9-16,0-1-12 0,0-1-5 15,3-4 2-15,6-4 2 16,2-2 23-16,2 0-1 16,3 0-11-16,0-11-5 15,1-3 7-15,-2 0 11 16,1-5 1-16,-2 2 10 16,-1 1 14-16,-4 0 23 15,-5 6 15-15,-1 3 4 16,-1 6-13-16,-2 1-24 15,0 0-21-15,0 4-9 0,0 13 0 16,3 8 0-16,6 9 7 16,0 5-7-16,3 6 6 15,2 4 0-15,5 0-6 16,-2 0 0 0,3-6-1-16,-8-1 1 0,-6-8 0 15,-6-7-2-15,0-7-7 16,0-5 0-16,-12-8 0 15,-3-3 9-15,0-4 6 16,-4 0-6-16,2-4-10 16,4-9-46-16,4 0-68 15,9-4-94-15,3-12-126 16,16 2-578-16,4 2-538 0</inkml:trace>
  <inkml:trace contextRef="#ctx0" brushRef="#br1" timeOffset="235739.96">13906 9948 1508 0,'0'0'512'0,"0"0"-451"16,0 0 54-16,0 0 88 16,0 0-5-16,0 0-43 15,0 0-24-15,22 15-49 16,-5-7-49-16,-5-1-19 15,5-2-13-15,2-2-1 16,-3-2 0-16,-3-1-34 16,1 0-8-16,-5-1-3 15,-3-6 5-15,-3-3 13 16,-3 1 12-16,0-1 15 0,0-2 22 16,-15 2 11-16,-2-1 3 15,-2 1 9-15,0 3 6 16,-2 1-9-16,3 4 1 15,-2 2-12-15,10 0-5 16,1 13-5-16,5 3-5 16,4 7-2-16,0-4-7 15,16 5-6-15,5-3 8 16,4-3-9-16,7-7-24 16,-4-1-48-16,5-7-45 15,-6-3-68-15,-4 0-73 16,0-14-236-16,-11-6-150 15,-5-3-187-15</inkml:trace>
  <inkml:trace contextRef="#ctx0" brushRef="#br1" timeOffset="236014.7586">14260 9650 1540 0,'0'0'366'0,"0"0"-28"16,0 0-114-16,0 0-5 15,0 0-37-15,0 0-46 16,0 0-38-16,6-19-36 15,-3 19-37-15,-3 12-19 16,3 8 17-16,1 7 17 0,-1 9-13 16,3 4-12-1,0 2-9-15,1 2-4 0,4-2-2 16,-2 1 1 0,0-6-1-16,-2-8-12 0,0-2-22 15,-1-10-37-15,1-7-46 16,-4-2-62-16,3-8-94 15,-3-2-288-15,-3-8-824 0</inkml:trace>
  <inkml:trace contextRef="#ctx0" brushRef="#br1" timeOffset="236194.1138">14266 9766 1661 0,'0'0'489'0,"0"0"-357"15,0 0 112-15,0 0 29 16,0 0-73-16,0 0-94 16,91 28-62-16,-52-16-34 15,3 0-10-15,14 4-81 16,-14-2-251-16,-13-4-846 0</inkml:trace>
  <inkml:trace contextRef="#ctx0" brushRef="#br1" timeOffset="240476.1625">3471 12183 529 0,'0'0'933'0,"0"0"-673"16,0 0-173-16,0 0-39 15,0 0 68-15,0 0 26 16,-10 17-46-16,10-14-20 15,0-3 1-15,0 0 24 16,0 0 3-16,0 0-8 16,0 0 2-16,0 0-7 0,0 0-15 15,0 0-13 1,0-7-25-16,2-6-12 0,5-4-8 16,2-5-6-1,3-8-6-15,1-4-6 0,4-11-6 16,-4-1-10-16,2-1 15 15,-3-2-6-15,-3 5 6 16,-3 2-5-16,0 8 5 16,-3 4 1-16,1 4 1 15,-1 7 8-15,-3 5-1 16,0 1 5-16,0 3-1 16,3 8 3-16,-3-2 3 15,0 4-10-15,0 0-7 16,0 0-1-16,0 0 1 0,0 0-1 15,3 0 1-15,-3 0-1 16,2 0-11-16,-1 4 1 16,1 2 10-16,-1 11 1 15,2-1 1-15,2 7-1 16,1 0 0-16,1 4-1 16,2-1 1-16,2 3 5 15,-1-2-5-15,-1 3-1 16,-3-1 0-16,0 3 1 15,1 0-1-15,-1-3 0 16,0 0 1-16,0-5-1 0,-1-2 1 16,2-5-1-1,-1 0 0-15,0-7 0 0,0-2-9 16,0-3 3-16,1-2 6 16,1-3 5-16,1 0-5 15,4-8-1-15,4-10 1 16,-1 1-6-16,-1-2 6 15,-2-1 0-15,-2 0 6 16,-2 3-6-16,-3 0 13 16,1-1 7-16,-4 1 2 15,2 3-2-15,-1-5-8 16,-2 1 3-16,1-4-2 16,-2-1-4-16,1-4-8 15,-2 0 0-15,3-2 0 16,0-1 0-16,-3 0 0 0,4 5 1 15,-4 5-1-15,3 3 1 16,-3 4-1-16,0 6 0 16,0 5-1-16,3 2 0 15,-3 0-7-15,0 0-14 16,0 0-20-16,0 0-25 16,3 0-53-16,0 2-135 15,3 5-217-15,2-1-453 0</inkml:trace>
  <inkml:trace contextRef="#ctx0" brushRef="#br1" timeOffset="241023.0415">4332 12001 352 0,'0'0'747'15,"0"0"-450"-15,0 0-120 16,0 0 65-16,0 0 62 16,0 0-53-16,0 0-77 15,-13 0-49-15,13 0-42 16,0 0-46-16,13 0-1 0,1 4-4 16,8 0-11-16,2-2-21 15,0-2-38-15,-2 0-56 16,-1 0-43-16,-4 0-43 15,-4 0-133-15,-1 0-69 16,-6 0-219-16,-3 0-472 0</inkml:trace>
  <inkml:trace contextRef="#ctx0" brushRef="#br1" timeOffset="241312.7838">4310 11860 1512 0,'0'0'551'0,"0"0"-452"15,0 0 72-15,0 0 55 16,0 0-77-16,0 0-83 16,0 0-32-16,88 0-34 15,-49 0-93-15,10-1-166 16,-7-5-429-16,-11 2-550 0</inkml:trace>
  <inkml:trace contextRef="#ctx0" brushRef="#br1" timeOffset="243943.709">4892 11642 1247 0,'0'0'546'0,"0"0"-429"16,0 0 60-16,0 0 59 15,0 0-68-15,0 0-62 16,0 0-29-16,4-10-16 16,-4 10-12-16,0 0-20 15,2 0-13-15,1 10 5 0,0 3 9 16,3 3-9-1,1 1-12-15,-1 3-9 16,-3 0 1-16,0-4-1 0,-3 4-6 16,0-8 0-1,0-1 6-15,0-1 0 0,-3-3 0 16,3 0 0-16,-3-4 6 16,3-3 1-16,0 0 4 15,0 0-2-15,0 0 4 16,0 0-13-16,9-10-1 15,4-4-17-15,-2-5 9 16,1-5-8-16,1 2-5 16,1-2 3-16,-5 1 13 15,1 0 1-15,-1 4 5 16,-1 5 1-16,-1 1 1 0,-1 3 5 16,0 3 10-1,-3 3 8-15,-3 1-12 0,3 3-2 16,-3 0-5-16,0 0-6 15,0 0-1-15,0 7-5 16,0 9 6-16,0 4 6 16,0 0 7-16,0 7 5 15,0-4-7-15,0 0-10 16,0-7 0-16,0-3-1 16,0-2 0-16,0-5-1 15,0 0 0-15,0-5-7 16,0-1 1-16,0 0 5 15,0 0 1-15,0 0 1 0,0 0 1 16,0 0 5 0,3-4-6-16,7-12-18 0,7-1 4 15,-1-5 7-15,2-2-10 16,0 1 1-16,-3 1 6 16,1 8 10-16,-5 1 0 15,-5 6 0-15,1 4 1 16,-4 0 15-16,0 2 3 15,0-2 4-15,-3 3-2 16,3 0-5-16,0 0-7 16,0 0-1-16,2 10 8 15,-2 6-1-15,-1 2 3 16,-2 1 9-16,0 7 0 16,0-2 9-16,0-2 4 15,-5 2-10-15,-3-1-6 0,5-3-3 16,0-3-1-16,0-2-7 15,0-5-7-15,3-3-5 16,0 0 5-16,0-3-5 16,0-4-1-16,0 0 0 15,0 0-20-15,0 0-63 16,6-4-111-16,0-6-881 0</inkml:trace>
  <inkml:trace contextRef="#ctx0" brushRef="#br1" timeOffset="246522.4711">5493 11890 652 0,'0'0'730'0,"0"0"-614"16,0 0 31-16,0 0 155 16,0 0-39-16,0 0-84 15,0 0-57-15,15 8-16 16,-15-8-1-16,0 0-14 15,0 0-34-15,0 0-21 16,0 0-6-16,0-2-3 16,0-5 1-16,0-6-11 15,3 1 5-15,0-6 0 16,-3-5-10-16,3 1-6 16,0-8-4-16,0-4 4 15,0-2-5-15,1-4 20 16,-1 5-15-16,0 3 0 0,0 6 4 15,-1 4 5-15,-2 5-6 16,0-2 2-16,0 5 1 16,0 0-5-16,0-1-5 15,0-1 4-15,1-1-5 16,-1 7 7-16,0 0-2 16,2 6 6-16,-2 1-5 15,0 3-7-15,0 0-5 16,3 0-4-16,0 0-2 15,0 13 7-15,0 1 4 16,4 6 1-16,2 2 8 16,5 5-7-16,2-1 4 0,-1 0-6 15,4 4 1-15,2 0 0 16,-3-1 0-16,3-2-1 16,-2 0 0-16,-2-8 1 15,-1-1-1-15,-1-3 0 16,0-4 1-16,-6-5-1 15,0 1 0-15,-3-5 0 16,-2 4 0-16,-1-6 1 16,-3 0 0-16,3 0 5 15,-1 0 3-15,-1 0-2 16,2 0-6-16,2-8 5 16,1-2-5-16,0-4 1 15,-2-6 4-15,2-2-5 0,0-8 8 16,-3-2-3-1,-3-2-5-15,0 0 1 0,0 2-1 16,0 2 5-16,0 5 0 16,0 3 3-16,0 0 2 15,-6 5-4-15,3 1-1 16,0 6-6-16,0 3 0 16,-1 3-6-16,4 2 5 15,0 2 0-15,0 0-13 16,0 0-32-16,0 0-32 15,0 0-35-15,0 2-108 16,0 12-297-16,0 3-255 16,0-4-569-16</inkml:trace>
  <inkml:trace contextRef="#ctx0" brushRef="#br1" timeOffset="247228.953">5933 11903 1534 0,'0'0'389'16,"0"0"-281"-16,0 0 16 16,0 0 79-16,0 0-49 15,0 0-59-15,0 0-16 16,0-7-16-16,0-3-35 16,3-3-10-16,3 0-8 15,0-6 2-15,2-1 2 16,2-7-5-16,2-3 4 15,1-6-1-15,-1-1-6 16,-1 5-4-16,2 1 7 16,-1 2 5-16,-1 5 4 15,-1 4-7-15,-4 4-5 0,3 3 4 16,1 1-8-16,-4 4 10 16,-1 5-5-16,-2 0-6 15,0 2 0-15,-3 1 6 16,3 0 1-16,-3 0-7 15,0 0-1-15,0 0 1 16,0 7-1-16,0 7 8 16,3 6-7-16,-3 0 11 15,0 2 2-15,0 4-8 16,3-2-5-16,-3-1 0 16,0 0 0-16,4-3 0 15,-4 3 0-15,0-7-1 16,0 1 0-16,0 0 0 0,0-4 0 15,0 0-1 1,-4-3 1-16,1-1 0 0,0 1 1 16,3-3-1-16,-3-4-1 15,3 2 1-15,0-5-2 16,0 2-19-16,0-2-12 16,0 0-27-16,0 0-49 15,0 0-78-15,0 0-174 16,0 0-515-16</inkml:trace>
  <inkml:trace contextRef="#ctx0" brushRef="#br1" timeOffset="247479.7638">6003 11770 1528 0,'0'0'508'15,"0"0"-358"-15,0 0 94 16,0 0-18-16,0 0-129 16,0 0-82-16,82-3-15 15,-46 3-116-15,-9 4-171 16,-9-1-674-16</inkml:trace>
  <inkml:trace contextRef="#ctx0" brushRef="#br1" timeOffset="248503.4466">6239 12071 532 0,'0'0'585'0,"0"0"-414"15,0 0 47-15,0 0 40 16,0 0-58-16,0 0-77 16,0 0-31-16,-49-13-14 15,35 10-7-15,-5 3-9 16,0-1-8-16,-4 1-13 16,-4-3-14-16,-4 3 3 0,-2-3 5 15,-7-1-8-15,-5 4 1 16,-4-3 7-16,-6 0 3 15,1 3-6-15,-4 0 11 16,-2 0-3-16,8 0-8 16,4 0-13-16,8 0-10 15,7 0-8-15,5 0 0 16,8 0 1-16,1 3-2 16,2 0 1-16,-2-3 1 15,3 4-1-15,-4-4-1 16,-2 3 0-16,-2-3 0 15,-1 0 0-15,-1 0-1 16,1 0 0-16,-5 0 0 0,6 0 1 16,-1 0 0-16,4 0 0 15,0 0 0-15,2 0 2 16,-1 0-1-16,1 0 1 16,1 0 6-16,0 0-7 15,2 0 6-15,-4 0-1 16,4 0 0-16,-2 0-5 15,0 0 0-15,2 0 5 16,4 0-5-16,1 0 22 16,1-3 8-16,7 3-5 15,3 0-8-15,0 0-8 16,0 0-9-16,0 0-1 16,0 0-17-16,0 0-20 15,0 0-16-15,0 0-27 16,0 0-65-16,0 0-10 0,0 3-31 15,3 4-157-15,0-3-388 0</inkml:trace>
  <inkml:trace contextRef="#ctx0" brushRef="#br1" timeOffset="249692.0442">5129 12570 576 0,'0'0'637'0,"0"0"-429"15,0 0-37-15,0 0 45 16,0 0-5-16,0 0-83 0,0 0-40 16,0 0 17-16,0 3-28 15,0-3-10-15,0 0 0 16,0 0 9-16,0 0 4 15,0 0-9-15,0 0-3 16,0-7-14-16,0-3-33 16,0-6-14-16,1-3 5 15,4-1-10-15,-2-7 5 16,3-6-6-16,-3-3 0 16,0-7 0-16,0 3 5 15,-3-3-5-15,0 4-1 0,0 9 6 16,0 6 0-1,0 11 6-15,0 6 0 0,0 5-10 16,0 2-2-16,0 0-8 16,0 2-8-16,0 15 16 15,0 3 0-15,3 3 10 16,4 0-1-16,2 0-7 16,-1-3 5-16,5 0-6 15,-1-3 0-15,2-5 0 16,2-2 0-16,-1 0 0 15,1-3 5-15,2-4-5 16,-3-2 1-16,6-1-1 16,0 0-1-16,3-4-8 15,1-5-1-15,-4-6-3 0,0 0 10 16,0-5 1 0,-2-3 1-16,-4-1-1 0,3-1 1 15,-3 0 1-15,-2 3 6 16,-4 5 7-16,-1 5 1 15,-5 5 6-15,0 2 13 16,-3 5-12-16,0 0-12 16,0 0-10-16,0 11-11 15,0 6 11-15,-6 9 13 16,0 1-4-16,3 5-3 16,0 0 8-16,1 0 2 15,2 1 1-15,0-4 4 16,0 0-2-16,0-2 4 0,0-4-4 15,0-3 2-15,0-3-3 16,0-5-7-16,0 0-5 16,0-4-6-16,0-4 0 15,0-1-28-15,5-3-65 16,-2 0-103-16,3 0-454 0</inkml:trace>
  <inkml:trace contextRef="#ctx0" brushRef="#br1" timeOffset="255331.5925">6047 11546 78 0,'0'0'105'15,"0"0"-67"1,0 0-12-16,0 0-9 0,0 0-4 15,0 0-12-15,3-3-1 16,-3 3-1-16,0 0-4 16,0 0 5-16,0 0 14 15,0 0 18-15,0 0-13 16,4 0-19-16,-4 0-46 16,0 0-110-16,0 0 21 0</inkml:trace>
  <inkml:trace contextRef="#ctx0" brushRef="#br1" timeOffset="266849.7039">9199 11675 443 0,'0'0'490'15,"0"0"-329"-15,0 0-28 16,0 0 63-16,0 0-10 16,0-16-5-16,0 16-22 15,0-4 8-15,0 4-18 16,0 0-23-16,0 0-23 15,0 0-19-15,0 0-11 16,0 0-13-16,0 0-17 0,0 0-10 16,0 0-20-1,0 0-12-15,0 0-1 0,0 6-1 16,0 4 1-16,0 4 6 16,0 2-5-16,0 0 4 15,0-3-5-15,0 4 0 16,0-4-1-16,0 1 0 15,0-1 1-15,0-3-1 16,0 0 0-16,-3-1 0 16,3-2 1-16,0-4 0 15,0 1 0-15,0-4-2 16,0 0-8-16,0 0 4 16,0 0 5-16,0 0 1 15,0-4 0-15,3-8 0 16,6-5-6-16,0-4 6 0,3-1-1 15,-3 3 0-15,0-2 1 16,1 1 0-16,-4 8-2 16,3-2-3-16,-1 5 3 15,-1 1-4-15,-4 5 5 16,0 1 1-16,0 2 6 16,-3 0-6-16,3 0 0 15,0 0 0-15,3 0 10 16,-3 5-9-16,5 5 7 15,-1 4 1-15,2 2 1 0,-3 1 2 16,-3 0-11 0,1-1-1-16,-1 0 1 0,-3 1 0 15,0-4-1 1,0-1-1-16,0-4 1 0,0-1 0 16,0-5 0-16,0 1 0 15,0-1 1-15,0-2 8 16,0 0-3-16,0 0-5 15,0 0 4-15,0-5-5 16,6-4-21-16,5-7 11 16,2-1 8-16,2-4 1 15,-1-2-8-15,2 1 9 16,3-1-1-16,-5 3-5 16,2 3 6-16,-4 4-2 15,1-3 2-15,1 6-1 16,-2 0-1-16,-2 3 2 0,-4 4 0 15,0 2 0-15,-1 1 12 16,-5 0-6-16,3 1 0 16,-3 9 10-16,3 7 2 15,-3 3 18-15,0 3 7 16,0 2-5-16,0-4-8 16,0 2-11-16,0-4-4 15,0-2 0-15,0 1-5 16,0-6 1-16,0 1-10 15,0-4 5-15,0-2 2 16,-3 3-8-16,0-4 6 16,3-2-5-16,0-1 0 15,0 1 0-15,0-4-1 16,0 0-2-16,0 0-31 0,0 0-38 16,3 0-67-16,16 0-147 15,-4-7-583-15,-3-3-577 16</inkml:trace>
  <inkml:trace contextRef="#ctx0" brushRef="#br1" timeOffset="267110.6713">9779 11784 1650 0,'0'0'389'0,"0"0"-270"16,0 0 63-16,0 0 20 16,0 0-31-16,0 0-68 15,0 0-46-15,81 0-18 16,-57 0-21-16,-2 0-18 16,-2 0-6-16,-1 0-58 15,-7 0-99-15,-5-2-83 16,-6 2-420-16,-1-2-581 0</inkml:trace>
  <inkml:trace contextRef="#ctx0" brushRef="#br1" timeOffset="267308.1811">9769 11675 1862 0,'0'0'595'0,"0"0"-540"16,0 0-9-16,0 0 27 16,0 0-58-16,102-1-15 15,-61 1-240-15,-8 0-474 16,-9 0-708-16</inkml:trace>
  <inkml:trace contextRef="#ctx0" brushRef="#br1" timeOffset="274199.2856">29125 7893 1038 0,'0'0'506'16,"0"0"-450"-16,0 0-18 15,0 0 80-15,-97 42 73 16,36-13-57-16,-30 11-39 0,-21 16-44 16,8-5-11-16,20-9-40 15,31-12-68-15,24-10-139 16,6 3-78-16,4-3-317 16,9-6-439-16</inkml:trace>
  <inkml:trace contextRef="#ctx0" brushRef="#br1" timeOffset="274456.9473">29176 7625 1418 0,'0'0'566'0,"0"0"-566"15,-121 60-44-15,9 2 44 16,-22 8 10-16,0-2 59 16,7-8-27-16,17-16-30 15,11-6-12-15,20-11-57 16,19-6-72 0,5-4-71-16,22-8-165 0,8-3-265 0</inkml:trace>
  <inkml:trace contextRef="#ctx0" brushRef="#br1" timeOffset="274714.6677">28955 7391 1302 0,'0'0'621'15,"-142"40"-553"-15,4 19-43 16,-22 16-11-16,-1-1 9 16,18-6 2-16,25-14-13 15,25-12 19-15,25-11-13 16,24-11-18-16,13-4-73 16,6-1-179-16,7-4-108 15,12-5-254-15</inkml:trace>
  <inkml:trace contextRef="#ctx0" brushRef="#br1" timeOffset="274939.2202">28545 7218 1824 0,'0'0'377'15,"-130"49"-283"-15,14-2-70 16,-11 3-12-16,18 0-11 16,31-15-1-16,31-10-25 0,11-3-80 15,-5 7-92 1,9-5-148-16,8-4-345 0</inkml:trace>
  <inkml:trace contextRef="#ctx0" brushRef="#br1" timeOffset="275165.8544">28370 6984 1360 0,'0'0'877'0,"-116"46"-784"16,10-2-66-16,1 4-14 15,16-11-13-15,29-7 0 0,23-7-73 16,-9 8-183-16,10-6-392 16,9-5-632-16</inkml:trace>
  <inkml:trace contextRef="#ctx0" brushRef="#br1" timeOffset="275680.9877">28011 6459 1275 0,'0'0'652'16,"0"0"-558"-16,0 0-93 15,0 0 9-15,0 0 3 16,112-21-1-16,-66 15-11 16,5 0-1-16,4-2-17 15,21 2-278-15,-15-3-266 16,-12 5-337-16</inkml:trace>
  <inkml:trace contextRef="#ctx0" brushRef="#br1" timeOffset="275929.115">28714 6538 218 0,'0'0'1225'16,"0"0"-1065"-16,0 0-106 15,0 0 42-15,98-50 24 0,-79 41 13 16,1 2-65 0,-4 5-68-16,-1 2-9 0,5 0-262 15,-3 8-307-15,-3-1-331 0</inkml:trace>
  <inkml:trace contextRef="#ctx0" brushRef="#br1" timeOffset="276144.5648">29156 6650 1540 0,'0'0'381'0,"0"0"-381"0,0 0 0 16,102-3 0-16,-61 1-13 15,18-5-164-15,-10 3-94 16,-7-2-328-16</inkml:trace>
  <inkml:trace contextRef="#ctx0" brushRef="#br1" timeOffset="276393.4841">29707 6693 773 0,'0'0'812'0,"0"0"-773"0,0 0-39 16,94-36-13-16,-55 33 7 15,3 3-20-15,13 6-113 16,-12 8-209-16,-6 0-730 0</inkml:trace>
  <inkml:trace contextRef="#ctx0" brushRef="#br1" timeOffset="276703.2305">29990 7003 796 0,'0'0'308'0,"0"0"-259"15,101-12-49-15,-59 6-9 16,8-11-14-16,-9 5-162 16,-10-6-623-16</inkml:trace>
  <inkml:trace contextRef="#ctx0" brushRef="#br1" timeOffset="276940.2125">29698 7225 1438 0,'0'0'312'0,"0"0"-260"16,0 0-51-16,118-23-1 15,-72 14 0-15,15 0-56 16,-11 2-266-16,-9 2-593 0</inkml:trace>
  <inkml:trace contextRef="#ctx0" brushRef="#br1" timeOffset="277154.0712">29727 7440 1061 0,'0'0'618'16,"0"0"-549"-16,0 0-50 15,92 0-6-15,-57 0 4 16,6 0-17-16,-8 3-117 16,-9 5-408-16</inkml:trace>
  <inkml:trace contextRef="#ctx0" brushRef="#br1" timeOffset="277346.0676">29718 7614 1249 0,'0'0'294'16,"0"0"-228"-16,0 0-66 16,101 17-42-16,-53-10-152 15,-11-3-193-15,-7-1-542 0</inkml:trace>
  <inkml:trace contextRef="#ctx0" brushRef="#br1" timeOffset="277533.5213">29737 7764 1147 0,'0'0'553'15,"0"0"-476"-15,0 0-38 16,85 0 24-16,-39 1-63 16,-8 4-95-16,-4-1-451 0</inkml:trace>
  <inkml:trace contextRef="#ctx0" brushRef="#br1" timeOffset="282644.0293">10149 11982 1129 0,'0'0'573'0,"0"0"-500"16,0 0-8-16,0 0 71 16,0 0 11-16,0 0-38 15,8 32-40-15,-2-25-26 0,0 0-6 16,0 0 2-16,4-1-15 16,-4-3-11-16,2-3-7 15,-2 0 1-15,7 0-5 16,-4 0-2-16,3 0 0 15,3-10-8-15,-3-3-2 16,1-4 10-16,-6-1 9 16,3-2-8-16,-3 0 10 15,2-4 2-15,-3 1 11 16,0 0 13-16,-3 0-3 16,0 0-13-16,-2-3-5 15,-1 2-2-15,0-3-5 16,0-1-9-16,0-3 6 15,-4 1-6-15,1 1 5 0,3-1-5 16,-3 3-1-16,3 2-1 16,0 2 1-16,0-1-1 15,6 4 2-15,-2 3 0 16,7 1 0-16,-5 0 1 16,0 5 0-16,-3 5 10 15,0 0-4-15,1 2-6 16,-4 1 5-16,3 0-5 15,-3-1 0-15,3 1 9 16,0 0 3-16,4 0-13 16,3-1 0-16,3 2 7 15,2-3-7-15,3 3-6 16,4 2 5-16,-2 0-10 16,-1 0-1-16,0 0-3 0,1 9-5 15,-1 4 4 1,-2 1 7-16,2 2 8 0,-3 1-7 15,4 0 8-15,-8-1 1 16,1 0-1-16,-2-2 0 16,-8-1 0-16,-3 0-7 15,0 0-14-15,-3 0 21 16,-14 0 10-16,-5-3 8 16,-8-1 4-16,-6-4 16 15,-6 2-13-15,4-4-16 16,5-3-2-16,3 0-7 15,12 3-37-15,11-3-164 0,4 0-444 16,3-7-789-16</inkml:trace>
  <inkml:trace contextRef="#ctx0" brushRef="#br1" timeOffset="283414.9367">10575 11870 614 0,'0'0'877'16,"0"0"-636"-16,0 0-59 15,0 0 68-15,0 0-25 16,0 0-62-16,0 0-56 16,0 6-38-16,0 8 22 15,0 6-27-15,0 2-31 16,0 5-8-16,0-4-13 16,0 4-6-16,0-4-5 15,0-4 5-15,0 1-6 16,0-4 0-16,0-2-1 15,-3-1 0-15,-3-6 0 16,6-1-55-16,0-1-62 0,0-5-101 16,3 0-243-16,3 0-207 15</inkml:trace>
  <inkml:trace contextRef="#ctx0" brushRef="#br1" timeOffset="283759.1714">10624 11804 176 0,'0'0'1147'16,"0"0"-856"-16,0 0-147 0,0 0 87 15,0 0 44-15,0 0-82 16,0 0-74-16,-3-5-22 16,3 5-17-16,0 0-37 15,0 0-17-15,0 0-4 16,0 0-7-16,0 0-3 16,0 0-10-16,0 0-1 15,0 0-1-15,0 0-21 16,0 0-64-16,0 0-54 15,0 2-139-15,0 8-489 16,0 0-702-16</inkml:trace>
  <inkml:trace contextRef="#ctx0" brushRef="#br1" timeOffset="283952.1054">10624 11804 87 0</inkml:trace>
  <inkml:trace contextRef="#ctx0" brushRef="#br1" timeOffset="284081.9482">10624 11804 87 0,'-3'39'1394'0,"3"-39"-1084"0,6 0-169 0,0 0 92 16,7 0 17-16,1 0-82 15,5 0-94-15,-1 0-45 16,3 0-22-16,-2 3-7 16,1 1-54-16,-1-1-83 15,-3 0-153-15,-2 1-315 16,-5 0-287-16</inkml:trace>
  <inkml:trace contextRef="#ctx0" brushRef="#br1" timeOffset="284352.9255">10569 11966 1340 0,'0'0'670'0,"0"0"-565"16,0 0 32-16,0 0 62 16,0 0-12-16,0 0-79 15,0 0-81-15,0 0-19 16,107-10-8-16,-77 10-9 16,-2 0-73-16,-5 0-88 15,-10 0-172-15,-7 3-369 16,-3 0-543-16</inkml:trace>
  <inkml:trace contextRef="#ctx0" brushRef="#br1" timeOffset="284865.3684">10730 12062 1292 0,'0'0'766'0,"0"0"-672"16,0 0 2-16,0 0 61 15,0 0-20-15,0 0-63 16,0 0-41-16,40 5-26 16,-25-5-7-16,3 0-7 15,-6 0-13-15,1 0-3 16,-3 0 11-16,0-6 0 16,-4-1-20-16,-2-3 32 15,-4 4 10-15,0 2 0 16,0-2 8-16,0 3 5 15,-10-1-1-15,-7 4 0 0,-5 0-2 16,-2 0 17-16,-1 0-13 16,2 11 6-16,4-2 2 15,-1 4-5-15,10-2-4 16,7 4-17-16,3-1-6 16,0-1-9-16,12 0-20 15,12-3-102-15,22-6-98 16,-4-1-532-16,-6-3-783 0</inkml:trace>
  <inkml:trace contextRef="#ctx0" brushRef="#br1" timeOffset="287744.4286">11107 11373 1319 0,'0'0'279'0,"0"0"-189"15,0 0 44-15,0 0 108 0,0 0-20 16,0 0-82 0,0 0-47-16,-3-8-14 0,3 8-6 15,0 0-10-15,0 0-13 16,0 13 7-16,0 3 25 16,0 10-28-16,0 7-10 15,6 5-16-15,-2 1-15 16,6 6-7-16,0 2-5 15,-1-4-1-15,0 0 0 16,0-4 0-16,3-4-1 16,-6-3 1-16,0-3 0 15,0-2-1-15,1-1 1 0,-1-6 0 16,-3-4 0 0,2-2 0-16,-2-4 0 0,0-7-1 15,-3 0 1-15,0-3 1 16,3 0 5-16,-3 0 5 15,0 0-1-15,3 0 19 16,4 0 4-16,2-10-18 16,0-3-6-16,3-4 1 15,3-6 2-15,1-6-4 16,4-2-8-16,-1-9 6 16,-3-2-5-16,4-4 0 15,-1-1 0-15,-5 2 0 16,2 5 0-16,-4 7 5 15,-5 3-5-15,4 5-1 16,-2 1 1-16,-3 0-1 0,3-2 0 16,2 0-2-16,5-1-7 15,-3-3-15-15,2 1-1 16,0 9-2-16,-9 4-2 16,0 9-13-16,-6 7-49 15,0 0-88-15,-9 30-141 16,-5-1-213-16,4 1-718 0</inkml:trace>
  <inkml:trace contextRef="#ctx0" brushRef="#br1" timeOffset="291000.1516">12259 11648 1770 0,'0'0'401'16,"0"0"-288"-16,0 0-22 15,0 0 76-15,0 0 20 16,0 0-73-16,0 0-46 15,0-2-23-15,6 2 0 16,6 0-15-16,3 0-6 16,5 0 0-16,6 0-6 0,-2 0-10 15,6 0-7 1,0 0-2-16,-1 0-7 0,3 0-22 16,-5 2-34-16,-5 4-59 15,-1 1-86-15,-9 0-45 16,-6 7-240-16,-3-5-103 15,-3-2-292-15</inkml:trace>
  <inkml:trace contextRef="#ctx0" brushRef="#br1" timeOffset="291243.7959">12253 11782 1728 0,'0'0'361'16,"0"0"-258"-16,0 0 59 16,0 0 35-16,0 0-17 15,0 0-111-15,104 9-69 16,-45-3-143-16,-10-4-174 15,-10 0-558-15</inkml:trace>
  <inkml:trace contextRef="#ctx0" brushRef="#br1" timeOffset="296519.8385">13299 11301 735 0,'0'0'340'0,"0"0"-180"15,0 0 33-15,0 0 47 0,0 0 63 16,0 0-43-16,0 0-109 16,-9-7-43-16,9 7 13 15,0 0 4-15,0 0-18 16,0 0-25-16,9 0-32 16,3 0-10-16,12 0-4 15,4 2-18-15,5 0-11 16,6 1-6-16,-4 1 0 15,1 0-1-15,-3-2-6 16,-11-2 0-16,1 3-6 16,-11-3 6-16,-2 1 3 15,-7-1 2-15,-2 0 0 16,-1 0-1-16,0 0 2 0,0 0 3 16,0 0 12-16,0 2 0 15,0 2-5-15,-7 6 1 16,-3 7 20-16,-5 6 4 15,-5 6-11-15,4 4-12 16,0 5-2-16,0 0 2 16,2-1-11-16,2 2 0 15,3-5 1-15,-2-5-1 16,5-2-1-16,2-8 0 16,1 2-2-16,0-8 2 15,0-4-11-15,3 1-19 16,-4-4-24-16,1-2-31 15,3-1-66-15,0 1-103 16,0-4-102-16,0 0-274 16,0 0-402-16</inkml:trace>
  <inkml:trace contextRef="#ctx0" brushRef="#br1" timeOffset="296735.363">13387 11598 1480 0,'0'0'638'16,"0"0"-522"-16,0 0 59 15,0 0 17-15,0 0-58 16,0 0-64-16,0 0-61 16,100-4-9-16,-61 4-18 15,0 0-115-15,0 0-140 0,-7 0-361 16,-13 0-147-16</inkml:trace>
  <inkml:trace contextRef="#ctx0" brushRef="#br1" timeOffset="296918.975">13772 11592 1750 0,'0'0'580'15,"0"0"-521"-15,0 0-34 16,0 0 2-16,0 0-22 0,0 0-5 16,0 0-165-1,33 54-491-15,-20-49-542 0</inkml:trace>
  <inkml:trace contextRef="#ctx0" brushRef="#br1" timeOffset="297525.6579">14061 11391 1562 0,'0'0'484'0,"0"0"-396"0,0 0 22 15,0 0 27 1,0 0 16-16,0 0-67 0,0 0-44 15,-46-20 4-15,27 20 1 16,-6 9-3-16,2 5-8 16,-4-1-10-16,8 4-10 15,-1-1-5-15,7-2-9 16,7-1-2-16,3-1-2 16,3-2-5-16,0-3 6 15,0 0 1-15,16-4 7 16,4 0-7-16,5-3-15 15,5 0-22-15,-4-3-2 16,3-10 0-16,-5 2 17 16,-3-4 13-16,-2-3 9 15,-2 3 0-15,-7-2 12 0,-3 7 27 16,-2 0 18-16,-4 4 14 16,-1 2-8-16,0 2-6 15,0 2-11-15,0 0-11 16,0 0-13-16,0 0-9 15,-1 6-12-15,-8 10 0 16,-7 11 14-16,-1 3-2 16,1 6 2-16,-2 0-3 15,0 0-3-15,6 0-1 16,-1-5 1-16,4-5-3 16,-1 0-5-16,5-6-1 15,2-1 0-15,3-6-1 0,0-3-15 16,0-3-41-1,5-3-58-15,20-4-99 16,-2 0-489-16,0-4-781 0</inkml:trace>
  <inkml:trace contextRef="#ctx0" brushRef="#br1" timeOffset="298314.4985">14655 11335 929 0,'0'0'596'16,"0"0"-413"-16,0 0 54 15,0 0 13-15,0 0-27 0,0 0-95 16,0 0-39-1,-13-46-19-15,-6 38-13 0,-1 5 7 16,-10-3 3-16,2 6-16 16,-5 0-16-16,4 0-10 15,7 3-7-15,3 9-17 16,2 2-1-16,13 0 0 16,1 2 1-16,3 1-1 15,0 0 0-15,6-4 0 16,12 0 0-16,-3-7-19 15,2 1 6-15,3-7-7 16,1 0-4-16,0 0 9 16,-2-4-6-16,-4-9 6 15,0-3 5-15,-3 0 10 16,0-1 0-16,-5 4 10 16,-3 2 20-16,-1 2 6 0,1 5 10 15,-4 1 5-15,0 3-15 16,3 0-14-16,-3 0-22 15,3 0 0-15,0 0-19 16,0 16 14-16,4 4 5 16,2 7 2-16,-5 6-1 15,4 3 1-15,-5 1-1 16,-2-1 0-16,-1-3-1 16,0-4-1-16,-1-5-7 15,-10-1 7-15,-2-6-8 16,-6-7-3-16,-2-1 3 15,3-6 9-15,-2-3 3 16,7 0 2-16,6-5-5 0,4-9-43 16,3-6-69-16,13-3-143 15,6 3-314-15,1 6-326 0</inkml:trace>
  <inkml:trace contextRef="#ctx0" brushRef="#br1" timeOffset="298617.3464">14992 11743 1267 0,'0'0'798'0,"0"0"-680"15,0 0 94-15,-93 0 11 16,55 0-27-16,-11 0-60 16,-5 0-53-16,-3-2-19 15,-2-4-19-15,2 1-29 16,1 0-8-16,12 1-8 16,13 4-6-16,6 0-39 15,11 0-64-15,5 0-139 16,6 4-289-16,0-1-449 0</inkml:trace>
  <inkml:trace contextRef="#ctx0" brushRef="#br1" timeOffset="299026.8493">14542 11969 121 0,'0'0'1779'0,"0"0"-1448"16,0 0-210-16,0 0 11 0,0 0 42 15,0 0-29-15,0 0-69 16,-42-33-45-16,25 33-17 16,1 0-5-16,-6 13 3 15,1 3 10-15,-3 4-4 16,3 0 0-16,5 0-18 16,7-1-1-16,6 1-5 15,3-6-8-15,0-5-20 16,19 1-30-16,7-6-59 15,5-1-129-15,13-3-267 16,-6 0-144-16,-8-3-616 0</inkml:trace>
  <inkml:trace contextRef="#ctx0" brushRef="#br1" timeOffset="299700.6079">14649 11985 1371 0,'0'0'765'16,"0"0"-664"-16,0 0 23 15,0 0 70-15,0 0-10 16,0 0-93-16,0 0-21 16,0 33-24-16,0-16-10 15,0 3-7-15,0 0-13 16,0-1-5-16,0-2-11 16,0-1 1-16,0-6 0 15,0-3-1-15,0-4-8 0,-3-3-10 16,3 0-3-16,0 0 5 15,0 0 15-15,0-3 0 16,6-9-26-16,6-9 6 16,9 1 21-16,-5-4 6 15,4 1 0-15,-1 4 9 16,-9 5 27-16,-2 4-3 16,-4 7-6-16,0 1-17 15,0 2-4-15,-1 0-6 16,-3 0-6-16,3 0-8 15,0 0 8-15,0 13 15 16,0 2-6-16,0 2-8 16,-3 4-1-16,0-1 0 0,0-5 0 15,0-1 0 1,0-4 0-16,-3-1-1 0,0-7-5 16,3 0 6-16,0-2 1 15,0 0 7-15,0 0-1 16,0-7-7-16,12-10-11 15,6-3 4-15,4-5 6 16,-3-2 1-16,7 0-2 16,-6 5 2-16,-1 5-7 15,-5 4 7-15,-5 3 1 16,-3 7 8-16,-2 1 10 16,0 2 4-16,-4 0-16 15,0 2-7-15,0 11 0 16,0 7 24-16,0 5-4 0,-8 3-7 15,5-2 1-15,0 1-13 16,0-5 1-16,2-2-2 16,-1-6 0-16,1-4-36 15,1-4-47-15,0-3-71 16,0-3-161-16,0 0-432 0</inkml:trace>
  <inkml:trace contextRef="#ctx0" brushRef="#br1" timeOffset="300214.3656">15178 11876 1594 0,'0'0'577'0,"0"0"-422"16,0 0 23-16,0 0 18 15,0 0-45-15,0 0-78 16,0 0-40-16,56-12-21 16,-44 12-10-16,-2 0-1 15,0 0 0-15,-3 0-1 16,-1 0-2-16,-6 2-5 0,0 1-2 15,0-2-3-15,0 5 1 16,0-2 11-16,-10 2 1 16,0-2-1-16,3 2 10 15,-2 1 10-15,0 0-10 16,6-2-2-16,-1-1-8 16,4 3 0-16,0-1-1 15,0 4-6-15,0 0 7 16,7 0 7-16,2 0-5 15,-3 0 5-15,-2-1-6 16,-1-2 1-16,-3 4-2 16,0-5-2-16,-1 0 1 0,-14 1-14 15,-11-1-3-15,-16-5-67 16,6 2-273 0,3-3-1028-16</inkml:trace>
  <inkml:trace contextRef="#ctx0" brushRef="#br1" timeOffset="302914.629">15717 11655 791 0,'0'0'771'16,"0"0"-656"-16,0 0-21 16,0 0 96-16,0 0-22 15,0 0-35-15,0 0-17 0,0 29-26 16,0-28-8-16,0 2-3 16,0-3-6-16,0 0-3 15,0 0 0-15,-1 0-6 16,-1 0-4-16,1 0-15 15,1 0-3-15,0-6-3 16,0-8-5-16,0-6-16 16,0-6-12-16,0-7-4 15,3-3-1-15,5-7 0 16,2 2 0-16,-4-2 0 16,0 2 0-16,0 0-1 15,1 2 1-15,-3 6-1 16,2 3-1-16,2 6 1 0,1 5 0 15,-3 6 2 1,0 3-1-16,1 0-1 0,1 2-1 16,0 0 1-16,2 1 0 15,-1 3-2-15,-2-2-5 16,-1 5 6-16,1 1 0 16,1 0 1-16,1 0 1 15,0 0 5-15,0 0-5 16,-2 4 5-16,3 6-4 15,0 6-2-15,-1 2 8 16,-3 5-7-16,2-1 5 16,-2 2-6-16,2 2 1 15,0 0 0-15,-1 4 6 16,-1-3 2-16,-3 0-1 16,0-2-8-16,-3 2 1 0,0-2 0 15,0-1 6-15,0 4 4 16,-6-6-2-16,-3 1 1 15,-5-3-1-15,5-1 5 16,-2-1 1-16,2-2-8 16,3-2 4-16,-4-1-10 15,6-4 10-15,-2 1-10 16,3-3 5-16,2-1-5 16,1-3-1-16,0-3 1 15,0 0 0-15,0 0 0 16,0 0-1-16,-3 0-33 15,3 0-28-15,0 0-34 16,0 0-30-16,0 0-70 0,0 0-180 16,0-9-495-16</inkml:trace>
  <inkml:trace contextRef="#ctx0" brushRef="#br1" timeOffset="303137.7202">15810 11516 1023 0,'0'0'1030'0,"0"0"-875"0,0 0-7 16,0 0 48-16,0 0-7 15,0 0-98-15,0 0-57 16,105-6-34-16,-67 6-36 15,1 0-183-15,-9 4-479 16,-13-2-781-16</inkml:trace>
  <inkml:trace contextRef="#ctx0" brushRef="#br1" timeOffset="304482.2095">16292 11449 459 0,'0'0'391'16,"0"0"-183"-16,0 0-21 15,0 0 13-15,0 0-23 16,0 0-2-16,0 0 1 16,-10-9-10-16,10 9-13 0,-1 0-6 15,1-3-3 1,0 3-7-16,0 0-32 0,0-4-50 15,3-3-25-15,5 1-30 16,4 0 0-16,-2-1 0 16,0 0-7-16,3 1 7 15,-3 3-1-15,0-1 0 16,-1 2-10-16,1 2 11 16,0 0 2-16,-4 0 5 15,0 2-5-15,-2 11 4 16,-4 1-5-16,0 2 10 15,0 5-4-15,-4 1-6 16,-5 1-1-16,-7 1 1 16,0-1-1-16,3-1 1 15,-7-5-1-15,4 0 0 0,0-1 9 16,-1-5 6-16,7-2 1 16,1-5-7-16,6-1-7 15,3-3 5-15,0 0 2 16,0 0 6-16,0 0 2 15,13-6-17-15,10-8-11 16,0 0 10-16,6-5 0 16,0-1-16-16,-1 0 1 15,2 0-4-15,-7-3-1 16,3 0-7-16,-7 2 5 16,-1 2 12-16,0-1 4 15,-5 1 7-15,0 8 0 16,0-2 7-16,-7 8 12 15,0-2 5-15,-1 3 0 0,-2 1 3 16,0 0 0-16,-3 0-1 16,0 3-10-16,0 0-15 15,0 0-1-15,-4 3-5 16,-9 10 5-16,-7 3 31 16,-2 4 4-16,-2-1-13 15,2 4-2-15,3-3 4 16,3 2 3-16,6-4-2 15,4-1-13-15,6 0-1 16,0 0-10-16,0-2 5 16,9-2-4-16,7-3 5 0,7-3-1 15,3-4-6-15,7-3-39 16,5 0-63-16,12-10-70 16,-9-6-289-16,-4-4-769 15</inkml:trace>
  <inkml:trace contextRef="#ctx0" brushRef="#br1" timeOffset="305710.2996">17603 11530 218 0,'0'0'571'0,"0"0"-332"16,0 0-74-16,0 0 68 15,0 0 41-15,0 0 6 16,0 0-64-16,-10-10-50 16,10 10-32-16,0 0 13 0,0 0-10 15,0 0-43 1,0 0-21-16,0 0-20 0,11 0-25 15,11 0 8-15,4 0-20 16,12 0-16-16,-1 3-3 16,-3 0-34-16,-6 0-30 15,-10-2-44-15,-4-1-83 16,-8 3-11-16,-6-3-26 16,-6 0-151-16,-8 0-295 0</inkml:trace>
  <inkml:trace contextRef="#ctx0" brushRef="#br1" timeOffset="305915.013">17522 11378 1553 0,'0'0'336'0,"0"0"-171"16,0 0 64-16,0 0 14 15,0 0-112-15,0 0-68 16,90 0-63-16,-47 7-26 16,18-1-210-16,-8 0-480 15,-15-6-900-15</inkml:trace>
  <inkml:trace contextRef="#ctx0" brushRef="#br1" timeOffset="306544.5538">18333 11160 544 0,'0'0'861'16,"0"0"-576"-16,0 0-49 16,0 0 13-16,0 0-3 15,0 0-13-15,0 0-91 16,28-17-105-16,5 13-19 16,8-2 0-16,3 6-12 15,-1 0 10-15,-1 0-8 16,-13 0-8-16,-9 0 1 0,-8 0-1 15,-11 3-1-15,-1 4-14 16,-1 3 15-16,-15 9 34 16,-10 2 34-16,1 1-4 15,-7 9-16-15,1 1-11 16,3-1-2-16,2 6-14 16,6-3-8-16,3 0 7 15,4 1-10-15,5-4-9 16,7-2 0-16,1-5-1 15,0-4 0-15,0-8 0 16,0-2-42-16,0-6-34 16,0-1-53-16,0-3-53 15,-3 0-150-15,3 0-426 0</inkml:trace>
  <inkml:trace contextRef="#ctx0" brushRef="#br1" timeOffset="306751.1004">18268 11383 1874 0,'0'0'372'0,"0"0"-239"16,0 0-10-16,0 0 2 16,82 0-15-16,-35 2-62 15,3 4-48-15,1 0-31 16,-9 0-117-16,-9-5-208 0,-13 2-420 15,-13-3-482-15</inkml:trace>
  <inkml:trace contextRef="#ctx0" brushRef="#br1" timeOffset="306929.5431">18638 11393 1020 0,'0'0'881'0,"0"0"-762"15,0 0 81-15,0 0 16 16,0 0-49-16,0 0-93 16,0 0-74-16,32 74-18 15,-14-65-163-15,-3-2-414 0,-1-4-971 16</inkml:trace>
  <inkml:trace contextRef="#ctx0" brushRef="#br1" timeOffset="307479.1298">19131 11205 629 0,'0'0'1100'0,"0"0"-945"16,0 0 2-16,0 0 55 15,0 0 15-15,0 0-61 0,0 0-60 16,-96-39-27-16,76 39-31 16,-2 7-11-16,2 9-5 15,-1-2-13-15,7 2-7 16,7 4-12-16,0-4 0 16,7 1 0-16,0-4 0 15,0-2 0-15,11-3 0 16,4-3-2-16,5-5-31 15,3 0 2-15,3 0-5 16,-7-8-1-16,7-1 8 16,-7-5 11-16,1-6 11 15,-4 8 6-15,-6-5 1 16,-1 3 27-16,-3 7 27 0,-6 2 14 16,0 1-11-16,0 4-16 15,0 0-12-15,0 0-9 16,-6 11-4-16,-4 8 19 15,-2 7-11-15,-1 8-6 16,0 2-2-16,3 4-1 16,3-1-6-16,1 0-1 15,3-6-2-15,0 0-6 16,3-6-1-16,0-4 1 16,0-7-23-16,0-3-65 15,0-9-105-15,0-2-387 16,6-2-601-16</inkml:trace>
  <inkml:trace contextRef="#ctx0" brushRef="#br1" timeOffset="309280.7341">15847 11636 1145 0,'0'0'0'0,"0"0"-30"16,0 0-652-16</inkml:trace>
  <inkml:trace contextRef="#ctx0" brushRef="#br1" timeOffset="311913.8638">19762 11212 1302 0,'0'0'527'16,"0"0"-410"-16,0 0 56 0,0 0 41 15,0 0-21-15,0 0-57 16,0 0-50-16,0 0-22 16,0 13 32-16,0 8-5 15,-10 2-25-15,-1 5-17 16,-3 3-7-16,-3 6-13 16,-1-5-17-16,3 4-6 15,-1-5-6-15,2-4 0 16,3-4 0-16,0-4-9 15,5-3-39-15,0-5-27 16,3-6-58-16,3-1-102 16,0-4-112-16,0 0-251 15,3-7-500-15</inkml:trace>
  <inkml:trace contextRef="#ctx0" brushRef="#br1" timeOffset="312228.6307">19653 11212 1317 0,'0'0'293'0,"0"0"-143"16,0 0 79-16,0 0 58 16,0 0-56-16,0 0-67 15,0 0-58-15,-2-26-45 16,2 36-13-16,0 9 52 15,0 5-18-15,3 6-30 16,8 2-17-16,2 2-22 0,5-1-4 16,5-1-9-16,2 1 0 15,2-5-20-15,0-6-58 16,-4-2-55-16,2-3-61 16,-9 2-95-16,-6-9-299 15,-5 1-254-15</inkml:trace>
  <inkml:trace contextRef="#ctx0" brushRef="#br1" timeOffset="313080.2549">20317 11228 126 0,'0'0'311'0,"0"0"-55"16,0 0-8-16,0 0-1 16,0 0 58-16,0 0-15 15,0 0-43-15,-7 0-44 16,7 0-47-16,0 0-29 0,0 0-6 15,0 0-18-15,-3 0-26 16,3 0-15-16,0 0-21 16,0-3-18-16,0-4-18 15,0-1-4-15,0-3-1 16,0-2 9-16,0-3 3 16,3-1-10-16,4-3-1 15,3 1 5-15,1-1-6 16,1 2 6-16,-3 6 8 15,-3 1 8-15,-3 4 14 16,0 4 0-16,-3 1-8 16,0 2-7-16,0 0-10 0,0 3-10 15,0 10 7-15,0 13 29 16,-5 3 2-16,2 8-9 16,2 0 2-16,1 5-7 15,0-2-3-15,0-3-5 16,0-1 1-16,4-6-12 15,-1-4-1-15,1-3-5 16,-1-6-1-16,0-3-5 16,-1-5-13-16,1-5-42 15,3-1-46-15,12-3-62 16,-3 0-122-16,3 0-640 0</inkml:trace>
  <inkml:trace contextRef="#ctx0" brushRef="#br1" timeOffset="313568.6369">20879 11275 492 0,'0'0'539'0,"0"0"-297"0,0 0 19 15,0 0-7-15,0 0 9 16,0 0-34-16,0 0-58 16,23-43-29-16,-23 40-19 15,0 2-38-15,-5-2-34 16,-10 0-19-16,-5 3-9 16,-6 0 10-16,-3 0 6 15,1 6-7-15,1 5-8 16,5 8-7-16,5-2-5 0,6 5-10 15,8-1-2-15,3-1-6 16,3 0 6-16,21 0-31 16,2-5-56-1,9-4-90-15,1-5-114 0,8-2-313 16,-9-4-33-16,-11 0-458 0</inkml:trace>
  <inkml:trace contextRef="#ctx0" brushRef="#br1" timeOffset="314288.5759">21005 11249 704 0,'0'0'1037'0,"0"0"-867"16,0 0 62-16,0 0-8 15,0 0-31-15,0 0-50 16,0 0-69-16,0-24-51 16,-3 34-5-16,3 7 15 0,0 3-3 15,0 2 10-15,0 1-7 16,0-2-13-16,0-1-7 15,0-3-11-15,0-7-1 16,0-1 1-16,0-6-1 16,0 0-1-16,0-3-15 15,0 0-8-15,0 0 22 16,0-6 0-16,0-3 1 16,0-5-1-16,7-3 1 15,5-3 0-15,0-3 1 16,2-1 0-16,0-1 5 15,-2 5 2-15,2 3 14 0,-5 4 8 16,-3 6-2-16,-2 5 1 16,-1-2-4-16,0 4-25 15,-2 0-3 1,2 6 3-16,-1 7 3 0,-1 4 3 16,-1 0-5-16,0 6 0 15,0-4 5-15,0 1-5 16,0-3-1-16,0-2-1 15,-1-6-8-15,-2-3-1 16,1-2-8-16,1-4 0 16,1 0 10-16,0 0 8 15,0 0 8-15,0-4-8 16,4-11-19-16,7-3 7 0,3-3 5 16,0-5 1-16,1 3 4 15,2 0 2-15,-8 6 0 16,-3 2 9-16,1 5 11 15,-4 7 0-15,-2-1 3 16,1 4 1-16,-1 0-9 16,1 0-3-16,1 0-12 15,2 3 0-15,-2 7 4 16,0 10 13-16,1 3-4 16,-1 3 5-16,0 2 2 15,0 0-7-15,-2-1 2 16,1-3-10-16,-1-5-5 15,1-3 0-15,-2-6-1 16,0-4-38-16,1-6-36 16,5 0-69-16,-1-2-132 0,4-8-664 15</inkml:trace>
  <inkml:trace contextRef="#ctx0" brushRef="#br1" timeOffset="314734.7649">21369 10925 1400 0,'0'0'352'0,"0"0"-14"15,0 0-53-15,0 0-54 16,0 0-48-16,0 0-79 16,0 0-54-16,31 0-23 15,-17 0-6-15,2 0-8 16,-1 6-7-16,3 2-5 16,-8-3 0-16,0 5-1 15,-5 0-1-15,-4 0-8 16,-1 0 0-16,0 3 0 15,-6-2 9-15,-5 2 15 16,2-1 17-16,-5-1 5 0,8-1-10 16,2 0-15-16,4 0-7 15,0-1-4-15,6 1-2 16,15-4-10-16,7 5-93 16,14-7-155-16,-4-1-440 15,-9-3-778-15</inkml:trace>
  <inkml:trace contextRef="#ctx0" brushRef="#br1" timeOffset="315197.4252">22086 11090 155 0,'0'0'1036'15,"0"0"-778"-15,0 0-18 16,0 0 57-16,0 0-22 16,0 0-94-16,0 0-74 15,3-16-49-15,-15 29 45 0,-2 10 34 16,-9 3-22-16,1 7-25 16,-4 1-27-16,3 5-30 15,-2-2-15-15,5-2-9 16,0-3-8-16,7-5 0 15,1-6-1-15,5-1-9 16,2-10-36-16,2-1-42 16,1-8-42-16,2-1-102 15,0 0-40-15,2-4-378 16,2-9-791-16</inkml:trace>
  <inkml:trace contextRef="#ctx0" brushRef="#br1" timeOffset="315473.6932">21918 11074 1149 0,'0'0'654'16,"0"0"-570"-16,0 0 112 16,0 0 7-16,0 0 5 15,0 0-53-15,0 0-40 16,3 23 22-16,3 3-41 15,3 1-31-15,4 4-20 16,1 0-24-16,0 5-13 16,1-5-8-16,0-1 0 0,-3-4-7 15,0-3-14 1,-2-3-45-16,-2-7-45 0,0-1-93 16,-5-5-58-16,1-7-231 15,0 0-126-15,-1 0-669 0</inkml:trace>
  <inkml:trace contextRef="#ctx0" brushRef="#br1" timeOffset="315701.2957">22164 11249 1265 0,'0'0'706'16,"0"0"-570"-16,0 0 47 15,0 0 4-15,0 0 36 0,0 0-38 16,0 0-61 0,-112 0-43-16,72-3-33 0,0-4-26 15,2 3-22-15,10 4-24 16,7 0-97-16,8 0-233 16,5 4-566-16</inkml:trace>
  <inkml:trace contextRef="#ctx0" brushRef="#br1" timeOffset="321512.6578">20133 4824 988 0,'0'0'369'0,"0"0"-180"15,0 0-72-15,0 0-4 16,0 0 89-16,0 0-11 16,-1-25-33-16,1 23-30 15,0-2-15-15,0 3-3 16,0 0-16-16,0 1-15 15,0 0-22-15,0 0-24 16,0 0-30-16,0 9 3 0,0 8-3 16,0 6 3-1,0 4-6-15,4 1 0 0,1 0 0 16,1-1-57-16,-3-3-35 16,0-5-71-16,0-2-32 15,1-2-58-15,4-5-141 16,-2-5-229-16,0-3-155 0</inkml:trace>
  <inkml:trace contextRef="#ctx0" brushRef="#br1" timeOffset="321892.8295">20339 4782 963 0,'0'0'716'0,"0"0"-529"0,0 0 11 15,0 0-57-15,0 0-30 16,0 0-47-16,0 0 10 16,-3 28 52-16,-3-4-42 15,2 6-23-15,-1 1-19 16,4 0-19-16,1 0-8 16,0-2 0-16,0-5-6 15,0-2-7-15,3-6-2 16,4-7 2-16,2-3-1 15,5-6 10-15,-1 0-1 16,5-3-10-16,3-11-15 16,-5-7 2-16,4-5 1 15,-8-3-8-15,-2-4 5 0,-4-1 4 16,-6 2-6 0,0 2 4-16,-9 6 2 0,-7 5 11 15,-4 5-17-15,4 2 17 16,-1 4-6-16,7 5-72 15,4 1-79-15,6 2-156 16,0 0-248-16,0-1-65 0</inkml:trace>
  <inkml:trace contextRef="#ctx0" brushRef="#br1" timeOffset="322096.7921">20496 4611 722 0,'0'0'1078'0,"0"0"-895"15,0 0-89 1,0 0-40-16,0 0-17 0,0 0-9 16,101 2-28-16,-66 2-65 15,-6-2-269-15,-5-2-391 0</inkml:trace>
  <inkml:trace contextRef="#ctx0" brushRef="#br1" timeOffset="322485.9694">20768 4471 751 0,'0'0'1015'0,"0"0"-858"15,0 0-27-15,0 0-31 16,0 0-24-16,0 0 0 16,0 0 8-16,-13 25-15 15,6-7 5-15,-3 7-21 16,4 3-14-16,3 2-10 16,3 0-13-16,0-1-2 15,0-3-7-15,10-2-5 16,3-6 1-16,0-5-2 15,-2-6 1-15,0-4 0 16,-4-3-1-16,3 0 0 16,-3-5-9-16,-1-7 7 0,-3-2-5 15,-3 0 1-15,0 1-9 16,0 3 3-16,-3 4 11 16,-10 2-10-16,-1 4-48 15,0 0-116-15,-1 4-155 16,5 9-258-16,2-1-145 0</inkml:trace>
  <inkml:trace contextRef="#ctx0" brushRef="#br1" timeOffset="323187.5697">20881 4875 590 0,'0'0'704'16,"0"0"-572"-16,0 0 97 15,0 0 18-15,0 0-33 16,0 0-17-16,0 0-71 16,13 52-51-16,-9-40-36 15,0-1-18-15,-4-1-9 16,3 3-11-16,-3-7 0 15,0 3 0-15,0-4 0 16,3-1-1-16,-3-3 1 0,0-1-1 16,0 0 1-16,3 0 10 15,3 0-3-15,1-9-8 16,5-1-1-16,-2-3 0 16,4-3 1-16,-7 6 0 15,1 0 0-15,-2 3 1 16,-2 4 21-16,-2-1 4 15,0 4-11-15,0 0-9 16,-1 0-6-16,3 0-6 16,2 0 5-16,-3 8 0 15,1 4 1-15,2 1-1 16,0 1 1-16,-3-2 0 16,-2 1 0-16,1-4-1 15,-1-4 1-15,-1-2-2 16,0-3 2-16,2 0 0 0,-1 0 2 15,2 0 8-15,4 0-10 16,3-10-7-16,0-6-13 16,4-3 19-16,1 2-1 15,-5-3-5-15,2 4 6 16,-6 4 1-16,-2 3 9 16,-2 5 6-16,-2 3 7 15,0 1-3-15,0 0-1 16,0 0-10-16,0 6-8 15,0 7 36-15,0 4 7 16,4 5-16-16,3-2-15 16,4 0-6-16,3-1-6 15,3-3-63-15,18 0-138 0,-5-4-438 16,0-8-937-16</inkml:trace>
  <inkml:trace contextRef="#ctx0" brushRef="#br1" timeOffset="323937.4984">21693 4963 378 0,'0'0'640'16,"0"0"-445"-16,0 0-3 0,0 0 27 16,0 0 9-16,0 0 17 15,0 0-33-15,-6 0-78 16,20 0-60-16,7 0-33 15,8 0-20-15,7 5-21 16,-1 2-39-16,2 2-31 16,-2-1-25-16,-5-1 17 15,-8 0-17-15,-5-3 58 16,-11-2-19-16,-3-2 41 16,-3 0 14-16,0 0-9 15,-3-4 10-15,-7-7 9 16,0-2 25-16,-3-1 21 15,2-2-1-15,-1 2 11 0,2 0-14 16,2 2-11-16,2 4 19 16,3 1-1-16,2 3-25 15,1 4-19-15,0 0-2 16,0 0-12-16,0 0-19 16,10 4 17-16,2 6 2 15,6 4 12-15,3 3-11 16,-1 3 0-16,-1-1 5 15,-4 4-4-15,0-2 8 16,-8-2-1-16,-4-2-8 16,-3-2-1-16,-3-2 0 15,-16-5-2-15,-15-1-91 0,-1-4-466 16,5-3-1090-16</inkml:trace>
  <inkml:trace contextRef="#ctx0" brushRef="#br1" timeOffset="325940.4628">22598 11057 696 0,'0'0'941'16,"0"0"-768"-16,0 0-36 16,0 0 83-16,0 0 5 15,0 0-47-15,0 0-39 16,0-7-38-16,0 7-17 16,0 0-14-16,0 0-26 15,0 0-17-15,-2 10-2 16,-5 10 33-16,3 7-5 0,-1 7-25 15,4-2-14-15,1 5-13 16,0-5-1-16,0-2-1 16,3-1-48-16,7-6-64 15,0-1-135-15,3-7-260 16,-2-3-302-16,-3-7-492 0</inkml:trace>
  <inkml:trace contextRef="#ctx0" brushRef="#br1" timeOffset="326429.0175">22808 11094 1219 0,'0'0'483'0,"0"0"-391"16,0 0 102-16,0 0 56 15,0 0-39-15,0 0-37 16,0 0-42-16,2-4-49 16,-2 4-31-16,0 0-23 15,0 13-11-15,0 3 27 16,-6 11-15-16,2 3-14 16,1 2-7-16,0-1-9 15,3-1-1-15,0-2-6 0,0-7-43 16,6-2 41-1,5-8-1-15,3-5 9 0,7-5-11 16,-2-1-24-16,7-4-10 16,-4-9 7-1,2-7 19-15,-5-2 13 0,0-6 6 16,-5-5 1-16,-4 3 1 16,-7-2 5-16,-3 2 8 15,-1 4 4-15,-17 3 9 16,-3 5-8-16,-4 6-1 15,-4 1-9-15,2 5-9 16,5 6-1-16,6 0-5 16,2 0-61-16,10 7-84 15,4 9-121-15,15-3-309 16,-2-6-527-16</inkml:trace>
  <inkml:trace contextRef="#ctx0" brushRef="#br1" timeOffset="326722.4676">23004 10875 977 0,'0'0'825'0,"0"0"-708"16,0 0 9 0,0 0 108-16,0 0-28 0,0 0-82 15,0 0-59-15,49 0-41 16,-23 0-24-16,3 0-42 16,0 4-117-16,4-1-149 15,-10 0-340-15,-3 0-519 0</inkml:trace>
  <inkml:trace contextRef="#ctx0" brushRef="#br1" timeOffset="327278.665">23319 10716 1174 0,'0'0'834'15,"0"0"-711"-15,0 0-55 16,0 0 53-16,0 0 20 16,0 0-36-16,0 0-8 15,4 10-21-15,-4 4-44 16,0 0-19-16,0-1-7 15,0 3 0-15,0 0-6 16,2 1 2-16,1 0-2 16,2 0 1-16,1-5 0 15,0-1-1-15,4-5-7 0,0 0-12 16,-1-3-16-16,3-3 2 16,0 0 10-16,-2-3 12 15,-1-7 5-15,0-3 6 16,-3 0 0-16,-3-3 8 15,2-1 17-15,-2 4 12 16,-3-1 18-16,0 4-2 16,0 0 5-16,0 4 8 15,0 5-9-15,0-1-11 16,0 2-16-16,0 0-12 16,0 0-11-16,0 3-7 15,0 13 9-15,0 4 9 16,0 4-9-16,1 6-1 0,1-1-8 15,-2 1-1-15,0-3-56 16,0 8-83-16,0-4-131 16,-3-8-530-16</inkml:trace>
  <inkml:trace contextRef="#ctx0" brushRef="#br1" timeOffset="327812.9793">23602 11173 424 0,'0'0'680'0,"0"0"-453"15,0 0-10-15,0 0 70 16,0 0 37-16,0 0-81 16,0 0-67-16,-19-15-64 15,10 13-54-15,-5 2-12 16,-1 0-1-16,-3 0-22 16,1 13-11-16,3 1-11 15,7 2 1-15,-2 7-2 16,9-3 7-16,0 3-7 15,10-1 0-15,8-2-75 16,8-6-95-16,0 0-97 16,9-5-228-16,-9-7-79 15,-5-2-224-15</inkml:trace>
  <inkml:trace contextRef="#ctx0" brushRef="#br1" timeOffset="328450.1644">23703 11210 644 0,'0'0'998'0,"0"0"-811"15,0 0 34-15,0 0 0 16,0 0-19-16,0 0-39 16,0 0-63-16,6-21-54 15,-3 28-45-15,1 7 26 16,-1 5-5-16,0 1-4 16,0 3-1-16,-2-3-5 0,1-1-6 15,-2-2-5 1,0-4-1-16,0-3 1 15,0-6-1-15,0-1 1 0,0-3 2 16,0 0 2-16,2 0-5 16,3-3-9-1,1-6-7-15,6-6 4 0,3-1 11 16,3-3-5-16,1-2 5 16,2-2 0-16,-3 6 1 15,-3 0 0-15,-5 7 1 16,-4 1 13-16,-3 8 11 15,0 1-6-15,-3 0-7 16,3 0-3-16,-2 0-3 16,1 12 2-16,-1 3-2 15,1 6-5-15,-1-2 5 0,2 3-4 16,-1-2-1 0,-1-3 0-16,3-3-1 0,-4-4 1 15,3-3-1-15,-3-4 0 16,0 0-7-16,4-3-10 15,3 0 16-15,4 0-11 16,4-10-10-16,4-3 6 16,2-4 10-16,2-3 4 15,2-6 1-15,0 0-1 16,-4 2 2-16,-4 4 15 16,-6 8-6-16,-5 2 16 15,-3 8-2-15,-3 1 1 16,0 1 1-16,0 0-7 0,0 6-6 15,0 11 40 1,0 2-5-16,-3 8-17 0,0 2-9 16,3-3-8-16,0-2-11 15,0-1-2-15,0-6-39 16,0-5-103-16,6-5-448 16,-1-7-1173-16</inkml:trace>
  <inkml:trace contextRef="#ctx0" brushRef="#br1" timeOffset="331045.2895">25060 11278 165 0,'0'0'357'16,"0"0"-357"-16,0 0-21 16,0 0-116-16,0 0 57 15,0 0 47-15,0 0 33 16,-48 9 62-16,48-9 146 0,-1 0 32 15,-1 0-14-15,1 0-4 16,-3 0 17-16,1 0 2 16,2 0 21-16,1 0-30 15,0 0-43-15,0 0-39 16,0 2-16-16,8-2-23 16,12 3-41-16,10-1-34 15,6 1-23-15,7-2-4 16,5 5-9-16,-3-1 0 15,-2 0-34-15,-10-1-41 16,-11-1-22-16,-7 1-15 16,-9-3-41-16,-6 1-89 15,-10-2-327-15,-10 0-145 0</inkml:trace>
  <inkml:trace contextRef="#ctx0" brushRef="#br1" timeOffset="331310.0161">24927 11460 1467 0,'0'0'704'0,"0"0"-617"15,0 0-19-15,0 0 117 16,0 0 24-16,0 0-105 0,84 4-53 16,-46-4-32-16,5 3-19 15,7 2-55-15,-10-4-177 16,-12 2-500-16</inkml:trace>
  <inkml:trace contextRef="#ctx0" brushRef="#br1" timeOffset="332238.4795">25534 11070 575 0,'0'0'654'16,"0"0"-480"-16,0 0-35 16,0 0 40-16,0 0 70 15,0 0-8-15,0 0-53 16,-3 0-81-16,3 0-27 16,0 0-5-16,11 0-11 15,11 4-3-15,8 2-15 16,7-2-23-16,8 2-13 15,-3-2-9-15,-3-1 0 16,-7-1 0-16,-6 2 1 16,-10-3-2-16,-7 2 1 0,-4-3 0 15,-5 0 0 1,1 0 8-16,-1 0 22 0,0 0 10 16,0 0 1-16,0 3-12 15,0 4-15-15,-3 5 2 16,-5 8 30-16,-1 4-22 15,-2 6-1-15,0 2-6 16,1 2-9-16,-2 1-8 16,1-1-1-16,1-4 0 15,3-4 1-15,1 0-1 16,1-9-1-16,2-1 0 16,1-7 1-16,1-4-28 0,-1-1-46 15,2-4-44 1,2 0-60-16,10 0-140 0,-1-7-805 15</inkml:trace>
  <inkml:trace contextRef="#ctx0" brushRef="#br1" timeOffset="332456.0552">25625 11311 1517 0,'0'0'704'0,"0"0"-609"16,0 0 31-16,0 0 12 0,0 0-10 16,96-4-52-1,-56 4-49-15,2 4-27 16,-5 2-61-16,-3 1-133 0,-8-3-299 16,-13-1-348-16</inkml:trace>
  <inkml:trace contextRef="#ctx0" brushRef="#br1" timeOffset="332662.1003">26044 11364 1257 0,'0'0'1203'0,"0"0"-1054"0,0 0-107 15,0 0 40 1,0 0 1-16,0 0-51 0,0 0-32 16,2 36-117-16,4-29-617 0</inkml:trace>
  <inkml:trace contextRef="#ctx0" brushRef="#br1" timeOffset="335792.3986">26397 11093 481 0,'0'0'670'0,"0"0"-444"15,0 0-45-15,0 0 35 16,0 0 32-16,0 0-40 15,0 0-67-15,-2-3-55 16,-1 0-22-16,-3 3-9 16,-3-3 9-16,-4-1 3 15,-7 0-16-15,-4 2-14 16,-4 2 2-16,-3 0-14 16,1 0-5-16,1 0 2 15,4 2-12-15,6 12-4 16,4 0-5-16,7-1 0 15,5 3-1-15,3-3 0 0,5 1 0 16,14-2 0-16,7-4 0 16,5-2-39-16,-1-6-15 15,0 0 8-15,-3 0-5 16,-5 0 15-16,-4-10 17 16,-2 0 13-16,-2-3 6 15,-3 2 0-15,-2-2 30 16,-2 3 16-16,-4 3 14 15,0 2 4-15,-2 2-3 16,-1 3-2-16,0 0-17 16,0 0-13-16,0 0-15 15,0 0-13-15,0 10 0 16,0 8 20-16,-7 3-6 0,-1 5-7 16,0 0-7-1,0 1-1-15,-1-1 0 0,0 1 0 16,-3-5-24-16,1-1-29 15,-1-1-24-15,2-3-38 16,4-2-79-16,6 2-85 16,0-7-368-16,8 0-422 0</inkml:trace>
  <inkml:trace contextRef="#ctx0" brushRef="#br1" timeOffset="336101.7565">26883 11076 476 0,'0'0'1376'0,"0"0"-1181"15,0 0-149-15,0 0-2 16,0 0 129-16,0 0 37 15,0 0-37-15,-36 57-48 16,18-30-63-16,0-1-16 16,-1 0-16-16,0 4-12 15,2-3-12-15,-2-2-6 16,2-1 0-16,-2-1-1 16,3-6-54-16,4 0-74 15,2-1-100-15,6-7-281 0,2-2-289 0</inkml:trace>
  <inkml:trace contextRef="#ctx0" brushRef="#br1" timeOffset="336363.7581">26720 11080 1532 0,'0'0'593'15,"0"0"-527"-15,0 0-23 16,0 0 72-16,0 0 29 0,0 0-12 16,0 0 15-16,-22 39-58 15,32-5-34-15,2 3-23 16,-1 2-19-16,-4 0-12 16,1-3-1-16,-1-3 0 15,-1-5-63-15,2 0-153 16,-1-7-254-16,2-9-470 0</inkml:trace>
  <inkml:trace contextRef="#ctx0" brushRef="#br1" timeOffset="336627.4544">27101 11080 2090 0,'0'0'348'16,"0"0"-252"-16,0 0-33 15,0 0 102-15,0 0-14 16,0 82-52-16,0-51-43 16,0 4-35-16,0-5-15 15,0 1-6-15,0-6-46 16,0-4-101-16,0-2-154 15,4-8-455-15,-1-5-636 0</inkml:trace>
  <inkml:trace contextRef="#ctx0" brushRef="#br1" timeOffset="337037.6706">27284 11074 2027 0,'0'0'465'0,"0"0"-413"16,0 0-21-16,0 0 45 15,0 0 56-15,0 0-33 16,0 0-29-16,-64 98-23 16,59-65-28-16,4 0-11 15,1-2-8-15,0-4 2 0,0-5-2 16,1-3 0-16,5-8-14 15,1-4-4-15,-1-1-1 16,4-6 2-16,2 0-17 16,4-10-15-16,-1-6 16 15,4-5 16-15,-2-4 16 16,1-2 1-16,-3-3 0 16,-2-3 1-16,-7 6 23 15,-4-2 23-15,-2 9-12 16,-3 1-11-16,-14 5-11 15,-1 0-13-15,-1 5 0 16,0 6-22-16,5-1-69 16,8 4-120-16,5 0-276 0,1 0-313 15</inkml:trace>
  <inkml:trace contextRef="#ctx0" brushRef="#br1" timeOffset="337279.3406">27372 10850 1707 0,'0'0'722'0,"0"0"-639"15,0 0-32-15,0 0 70 16,0 0-54-16,0 0-45 15,105-1-22-15,-69 1-3 0,1 0-131 16,-3 0-209-16,-10 0-424 16,-8 0-602-16</inkml:trace>
  <inkml:trace contextRef="#ctx0" brushRef="#br1" timeOffset="337874.5052">27666 10710 1330 0,'0'0'571'0,"0"0"-456"16,0 0 65-1,0 0 47-15,0 0-19 0,0 0-55 16,0 0-61-16,10-4-40 15,-8 4-34-15,-2 1-11 16,0 12-5-16,0 3-2 16,0 1 1-16,1 3 1 15,2 0-2-15,5 1 1 16,3-2 0-16,5-1-1 16,2-4-1-16,-2-1-24 15,3-6-1-15,-3-3-3 16,-3-4 3-16,-1 0 10 0,-3 0 8 15,0-10-4 1,-2-4 3-16,-2 2 8 0,-4-2 1 16,1-3 0-16,-2 1 13 15,0 2 7-15,0 1 5 16,0 3 6-16,0 3 2 16,0 0 2-16,0 2-4 15,1 2-4-15,1 3 7 16,-1 0-5-16,-1 0-7 15,0 0-5-15,2 0-7 16,-2 0-1-16,0 0-7 16,0 10 4-16,0 6 15 15,0 4-2-15,0 3-2 16,0 7-11-16,0-3-5 16,0 2-1-16,0-2-1 0,0-2-64 15,3 5-74-15,1-7-164 16,0-9-534-16</inkml:trace>
  <inkml:trace contextRef="#ctx0" brushRef="#br1" timeOffset="338863.9635">28193 11215 747 0,'0'0'705'16,"0"0"-532"-16,0 0-35 16,0 0 29-16,0 0 13 15,0 0-20-15,0 0-48 16,-17-29-42-16,10 24-33 15,-6 0-15-15,-1 2-1 16,-4 3 18-16,-1 0 7 16,-1 0-16-16,1 0 13 0,4 6 6 15,3 4-10-15,3 0-14 16,6 3 5-16,3 4-6 16,0 0 5-1,9-1-16-15,11 0-3 0,2-2-10 16,1-5-1-16,0-1-14 15,1-3-12-15,-3-4 3 16,-3-1 11-16,-2 0 2 16,-4-6 11-16,0-9 0 15,-5 0 8-15,-2-2 17 16,-2-3-1-16,-1 3 15 16,-2 2 6-16,0 1-3 15,0 4 7-15,0 4-4 0,0 2-5 16,0 4-14-16,0 0-11 15,0 0-15-15,0 3 0 16,3 10 0-16,1 5 9 16,5 10-8-16,-2 3 0 15,4 9 0-15,4-1 0 16,0 6 0-16,1-1 0 16,2 2 0-16,0 4-1 15,-1-5 0-15,-4-1-1 16,-4-7-8-16,-6-5 7 15,-3-6-7-15,0-6 8 16,-8-4-7-16,-11-8 8 16,-5-5 0-16,-6-3 1 0,-7 0-1 15,0-17 11 1,-1-2-5-16,5-4-5 0,10-4 10 16,12 0-11-16,14-12-28 15,15 6-121-15,11 3-702 0</inkml:trace>
  <inkml:trace contextRef="#ctx0" brushRef="#br1" timeOffset="343345.8024">3433 14066 532 0,'0'0'717'16,"0"0"-504"-16,0 0-85 15,0 0 61-15,0 0 40 16,0 0-66-16,0 0-61 15,-26-57-5-15,23 42 24 16,-1-2-29-16,4 0 5 16,0-6-8-16,0 4-10 15,0-5-13-15,0 1-11 16,0 0 8-16,4 0-36 16,2 3-12-16,-1 0 6 15,-1 7 4-15,-1 4-4 0,0-2-4 16,-1 7-11-16,1 2 1 15,-3-1-1-15,0 3-5 16,0 0 0-16,0 0 0 16,0 0 5-16,0 0 0 15,3 0 2-15,-3 0-2 16,0 0-6-16,4 0-1 16,-1 9-5-16,9 4 6 15,6 10-1-15,0 1 0 16,7 3 1-16,-1-2-1 15,3 2-7-15,-6-3-2 16,4-2 1-16,-4-2 7 0,3-3 1 16,-6-1 0-16,-2-5 1 15,1-1-1-15,-4-2 1 16,-4-4 0-16,2 2-1 16,-3-5 1-16,-3 2-1 15,-2-3-5-15,0 0 6 16,-3 0 1-16,0 0 5 15,3 0 1-15,-3 0-5 16,3-10 4-16,0 1 7 16,0-8 7-16,1-3-10 15,-1-7-1-15,-3-5 0 16,3-6-1-16,0-1-1 16,-1 3-6-16,-1 3 5 15,-1 9 9-15,2 5 12 16,-2 3-14-16,0 9 2 0,0 1-5 15,0 2-10 1,0 4-6-16,0-3-6 0,0 3-22 16,0-3-22-16,0-1-32 15,0-3-69-15,0 1-111 16,4-3-68-16,4 2-435 16,5 0-633-16</inkml:trace>
  <inkml:trace contextRef="#ctx0" brushRef="#br1" timeOffset="343894.9395">4070 13970 1358 0,'0'0'490'16,"0"0"-326"-16,0 0 111 0,0 0-24 16,0 0-56-16,0 0-86 15,0 0-53-15,97 14-35 16,-59-14-21-16,-5 3-41 15,0-3-119-15,-10 3-123 16,-7-3-250-16,-13 0-123 0</inkml:trace>
  <inkml:trace contextRef="#ctx0" brushRef="#br1" timeOffset="344102.4184">4098 13839 859 0,'0'0'1284'0,"0"0"-1158"16,0 0-97-16,94 2 22 15,-36 5-51-15,-10-4-173 16,-8 0-660-16</inkml:trace>
  <inkml:trace contextRef="#ctx0" brushRef="#br1" timeOffset="345897.8958">4708 13524 765 0,'0'0'842'0,"0"0"-667"15,0 0 45 1,0 0 65-16,0 0-40 0,0 0-68 16,0 0-68-16,-13-6-24 15,13 6-11-15,0 0-20 16,0 0-19-16,7 0-6 15,7 0-4-15,5 0-14 16,8 0-10-16,1 0 5 16,-2 0-6-16,4 0 0 15,-5 0-12-15,-3 0-11 16,-5 0 2-16,-7 0 6 16,-4 0 9-16,-3 0 6 0,-3 0 1 15,0 0 0 1,0 0 1-16,0 0 5 0,0 0-1 15,0 0-6-15,0 0 0 16,-3 10 0-16,-6 6 16 16,-4 8 0-16,2 1-5 15,-2 5-4-15,1-1 2 16,3-1-3-16,-1 1-5 16,2-5 1-16,2-5-1 15,3 1 1-15,0-4-2 16,0-6-1-16,0 1-41 15,3-5-61-15,-4 1-111 16,1-3-86-16,0-1-313 16,0 0-200-16</inkml:trace>
  <inkml:trace contextRef="#ctx0" brushRef="#br1" timeOffset="346129.0466">4741 13700 798 0,'0'0'1300'15,"0"0"-1119"-15,0 0-122 16,0 0 127-16,0 0 9 16,0 0-106-16,0 0-56 15,75 0-21-15,-47 0-12 16,-1 0-41-16,-2 0-118 0,-1-4-149 15,-4 4-412-15,-7-3-464 16</inkml:trace>
  <inkml:trace contextRef="#ctx0" brushRef="#br1" timeOffset="346312.3014">5020 13713 1614 0,'0'0'670'16,"0"0"-605"-16,0 0-12 16,0 0 32-16,0 0-44 0,0 0-41 15,0 0-74-15,39 55-396 16,-26-51-421-16</inkml:trace>
  <inkml:trace contextRef="#ctx0" brushRef="#br1" timeOffset="346814.638">5280 13548 1702 0,'0'0'512'0,"0"0"-456"15,0 0 107-15,0 0 60 0,0 0-80 16,-100 3-67-16,80 4-28 16,4 0-11-16,4 3-22 15,2-1-14-15,5 2-1 16,2-2-10-16,3 1 1 16,0-4-35-16,9 1 37 15,6-4-12-15,3-3-34 16,3 0-36-16,-2 0 4 15,1 0 27-15,-4-6 13 16,-1 0 18-16,0-5 27 16,-6 4 0-16,-3 2 21 15,1 0 51-15,-7 5 22 16,0 0-19-16,0 0-23 16,0 0-13-16,0 0-14 15,0 0-16-15,0 7-9 0,0 10 12 16,-4 3 13-16,-5 5-7 15,1 2-6-15,-5 0-6 16,1 0-6-16,0 1-1 16,-3-7-9-16,6-1-50 15,0-4-75-15,6-7-119 16,3-2-331-16,0-3-294 0</inkml:trace>
  <inkml:trace contextRef="#ctx0" brushRef="#br1" timeOffset="347135.7822">5584 13583 1490 0,'0'0'510'0,"0"0"-412"15,0 0 157-15,0 0-25 16,0 0-66-16,0 0-67 16,0 0-4-16,0 24-11 15,-9-7-16-15,-3 3-18 16,-1 2-17-16,-4 1-16 16,-2 4-13-16,4-4-2 0,-3 3 0 15,6-6-27-15,-1 0-43 16,5-3-77-16,2-7-68 15,3-6-158-15,3-1-419 16,0-3-458-16</inkml:trace>
  <inkml:trace contextRef="#ctx0" brushRef="#br1" timeOffset="347379.6556">5475 13583 1884 0,'0'0'378'16,"0"0"-275"-16,0 0 80 0,0 0 33 16,0 0-123-16,0 0-62 15,0 0 30-15,-6 51-1 16,6-26-33-16,0 5-6 16,6 0-12-16,3-1-9 15,-1-2-34-15,-1-4-42 16,-4-2-41-16,0-1-96 15,-3-5-163-15,0-8-536 0</inkml:trace>
  <inkml:trace contextRef="#ctx0" brushRef="#br1" timeOffset="347619.2276">5657 13580 18 0,'0'0'2155'0,"0"0"-1845"16,0 0-202-16,0 0 71 15,0 0-42-15,0 0-53 16,0 0-27-16,0 89-32 16,3-58-16-16,-3 2-9 15,3-3 0-15,-3-5-62 16,0-1-160-16,0-7-139 15,0-7-484-15</inkml:trace>
  <inkml:trace contextRef="#ctx0" brushRef="#br1" timeOffset="348029.2936">5832 13587 1267 0,'0'0'1057'16,"0"0"-939"-16,0 0-66 16,0 0 53-16,0 0 46 15,0 0-36-15,0 0-54 16,-30 82-21-16,27-58-17 16,3-1-17-16,0-4-5 15,0 1 1-15,0-6-1 16,7-1-1-16,4-6-1 0,-2-1-15 15,4-6-10-15,2 0-7 16,3-3-7-16,-3-10 13 16,-2-3 9-16,-1-4 8 15,-4-4 10-15,-5-5 0 16,0 3 5-16,-3-1 22 16,-3 3 6-16,-9 1-8 15,-6 6-7-15,-3 2-18 16,0 5 0-16,5 6-37 15,1 1-111-15,4 3-123 16,8 0-401-16,3 0-382 0</inkml:trace>
  <inkml:trace contextRef="#ctx0" brushRef="#br1" timeOffset="348460.9395">5862 13339 1092 0,'0'0'604'0,"0"0"-381"16,0 0 112-16,0 0-50 0,0 0-99 16,0 0-99-1,0 0-48-15,0 0-26 16,95 4-13-16,-68 3-41 16,-3-4-101-16,-5 3-164 0,-7-3-497 0</inkml:trace>
  <inkml:trace contextRef="#ctx0" brushRef="#br1" timeOffset="349015.9131">6157 13228 1345 0,'0'0'622'0,"0"0"-440"0,0 0 81 16,0 0 1-16,0 0-99 15,0 0-66 1,0 0-35-16,6-7-28 0,-6 7-24 16,0 2-12-16,0 8 0 15,0 2 0-15,0 3 1 16,0 2 0-16,0 0-1 15,0 1 0-15,6-3-2 16,1 0-14-16,1-4-3 16,-2-2 1-16,0-2 6 15,3-4 3-15,1-3 3 16,-1 0-2-16,2 0-11 16,2-6-14-16,-1-4 8 0,-2-3 14 15,-2 3 10-15,-2-1 0 16,-3 1 1-16,-3 1 14 15,0 0 6-15,0 5 10 16,0 1 8-16,0-1-8 16,0 4 6-16,0 0-4 15,3 0-5-15,-3 0-10 16,0 0-11-16,0 1-6 16,0 12 1-16,0 4 26 15,0 2-3-15,3 7-9 16,0 4-7-16,1-4-8 15,-1 1-42-15,0 3-118 0,-3-7-227 16,0-7-1032-16</inkml:trace>
  <inkml:trace contextRef="#ctx0" brushRef="#br1" timeOffset="349756.3666">6585 13514 899 0,'0'0'734'0,"0"0"-580"16,0 0 80-16,0 0 44 15,0 0-89-15,0 0-81 16,0 0 56-16,-25 41-46 16,11-16-36-16,-2 5-29 15,1 3-22-15,-3 0-13 16,2 1-17-16,1 2 1 16,0-7-2-16,3-2-9 15,0-4-50-15,5-7-52 16,4-6-86-16,3-7-129 15,0-3-457-15,1 0-664 0</inkml:trace>
  <inkml:trace contextRef="#ctx0" brushRef="#br1" timeOffset="349993.9929">6500 13541 801 0,'0'0'1317'0,"0"0"-1133"16,0 0-92-16,0 0 67 16,0 0 45-16,0 0-68 15,24 77-60-15,-12-45-26 16,4 4-10-16,-2-2-21 16,-4-2-17-16,2-2-2 0,-3-7-35 15,-1-6-76 1,2-7-137-16,-1-6-343 0,-3-4-411 0</inkml:trace>
  <inkml:trace contextRef="#ctx0" brushRef="#br1" timeOffset="350231.6202">6663 13671 1739 0,'0'0'823'15,"0"0"-733"-15,0 0 28 16,-87-7 91-16,57 7-85 16,2 0-78-16,1 0-32 15,2 0-14-15,1 0-13 0,6 0-114 16,8 5-365-16,5-3-745 16</inkml:trace>
  <inkml:trace contextRef="#ctx0" brushRef="#br1" timeOffset="351480.1266">7076 13452 1300 0,'0'0'234'15,"0"0"-118"-15,0 0 148 16,0 0 46-16,0 0-77 16,0 0-67-16,0 0-39 15,25-14-40-15,-25 14-23 16,-4 1-33-16,-11 15-14 16,-6 6 47-16,-7 8-19 15,2 7-24-15,-2 2-13 16,1 2-8-16,8 1 0 15,11-2-1-15,5-6 0 16,3-5-5-16,3-3-5 16,14-6-14-16,2-6-2 15,8-7-1-15,3-4-13 0,-2-3-21 16,-1-5 6 0,-3-7-15-16,-3-1 17 0,-8-4 20 15,-4 0 21-15,-6 5 13 16,-3-3 32-16,0 7 18 15,-16 1-12-15,-2 0-4 16,-6 4 6-16,2 3-5 16,-1-3-15-16,1 3-13 15,7 0-7-15,6 0-10 16,3 0-47-16,6 0-88 16,3 0-93-16,16 0-326 15,-2 0-288-15</inkml:trace>
  <inkml:trace contextRef="#ctx0" brushRef="#br1" timeOffset="351673.6276">7339 13733 970 0,'0'0'1408'15,"0"0"-1233"-15,0 0-126 16,0 0 21-16,0 0-31 16,0 0-39-16,0 0-30 15,7 6-206-15,-4-6-636 0</inkml:trace>
  <inkml:trace contextRef="#ctx0" brushRef="#br1" timeOffset="352098.899">7582 13504 2006 0,'0'0'324'0,"0"0"-237"15,0 0 68-15,0 0 22 16,0 0-75-16,-94 73-38 15,85-46-24-15,1 2-22 16,4-3-12-16,4 1-5 0,0-3 0 16,7-1 0-16,4-8-1 15,5-4 0-15,-1-2-10 16,3-8-14-16,0-1-8 16,0 0 0-16,4-11-13 15,-4-7-21-15,3-3-12 16,-3-5 23-16,-3-3 23 15,-9-2 23-15,-3-2 9 16,-3 1 0-16,-6 2 38 16,-15 6 15-16,0 5-9 15,-6 6-3-15,-1 3-6 16,1 6-23-16,5 1-12 16,5 3-55-16,10 4-149 15,7 6-347-15,0 0-199 0</inkml:trace>
  <inkml:trace contextRef="#ctx0" brushRef="#br1" timeOffset="352449.0576">7822 13472 700 0,'0'0'1163'0,"0"0"-980"16,0 0-18-16,0 0 74 16,0 0-75-16,0 0-89 15,0 0-52-15,69 17-15 16,-59-9-8-16,-1 2 0 0,-3 1 1 16,0-4-1-16,-3 6-1 15,-3 0 0-15,0 1 1 16,-6 1 0-16,-9 5 6 15,-6-2 22-15,2 1 29 16,1-3-2-16,6 0-18 16,3 1-13-1,9-3-16-15,0-1-8 0,6 0-6 16,37-4-77-16,-4-1-168 16,3-5-645-16</inkml:trace>
  <inkml:trace contextRef="#ctx0" brushRef="#br1" timeOffset="352964.2014">8435 13504 1388 0,'0'0'684'0,"0"0"-568"16,0 0 83-16,0 0 0 15,0 0-70-15,0 0-70 16,0 0-31-16,-22 14 33 0,2 3 9 15,-2 9-23-15,-2 3-17 16,-1 4-5-16,5-3-12 16,-2-3-12-16,3-1-1 15,2-3 0-15,4-6-25 16,4-8-37-16,3 1-57 16,6-10-117-16,0 0-303 15,0 0-211-15</inkml:trace>
  <inkml:trace contextRef="#ctx0" brushRef="#br1" timeOffset="353198.6458">8289 13462 1431 0,'0'0'855'0,"0"0"-766"15,0 0-3-15,0 0 111 16,0 0-41-16,0 0-23 15,0 0-49-15,6 93-33 16,9-58-23-16,3-1-16 16,-2-1-12-16,2-4-17 15,-3-5-53-15,-3-4-65 16,-3-4-159-16,-3-7-453 16,-3-1-435-16</inkml:trace>
  <inkml:trace contextRef="#ctx0" brushRef="#br1" timeOffset="353437.7782">8526 13482 2051 0,'0'0'383'15,"0"0"-300"-15,0 0-7 16,0 0 128-16,0 0-49 15,3 86-71-15,-3-50-35 16,6 3-28-16,-1-3-12 16,-2-2-9-16,4-4-11 15,-1-8-59-15,-3 2-77 16,0-11-172-16,0-3-636 0</inkml:trace>
  <inkml:trace contextRef="#ctx0" brushRef="#br1" timeOffset="353829.2707">8780 13504 2136 0,'0'0'324'15,"0"0"-239"-15,0 0 30 16,0 0 31-16,0 0-51 15,0 0-26-15,-55 76-27 16,44-46-19-16,5 0-14 16,3-1-8-16,3-2-1 0,0-4 1 15,0-3-1-15,6-9 0 16,5-2-9-16,5-5-6 16,-1-4-13-16,0 0-23 15,3-13 6-15,-2-4 9 16,-2-10 23-16,-4-3 7 15,-4-2-5-15,-6-5 11 16,0-2 7-16,0 5 5 16,-16 4 13-16,-1 8-11 15,-8 5-14-15,1 4-7 16,2 9-65-16,2 4-211 16,4 0-528-16,7 0-531 0</inkml:trace>
  <inkml:trace contextRef="#ctx0" brushRef="#br1" timeOffset="354282.6813">8857 13247 1437 0,'0'0'552'0,"0"0"-290"0,0 0 35 16,0 0-37-1,0 0-110-15,0 0-86 0,0 0-33 16,20 0-22-16,-7 0-8 16,0 0-1-16,4 0-1 15,-5 0-6-15,0 3-6 16,0 4-1-16,-6-4 2 15,0-1 5-15,-6 4-4 16,0-1 5-16,0 2-3 16,0 0 8-16,-9 6 0 15,-6-1 1-15,3 3 1 16,0-3 7-16,2 2-7 16,7 2 0-16,-1 0 0 0,4-3 0 15,0 1-1 1,4-1-5-16,6-3-49 0,-1-3-40 15,0-1-85-15,9-6-107 16,-6 0-427-16,1 0-540 0</inkml:trace>
  <inkml:trace contextRef="#ctx0" brushRef="#br1" timeOffset="354758.2556">9098 13257 1137 0,'0'0'648'16,"0"0"-442"-16,0 0 125 16,0 0-19-16,0 0-118 15,0 0-94-15,0 0-50 16,52-23-25-16,-33 22-16 15,-2 1-7-15,2 0-1 16,-7 0-1-16,0 1-1 16,-3 8 0-16,-3-2 0 15,0 0 0-15,-3-2-5 16,-3 3 4-16,0-4 1 16,0 5-7-16,-6-2 7 15,-9 3 0-15,-3-1 0 0,3-2 1 16,-1 4 0-16,5-5-1 15,2 3 1-15,5-1-6 16,4 1-6-16,0 1-5 16,13 4 8-16,1 1 0 15,5 2 0-15,-4-3 3 16,0 5 6-16,-6-5-2 16,-3-1-7-16,-6-1 0 15,0-1 0-15,-15-1-17 16,-21 0-91-16,0-7-228 15,2 1-737-15</inkml:trace>
  <inkml:trace contextRef="#ctx0" brushRef="#br1" timeOffset="356853.2536">4659 14056 846 0,'0'0'502'0,"0"0"-354"16,0 0 12-16,0 0 55 15,0 0 22-15,0 0-65 16,0 0-44-16,12-3-27 16,-3 3-2-16,6-3-19 15,0 1-16-15,-3 2-34 16,7 0-23-16,2 0-2 16,0 0-5-16,6 0-25 15,4 0-23-15,5 0-7 0,1 0-3 16,2 2 19-1,0 1 25-15,1 0 12 0,-3-3 1 16,-4 3 1-16,-3-2-1 16,-2-1 1-16,-5 3 0 15,5 0-1-15,-1 0-17 16,1-2 6-16,2-1 6 16,0 0 5-16,4 0 1 15,2 0-1-15,3 0 0 16,1 0 0-16,-1 0 0 15,-3 0 1-15,0 0-11 16,-5 0-30-16,2 0 12 16,-3 0 6-16,-2 0 0 15,-1 0 11-15,-2 0 11 16,2 0 1-16,3 0 0 0,-2 0 1 16,2 0 6-16,3 0-1 15,-2 0-5-15,5-1 14 16,-3 1-2-16,-2-3-4 15,2 3-7-15,0 0-2 16,-2 0-9-16,-1-3-10 16,-3 0-9-16,1-1 0 15,2 1-20-15,-3-2 1 16,1 3 32-16,-1-1 15 16,-3 0 11-16,3 2 18 15,3-2 1-15,-2 3-14 16,2-3 3-16,4 3-17 15,2-3-2-15,1 2 0 0,2-2 0 16,-3 0-1 0,-2 3 1-16,2-4-10 0,-6 4 8 15,0-3 2-15,-5 3 0 16,2 0 1-16,-5 0 12 16,1 0 4-16,-1 0 8 15,2 0 3-15,1-2-10 16,2 2-3-16,4-5-2 15,2 3-6-15,0-2-6 16,0 4 0-16,1-3 1 16,-4 3-2-16,0 0-1 15,-5 0-5-15,-5 0 5 16,-1 0 0-16,0 0-1 16,1 0 2-16,-1 0 0 15,2 0 0-15,3 0 1 16,3 0 1-16,1 0-1 0,2 0-1 15,0 0-1-15,1 0 0 16,2 0-5-16,-3 0 6 16,-2 0-1-16,-4 0 1 15,-3 0 0-15,0 0 1 16,1 0-1-16,-1 0 0 16,0-3-1-16,3 0 1 15,4 3 0-15,2 0 1 16,0 0-1-16,1 0 0 15,2 0 0-15,0 0 1 16,-2 0 0-16,-1 0 1 0,0 0-2 16,-2 0 1-16,5 0-1 15,-3 0 1-15,1 0-1 16,-1 0 1-16,0 0-1 16,1 0 2-16,-1 0 5 15,3 0-6-15,1 0 5 16,2-3-5-16,-3 2 8 15,0 1 19-15,-2 0-8 16,-1 0 6-16,-3 0 1 16,1 0-4-16,-1 0-14 15,1-3-9-15,2 0 1 16,3-1-1-16,-2 4 0 16,-1-3-1-16,0 3 1 15,-5 0-1-15,2 0 1 16,-6 0 1-16,-3 0 9 15,0 0 2-15,-5 0 8 0,1 3 2 16,-4 1 3-16,2-4 5 16,0 0-9-16,0 0-10 15,3 0-6-15,-2 0-5 16,1 0-33-16,-5-4-29 16,1 1-55-16,-4 0-154 15,-3 0-414-15,-3 2-88 0</inkml:trace>
  <inkml:trace contextRef="#ctx0" brushRef="#br1" timeOffset="357785.5143">5975 14330 175 0,'0'0'1439'0,"0"0"-1070"15,0 0-213-15,0 0 76 16,0 0 4-16,0 0-82 16,0 0-72-16,0 0-32 15,0 0-27-15,0 1-22 16,3 12 14-16,0 0 4 15,-3 0-11-15,0 3-7 0,0-2 0 16,0-1 0-16,-3-3 1 16,-3 0-1-16,3-6-1 15,0 2 0-15,3-6-2 16,0 0-8-16,0 0-7 16,3 0-4-16,9 0-4 15,10-7-27-15,2 1-4 16,-1-1 30-16,2 4 9 15,-4 3 7-15,-6 0 4 16,-2 0 6-16,-4 0 6 16,-1 6 18-16,-4 4-7 15,-1 1 8-15,0 1-3 16,-3 1-2-16,0 1-4 16,0-2 4-16,-6-1-5 15,-12 1 2-15,-1-1 7 0,-8-2 0 16,0 1-12-16,-7-3-6 15,5-4-5-15,1-1-1 16,7-2-86-16,15-2-123 16,3-11-314-16,3-1-677 0</inkml:trace>
  <inkml:trace contextRef="#ctx0" brushRef="#br1" timeOffset="358101.2534">6008 14265 1558 0,'0'0'832'15,"0"0"-734"-15,0 0-46 16,0 0 108-16,0 0-60 16,94 0-100-16,-42 0-29 0,21 0-167 15,-13 5-414-15,-11 0-694 0</inkml:trace>
  <inkml:trace contextRef="#ctx0" brushRef="#br1" timeOffset="358715.543">6627 14251 1711 0,'0'0'332'0,"0"0"-236"15,0 0 63-15,0 0 33 16,0 0-2-16,0 0-51 16,-85 79-47-16,58-43-33 15,3 1-25-15,5 0-17 16,11-1-16-16,5-3 1 16,3-3-2-16,5-8 0 15,14-8-8-15,4-1-8 16,5-10-5-16,2-3-8 15,1 0 1-15,-4-10 1 16,-2-6 2-16,-8 2 17 16,-4-3 8-16,-10 2 10 0,-3 1 30 15,-12 1-19-15,-15 7-14 16,-37 6-7-16,6 0-59 16,3 6-497-16</inkml:trace>
  <inkml:trace contextRef="#ctx0" brushRef="#br1" timeOffset="360718.9877">9675 13915 1121 0,'0'0'691'16,"0"0"-599"-16,0 0 94 15,0 0 111-15,0 0-31 16,0 0-97-16,0 0-56 16,55 18-33-16,-19-14-31 15,6 4-30-15,7-3-19 16,3-1 0-16,-4 2-50 16,-8-2-52-16,-14 2-104 15,-10-5-262-15,-16 2-491 0</inkml:trace>
  <inkml:trace contextRef="#ctx0" brushRef="#br1" timeOffset="360981.5559">9620 14083 385 0,'0'0'1346'15,"0"0"-1027"-15,0 0-101 16,0 0 21-16,0 0-14 16,82 0-88-16,-40 3-71 0,10-3-59 15,21 3-7 1,-9-3-145-16,-13 0-523 0</inkml:trace>
  <inkml:trace contextRef="#ctx0" brushRef="#br1" timeOffset="370847.462">10818 13748 1015 0,'0'0'490'16,"0"0"-365"-16,0 0 104 0,0 0 56 15,0 0-68-15,0 0-88 16,22-2-14-16,-22-1 4 16,0 3-6-1,0 0-31-15,0 0-29 0,0 0-8 16,0 0-14-16,-3-3-15 16,-6 3-15-16,-7 0 18 15,-4 0-4-15,1 0-13 16,0 0-1-16,2 0 0 15,4 0 0-15,4 3-1 16,0 2 0-16,1 2-1 16,4 1 1-16,1 1-1 15,3 4-7-15,0 0 7 0,0 1-1 16,6-1-23-16,12 3 11 16,7 1-12-16,8-1-9 15,3 1 4 1,0-3 11-16,-5-1 19 0,-4 2-1 15,-5-3 1-15,-8-3-1 16,-8 5-7-16,-2-5 2 16,-4 4 5-16,-10-3 2 15,-7 4 0-15,-11-2 10 16,-5-2 4-16,-4 0-4 16,1-3 1-16,-1-4 1 15,4 0 7-15,6-3-1 16,5 0-3-16,13 0-13 15,5-11 27-15,4-4-15 16,13-2-14-16,15-2-31 0,2-4 14 16,6-1 1-16,-3 4 4 15,-1 1 11-15,-6 2 0 16,-4 1 1-16,-7 2 1 16,-6-2 7-16,-3 2 5 15,-3-1-2-15,0-6-10 16,-3 2 5-16,0-2-5 15,0-2 0-15,0-2 1 16,0 4-1-16,-9 1-1 16,0 8 0-16,-3-1-1 15,0 9 0-15,0 4-27 16,-1 0-77-16,2 17-134 0,1 5-262 16,7 2-425-16</inkml:trace>
  <inkml:trace contextRef="#ctx0" brushRef="#br1" timeOffset="371084.5663">11143 13898 958 0,'0'0'582'0,"0"0"-455"0,0 0 135 16,0 0 40 0,0 0-91-16,0 0-55 0,0 0-24 15,3 49-44-15,-3-46-53 16,0 1-35-16,0-1-29 16,-3 0-212-16,0-3-712 0</inkml:trace>
  <inkml:trace contextRef="#ctx0" brushRef="#br1" timeOffset="371585.8839">11397 13808 2076 0,'0'0'516'0,"0"0"-515"16,0 0 66-16,0 0 77 16,0 0-47-16,0 0-38 15,0 0-11-15,9 31-29 16,-9-19-4-16,-6-2-6 16,-5 3-3-16,-2-7-6 15,4 2 0-15,0-2 0 16,3-5-1-16,1 2-6 15,5-3-9-15,0 3-16 16,5-3-8-16,10 2 4 0,4 0 15 16,4 1 12-16,-1 3 7 15,2-2 2-15,-5 3-2 16,-6 1 2-16,0 2 6 16,-6 1 12-16,-1 3 14 15,-6-2-1-15,0-2-8 16,0 3-7-16,-9-2-4 15,-8-2-10-15,0-3 8 16,-4 1-8-16,-3-4-1 16,2-3-1-16,-2 0-47 15,9 0-86-15,6-3-159 16,0-10-483-16,9 1-897 0</inkml:trace>
  <inkml:trace contextRef="#ctx0" brushRef="#br1" timeOffset="371796.9426">11358 13716 1679 0,'0'0'701'0,"0"0"-617"15,0 0 56-15,0 0 30 16,0 0-83-16,106-13-60 15,-63 13-22-15,-1 0-5 16,-3 0-71-16,-7 3-178 16,-6 4-450-16,-13-1-676 0</inkml:trace>
  <inkml:trace contextRef="#ctx0" brushRef="#br1" timeOffset="372102.7526">12004 13726 871 0,'0'0'1223'0,"0"0"-1028"15,0 0 38-15,0 0 39 16,0 0-92-16,0 0-91 0,0 0-45 15,-6 26 7-15,-9 1 3 16,-4 3-18-16,-7 6-18 16,1-3-11-16,-2 3-6 15,2-5-1-15,-2-5 0 16,9 0-18-16,0-7-38 16,3-2-25-16,5-4-62 15,7-3-134-15,3-6-331 16,0-4-440-16</inkml:trace>
  <inkml:trace contextRef="#ctx0" brushRef="#br1" timeOffset="372491.7004">11801 13755 454 0,'0'0'811'0,"0"0"-554"16,0 0 15-16,0 0 74 16,0 0-94-16,0 0-92 15,0 0-54-15,0-20-8 16,0 20-4-16,0 0-7 15,0 0-21-15,0 0-8 0,0 0-7 16,0 0-3-16,0 0-9 16,0 0-20-16,0 8-17 15,3 12 13-15,9 6 22 16,-3 10-20-16,3 0-12 16,1 4-5-16,1-7-19 15,-4 1-53-15,2-8-62 16,-3 3-117-16,-3-6-238 15,3-6-444-15</inkml:trace>
  <inkml:trace contextRef="#ctx0" brushRef="#br1" timeOffset="372846.7793">12250 13755 798 0,'0'0'1391'0,"0"0"-1186"15,0 0-18 1,0 0 38-16,0 0-68 0,0 0-53 16,0 0-18-16,0 77-46 15,-3-38-23-15,0-2-16 16,3 0-1-16,-4-5-34 16,1-2-69-16,3 2-115 15,-3-8-134-15,0-7-556 0</inkml:trace>
  <inkml:trace contextRef="#ctx0" brushRef="#br1" timeOffset="373257.6066">12468 13765 2004 0,'0'0'330'0,"0"0"-187"16,0 0 65-16,0 0-60 16,0 0-36-16,0 0-25 15,0 0-28-15,-60 83-21 16,51-53-17-16,-1 0-15 16,4-1-5-16,3-5 4 15,3-1-5-15,0-6 0 16,0-2-12-16,0-5 0 15,9-3-11-15,2-4 15 16,5-3 7-16,3 0-4 0,5-3-15 16,-3-11-2-1,-2-4 0-15,2-6 5 0,-6-3 17 16,-8-5-1-16,-4-2 0 16,-3 4 0-16,-1 1-10 15,-14 6 2-15,-7 6 2 16,-2 4-55-16,3 6-66 15,-3 7-128-15,5 0-412 16,5 0-332-16</inkml:trace>
  <inkml:trace contextRef="#ctx0" brushRef="#br1" timeOffset="373568.3714">12623 13438 947 0,'0'0'1108'0,"0"0"-936"15,0 0 85-15,0 0 33 16,0 0-94-16,0 0-92 15,0 0-38-15,0 12-9 16,0 7-12-16,3 7-18 16,0 0-16-16,0 1-11 0,1 0-14 15,-1 1-79 1,2-1-113-16,-5-4-347 0,0-7-612 0</inkml:trace>
  <inkml:trace contextRef="#ctx0" brushRef="#br1" timeOffset="374165.7247">12906 13408 1646 0,'0'0'348'0,"0"0"-91"0,0 0 54 16,0 0-62-16,0 0-110 16,0 0-64-16,0 0-23 15,-26-3-22-15,13 3-16 16,2 0-5-16,-1 0-8 16,3 3 1-16,3 7-2 15,-3-3 0-15,4 6-1 16,4 1 0-16,1 3-1 15,0 3-11-15,0-2-8 16,3 0 3-16,9 5 1 16,3-3 0-16,-3 2-1 0,2-2-3 15,2 3 4-15,-3-4-2 16,-6-2-2-16,1-3 12 16,-2-1 3-16,-6 0-6 15,0-6 6-15,0 0 4 16,-5-4 1-16,-2-3 0 15,1 0 1-15,-3 0 0 16,-1-3 8-16,4-7-2 16,3 0 7-16,-1-7 1 15,4 0-5-15,0-5-2 16,4-5-6-16,5 0-1 16,1 2 1-16,-4 1 0 0,1 1 0 15,-2 6 1 1,-2 2-1-16,-2 5 19 0,-1 3 2 15,0 0-8-15,5 4-14 16,-5 0 0-16,3 3-49 16,-3 0-159-16,3 0-593 0</inkml:trace>
  <inkml:trace contextRef="#ctx0" brushRef="#br1" timeOffset="375487.5836">13460 13925 152 0,'0'0'1113'0,"0"0"-814"16,0 0-82-16,0 0 66 15,0 0-32-15,0 0-75 16,0 0-27-16,0 0-18 15,0 0-31-15,0-2-16 16,0 0-17-16,0-1-21 16,0 0-11-16,-3 3-16 15,-6-1-11-15,-7 1-7 16,-5 0-1-16,0 0-1 16,-2 7 1-16,6 2-1 15,2 4 1-15,5-3 0 16,7-2 0-16,3 1-1 15,0-2 0-15,6 0 1 0,10-1-1 16,6-5-19 0,5-1-11-16,-1 0-3 0,3 0-11 15,-2-1 3-15,-6-9 15 16,-4-2 10-16,-1 1 12 16,-6-1 5-16,-4-3 12 15,0 6 16-15,-6-4 11 16,0 3 8-16,0 3-6 15,0 4-5-15,0-1-9 16,0 4-9-16,0 0-18 16,0 0 0-16,0 0-7 15,3 10 7-15,1 7 1 16,7 2 7-16,-5 1-7 16,6-2-1-16,-3-2-1 0,-1-3-57 15,-2-7-53-15,4 0-110 16,-4-6-154-16,1 0-441 0</inkml:trace>
  <inkml:trace contextRef="#ctx0" brushRef="#br1" timeOffset="376000.7666">13802 13577 1562 0,'0'0'512'15,"0"0"-285"-15,0 0 88 16,0 0-45-16,0 0-103 0,0 0-74 15,0 0-36-15,6 10-23 16,4 16-5-16,-1 8-2 16,-2 5-6-16,4 10-4 15,-2-2-8-15,-3 3-8 16,0-7-1-16,0 0-1 16,-1-11-45-16,0-2-38 15,3-9-56-15,-5-1-115 16,3-8-215-16,-3-5-389 0</inkml:trace>
  <inkml:trace contextRef="#ctx0" brushRef="#br1" timeOffset="376187.7476">13754 13848 352 0,'0'0'1684'15,"0"0"-1490"-15,0 0-77 16,0 0 39-16,0 0-34 16,112 13-73-16,-66-3-49 15,2-1-74-15,2-1-234 16,-9-2-479-16,-14-2-501 0</inkml:trace>
  <inkml:trace contextRef="#ctx0" brushRef="#br1" timeOffset="376540.3115">14149 13841 1560 0,'0'0'514'16,"0"0"-389"-16,0 0 110 15,0 0 0-15,0 0-69 16,0 0-86-16,0 0-39 15,-81 39-17-15,77-24-12 16,4 4-11-16,0-6 1 16,0 3-1-16,14-6 7 0,2-3-8 15,3-3-19 1,4 0-24-16,-1-4-18 0,1 0 11 16,-6-8 13-16,0-5 13 15,-5-4 8-15,-3 2 15 16,-6-2 0-16,-3-1 1 15,-3 3 1-15,-12 4-1 16,-12 2-1-16,-1 3-22 16,-8 3-154-16,9 3-379 15,8 0-303-15</inkml:trace>
  <inkml:trace contextRef="#ctx0" brushRef="#br1" timeOffset="377218.6116">14266 13785 1506 0,'3'-3'641'16,"4"3"-498"-16,-1 0 90 16,1 0-17-16,2 10-76 15,5 7-59-15,-5 0-32 16,0 5-20-16,-2 1-19 15,-3 0-9-15,-2-3 1 16,-2-7-2-16,0-3 0 16,0-2-8-16,0-3-8 15,0-5-11-15,-2 0-6 0,-1 0-3 16,-1 0 25-16,4 0 11 16,0-5 0-16,0-7-12 15,6-3 3-15,8-5 9 16,2-3 0-16,-1 2 0 15,3-1 8-15,-6 5 17 16,-2 4 11-16,-3 9 9 16,-4 1-18-16,-1 3-5 15,-1 0-17-15,3 3-5 16,-4 11 0-16,3 6 2 16,-3 2-1-16,0 2 0 15,0-1-1-15,0-3 1 16,0-7-1-16,0-2 0 15,0-6 0-15,0-1-2 16,0-4-10-16,0 0 2 0,0 0-11 16,3-1 5-16,3-9-19 15,7-6 14-15,-1-3 8 16,6-5 5-16,0-2-2 16,-1 0 8-16,2 2 1 15,-6 5 1-15,-4 5 1 16,-5 8 24-16,0 6 4 15,-4 0-16-15,0 0-5 16,0 16 7-16,0 4 18 16,0 7-7-16,4-1 0 15,2 4-14-15,0-3-11 16,3-5-1-16,2-2-52 16,5 0-82-16,0-7-173 0,-9-6-656 0</inkml:trace>
  <inkml:trace contextRef="#ctx0" brushRef="#br1" timeOffset="378138.3076">14827 13798 675 0,'0'0'348'0,"0"0"-154"16,0 0 85-16,0 0 38 15,0 0-60-15,0 0-60 16,0 0-40-16,4-3-19 16,-4 3-12-16,0 0-25 15,0 0-43-15,0 0-13 16,0 0-9-16,0 0-12 16,0 0-16-16,-4 0-8 15,-8 0 0-15,-11 3 0 0,4 7 9 16,-1-3-3-16,7 3-5 15,6-3 0-15,7 0-1 16,0 2 1-16,7 1 11 16,11 3-11-16,6 2 0 15,-2 0-1-15,-2 2 0 16,-4-2 0-16,-7-1-1 16,-8 3-7-16,-1-1 2 15,-10-5 0-15,-15-1-10 16,-29-4-137-16,6-4-478 15,2-2-927-15</inkml:trace>
  <inkml:trace contextRef="#ctx0" brushRef="#br1" timeOffset="388110.1334">32193 1896 696 0,'0'0'983'15,"0"0"-789"-15,0 0-98 16,0 0 100-1,0 0 2-15,0 0-43 0,0-15-15 16,0 15-15-16,0 0-28 16,0 0-18-16,0 0-19 15,1 0-11-15,-1 0-13 16,2 0-19-16,2 0-17 16,2 4-12-16,2 9 12 15,4 2 7-15,2 5-6 16,0 1 0-16,1-1 0 15,-3-2-1-15,-5-3 0 16,0 0-8-16,-7-2-4 16,0-2-12-16,0-3-16 15,-14 1 22-15,-6-3 8 0,-5-2 8 16,-3-3 1-16,-2-1 1 16,0 0 1-16,5 0 0 15,4 0 9-15,7-1-10 16,5-3-6-16,4-3 6 15,2-2 12-15,1-4 3 16,2-4-1-16,0-5-5 16,0-2-9-16,2 0-1 15,1-1 1-15,-1 6 0 16,-2 1-1-16,0 2-6 16,0 3 6-16,0 3 0 15,0 2 1-15,0 2 9 16,0 3 6-16,0 2 9 0,0 1-14 15,0 0-1-15,8 0 9 16,7 0-6-16,7 0-10 16,9 0-1-16,7 0 5 15,3-1-5-15,1 1 0 16,-3-2 0-16,-4 1-1 16,-4-2-1-16,-3 2-71 15,-4 1-71-15,-8 0-132 16,-7 0-468-16</inkml:trace>
  <inkml:trace contextRef="#ctx0" brushRef="#br2" timeOffset="395656.5776">3349 16616 1422 0,'0'0'544'0,"0"0"-442"16,0 0 81-16,0 0 36 15,0 0-31-15,0 0-78 16,0 0-29-16,0-18-14 15,0 18-12-15,0 0-14 16,0 0-16-16,0 18-12 0,0 9 29 16,0 6 3-16,0 10-30 15,-10 1-15-15,1 4 0 16,-5-8 0-16,1 3-1 16,1-8 0-16,3-1 1 15,-6-2-15-15,6-5-29 16,-4-3-27-16,1-1-34 15,1-6-43-15,1-2-52 16,1-5-79-16,-3-6-265 16,0-4-68-16,6 0-459 0</inkml:trace>
  <inkml:trace contextRef="#ctx0" brushRef="#br2" timeOffset="396296.8076">3239 16606 1556 0,'0'0'289'15,"0"0"-135"-15,0 0 75 16,0 0-26-16,74-89-87 16,-44 72-39-16,1 1-22 15,5 4-16-15,0 2-20 16,0 5-1-16,0 0-1 15,-5 5-9-15,-4 0-7 16,-3 0-1-16,-9 11-6 0,1 3-5 16,-7 0 5-16,-3 5 6 15,0 5-6-15,-6-2 6 16,0 5 0-16,0-4 4 16,-12 1-4-16,-3-2 0 15,-6-2 20-15,-4 0 2 16,0 0 5-16,-5-3-12 15,0-5-6-15,3-1 12 16,0-2-8-16,6-5 3 16,2-1 5-16,7-3 6 15,6 2-9-15,0-2-4 16,3 0-7-16,3 0-1 16,0 0 2-16,0 0-1 0,0 0 8 15,0 0 6 1,3 0-3-16,3 0-5 0,3 0 2 15,-3 0 0-15,4 0-6 16,-1 3-3-16,-1 5-5 16,1 2 7-16,-2 4 2 15,5 3 4-15,-3 2 2 16,1 4-1-16,-2 4-9 16,-5 0-5-16,0 2-1 15,-3 1 1-15,0-2 11 16,0-4-10-16,0-4 7 15,3-6-8-15,3-4-1 16,9-8-2-16,4-2-22 16,8-3-69-16,13-25-191 15,-4 3-553-15,-6 1-977 0</inkml:trace>
  <inkml:trace contextRef="#ctx0" brushRef="#br2" timeOffset="396800.2149">4107 17032 1637 0,'0'0'508'0,"0"0"-399"16,0 0 91-16,0 0 2 16,0 0-90-16,0 0-34 15,0 0 14-15,54 0 1 16,-32 0-26-16,3 0-25 15,-2 0-22-15,-2 0-20 16,-5 0-8-16,-1 0-44 16,-4 0-63-16,-4 0-103 15,-4 0-345-15,-3 0-421 0</inkml:trace>
  <inkml:trace contextRef="#ctx0" brushRef="#br2" timeOffset="397088.9824">4073 16913 1000 0,'0'0'1102'0,"0"0"-867"16,0 0-11-16,0 0 39 15,0 0-88-15,0 0-99 16,0 0-33-16,113-19-38 0,-68 9-5 16,10 0-75-16,-12 3-219 15,-10-3-619-15</inkml:trace>
  <inkml:trace contextRef="#ctx0" brushRef="#br2" timeOffset="401274.2498">5490 16388 912 0,'0'0'853'0,"0"0"-676"0,0 0 53 16,0 0 54-16,0 0-46 15,0 0-99-15,0 0-36 16,2-9-22-16,-2 9-27 16,-2 0-14-16,-4 0-16 15,-6 0-7-15,-4 0-11 16,-5 0-5-16,-3 0 0 16,-3 5-1-16,2 5 0 15,4 1 1-15,6 2-1 16,6 0-1-16,3-3-5 15,6 1-4-15,0 2-2 16,2 2 7-16,14-4 4 16,9 5-10-16,5-3-20 15,3 1-9-15,0 1-1 0,-5 3 14 16,-8-5 14-16,-7 3 11 16,-10 1-7-16,-3 0-7 15,-3 0-2-15,-18 1 3 16,-1 2 15-16,-4-3 10 15,-5-3-4-15,-2-1 4 16,3-1 7-16,2-5-5 16,4-3-2-16,8-1-1 15,7-3-3-15,7 0 2 16,2 0 7-16,0-7-15 16,14-10-15-16,8-8-12 15,8-5 7-15,3-1 8 16,4-4-1-16,-4 4-4 15,-3 3 17-15,-8 7-1 0,-7 2 1 16,-3 5 2-16,-6 4 10 16,0-4 6-16,1 3-6 15,-1 0 1-15,-3-2 5 16,-1 6-10-16,-2 0-8 16,0 1 0-16,0 2 0 15,0 1-2-15,-5 3-8 16,-8-3-11-16,-2 3-20 15,0 0-27-15,0 0-102 16,-1 3-138-16,4 4-392 16,7 0-359-16</inkml:trace>
  <inkml:trace contextRef="#ctx0" brushRef="#br2" timeOffset="401499.3446">5705 16588 1512 0,'0'0'698'0,"0"0"-630"16,0 0 21-16,0 0 52 15,0 0-56-15,0 0-61 16,0 0-24-16,6 52-97 0,1-40-265 15,-2-2-562-15</inkml:trace>
  <inkml:trace contextRef="#ctx0" brushRef="#br2" timeOffset="401961.9575">5956 16457 722 0,'0'0'1407'15,"0"0"-1206"-15,0 0-98 0,0 0 100 16,0 0-48 0,0 0-59-16,0 0-35 0,0 53-25 15,-5-41-13-15,-1 0-17 16,3-5 3-16,-3-1-3 15,6-2-6-15,0-1 0 16,0-1 0-16,0-2-30 16,0 0-6-16,9 3-10 15,6-3 35-15,3 2 10 16,1 0-5-16,-2 4 5 16,-1 1 1-16,-1 0-1 15,-3 6 1-15,0-1 6 16,-6 5 13-16,0 1 5 15,-6-4-1-15,0 1-10 0,0-1 2 16,-12-1-4-16,-3-3-5 16,-9 0-6-16,-1 0 8 15,-2-5-8-15,2 2-14 16,2-5-92-16,7-2-172 16,8 0-470-16,8-5-761 0</inkml:trace>
  <inkml:trace contextRef="#ctx0" brushRef="#br2" timeOffset="402175.022">5994 16452 1733 0,'0'0'363'16,"0"0"-191"-16,0 0 71 15,0 0-97-15,0 0-107 16,84-9-39-16,-51 7-32 16,1 2-167-16,-10 0-450 15,-9 0-186-15</inkml:trace>
  <inkml:trace contextRef="#ctx0" brushRef="#br2" timeOffset="402496.8343">6445 16452 1277 0,'0'0'781'15,"0"0"-668"-15,0 0 62 16,0 0 50-16,0 0-64 15,0 0-68-15,0 0 13 16,3 18-37-16,-3-1-8 16,-3 6-16-16,-6 4-21 15,-7-1-14-15,-1 4-8 16,1-3-1-16,-2-2-1 0,0-3-38 16,3-4-30-1,2-1-43-15,2-4-89 0,2-5-99 16,6-2-353-1,-1-6-533-15</inkml:trace>
  <inkml:trace contextRef="#ctx0" brushRef="#br2" timeOffset="402752.0126">6354 16487 646 0,'0'0'1230'15,"0"0"-962"-15,0 0-39 16,0 0 25-16,0 0-63 0,0 0-89 16,0 0-56-1,0 10 13-15,0 10 2 0,3 3-25 16,4 4-12-16,-2-1-11 16,1 4-7-16,0-6-6 15,0-2-28-15,1-1-61 16,-4-2-126-16,-3 1-138 15,0-8-402-15,0-1-674 0</inkml:trace>
  <inkml:trace contextRef="#ctx0" brushRef="#br2" timeOffset="403002.6226">6615 16443 2038 0,'0'0'359'16,"0"0"-178"-16,0 0 25 15,0 0-31-15,0 0-66 16,9 74-51-16,-9-42-22 16,0 2-22-16,0-1-14 15,0-2-1-15,-3-3-53 16,-3-4-82-16,-4-1-173 15,5-9-436-15,-1-5-568 0</inkml:trace>
  <inkml:trace contextRef="#ctx0" brushRef="#br2" timeOffset="403437.2664">6803 16483 1798 0,'0'0'594'16,"0"0"-510"-16,0 0 98 15,0 0-44-15,0 0-21 16,0 0-42-16,-30 76-38 16,18-47-16-16,2 6-8 15,4-6-12-15,3-2-1 0,3-4-9 16,0-6-3-1,0-5 11-15,3-7-14 0,9-3 2 16,4-2 12-16,8-2-16 16,0-12-23-16,3-6-7 15,3-3-15-15,-5-4 23 16,-1-5 22-16,-5 0 10 16,-7 3 7-16,-12 4 29 15,0 3 7-15,-6 10-1 16,-16 2-10-16,-5 4-9 15,-1 5-16-15,1 1-9 16,0 0-93-16,6 7-163 16,5 0-414-16,5 0-535 0</inkml:trace>
  <inkml:trace contextRef="#ctx0" brushRef="#br2" timeOffset="403744.7793">7091 16295 766 0,'0'0'1396'0,"0"0"-1094"0,0 0-42 16,0 0-15-16,0 0-103 16,0 0-61-16,0 0-40 15,6 0-26-15,-2 11-3 16,-1 8-3-16,-1 1-2 16,-1 1-7-16,-1 1-7 15,0 1-50-15,0-2-65 16,-3 4-102-16,-10-5-264 15,4-6-452-15</inkml:trace>
  <inkml:trace contextRef="#ctx0" brushRef="#br2" timeOffset="404317.5596">7352 16213 1020 0,'0'0'1009'16,"0"0"-854"-16,0 0 86 15,0 0 43-15,0 0-109 16,0 0-92-16,0 0-21 16,-6-4-21-16,-6 4-11 15,0 0-4-15,-1 2-14 16,-2 4-11-16,0 0 1 0,6 4-2 15,3 0-1-15,0-1-1 16,3 8-7-16,3-3 3 16,0 5 5-16,0-2-11 15,6 6-9-15,3-3 1 16,3-1-1-16,3-1-19 16,-3-2-6-16,-2 0 1 15,-1-2 21-15,0-2 9 16,-7-1 6-16,1-2 8 15,-3-3-6-15,0 1-5 16,-3-4-20-16,-8 1 32 16,-1-4 3-16,-4 0 27 15,2 0-3-15,-2 0-6 0,4 0-9 16,2-7-3 0,2-3 0-16,8-2-3 0,0-8-6 15,0-3 0-15,18-3-21 16,3-4 6-16,9-5 2 15,0 3-7-15,1-1 4 16,-4 4 15-16,-2 2-9 16,-4 8-23-16,-9 5-112 15,-12 11 13-15,0 3-571 16,-6 0-525-16</inkml:trace>
  <inkml:trace contextRef="#ctx0" brushRef="#br2" timeOffset="404845.2462">7913 16468 914 0,'0'0'732'0,"0"0"-462"16,0 0 68-16,0 0-49 16,0 0-67-16,0 0-74 15,0 0-31-15,9-16-50 16,-9 29-25-16,-3 5 22 15,-6 9-22-15,-4 3-19 0,-1 3-10 16,2 1-5 0,-4 2-7-16,2-3-1 0,1-3-9 15,-2-2-17-15,2-7-26 16,-1-3-31-16,1-3-48 16,4-8-120-16,3-4-239 15,3-3-321-15,1 0-517 0</inkml:trace>
  <inkml:trace contextRef="#ctx0" brushRef="#br2" timeOffset="405103.8918">7846 16517 1365 0,'0'0'660'15,"0"0"-493"-15,0 0 98 16,0 0-24-16,0 0-96 15,0 0-73-15,0 0-47 0,3 7 2 16,0 10 48-16,3 9-14 16,0 0-23-16,1 4-20 15,2-1-8-15,0 1-10 16,3-3 0-16,-3-5-21 16,3-2-70-16,-2-8-87 15,4 3-135-15,-5-10-448 16,-6 0-529-16</inkml:trace>
  <inkml:trace contextRef="#ctx0" brushRef="#br2" timeOffset="405333.0006">8037 16633 1455 0,'0'0'926'0,"0"0"-733"15,0 0 34-15,0 0-40 16,0 0-75-16,0 0-42 16,0 0-17-16,-100-20-28 15,60 20-25-15,4 0-1 16,3 0-61-16,0 3-102 16,5 9-437-16,11 0-879 0</inkml:trace>
  <inkml:trace contextRef="#ctx0" brushRef="#br2" timeOffset="410875.0004">8520 16401 1322 0,'0'0'676'0,"0"0"-559"16,0 0-14-16,0 0 88 15,0 0-26-15,0 0-71 16,0-2-42-16,0 2-10 16,0 0 2-16,0 0 19 15,-3 0-11-15,-4 6 7 16,-5 11 11-16,-6 2-22 0,0 5-3 16,-2 4-12-1,4 3-12-15,0-1-12 0,4-4-8 16,3 1-1-16,6-1 0 15,3-7-1-15,3-2-7 16,15-4-1-16,1-3 8 16,4-6-6-16,2-4-13 15,-1 0 4-15,1-4-1 16,-1-9 11-16,-6-9 6 16,3 1-1-16,-6-5 1 15,-5-1 10-15,-1-5 0 16,-6 1 10-16,0 1 2 15,-3 3-2-15,0 5 1 0,-3-1-8 16,-6 6 2-16,-1 4-13 16,1 4-1-16,3 2 4 15,-2 1-5-15,-2 5-16 16,4 1-31-16,-3 0-35 16,0 0-48-16,-1 10-51 15,-1 6-62-15,8 1-258 16,0-3-154-16,3-5-339 0</inkml:trace>
  <inkml:trace contextRef="#ctx0" brushRef="#br2" timeOffset="411154.7441">8766 16556 1639 0,'0'0'830'16,"0"0"-748"-16,0 0-52 16,0 0 28-16,0 0-19 15,0 0-39-15,0 0-54 16,42 54-212-16,-28-47-602 0</inkml:trace>
  <inkml:trace contextRef="#ctx0" brushRef="#br2" timeOffset="411712.7391">9011 16365 1162 0,'0'0'1183'16,"0"0"-1037"-16,0 0-102 15,0 0 107-15,0 0-32 16,0 0 0-16,0 0-30 16,-30 78-39-16,17-49-29 15,1-4-9-15,0 0-10 16,6-7 4-16,6-2-5 0,0-3-1 16,0-5 0-16,15 1-10 15,3-8-13 1,9 0-24-16,4-1-1 0,-1 0 0 15,3-2-21-15,-2-8-3 16,-4 1 20-16,-8-2 33 16,-5 2 19-16,-5-1 9 15,-2 3 47-15,-7 1 24 16,0-1 5-16,0 1-40 16,0 2-8-16,0-3-10 15,0 1-5-15,0 2-8 16,0 1-4-16,0 0 4 15,0 0-1-15,0 2 4 0,0-2-8 16,0 0 7 0,0 1 4-16,0 0 5 0,0 0-1 15,0 2 2-15,0 0 1 16,0 0-3-16,0 0-2 16,0 0-4-16,0 0-8 15,0 0-8-15,0 4 5 16,0 7 19-16,0 6 20 15,0 0-10-15,0 3-10 16,0-1-7-16,0 2-7 16,0 2-6-16,0 2-6 15,0-2-18-15,-3 1-63 16,-1 3-64-16,4 5-60 16,-3-2-324-16,0-9-663 0</inkml:trace>
  <inkml:trace contextRef="#ctx0" brushRef="#br2" timeOffset="413300.1851">9784 16424 912 0,'0'0'779'0,"0"0"-591"16,0 0-18-16,0 0 44 15,0 0-2-15,0 0 1 16,0 0-54-16,-21 73-38 16,12-43-28-16,-4 2-24 15,2-3-23-15,-5 1-20 16,1-1-20-16,0-4-5 15,0-1-1-15,-1-4 0 0,2-3-5 16,-2-5-31 0,4-2-48-16,6-3-55 0,-4-4-150 15,9 0-297-15,-3-3-237 16</inkml:trace>
  <inkml:trace contextRef="#ctx0" brushRef="#br2" timeOffset="413639.0948">9627 16418 1228 0,'0'0'395'15,"0"0"-221"-15,0 0 21 16,0 0 27-16,0 0-18 16,0 0-54-16,0 0-22 15,13 16 21-15,-6 7 13 16,-1 1-34-16,4 9-36 16,-1 2-23-16,3 2-32 15,3 0-18-15,4-5-13 16,4-2-6-16,-1-3-64 15,-1-8-74-15,0 1-118 16,-8-8-438-16,-6-5-880 0</inkml:trace>
  <inkml:trace contextRef="#ctx0" brushRef="#br2" timeOffset="414279.5221">10118 16472 386 0,'0'0'1443'16,"0"0"-1077"-16,0 0-145 15,0 0-40-15,0 0 7 16,0 0-51-16,0 0-10 16,15 38-35-16,-9-14-38 15,0 3-18-15,3 5-11 16,-6 3-14-16,0 2-11 0,0-3-8 15,-3-2-42-15,0-5-50 16,0 3-96-16,0-11-308 16,-3-6-418-16</inkml:trace>
  <inkml:trace contextRef="#ctx0" brushRef="#br2" timeOffset="414744.9595">10351 16431 709 0,'0'0'1118'16,"0"0"-876"-16,0 0-61 0,0 0 28 16,0 0-1-1,0 0-63-15,0 0-45 0,-6 20 5 16,0-1-32-16,-3 4-27 15,0 4-4-15,0 4-13 16,3 4-13-16,-4-3-9 16,7 2-7-16,3-1-1 15,0-3-13-15,0-7-13 16,13-6-4-16,2-4 14 16,3-11 2-16,3-2 14 15,-1 0-16-15,6-15 5 16,-2-6 11-16,-3-4-1 15,3-8 2-15,-5 0 0 0,-7-4 6 16,-5 0 6 0,-5 5 9-16,-2 5 0 0,-3 4-1 15,-15 6-10-15,-5 4-2 16,-3 4-8-16,-1 3 0 16,2 5-7-16,2 1-49 15,4 0-78-15,7 10-122 16,0 1-326-16,9 0-366 0</inkml:trace>
  <inkml:trace contextRef="#ctx0" brushRef="#br2" timeOffset="415151.1357">10494 16256 1401 0,'0'0'659'16,"0"0"-543"-16,0 0 105 16,0 0 58-16,0 0-94 15,0 0-112-15,0 0-4 16,84 3-38-16,-41 1-31 15,-1-4-53-15,-4 3-99 16,-2 0-151-16,-13 1-279 16,-13-2-163-16</inkml:trace>
  <inkml:trace contextRef="#ctx0" brushRef="#br2" timeOffset="416064.1116">10885 16094 938 0,'0'0'356'0,"0"0"-106"16,0 0 57-16,0 0 28 15,0 0-88-15,0 0-73 16,0 0-16-16,9-10-30 16,-6 7-27-16,3-4-22 15,0 5-28-15,0-6-14 16,1 2-17-16,3 2-19 0,3-3 0 16,3 4-1-16,5-3-1 15,-6 5-11-15,4 1 0 16,-5 0 12-16,-5 0-2 15,-2 10-7-15,-4 4 2 16,-3 0-8-16,0 5 9 16,0 0 1-16,-10 1 5 15,-7-3 0-15,1 0 1 16,-2 0 7-16,0-1 10 16,6 1-2-16,3-5-7 15,2-1-3-15,7 1-6 16,0-1 0-16,7-4 0 15,11 2 1-15,9-2-1 16,1-5-27-16,5-2-36 0,0 0-58 16,0 0-116-16,-8 0-320 15,-10-5-318-15</inkml:trace>
  <inkml:trace contextRef="#ctx0" brushRef="#br2" timeOffset="416646.9433">11261 16065 1075 0,'0'0'525'0,"0"0"-355"15,0 0 131-15,0 0-16 16,0 0-89-16,0 0-68 15,0 0-38-15,3 0-23 16,-3 13 27-16,0 0-13 16,0 3-23-16,0 4-19 15,0 0-20-15,0 0-11 16,0 0-8-16,0-1 0 16,0-2 0-16,0-4-8 15,3 0 2-15,6-6-15 16,7-3 6-16,1-4 3 0,2 0-9 15,5 0-11-15,-3-4 0 16,-2-9-5-16,-2 0-5 16,-1 0 5-16,-7-4 13 15,-3-1 8-15,0 6 16 16,-6-1 44-16,0 3-13 16,0 0 2-16,0 3 4 15,0 0 16-15,0 2 0 16,-4 0-8-16,4 3-3 15,0-2-1-15,0 4-14 16,0 0-3-16,0 0-5 16,0 0-1-16,0 0-1 15,0 0-1-15,0 0-1 16,0 0-10-16,0 6-5 16,0 8 0-16,0 6 26 0,0 7-5 15,0 1-9-15,0 3-12 16,0-4-1-16,0-1-62 15,0-5-66-15,0 4-103 16,-4-5-319-16,0-7-758 0</inkml:trace>
  <inkml:trace contextRef="#ctx0" brushRef="#br2" timeOffset="417888.6361">11643 16616 347 0,'0'0'509'0,"0"0"-327"16,0 0-30-16,0 0-20 16,0 0-16-16,0 0-16 15,0 0-42-15,0-9-1 16,0 9 4-16,0-1 15 16,0 1-12-16,0 0 18 15,0 0-43-15,0 0-23 16,0 0-16-16,-3 0-8 15,0 0-103-15,-6 0-102 16,1 0-135-16,4 2-471 0</inkml:trace>
  <inkml:trace contextRef="#ctx0" brushRef="#br2" timeOffset="421262.2291">26702 1775 620 0,'0'0'1199'16,"0"0"-962"-16,0 0-136 16,0 0 40-16,0 0-6 15,0 0-21-15,0 5-7 16,3 6 8-16,3 6-13 0,2 5-44 16,1 5-27-16,0 1-16 15,2 3-14-15,0-1-1 16,1-2-57-16,1-3-94 15,4 1-144-15,-2-7-357 16,-5-7-488-16</inkml:trace>
  <inkml:trace contextRef="#ctx0" brushRef="#br2" timeOffset="421680.0251">26920 1812 1991 0,'0'0'504'0,"0"0"-437"16,0 0-15-16,0 0 75 15,0 0-15-15,0 0-21 0,0 0-45 16,-1-10-37-16,-5 23-8 16,1 9 6-16,2 6 2 15,3 2-9-15,0 1-6 16,6 0-3-16,9-5 2 15,3-2-23-15,-1-4-11 16,0-5 0-16,-3-5 8 16,-1-5-5-16,-2-5 26 15,0 0 12-15,0-4 7 16,-2-10-6-16,1-6 7 0,-4-4 8 16,-1-1 5-16,-2-3 6 15,-3 2-2-15,0 1 4 16,0 4-11-16,-5 2 4 15,-5 3-22-15,-3 7 0 16,-3 0-19-16,-1 4-78 16,2-1-73-16,-2 5-37 15,7-1-122-15,3 1-289 16,5 1-473-16</inkml:trace>
  <inkml:trace contextRef="#ctx0" brushRef="#br2" timeOffset="421906.225">27141 1717 1892 0,'0'0'700'15,"0"0"-609"-15,0 0-18 16,0 0 21-16,0 0-69 15,85-4-13-15,-51 0-12 16,-1 2-51-16,0 2-129 16,-9 0-156-16,-9 0-535 0</inkml:trace>
  <inkml:trace contextRef="#ctx0" brushRef="#br2" timeOffset="422295.9671">27438 1618 1520 0,'0'0'529'15,"0"0"-377"-15,0 0 32 16,0 0-18-16,0 0-41 15,0 0-43-15,0 0-25 16,94-8-36-16,-72 8-15 16,-2 3-5-16,-4 1 9 15,-7 0-10-15,-4 2 0 0,-5 0-17 16,0 2-19-16,-2 2 21 16,-8 2 15-16,-4 2 14 15,1-1-5-15,1 2-2 16,1-3-1-16,7 1-6 15,4-2-1-15,0 1-13 16,6 0 13-16,13-2-16 16,8-2-99-16,15-3-132 15,-6-2-451-15,-5-3-776 0</inkml:trace>
  <inkml:trace contextRef="#ctx0" brushRef="#br2" timeOffset="422781.7297">27860 1594 1572 0,'0'0'522'16,"0"0"-439"-16,0 0 8 15,0 0-27-15,0 0-9 16,0 0 8-16,0 0-3 15,-31-2 5-15,16 4-4 16,3 4-23-16,0 1-22 16,5 1-3-16,2 4 1 0,4 2-5 15,1 4-3 1,0 3-6-16,9 5 9 0,7-1-9 16,0 1-13-16,2-2-22 15,0-3-6-15,-3-3 4 16,-3-3-2-16,-3-2-15 15,-6-4 8-15,-2-2 3 16,-1-3 16-16,0-1 27 16,-4-3 0-16,-8 0 12 15,0 0 13-15,-4 0 3 16,2-4 3-16,1-6 27 16,4-3-8-16,3-1-19 15,6-4-10-15,0-5-12 16,3-3-9-16,12 1 0 15,0 0-20-15,1 4-11 0,-2 6-49 16,-5 7-88-16,-3 4-346 16,-6 2-486-16</inkml:trace>
  <inkml:trace contextRef="#ctx0" brushRef="#br2" timeOffset="423629.6894">25846 1717 1864 0,'0'0'516'0,"0"0"-448"15,0 0 39-15,0 0 15 16,0 0-37-16,0 0-73 16,0 0-2-16,6 20-10 0,3 3 24 15,-2 8-6-15,1 3 6 16,0-1-12-16,0 3-1 15,-3-3-3-15,-1-2-8 16,-1-4 0-16,-3-5-6 16,0-3-6-16,0-6-27 15,0-4 3-15,0-4 2 16,0-4-7-16,0-1 32 16,6 0 9-16,7-12 0 15,4-8-32-15,4-4 19 16,1 0 13-16,-1 4 6 15,0 3 16-15,-5 7-15 16,-5 4 1-16,-2 4-7 16,-5 2 0-16,0 0-1 15,-2 2 0-15,1 11 15 0,-1 4 21 16,-1 0-5-16,1 0-5 16,-2-3-10-16,0-1-16 15,0-5 0 1,0 2-9-16,-8-4-27 0,-8 2-89 15,4 0-146-15,0-6-525 0</inkml:trace>
  <inkml:trace contextRef="#ctx0" brushRef="#br2" timeOffset="424847.2364">28273 1956 1433 0,'0'0'849'16,"0"0"-723"-16,0 0 36 15,0 0 3-15,0 0-62 16,0 0-28-16,0 0-39 16,17-6-29-16,-11 16 13 15,1 7 5-15,1 1 2 16,2 3-15-16,-4-1-4 15,-1-3-8-15,-4-1 0 16,-1-7-10-16,0-2 2 16,0-3-7-16,0-1-7 15,0-3 4-15,0 0 9 16,0 0 1-16,0 0-2 16,0-3 10-16,5-9 4 0,4-3-3 15,2-5 5 1,1-2-6-16,2 1 1 0,-4 4 14 15,-1 3 11-15,-3 6 8 16,0 4-13-16,-3 2-15 16,0 2 1-16,0 0 17 15,0 0-22-15,2 0-1 16,1 4 5-16,2 6-5 16,-2 2 0-16,-1 0-1 15,-2-1 0-15,-2-2-1 16,-1-2-10-16,0-3-14 15,0-2-15-15,0-1 8 16,0-1 14-16,0 0 18 0,0 0 1 16,2 0 11-1,3 0 4-15,3-10-4 0,3-4-12 16,2-1 0-16,4-2 1 16,-1 0-1-16,-1 4 0 15,-3 3 14-15,-2 3 12 16,-4 4 1-16,-4 3-16 15,1 0-4-15,0 0-7 16,1 5 1-16,2 8 14 16,3 6 8-16,2 2-8 15,-2 3-2-15,2-3-12 16,0-2-1-16,-2-4-31 16,0-3-56-16,-6-5-131 15,-3-5-300-15,0-2-450 0</inkml:trace>
  <inkml:trace contextRef="#ctx0" brushRef="#br2" timeOffset="425206.9275">28778 1720 573 0,'0'0'1245'16,"0"0"-937"-16,0 0-60 15,0 0 17-15,0 0-74 16,0 0-91-16,0 0-61 0,24-3-27 16,-10 3 4-16,-2 0-10 15,-1 3 0-15,-4 5-6 16,-7 3-1-16,0 3-13 15,0 4 13-15,-12-1 1 16,-1 1 10-16,1-3-2 16,5 1-7-16,2-2 2 15,5-1-3-15,0-3-1 16,15-1-22-16,12-3-92 16,-2-3-217-16,-2-3-743 0</inkml:trace>
  <inkml:trace contextRef="#ctx0" brushRef="#br2" timeOffset="425931.2354">26614 2042 920 0,'0'0'782'16,"0"0"-679"-16,0 0-38 0,0 0 85 15,0 0 12-15,0 0-63 16,0 0-57-16,-15-5-27 15,-4 5 15-15,-5 2 4 16,-1 1-3-16,2 3-6 16,1-4-22-16,7 0-3 15,5-2-263-15,5 0-353 16,5 0-376-16</inkml:trace>
  <inkml:trace contextRef="#ctx0" brushRef="#br2" timeOffset="426144.8013">26519 1958 1139 0,'0'0'1057'0,"0"0"-919"16,0 0-104-16,0 0-34 15,0 0-208-15,-99 6-677 0</inkml:trace>
  <inkml:trace contextRef="#ctx0" brushRef="#br2" timeOffset="432539.253">5102 17095 751 0,'0'0'304'0,"0"0"-220"15,0 0-54-15,0 0 21 16,0 0 17-16,0 0-23 16,0 0 11-16,0 0 15 0,0 0-7 15,3 0 0-15,0 0 16 16,0 0 17-16,3 0-15 16,3 0 8-16,3 0-16 15,0 0-39-15,6 0-23 16,-3-2-12-16,4 0-40 15,2-1-9-15,-3 3 2 16,-2 0 5-16,1-2 30 16,-1 2 12-16,1-2 0 15,-1 1 16-15,-1-1 3 16,4 2 13-16,-1-2-14 16,3-2 0-16,0 3-7 15,4-1-3-15,2-1-7 0,-3 3 0 16,0-5 5-16,0 5-6 15,-5 0 1-15,-7 0-1 16,2 0 0-16,-4 0 0 16,2 0 0-16,-3 0 7 15,1 2 3-15,1 1 4 16,1 1 0-16,4-2-4 16,2 2 2-16,0-4-2 15,3 0-1-15,1 0-3 16,-4 0-5-16,3 0 5 0,-6 0 1 15,1 0-7 1,-5 0 1-16,2 2 0 0,-4 0 0 16,0 1 1-16,3-1 8 15,-3-2 8-15,0 0 10 16,7 0-3-16,1 0-4 16,5 0-10-16,2 0 0 15,4 0-10-15,-2 0 0 16,-1 3-1-16,-4-1 0 15,-2 0-2-15,-5 1-7 16,-2 0 3-16,-2-2 6 16,-4 2 0-16,0 0 0 15,2-3 1-15,2 0 0 16,2 0 1-16,4 0-1 16,4 3 5-16,5-3 3 0,2 0-3 15,0 2 2 1,-2 0 1-16,2 3-8 0,-3-3 0 15,0 4 0-15,-5-3 0 16,-1-2 0-16,-3 2-1 16,-3-3 1-16,1 3 0 15,-4-3 0-15,-1 0 0 16,1 0 1-16,4 0-1 16,2 0-1-16,3 0 1 15,4 0 1-15,-2 0-1 16,2 0-1-16,-1 0 0 15,0 3 0-15,0-3-7 16,-2 0 6-16,1 0-7 16,-4 0 8-16,2 0 0 15,-3 0 0-15,-3 0 0 0,4 0 0 16,-2 0 1-16,2 0 13 16,2 0 3-16,3 0 9 15,1 0-1-15,2 0-8 16,0 0-9-16,3 0-7 15,-2 0 1-15,2 1-1 16,-2-1 1-16,-2 0-1 16,-4 0-1-16,2 0 1 15,-3 0 0-15,3 3-1 16,-2-3 0-16,1 0 1 16,2 0 0-16,0 0-1 15,5 0 0-15,-1 3 1 16,5-3-1-16,3 3 0 0,-1-3 0 15,-2 1-1-15,2-1 1 16,-6 0-6-16,0 3-13 16,0-3 5-16,0 0 1 15,-2 0 12-15,-3 0 0 16,-2 0 0-16,2 0 0 16,2 0 0-16,3 0 1 15,4 0-1-15,2 0 0 16,3 0-17-16,3 0-14 15,2 0-14-15,-2 0 3 16,3 0 18-16,-2 0 22 16,-4 0 3-16,-3 0-5 15,-2 0 5-15,-4 0 7 16,-3 0-7-16,0 0 1 0,1 0-1 16,2 3 1-16,0-1 0 15,4 3 0-15,5-5 0 16,0 0 4-1,3 0-5-15,1 0-30 0,0 0 10 16,-1 0 13-16,-3 0 7 16,1 0 1-16,-9 0 11 15,-2-3-1-15,1 3-3 16,-2 0 9-16,2 0-6 16,-2 0-1-16,5 0-4 15,0 0-3-15,1 0 3 16,2 0-5-16,3-3 0 15,-1 2 5-15,3-5 5 16,-1 2 6-16,-1 1-2 0,0-1 0 16,-5 4-6-16,-1-3-9 15,-3 3 0-15,1 0-1 16,2 0 0-16,-3 0-8 16,3 0-5-16,0 0-4 15,1 3 5-15,3-3 1 16,-1 0 0-16,0 0-4 15,1 0 8-15,-1 0 7 16,0-3 0-16,1-3 1 16,2 5 0-16,0-2 0 15,1 0 0-15,2 1-2 16,-2 1 2-16,5 1 0 0,-2 0-40 16,2-2-26-16,0 0-32 15,-2-1 4-15,-4 0 31 16,-5-1 40-16,-4 1 16 15,-6 0 7-15,-3-1 10 16,-2 1 8-16,-3-1 4 16,4 1-2-16,1-4 21 15,0 5-20-15,7-3-9 16,1 3-12-16,2-1-8 16,5-2-10-16,-3 3-1 15,1-1 1-15,-1 0 17 16,-3-1-8-16,-5 4 9 15,-6-3 17-15,1 3 32 0,-8-3 8 16,-3 1 25-16,-2 2 3 16,-1-1-13-16,0 1-29 15,3-1-21-15,2 1-8 16,2-2 3-16,2-2 0 16,0 4-4-16,3-1-12 15,-6 1 7-15,0-2-8 16,-5 2 6-16,-1 0 6 15,-3-1 4-15,0 1-1 16,0 0 1-16,0 0-16 16,-13 0-28-16,1 0-193 15,-6 0-468-15</inkml:trace>
  <inkml:trace contextRef="#ctx0" brushRef="#br2" timeOffset="434641.8152">7425 17451 781 0,'0'0'789'0,"0"0"-480"15,0 0-5-15,0 0-32 16,0 0-41-16,0 0-76 16,0 0-67-16,-3 0-26 15,3 0-14-15,0 0-11 16,0 0 5-16,0 0-2 16,0 0-7-16,0 0-1 15,0 0-5-15,0 0-14 0,0 7-5 16,0 7 7-1,0 12 49-15,0 3 2 0,3 5-9 16,-3 6 0 0,0-1-9-16,0 1-15 0,0-4-12 15,0-2-9-15,0-5-11 16,0-5 0-16,0-7 1 16,0-2-2-16,0-5 0 15,0-6-18-15,0-3-40 16,0-1-50-16,0 0-23 15,15-20-42-15,3-1-299 16,1 2-970-16</inkml:trace>
  <inkml:trace contextRef="#ctx0" brushRef="#br2" timeOffset="442696.4253">12123 16722 1731 0,'0'0'396'0,"0"0"-295"0,0 0 64 16,0 0 23-1,-45 83-36-15,26-47-37 0,-4 4-12 16,3-1-35-16,-3-1-10 15,4-3-22-15,3-4-15 16,-1-3-15-16,4-6-6 16,1-3-1-16,3-7-45 15,1-4-53-15,2-3-119 16,2-5-142-16,1 0-276 16,3-10-243-16</inkml:trace>
  <inkml:trace contextRef="#ctx0" brushRef="#br2" timeOffset="442987.1226">11910 16807 633 0,'0'0'939'0,"0"0"-699"0,0 0 73 16,0 0 13-16,0 0-50 15,0 0-112-15,0 0-49 16,-18-26-21-16,18 26-35 15,0 0-19-15,3 0-11 16,3 12-2-16,6 10 10 16,0 7 6-16,4 6-10 15,1 5-12-15,2-1-15 16,5-4-6-16,-3-5-8 16,-4-4-48-16,3-6-33 15,-11-8-51-15,0-2-135 0,-9-8-305 16,0 0-261-1,-3-2-474-15</inkml:trace>
  <inkml:trace contextRef="#ctx0" brushRef="#br2" timeOffset="443297.3942">12237 16946 1035 0,'0'0'568'0,"0"0"-460"0,0 0 139 16,0 0 50-16,0 0-91 16,0 0-64-16,0 0-28 15,-20-9-18-15,-8 9-17 16,-11 0 14-16,-10 0-8 15,-6 0-30-15,-5 0-29 16,5 0-26-16,10 0-34 16,6 0-75-16,14-4-172 15,16-2-418-15,9-2-559 0</inkml:trace>
  <inkml:trace contextRef="#ctx0" brushRef="#br2" timeOffset="443748.6076">12665 16692 1866 0,'0'0'392'0,"0"0"-244"15,0 0 78-15,0 0-25 16,0 0-99-16,0 0-5 16,0 0 9-16,-3 91-50 15,0-50-16-15,3 2-7 16,-3-2-19-16,0-1-14 16,-3-1 0-16,-2-4-6 15,2-5-30-15,2-7-40 16,1-5-50-16,3 0-115 15,0-9-282-15,0-1-390 0</inkml:trace>
  <inkml:trace contextRef="#ctx0" brushRef="#br2" timeOffset="443935.1004">12817 16963 1905 0,'0'0'587'0,"0"0"-528"16,0 0-5-16,0 0-12 15,0 0-42-15,0 0-179 16,0 0-468-16,12 34-684 0</inkml:trace>
  <inkml:trace contextRef="#ctx0" brushRef="#br2" timeOffset="444463.7169">13120 16751 1515 0,'0'0'360'15,"0"0"-257"-15,0 0 151 0,0 0-24 16,0 0-101-16,0 0-51 16,-91-10 4-16,68 17-18 15,4 7 3-15,3 2-21 16,-3 1-17-16,8 3-16 16,2 0 0-16,6-4-13 15,3 1-2-15,0-1-4 16,6-6 6-16,10-5-21 15,4 0-11-15,2-5-26 16,2 0-9-16,-3-7 3 16,3-6-2-16,-2-4 27 15,-6 0 32-15,1 2 7 16,-2 0 18-16,-7 6 52 16,-2-1 15-16,1 7 1 15,-7-2 8-15,3 5-24 0,-3 0-19 16,0 0-14-16,0 0-14 15,0 8-16-15,0 6 13 16,-3 8 13-16,-4 8-9 16,0 4-3-16,0 2-3 15,1 2-17-15,0-4-1 16,0-3-18-16,-3-7-46 16,-3 3-74-16,3-7-177 15,3-9-437-15</inkml:trace>
  <inkml:trace contextRef="#ctx0" brushRef="#br2" timeOffset="445226.2386">13620 16818 633 0,'0'0'591'0,"0"0"-288"16,0 0 35-16,0 0-11 16,0 0-59-16,0 0-58 15,0 0-73-15,0-5-41 16,0 16 4-16,-6 6-12 0,-5 6-29 15,-2 4-16-15,-2 5-11 16,-5 1-10-16,4 4-5 16,-7-6-16-16,6 4-1 15,-1-6-1-15,0-4-20 16,3-3-34-16,5-6-47 16,1-5-101-16,4-5-128 15,2-5-344-15,1-1-200 0</inkml:trace>
  <inkml:trace contextRef="#ctx0" brushRef="#br2" timeOffset="445497.3953">13481 16805 1382 0,'0'0'597'15,"0"0"-377"-15,0 0 22 16,0 0-28-16,0 0-56 16,0 0-83-16,0 0-17 15,18 39 20-15,-11-9-17 16,0 2-15-16,3 5-14 16,-4 3-19-16,4-1-13 15,-4-2 0-15,0-8-15 16,-2-4-72-16,6 0-77 15,-6-11-345-15,2-6-516 0</inkml:trace>
  <inkml:trace contextRef="#ctx0" brushRef="#br2" timeOffset="446690.3272">13912 16761 1382 0,'0'0'521'0,"0"0"-266"15,0 0-15-15,0 0-32 16,0 0-68-16,0 0-1 15,0 0-27-15,0 69-50 0,0-42-24 16,-3 3-20-16,0 1-18 16,3-3-10-16,0-1-61 15,0-5-58-15,0 5-129 16,0-9-297-16,0-6-285 0</inkml:trace>
  <inkml:trace contextRef="#ctx0" brushRef="#br2" timeOffset="447106.4655">14084 16807 1633 0,'0'0'550'15,"0"0"-337"-15,0 0 12 0,0 0-55 16,0 0-29-16,0 0-93 15,0 0-12-15,-6 44 8 16,-2-16-26-16,2 6-6 16,3-1-1-16,3 1-10 15,0-2 6-15,0-2-7 16,0-8-5-16,6-3 5 16,2-7-1-16,4-5 0 15,1-5-11-15,8-2 11 16,-3-3-8-16,5-14-4 15,3-4 5-15,-7-2 8 16,4-8 0-16,-11-1-2 16,-1-2-4-16,-4-1 6 15,-7 4 14-15,0 1-13 16,-17 3 0-16,-2 5-1 0,-7 2 0 16,0 4-46-16,2 5-65 15,3 1-116-15,3 3-158 16,12 4-535-16</inkml:trace>
  <inkml:trace contextRef="#ctx0" brushRef="#br2" timeOffset="447601.6814">14363 16352 1363 0,'0'0'855'16,"0"0"-731"-16,0 0-30 15,0 0 114-15,0 0-40 16,0 0-15-16,0 0-68 16,3 72-42-16,4-45-17 15,-1 2-14-15,1 1-12 16,-2 0 0-16,0-3-30 16,-5-7-69-16,0 0-112 15,0-2-164-15,0-6-366 16,-4-4-542-16</inkml:trace>
  <inkml:trace contextRef="#ctx0" brushRef="#br2" timeOffset="448102.1745">14523 16388 1237 0,'0'0'654'15,"0"0"-477"-15,0 0 68 16,0 0 10-16,0 0-53 16,0 0-74-16,0 0-28 15,38-7-31-15,-28 7-30 16,7 0-14-16,-2 0-5 16,2 3-19-16,2 1 0 0,0-1 6 15,2 1-7-15,-3 2 0 16,-2-2 0-16,-2-1-1 15,-4 0 1-15,-7 0 0 16,-3-3-1-16,0 1-12 16,0 2-7-16,-7 1-4 15,-5-2 24-15,-9 5 8 16,3 0 4-16,-3 0 1 16,6 0-7-16,5 2-4 15,4-2-2-15,6-1-6 0,0 4-3 16,0 3 9-1,12 1 10-15,2 2-1 0,1 1-3 16,2-2-4-16,-5 2-1 16,-1-5 1-16,-6 0-1 15,-5-2-1-15,0-3-9 16,-9-1-15-16,-13-4 14 16,-24 1-55-16,4-1-215 15,3-2-579-15</inkml:trace>
  <inkml:trace contextRef="#ctx0" brushRef="#br2" timeOffset="454631.401">15434 16802 1028 0,'0'0'336'16,"0"0"-222"-16,0 0 68 0,0 0 94 16,0 0-54-16,0 0-96 15,0 0-27-15,0 0-13 16,0 0-7-16,0 0-2 16,0 0-1-16,0 0-10 15,0 0 1-15,0 0-3 16,4 0-10-16,6 0-9 15,6 0-12-15,7 0-5 16,12 0-15-16,7 0-7 16,10 0-5-16,3-1 0 15,-2-2-1-15,-6-2 0 16,-8 4-14-16,-9 0-8 16,-14 1-8-16,-7 0-13 0,-8 0-28 15,-1 0-45-15,0 0-66 16,-13 0-81-16,-6 0-268 15,2 0-278-15</inkml:trace>
  <inkml:trace contextRef="#ctx0" brushRef="#br2" timeOffset="455063.4861">15425 16929 1525 0,'0'0'555'16,"0"0"-425"-16,0 0 86 15,0 0 35-15,0 0-76 16,0 0-65-16,91 0-19 15,-52 0-25-15,7-2-28 16,2 1-19-16,-2-2-10 16,-1-2-9-16,-10 0-9 15,-6 1-61-15,-12-1-80 16,-7-1-181-16,-10 2-642 0</inkml:trace>
  <inkml:trace contextRef="#ctx0" brushRef="#br2" timeOffset="464407.0464">16833 16484 1343 0,'0'0'308'0,"0"0"-203"15,0 0 147-15,0 0 21 0,0 0-116 16,0 0-77-16,0-4-19 16,0 4 16-16,0 0 11 15,0 0-1-15,0 1-28 16,-15 15 1-16,-5 4 39 15,-6 12-29-15,-7 5-19 16,-2 2-15-16,2 5-1 16,4-4-19-16,13-1-5 15,3-5-11-15,8-3 0 16,5-3 0-16,0-2 1 16,15-6-1-16,3-3 1 15,6-8-1-15,2-2 10 0,3-4-10 16,-3-3-1-16,1-3-8 15,-2-9 1 1,-6-5 7-16,-6 0-7 0,-3-3 2 16,-3 1 6-16,-7 2 0 15,0 1 8-15,-3 6-1 16,-15 1-5-16,-6 7-1 16,-6-1 6-16,-6 3-6 15,4 0 1-15,6 0-2 16,7 0 0-16,5 0-24 15,10 0-47-15,4 3-53 16,0 4-96-16,14 6-114 16,5-2-410-16,-5-3-69 0</inkml:trace>
  <inkml:trace contextRef="#ctx0" brushRef="#br2" timeOffset="464621.6772">17078 16733 1431 0,'0'0'1143'0,"0"0"-1016"16,0 0-73-16,0 0 93 16,0 0-58-16,0 0-71 15,0 0-18-15,6 5-12 0,-3 5-133 16,0 0-196-1,0-6-484-15,-3-1-737 0</inkml:trace>
  <inkml:trace contextRef="#ctx0" brushRef="#br2" timeOffset="465094.9085">17285 16586 1765 0,'0'0'792'16,"0"0"-728"-16,0 0-16 15,0 0 65-15,0 0 24 16,0 0-48-16,0 0-37 16,32 59-25-16,-32-47-14 0,0 0-11 15,0-2-1-15,0-3-1 16,-3 2 0-16,-6-5 0 15,2-1 0-15,3 0 6 16,1-3-6-16,3 0-1 16,0 0-8-16,0 0-1 15,7 0-19-15,9 0-12 16,0 0 15-16,4 0 25 16,-1 0 1-16,-4 4-1 15,3 6 1-15,-6 2 9 16,1 1 6-16,-3 4 10 0,1 0 5 15,-5 0-9-15,-6-1-2 16,0-3-5-16,0 0-13 16,-6 0 0-16,-15-3 0 15,-1-2-1-15,-8 1 0 16,0-5-45-16,2-1-34 16,5-3-73-16,4-3-212 15,10-11-380-15,2-3-458 0</inkml:trace>
  <inkml:trace contextRef="#ctx0" brushRef="#br2" timeOffset="465298.9041">17373 16530 1060 0,'0'0'1152'0,"0"0"-1000"16,0 0-23-16,0 0 94 15,0 0-97-15,0 0-65 16,84 4-40-16,-45 6-21 16,7-5-50-16,2 2-175 15,-12-2-361-15,-11-3-295 0</inkml:trace>
  <inkml:trace contextRef="#ctx0" brushRef="#br2" timeOffset="465615.5421">18142 16514 2034 0,'0'0'497'0,"0"0"-448"16,0 0 54-16,0 0 24 15,0 0 19-15,0 0-46 16,-59 72-25-16,36-35-22 16,-6 2-25-16,4 4-7 15,-5 0-10-15,5-3-10 16,-1-4 0-16,6-3-1 0,3-6-9 16,1-5-33-16,7-2-41 15,-2-8-42 1,1-3-158-16,2-6-230 0,4-3-322 0</inkml:trace>
  <inkml:trace contextRef="#ctx0" brushRef="#br2" timeOffset="465866.6247">17922 16524 1348 0,'0'0'867'0,"0"0"-627"15,0 0-48-15,0 0 0 0,0 0-62 16,0 0-77 0,0 0 18-16,22 56-3 0,-12-16-29 15,2 5-17-15,4-1-11 16,1-2-11-16,5-1 0 16,2-3-6-16,1-7-30 15,-1-2-69-15,0-2-83 16,-6-11-131-16,-6-6-538 0</inkml:trace>
  <inkml:trace contextRef="#ctx0" brushRef="#br2" timeOffset="466115.1611">18339 16549 1761 0,'0'0'819'16,"0"0"-670"-16,0 0-30 16,0 0 7-16,0 0 2 15,0 0-54-15,30 79-32 16,-23-40-23-16,-1 0-13 16,0 3-6-16,0 1-8 15,2-4-61-15,-3-5-73 16,-5-4-192-16,0-11-429 15,0-6-934-15</inkml:trace>
  <inkml:trace contextRef="#ctx0" brushRef="#br2" timeOffset="466564.8865">18612 16512 1935 0,'0'0'605'0,"0"0"-520"16,0 0 67-16,0 0-19 15,0 0-48-15,0 0-4 16,0 0-36-16,-3 90-15 16,0-54-9-16,0 1-8 0,3-3-11 15,0 0-2-15,0-4 0 16,6-2 0-16,1-7-6 15,5-3 6-15,2-8-1 16,-1-3-6-16,-1-7 6 16,5 0-8-16,2-7-6 15,0-12 0-15,2-1 1 16,-3-10 13-16,-2 0-5 16,-5-5 6-16,-5 4 0 15,-6 1 0-15,0 5 6 16,-22 2 3-16,-4 3-7 15,-4 3 3-15,-3 6-5 16,5-1-37-16,-1 6-71 16,9 2-134-16,11 1-214 15,2 3-150-15,7-4-437 0</inkml:trace>
  <inkml:trace contextRef="#ctx0" brushRef="#br2" timeOffset="467068.208">18827 16091 844 0,'0'0'733'0,"0"0"-530"16,0 0 122-16,0 0-21 16,0 0-70-16,0 0-64 15,0 0-30-15,26 0-22 16,-6 10-41-16,3 0-32 16,12-3-15-16,7 2-15 15,7-3-15-15,-1-2 0 16,-5-4-22-16,-7 0-10 15,-8 0-4-15,-8 0 3 16,-7-3 17-16,-9 2 7 16,-4-2-5-16,0 3 5 15,0 0 0-15,-1 0 9 0,-12 0 17 16,-4 11 25 0,-2 8-8-16,-3 3-4 0,5 7-4 15,5 3 4-15,2 4-5 16,3-3-7-16,6-3-6 15,1 0-10-15,0-8-1 16,0-2-1-16,0-6-1 16,0-4-32-16,0-5-33 15,0 0-37-15,0-5-41 16,0-3-172-16,0-8-462 16,0-1-716-16</inkml:trace>
  <inkml:trace contextRef="#ctx0" brushRef="#br2" timeOffset="467348.0553">18935 16256 1274 0,'0'0'291'0,"0"0"-3"16,0 0 209-16,0 0-225 16,0 0-35-16,0 0-51 15,0 0-71-15,80 3-54 16,-41 1-34-16,3-4-21 0,-1 3-6 16,-8 0-34-16,-16 3-70 15,-10 2-165-15,-7-5-698 0</inkml:trace>
  <inkml:trace contextRef="#ctx0" brushRef="#br2" timeOffset="469301.0744">19878 16602 451 0,'0'0'514'0,"0"0"-256"16,0 0 68-16,0 0 7 15,0 0-38-15,0 0-51 0,0 0-33 16,-1-19-8-16,1 19-66 16,0 0-38-16,0 0-23 15,0 0-37-15,4 0-22 16,4 13-11-16,1 7 28 16,4 7-4-16,-3 2-12 15,-2 4-9-15,-3 0-9 16,-5-6 0-16,0 0-1 15,0-6-5-15,-5-4 5 16,-3-3-8-16,2-7 0 16,-1-1 2-16,3-6 6 15,2 0 1-15,1 0 0 0,1 0 1 16,0-16 0-16,1-5-1 16,12-8-5-16,6-8-2 15,1-2 7-15,2 3 2 16,-2 0 4-16,1 9-5 15,-3 4-1-15,-3 3 1 16,-2 8 0-16,1 5 11 16,-7 0-4-16,2 4-8 15,-2 3 1-15,-1 0 7 16,-3 5-2-16,-1 13 0 16,-2 8 13-16,0 4 0 15,0 2-2-15,-2 3 2 16,-1-3-7-16,2-6-11 0,1-2-1 15,0-5 0 1,3-5-22-16,8-6-38 0,3-3-30 16,3-5-69-16,13-5-107 15,-5-7-414-15,-3-8-249 0</inkml:trace>
  <inkml:trace contextRef="#ctx0" brushRef="#br2" timeOffset="469810.1259">20274 16596 816 0,'0'0'662'0,"0"0"-487"15,0 0 26-15,0 0 23 16,0 0-47-16,0 0-42 16,0 0-31-16,19-10-12 0,-18 10 4 15,1 2 24-15,-2 10-27 16,1 4-8-16,-1 4-23 15,2 0-25-15,3 6-19 16,-2-3-17-16,4-4-1 16,-1 0 0-16,-2-4-12 15,1-5-9-15,-2-3-5 16,0-4-13-16,-2-3 16 16,2 0 5-16,4 0 12 15,0-10-9-15,3-6-4 0,3-5 11 16,-1-1 8-1,5-5 1-15,-5-3 1 16,0 3 13-16,0 4 21 0,-3 4 9 16,-6 5 1-16,0 4 3 15,-2 2 2-15,1 4-7 16,-1 1-14-16,-1 3-12 16,0 0-18-16,0 3 0 15,0 9-8-15,0 6 8 16,0 7 7-16,0 1-7 15,6 2 1-15,1-2-1 16,6-2-9-16,0-5-24 16,0-3-41-16,2-6-20 15,-1-3-45-15,3-7-128 16,-5 0-404-16,-2 0-256 0</inkml:trace>
  <inkml:trace contextRef="#ctx0" brushRef="#br2" timeOffset="470701.8905">20739 16610 871 0,'0'0'624'0,"0"0"-433"16,0 0-6-16,0 0 25 15,0 0-41-15,0 0-50 0,0 0-54 16,43 7-35-16,-28-7-18 16,2 0-11-16,-2 0-1 15,-1 0 0-15,-1-1-7 16,-3-7-2-16,-3 2 3 16,-2 2 4-16,-4 2 2 15,-1-1 0-15,0 3 20 16,0 0 18-16,0-3-6 15,0 3-12-15,0 0-5 16,0 0-7-16,0 0-2 0,0 0-5 16,0 0 13-16,0 0 3 15,0-2 1-15,0 2-4 16,0-1-5-16,0 0 1 16,-1-2-9-16,-2 3 0 15,-2-4-1-15,1 1 1 16,-3 3 0-16,0-3 0 15,1-1 5-15,-3 2 4 16,-1-4 9-16,0 1 16 16,-7 3 5-16,2-3-9 15,1 5 1-15,-3 0 9 16,2 0 0-16,2 0-14 16,-1 2-6-16,1 10 1 0,1 1-1 15,2 1 1 1,4 3-8-16,2 1-4 0,4 2 4 15,0 0-13-15,14-3-1 16,1 0 2-16,9-4-2 16,1-6-17-16,1-3-57 15,-3-3-68-15,3-1-130 16,-10-2-313-16,-6-8-353 0</inkml:trace>
  <inkml:trace contextRef="#ctx0" brushRef="#br2" timeOffset="471525.8977">20760 16306 1343 0,'0'0'688'0,"0"0"-421"16,0 0 3-16,0 0-5 16,0 0-94-16,0 0-59 15,0 0-24-15,-2 3-28 0,-2 17 3 16,-2 8-6-1,1 10-18-15,1 8-3 0,4 4-5 16,0 6-11-16,0-6-10 16,12 1-9-16,-2-4-1 15,4-6 0-15,-8-7-8 16,0-6 2-16,-5-8-6 16,1-8-7-16,-2-2-25 15,0-6-5-15,1-4-18 16,1 0-10-16,2-3-32 15,1-14-138-15,0 4-332 16,-1 0-410-16</inkml:trace>
  <inkml:trace contextRef="#ctx0" brushRef="#br2" timeOffset="471731.5781">20677 16623 454 0,'0'0'1331'0,"0"0"-966"16,0 0-67-16,0 0 2 16,0 0-114-16,0 0-96 15,0 0-32-15,81 2-20 16,-37 3-22-16,3-2-16 16,2 0-21-16,-4-3-58 15,-9 0-106-15,-10 0-160 16,-14 0-454-16,-12 0-661 0</inkml:trace>
  <inkml:trace contextRef="#ctx0" brushRef="#br2" timeOffset="473051.0271">21008 16596 1405 0,'0'0'559'0,"0"0"-396"0,0 0-53 15,0 0-70-15,0 0-15 16,0 0-10-16,0 0 1 16,16-10-5-16,-15 14 24 15,-1 6 60-15,2 3 27 16,-2 1 6-16,1 4-16 16,2 4-42-16,0 3-34 15,4-2-19-15,-1-2-16 16,-1-2 6-16,-2-4-7 15,0-3 0-15,-3-3-2 16,0-8-8-16,0-1 1 0,0 0 9 16,0-4 4-16,0-11 22 15,6-6-14-15,2-7-5 16,3-1-1-16,2-9-5 16,0 6 0-16,2 3-1 15,-1 6 6-15,-3 6 8 16,1 8-14-16,3 6-5 15,2 0-3-15,3 3-10 16,4 0-4-16,0 10-35 16,3 2-67-16,-3-2-76 15,0 3-86-15,-8-6-23 16,1-2 98-16,-8-3 78 16,-5-2 133-16,-1 0 41 15,-1 0 166-15,-2-4 49 16,0-2-23-16,0 2-14 0,0 1-32 15,0 3-40-15,0 0-47 16,0 0-25-16,0 0-47 16,-6 3-16-16,-3 11 15 15,-1 3-12-15,2 6-13 16,5 2-1-16,3 0-1 16,0-3-1-16,8-3 1 15,5-2-6-15,2-7-3 16,1-7 1-16,-1-3 2 15,3 0-1-15,-1-9-4 0,-1-7-2 16,0-5-1 0,-6-4 2-16,0-6-9 0,-7 5-1 15,-3 1 16-15,0 4 6 16,-3 4 0-16,-13 6 16 16,0 1 2-16,3 2-1 15,1 4-1-15,4 4-8 16,4 0-8-16,2 0-1 15,2 3-9-15,0 4 9 16,2 0-1-16,11-2-10 16,4 3 6-16,3-6 5 15,2-1-6-15,0-1-1 16,2 0 7-16,-2 0-5 16,1 0 6-16,-4-1 0 15,-3-5 1-15,-1 6 1 0,-3-2-1 16,-3 2 10-1,-3 0 7-15,-2 2-3 0,-1 11-5 16,1 1 7-16,-1 9-4 16,-3 0-4-1,0 0-8-15,0 3 0 0,0-6-1 16,0-3 0-16,-3-5-8 16,-1-5 2-16,3-3-15 15,-1-4 5-15,2 0 14 16,0 0 2-16,0-9-1 15,13-5-3-15,0-6-8 16,6-6 6-16,5-2 5 16,5-2-11-16,-3-1 3 0,0 5 3 15,-4 5-2 1,-6 5 7-16,-2 9-4 0,-8 1 5 16,-3 6 16-16,-3 0-14 15,0 9-1-15,0 8 23 16,0 5-4-16,0 5-4 15,0 0-10-15,0 3-4 16,0-4-2-16,0-3-8 16,9-3-44-16,4-1-105 15,-2-5-209-15,-1-4-445 0</inkml:trace>
  <inkml:trace contextRef="#ctx0" brushRef="#br2" timeOffset="474797.2018">22228 16524 1038 0,'0'0'996'15,"0"0"-708"-15,0 0-97 16,0 0 22-16,0 0-54 16,0 0-79-16,0 0-50 15,-18-4-4-15,2 14 15 16,-8 1-14-16,5 2-12 15,0-4-4-15,8 1 4 16,5 0-6-16,4-5-8 0,2 3 1 16,0-2 5-16,12 5-1 15,7-4 3-15,5 3-3 16,2 0-4-16,-2-2-1 16,0 1 7-16,-7-1-8 15,-6 2 0-15,-5-6-1 16,-5 3-8-16,-1-1-1 15,0 1-1-15,-12-1 1 16,-5-2-28-16,-3 2-41 16,-8-2-93-16,2-1-304 15,7-2-558-15</inkml:trace>
  <inkml:trace contextRef="#ctx0" brushRef="#br2" timeOffset="475132.5934">22811 16213 1770 0,'0'0'508'0,"0"0"-346"15,0 0 44-15,0 0-22 16,0 0-68-16,0 0-62 15,0 0 36-15,-17 73-8 16,-3-25-22-16,2 9-10 16,-3 4-19-16,0 4-13 15,0-6-17-15,1-2 0 0,-3-5-1 16,4-12-11-16,3-4-27 16,0-6-25-16,6-10-33 15,10-7-100-15,0-2-363 16,0-11-586-16</inkml:trace>
  <inkml:trace contextRef="#ctx0" brushRef="#br2" timeOffset="475480.1957">23245 16524 880 0,'0'0'336'0,"0"0"-272"15,0 0-64-15,0 0-144 16,0 0-352-16</inkml:trace>
  <inkml:trace contextRef="#ctx0" brushRef="#br2" timeOffset="476212.6081">23258 16484 967 0,'0'0'573'0,"0"0"-320"15,0 0 52-15,0 0-41 16,0 0-84-16,0 0-16 16,0 0-39-16,6-11-71 15,-19 11-11-15,-4 0 34 16,-4 0-7-16,-8 0-15 0,1 4-19 15,4 3-6 1,6 0-6-16,5 2-16 0,8-5-8 16,5 4-2-16,0 4 2 15,18-2 0-15,6 5 1 16,9-1 7-16,9 2-8 16,-5 1-1-16,2-3-5 15,-3 1 6-15,-5 3 1 16,-6-5 0-16,-7 3 10 15,-9-3-2-15,-7-2-8 16,-2-1 7-16,-3-1-8 16,-18-2-5-16,-10-4-1 15,-11 1-8-15,-36-4-85 16,11 0-173-16,9 0-691 0</inkml:trace>
  <inkml:trace contextRef="#ctx0" brushRef="#br2" timeOffset="479174.4814">20087 16381 952 0,'0'0'655'16,"0"0"-578"-16,0 0 30 15,0 0 117-15,0 0-50 16,0 0-60-16,18 0-6 16,-8 3-16-16,4-3-17 15,-4 2-14-15,-1 0-6 16,1-2-13-16,0 0 0 15,-1 0 2-15,0 0-15 16,2 0-10-16,2 0-10 0,0-4-1 16,-3-1-7-16,-1 1 1 15,0-2 4-15,-1 2 4 16,-5-2 7-16,0 2-7 16,0-2 2-16,-3 2 8 15,0 1 5-15,0-2-10 16,0 2-3-16,0 1-3 15,0 2 2-15,0-3-4 16,0 1 6-16,-6 1-5 16,0 0-8-16,-5 1 1 15,2 0 5-15,-1 0-5 16,-6 0 5-16,-1 0 0 16,-2 7 2-16,-4 3-1 15,4 3 1-15,1 1 4 16,6-2 1-16,3 6 1 0,9-3-9 15,0-1-5-15,9 0 0 16,14-1 0-16,3 0-15 16,9-4-62-16,9-3-78 15,-6-2-185-15,-9-1-699 0</inkml:trace>
  <inkml:trace contextRef="#ctx0" brushRef="#br0" timeOffset="572247.5137">24405 16461 808 0,'0'0'906'16,"0"0"-758"-16,0 0-132 15,0 0 48-15,0 0 89 16,0 0-13-16,76 0-49 0,-36 0-16 15,8-4 3 1,1 4 10-16,3-2-2 0,0-1-8 16,-2 2-35-16,-3 1-16 15,-5-3-11-15,-7-2-4 16,-7 3-11-16,-7 2-1 16,-8-3-1-16,-5 3-37 15,-4 0-67-15,-4 0-53 16,0 0-158-16,-1 0-237 15,-5 0-364-15</inkml:trace>
  <inkml:trace contextRef="#ctx0" brushRef="#br0" timeOffset="572619.6472">24466 16569 816 0,'0'0'707'0,"0"0"-579"15,0 0-2-15,0 0 136 16,0 0-25-16,110-8-98 16,-74 6-66-16,3 2-25 15,3 0-19-15,1 0-8 0,-1 0-15 16,-7 0 0-16,-6 0-6 16,-10 0-13-16,-5 0-42 15,-8 0-56-15,-6 2-82 16,-5 0-156-16,-11-2-240 15,-2 0-378-15</inkml:trace>
  <inkml:trace contextRef="#ctx0" brushRef="#br0" timeOffset="572979.6514">24424 16672 1024 0,'0'0'713'0,"0"0"-612"15,0 0-32-15,0 0 150 16,0 0-17-16,93 0-94 15,-60 0-60-15,4 0-22 16,6 0-12-16,2 0-13 16,2 0 1-16,0 0-2 0,-4 0 0 15,-7 0-24-15,-8 0-36 16,-10 0-41-16,-6 0-28 16,-9 0-14-16,-3 0-79 15,0 0-72-15,-13 0-235 16,-1 0-496-16</inkml:trace>
  <inkml:trace contextRef="#ctx0" brushRef="#br0" timeOffset="573558.9012">24802 16319 1428 0,'0'0'576'0,"0"0"-513"16,0 0-36-16,0 0 92 16,0 0 19-16,0 0-76 15,0 0-16-15,4 30-9 16,11-10-13-16,4-1-8 0,2 1-5 16,2-3-10-16,0 0 6 15,-1-2-6-15,-3 0 7 16,-1-4-7-16,-5-1 6 15,-2-2-1-15,-1 1-5 16,-2-2 11-16,-4 0 3 16,-1-1-4-16,2 4-1 15,-4-1 8-15,3 3-3 16,-4 3-3-16,0-3-3 16,0 6 1-16,-1 1 5 15,-11 3 12-15,-2 3 4 16,-5-1 6-16,-3 3 2 0,-2-2-10 15,-5-1-3-15,3 2-14 16,-1-6-10-16,5-3-2 16,2-2-91-16,5-4-207 15,8-5-806-15</inkml:trace>
  <inkml:trace contextRef="#ctx0" brushRef="#br0" timeOffset="576162.6736">26323 15910 310 0,'0'0'682'0,"0"0"-461"16,0 0-85-16,0 0 35 16,0 0 13-16,0 0 53 15,0 0-38-15,-11-11-51 16,11 8-35-16,0 3-20 15,0 0-2-15,0 0 1 0,0 0-11 16,0 0-25 0,0 0-9-16,0 0-18 0,-2 13 0 15,1 4 22-15,-1 6-8 16,1 3-20-16,1 5-7 16,0 1-1-16,0 4-9 15,0-5 1-15,0-3-6 16,6-1-1-16,1-5 0 15,0-3-1-15,2-3-24 16,0-4-41-16,2-1-46 16,-2-8-112-16,-2 3-259 15,-1-6-396-15</inkml:trace>
  <inkml:trace contextRef="#ctx0" brushRef="#br0" timeOffset="576828.2561">26561 15913 373 0,'0'0'674'15,"0"0"-470"-15,0 0-39 16,0 0 31-16,0 0 39 15,0 0 2-15,0 0-66 16,-11-17-49-16,10 17-30 16,-2 0-19-16,-2 0 3 15,-2 0-18-15,-2 13-8 16,-2 1-9-16,2 6-3 16,1 2-11-16,2 8-10 0,1 0-10 15,5 0 0 1,0-1-7-16,0-2 0 0,2-8 7 15,7-2-7-15,5-4-8 16,1-6 8-16,6-2 1 16,3-5 18-16,3 0-18 15,1-5 0-15,2-10 7 16,-4 0-7-16,-1-7 0 16,-6 1 1-16,-7-1-1 15,-7 1 12-15,-5 1 28 16,-5 1-16-16,-14-1-10 15,-8-3 3-15,-6 3 0 16,-1 0-4-16,-2 0-13 0,6 4 0 16,8 3-1-1,4 5-32-15,9 3-52 0,7 1-87 16,4 0-74-16,13 1-504 16,3-1-343-16</inkml:trace>
  <inkml:trace contextRef="#ctx0" brushRef="#br0" timeOffset="577372.5136">26676 15473 1662 0,'0'0'373'16,"0"0"-273"-16,0 0 55 16,0 0 35-16,0 0-16 15,0 0-98-15,0 0-37 16,46 10-14-16,-12 0-15 15,5-1-8-15,0-2-1 16,-5-3 4-16,-6-1-5 16,-7-3-1-16,-9 0 1 0,-5 0 6 15,-5 0 2-15,-2 0-2 16,0 0 18-16,0 0 23 16,0 0 1-16,0 0-18 15,-3 0-13-15,-6 6-8 16,-1 4 0-16,-1 4-2 15,-1 9 2-15,3 1 2 16,2 5-1-16,2-2-9 16,1 3 5-16,4-4 0 15,0 0-5-15,0-2-1 16,0-4 0-16,0-2-1 16,0-4-5-16,2-5-17 15,3-1-40-15,0-2-40 0,-1-3-82 16,4-3-123-1,-2 0-381-15,0-3-639 0</inkml:trace>
  <inkml:trace contextRef="#ctx0" brushRef="#br0" timeOffset="577605.527">26757 15657 1318 0,'0'0'588'0,"0"0"-488"16,0 0 88-16,0 0 19 15,0 0-23-15,0 0-41 16,87 0-67-16,-57 0-40 0,-4 0-24 16,-3 0-12-16,-7 8-57 15,-14-4-159-15,-2 2-516 16,-3-4-720-16</inkml:trace>
  <inkml:trace contextRef="#ctx0" brushRef="#br0" timeOffset="580909.6344">26981 16497 1505 0,'0'0'491'16,"0"0"-416"-16,0 0 14 15,0 0 64-15,0 0-5 16,0 0-50-16,0 0-36 15,-9-6-12-15,-8 6 12 16,-12 3 41-16,-25 5-7 16,-34 1-27-16,-40 0-11 15,-24-7-15-15,-11-2-7 16,10 0 0-16,24-8-10 16,29 1-16-16,32 0-1 0,28 1-7 15,20 5-2 1,5-2 0-16,12 0-39 0,3 0-60 15,48-7-105-15,4 4-497 16,5-5-686-16</inkml:trace>
  <inkml:trace contextRef="#ctx0" brushRef="#br0" timeOffset="583846.632">26249 16854 1825 0,'0'0'527'0,"0"0"-441"16,0 0 21-16,0 0 64 0,0 0-5 16,0 0-55-1,0 0-50-15,-3 3-36 0,3 17 20 16,-2 7 6-16,2 5-4 15,0 0-16-15,0 2-10 16,0 0-19-16,0-1-2 16,0-7-13-16,0-1-41 15,0 0-27-15,-1-5-35 16,-1 0-104-16,1-6-301 16,1-2-364-16</inkml:trace>
  <inkml:trace contextRef="#ctx0" brushRef="#br0" timeOffset="584283.6661">26447 16837 1892 0,'0'0'353'0,"0"0"-254"16,0 0 27-16,0 0 45 15,0 0-36-15,0 0-47 16,0 0-50-16,-10 27-3 16,-1 3 5-16,-1 3-7 15,2 6-9-15,3 1-6 16,2 0-11-16,5-3-5 16,0-5 4-16,2-6-5 15,8-7 0-15,3-5-1 0,1-8-1 16,-1-6-10-16,2 0 4 15,1-6-6-15,3-13 1 16,-2-8 1 0,0-6 10-16,-4 0 0 0,-7-3 1 15,-6 3 0-15,0 0 12 16,-17 3-3-16,-6 4-2 16,-7-1-5-16,0 4-1 15,0 6-1-15,3 4 0 16,8 7-12-16,7 6-70 15,5 0-111-15,7 4-139 16,0 9-361-16,4-8-387 0</inkml:trace>
  <inkml:trace contextRef="#ctx0" brushRef="#br0" timeOffset="584691.0208">26676 16685 1670 0,'0'0'528'16,"0"0"-451"-16,0 0 28 15,0 0 52-15,0 0 10 16,0 0-1-16,0 0-62 15,-14 70-42-15,14-37-36 16,0-1-17-16,6-2-3 16,6-3-6-16,1-6-23 15,-2-2-62-15,-4-7-121 0,-5-5-250 16,0-5-343-16,-2-2-633 16</inkml:trace>
  <inkml:trace contextRef="#ctx0" brushRef="#br0" timeOffset="585144.0319">26835 16699 1222 0,'0'0'936'0,"0"0"-794"16,0 0-37-16,0 0 62 15,0 0-20-15,0 0-63 16,0 0-44-16,52-4-29 0,-25 4-11 16,3 0 0-16,0 0 0 15,-5 1 2-15,-4 5-2 16,-5-3 0-16,-5 1 0 16,-5-1 0-16,-3-3 0 15,-3 3-2-15,0 1 1 16,-7 6 1-16,-9-1 30 15,-3 4-5-15,3-2-9 16,1 0-10-16,6-1-5 16,7 0-1-16,2 2 0 15,8 1-6-15,16 0-3 16,10 6-6-16,5-2 2 0,0 3 6 16,-2-3 1-16,-13-1-8 15,-12 0-11-15,-12-5-59 16,-57-2-95-16,-6-7-169 15,-7-2-848-15</inkml:trace>
  <inkml:trace contextRef="#ctx0" brushRef="#br0" timeOffset="589145.0584">27590 16524 605 0,'0'0'759'0,"0"0"-579"0,0 0-22 16,0 0 72-16,0 0 14 16,0 0-45-16,0 0-53 15,-6 0-21-15,6 0-16 16,0-2-18-16,0 0-2 15,0 2-12-15,0-6-22 16,4 2-18-16,9-6-16 16,3 0-1-16,3-3-10 15,1-1-9-15,0 2 0 0,-3 2-1 16,-1 0 0-16,-4 4 1 16,-1 3-1-16,-2-1 0 15,-5 1 0-15,1 2 1 16,-4 1-1-16,1 0-6 15,1 0-1-15,1 10-2 16,3 4 8-16,3 0 1 16,2 2 0-16,4-3 0 15,6 0 0-15,2-5 0 16,6-3-6-16,1-5-6 16,1 0-12-16,-2-5-9 15,-5-7 2-15,-1-8-21 0,-2 1-39 16,-5-4-81-1,-4 3-102-15,-7 6-465 0</inkml:trace>
  <inkml:trace contextRef="#ctx0" brushRef="#br0" timeOffset="592725.6812">28736 16157 499 0,'0'0'549'0,"0"0"-374"16,0 0 57-16,0 0 42 16,0 0 40-16,0 0-62 0,0 0-66 15,-3-34-55-15,1 34-39 16,2 0-20-16,-3 0-10 15,0 11-4-15,-1 9 11 16,-2 7-16-16,0 5-26 16,3 7-14-16,0 2-12 15,2-2 1-15,1 1-2 16,0-4-24-16,0-3-62 16,3-4-115-16,4-8-152 15,-2-2-381-15,0-12-389 0</inkml:trace>
  <inkml:trace contextRef="#ctx0" brushRef="#br0" timeOffset="593173.5738">28936 16143 773 0,'0'0'1044'16,"0"0"-865"-16,0 0-134 16,0 0 59-16,0 0 69 15,0 0-23-15,0 0-45 16,-26 14 19-16,7 9-18 16,1 6-39-16,0 8-16 15,5 3-21-15,4 6-15 16,6-3-6-16,3 0-8 0,0-9 0 15,12-5-1 1,4-6 0-16,5-7-16 0,2-9-13 16,3-7-2-16,1 0 1 15,0-17 23-15,0-12 7 16,-3-4 5-16,-3-10-4 16,-2-3 1-16,-5-1 8 15,-6 4 11-15,-6 3 21 16,-2 8-21-16,-5 5-20 15,-9 7 1-15,-3 3-2 16,-1 7-12-16,3 5-59 16,-9 5-119-16,5 2-161 0,4 5-471 15</inkml:trace>
  <inkml:trace contextRef="#ctx0" brushRef="#br0" timeOffset="594681.2984">29164 15823 950 0,'0'0'662'0,"0"0"-548"16,0 0-25-16,0 0 81 0,0 0 35 15,0 0-33-15,0 0-47 16,-3-10-47-16,3 10-28 16,0 0 6-16,8 0 8 15,11 0-4-15,6 0-30 16,6 0-21-16,4 0-9 15,1-3 0-15,0 3-57 16,-2 0-89-16,0-6-65 16,-8 2-320-16,-9-2-223 0</inkml:trace>
  <inkml:trace contextRef="#ctx0" brushRef="#br0" timeOffset="596114.7058">29886 15588 218 0,'0'0'335'16,"0"0"-166"-16,0 0-58 0,0 0 1 15,0 0 52-15,0 0 25 16,0 0-35-16,14-25-58 15,-10 21-32-15,-1 1 28 16,0-1 1-16,-1-2 32 16,-1 2 5-16,-1-2-36 15,0 3-38-15,0 2-16 16,0 1-28-16,0-3-11 16,-7 3 4-16,-6 0-4 15,-3 0 0-15,-2 0 5 0,-3 0 0 16,-1 10 13-1,0 3 1-15,1 4 0 0,-2 0 26 16,1 5 0-16,2 2-6 16,3 6-16-16,3-1-8 15,2 2 1-15,5 2-5 16,4-1-5-16,3 1 1 16,0-3-7-16,0-4 0 15,10-3 7-15,7-3-2 16,-1-6-5-16,5-4 1 15,0-4 7-15,0-6-9 16,1 0-5-16,0-4-4 16,-3-11 3-16,-3-2 5 15,-6-3 0-15,-1-1 1 16,-7 1 25-16,-2 1-4 0,-7 0-9 16,-15 2 4-16,-5 7-9 15,-8 0-7-15,-28 10-58 16,8 0-491-16,3 0-1323 0</inkml:trace>
  <inkml:trace contextRef="#ctx0" brushRef="#br0" timeOffset="745022.663">22204 2221 139 0,'0'0'125'0,"0"0"-37"0,0 0 22 16,0 0 33-16,0 0-8 16,0 0-2-16,-21-30 25 15,18 23-35-15,0 0-71 16,0 0-36-16,-1 0-9 16,-1 1-7-16,-3 1-1 15,2-1 1-15,-5 1 0 16,0 0-1-16,0 1 1 15,2 2 0-15,-6-2 0 16,1 3 0-16,-2 1 0 16,-1 0 0-16,-2 0-2 15,-2 0-10-15,-1 0-8 16,0 7 8-16,-4 3 11 16,-1 1-7-16,2 1 6 0,-2 1 2 15,2 2 0-15,4-4-1 16,4 0 1-16,3-2-1 15,4 0 0-15,3 3-5 16,4-1 5-16,1 4 1 16,2 2-2-16,0 5 0 15,0 0 1-15,2 5 1 16,4 3 0-16,1 2 1 16,3 5 6-16,-2 0-6 15,3 0-1-15,2 0 0 16,4-1 0-16,-1-4 0 15,3-3 0-15,1-4-13 16,-2-3-1-16,4-2 14 0,2 0 13 16,4 0-13-1,4 0 0-15,0-4-8 0,3 1 10 16,-1-3-2-16,1-4 3 16,-1-3-3-16,0-5-25 15,2-2-17-15,0 0-24 16,-7-6-41-16,1-8-22 15,-7-6-16-15,-2-3 72 16,-4-4 73-16,-1-2 21 16,-6-2 81-16,0 3 29 15,-2 0 5-15,-1 0-22 16,-2 1-54-16,4-2-8 16,-6-1 13-16,-2-2 0 0,-1-3-18 15,0-4-29-15,-9-1 10 16,-13-1-23-16,-10-1-5 15,-11 5-25-15,-37-18-59 16,4 12-158-16,2 3-647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1-04-18T07:14:22.138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13516 2794 90 0,'0'0'1077'0,"0"0"-833"15,0 0-104-15,0 0-6 16,0 0 33-16,0 0 28 16,0-5-54-16,0 3-35 15,4-2-29-15,5 3-34 16,1 1-19-16,2 0-12 15,6 0-11-15,0 0-1 16,5 0 1-16,6 1 0 16,4 3 0-16,0-2 1 15,4 0-1-15,2-2 5 16,-2 0-5-16,-1 0 0 16,0 0-1-16,-7 0 0 15,3 0 0-15,-7 2 1 0,2-1 0 16,0 0-1-1,-3-1 0-15,3 0 0 0,-1 0 1 16,3 0 0-16,-3 0-1 16,3 0 1-16,-2 0 0 15,-5 0 0-15,1 0 0 16,-1-1-1-16,-1 0 1 16,-3 1-1-16,1 0 0 15,4 0 1-15,-3 0-1 16,9 0 0-16,-2 0 0 15,2 0 1-15,3 0 0 16,1 0-1-16,-2 0 1 16,2 0-1-16,-3 0-1 0,-4 0 1 15,3-2 0-15,-1 2-1 16,-1 0 1-16,-1 0 0 16,2 0 0-16,2 0 0 15,-2 0-2-15,5 0 1 16,0 2 0-16,4 1 0 15,-3 1-7-15,3 1-2 16,1-2-5-16,1-2 3 16,1-1-4-16,-1 0-9 15,-1 0 7-15,1 0 8 16,0 0 8-16,-6 0-8 16,-4 0 2-16,0 0 7 15,-6 0-8-15,2 1 8 0,-1 1 0 16,-2-2 0-1,5 0 1-15,1 0 0 0,1 0 0 16,1 0 1-16,2 0-1 16,4-4 1-16,-3-1-1 15,-1 2 0-15,1 1 0 16,-1-1-1-16,-3 3 1 16,-2-1 1-16,-1 0-1 15,-1-1 0-15,1 0 1 16,2 0-1-16,2 0 0 15,0-1 1-15,-1 1 0 16,3 0-1-16,-2 1-1 16,-4 1 1-16,3 0-1 15,-4 0 0-15,-2 0 0 0,-1 0 1 16,2 0-1-16,-5 0 0 16,4 0 0-16,-4 0 1 15,1 0 0-15,2 1 0 16,2-1 1-16,-1 0-1 15,3 0 0-15,-1 0 0 16,4 0 0-16,-3 0 1 16,3 0-1-16,-2 0 0 15,-4 0 0-15,3 0 0 16,-5 0 1-16,0 0-1 16,1 0 1-16,-6 0-1 15,7 0 0-15,-4 0 0 16,1 0-1-16,2 0 1 0,2 0 0 15,1 0 0-15,4 0 0 16,-4 0-1-16,3 0 0 16,1 0-6-16,-4 0 1 15,2 0 5-15,-1 0 1 16,3 0-1-16,1 0 1 16,-5 0 0-16,4 0-1 15,-1 0 1-15,0 0-1 16,1 0 0-16,0 0-1 15,3 0 1-15,-2 2-5 16,2-1-7-16,1-1-18 16,2 1-9-16,-2 0 11 15,-2 1 18-15,2-2 10 0,0 0-5 16,-4 0 6-16,3 0-1 16,2 0-1-16,-6 0-12 15,5 0 8-15,-4 0 0 16,0 0 0-16,3 0 5 15,-2 0-11-15,-2-3-7 16,2 2 18-16,-7 0-8 16,0-1 7-16,-5-1-6 15,0 1 8-15,-3 0 1 16,-1 0 0-16,2-3-1 16,0 3 1-16,-3-3 0 15,4-1-1-15,2 3-20 0,-1-3-33 16,3 1-1-16,-5 1-8 15,7-1 20-15,-7 4-9 16,2-1 33-16,3 2 4 16,-5 0-26-16,4 0 10 15,-7 0 16-15,-1 0 12 16,-3 0 2-16,-1 0 2 16,-1-3 18-16,-4-2 26 15,0 0-5-15,-3-2 8 16,0-4-2-16,3-1-6 15,-3-2-1-15,0-1-26 16,0-1-6-16,0-1-8 16,0-2 2-16,0 1 4 15,0-1 5-15,0-2 26 16,0-2-4-16,0 1 3 0,0-1-13 16,0 0 8-16,0 1 14 15,0-1-1-15,-3-1-19 16,0 0-7-16,0 0 10 15,0-1-9-15,-1 1-10 16,4-3 4-16,-3 1-5 16,3 1-8-16,0-1 2 15,0 3-1-15,0 2-1 16,0 1 1-16,0 3 0 16,0 4-1-16,0 3 0 15,0 2 0-15,0 3 6 16,0 2-6-16,0 0 0 15,0 1 0-15,0 1 0 0,0-2 1 16,0 0 0 0,0 1 0-16,0-4 5 0,0 4-5 15,0-1-1 1,0 2 0-16,0 1 0 0,0 0 0 16,0 0-6-16,-4 0-5 15,4 0 1-15,-1 0-6 16,-2 0-7-16,-5 0 4 15,-5 0 12-15,0 0-2 16,-8 0 8-16,0 3 0 16,-3 0-1-16,-1 3 1 15,-5-2-18-15,-5 0-5 16,-4 0-16-16,0 0-6 16,-6 1-4-16,2-3 31 15,-2 3 10-15,3-3 8 0,-1 1 0 16,4-1-7-16,-3 2 0 15,0-3-4-15,2 2-4 16,-2-2 5-16,-3 1-3 16,0-1-3-16,-4 0-35 15,-3 1 4-15,1-2 24 16,-1 0 23-16,2 0 1 16,2 0 0-16,5 0 0 15,2 0 1-15,5 0 0 16,4 0 0-16,-4 0 8 0,0-2-7 15,-4 2 11 1,-1 0-12-16,-5 0 0 0,-2 0 1 16,-4 0-1-16,0 0 0 15,-3 0-1-15,-3 0 0 16,2 0-7-16,1-2 1 16,3-1 4-16,0-1-5 15,6-1 7-15,-2 1-1 16,5 0 0-16,-2 1 1 15,0-1-6-15,-1 1-4 16,-3 1-27-16,-5 0-8 16,-1 1 8-16,-2 1 9 15,2 0 8-15,0 0 14 16,1 0 6-16,5 0-1 16,1 0 0-16,5 0 1 0,-2 0 0 15,2 0-1-15,1-3-26 16,-4 0-40-16,1 0-6 15,0-3 19-15,-4-1 18 16,3 2 21-16,-2-2 14 16,-1 1 1-16,1 2 8 15,-1-1-7-15,-3 4 13 16,3-1-4-16,4 2-4 16,-4 0 1-16,7 0-6 15,0 0 13-15,0 0 5 16,-1-2-17-16,1 0-2 15,3 0 0-15,-4-1-16 16,4 0 8-16,5 0 7 16,-2 0 1-16,0 1 0 15,-1-2-2-15,2 2 2 0,0 2-1 16,-1-1 0-16,3 1-11 16,-5 0 2-16,6 0-6 15,-5 0-15-15,-2 0-19 16,1 1 18-16,1 1 6 15,-1 3-5-15,2-4 7 16,3 1 13-16,3-1 11 16,5-1 1-16,0 0-1 15,8 0 13-15,2 0 27 16,1 0 9-16,4 0-10 16,4 0-30-16,-4 2-9 15,-4 0-16-15,-2 3-29 0,-2 1-22 16,-5-1 12-16,3 0-4 15,-2 1 11-15,2-2 28 16,-1 1 11-16,3-2 9 16,2-2 1-16,0-1 37 15,5 1 9-15,2-1 16 16,3 0-4-16,3 0-2 16,0 2-26-16,-5 1-16 15,5-1-14-15,-1 3 7 16,-1 0-1-16,1 3-6 15,-2-1 0-15,-1 0 1 16,1-3 4-16,3-1 8 16,0 1 15-16,-1-2 0 0,3 1-1 15,-1 0-2-15,1 1-3 16,-1 2 2-16,-1 1-2 16,2 3-4-16,-3 0 7 15,1 0-7-15,3 3-7 16,-3-3-3-16,0 2 20 15,3-1 12-15,0-1 5 16,0 1-5-16,0 1 5 16,0-2 2-16,0 0-22 15,0 0-5-15,0-1-3 16,0 1 7-16,0 0 8 16,0 1-4-16,0 2-11 15,0 1 1-15,0 1 0 0,0 3 3 16,0-3-10-1,0 2-1-15,0-2 5 0,0-1-1 16,0-2 8-16,3-1 7 16,0 0-7-16,0 1-3 15,-3-1-10-15,2 2 3 16,0 3-2-16,-1 0-2 16,-1 4-3-16,0 0 1 15,0 0 0-15,0-2-1 16,0 0 0-16,0-2 8 15,2-1 2-15,-1-1-10 16,1 1 1-16,1-3 1 16,-2 0-8-16,3-3 0 15,-4 0 0-15,3-1-16 16,-3 8-98-16,0-3-170 0,-7-3-405 16</inkml:trace>
  <inkml:trace contextRef="#ctx0" brushRef="#br0" timeOffset="16860.0589">2645 10367 700 0,'0'0'778'0,"0"0"-575"16,0 0-47-16,0 0 102 16,0 0-18-16,0 0-79 15,15-14-56-15,-12 11-39 16,-3 3-26-16,0 0-19 15,0 0-9-15,0 0-3 16,0 7-2-16,4 9 26 16,-4 1-8-16,0 8-5 15,3 2-8-15,-3 3-6 16,0-1-5-16,0-1 5 0,0 1-5 16,0-2 0-1,0-4 0-15,0-3 0 0,0-1 0 16,-3-8 0-16,-1-1 0 15,4-4 0-15,0-2 0 16,0-4-1-16,0 0 6 16,0 0 5-16,0 0 3 15,0 0-3-15,0-4-2 16,0-7-9-16,4 2 1 16,2-7-1-16,3-1 0 15,0-3 0-15,3-1 0 16,0-1-1-16,3-4-5 15,0 5 4-15,-2-1-7 0,4 2 3 16,-4 0 5 0,-1 6-6-16,-3-2 1 0,-1 7 6 15,0-1-1-15,-3 0 2 16,1 4-1-16,0 0 0 16,0 1-1-16,1-2-1 15,2 1-5-15,-1 2-2 16,-2-2 7-16,4 3 1 15,-4 2-1-15,0 1 1 16,2 0 0-16,-1 0 0 16,0 0 0-16,1 1 0 15,-2 5 0-15,4 4 0 16,-4 0 0-16,-1 1 1 16,-2 1 0-16,0-1 0 0,-2 1 1 15,-1 4 0-15,0-2 1 16,0 0-1-16,0 2 10 15,0 1-5-15,0 2-5 16,0-2 6-16,0 3-6 16,0-1 5-16,0-1 3 15,0-3 0-15,0 2 3 16,0 0-2-16,-1-1-1 16,-1-3 6-16,-1-2 0 15,2-3-3-15,-1-1-3 16,1-3-3-16,1-4-5 15,0 3 0-15,0-3 0 16,0 0 0-16,0 0 0 0,0 0 0 16,0 0 0-16,0 0-1 15,0 3-10-15,-2 0-77 16,2-3-167-16,0 0-519 16,0 0-962-16</inkml:trace>
  <inkml:trace contextRef="#ctx0" brushRef="#br0" timeOffset="17714.2725">3222 10651 690 0,'0'0'827'16,"0"0"-597"-16,0 0-100 16,0 0 78-16,0 0-21 15,0 0-52-15,0 0-49 16,-3-30-21-16,-4 27-26 16,1-1 1-16,0 4-2 15,0 0-9-15,-4 0-3 16,-1 0-5-16,-1 7-5 15,0 3 3-15,0 6 2 16,3-2 3-16,-1 3-4 16,1 2-8-16,6 1-5 0,-2 3-1 15,4-1-5 1,-1 2 7-16,2-2-8 0,0-1 1 16,-1 1 0-16,1-2 0 15,-3-2-1-15,0-2 0 16,0-2 2-16,-3-2-2 15,0-1-2-15,-3-2-4 16,-1-2-39-16,-1-1-68 16,-5-2-42-16,-1-4-149 15,3 0-298-15,3-7-247 0</inkml:trace>
  <inkml:trace contextRef="#ctx0" brushRef="#br0" timeOffset="17943.0616">2969 10816 430 0,'0'0'988'0,"0"0"-783"15,0 0-85-15,0 0 41 16,0 0 47-16,0 0-74 15,0 0-72-15,107-17-62 16,-80 17-29-16,1-6-241 0,-8 2-299 16,-7-2-825-16</inkml:trace>
  <inkml:trace contextRef="#ctx0" brushRef="#br0" timeOffset="18687.1514">3200 10789 1162 0,'0'0'409'16,"0"0"-307"-16,0 0 6 16,0 0 99-16,0 0-44 15,0 0-69-15,0 0-39 16,43 30-2-16,-38-20-10 0,-1 1-1 15,-1 2-14-15,-3-4-9 16,0 4-11-16,0-3-8 16,0 1 1-16,0-5 0 15,-3 0-1-15,3-2 0 16,0-4 0-16,0 0-1 16,0 0-5-16,6-7-8 15,6-6 1-15,6 0-3 16,0-5 14-16,0-1 1 15,-3 0-8-15,1 2 4 16,-4 4 5-16,0 3 0 16,-6 3 1-16,0 4 0 15,0-3 0-15,1 6 6 0,-4-4 9 16,5 4-4 0,-2 0-1-16,0 0-2 0,0 0-3 15,1 6 0-15,2 4 5 16,-3 0 3-16,6 0-13 15,-3-1 1-15,0-1-1 16,0-5 0-16,6 0 5 16,0-3 2-16,4 0-7 15,2 0-1-15,-3-6 0 16,4-7-18-16,-4 3-8 16,-6-4-3-16,-1 4-2 15,-6 3 18-15,-3 0 13 16,-2 2 13-16,0 2 3 15,-6 3-5-15,-9-1 10 16,-1 1 7-16,-1 0-4 0,-5 0-4 16,0 4 3-16,-1 6 5 15,2-1-9-15,-1 5-2 16,8 2-2-16,1-1 3 16,4-3-8-16,6 4-1 15,3-5-8-15,0-2-1 16,6 0-10-16,9-5-11 15,0 3-52-15,1-4-68 16,11-3-177-16,-9 0-412 16,3-3-579-16</inkml:trace>
  <inkml:trace contextRef="#ctx0" brushRef="#br0" timeOffset="19108.1882">3725 10803 700 0,'0'0'881'16,"0"0"-740"-16,0 0-56 15,0 0 112-15,0 0-16 16,0 0-85-16,0 0-40 16,12 26 1-16,-5-26-22 15,1 0-5-15,1 0-2 16,4 0-6-16,-2-3-10 15,-1-4-12-15,-1 2 0 0,-3-6-18 16,0 4 11 0,-3 0 6-16,-3 1 1 0,0 2 0 15,0 4 13-15,0-3-7 16,-12 3 0-16,-3 0 6 16,-3 0 12-16,-4 0-5 15,1 7 1-15,-4 3 2 16,5 0 11-16,-2 3 6 15,8 2 1-15,4-3-6 16,4 0-4-16,6-2-9 16,0-2-11-16,6-3-10 15,15-2-5-15,7-3 4 16,22 0-146-16,-6-12-327 0,-5-4-579 16</inkml:trace>
  <inkml:trace contextRef="#ctx0" brushRef="#br0" timeOffset="26375.5639">4119 10571 666 0,'0'0'315'0,"0"0"-136"15,0 0-75-15,0 0 76 16,0 0 3-16,0 0-24 16,0 0-26-16,0 0-58 15,0 0-17-15,3 0 16 16,3 0-19-16,-3 0-17 16,3 0-16-16,1-2-1 15,-1 2-2-15,0-1 0 16,2-2-5-16,5 3-6 15,-4-3 6-15,6 3 1 0,0 0 1 16,0 0-9-16,1 0-5 16,-2 0-1-16,-1 0 4 15,-4 0-4-15,2 0-1 16,-1 0 0-16,-1 3 0 16,0-3 2-16,4 4-1 15,1-2 5-15,2-2-4 16,-1 0 4-16,3 0-5 15,-3 0-1-15,1 0 1 16,-5 0-1-16,2 0 2 16,-4 0-2-16,0 0-2 15,-1 0 2-15,-3 0 0 16,0 0-1-16,4 0 1 16,0 1 0-16,1-1 0 15,7 3 0-15,-1-3 0 0,-1 0 0 16,6 0 0-16,-6 3 1 15,4-3-1-15,-1 0 2 16,-3 1-2-16,0-1 0 16,-6 1 0-16,0 0 0 15,-3-1-2-15,1 0 1 16,-4 4 0-16,5-4 1 16,-2 0 1-16,3 0-1 15,4 0 0-15,2 0-1 16,0 0 1-16,3 2 0 15,1-2 0-15,-1 2 0 16,0 0-1-16,-3-1 0 0,0-1 0 16,-2 2-1-1,-2 1 2-15,-2-1-1 0,1-1 1 16,2 0 0-16,2-1 1 16,-1 0-1-16,5 0 0 15,0 0 0-15,1 0 0 16,-1 0 0-16,0 0 0 15,-3 0-2-15,1 0-8 16,-5 0 8-16,-2 0 1 16,-2 0 0-16,-1 0 0 15,0 0-1-15,5 0 1 16,-1 0-6-16,2 0 6 0,4 0 1 16,-2 0-1-16,5 0 0 15,-1 0-13-15,0 0-3 16,0 0-5-16,-2 0 13 15,-2 0-3-15,-4 0 4 16,-4 0-4-16,-3 0 11 16,0 0 0-16,-3-1-3 15,0 1 4-15,3 0 7 16,0-1-6-16,3 1 1 16,-3-2-1-16,3-1-1 15,3 3 0-15,0-2 0 16,1 2 0-16,-1-1 0 15,-4-1 0-15,1 2 0 16,-6-2 0-16,0 2-15 0,0-2 15 16,0 2 12-16,0 0 5 15,0-4-5-15,0 3 2 16,0-4-4-16,-3 2 0 16,0-1 7-16,-3-2-9 15,0 2-7-15,-2-2-1 16,1 3 1-16,1 0-1 15,-3-4 0-15,1 3 0 16,-2 0 0-16,1-2 0 16,0 2 0-16,2-2 1 15,1 3 7-15,0-1 5 16,0 1-2-16,1 1-1 16,-2 2-9-16,4-2 5 15,3 2 1-15,-3-2 2 0,0 2-3 16,0-3 3-16,0 0 0 15,0-1 6-15,0 1-6 16,-3 0 0-16,2-1 8 16,-1 1 3-16,-1 0-11 15,3-1 1-15,3 4 5 16,-3-3-6-16,3 3-8 16,0 0 1-16,0 0-1 15,0 0 1-15,0 0 5 16,0 0-6-16,0 0-1 15,0 0 1-15,0 0-1 16,0 0 1-16,0 0-1 16,0 0 0-16,0 0 0 0,0 0-1 15,0 0-5-15,0 0 6 16,3 7-1-16,3-1 0 16,0 1 0-16,3-1 1 15,0 1 0-15,0-1 1 16,4 1-1-16,-2 2 1 15,-2-2-1-15,1 0 1 16,-4 0-1-16,0-3 0 16,2 2 0-16,-4-3 0 15,2 3 0-15,-3-2 0 16,0-1 0-16,0 0 0 16,0-2 0-16,0 2 1 0,-3 2 0 15,3 0-1 1,0 1 0-16,-3-3-1 0,0 4 1 15,0 2 0-15,0 2 0 16,-3-1 0-16,-12 7 1 16,-3-2 1-16,-4 0-1 15,-1 1 1-15,-2 0-2 16,-2-2-17-16,5-4-256 16,8-7-674-16</inkml:trace>
  <inkml:trace contextRef="#ctx0" brushRef="#br0" timeOffset="29086.2083">4352 9981 608 0,'0'0'846'0,"0"0"-625"16,0 0-97-16,0 0 79 15,0 0 2-15,0 0-60 16,0 0-53-16,3-7-39 0,-3 7-16 16,0 0-13-1,0 0-14-15,0 0-8 16,0 13-1-16,0 6 41 0,-3 5 47 16,-5 3-32-16,-4 2-28 15,2 0 0-15,1-1-4 16,3-3-16-16,0-3-7 15,3-1-1-15,0-4-1 16,3-5 0-16,0-1-30 16,0-1-106-16,0-4-127 15,0-3-297-15,3-3-129 0</inkml:trace>
  <inkml:trace contextRef="#ctx0" brushRef="#br0" timeOffset="29612.1189">4529 9993 622 0,'0'0'363'16,"0"0"-229"-16,0 0 26 15,0 0 67-15,0 0-5 16,0 0-73-16,0 0-55 16,3 0-26-16,-3 0 16 15,0 0 12-15,0 0-24 16,-3 10-15-16,-3 3-22 16,0 4-11-16,-1 6 1 0,-2 0 14 15,0 4-5-15,3 3-15 16,3-1-11-16,0-2-7 15,3-4 0-15,0-7 4 16,3-3-5-16,9-6-2 16,3-3 2-16,7-4 5 15,2 0-5-15,3-15-20 16,1-6-6-16,-1-6-3 16,-6-7 19-16,-3 1 10 15,-3-6 0-15,-8 3 1 0,-7 3 35 16,0 6-5-1,0 6 15-15,-10 6 1 0,-2 5-18 16,-4 6-12-16,2 4-17 16,-2 0-8-16,1 7-76 15,0 14-158-15,6-3-442 16,9-4-727-16</inkml:trace>
  <inkml:trace contextRef="#ctx0" brushRef="#br0" timeOffset="30911.0745">4760 10123 740 0,'0'0'341'0,"0"0"-120"15,0 0 0-15,0 0 13 16,0 0-23-16,0 0-66 16,0 0-56-16,5 0-29 15,-2 0-20-15,0 3-10 16,3 6 1-16,-3 2-9 15,0 1-8-15,0 1 2 16,-3 1 0-16,4 3-1 0,-4-1-5 16,0-3-9-16,0 3 8 15,0-3 0-15,0-5 3 16,0-2-6-16,0-2-5 16,0-4 1-16,0 0 6 15,0 0 1-15,0 0 6 16,3-7-1-16,8-7-14 15,1-4-7-15,4-3-2 16,2-5-2-16,0 7-1 16,-6-3 1-16,4 6 5 15,-5 0 6-15,-4 5-1 16,2 2 1-16,-6 3 0 16,3-1-1-16,2 4 1 0,-3-1 1 15,0 1-1 1,1 3 1-16,0 0-1 0,-3 0 1 15,3 0-1-15,-2 9 0 16,-4 2 1-16,0 8 5 16,0-1 10-16,0 0 3 15,-4-1 1-15,-5 0 2 16,-3-1-7-16,3-5-8 16,0-1-6-16,3-3 0 15,3-5 0-15,0 2-1 16,3-4-6-16,0 0 5 15,3-4 1-15,11-8-24 16,2-5-15-16,2-7 24 16,3 2 1-16,1 1-12 15,-4 1 11-15,-3 4 14 0,-3 3 0 16,-6 6 1-16,1 3 1 16,-2-2 0-16,-1 4 11 15,-1 0 10-15,-1 0-1 16,1 2-3-16,0 0-3 15,0 0-14-15,4 0 0 16,-4 6 1-16,0 4-1 16,0 7 6-16,-3-5 1 15,0 12 11-15,0-3 16 16,-3 1 5-16,-6 1-10 16,-1-3-14-16,2-7-15 15,2 0 0-15,3-2-1 0,3-6-4 16,0-5-91-16,3 0-210 15,8-9-594-15</inkml:trace>
  <inkml:trace contextRef="#ctx0" brushRef="#br0" timeOffset="31331.9346">5260 10105 1077 0,'0'0'517'16,"0"0"-401"-16,0 0 85 15,0 0 21-15,0 0-43 16,0 0-17-16,0 0-33 16,-13 50-31-16,7-32-21 15,0-1-19-15,3 1-25 0,-3-1-17 16,6-2-14-1,-3-4-2-15,1-1-5 0,-2 0-54 16,-2-3-108-16,3-1-96 16,-6-6-204-16,0 0-138 15,5 0-534-15</inkml:trace>
  <inkml:trace contextRef="#ctx0" brushRef="#br0" timeOffset="31524.9202">5308 10006 166 0,'0'0'1408'0,"0"0"-1183"16,0 0-36-16,0 0 55 0,0 0-56 16,0 0-115-16,0 0-67 15,0-7-6-15,0 8-131 16,0 5-239-16,0-2-479 0</inkml:trace>
  <inkml:trace contextRef="#ctx0" brushRef="#br0" timeOffset="32146.2865">5390 10162 1277 0,'0'0'369'15,"0"0"-175"-15,0 0 52 16,0 0-54-16,0 0-107 16,0 0-40-16,0 0 10 15,0 46-21-15,0-29-7 16,0 2-5-16,0 1-13 16,0 0-8-16,-3-4 5 0,0-5-5 15,0-1-1-15,3-3 0 16,-3-5 1-16,3 1-1 15,0-3 2-15,0 0-1 16,0 0-1-16,6-12-7 16,6-5-33-16,6-6 6 15,-3-3 3-15,6 0-14 16,-2-2-4-16,-1 2 26 16,-3 6 15-16,0 4 7 15,-6 3-1-15,3 6 2 16,-6 3 11-16,0 2 29 0,0 2-14 15,-2 0-9 1,2 2-8-16,-6 9 6 16,3 9 31-16,-3-1-2 15,0 8 10-15,0-4-8 16,0 2-18-16,0-4-16 0,0-1-12 16,-3-4-24-16,0-6-266 15,3-9-1066-15</inkml:trace>
  <inkml:trace contextRef="#ctx0" brushRef="#br0" timeOffset="33118.5603">3737 9792 222 0,'0'0'941'0,"0"0"-697"16,0 0-63-16,0 0 88 15,0 0-23-15,0 0-99 16,0 0-67-16,9-6-26 16,-9 6-23-16,1 0-16 15,1 7 17-15,-1 5 31 16,1 1-8-16,-2 7 4 16,0 3 20-16,0 1-28 15,0 5-20-15,0-3-4 16,-5 1-10-16,-2-5-10 0,1-3-5 15,0-4-1-15,3-1 1 16,3-8-2-16,0 1 0 16,0-4-11-16,0-3-41 15,0 0-38-15,0 0-50 16,3-7-127-16,6-6-431 16,-2-1-384-16</inkml:trace>
  <inkml:trace contextRef="#ctx0" brushRef="#br0" timeOffset="33549.4001">3604 9752 929 0,'0'0'354'0,"0"0"-167"16,0 0 36-16,0 0 72 15,0 0-74-15,0 0-72 16,0 0-38-16,0-6-19 15,0 5-19-15,0 1-1 16,0 0-5-16,0 0-6 0,11 0-40 16,8 0 3-16,8 0-11 15,7 0-11-15,5 1-2 16,1 2 0 0,2 3-14-16,-6-1-22 0,0-3-23 15,-8 2-33-15,-7-1-35 16,-9-3-91-16,-9 0-175 15,-3 0-202-15,0 0-565 0</inkml:trace>
  <inkml:trace contextRef="#ctx0" brushRef="#br0" timeOffset="34042.6691">3846 9924 781 0,'0'0'532'0,"0"0"-414"16,0 0 33-16,0 0 75 16,0 0-13-16,0 0-76 15,0 0-32-15,0 20 46 16,0-7-30-16,0 1-17 16,0 4-30-16,0 0-39 15,-3 1-25-15,3-2-9 0,0-3-1 16,0 2-72-16,-2-7-89 15,1-5-433-15,1-1-533 0</inkml:trace>
  <inkml:trace contextRef="#ctx0" brushRef="#br0" timeOffset="34288.9847">3995 9954 1303 0,'0'0'596'15,"0"0"-533"-15,0 0 79 0,0 0 80 16,0 0-78-16,0 0-55 16,-27 79-24-16,18-59-33 15,-4 2-22-15,4-1-10 16,-3-4-12-16,0-1-159 15,3-6-305-15,3-3-241 0</inkml:trace>
  <inkml:trace contextRef="#ctx0" brushRef="#br0" timeOffset="34628.4514">4031 10057 963 0,'0'0'651'15,"0"0"-573"-15,0 0-9 16,0 0 150-16,0 0-32 16,0 0-78-16,0 0-27 15,58-4-14-15,-55 4-27 16,-3 7-4-16,0 0 4 15,0 5 67-15,-13 2-47 16,1 1-35-16,-6 3-11 16,3-2 1-16,1-2 8 15,1-2-15-15,7 1-8 0,3-4 4 16,3-3-5-16,0-1-16 16,12-5-53-16,6 0-170 15,0 0-502-15</inkml:trace>
  <inkml:trace contextRef="#ctx0" brushRef="#br0" timeOffset="38184.8703">5956 10501 1124 0,'0'0'737'0,"0"0"-592"16,0 0-19-16,0 0 53 15,0 0 13-15,0 0-34 16,0 0-58-16,0-18-37 15,0 18-9-15,0 0-7 0,0 0-12 16,0 10-25-16,0 9 1 16,0 10 19-16,0 5-8 15,1 8-13-15,2-1-2 16,0 1-5-16,-3-5-1 16,0 0 0-16,0-5-1 15,0-5 0-15,0-5-1 16,0-2-12-16,0-3-24 15,0-4-43-15,0-3-88 16,0-6-90-16,0-1-378 16,0-3-227-16</inkml:trace>
  <inkml:trace contextRef="#ctx0" brushRef="#br0" timeOffset="38697.0796">5933 10458 732 0,'0'0'678'0,"0"0"-514"16,0 0 5-16,0 0 73 0,0 0-1 16,0 0-83-16,0 0-57 15,51-58-35-15,-33 54-23 16,0-5-12-16,10 5-16 16,2-1-14-16,3 3 0 15,1 2 0-15,0 0 0 16,-1 4-1-16,0 13-1 15,-8 3 0-15,-2 2 0 16,-4 1-5-16,-7-2 6 16,-6-5-1-16,-3 0 1 15,-3-3 0-15,0-2 1 16,0 1 1-16,-15-5 13 16,-7 3 9-16,-4-3 8 0,-9-2-14 15,2 0-4-15,-3-1-1 16,6-1-2-16,5-3-10 15,7 0-1 1,3 0 0-16,9 0-61 0,6 0-60 16,0 0-161-16,0 0-580 0</inkml:trace>
  <inkml:trace contextRef="#ctx0" brushRef="#br0" timeOffset="39507.5369">6624 10503 791 0,'0'0'663'0,"0"0"-541"16,0 0-19-16,0 0 53 16,0 0 23-16,0 0-56 15,0 0-42-15,33 0-1 16,-14 0 5-16,5 0-5 15,7 0-34-15,5 2-30 0,0 1-10 16,3-3-5-16,0 0 0 16,-4 0-1-16,-2 0 0 15,-3 0-24-15,-9 0-22 16,-5 0-42-16,-8 0-33 16,-5 0-87-16,-3 0-60 15,-9-5-223-15,-2 1-239 0</inkml:trace>
  <inkml:trace contextRef="#ctx0" brushRef="#br0" timeOffset="39874.8109">6845 10417 679 0,'0'0'707'16,"0"0"-561"-16,0 0 17 16,0 0 101-16,0 0-8 15,0 0-71-15,0 0-71 16,0-13-29-16,0 14-27 0,0 13 12 15,0 13 51-15,0 0-57 16,0 5-32-16,6 5-10 16,-2 0-8-16,2-5-13 15,0-5 1-15,0-2-2 16,-3-8-13-16,0 0-58 16,-3-4-103-16,0-3-185 15,0-4-592-15</inkml:trace>
  <inkml:trace contextRef="#ctx0" brushRef="#br0" timeOffset="40694.8508">7294 10476 1283 0,'0'0'305'0,"0"0"-213"15,0 0 92-15,0 0 59 16,0 0-64-16,0 0-77 0,0 0-44 16,73 3-33-16,-46-3-17 15,-5 0-7-15,5-3-1 16,-9-4 0-16,3 0-1 15,-9-2-6-15,1 2 6 16,-7-4-1-16,0 0 2 16,-4 0 0-16,-2 3 0 15,0 0 18-15,0 1 15 16,-5 1-12-16,-7 0 1 16,-1 1 8-16,-4-1 4 15,-5 5-10-15,0-2-5 16,-2 3 9-16,1 0 10 15,1 0 2-15,0 15 2 0,-1 1 10 16,4 7 15 0,-2 2-17-16,3 2-13 0,6 0-9 15,3 0-8-15,9-1-8 16,0-3 0-16,0-4-5 16,14-6 4-16,11-3-5 15,5-6-5-15,6-4-1 16,2 0-30-1,1 0-68-15,6-21-109 0,-12-1-162 16,-8 2-576-16</inkml:trace>
  <inkml:trace contextRef="#ctx0" brushRef="#br0" timeOffset="41047.5498">7467 10212 195 0,'0'0'1529'15,"0"0"-1197"-15,0 0-159 16,0 0 50-16,0 0-28 16,0 0-61-16,0 0-78 0,46-4-37 15,-16 4-8-15,0 0-10 16,1 0 0-16,-7 4-1 16,-3 2-1-16,-3-2-15 15,-9-1-46-15,-3 1-48 16,-6-2-28-16,0-2-58 15,0 0-152-15,0 0-218 16,0 0-362-16</inkml:trace>
  <inkml:trace contextRef="#ctx0" brushRef="#br0" timeOffset="41604.39">8004 10538 909 0,'0'0'676'0,"0"0"-542"16,0 0 18-16,0 0 98 15,0 0-20-15,0 0-71 16,0 0-34-16,30-13-21 0,-5 13-17 15,8 0-42 1,3 3-30-16,3 0-15 0,-2-2 0 16,3 2-45-16,-4 3-110 15,-9-5-77-15,-12-1-276 16,-5 0-104-16,-7 0-218 0</inkml:trace>
  <inkml:trace contextRef="#ctx0" brushRef="#br0" timeOffset="41875.4603">8170 10436 1438 0,'0'0'329'0,"0"0"-126"15,0 0 65-15,0 0-34 16,0 0-57-16,0 0-55 15,0 0-43-15,10-1-33 16,-10 22 37-16,0 9-23 16,3 7-32-16,-3-2-18 15,3 1-9-15,0-2-1 16,0-1-25-16,0-7-62 16,-3 0-97-16,0-9-176 15,0-4-539-15</inkml:trace>
  <inkml:trace contextRef="#ctx0" brushRef="#br0" timeOffset="42503.3888">8589 10469 1343 0,'0'0'400'15,"0"0"-302"-15,0 0 78 16,0 0 77-16,0 0-69 0,0 0-76 16,0 0-48-16,79-30-8 15,-67 30-10-15,0 0-18 16,1 7-12-16,-4 5-11 15,2 9 0-15,-4-1 1 16,-1 6-1-16,-6 4 5 16,0-4-5-16,0 4 5 15,0-7-5-15,-3-3 0 16,-4-3 0-16,1-8 0 16,2 2 0-16,3-5 0 15,1 0 6-15,0-2-6 16,0-4 8-16,11 0 2 15,8 0-2-15,2 0-3 0,7-10-5 16,-2-4 0-16,2-2 5 16,2-7-6-16,-7-3 1 15,3 0 1-15,-7-4 4 16,-2 3 10-16,-4-3 19 16,-4 6 15-16,-6-1-12 15,0 5-4-15,-3 3-4 16,0 2-3-16,-9-2-11 15,-7 4-1-15,-3-1-6 16,-1 0-7-16,-6-2-1 16,3 7 1-16,5 1-2 15,0 3-1-15,9 4-29 0,3 1-54 16,3 0-119 0,-1 0-255-16,1 1-289 0,3 2-432 0</inkml:trace>
  <inkml:trace contextRef="#ctx0" brushRef="#br0" timeOffset="42765.8275">8959 10231 1245 0,'0'0'631'15,"0"0"-453"-15,0 0-26 16,0 0 32-16,0 0 9 16,-106-9-61-16,49 9-79 15,-41 0-53-15,17 9-188 16,7 0-706-16</inkml:trace>
  <inkml:trace contextRef="#ctx0" brushRef="#br0" timeOffset="57818.303">1560 10691 542 0,'0'0'72'0,"0"0"853"15,0 0-693-15,0 0-119 16,0 0 20-16,0 0 30 16,0-4-5-16,0 4-35 15,0 0-41-15,0 0-36 16,0 0-20-16,3 0-4 16,5 0-1-16,9 0-5 0,6 0-1 15,10 0-6 1,10 0-8-16,5 0-1 0,10 0-2 15,2 0-27-15,1 0-7 16,-3 0 2-16,0-1 5 16,-7-5-15-16,-9 4 7 15,-11-2 16-15,-6 1 3 16,-14 3 9-16,-5-3 9 16,-6 3 0-16,0 0 10 15,0 0 11-15,-3-1-9 16,-3-3-11-16,-3 2 0 15,0-1 0-15,0-1 1 0,0 1-1 16,0-4 5-16,-3 1-6 16,0-4-2-16,-1 3 1 15,4-3 0-15,1 3 1 16,1 2 0-16,1 0 0 16,3 3 0-16,0-1 1 15,3 3 5-15,0 0-3 16,0 0-2-16,0 0 5 15,0 0-6-15,0 0 9 16,3 0 3-16,7 0-12 16,1 0 0-16,4 0 1 15,3 0-1-15,1 3 0 16,-1 4 0-16,3-2 0 0,-6 2 1 16,-2 3-1-1,-5 0 1-15,-7 3 5 0,-1 1-6 16,-9 2 23-16,-16 1 65 15,-17 2-53-15,-43 7-35 16,12-7-90-16,0-5-633 16</inkml:trace>
  <inkml:trace contextRef="#ctx0" brushRef="#br0" timeOffset="59454.3761">1514 11910 1324 0,'0'0'606'0,"0"0"-501"15,0 0-52-15,0 0 81 16,0 0 40-16,0 0-54 15,0 0-41-15,0-3-18 16,0 3-15-16,0 0-13 16,0 0-14-16,9 0-5 15,9 0-13-15,4 0 5 16,8 3 1-16,7-1-7 16,7 4 0-16,6-2 0 15,4 0 0-15,4 2-1 16,-1 1 0-16,-2-2-12 15,-4 0 1-15,-8 1-1 0,-7-2 11 16,-6-1 1-16,-6 0-6 16,-8-2 5-16,-7 2-14 15,-3-3-1-15,-3 0-3 16,-3 0 9-16,0 0 10 16,0 0 1-16,0 0-1 15,0 0-5-15,0 0 5 16,-9-4-20-16,0-2-6 15,-3-1 2-15,0-1 13 16,-4 0 1-16,4 1 10 16,0 0 0-16,0 1 1 15,0 0 0-15,3-1 15 16,2 2 2-16,1 0-2 0,1 2 4 16,-1-1-12-16,6 1-5 15,-3 3-1-15,3-3 7 16,0 3-7-16,0 0 0 15,0 0 0-15,0 0 0 16,0 0 0-16,0 0-1 16,0 0 1-16,0 0 5 15,0 0-5-15,0 0 0 16,0 0-1-16,0 0-9 16,9 0 9-16,2 0 6 15,2 6-4-15,2 1-1 16,4-1 1-16,-2 4-1 15,4-4 1-15,-2 1-1 0,2 0 1 16,0 0 4 0,-2-4-6-16,-5 4 0 0,-5-4 0 15,-5 0-1-15,-1 0 0 16,-3-2 0-16,0 2 1 16,0 3 27-16,0 1 8 15,-12 0 18-15,-3 3-8 16,-4-1-13-16,-8 4-8 15,-1 1-13-15,-8 2-11 16,-12 5-37-16,5-5-315 16,7-3-1851-16</inkml:trace>
  <inkml:trace contextRef="#ctx0" brushRef="#br0" timeOffset="77838.6192">2855 11955 208 0,'0'0'929'0,"0"0"-626"16,0 0-182-16,0 0 30 15,0 0 101-15,0-11-38 0,0 9-96 16,0 2-53-16,0 0-14 16,0 0-5-16,0 0-3 15,0 0-15-15,0 0-13 16,0 10-2-16,3 4 68 16,0 5-16-16,0 1-24 15,0 0-19-15,0 3-7 16,-1 1-5-16,-1 1-8 15,1-1 4-15,-2-1-5 16,0-1-1-16,0 1 0 16,0-6 0-16,0 0 0 15,0-3 0-15,0-4 0 16,0-2-2-16,0-3 1 16,0-3 1-16,0-2 0 15,0 0 1-15,0 0 0 0,0 0 14 16,0 0 0-16,0-9 12 15,0-4-19-15,3-4-7 16,4-3 0-16,-1 0-1 16,0 1 1-16,0-4-1 15,4 2-5-15,-2-2 5 16,1 1 0-16,0 2 0 16,4 0-1-16,-1 0 1 15,0 3 0-15,3 1-1 16,-2 0 0-16,-2 2 0 15,4 1 0-15,-5 0 1 16,2 6 0-16,-4-2 0 0,2 4 0 16,-4-1 1-16,0 5 0 15,0-1-1-15,0-1-6 16,-2 3 6-16,-1-3 1 16,0 3-1-16,-1 0-1 15,1 0 0-15,0 0 0 16,0 0-5-16,0 0 6 15,0 3 0-15,0 3 0 16,1 0 1-16,-1 1 0 16,0 0 0-16,2 0 0 15,-2 3 0-15,0-4 5 16,0 1 3-16,-2 0-1 16,1-1-7-16,1-2 0 15,-3 2 0-15,0-3 1 0,0-2-1 16,0 2 7-16,4-3-7 15,-4 0 6-15,0 3 0 16,0-3 1-16,0 4 2 16,0-1 1-16,0 4 4 15,0 2 13-15,0 1-5 16,0 7-5-16,0-1 1 16,0 3 15-16,0-1-5 15,-4 4-10-15,-2-2 1 16,1 4 1-16,1-2-5 15,-1-2-1-15,2-1-9 16,3 2-5-16,0-5-1 0,0 1-22 16,-3-4-121-1,-1-6-482-15</inkml:trace>
  <inkml:trace contextRef="#ctx0" brushRef="#br0" timeOffset="87449.3891">3343 12164 662 0,'0'0'0'0,"0"0"0"16,0 0 42-16,0 0 274 15,0 0-163-15,0 0-69 16,6 7 61-16,-3-7 34 0,-3 2 8 16,3-2-21-16,0 0-37 15,0 0-32-15,5 0-12 16,-1 0-13-16,2 0-20 15,6 0-12-15,3 0-6 16,1 0-9-16,7 0-10 16,2 0-6-16,5 0-8 15,5 0 0-15,-2 0 0 16,0 0-1-16,-3 0 1 16,-2 0-1-16,-1 0 0 15,-3 0-1-15,-2 0 1 16,-5 0-1-16,-1 0 1 0,0 0-1 15,-8 0 1 1,-2 0-1-16,-3 0 1 0,-2 0 1 16,-4 0-1-16,3 0 1 15,-3-2 8-15,0 2-3 16,0-2-6-16,0-1-8 16,0-2-11-16,-7 1 8 15,1-2-2-15,-3-1-9 16,1 0 11-16,-2-3 11 15,-2 3 0-15,3-2 1 16,-4-1 0-16,4 3 9 16,-2 0 6-16,1 2-1 15,4-2 0-15,0 4-6 16,3-2 0-16,0 5-8 16,0-2 1-16,1 1 4 0,1 1-5 15,1 0 0-15,0 0 0 16,0 0 0-16,0 0 0 15,0 0 0-15,0 0 0 16,0 0 6-16,0 0-7 16,0 0-12-16,4 0-7 15,4 0 19-15,4 3 1 16,6 5 0-16,-6-1 0 16,4 2 0-16,-4-3 0 15,1 1-1-15,-5 0 0 16,1-1 0-16,-3 1 0 15,-3-1 0-15,1-2 0 16,-1 2-1-16,-3-2 0 0,3 3 1 16,-3-1-1-16,0-2 0 15,0 1 0-15,0 2 1 16,-3 3 6-16,-7-3 6 16,-2 3 12-16,0 0 14 15,-6 0-6-15,3 0-4 16,-1-3-12-16,2 3-8 15,1-4-7-15,4-2-1 16,6-1-1-16,-2-1-61 16,5-2-124-16,0 0-310 15,0-7-462-15</inkml:trace>
  <inkml:trace contextRef="#ctx0" brushRef="#br0" timeOffset="88195.6053">4362 11823 140 0,'0'0'1216'0,"0"0"-1069"15,0 0-83-15,0 0 125 16,0 0 34-16,0 0-41 16,0 0-39-16,-19-59-49 15,16 59-35-15,-2 0 5 16,-1 0-5-16,-1 0-27 16,-2 7-15-16,-5 9 9 15,-2 4 30-15,4 6-2 16,-1 5-14-16,4 1-20 15,1 1-10-15,5 7 2 16,-1-4-6-16,4 3 2 16,0 2-7-16,0-2 5 0,4-2-5 15,-1 1-1-15,0-4 1 16,-3-1 0-16,0 1-1 16,0-8 0-16,0-4 0 15,0-2 0-15,-10-6-1 16,1-4-9-16,0 0-31 15,-6-7-29-15,-3-3-42 16,-7-7-72-16,4-9-286 16,3-7-443-16</inkml:trace>
  <inkml:trace contextRef="#ctx0" brushRef="#br0" timeOffset="88412.2517">4104 12078 1565 0,'0'0'681'0,"0"0"-613"16,0 0-60-16,0 0 74 16,0 0 6-16,0 0-62 15,82-6-26-15,-46 5-10 16,0-3-87-16,7 1-122 15,-12-3-291-15,-8-1-403 0</inkml:trace>
  <inkml:trace contextRef="#ctx0" brushRef="#br0" timeOffset="88969.0842">4540 11989 1536 0,'0'0'705'0,"0"0"-633"16,0 0-48-16,0 0 114 15,0 0 15-15,0 0-79 16,0 0-45-16,-18 0-16 16,-3 9 10-16,0 2 11 15,-3 5-9-15,0 0-5 16,2 1-7-16,5-3-4 0,4-1-7 15,4-1-1-15,6-5 1 16,3 0-1-16,0-1-1 16,3-2-5-16,9-1 3 15,6 0-4-15,4-3 6 16,1 0-18-16,-1-3-15 16,2-7 5-16,-2 0-5 15,-2-3 2-15,-4 0 16 16,-1 0 14-16,0-1 1 15,-6 1 1-15,-3 3 8 16,-3 0 12-16,0 6 17 16,-3-1 20-16,0 1-4 15,0 4-25-15,0 0-14 0,0 0-9 16,0 0-4 0,0 0 5-16,0 0-7 0,0 0 0 15,0 4-7-15,-3 8 7 16,-3 2 0-16,-3 6 0 15,6 0 1-15,-2-4 0 16,1 3-1-16,4-5 0 16,0 2-39-16,0-5-87 15,7-5-141-15,4-3-337 16,-2-3-344-16</inkml:trace>
  <inkml:trace contextRef="#ctx0" brushRef="#br0" timeOffset="89440.9491">4796 11962 1031 0,'0'0'564'16,"0"0"-491"-16,0 0 14 16,0 0 136-1,0 0-50-15,0 0-86 0,0 0-16 16,11-6 6-16,-11 6 2 15,0 0-12-15,0 0 10 16,0 0 29-16,-2 0-39 16,-7 0-42-16,-1 0 8 0,-2 9-3 15,3-2-6 1,-1 0-12-16,2 3-11 0,5-3 0 16,0 2-1-16,3 1 0 15,0-1 0-15,0-1-1 16,6 1 0-16,7-2-4 15,1 3-3-15,2-1-14 16,1-1 3-16,-1 2-4 16,-1-4-2-16,1 3 7 15,-8-2-1-15,1 0 13 16,-6 0 4-16,-3-1-7 16,0 4-3-16,-3-3 4 15,-12 3 8-15,-9 0 9 16,0-3-7-16,-4 1-1 15,7-4-1-15,0-1-19 0,8-3-78 16,10 0-116-16,3-13-261 16,0 0-383-16</inkml:trace>
  <inkml:trace contextRef="#ctx0" brushRef="#br0" timeOffset="89825.5552">5059 11735 492 0,'0'0'657'16,"0"0"-440"-16,0 0 2 0,0 0 60 15,0 0 0-15,0 0-61 16,0 0-65-16,13-30-44 15,-13 30-36-15,0 6-40 16,0 11 3-16,0 5 49 16,-3 10-26-16,-1 2-29 15,1 9-15-15,0-3-4 16,3 5-10-16,0-3 0 16,-3-3 0-16,0-6 0 15,0-1 0-15,3-5 0 16,-3-4-1-16,0-6 1 15,0-5-1-15,3-4-1 16,0-5-29-16,0 0-74 0,0-3-83 16,9-10-105-16,0-3-626 15</inkml:trace>
  <inkml:trace contextRef="#ctx0" brushRef="#br0" timeOffset="90048.981">4981 11899 768 0,'0'0'948'16,"0"0"-759"-16,0 0 16 0,0 0 28 15,0 0-19 1,0 0-58-16,0 0-83 0,102-3-73 15,-41 0-1-15,-6-4-318 16,-10-9-1304-16</inkml:trace>
  <inkml:trace contextRef="#ctx0" brushRef="#br0" timeOffset="94714.412">6020 11764 405 0,'0'0'875'15,"0"0"-621"-15,0 0-148 16,0 0 31-16,0 0 76 15,0 0-21-15,0 0-72 16,7-21-43-16,-7 21-28 16,0 0-12-16,-7 11 15 15,-8 11 28-15,-9 13-14 16,-1 4-11-16,-1 7-12 0,-1 4-7 16,5 0-20-1,7-2-8-15,6-5-7 0,6-6-1 16,3 0 0-16,0-9-1 15,11-5-39-15,5 1-51 16,6-7-76-16,-5-8-222 16,-1-5-502-16</inkml:trace>
  <inkml:trace contextRef="#ctx0" brushRef="#br0" timeOffset="95306.6517">6099 12233 575 0,'0'0'359'16,"0"0"-256"-16,0 0 1 15,0 0 119-15,0 0 23 16,0 0-13-16,0 0-34 16,9 0-31-16,-9 0-17 15,0 0-44-15,0 0-18 16,0 0-10-16,0-3-21 16,3-1-16-16,1-5 5 15,-1-2-29-15,3-5-12 0,0-5 0 16,3-4-5-1,0-8-1-15,0-3 0 16,-3-5 0-16,3-4-1 0,-2 2 1 16,2 7-1-16,-1 5 1 15,-2 5 1-15,-3 9 0 16,1 4 11-16,-1 4 9 16,-3 5 17-16,0 1 2 15,0 0-10-15,0 3-3 16,0 0-5-16,0 0-8 15,0 0-5-15,0 0 0 16,0 0-3-16,0 0-6 0,0 0 0 16,0 0 0-1,0 0-1-15,0 0 1 0,0 0 0 16,0 0 0-16,0 0 0 16,0 0-1-16,0 6-1 15,0 5 2-15,0 4-1 16,-7 2 1-16,4 6-2 15,-3 0-4-15,3 7-73 16,0-3-236-16,1-7-859 0</inkml:trace>
  <inkml:trace contextRef="#ctx0" brushRef="#br0" timeOffset="96156.1357">6585 12183 1380 0,'0'0'266'16,"0"0"-199"-16,0 0-33 16,0 0 141-16,0 0-3 15,0 0-74-15,0 0-13 16,0-12 23-16,0-2-50 15,3-6-24-15,3-3-9 16,2-1-1-16,-1-8 1 16,2-5 3-16,0 1-8 15,-3-3-10-15,1 2-4 16,1 4 4-16,-5 3 34 16,0 7 9-16,0 4-18 15,0 2-6-15,0 4 9 0,0 0 13 16,-3 5-20-1,4 2-3-15,-4 3-5 0,0 3-16 16,0 0-7-16,3 0-8 16,-3 6-3-16,3 8 10 15,0 4 0-15,0-1 0 16,0 0 0-16,3 0 1 16,-1-4 0-16,2-3 0 15,2-2 0-15,-3-3-2 16,3-4 1-16,4-1-1 15,-2 0 2-15,2 0 0 16,5-4 0-16,0-9-7 16,0 1-11-16,3-6 6 15,-2 2 6-15,-2 0 4 16,-4 1-4-16,-4 9 6 16,-6 0 1-16,0 6 8 0,-3 0 0 15,0 0 3-15,0 0 6 16,0 0-11-16,-6 10-6 15,-3 10 8-15,-3 5 7 16,0 2-4-16,3 7-4 16,2-2-7-16,1 2 5 15,3-1-6-15,3-3 1 16,0-7-2-16,0-4 1 16,0-3-21-16,6-5-57 15,4-4-103-15,8-7-155 16,-3 0-420-16,0-10-586 0</inkml:trace>
  <inkml:trace contextRef="#ctx0" brushRef="#br0" timeOffset="96563.0453">6994 11926 773 0,'0'0'834'16,"0"0"-741"-16,0 0-64 15,0 0 24-15,0 0 100 16,0 0-25-16,0 0-52 16,67 43-36-16,-52-43-12 15,-3 0-13-15,1 0-6 0,-2-3 1 16,-5-7-4-16,3 0 1 16,-5-4 1-1,-1 1-7-15,-3 1 0 0,0 1 11 16,0 1 31-16,-7 4 12 15,-5 2-2-15,-9 4-13 16,-3 0 17-16,-3 0 20 16,2 7-4-16,-2 6-21 15,6 7-16-15,3 3-3 16,8 4-3-16,4 1-17 16,6-1-2-16,3 0-11 15,13-4-1-15,4-7-15 16,5 1-39-16,2-7-81 15,7-10-89-15,-7 0-318 16,-3-3-196-16</inkml:trace>
  <inkml:trace contextRef="#ctx0" brushRef="#br0" timeOffset="97004.5604">7300 11797 940 0,'0'0'663'0,"0"0"-580"16,0 0 31-16,0 0 74 15,0 0-36-15,0 0-72 16,0 0-3-16,9 7 43 16,-6 5-9-16,1 5 11 0,-1 6-13 15,0 0-36-15,-3 3-23 16,3 1-21-16,-3 3-14 15,3-1-6-15,0-2-7 16,0-1-1-16,2-3 1 16,-2-5-1-16,4-3 0 15,-4-8 0-15,3-3 0 16,0-4-1-16,3 0 0 16,3 0 11-16,3-11 0 15,4-7-4-15,2-6-1 16,0-9-4-16,6-3-2 15,-5-4 1-15,2 0-1 16,-9 1 0-16,-2 5 0 0,-5 9 1 16,-8 8-1-1,0 7 1-15,0 6-1 0,0 0-8 16,0 4-8-16,0 0-66 16,-12 11-124-16,0 1-139 15,0-1-507-15</inkml:trace>
  <inkml:trace contextRef="#ctx0" brushRef="#br0" timeOffset="97396.1887">7656 11635 854 0,'0'0'771'16,"0"0"-580"-16,0 0 24 15,0 0 52-15,0 0-50 16,0 0-88-16,0 0-65 15,33-6-14-15,-21 32 8 16,-1 10 14-16,-1 8 1 16,-1 8-18-16,-3 4-29 0,-6 6-15 15,0-1-11-15,-3-6 0 16,-12-1-19-16,-25 8-101 16,7-16-196-16,2-9-622 0</inkml:trace>
  <inkml:trace contextRef="#ctx0" brushRef="#br0" timeOffset="115260.0202">10527 11269 381 0,'0'0'62'16,"0"0"239"-16,0 0 11 16,0 0-56-16,0 0-61 15,9 3-31-15,-9-3-28 16,0 0-26-16,3 0-29 16,-3-3-22-16,0 3-23 15,0 0-20-15,-6 0-10 16,-11 0 13-16,-2 0 4 15,-11 3-9-15,-7 0-1 16,-3 1 9-16,-5-4-7 16,-4 0-6-16,-6 0 0 0,-1 0-3 15,-5-1 7-15,-3-8 3 16,-6 2-3-16,3-3-2 16,-2 4 7-16,-1-1 5 15,4 0-11-15,-2 3-2 16,-1 1 1-16,8 0 1 15,6 3 3-15,7 0-2 16,8 0-4-16,7 0 1 16,12 0-4-16,6 0 0 15,6 3-6-15,6 0 2 16,0-3-1-16,3 1 6 16,0-1-5-16,0 0-1 15,0 0 5-15,0 0-5 0,0 0 0 16,0 0 0-1,0 0-1-15,0 0 0 0,-3 3-1 16,0 0 1-16,-1 1 0 16,1 3 1-16,0-1-1 15,0 0 1-15,1 4 7 16,2 1 5-16,-3 2 5 16,3 4 1-16,-3 0 5 15,3 5 1-15,-3 1-10 16,0 3-1-16,3 7-2 15,-3 1-1-15,3 2 3 16,0 7-5-16,0-1 0 16,0 2-2-16,0 2 1 15,0 0-7-15,-4-3 5 16,1-6-4-16,0 3-2 0,0-5 1 16,-3-2 0-16,3-3-1 15,0 0 1-15,0-1 0 16,-3 1-1-16,3 3 1 15,0-3 0-15,0 3 0 16,0 0-1-16,-3 0 1 16,0 4 0-16,-4-2 0 15,0-3 1-15,3 0-2 16,1-3 0-16,-1 1 0 16,4-4 0-16,0-2 0 15,0 1 0-15,0-3-2 16,0 3 2-16,0-4 0 15,-4 1-1-15,2 1 1 0,-1 1-1 16,-3-2 1 0,0 5-1-16,-1-4-1 0,-1 1 1 15,-1-2-5 1,5-5-10-16,4-5-4 0,0-1 4 16,3-5-3-16,0-5-7 15,0-1 7-15,3 0 14 16,7 0 5-16,2 0 8 15,2 0-8-15,-1 0 1 16,2-4 0-16,3-2-1 16,-3 5 0-16,5-2 0 15,6-1-1-15,1 2-11 0,1-2-15 16,5 1-11-16,3 0 3 16,-2 3 4-16,5 0-1 15,1 0-10-15,-1 0-5 16,3 0 8-16,1 0 10 15,2 0-13 1,1 0-17-16,-1 0 31 0,1 0-33 16,-4 0 30-16,3 0-28 15,1 0 23-15,-4 0-26 16,0 0 45-16,0 0 4 16,2 0 12-16,-4 0-40 15,2 0-3-15,4 0 31 16,-4 0-24-16,0 0 18 15,1 0 19-15,-1-4 0 16,-3 4 8-16,-4-3 11 0,1 0-16 16,0 3 6-16,-3 0-1 15,1 0-7-15,2 0 0 16,3 0 66-16,1 0-67 16,-4 0-1-16,3 0-10 15,-1 3-2-15,4 0-16 16,0 1 28-16,-3-1-72 15,-2 0-12-15,-4 0 63 16,1 0 15-16,2 4 7 16,-3-3 31-16,-4 2-21 15,0-5-4-15,-5 2 3 16,-6-3-8-16,2 0 0 16,-1 0 5-16,-3 0 2 0,-6-3 35 15,1-1 21-15,-5-2-10 16,0-2-6-16,-3 5 16 15,0-6 2-15,-3-1-7 16,0 0-15-16,0 1-12 16,0-5-16-16,0-3-7 15,0-2-1-15,6-2 3 16,4-6-2-16,1-2-3 16,5-4 1-16,-4-2-5 15,6 1 4-15,-6 1 3 16,-3 0 14-16,-3-3 8 15,-2 3 0-15,-1-4 49 0,-3 0-46 16,3-2 12-16,-3-4-10 16,1 1-18-1,6-2-5-15,-1-2 8 0,7-4-8 16,-1 1-5-16,6 0-7 16,0-1 0-16,1 7 0 15,-2 0 0-15,-1 4-1 16,-4 2 1-16,0 1-1 15,-6 3 1-15,-3 3-1 16,-3 0 1-16,0 4-1 16,0 0 0-16,0 2 0 15,0 0 0-15,0-1 0 16,0 2 0-16,0 0 1 0,0 0-1 16,3 1-1-1,0 1 0-15,0 3-9 0,0 3-4 16,-3 1-11-16,0 1-2 15,0 3 13-15,0 1 5 16,0 2-3-16,0 3 11 16,0-2 0-16,0 6 1 15,0 0-1-15,0 0 1 16,0 0-8-16,0 0-6 16,0 0-13-16,0 0-3 15,0-1 11-15,-3-2 6 16,-6 3 12-16,0-3 0 15,-6 0 0-15,-3 3 1 16,-5-4 0-16,-3 1-1 16,-4 1 1-16,-5 0 0 0,3-1 0 15,-4 3 0-15,3 0 0 16,-6 0 0-16,4 0 0 16,-1 0 0-16,-3 5 0 15,0 3 0-15,-4-4 1 16,-2 3-1-16,-4-4 0 15,-3 0 2-15,-5-3 4 16,-6 0 1-16,2 0 8 16,-4 0-2-16,5 0-5 15,6 0-8-15,2 3 0 16,10-3-1-16,2 0-76 16,12 1-158-16,8-1-107 15,7 0-197-15,10 3-334 0</inkml:trace>
  <inkml:trace contextRef="#ctx0" brushRef="#br0" timeOffset="115420.3185">10357 11262 666 0,'0'0'0'16,"0"0"-88"-16</inkml:trace>
  <inkml:trace contextRef="#ctx0" brushRef="#br0" timeOffset="115545.5154">10357 11262 1200 0,'-84'13'15'16,"68"-10"-15"-16</inkml:trace>
  <inkml:trace contextRef="#ctx0" brushRef="#br0" timeOffset="123286.8986">9442 11939 42 0,'0'0'228'15,"0"0"-48"-15,0 0-4 0,0 0-4 16,0 0 17-16,0 0-40 16,0 0-23-16,0 0-24 15,0 0-47-15,0 0-6 16,0 0 15-16,0 0 10 16,0 0 8-16,0 0 14 15,0 0 7-15,0 0 1 16,0 0-18-16,0-3-8 15,0 3-3-15,0-1-10 16,6-2-16-16,1-3-16 16,6-1-17-16,0 0-4 15,-1-6-7-15,6 0-5 16,4-4-1-16,-2-6-12 0,5-2-8 16,-1-2-1-1,1-3-5-15,1 3 5 0,-4-2 16 16,-1 3 4-16,-3-1 2 15,-1 8 0-15,0-1 0 16,-5-2 0-16,0 7 0 16,0-2 0-16,-3 4 0 15,-3 0 1-15,0 6-1 16,-3 1 0-16,1 3 1 16,-4 2 0-16,0 1 0 15,0 0-1-15,0 0 0 16,0 0 1-16,0 0 0 15,0 0 0-15,0 0 0 0,0 0 0 16,0 0 0-16,0 0-1 16,0 0 0-16,0 0-7 15,0 0-30-15,0 0-9 16,0 0 2-16,0 0 2 16,0 0 10-16,0 0 10 15,0 0 7-15,0 0 14 16,0 0 1-16,0 0-48 15,0 1-185-15,-4 5-323 0</inkml:trace>
  <inkml:trace contextRef="#ctx0" brushRef="#br0" timeOffset="124341.0574">9805 11565 84 0,'0'0'296'15,"0"0"-174"-15,0 0-81 16,0 0 0-16,0 0 68 16,0 0 45-16,0 0-22 15,19 0-27-15,-19 0-17 16,1 0 4-16,3 0 18 16,-1 0-13-16,0 3-27 15,4 1-29-15,2 6-20 0,0 0-12 16,2 7 3-16,5 2-1 15,-4 1-2-15,1 3-8 16,-2 0 6-16,2 0-6 16,2 1 0-16,3-1 0 15,3-3 7-15,6 3 0 16,4-4-8-16,-4 4 0 16,3-2-1-16,-5 2-11 15,-5 0 3-15,-1 3-2 16,0 1 10-16,-5 0 0 15,-4-2 0-15,-1-2 0 16,-3-3 1-16,3-6 0 16,-4-5-23-16,5-2-66 0,-1-4-153 15,0-3-137-15,1 0-411 16</inkml:trace>
  <inkml:trace contextRef="#ctx0" brushRef="#br0" timeOffset="124799.8421">10221 12067 765 0,'0'0'331'16,"0"0"-213"-16,0 0 27 15,0 0 18-15,55-81-22 16,-45 57-33-16,7-6-33 15,-5-3-49-15,3 0-26 16,3-7 0-16,-2 1-7 16,-1 2 7-16,3 2 0 15,-3 5 1-15,-5 4 0 16,4 9 6-16,-8 3-6 0,0 5 5 16,-6 2-5-16,3 7-1 15,-3-3 0-15,0 3-25 16,0 0-73-16,0 0-77 15,0 6-102-15,-6 1-50 16,0 0-550-16</inkml:trace>
  <inkml:trace contextRef="#ctx0" brushRef="#br0" timeOffset="125142.9925">10475 11619 522 0,'0'0'516'16,"0"0"-441"-16,0 0-46 15,0 0 113-15,0 0 32 16,0 0-56-16,0 0-47 15,28 32-23-15,-19-12-10 16,6 0-15-16,0 4-14 16,5 4-8-16,6 0-1 15,7 2 0-15,-1 5-25 0,3 2 18 16,1 2 6 0,-6 1-34-16,-8-1-19 0,-3-5-38 15,-5 6-88-15,-2-14-85 16,-5-10-676-16</inkml:trace>
  <inkml:trace contextRef="#ctx0" brushRef="#br0" timeOffset="125480.0105">10815 12055 902 0,'0'0'864'16,"0"0"-744"-16,0 0-89 16,85-64 3-16,-53 39 102 15,6-5-82-15,-2-3-54 16,19-17-195-16,-12 11-289 0,-4 5-209 16</inkml:trace>
  <inkml:trace contextRef="#ctx0" brushRef="#br0" timeOffset="127269.8994">12010 11741 912 0,'0'0'751'0,"0"0"-620"15,0 0-18-15,0 0 115 16,0 0 1-16,0 0-89 15,0 0-67-15,0-4-36 16,0 20 18-16,0 4 51 16,0 4-12-16,0 5-21 15,0 5-26-15,3-4-29 16,-3-1-8-16,3-6-10 0,-3 0 0 16,3-9-27-1,0-2-67-15,-3-2-131 0,3-6-266 16,-3-4-305-16</inkml:trace>
  <inkml:trace contextRef="#ctx0" brushRef="#br0" timeOffset="127576.3244">11983 11500 1425 0,'0'0'351'0,"0"0"-205"15,0 0 37-15,0 0 58 16,0 0-18-16,0 0-68 15,0 0-72-15,3-17-54 16,-3 17-29-16,0 3-5 16,0 11-97-16,0 0-237 15,0-5-827-15</inkml:trace>
  <inkml:trace contextRef="#ctx0" brushRef="#br0" timeOffset="128245.984">12198 11747 1543 0,'0'0'308'15,"0"0"-232"-15,0 0 43 16,0 0 94-16,0 0-57 15,0 0-46-15,0 0 28 16,0 29-50-16,3-11-30 16,0 2-17-16,0 2-20 15,0 1-8-15,1-2-11 16,-1 2-1-16,-3-7 0 16,0 1 1-16,0-7-2 0,0-4 0 15,0-2-8-15,0-4 0 16,1 0 7-16,2 0 1 15,4-12 0-15,2-6-17 16,4-5 7-16,2-7 8 16,6-4-11-16,-2 2 1 15,-6-1 3-15,4 6 7 16,-5 5 2-16,-2 5 0 16,1 3 1-16,-5 5 8 15,0 6 6-15,-3-1 16 16,0 4 0-16,0 4-23 15,-3 12 1-15,0 9 16 0,0 2 13 16,0 7-13 0,0-4-5-16,-3 2-13 15,3-5-6-15,0-4-1 0,0-7-2 16,0-3-68-16,16-6-115 16,1-4-285-16,2-3-491 0</inkml:trace>
  <inkml:trace contextRef="#ctx0" brushRef="#br0" timeOffset="128706.0873">12594 11794 1378 0,'0'0'262'0,"0"0"-186"16,0 0 105-16,0 0 64 16,0 0-93-16,0 0-71 15,82 10-24-15,-63-10-32 16,0-7-15-16,-6 0-10 16,1-1-6-16,-5-3 6 15,-3 1 0-15,-3 3 8 16,-3 0 10-16,0 3 4 15,0-2-3-15,-15 4 1 16,-9-3 12-16,-1 5 37 16,-8 0 2-16,0 0 11 0,5 0-25 15,1 7-17 1,6 6-1-16,3 1-1 0,9-2-5 16,6 9-8-16,3 3-1 15,0 1-15-15,15-1-8 16,9-1-1-16,2-4-8 15,9-2-74-15,-2-4-88 16,9-13-125-16,-11 0-434 16,-4 0-501-16</inkml:trace>
  <inkml:trace contextRef="#ctx0" brushRef="#br0" timeOffset="128996.7225">12861 11467 1605 0,'0'0'215'15,"0"0"-155"-15,0 0 48 16,0 0 176-16,0 0-116 16,0 0-84-16,0 0 79 15,-1 43-20-15,1-13-21 16,0 9-35-16,0 4-36 15,0 0-20-15,0 6-10 16,0-6-9-16,0 1-11 0,3-6 1 16,1-4-2-1,3-4-40-15,-1-4-66 0,7-6-156 16,-4-7-489-16,-2-6-856 0</inkml:trace>
  <inkml:trace contextRef="#ctx0" brushRef="#br0" timeOffset="129961.7456">13153 11790 367 0,'0'0'330'0,"0"0"-74"16,0 0-57-16,0 0 36 15,0 0-24-15,0 0 16 16,0 0 10-16,61-46-60 16,-61 39-42-16,0 0-55 0,0 0-21 15,-6-1-8-15,-8 4-6 16,-2 1-8-16,-3 0 0 16,-3 3 8-16,-1 0-5 15,-1 6-4-15,2 6-14 16,2 2-7-16,4 3-6 15,7 0-7-15,3-1 4 16,6 1 1-16,0 0-1 16,0-2-5-16,6-1-1 15,3-4 1-15,7-4-1 16,4-2-4-16,-1-4-37 0,5 0-26 16,1-4-6-16,1-6-1 15,-3-5 15-15,3 0 28 16,-7 0 24-16,-2-2 6 15,-1 5 1-15,-7 1 21 16,-2 1 19-16,-2 3 27 16,-4 3 12-16,4 1 2 15,-5 3-18-15,0 0-22 16,0 0-17-16,0 0-18 16,0 7-4-16,-8 9 4 15,2 1 9-15,2 6-8 16,4-3 1-16,0 0-2 15,0-1-6-15,3-5-12 16,7-4-45-16,7 0-67 16,3-6-108-16,-1-2-265 15,0-2-248-15</inkml:trace>
  <inkml:trace contextRef="#ctx0" brushRef="#br0" timeOffset="130319.5592">13542 11715 1408 0,'0'0'571'15,"0"0"-501"-15,0 0 18 16,0 0 107-16,0 0 6 0,0 0-66 16,0 0-38-1,-73 10-34-15,61-2-20 0,3-4-7 16,2 3-20-16,4-1-7 15,3 4-7-15,0 1 7 16,3 2 0-16,10 4-3 16,-1-2 0-16,6 2-6 15,0-4 2-15,0 1-2 16,-2-4 1-16,-4-1-1 16,-6-5 1-16,-3 2-1 15,-3-5-2-15,0 2-10 16,-5-3-4-16,-11 0 8 15,-13 0-38-15,0 0-96 16,-14 0-96 0,10 0-268-16,9 0-232 0</inkml:trace>
  <inkml:trace contextRef="#ctx0" brushRef="#br0" timeOffset="130663.4086">13711 11489 1290 0,'0'0'291'0,"0"0"-84"16,0 0 88-16,0 0-21 15,0 0-61-15,0 0-53 16,0 0-38-16,16-55-37 0,-16 55-31 15,0 6-24-15,3 14-3 16,-3 6 21-16,3 14-8 16,-2 3-13-16,2 7-6 15,0-1-12-15,2-2-7 16,4-5-1-16,-6-5 0 16,0-8-1-16,0-3 0 15,0-9-41-15,-3-3-38 16,0-5-57-16,0-8-134 15,0-1-208-15,0 0-411 0</inkml:trace>
  <inkml:trace contextRef="#ctx0" brushRef="#br0" timeOffset="131047.2398">13655 11685 1662 0,'0'0'609'0,"0"0"-551"16,0 0 4-16,0 0 72 16,0 0-27-16,99 26-67 15,-68-22-25-15,2 2-13 16,0-6-2-16,-5 0-16 16,-1 0-17-16,-6 0 5 15,-6 0 13-15,-6-4 9 16,-3 2 6-16,-6-2 27 0,0 4 22 15,0 0 6 1,0 0 8-16,0 0 4 0,0 0-21 16,0 4-17-16,-3 9 34 15,0 3-9-15,0 4-13 16,3 0-17-16,0 0-7 16,0-1-10-16,0-3-6 15,6-5-1-15,3-1-29 16,-1-1-61-16,2-5-58 15,-4-4-97-15,0 0-436 16,-3 0-519-16</inkml:trace>
  <inkml:trace contextRef="#ctx0" brushRef="#br0" timeOffset="131218.6539">14036 11618 1428 0,'0'0'722'0,"0"0"-641"15,0 0 30-15,0 0 72 16,0 0-54-16,0 0-84 16,0 0-45-16,0 1-44 15,0 16-129-15,3-2-380 16,0-5-293-16</inkml:trace>
  <inkml:trace contextRef="#ctx0" brushRef="#br0" timeOffset="131526.2143">14309 11733 1850 0,'0'0'365'0,"0"0"-216"0,0 0 50 0,0 0-4 15,0 0-68-15,0 0-58 16,0 0-21-16,-40-5-17 15,20 5-10-15,-2 0-5 16,1 0-5-16,3 9-2 16,5 4-8-16,0 4 6 15,6 0 4-15,4 0-4 16,3 1-5-16,0-4-1 16,3 2 0-16,14-5-1 15,5-1-40-15,8 0-81 0,18-7-157 16,-2 0-459-1,-4-3-777-15</inkml:trace>
  <inkml:trace contextRef="#ctx0" brushRef="#br0" timeOffset="132238.9383">14989 11646 409 0,'0'0'312'0,"0"0"-149"0,0 0-24 15,0 0-25-15,0 0 83 16,0 0 41-16,0 0 35 16,37-31 17-16,-31 28-58 15,-1 0-49-15,-4 0-16 16,-1 2-42-16,0 1-41 16,0-3-35-16,-10 3-28 15,-6 0-15-15,-10 0 0 16,-2 3 3-16,1 4-1 15,2 3-8-15,8 0 1 16,10 4-1-16,4-1 0 0,3-1 1 16,9 5-1-1,15 0 6-15,8 3-5 0,8-1-1 16,2 1-9-16,3-2-11 16,0-1 8-16,-9 0 5 15,-6-3 6-15,-8-3 0 16,-10-2-5-16,-9-3-3 15,-3-2-3-15,-5 2 4 16,-15-2 8-16,-10-4 0 16,-5 0 2-16,3 0-2 15,-1 0-25-15,11 0-115 16,14 0-95-16,6-1-152 16,2-4-417-16</inkml:trace>
  <inkml:trace contextRef="#ctx0" brushRef="#br0" timeOffset="132525.0729">15495 11730 1724 0,'0'0'278'15,"0"0"-174"-15,0 0 35 16,0 0 2-16,0 0-30 15,0 0-13-15,0 0-8 16,-61-16-19-16,43 16-8 16,0 9-23-16,6 5-9 15,-1 2-13-15,7 1-7 16,6 0-4-16,0 0-5 0,0-5-2 16,15 2-22-16,5-3-69 15,6-3-75-15,13-4-76 16,-7-1-306-16,0-3-98 0</inkml:trace>
  <inkml:trace contextRef="#ctx0" brushRef="#br0" timeOffset="132960.4003">15746 11754 895 0,'0'0'1094'15,"0"0"-965"-15,0 0 17 16,0 0 78-16,0 0-16 15,-81-24-64-15,59 24-56 0,-2 0-34 16,2 13-26-16,6 1-14 16,6 2-8-16,3-2-5 15,7 3 0-15,0-5 0 16,0 2 1-16,14-3-2 16,5-6-1-16,0-1-27 15,3-4-14-15,5 0-2 16,-4 0-6-16,-1-11 12 15,-2-5 4-15,-1-3 13 16,-5-3 14-16,-2 1 7 16,-1 1 11-16,-8 4 28 15,0 6 33-15,-3 3-14 16,0 4-26-16,0 3-13 0,0 0-1 16,-6 3-3-1,-2 14-3-15,4 2 1 0,1 4-4 16,3 4-8-16,0-5 0 15,3 1-1-15,12-6-44 16,0 0-60-16,-1-7-91 16,8-10-116-16,-8 0-390 15,-2 0-376-15</inkml:trace>
  <inkml:trace contextRef="#ctx0" brushRef="#br0" timeOffset="133253.6449">15974 11365 971 0,'0'0'1094'0,"0"0"-966"15,0 0 8-15,0 0 54 16,0 0 24-16,0 0-90 16,0 0-58-16,9 8-24 15,0 19 15-15,4 13-13 16,4 6-8-16,-1 8-12 15,0 0-3-15,4 6-10 16,-4-6-5-16,4-8-6 16,-7-6 0-16,-1-11-1 15,-3-3-22-15,-1-9-20 16,-1-7-38-16,-4-3-68 0,0-7-114 16,-3 0-252-16,3-7-499 0</inkml:trace>
  <inkml:trace contextRef="#ctx0" brushRef="#br0" timeOffset="133524.4981">16269 11325 1485 0,'0'0'369'15,"0"0"-234"-15,0 0 72 16,0 0 40-16,0 0 4 15,0 0-79-15,-7 101-55 16,7-51-31-16,0 7-29 0,0 2-19 16,6 0-16-16,1-2-7 15,3-8-9-15,3-5-6 16,-3-9 0-16,-1-7-1 16,-2-6-37-16,-1-9-28 15,1-3-59-15,-3-10-134 16,-1 0-124-16,0-4-650 0</inkml:trace>
  <inkml:trace contextRef="#ctx0" brushRef="#br0" timeOffset="133764.5863">16362 11636 977 0,'0'0'664'0,"0"0"-496"16,0 0 123-16,0 0-21 15,0 0-59-15,0 0-63 16,0 0-24-16,-112-4-36 16,66 1-36-16,-2 0-22 15,-8-4-16-15,4 3-13 16,9-2-1-16,9 6 0 16,11 0-63-16,12 0-125 15,11 3-131-15,13 7-343 16,11-3-172-16</inkml:trace>
  <inkml:trace contextRef="#ctx0" brushRef="#br0" timeOffset="134179.2355">16444 11728 1041 0,'0'0'692'0,"0"0"-610"16,0 0 133-16,0 0-19 15,0 0-76-15,88 2-65 16,-72-2-26-16,1 0-10 16,-5-2-17-16,-1-1-2 15,-3-1-8-15,-4-2 0 0,-4 2-4 16,0-2 0-16,0-1 12 15,-9 3 18-15,-8-5 7 16,-7 2 14-16,0 0 33 16,-9 0 12-16,0 2 26 15,8 5-10-15,-1 0-30 16,9 5-35-16,8 13-11 16,6 1-8-16,3 8-4 15,6-1-3-15,17 4-9 16,9-3-1-16,4-2-75 15,-2-5-66-15,15 0-85 16,-12-10-142-16,-5-3-462 0</inkml:trace>
  <inkml:trace contextRef="#ctx0" brushRef="#br0" timeOffset="134592.4798">16714 11655 1698 0,'0'0'273'15,"0"0"-182"-15,0 0 93 16,0 0-6-16,0 0-49 16,0 0-23-16,-3 73-26 15,6-44-23-15,9 4-29 16,-2-4-17-16,7 1-5 16,-5-3 0-16,1-4-6 0,-3-6 2 15,0-4-2-15,-6-6 1 16,-1-4-1-16,-3-3 1 15,0 0 12-15,0-10-13 16,0-9-18-16,0-5 10 16,0-6 8-16,0-3-1 15,0-6 1-15,0-4 0 16,0 3 1-16,0 3 1 16,0 9 28-16,6 7 19 15,-3 8-10-15,3 10-24 16,1 3-15-16,5 0-1 15,5 0-6-15,-1 9-13 16,5 2-38-16,-5 2-48 16,0 3-98-16,3 0-183 15,-5-5-328-15,-3-4-320 0</inkml:trace>
  <inkml:trace contextRef="#ctx0" brushRef="#br0" timeOffset="134821.8713">17048 11685 674 0,'0'0'1061'15,"0"0"-832"-15,0 0 46 16,0 0 10-16,0 0-13 16,0 0-101-16,0 0-74 15,7 82-51-15,2-55-25 16,5 0-15-16,1-2-6 0,-3-1-10 15,3-4-41-15,-3-7-40 16,-4-4-44-16,-3-6-112 16,-4-3-287-1,-1 0-482-15</inkml:trace>
  <inkml:trace contextRef="#ctx0" brushRef="#br0" timeOffset="135024.0699">17109 11548 1549 0,'0'0'542'16,"0"0"-470"-16,0 0 104 15,0 0 36-15,0 0-59 0,0 0-106 16,0 0-47 0,-4 7-6-16,9 10-161 0,-2 0-220 15,0-4-557-15</inkml:trace>
  <inkml:trace contextRef="#ctx0" brushRef="#br0" timeOffset="135481.4933">17256 11728 1844 0,'0'0'390'0,"0"0"-265"0,0 0 56 15,0 0-16-15,0 0-43 16,41 86-47-16,-30-61-38 16,-2-4-23-16,-2-1-13 15,-1-7 8-15,-2-1-9 16,-1-5-1-16,-1-4-8 16,-2-3-10-16,0 0-13 15,0 0-12-15,3-10 30 16,1-2-14-16,7-5 4 15,1-6 5-15,1-1 2 16,4-4 10-16,-1-2 5 16,2-4 2-16,-3 8 0 15,0 0 11-15,-6 9 21 16,1 4 9-16,-2 9-14 16,-5 4 3-16,0 0-11 0,0 3-4 15,-3 14 3-15,0 6 0 16,0 4 0-16,0 2-11 15,0 1-5-15,0-3-1 16,3-1-1-16,-3-3 0 16,3-6-56-16,1-4-53 15,-3-3-117-15,1-3-281 16,1-5-122-16</inkml:trace>
  <inkml:trace contextRef="#ctx0" brushRef="#br0" timeOffset="135996.2761">17759 11711 1530 0,'0'0'519'0,"0"0"-402"16,0 0 106-16,0 0 10 16,0 0-60-16,0 0-70 15,-94-6-49-15,77 18-25 16,5 1-13-16,-2 4-7 15,10 0-7-15,4 3-1 16,0-3-1-16,0-2 0 16,8-1-13-16,5-3-23 15,-1-2-12-15,5-6-11 16,2 0-17-16,-2-3-4 0,6 0 0 16,-7-6 41-16,2-5 26 15,-1-5 13-15,-3-3 1 16,-2-3 29-16,2 0 23 15,-8-1 20-15,-3 7 27 16,0 3-21-16,-3 3-14 16,0 3-19-16,0 7-9 15,0-3-13-15,0 3-6 16,0 0-11-16,3 10-6 16,3 7-1-16,4 11 1 15,4 5 1-15,5 7-1 16,4 8 5-16,-1 3-5 15,5 3 0-15,-4 5 1 16,3-5-1-16,-8-2 0 0,-4-6 0 16,-7-9-1-16,-7-7 0 15,-11-12-5-15,-17-11-7 16,-34-7-15-16,-40-6-100 16,11-11-376-16,1-2-1129 0</inkml:trace>
  <inkml:trace contextRef="#ctx0" brushRef="#br0" timeOffset="139392.5737">4884 13518 643 0,'0'0'882'0,"0"0"-694"16,0 0-51-16,0 0 123 16,0 0-33-16,0 0-87 15,0 0-44-15,11-4-5 16,-11 4 3-16,0 0-15 16,0 10-15-16,0 4 5 15,0 9-31-15,0 6-22 16,3 1-7-16,-2 2-7 15,1-1-1-15,1-1 0 16,-3-4 0-16,0-2-1 0,0-5 0 16,0-3 1-1,0-5-1-15,0-5 0 0,0-2 0 16,0-1 0-16,0-3 0 16,0 0 1-16,0 0 8 15,0 0-3-15,0 0-6 16,0-10-6-16,3-4-7 15,4-5 12-15,-1-2 0 16,0-4 0-16,0 1 1 16,3-2-6-16,0 7 5 15,0-2 0-15,-3 2 0 16,4-1-1-16,1 3 2 16,-2 3 0-16,0-4-1 15,4 1 0-15,2 3-6 16,0 1-7-16,-3 0 7 0,-2 6 5 15,1 0-5-15,-5 5 5 16,-3-1 2-16,0 3 0 16,0 0 0-16,1 0 0 15,-4 0 0-15,0 0-1 16,3 0 1-16,0 0 11 16,0 3-4-16,3 4 1 15,-3 2 5-15,3 1-5 16,-3 6 4-16,3-2 2 15,-3 3-2-15,0 1-3 16,0-1-8-16,-3-3 0 16,0 2 0-16,0-2 10 0,0 2 2 15,0-2 4-15,0-2-4 16,0 1 1-16,0-2 2 16,-3-1-1-16,0 3-3 15,0-3-6-15,1 0-4 16,-2-1-1-16,1-2 5 15,2 2-6-15,-1-5 2 16,-1 3-1-16,0-4-1 16,3 3 1-16,0-5-1 15,0-1 0-15,0 0-22 16,0 0-26-16,0 0-35 16,0 0-59-16,0 0-171 15,0-10-513-15,3 0-779 0</inkml:trace>
  <inkml:trace contextRef="#ctx0" brushRef="#br0" timeOffset="139809.0141">5475 13686 1333 0,'0'0'616'0,"0"0"-510"16,0 0 58 0,0 0 28-16,0 0-65 0,0 0-63 15,0 0-17-15,78 0 8 16,-56 3-16-16,-1 1-16 16,0-1-9-16,3 1-12 15,-2-4 4-15,-1 0-6 16,-6 0-1-16,1 3-28 0,-2-3-40 15,-2 0-44-15,-2 0-62 16,-4 0-189-16,-6 0-390 0</inkml:trace>
  <inkml:trace contextRef="#ctx0" brushRef="#br0" timeOffset="140150.9509">5632 13593 884 0,'0'0'644'15,"0"0"-607"-15,0 0 15 0,0 0 192 16,0 0 15-16,0 0-102 16,0 0-37-16,0-16-27 15,-2 16 4-15,2 0 14 16,-3 0-11-16,3 0-17 15,-3 7-15-15,0 12 22 16,-1 2-24-16,1 7-32 16,0-1-20-16,3 3-13 15,0 0-1-15,0-6-1 16,0 1-35-16,0-4-60 16,3-1-113-16,0-3-297 15,-3-8-655-15</inkml:trace>
  <inkml:trace contextRef="#ctx0" brushRef="#br0" timeOffset="141338.7824">6591 13379 1111 0,'0'0'321'15,"0"0"-242"-15,0 0 27 16,0 0 125-16,0 0-7 16,0 0-76-16,0 0-46 15,0-6-10-15,0 9 33 0,0 10 14 16,-3 3-29-16,-6 4-14 15,-4 5-20-15,1 2-19 16,-6 3-20-16,0 1-16 16,0 2-9-16,-1 0-5 15,1-3-6-15,0 0 5 16,3-5-5-16,0-1 0 16,3-2-1-16,0-2 1 15,5 0 0-15,-2-6-1 16,6-1 0-16,-2-3 0 15,2-3-27-15,0-4-34 16,3 0-19-16,0-2-48 0,0 2-36 16,0-3-58-16,0 0-163 15,0 0-340-15,0-3-396 0</inkml:trace>
  <inkml:trace contextRef="#ctx0" brushRef="#br0" timeOffset="141958.9293">6318 13415 189 0,'0'0'790'16,"0"0"-587"-16,0 0-28 0,0 0 44 15,0 0 72-15,0 0-42 16,0 0-56-16,-3-22-37 15,3 22-19-15,0 0 9 16,0 0-22-16,0 0-38 16,0 0-32-16,0 0-15 15,3 3 4-15,5 6 16 16,-1 5-13-16,2 5-17 16,0 2-4-16,4 4 4 15,1 9-10-15,5-1 1 16,4 3-13-16,2 4-6 0,2-1-1 15,1-2 0-15,-1-1-20 16,1-3-38-16,-1 4-83 16,-4-7-200-16,-7-8-847 0</inkml:trace>
  <inkml:trace contextRef="#ctx0" brushRef="#br0" timeOffset="144143.8308">6985 13634 443 0,'0'0'685'0,"0"0"-420"16,0 0-114-16,0 0 67 15,0 0 39-15,0 0-69 16,0 0-60-16,-3-16-27 16,3 16-27-16,0 0-16 0,3 0 14 15,6 0 7-15,4 0 0 16,4 0-10-16,5 2-19 16,11 2-30-16,6-4-11 15,4 0-9-15,2 3-1 16,0-3-16-16,-2 0-10 15,0 3-10-15,0 0 0 16,-4-2 2-16,0 2 10 16,-3-3 15-16,1 3 2 15,0-3 8-15,-4 4-1 16,0-4 1-16,0 3-8 16,-2-3-4-16,-4 0-3 15,-2 0-10-15,-5 0 6 16,-4 0-2-16,-2 0 9 15,-8 0 12-15,1 0 0 16,-4 0 1-16,0 0 14 0,-3 0 9 16,0 0 7-16,0 0-9 15,0 0-11-15,0 0 1 16,0 0-5-16,0-3-6 16,-3-1 0-16,-3-2 0 15,-4-1 1-15,-1-2-1 16,-1-2-1-16,-4-1 1 15,-2 0-1-15,0 2 1 16,-3-2-1-16,-4 2 0 0,2 0 0 16,1 3 1-1,1-3 0-15,3 4 1 0,5 2-1 16,4 1 8-16,4 3-8 16,2 0 5-16,3 0 2 15,0 0-2-15,0 0 1 16,0 0 2-16,0 0 5 15,0 0-7-15,0 0-1 16,0 0-5-16,0 0-1 16,3 0 0-16,5 0 1 15,8 7 0-15,-1 0 1 16,9 3-1-16,1 0-1 16,-2-2-1-16,4 3-5 15,-2-4 0-15,-1 2 0 16,-2-2-4-16,-4-1-7 0,-3 1 1 15,-3-3 7 1,-6 2 0-16,0 2 8 0,-6-3-7 16,0 2 7-16,0 3 1 15,-3 3 5-15,-12 3 11 16,-9-2 12-16,-4 3 4 16,-5-1-17-16,-3 1-15 15,-19 9-23-15,7-3-221 16,5-3-859-16</inkml:trace>
  <inkml:trace contextRef="#ctx0" brushRef="#br0" timeOffset="145740.6505">8583 13362 682 0,'0'0'685'0,"0"0"-606"16,0 0-44-16,0 0 71 15,0 0 71-15,0 0-16 16,0 0-9-16,12-3-5 15,-12 3 6-15,3 0-21 16,-3 0-12-16,0 3-8 0,0 8-3 16,0 5-13-1,-9 3-24-15,-9 8-11 0,-3 3-12 16,-3 0-11-16,-1 3-7 16,-2 0-8-16,2-4-10 15,-2 4 1-15,6-6-5 16,0-1-2-16,3-2-1 15,0-1-5-15,6-3-1 16,2-5 0-16,1-4 0 16,6-5-1-16,0 1-17 15,1-7-24-15,2 0-22 16,0 0-39-16,0 0-96 16,0-10-175-16,0-3-637 0</inkml:trace>
  <inkml:trace contextRef="#ctx0" brushRef="#br0" timeOffset="146159.9797">8310 13314 1227 0,'0'0'357'16,"0"0"-265"-16,0 0 48 15,0 0 175-15,0 0-47 16,0 0-84-16,0 0-23 0,0-11-24 16,0 11-53-16,0 6-33 15,0 12 4-15,0 5 15 16,3 10-17-16,3 2-13 15,7 9-8-15,2-2-13 16,6 5-4-16,4-3-13 16,1 1-1-16,1-2-1 15,1-3 0-15,-1-4 0 16,-5-3 0-16,-5-6-1 16,-4-7-29-16,-4-8-24 15,-6-2-28-15,-3-10-66 0,0 0-231 16,0 0-826-16</inkml:trace>
  <inkml:trace contextRef="#ctx0" brushRef="#br0" timeOffset="146777.6921">8880 13112 32 0,'0'0'853'0,"0"0"-580"16,0 0-70-16,0 0-17 16,0 0 16-16,0 0-13 15,0 0-22-15,3-12-45 16,-6 14 26-16,-6 8 11 15,-5 3-31-15,1 1-1 16,1 5-26-16,-1 0-30 16,-1-2-28-16,1 3-17 15,1-1-16-15,0-2-8 16,0 1-1-16,3-3-1 0,3-1-12 16,3-8-40-16,0 3-39 15,0-5-62-15,3-4-46 16,0 0-155-16,0 0-490 15</inkml:trace>
  <inkml:trace contextRef="#ctx0" brushRef="#br0" timeOffset="147077.9619">8717 13108 985 0,'0'0'527'16,"0"0"-469"-16,0 0 67 0,0 0 127 16,0 0-41-16,0 0-75 15,0 0-32-15,0-6 14 16,0 12 16-16,1 4-8 16,6 4-29-16,3 2-15 15,-1 4-33-15,3 3-23 16,0 0-14-16,0 0-11 15,0 0-1-15,1-3-6 16,-2-3-47-16,-1-2-56 16,-4 2-107-16,-3-3-259 15,-3-7-338-15</inkml:trace>
  <inkml:trace contextRef="#ctx0" brushRef="#br0" timeOffset="147346.6585">8890 13214 962 0,'0'0'825'0,"0"0"-697"16,0 0 112 0,-88-23 17-16,52 20-107 0,-5 3-102 15,-31 6-48-15,11 8-112 16,1-1-774-16</inkml:trace>
  <inkml:trace contextRef="#ctx0" brushRef="#br0" timeOffset="148744.8829">9081 13525 403 0,'0'0'1012'0,"0"0"-679"16,0 0-132-16,0 0 20 15,0 0 14-15,0 0-56 0,0 0-56 16,30-7-35-1,-3 7-8-15,4 0-27 0,8 0-20 16,3 0-21-16,1 0-12 16,-4 0-8-16,-7 0-35 15,-3 0-57-15,-14 0-76 16,-3 3-41-16,-12 1-262 16,0-1-105-16,-10-3-167 0</inkml:trace>
  <inkml:trace contextRef="#ctx0" brushRef="#br0" timeOffset="149030.4463">9299 13442 1347 0,'0'0'582'16,"0"0"-508"-16,0 0 76 15,0 0 107-15,0 0-62 16,0 0-76-16,0 0-37 16,0-3-26-16,0 16-6 15,6 7 21-15,0 6-35 16,1 4-18-16,-6 3-17 16,3-1-1-16,-4 2-13 15,0-2-89-15,0 2-174 16,0-4-420-16,0-10-591 0</inkml:trace>
  <inkml:trace contextRef="#ctx0" brushRef="#br0" timeOffset="149661.2608">9685 13472 1846 0,'0'0'374'16,"0"0"-269"-16,0 0 40 15,0 0 38-15,0 0-81 16,0 0-58 0,0 0 0-16,29 46-7 0,-22-19-9 15,-1 5-1-15,-3 4-7 16,0-2-13-16,-2-5-5 16,-1 1-2-16,0-7 1 15,0-4-1-15,0-4-1 16,-3-6-5-16,2-6 5 15,-2 1-10-15,3-4 2 16,0 0-3-16,0-11 5 0,4-9-24 16,9-8 5-16,3-6 20 15,0-2 5-15,4-7-6 16,-4 1-1 0,1 2 7-16,-4 6 1 0,-4 8-1 15,0 3 1-15,0 6 11 16,3 4 1-16,-3 6 6 15,-3 0 7-15,4 2-1 16,-1 5 4-16,-1 0 1 16,2 0-7-16,-4 12 7 15,3 8 5-15,-6 7 0 16,0 3 19-16,-3 6-11 16,0-3-12-16,0 3-11 0,-3-3 1 15,0-3-13-15,0-1-7 16,-3 2-34-16,3-6-119 15,0-8-453-15</inkml:trace>
  <inkml:trace contextRef="#ctx0" brushRef="#br0" timeOffset="158481.9009">10841 13573 876 0,'0'0'644'16,"0"0"-547"-16,0 0 20 15,0 0 144-15,0 0-4 16,0 0-96-16,0 0-58 15,0 0-32-15,7 0-5 0,3 0 13 16,5 0-8-16,9 0-12 16,4 0-19-16,14 0-19 15,10 0-15-15,20 0-5 16,19 0 0-16,-6 0-1 16,-8 0 0-16,-8 2-1 15,-21 3-9-15,7-2-5 16,-3-2 7-16,-16 2-6 15,-9 0-7-15,-12 0-9 16,-9-3-5-16,-6 0-56 16,0 0-1-16,-9 0-39 15,-24 0-146-15,5 0-227 16,-2 2-99-16</inkml:trace>
  <inkml:trace contextRef="#ctx0" brushRef="#br0" timeOffset="158818.8509">10939 13703 1038 0,'0'0'625'0,"0"0"-510"15,0 0-35-15,0 0 147 16,0 0-10-16,110-3-80 0,-62-1-62 16,7-2-18-16,8 2-5 15,7-3-4-15,3-3-16 16,-3 5-8-16,-1 0-3 16,-8-1-4-16,-12 3-8 15,-16 3-8-15,-8-3 0 16,-11 0 0-16,-8 3-1 15,-6-1-11-15,0-2-34 16,0 0-48-16,-6 0-112 16,-5 3-318-16,2-4-188 0</inkml:trace>
  <inkml:trace contextRef="#ctx0" brushRef="#br0" timeOffset="159152.038">11610 13435 1744 0,'0'0'297'15,"0"0"-217"-15,0 0 38 16,0 0 83-16,0 0-51 16,0 0-77-16,0 0-25 15,42 27-20-15,-15-7-11 16,4 2-16-16,5-2 5 15,-3 4-6-15,1-4-1 16,-3-1 0-16,-8 1 0 0,-7-3 0 16,-10-1-10-1,-6-3 5-15,-3 0 2 0,-19 0 4 16,-8 1 22-16,-6-1 20 16,-3 0-24-16,2-3-9 15,0 0-9-15,4 6-34 16,12-3-194-16,6-6-576 0</inkml:trace>
  <inkml:trace contextRef="#ctx0" brushRef="#br0" timeOffset="159671.3503">12756 13385 1824 0,'0'0'387'16,"0"0"-289"-16,0 0 14 0,0 0 85 16,0 0-28-16,0 0-83 15,0 0-36-15,3 0-17 16,-15 15 6-16,-6 10 24 15,0 5-23-15,-8 4-11 16,3 7 2-16,-6 0-5 16,6 2-11-16,-3 0-8 15,4-4-6-15,-2-2-1 16,2-5 1-16,2-2-1 16,4-6-1-16,4-4-7 15,3-8-22-15,1-2-16 0,5-6-35 16,3-1-67-1,0-3-149-15,0-4-273 0,0-12-669 16</inkml:trace>
  <inkml:trace contextRef="#ctx0" brushRef="#br0" timeOffset="159977.4663">12483 13408 1187 0,'0'0'836'0,"0"0"-764"16,0 0-46-16,0 0 147 15,0 0 73-15,0 0-81 16,0 0-60-16,0-10-14 0,0 10-25 16,3 4-20-16,1 13 2 15,0 9 10-15,6 11-16 16,2 5-13-16,7 5-13 15,8 2-10-15,5 0-5 16,6-2-1-16,5-4-7 16,-4-7-26-16,-3-6-27 15,-10-4-51-15,-10-6-146 16,-6-3-132-16,-10-11-507 0</inkml:trace>
  <inkml:trace contextRef="#ctx0" brushRef="#br0" timeOffset="160411.2431">13178 13023 1430 0,'0'0'314'15,"0"0"-197"-15,0 0 110 16,0 0 2-16,0 0-66 15,0 0-65-15,0 0-31 16,0-11-28-16,-6 18-23 16,-7 7 46-16,-6 8 39 15,-1 3-56-15,-7 3-27 16,5-2-11-16,-3 1-6 16,5-4-1-16,0 1-26 15,10-4-86-15,1-1-113 16,2-4-281-16,7-7-267 0</inkml:trace>
  <inkml:trace contextRef="#ctx0" brushRef="#br0" timeOffset="160636.3412">13038 13033 1024 0,'0'0'980'0,"0"0"-868"15,0 0-70-15,0 0 60 16,0 0 55-16,0 0-17 16,0 0-45-16,21 75-29 15,-9-49-36-15,4 1-12 16,-6-1-8-16,4-2-10 16,-2-5-20-16,-3 1-91 0,-4-8-103 15,-2 0-326 1,-1-6-144-16</inkml:trace>
  <inkml:trace contextRef="#ctx0" brushRef="#br0" timeOffset="160824.362">13211 13112 1356 0,'0'0'720'15,"0"0"-624"-15,0 0 125 16,0 0 48-16,-106 0-78 15,76 0-103-15,-4 3-64 0,7 1-24 16,3 5-17-16,-5 2-134 16,12 1-366-16,5-5-624 15</inkml:trace>
  <inkml:trace contextRef="#ctx0" brushRef="#br0" timeOffset="161755.2409">13357 13604 1151 0,'0'0'351'0,"0"0"-209"15,0 0 45-15,0 0 81 16,0 0-49-16,0 0-77 16,0 0-23-16,-10-1 3 15,26 1-25-15,8 0-21 16,5 0-22-16,12 0-33 16,4 0-15-16,5 1-6 0,5 2 0 15,7-3-1 1,-1 3-23-16,0 0-6 15,-1-2 5-15,-5-1-4 0,-10 0 1 16,-6 0-7-16,-10 0 3 16,-6 0 20-16,-11 0 12 15,-5 0-1-15,-6-4-3 16,-1-2 4-16,0-1 9 16,-5 0-9-16,-10-3-6 15,-3 1 5-15,-3-1 1 16,-1 0 1-16,1 3-1 15,3-3 1-15,0 4-1 16,3-1 1-16,5 4 1 0,4-1 8 16,-1 1-1-1,7 3 8-15,0 0-3 0,0 0-14 16,4 0 6-16,5 3-3 16,10 7-1-16,2 0 8 15,3 7-8-15,3-3-1 16,-2 4 0-16,-1-1 0 15,-6 1 1-15,0-2 4 16,-9 0 4-16,-2 0 4 16,-7-3-14-16,0-2-6 15,-16 2-7-15,-11-6 7 16,-34 2-117-16,5-2-251 16,4-7-709-16</inkml:trace>
  <inkml:trace contextRef="#ctx0" brushRef="#br0" timeOffset="164472.9332">14740 13327 580 0,'0'0'378'16,"0"0"-281"-16,0 0-58 16,0 0 55-16,0 0 35 15,0 0-60-15,0 0-31 16,52-30 9-16,-47 27-2 16,0 3 19-16,-2 0 42 15,0-1 31-15,1 1 23 16,-4 0-16-16,0 0-6 0,0 0-22 15,0 0-38-15,0 1-9 16,0 12 29-16,-10 7-12 16,-1 3-1-16,-7 6-19 15,-3 4-3-15,-1 0-18 16,-4 4-12-16,4 2-15 16,-1-2 1-16,3 0-9 15,-2-2-2-15,5-2-8 16,2-7 0-16,1-2 0 15,4-7 0-15,4-1-1 16,-1-7-7-16,4-5-14 16,0 0-47-16,3-2-56 15,0-2-69-15,0 0-84 0,0-6-246 16,0-5-315-16</inkml:trace>
  <inkml:trace contextRef="#ctx0" brushRef="#br0" timeOffset="164849.3154">14555 13283 1058 0,'0'0'365'15,"0"0"-236"-15,0 0 41 16,0 0 133-16,0 0-29 0,0 0-91 16,0 0-41-16,0-9-22 15,0 9-43-15,0 13-18 16,0 7 41-16,6 9-21 16,-2 8-28-16,5 2-14 15,8 8-14-15,1 1-7 16,9 0-8-16,2 0-7 15,7-4-1-15,3-8-6 16,-6-6-36-16,-7-8-46 16,-4-5-39-16,-6-6-115 15,-10-9-305-15,-3-2-754 0</inkml:trace>
  <inkml:trace contextRef="#ctx0" brushRef="#br0" timeOffset="171198.247">15146 13548 884 0,'0'0'137'15,"0"0"-79"-15,0 0 45 16,0 0 379-16,0 0-252 15,0 0-26-15,9 5-22 16,-3-5-16-16,-2 0-42 16,3 2-16-16,3 1-17 15,2 0-23-15,1 0-17 16,3 1-26-16,10-1-11 16,1-1-8-16,5 2-6 15,7-1 1-15,3-3-1 16,0 3-7-16,-6-3-17 15,-10 1-19-15,-6-1-14 16,-8 0-62-16,-8 0-66 0,-4-1-123 16,-1-5-418-1,-8 0-302-15</inkml:trace>
  <inkml:trace contextRef="#ctx0" brushRef="#br0" timeOffset="171597.26">15282 13452 1194 0,'0'0'361'0,"0"0"-195"16,0 0 121-16,0 0-9 15,0 0-94-15,0 0-71 0,0 0 6 16,19 52-13 0,-13-26-52-16,0 5-30 0,2 1-24 15,2 5-11-15,-4-10-216 16,-3-5-682-16</inkml:trace>
  <inkml:trace contextRef="#ctx0" brushRef="#br0" timeOffset="172586.741">16229 13260 639 0,'0'0'785'0,"0"0"-684"16,0 0 20-16,0 0 132 16,0 0-22-16,0 0-49 15,0 0-62-15,24-23-31 16,-24 23-25-16,0 0 0 15,0 0-1-15,0 0-24 16,-3 6-4-16,-14 8 21 16,1 6-1-16,-10 6-15 15,0 4-14-15,-7 9-10 0,0 1-4 16,2 6-11-16,1-3 0 16,8 1 0-16,9-5-1 15,6 0 1-15,7-9-1 16,2-3 0-16,16-1-1 15,2-9 1-15,9-1-1 16,-4-7-17-16,8-5-5 16,-4-4 2-16,-1 0-6 15,-1 0 10-15,-7-12 11 16,-8-5 6-16,-4-3 0 16,-8-4 0-16,-11-8-1 15,-15-2 1-15,-16-8 14 16,-13-5 10-16,-17-8-9 0,-22-12 2 15,-19-3-8-15,5 8-9 16,25 19 0-16,29 17-1 16,29 16-17-16,5 6-170 15,7 1-456-15,10 3-718 0</inkml:trace>
  <inkml:trace contextRef="#ctx0" brushRef="#br0" timeOffset="185349.0471">10367 10840 595 0,'0'0'382'0,"0"0"0"0,0 0-145 15,0 0 11-15,0 0 23 16,6 0-48-16,-3 0-60 15,-2 0-18-15,2 0-26 16,1 0-29-16,2 0-23 16,-3 0-10-16,4 0-24 15,-4 3-14-15,3 9-13 16,0 8 0-16,-3 6 4 16,0 2 4-16,-3 4-8 15,0 4-5-15,0-5-1 0,0-2 0 16,0-2-1-1,0-4-33-15,0-7-26 0,0-3-60 16,0-6-66-16,0-7-98 16,0-1-283-16,12-15-78 15,0 0-517-15</inkml:trace>
  <inkml:trace contextRef="#ctx0" brushRef="#br0" timeOffset="185615.6837">10549 10839 358 0,'0'0'1104'15,"0"0"-933"-15,0 0 89 16,0 0-26-16,0 0 11 0,0 0-79 16,0 0-84-16,36-27-34 15,-36 44 16-15,0 5 46 16,0 8-17-16,0 4-41 15,0 0-20-15,0-2-17 16,0 1-8-16,0-6-7 16,0-4-1-16,-3 0-12 15,-1-6-64-15,-2-7-68 16,3-1-83-16,0-9-263 16,-1 0-262-16,3-9-422 0</inkml:trace>
  <inkml:trace contextRef="#ctx0" brushRef="#br0" timeOffset="185820.4454">10448 10968 819 0,'0'0'955'15,"0"0"-779"-15,0 0-13 16,0 0 41-16,0 0-73 15,0 0-70-15,101 6-61 16,-68-2-4-16,0-4-205 16,-9 0-433-16,-8 0-607 0</inkml:trace>
  <inkml:trace contextRef="#ctx0" brushRef="#br0" timeOffset="186193.2842">10698 10981 1472 0,'0'0'252'16,"0"0"-179"-16,0 0 53 16,0 0-2-16,98 4-56 15,-79-4-48-15,-3 0-9 16,-6 0-5-16,-3-1 1 15,-4-5 6-15,-3 4 18 16,0-3 18-16,-10 2-12 0,-3-1-25 16,-6 1-5-16,-5 0 8 15,-4 3 19-15,5 0 21 16,-2 0 15-16,4 0-2 16,6 10 9-16,2 3-23 15,2 3-20-15,8-2-4 16,3 3-9-16,0 1-13 15,6-4-8-15,15 0-70 16,3-5-70-16,22-9-188 16,-7 0-405-16,-3 0-429 0</inkml:trace>
  <inkml:trace contextRef="#ctx0" brushRef="#br0" timeOffset="186644.0392">10976 10961 712 0,'0'0'999'0,"0"0"-746"16,0 0-130-16,0 0 37 15,0 0-23-15,0 0-30 16,0 0-18-16,-93 6 1 16,71 8-14-16,-1 6-29 15,6 3-14-15,5-3-18 16,3 0-14-16,5-4-1 15,4 1 0-15,0-7-1 16,13 0 1-16,2-8-8 0,9-2-20 16,1 0-27-1,-1-2-20-15,1-11-17 0,-5-1 20 16,2-6 17 0,-9 3 27-16,4-3 10 0,-8 4 18 15,-3 3 5-15,-2 3 38 16,-1 4 44-16,-3 3 41 15,0 3-40-15,0 0-41 16,0 0-23-16,0 0-18 16,0 9 5-16,0 4-10 15,0 4 11-15,3 2-12 16,8-2-37-16,-2-1-52 16,1-2-99-16,2-10-168 15,-3-1-383-15,0-3-326 0</inkml:trace>
  <inkml:trace contextRef="#ctx0" brushRef="#br0" timeOffset="186977.0963">11167 10918 766 0,'0'0'836'0,"0"0"-581"15,0 0-127-15,0 0 14 16,0 0 34-16,0 0-35 15,0 0-61-15,0 90-33 16,3-63-20-16,3-5-12 16,0-3-6-16,3-2-2 0,-2-7 2 15,0-6-7-15,3-1 8 16,-1-3-1-16,4-3 0 16,0-10-9-16,4-5 0 15,-2-4-8-15,1-4 8 16,-2-1-6-16,-1 2-5 15,-4 3 10-15,-6 7-1 16,-3 1-21-16,0 8 21 16,0 2-41-16,-12 1-110 15,-1 3-330-15,3 0-140 16,3 0-506-16</inkml:trace>
  <inkml:trace contextRef="#ctx0" brushRef="#br0" timeOffset="187454.0293">11390 10922 1270 0,'0'0'702'0,"0"0"-554"16,0 0 50-16,0 0-57 15,0 0-73-15,0 0-37 16,0 0 19-16,7 36-25 15,-4-20-16-15,0 1-8 16,3 0 1-16,-2-7-2 16,2 0-9-16,-3-5-10 15,3-2 5-15,0-3 2 0,2 0 11 16,5-6-5-16,-1-6-14 16,4-2 7-16,1-3 4 15,2-3 3-15,-1 0 6 16,0 2 0-16,-8 1 0 15,-1 6 15-15,-5 2 46 16,0 6 2-16,-4 3-22 16,0 0-26-16,0 2-14 15,0 9 11-15,-5 9 9 16,2 2-4-16,1 5-6 16,2 3-5-16,0 4-5 15,10-2 8-15,-1-2-7 16,-2-1-1-16,-7-3 1 0,0-5-1 15,-10-2 0-15,-20-6 7 16,-12-3-8-16,-40-10-3 16,12 0-196-16,2-5-660 0</inkml:trace>
  <inkml:trace contextRef="#ctx0" brushRef="#br0" timeOffset="197125.5507">15922 13854 570 0,'0'0'364'0,"0"0"-153"16,0 0-84-16,0 0-82 16,0 0-29-16,0 0-4 15,9-9 490-15,-9 9-327 16,0 0-120-16,0 0-39 16,0 0 36-16,0 0 24 15,3 0-21-15,4 0-13 16,0 0-2-16,7 0-14 15,7 0-11-15,2 0-13 16,10 0-2-16,5 1-6 0,8 1-12 16,-1 1 2-16,0 1-8 15,-5 2-14-15,-4 1 1 16,-10-1-13-16,-7-2-58 16,-9 2-102-16,-10-2-93 15,0-1-288-15</inkml:trace>
  <inkml:trace contextRef="#ctx0" brushRef="#br0" timeOffset="197488.2929">15922 13914 1126 0,'0'0'276'0,"0"0"-202"16,0 0-30-16,0 0 71 15,91 1 28-15,-60 5-39 16,8-2-63-16,5-2-41 0,3 5-15 16,-1-1-54-16,-7-1-2 15,-3 0 2-15,-10-1-17 16,-10 2-116-16,-9-2-108 16,-7 0-504-16</inkml:trace>
  <inkml:trace contextRef="#ctx0" brushRef="#br0" timeOffset="197787.472">15941 13954 1122 0,'0'0'358'0,"0"0"-233"16,0 0-45-16,0 0 85 15,0 0-36-15,78 0-54 16,-32 0-52-16,2 3-15 16,1 0-8-16,-7 1-19 15,-3 0-30-15,-11-1-47 16,-7 3-75-16,-21-3-132 15,0 1-187-15,-3-1-276 0</inkml:trace>
  <inkml:trace contextRef="#ctx0" brushRef="#br0" timeOffset="198023.0425">15944 14003 1007 0,'0'0'382'16,"0"0"-272"-16,0 0-81 16,94 4 18-16,-51 0 49 0,6 1-92 15,25 2-4 1,-13-1-217-16,-11-2-481 0</inkml:trace>
  <inkml:trace contextRef="#ctx0" brushRef="#br0" timeOffset="206155.7645">1627 15687 87 0,'0'0'919'0,"0"0"-851"16,0 0-41-16,0 0 3 16,0 0 101-16,0 0-30 15,-1 0-56-15,1 0 22 16,0 0 23-16,-2 0 41 0,2 0 15 15,0 0 1-15,0 0-17 16,0 0-30-16,0 0-20 16,0 0-20-16,0 0-15 15,0 0-22-15,2 0-10 16,7 0 11-16,7 0 4 16,4 0-10-16,-1 0-9 15,3 0-8-15,-2 0 0 16,2 0 0-16,-4 0 0 15,3 0 0-15,0 0 0 16,-2 0 0-16,4 0 0 16,2 0 0-16,0 1-1 15,2 2-1-15,3-3-5 0,0 0-2 16,-2 3-2 0,2-3-8-16,-3 0 6 0,-3 0-1 15,-2 0-12-15,-7 3-2 16,0-1 6-16,-6 0 14 15,1 1-1-15,-1-3 7 16,-1 0 0-16,5 1 1 16,1-1 0-16,1 0-12 15,1 0-19-15,2 0-43 16,-3 0-16-16,-3 0 9 16,-2-1 11-16,-4 1 11 15,-3 0 41-15,-1 0 18 0,-2 0 0 16,0 0 9-16,0 0 4 15,0 0 4-15,0-3-7 16,1 3-9-16,2 0-1 16,-1 0 1-16,1-2 0 15,-3 0-1-15,0 2 1 16,0-3 9-16,0 0-10 16,0 0-13-16,-3 2 13 15,-8-5 0-15,-5 2 1 16,-1-4 1-16,-2 4-1 15,1-4 8-15,2-1 3 16,-1 0-11-16,4-1 22 16,1 0 14-16,3 0 9 15,0 3 17-15,3 0-2 16,3 1-32-16,0 5-18 0,3-1-10 16,-3-1 1-16,3 3 0 15,0 0-2-15,-3 0 0 16,3 0 1-16,0 0-1 15,0 0 1-15,0 0 10 16,0 0-10-16,0 0 5 16,0 0-4-16,0 0 4 15,0 0-6-15,0 0-1 16,0 0 1-16,6 0-1 16,0 3 0-16,0 0 1 15,6 3 0-15,-2 1-1 16,4-1 1-16,-1 1 1 15,4 0-1-15,-1-1 0 0,-4-2 0 16,3 2 1-16,-6-2-1 16,0 2-1-16,-2-2 0 15,-1-1 0-15,-3-1 0 16,0 3 1-16,-1-5-1 16,-1 3 1-16,1-3-1 15,-1 3 1-15,-1-3 0 16,2 1 0-16,-2 2 1 15,0 0-1-15,1 1 1 16,-1 1-1-16,0-2 2 16,0 4 4-16,0 0 4 15,-3 3 3-15,-9 1 23 0,-4 1-4 16,-2 5 10 0,-3 0-12-16,-1-2-18 0,-1 6-12 15,4-5-61-15,8-6-486 16</inkml:trace>
  <inkml:trace contextRef="#ctx0" brushRef="#br0" timeOffset="207157.1387">2833 15255 1343 0,'0'0'405'0,"0"0"-221"16,0 0 70-16,0 0-13 16,0 0-103-16,0 0-62 15,0 0-24-15,0-3-28 16,0 3-4-16,0 9-20 16,-3 8 7-16,-3 10 53 15,-9 6-11-15,0 10-19 16,-4 2 4-16,-5 3-8 15,0 1-7-15,0-2-2 16,8-2-16-16,2-8 1 16,8-8-2-16,6-5 0 0,0-5-1 15,0-5 0-15,15-4-1 16,6-7-4-16,7-3-25 16,2-3-63-16,6-11-105 15,9-12-151-15,-12 5-325 16,-8 2-320-16</inkml:trace>
  <inkml:trace contextRef="#ctx0" brushRef="#br0" timeOffset="207434.4956">2651 15533 1058 0,'0'0'289'16,"0"0"-138"-16,0 0 103 15,0 0 75-15,0 0-157 16,0 0-115-16,0 0-35 15,72-24-22-15,-41 22 0 16,9 2-126-16,-7 0-254 0,-8 0-393 16</inkml:trace>
  <inkml:trace contextRef="#ctx0" brushRef="#br0" timeOffset="207894.133">3104 15516 1343 0,'0'0'354'16,"0"0"-267"-16,0 0 82 15,0 0 45-15,0 0-120 16,0 0-69-16,0 0-17 0,-37 20 29 15,16-4 15 1,2 2 1-16,4 0 4 0,2-1-26 16,5-3-4-16,8 1-7 15,0-4-3-15,0-1-10 16,19-6 1-16,4-1 0 16,4-3-8-16,1 0-21 15,2-13-20-15,-2-2 0 16,-7 0 6-16,-4-2 4 15,-6 3 30-15,-6-1 1 16,-5 3 8-16,0 5 28 16,-11 2-14-16,-11 2-16 15,-3 3-4-15,-2 0-1 0,0 0-1 16,6 0-7-16,5 8-94 16,16 1-167-16,0 0-228 15,3-2-97-15</inkml:trace>
  <inkml:trace contextRef="#ctx0" brushRef="#br0" timeOffset="208266.6978">3325 15539 977 0,'0'0'751'15,"0"0"-655"-15,0 0-26 16,0 0 90-16,0 0-82 0,0 0-40 16,0 0-20-16,-40 40-9 15,34-28-2-15,5 2 1 16,1-1 2 0,0-3 5-16,8-4-8 0,6-2 3 15,10-4 5-15,-2 0-6 16,6-9-8-16,-2-5-1 15,-1-2 0-15,-4-3-8 16,-6-1 8-16,-3 3-1 16,-9 0 1-16,-3 4 1 15,-5 4 66-15,-20 5-57 16,-3 1-10-16,-10 3-1 0,1 0-7 16,-9 12-51-16,13 2-237 15,12-1-369-15</inkml:trace>
  <inkml:trace contextRef="#ctx0" brushRef="#br0" timeOffset="208632.3883">3567 15236 945 0,'0'0'565'16,"0"0"-431"-16,0 0 174 0,0 0 11 15,0 0-110-15,0 0-65 16,0 0-15-16,3-13-29 16,-3 19-41-16,-3 6-26 15,-5 12 18-15,-5 6 1 16,1 7-25-16,2 3-15 15,4 1 3-15,0 0-7 16,3-1-7-16,-2-2 8 16,2-4-4-16,0-7-5 15,-1-2-6-15,1-5 5 16,0-3-9-16,3-7-46 16,0 0-87-16,0-10-142 15,10 0-337-15,4 0-599 0</inkml:trace>
  <inkml:trace contextRef="#ctx0" brushRef="#br0" timeOffset="209693.7955">3880 15576 755 0,'0'0'234'15,"0"0"-133"-15,0 0 102 16,0 0-5-16,0 0-38 16,0 0-5-16,0 0-1 15,-3-17-9-15,3 17-26 16,0 0 15-16,0 0-14 16,0 0-18-16,0 0-3 15,0 0-5-15,0 0-26 16,11 0-27-16,11-3-16 15,8 1-4-15,10-3-20 16,11 2 0-16,4-4-1 16,6-3-1-16,5 3-22 0,-8 1-6 15,0-1 9-15,-13 0 11 16,-6 5 9-16,-9-1-14 16,-11-1 7-16,-5 4 6 15,-7-4-8-15,-4 4-20 16,-3 0-17-16,0 0-30 15,0 0-21-15,0 0-59 16,0 0-105-16,0 0-238 16,0 0 6-16,0 0-645 0</inkml:trace>
  <inkml:trace contextRef="#ctx0" brushRef="#br0" timeOffset="210090.8509">4380 15381 1303 0,'0'0'304'0,"0"0"-167"15,0 0 115-15,0 0-4 16,0 0-115-16,0 0-67 15,0 0-43-15,21 0-3 16,-6 3-11-16,6 0-9 16,-2 4 0-16,4 0 2 15,-4 3-2-15,-3 2 1 16,1-2 0-16,-8 4 11 0,1 2 7 16,-7-2 14-1,-3-2 1-15,0 3 6 0,0 0 18 16,-9-1-14-16,-6-1-5 15,0 0-13-15,-1-2-12 16,1-1-14-16,-3-2-20 16,2-3-130-16,5-3-349 15,4-2-603-15</inkml:trace>
  <inkml:trace contextRef="#ctx0" brushRef="#br0" timeOffset="210879.8939">5026 15401 1330 0,'0'0'359'0,"0"0"-162"16,0 0 61-16,0 0-27 15,0 0-77-15,0 0-59 16,0 0-32-16,-25-3-18 16,11 3 8-16,-5 0 10 15,4 0-11-15,0 3-25 16,0 3-10-16,6 0-16 15,-1 1 0-15,4 0-1 16,1 2-1-16,4-1 0 16,1 2-7-16,0 2-17 15,0-1-15-15,1-1 23 16,7 0 5-16,1 0 6 16,1-1 5-16,2 1 1 0,-3-4-1 15,-3 1 1-15,-3-4 0 16,0 1-1-16,-3-1 1 15,0 0-1-15,0 1 1 16,-15 0-1-16,-3 2-5 16,-4 0 5-16,-2-2-53 15,3-1-102-15,3-3-97 16,9 0-335-16,6 0-299 0</inkml:trace>
  <inkml:trace contextRef="#ctx0" brushRef="#br0" timeOffset="211165.7327">5274 15152 1355 0,'0'0'526'0,"0"0"-410"15,0 0 128-15,0 0-10 16,0 0-76-16,0 0-84 16,0 0-5-16,10 27 21 15,-10-4-20-15,0 7-12 16,0 0-11-16,-4 6-16 16,-5 0-16-16,0 2-8 15,-3-6-6-15,3-3-1 0,0-2 0 16,3-4-47-16,6 1-95 15,0-9-175-15,0-8-557 0</inkml:trace>
  <inkml:trace contextRef="#ctx0" brushRef="#br0" timeOffset="211516.074">5387 15437 1835 0,'0'0'564'0,"0"0"-493"16,0 0 48-16,0 0 16 0,0 0-72 15,0 0-29-15,0 0-11 16,-73 67-8-16,67-52-10 16,5-2-4-16,1-3-2 15,0 0 1-15,3-6-6 16,10-4 6-16,5 0-12 15,9 0-30-15,-2-13-16 16,2-1-30-16,-2-3 39 16,-8 2 16-16,-4 1 9 15,-7 1 24-15,-6 6 8 16,0-2 16-16,-9 5-24 16,-7 1 0-16,-5 3-38 0,-3 0-95 15,6 3-366-15,6 4-290 16</inkml:trace>
  <inkml:trace contextRef="#ctx0" brushRef="#br0" timeOffset="212061.1818">5572 15366 884 0,'0'0'1162'16,"0"0"-957"-16,0 0-97 15,0 0 39-15,0 0-19 16,0 0-52-16,0 0-36 0,-25 88-22 16,22-65-16-1,3-3-1-15,0-5 6 0,0-5-5 16,0-3-4-16,0-4-6 16,3-3 8-16,3 0-1 15,7 0 1-15,2-10-13 16,3-3-5-16,0-3 7 15,3-3-4-15,-2 5-3 16,-4 1 10-16,-3 2 8 16,-6 6 15-16,-3 1 21 15,-3 3-3-15,0 1-6 16,0 0-17-16,0 1-10 16,0 12 1-16,-3 1-1 15,3 5 0-15,0-3-1 16,0 2 1-16,12-6-9 0,12-2-17 15,1-3-25-15,5-7-12 16,1 0 4-16,-4-4 11 16,-1-12 24-16,-7 0 15 15,0-10 9-15,-5 2 1 16,-8-6 24-16,-3 4 14 16,-3 4 37-16,0 1 19 15,-12 7-52-15,-9 4-29 16,-3 4-14-16,0 4-14 15,-7 2-108-15,7 8-178 16,3-1-604-16</inkml:trace>
  <inkml:trace contextRef="#ctx0" brushRef="#br0" timeOffset="213075.623">6420 15470 838 0,'0'0'397'0,"0"0"-110"15,0 0 46-15,0 0 0 16,0 0-67-16,0 0-36 15,0 0-74-15,19-27-60 0,-19 27-21 16,0 0-14-16,0 0-28 16,0-3-17-16,-9 3-11 15,-6 0-5-15,-3 0-7 16,-4 7 7-16,1 6-1 16,6 0 0-16,2 1-7 15,5-1 7-15,5-1-5 16,3-1-3-16,0-1-18 15,0-1 15-15,11-2-2 16,2-7-1-16,2 0 6 16,4 0-9-16,-1-10-6 15,0-7 13-15,0-3 10 16,-3-5 1-16,1-5 0 16,-2-4 1-16,2-2 0 15,-1-7 5-15,0 1-4 0,-3 1-1 16,0 6 8-16,-5 1 0 15,1 9 23-15,-8 7 12 16,0 9-20-16,0 3 0 16,0 5-6-16,0 1-4 15,0 0-14-15,0 0-7 16,-3 14-2-16,-5 6 9 16,-2 9 2-16,4 6 5 15,3 5-6-15,0 4-1 16,3-5 1-16,0 1-1 15,0-6-10-15,3-5-62 16,9-3-94-16,-2-10-208 0,-2-3-531 0</inkml:trace>
  <inkml:trace contextRef="#ctx0" brushRef="#br0" timeOffset="213440.1777">6734 15384 1857 0,'0'0'473'16,"0"0"-340"-16,0 0 12 15,0 0-55-15,0 0 3 16,0 0-20-16,0 0-37 16,-40 90-20-16,34-70-8 0,3-2-8 15,3-4 1 1,0-4-1-16,9-7 1 0,9-3 0 15,4 0-1-15,8-7-27 16,3-9-24-16,1-6 3 16,-4-2-7-1,-3-3-6-15,-6-1 13 0,-8 4 26 16,-8 5 22-16,-5 4 51 16,-11 5-33-16,-17 4-2 15,-5 6 4-15,-4 0-1 16,4 0-8-16,2 10-11 15,8 3-36-15,16 4-147 16,7-4-413-16,0-3-285 0</inkml:trace>
  <inkml:trace contextRef="#ctx0" brushRef="#br0" timeOffset="213994.0336">7049 15364 993 0,'0'0'1015'0,"0"0"-802"16,0 0-27-16,0 0 8 15,0 0-83-15,0 0-66 16,0 0 0-16,-3 34 9 16,-7-16-20-16,4-1-9 15,-3 0-11-15,6-3-14 0,0-4-1 16,3-1 1-16,0-5 0 15,0-2-4-15,0-2 3 16,12 0-17-16,1 0-10 16,5-9 2-16,0-5-4 15,3 2 8-15,-3-9 13 16,-2 4 9-16,-4 2 0 16,-6 1 7-16,0 5 34 15,-4 5 15-15,-2 2 4 16,0 2-19-16,0 0-32 15,0 0-9-15,0 2-9 16,-3 11 2-16,-2 1 5 16,2 5-4-16,3-2 6 15,0 3 0-15,9-7-11 0,6 0 5 16,3-7 0-16,0-2-1 16,4-4 5-16,-2 0-5 15,2-10-4-15,-6-7 10 16,1 1 0-16,-4-7 0 15,-4 0 0-15,-3-4 1 16,-6-3-1-16,0 4-1 16,0 4-5-16,-3 5 7 15,-9 4-11-15,-4 9-27 16,-2 4-109-16,0 0-95 16,5 10-397-16,5 3-237 0</inkml:trace>
  <inkml:trace contextRef="#ctx0" brushRef="#br0" timeOffset="214454.6922">7458 15312 1405 0,'0'0'388'0,"0"0"-197"16,0 0 59-16,0 0-77 15,0 0-53-15,0 0-26 16,0 0-12-16,24 92-37 0,-24-73-23 16,0 1-7-1,0-3-14-15,0-7 0 16,0-3-1-16,0-4 0 16,0-3 0-16,0 0 0 0,0 0-11 15,6 0-11-15,3-7-11 16,4-9-37-16,4-1 36 15,5-8 13-15,2 1-6 16,-2-3 5-16,1 0 14 16,-4 8 8-16,-4 0 0 15,-3 9 12-15,-6 5 30 16,-3 3 23-16,-3 2 11 16,0 0-37-16,0 7-23 15,0 9 34-15,0 6 8 16,0 2-15-16,0 2 2 0,-3 1-6 15,0-5-27-15,3-1-6 16,0-2-6-16,0-5-7 16,3-1-100-16,6-6-155 15,4-7-520-15</inkml:trace>
  <inkml:trace contextRef="#ctx0" brushRef="#br0" timeOffset="216823.2978">8110 15413 123 0,'0'0'303'0,"0"0"-155"0,0 0-2 15,0 0-32 1,0 0-68-16,0 0-30 0,0 0-3 15,15-6-11-15,-12 6 15 16,0 0 38-16,-3 0 27 16,0 0 4-16,0-3 14 15,0 3 18-15,0-3 23 16,0 0 2-16,0 3 20 16,0 0-31-16,0 0-21 15,0 0-8-15,0 0-21 16,0 0-38-16,3 0-20 15,3 0 4-15,4 0 18 16,-1 3-20-16,5 3-17 0,-1-2-3 16,5-2 2-1,0 3-8-15,1-3 1 0,4 1-1 16,2 0 0-16,-1-2 0 16,1-1 1-16,-5 0-1 15,2 4 0-15,-4-4 0 16,0 0-1-16,-2 0 1 15,1 0 0-15,-1 0 0 16,-1 0 0-16,3 2-1 16,1-2 1-16,1 0 0 15,2 1 0-15,0 1-1 16,-2 2 0-16,-1-4 0 16,2 3 1-16,-6-3-1 15,6 1 1-15,-6 2-2 16,7 0 1-16,-4-3-13 0,3 4 5 15,0-4-1-15,-3 0 4 16,3 0 6-16,1 0-1 16,0 0 1-16,1 0-1 15,-4 0-5-15,-1 0 4 16,-3 0-5-16,-3 0-8 16,-3 0-4-16,0 0 7 15,-6 0 11-15,3-4-6 16,1 4 7-16,-1-3-1 15,0 3 1-15,2-3 0 16,1 2 0-16,4 1 0 16,-1 0-1-16,-2 0 0 0,-2-3 1 15,1 3-1-15,-6 0 1 16,0 0-1-16,-3-3-5 16,0 3 6-16,0-1 0 15,0-1 1-15,0 1 27 16,0-1-17-16,0-3-5 15,-3 2-6-15,-3-2 0 16,0 0 1-16,3 0 1 16,-6 1-2-16,3-3 1 15,0 1-1-15,-3-1 0 16,-1 0-1-16,-4 2 1 16,2-3 0-16,-1 1 2 15,4 1 14-15,-2 2 16 0,4 1 14 16,4 3 8-1,3-3-12-15,0 3-11 0,0 0-15 16,0 0-16-16,0 0-4 16,0 0-1-16,0 0 5 15,0 0 6-15,3 6-6 16,5 1 1-16,5 0 0 16,-1 4 7-16,4-5-8 15,-2 4 0-15,5-1 0 16,-4 1 0-16,3-4-1 15,1 1-5-15,-6-1 6 16,4 1 0-16,-5-3-1 16,-3 2 1-16,-2-2-1 15,-2 3 1-15,-5-4-2 16,0 4 2-16,0 3 0 0,0 3 9 16,-15 0 14-1,0 0 19-15,-9 6 19 0,2-5-19 16,-5 0-20-16,3 2-22 15,-9-4-13-15,8-1-170 16,4-5-607-16</inkml:trace>
  <inkml:trace contextRef="#ctx0" brushRef="#br0" timeOffset="218204.292">10114 15150 552 0,'0'0'554'16,"0"0"-505"-16,0 0 26 16,0 0 275-16,0 0 25 15,0 0-182-15,0 0-22 16,4-7-12-16,-14 7-52 15,-4 0-25-15,-8 0-2 16,-5-4-11-16,-4 2-26 16,-5-1-17-16,0 2-3 15,0-5 0-15,8 4-5 16,4 0-6-16,8 2-5 16,7 0-7-16,4 0 0 15,5 0-1 1,0 0 1-16,0 0-8 0,0 0 2 0,0 0-4 15,0 0 10-15,0 7 6 16,0-3-6-16,1 1 1 16,3 3 0-16,-1-3-1 15,-3 5 6-15,3 0-6 16,-3 1 0-16,0 5 1 16,0 1 10-16,0 3-4 15,0 2-6-15,0 4 1 16,0-1-1-16,-3 0 5 15,-4 2-5-15,0 0-2 16,1-2 2-16,-4 2-1 16,4-4 0-16,3-2 0 0,0 2 0 15,0-7 1-15,3 0-1 16,0-1 1-16,0-3-1 16,9-2 0-16,3-6 0 15,5-3 8-15,6-1 4 16,7 0-11-16,1-2 0 15,-1-7-1-15,0 0-24 16,-2 2-31-16,-8-1-68 16,-1-2-82-16,-7 3-166 15,-4 0-481-15</inkml:trace>
  <inkml:trace contextRef="#ctx0" brushRef="#br0" timeOffset="218436.9466">9915 15407 857 0,'0'0'975'0,"0"0"-796"15,0 0 31-15,0 0 22 16,0 0-93-16,0 0-86 15,0 0-41-15,88-3-12 16,-58-3-128-16,-9 2-465 0,-3 1-788 16</inkml:trace>
  <inkml:trace contextRef="#ctx0" brushRef="#br0" timeOffset="218884.6274">9793 15057 611 0,'0'0'0'16,"0"0"-85"-16,0 0-13 0,0 0-19 15,0 0-183-15</inkml:trace>
  <inkml:trace contextRef="#ctx0" brushRef="#br0" timeOffset="218999.9357">9793 15057 100 0,'3'0'52'0,"-3"0"-52"16,0 1-120-16</inkml:trace>
  <inkml:trace contextRef="#ctx0" brushRef="#br0" timeOffset="219740.7122">9796 14997 983 0,'0'0'339'0,"0"0"-181"0,0 0 29 16,0 0 78-1,0 0-61-15,0 0-52 0,0 0-14 16,88-6-24-16,-66 6-25 15,-2 0-11-15,5 0-32 16,-4 0-19-16,0 0-14 16,-4 0-7-16,0 0-6 15,-5 0-8-15,-6 0-41 16,-3 0-66-16,0 0-59 16,0 0-208-16,-1 0-357 0</inkml:trace>
  <inkml:trace contextRef="#ctx0" brushRef="#br0" timeOffset="220792.1076">10509 15500 388 0,'0'0'713'0,"0"0"-675"16,0 0 147-16,0 0 95 15,0 0-96-15,0 0-24 16,0 0 36-16,-6-11-5 15,6 11-68-15,6 0-31 16,1 0 6-16,10-2-11 16,-1 2-20-16,1 0-31 15,2-3-21-15,3 2-9 16,4 1-6-16,-3-3-6 16,0 0-52-16,-4 0-72 15,-2-1-44-15,-5 0-78 0,-9 1-84 16,-3 0-57-1,0 0-267-15</inkml:trace>
  <inkml:trace contextRef="#ctx0" brushRef="#br0" timeOffset="221002.4203">10524 15354 897 0,'0'0'662'0,"0"0"-531"0,0 0 37 15,0 0 137 1,0 0-126-16,0 0-108 0,0 0-49 16,109-3-22-16,-69 3-148 15,-13 0-516-15</inkml:trace>
  <inkml:trace contextRef="#ctx0" brushRef="#br0" timeOffset="221971.1087">11158 15265 778 0,'0'0'263'15,"0"0"-145"-15,0 0 26 0,0 0 127 16,0 0-4-16,0 0-85 16,0 0 0-16,15-16 6 15,-15 16-39-15,0 0-39 16,0 0-15-16,-3 0-34 15,-12 3-17-15,3 10 6 16,-7 1-17-16,2 6-13 16,1 2-19-16,4 4 7 15,0 1-7-15,9-3 0 16,3 1 1-16,0-4-2 16,0-2 2-16,12-5-2 0,0-7-1 15,7-2-20-15,-2-5 7 16,5 0-13-16,2-5-37 15,0-9-28-15,-3-2 7 16,-2-7 27-16,-7-1 32 16,-1-2 20-16,-4-1 6 15,-4 0 12-15,-3 5 27 16,0-1 31-16,-14 6-13 16,1 3 11-16,-3 1-20 15,-4 7-15-15,4 3-23 16,-2 3-10-16,3 0-1 15,3 0-5-15,-1 0-34 16,10 0-51-16,0 4-48 0,6 1-81 16,10 2-261-16,5-3-196 15</inkml:trace>
  <inkml:trace contextRef="#ctx0" brushRef="#br0" timeOffset="222145.0428">11413 15387 1597 0,'0'0'546'0,"0"0"-490"16,0 0-4-16,0 0-27 15,0 0-25-15,0 0-19 0,0 0-309 16,22 50-561-16</inkml:trace>
  <inkml:trace contextRef="#ctx0" brushRef="#br0" timeOffset="222573.1652">11640 15209 1602 0,'0'0'371'16,"0"0"-227"-16,0 0 83 15,0 0-37-15,0 0-66 16,0 0 16-16,0 0-42 0,-65 69-48 16,48-45-22-16,5 1-13 15,3-1-13-15,3-1-1 16,6-6 6-16,0-1-7 15,9-3 0-15,0-2 0 16,7-8 0-16,-4-1-14 16,5-2 1-16,2 0-8 15,-1-10-5-15,-3-3 11 16,1-6 9-16,-2-1 5 16,-5-5 1-16,-2 1 0 0,-4-3 10 15,-3 4-1-15,0-1-1 16,0 5-8-16,-13 3 0 15,-3 4-30-15,2 4-109 16,-7 8-168-16,3 0-395 16,6 0-230-16</inkml:trace>
  <inkml:trace contextRef="#ctx0" brushRef="#br0" timeOffset="223128.5402">11898 15147 1370 0,'0'0'699'0,"0"0"-623"15,0 0 51-15,0 0 12 16,0 0-8-16,0 0-6 15,0 0-50-15,-18 72-29 16,12-50-25-16,2 2-11 16,4-5-4-16,0 2-5 15,0-7 0-15,0 1 0 16,4-5-1-16,5-3 1 16,0-1-1-16,9-6-21 15,0 0-5-15,-1 0-11 16,6-8-22-16,-5-4 2 15,0-6 20-15,-3 1 19 0,-2-3 12 16,-2 3 6-16,-2 1 5 16,-6 0 39-16,1 4 23 15,-1 4 4-15,-3 4-14 16,0-3 3-16,0 7-10 16,3-3-6-16,-3 3-11 15,0 0-18-15,0 0-8 16,0 0-7-16,0 3-1 15,0 8 1-15,0 8 9 16,0 0 5-16,0 5-3 16,0 3 4-16,-3-2-9 0,-7 2-5 15,4-4-1-15,-5-3-6 16,1-4-76-16,7-4-112 16,0-4-298-16,3-4-681 0</inkml:trace>
  <inkml:trace contextRef="#ctx0" brushRef="#br0" timeOffset="223832.1454">12325 15302 856 0,'0'0'501'16,"0"0"-337"-16,0 0 88 15,0 0 61-15,0 0-93 16,0 0-85-16,0 0-53 16,35 16-52-16,-15-16-23 15,-5 0-7-15,3 0 0 16,-6 0-19-16,1-6-19 16,-3-4 3-16,1 0 5 15,-8-3 18-15,0 2 12 16,-3 1 11-16,0 1 4 15,-6-2 10-15,-9 5 15 16,0 0 6-16,-9 1 23 16,-1 5 11-16,2 0-1 0,4 5-34 15,-2 7-7-15,9 5-9 16,2 3-11-16,7 3-7 16,3 4 2-16,0-5-11 15,9 3 5-15,7-6-5 16,8-3-2-16,-2-8-38 15,7-3-66-15,11-5-157 16,-7-7-432-16,-5-5-443 0</inkml:trace>
  <inkml:trace contextRef="#ctx0" brushRef="#br0" timeOffset="224232.2116">12626 15048 1107 0,'0'0'641'16,"0"0"-570"-16,0 0 11 15,0 0 159-15,0 0 10 16,0 0-50-16,0 0-52 16,3 62-31-16,-3-38-45 15,1 4-18-15,1 3-23 16,1 2-20-16,1-4-5 15,4 0-1-15,-2 2-3 16,-3-8-3-16,3 3 1 0,-3-9-1 16,3 0 0-16,-2-4 0 15,-4-4 0-15,3-4 1 16,-2-3-1-16,4-2 0 16,3 0 9-16,1-1-3 15,7-12-4-15,5-6-1 16,3-7 5-16,6-8 0 15,-2-5-5-15,2-5 0 16,-3 2-1-16,-5-1 0 16,-7 11 0-16,-3 11 0 15,-6 8-13-15,-6 9-53 16,0 4-88-16,-3 0-421 16,-6 0-1105-16</inkml:trace>
  <inkml:trace contextRef="#ctx0" brushRef="#br0" timeOffset="234317.0187">13321 15391 582 0,'0'0'252'0,"0"0"296"16,0 0-261-16,0 0-67 16,0 0 13-16,3 0-35 15,3 3-40-15,5-3-46 16,2 0-5-16,3 3-9 16,7-3-24-16,5 0-27 15,5 0-26-15,3 0-15 16,0 0-6-16,-5 0 0 15,-4 0-58-15,-8 0-95 0,-8 0-54 16,-11 0-104-16,-7 4-342 16,-10-4 97-16</inkml:trace>
  <inkml:trace contextRef="#ctx0" brushRef="#br0" timeOffset="234679.9648">13369 15265 1046 0,'0'0'401'0,"0"0"-155"15,0 0 95-15,0 0-51 16,0 0-113-16,0 0-54 16,0 0-30-16,15 0-29 15,3 0-15-15,9 0-25 16,1 3-17-16,5 1-7 15,-3-1-90-15,1 1-162 16,-7-1-423-16,-9-1-589 0</inkml:trace>
  <inkml:trace contextRef="#ctx0" brushRef="#br0" timeOffset="235067.9256">13344 15173 320 0,'0'0'1262'0,"0"0"-1051"16,0 0-52-16,0 0 65 15,0 0-100-15,85-1-85 16,-47-2-39-16,21 0-130 0,-13 3-393 16,-11-4-586-16</inkml:trace>
  <inkml:trace contextRef="#ctx0" brushRef="#br0" timeOffset="236277.5433">14139 15008 140 0,'0'0'747'0,"0"0"-592"15,0 0 50-15,0 0 56 16,0 0-57-16,0 0-34 16,0 0-15-16,14-26 1 15,-5 21-30-15,4 3-12 16,-3-3-12-16,3 3-17 16,7-1-15-16,-2 3-15 15,9-3-13-15,1 3-26 0,8 0-7 16,-3 0-8-16,-1 0 0 15,-3 0 0-15,-5 3-1 16,-8 2 0-16,-10 2-2 16,-3 0-13-16,-3 3 5 15,0 0-6-15,-16 2 15 16,-1-1 0-16,-5 0 1 16,-4-1 1-16,3-1 5 15,-3-3-5-15,7-1 6 16,-1 0-6-16,8-2 0 0,8 2-1 15,1 0-9-15,3 2-3 16,0 0 6-16,9 3 6 16,12 0 0-16,0 3 0 15,6-3-24-15,2-1-14 16,0 1 4-16,-5 0 18 16,-9 0 15-16,-2-3-5 15,-7 0 5-15,-5-1 0 16,-1-2 1-16,0-1 5 15,-13 4 5-15,-6-4 5 16,-2 1 5-16,-7-1 8 16,-2 0-10-16,1-3-5 15,1 0 1-15,4 0-13 0,2 0 0 16,2 3-1 0,10-3-8-16,1 1-59 0,9 2-93 15,0 2-127-15,9 3-265 16,8-6-96-16</inkml:trace>
  <inkml:trace contextRef="#ctx0" brushRef="#br0" timeOffset="236570.8538">14594 15338 1463 0,'0'0'321'0,"0"0"-222"16,0 0 114-16,0 0-39 15,0 0-60-15,0 0-30 16,-91 20-5-16,58-20-25 16,-6 0-17-16,-7 0 15 15,-5 0 9-15,-1 0-25 16,3-1-20-16,4-2-8 15,6 0-8-15,11-1-29 16,4 4-129-16,8 0-143 16,10 0-272-16,2 0-98 0</inkml:trace>
  <inkml:trace contextRef="#ctx0" brushRef="#br0" timeOffset="236954.1269">14206 15473 1506 0,'0'0'494'16,"0"0"-435"-16,0 0 80 15,0 0-11-15,0 0-59 16,85 0-38-16,-61 0-5 15,-2 0 10-15,-5 0-11 0,-5 0-1 16,-5 0 3-16,-4 4-6 16,-3 2-3-16,0 4 61 15,-3-1-8 1,-13 8-28-16,-3 0-13 0,2 3-9 16,-6 0-3-16,7-1 0 15,6 1-5-15,4-3-7 16,6-1-5-16,3-2-1 15,16-4 0-15,8-5-44 16,18-5-80-16,-5 0-229 16,-5 0-655-16</inkml:trace>
  <inkml:trace contextRef="#ctx0" brushRef="#br0" timeOffset="237400.9784">14837 14913 1356 0,'0'0'208'16,"0"0"-87"-16,0 0 91 0,0 0 36 15,0 0-67-15,0 0-75 16,0 0-19-16,0-8-24 16,0 8-17-16,0 13-15 15,0 7 68-15,0 7 4 16,0 5-35-16,0 5-21 15,0 5-22-15,0 2-14 16,3-2-5-16,1 2-1 16,2-5-5-16,5 0-1 15,-8-4 1-15,3-5 0 16,0-5 0-16,-6-5-5 16,3-7-41-16,-3-5-51 0,0-3-32 15,3-2-47-15,3-3-103 16,1 0-198-16,0-5-235 0</inkml:trace>
  <inkml:trace contextRef="#ctx0" brushRef="#br0" timeOffset="237672.7029">14888 15182 1667 0,'0'0'229'0,"0"0"-28"16,0 0 65-16,0 0-104 0,88-30-67 15,-58 21-38-15,1 3-13 16,-1-1-32-16,-3 0-3 16,-8 0-9-16,-7 4-8 15,-6 0-19-15,-1-1-56 16,-5 4-76-16,0 0-90 15,0 0-122-15,0 0-203 16,-10 0-226-16</inkml:trace>
  <inkml:trace contextRef="#ctx0" brushRef="#br0" timeOffset="237970.4571">14931 15241 1152 0,'0'0'377'15,"0"0"-169"-15,0 0 144 16,0 0-76-16,0 0-108 16,0 0-45-16,0 0-9 15,48 4-17-15,-35 9-30 16,-2 1-24-16,-2 3-25 15,-2 2-9-15,0-2-3 16,1 2-6-16,7-5-45 16,-3 2-92-16,15-3-140 15,-5-6-374-15,-3 0-274 0</inkml:trace>
  <inkml:trace contextRef="#ctx0" brushRef="#br0" timeOffset="238219.7659">15191 15361 1851 0,'0'0'256'0,"0"0"-34"15,0 0 29-15,0 0-75 0,0 0-70 16,0 0-33-1,0 0-25-15,46 73-29 0,-37-50-12 16,-2 0-7-16,-2-3 0 16,-1-4-65-16,-4 0-90 15,0-6-137-15,0-3-390 16,-7-7-313-16</inkml:trace>
  <inkml:trace contextRef="#ctx0" brushRef="#br0" timeOffset="238709.2233">15237 15268 1809 0,'0'0'316'0,"0"0"-151"0,0 0 27 16,0 0-38-16,0 0-70 15,0 0-39-15,0 0-11 16,58 10-19-16,-37-4-14 16,3 2 1-16,-5-1-1 15,1 2-1-15,-7 1 0 16,-3-1-1-16,-5 1-1 16,-5-3-7-16,0 0 8 15,-6 0 0-15,-6 1 1 16,-7 0 0-16,-2-5 6 15,3 1-5-15,-2 2-1 0,8-2 0 16,5 2 0-16,3 1-1 16,4 2-5-16,0 1 5 15,11 1 0-15,6 5 1 16,7-2-9-16,-2 5 1 16,2-5 1-16,-8 1 6 15,-2-1-5-15,-11-1 0 16,-3-3-13-16,0-3 4 15,-21-4 4-15,-4-1-29 16,-14-2-88-16,6 0-177 16,8 0-497-16</inkml:trace>
  <inkml:trace contextRef="#ctx0" brushRef="#br0" timeOffset="239095.7787">15717 14982 1543 0,'0'0'255'0,"0"0"-86"15,0 0 100-15,0 0-55 16,0 0-78-16,0 0-81 0,0 0-15 16,23 9 39-16,-20 11 11 15,3 6-25-15,1 7-9 16,-1 3-23-16,0 1-12 16,3 2-14-16,0 0-6 15,-3 1 0-15,0-6 0 16,-3-2-1-16,0-8 0 15,-3-3-18-15,0-6-47 16,0-5-60-16,0-9-74 16,-3-1-138-16,-3 0-356 0</inkml:trace>
  <inkml:trace contextRef="#ctx0" brushRef="#br0" timeOffset="239319.8985">15441 14932 1174 0,'0'0'937'0,"0"0"-832"16,0 0 45-16,0 0 52 15,126 13-48-15,-64 0-77 16,10-1-44-16,1 2-19 15,0-4-14-15,-9 0 0 16,-8-6-50-16,-20-1-117 0,-14-3-297 16,-15 0-335-16</inkml:trace>
  <inkml:trace contextRef="#ctx0" brushRef="#br0" timeOffset="243145.937">17041 15176 10 0,'0'0'204'0,"0"0"-44"16,0 0-40-16,0 0-66 0,0 0-12 15,0 0-20-15,0 0-22 16,-27 0-7-16,16 0-3 15,1 0-26-15,-3 0 27 16,5 0 9-16,0 0-7 16,4-3-59-16,-3 3 4 15,4-1 48-15,-3 1 13 16,-3-3-47-16,-5 3-59 16,1 0 107-16,-2 0 72 15,-5 0 13-15,-6 0-63 16,2 0-22-16,6 0-294 0</inkml:trace>
  <inkml:trace contextRef="#ctx0" brushRef="#br0" timeOffset="243992.6657">16486 15193 947 0,'0'0'81'0,"0"0"-42"15,0 0 27-15,0 0 436 16,0 0-318-16,0 0-17 16,0 0 10-16,-3 0-57 15,3 3-30-15,0-3-1 16,10 6 5-16,5-2-23 16,12-1-5-16,6 0-33 15,16-2-20-15,8 2-11 16,8-3-2-16,4 3 0 15,1-3-22-15,-1 0-1 0,-13 0-2 16,-7 0-14-16,-11 0-1 16,-15 0 25-16,-7 0 8 15,-7 0 6-15,-4 0 1 16,-3 0 1-16,-2 0 0 16,0 0 1-16,0 0-1 15,0 0 6-15,0 0-7 16,0 0 1-16,0 0 2 15,-7-7-3-15,-2-1-8 16,-5 0 2-16,-4-2 5 16,2 3-5-16,-5-3 6 15,2 0 0-15,-1 3 0 16,4-2 0-16,4 3 8 16,2 2-7-16,7-2 7 15,-2 4 4-15,5 1 4 0,0 1 5 16,0 0-8-16,5 0-3 15,5 0-10-15,-1 0 0 16,1 0 0-16,7 0 0 16,-2 0-1-16,4 6 0 15,5 1 1-15,2 3-1 16,2 0 0-16,2-1 1 16,-8 4-1-16,-5-3 0 15,-4 3 0-15,-4-6 1 16,-5 3-2-16,-4-3 1 15,0 3 1-15,0-5 7 16,-7 3 10-16,-8-2 11 16,-5 0-13-16,1-2-15 15,-4-1-17-15,3-3-61 0,1 0-138 16,5 0-414-16,8 0-574 0</inkml:trace>
  <inkml:trace contextRef="#ctx0" brushRef="#br0" timeOffset="244356.4393">17522 14932 1207 0,'0'0'665'0,"0"0"-587"16,0 0 91-16,0 0 82 15,0 0-74-15,0 0-87 16,0 0-61-16,0 13-4 16,2 10 51-16,4 0-16 15,6 7-17-15,-3 0-9 16,3 2-14-16,1 1-13 15,-2-2-1-15,-2-2-5 16,-1-3-1-16,-5-5-8 16,0-3-13-16,-1-4-43 15,-2-7-82-15,3-1-107 0,-2-4-286 16,1-2-79-16</inkml:trace>
  <inkml:trace contextRef="#ctx0" brushRef="#br0" timeOffset="244649.2097">17275 14856 1450 0,'0'0'244'15,"0"0"-121"-15,0 0 137 0,0 0-17 16,97 10-100-16,-58-3-59 16,4 2-16-16,5-5-34 15,1 1-22-15,3-1-12 16,-4-1 0-16,-8-3-48 16,-8 0-40-16,-10 0-60 15,-8 0-96-15,-4 0-108 16,-7 0-220-16,-3 0-257 0</inkml:trace>
  <inkml:trace contextRef="#ctx0" brushRef="#br0" timeOffset="245195.8139">17754 14859 965 0,'0'0'646'0,"0"0"-473"15,0 0 158-15,0 0-84 16,0 0-100-16,0 0-65 16,0 0 6-16,15 36-11 15,-9-9-37-15,3 6-8 16,-2 3-16-16,3 4-2 16,3-1-5-16,0 1-4 15,-3 0-5-15,3-7-1 0,0 0 1 16,-7-11-1-1,0-2 1-15,-2-8-1 0,-1-4-11 16,-3-4-13-16,0-4 5 16,0 0 1-16,0 0 1 15,3-10-3-15,1-4-9 16,4-6 12-16,3-2 5 16,-1-2 1-16,2-5 11 15,1 3 0-15,-2 2 1 16,-2 4 1-16,1 4-1 15,-4 5 10-15,0 3 14 16,-3 4 0-16,0 1 7 16,2 0 2-16,-5 3-3 15,3 0-17-15,4 0 2 16,-4 6-15-16,3 6 1 0,0 3 0 16,-2 4 0-16,-1 4-1 15,0 1 0-15,0 1 1 16,-2-4-1-16,6-1 0 15,-1-4 0-15,0-4-18 16,5-8-82-16,7-4-78 16,2 0-398-16,-5-7-621 0</inkml:trace>
  <inkml:trace contextRef="#ctx0" brushRef="#br0" timeOffset="245619.0843">18181 15063 1283 0,'0'0'202'0,"0"0"28"15,0 0 93-15,0 0-111 16,0 0-96-16,0 0-58 16,0 0-27-16,98 41-26 15,-80-41-5-15,-1 0-40 16,-4 0-16-16,-7-8 14 15,-3-2-37-15,-3-3-7 16,0 1 82-16,0 2 4 16,-12-4 54-16,-5 4 26 15,1-3-6-15,-3 3-15 0,-3 0 7 16,2 3 39-16,-1 4 5 16,6 3-38-16,-3 0-42 15,4 13-17-15,4 4-5 16,6 6 1-16,4 1-3 15,0-2-5-15,0 2 0 16,14-1-1-16,5-6-24 16,-2-5-74-16,1-5-51 15,2-1-112-15,3-6-243 16,-3 0-104-16,-5-10-589 0</inkml:trace>
  <inkml:trace contextRef="#ctx0" brushRef="#br0" timeOffset="246001.7231">18361 15038 392 0,'0'0'1041'0,"0"0"-865"16,0 0 137-16,0 0-46 15,0 0-90-15,0 0-71 16,0 0-53-16,21 6 1 16,-15 8-13-16,4 4 1 15,7 2-9-15,-4 4-20 16,5-1-12-16,0 0 0 15,-3-3 5-15,-3-2-6 16,-4-6-6-16,-1-7-9 16,-7 0-4-16,0-5 6 15,0 0-2-15,0 0 15 16,-8-10 6-16,-1-4 4 16,0-5 13-16,2-1 14 15,-2 0-18-15,2-3-1 16,0-1 24-16,6 4-3 0,-1 1 10 15,2 3-15-15,0 6-10 16,0 3-18-16,10 4-5 16,0 0-1-16,0 1-9 15,4 2-40-15,1 0-12 16,-3 0-45-16,-1 0-57 16,-9 0-133-16,-2 5-322 15,0-2-456-15</inkml:trace>
  <inkml:trace contextRef="#ctx0" brushRef="#br0" timeOffset="246724.8638">18571 15021 1681 0,'0'0'248'0,"0"0"-7"16,0 0-9-16,0 0-70 15,0 0-53-15,0 0-33 16,93 69-38-16,-76-52-23 16,-1-1-13-16,-7-2-2 15,-4-4 0-15,-5 0-13 16,0-5-30-16,0-4-32 16,-7 2 26-16,0-3 16 15,-2 0 6-15,-2-3 10 16,8-3 5-16,2-4 10 0,1-3-5 15,0 2-1-15,4-6 8 16,7 1 0-16,1-1 1 16,-1 2-1-16,1 1 7 15,1 1 2-15,-3 6 21 16,-1-1-11-16,0 6 5 16,-3-1 16-16,1 3-16 15,1 0-7-15,-2 0-16 16,0 7 2-16,-3 6 4 15,4 0-7-15,-4 1 9 16,1 1-3-16,-1 2 2 16,0-3-7-16,-1-2 5 15,3-4-5-15,-2-2-1 16,-3-3 1-16,0-2 5 0,4-1 6 16,-4 0 6-16,3-4-9 15,3-10-9-15,0 2-6 16,3-6-15-16,6-2 6 15,-3-2 1-15,4-4 13 16,1-1-8-16,-1 4 8 16,-1 3 0-16,0 3 1 15,-9 8 15-15,0 8 3 16,-6 1 0-16,3 0-9 16,-3 10-3-16,1 7 25 15,1 3-6-15,1 6 8 0,2 1-5 16,1 3-5-1,5-5-14-15,4 3-8 0,-3-9 6 16,1-3-7-16,1-5-9 16,-2-4-58-16,2-7-82 15,5 0-132-15,-2-7-411 16,-2-6-385-16</inkml:trace>
  <inkml:trace contextRef="#ctx0" brushRef="#br0" timeOffset="247465.6484">19239 14968 51 0,'0'0'1443'16,"0"0"-1243"-16,0 0 38 15,0 0-11-15,0 0-60 0,0 0-23 16,0 0-35-16,-28 29-47 16,14-15-15-16,-2 2-24 15,0 1-8-15,6-3-3 16,-1 1-12-16,4-2 2 15,5 1-1-15,2-1-1 16,0-6 0-16,0-2 0 16,10 0-1-16,6-5-8 15,-2 0-14-15,5 0-3 16,1-14 0-16,1 4-4 16,-4-9 11-16,-1 0 10 15,-4-2 8-15,-1-2 1 16,-4 0 0-16,-4 6 25 0,-2 3 32 15,1 6 1-15,-2 4-9 16,0 4 5-16,0 0-21 16,0 0-25-16,0 4-8 15,0 11 0-15,0 5 0 16,0 4 0-16,0-4 1 16,4 2-1-16,10-4 1 15,7-3 0-15,-2-1 0 16,4-8-1-16,-1-2 0 15,5-4-7-15,-5 0-16 16,2-7 7-16,-5-10-14 16,1-6 4-16,-4-6 7 15,2-11 4-15,3-6 2 0,-2-19-86 16,4 1 53 0,-8-2 43-16,-1 0 3 0,-8 13 0 15,-4 4 15-15,-2 12 6 16,-6 8-20-16,-13 12 6 15,-4 1-7-15,-5 9 0 16,-1 4-1 0,3 3 0-16,-4 3 0 0,4 14 1 15,4 9 18-15,6 7 25 16,4 7 20-16,7 5-4 16,5 6-3-16,0 2-15 15,17 2-5-15,2 2 12 16,10-2-4-16,-3-6-30 15,4-5-8-15,-2-7-5 16,-2-7-1-16,-6-11 0 0,-1-6-30 16,-5-3-40-1,1-10-66-15,-1 0-137 0,-7 0-551 0</inkml:trace>
  <inkml:trace contextRef="#ctx0" brushRef="#br0" timeOffset="248328.5">18094 15602 1111 0,'0'0'390'16,"0"0"-188"-16,0 0 110 16,0 0-44-16,0 0-74 15,0 0-69-15,0 0-26 16,42 3-20-16,-33 11-25 16,0 1-7-16,-1 6-13 15,0 1-16-15,-1-2-6 0,0-1-6 16,0 1-6-16,-4-2 1 15,0-7-1-15,-2-1 0 16,-1-5-1-16,2-2-9 16,-2-3-4-16,0 0 13 15,3 0 0-15,1-10-11 16,2-2-6-16,8-8 6 16,-2-6 11-16,-1-1-8 15,3-2-3-15,1 2 4 16,-6 0 8-16,-2 3 1 15,1 9 5-15,-4 5 15 16,0 3 13-16,-1 7 0 0,1-3 1 16,-4 3-11-1,3 0-6-15,0 8-17 0,6 7 1 16,-1 5 4-16,3 6-6 16,-1 1 1-16,4-1 0 15,-4-6 0-15,1 0 0 16,-1-4-1-16,-2-6-6 15,1 0-42-15,-5-9-55 16,9-1-60-16,-4 0-121 16,5-1-529-16</inkml:trace>
  <inkml:trace contextRef="#ctx0" brushRef="#br0" timeOffset="248715.0377">18540 15612 201 0,'0'0'1400'0,"0"0"-1224"16,0 0-50-16,0 0 90 15,80 10-101-15,-55-4-75 16,-6-5-30-16,-2-1-7 16,-1 0-2-16,-7 0-1 15,-1-4 0-15,-6-9-24 16,-2 1 24-16,0-2 0 15,-2-2 14-15,-9 2 8 16,-1 1 12-16,-8 2 16 0,4 1 17 16,-7 4 12-1,4 3 3-15,3 3-9 0,-1 0-33 16,5 13-18 0,5 4 2-16,4 6-2 0,3 0-5 15,3 3-7-15,10 1-2 16,10-4-8-16,-5-1 0 15,2-8-60 1,0-1-23-16,-5-9-38 0,3-4-106 16,-3 0-297-16,-5 0-152 0</inkml:trace>
  <inkml:trace contextRef="#ctx0" brushRef="#br0" timeOffset="249113.5979">18764 15588 474 0,'0'0'1054'15,"0"0"-794"-15,0 0 31 0,0 0-27 16,0 0-92-16,0 0-72 16,0 0-30-16,33 20-27 15,-32 0-22-15,1 1-4 16,-1 2 2-16,-1-4-9 16,0-5-10-16,3-1 0 15,-2-5 0-15,1-3-1 16,-1-5-18-16,2 0-5 15,5 0-5-15,3-7-20 16,3-3 7-16,3-7 23 16,4-1 7-16,-5-4 5 0,0 3 7 15,-2-1 1 1,-5 4 5-16,-3 3 32 0,-5 7 6 16,1 3-19-16,-2 3-19 15,0 0-6-15,0 1 1 16,0 13 10-16,0 3 20 15,0 3-4-15,0 3-14 16,3-1-5-16,7-2-7 16,4-6-1-16,-2-1 0 15,4-9-76-15,8-4-63 16,-6 0-206-16,0-3-593 0</inkml:trace>
  <inkml:trace contextRef="#ctx0" brushRef="#br0" timeOffset="249370.3453">19189 15305 1822 0,'0'0'340'0,"0"0"-175"16,0 0 34-16,0 0-42 15,0 0-69-15,0 0 25 16,0 0-34-16,5 106-34 15,1-67-9-15,4 8-8 16,-1-5-11-16,3 2-11 16,3-5-6-16,-2-4-2 15,0-8-5-15,-2-6-51 16,-3-4-50-16,-4-11-91 0,-1-6-106 16,-3 0-340-16,0-4-486 15</inkml:trace>
  <inkml:trace contextRef="#ctx0" brushRef="#br0" timeOffset="249560.3521">19158 15512 1458 0,'0'0'622'0,"0"0"-553"16,0 0 42-16,97 7 1 0,-61 0-67 15,2 3-45-15,5 3-43 16,-10-3-213-16,-7-3-468 0</inkml:trace>
  <inkml:trace contextRef="#ctx0" brushRef="#br0" timeOffset="249927.5282">19462 15546 1360 0,'0'0'660'16,"0"0"-584"-16,0 0 70 15,0 0 18-15,0 0-63 16,24 76-34-16,-18-50-25 16,1-2-25-16,1-5-11 0,-3-4-4 15,-2-6-1-15,1-2-1 16,-4-7-1-16,0 0-9 15,0-8 9-15,0-9-8 16,0-3 2-16,0-5 7 16,9-2 0-16,3-5 0 15,4-1 0-15,5 5-11 16,-5 3 2-16,1 5 9 16,-2 10-1-16,-5 3 1 15,-1 7-6-15,-3 0-31 16,2 4-84-16,-1 16-120 15,-1-2-278-15,-3-1-218 0</inkml:trace>
  <inkml:trace contextRef="#ctx0" brushRef="#br0" timeOffset="250263.5052">19749 15549 834 0,'0'0'853'16,"0"0"-736"-16,0 0 150 15,0 0 6-15,0 0-112 16,0 0-85-16,0 0-46 16,-5 7-2-16,-4 6 4 15,-1 4-3-15,1-1-6 16,6 1-17-16,0 2-5 16,3-5 0-16,0-4 0 0,6 0-1 15,10-5-7 1,7-3-48-16,-1-2-24 0,5 0-14 15,-5 0-37-15,-2-10-12 16,-9-4 20-16,-5-3-20 16,-6-3 104-16,0 1 38 15,-7-4 76-15,-14 6 45 16,-3 4-47-16,-1 0-30 16,1 6-26-16,3 4-18 15,9 3-171-15,6 0-213 16,6 0-280-16</inkml:trace>
  <inkml:trace contextRef="#ctx0" brushRef="#br0" timeOffset="250733.8623">19881 15500 1069 0,'0'0'827'15,"0"0"-665"-15,0 0 95 16,0 0-77-16,0 0-69 15,0 0-23-15,0 0-28 16,59 60-16-16,-51-32 4 16,1 3-10-16,-1-1-22 15,-2-2-7-15,-1-6-8 16,-1-6 0-16,-1-5-1 16,-3-3 0-16,0-8 0 15,0 0-1-15,0 0-5 0,0 0 6 16,0-12 0-16,0-2-5 15,9 0-8-15,1-5-2 16,6-1-3-16,4-3 3 16,-2-4 3-16,3 1 0 15,-6 3 11-15,-2 6 0 16,-6 4 1-16,0 6 23 16,-4 7 10-16,-3 0-10 15,3 0-6-15,-3 10-5 16,4 7 18-16,-4 6 36 15,3 7-23-15,0-4-25 16,1 4-10-16,2-4-8 16,2-2 0-16,0-3-6 15,-1-3-81-15,-4-8-174 0,0-7-757 16</inkml:trace>
  <inkml:trace contextRef="#ctx0" brushRef="#br0" timeOffset="252007.3735">20376 15579 884 0,'0'0'280'15,"0"0"-60"-15,0 0-23 16,0 0 30-16,0 0 20 16,0 0-70-16,0 0-51 15,25 0-25-15,-25 0-13 16,-3 0 7-16,-11 0-25 0,-2 0 13 16,1 0-14-1,-5 2-26-15,8 5-19 0,5 0-13 16,3 0-5-16,4 6-5 15,0 0 7-15,5 4 5 16,10 3 8-16,5-1-4 16,-7 1-10-16,2-2-6 15,-8-2 7-15,-5 0-8 16,-2-7 0-16,-14-2-9 16,-42-7-2-16,4 0-123 15,-3 0-662-15</inkml:trace>
  <inkml:trace contextRef="#ctx0" brushRef="#br0" timeOffset="270784.6496">3722 16946 681 0,'0'0'183'0,"0"0"189"16,0 0-233-16,0 0-64 16,0 0 37-16,-19 0-14 15,17 0-41-15,2 0 8 16,0 0 64-16,-1 0 22 15,1 0-4-15,-2 0-14 0,1 0-54 16,-1-3-12-16,-1-3-21 16,-3 2-28-16,-1 0-8 15,-2 1-9-15,0 0 0 16,-4-1 5-16,-1 2-5 16,-5 2 12-16,-1 0 8 15,1 0 10-15,-5 0 8 16,0 0 10-16,-3 1 11 15,2 7-15-15,1 2-6 16,5 2-8-16,1 6-10 16,0-1 1-16,3 5-10 15,6-1 0-15,0 5-3 16,6-3-9-16,3 3 0 16,0-4-9-16,12 3-3 15,6-5-19-15,4-8-69 0,5-1-81 16,21-8-61-16,-5-3-350 15,-7 0-407-15</inkml:trace>
  <inkml:trace contextRef="#ctx0" brushRef="#br0" timeOffset="271991.2849">3891 16938 1202 0,'0'0'406'16,"0"0"-305"-16,0 0 33 15,0 0 55-15,0 0-104 0,0 0-61 16,0 0 1-16,-45 5 6 16,27 4 32-16,0 6-5 15,0 1 0-15,3 0-17 16,-1 4 2-16,7-3-7 16,3-1-14-16,3 1-13 15,3-5-8-15,0-2-1 16,6-6-15-16,12-4 9 15,4 0-24-15,2-2-37 16,6-10-20-16,-2-7-65 0,-1-1 21 16,-6-3 14-16,0 1 83 15,-6 0 34-15,-5 5 29 16,-1 2 49-16,-4 5 25 16,-4 3 29-16,-1 4-18 15,0 3-53-15,0 0-12 16,0 0-2-16,0 0-11 15,-6 0-6-15,-3 10-5 16,-4 5-8-16,1 4-1 16,3 1-9-16,2 2-1 15,2-2-6-15,5-5 0 16,0 0-13-16,9-5-20 16,6-6-16-16,1-4-9 15,7 0 12-15,2-9-19 16,2-6-42-16,1-8-57 0,-1-1 6 15,-3-5 29-15,-3 2 61 16,-5 1 68-16,-4 7 14 16,-4 5 122-16,-4 6 47 15,-4 7-1-15,0 1-79 16,0 0-49-16,-4 13-20 16,-5 13 48-16,-5 3-2 15,1 11-34-15,-2 6-13 16,-3 5-8-16,3 1-10 15,2 0-13-15,-1-5-1 16,4-5 0-16,1-8-1 16,3-9 1-16,3-5-1 15,0-9 0-15,3-4 0 0,0-7-30 16,0 0-15 0,0-10-11-16,0-13-57 0,3-9 26 15,9-13 4-15,1-10-75 16,2-5-19-16,0-4 78 15,3 6 10-15,-3 12 89 16,3 9 54-16,-2 7 64 16,1 11-25-16,5 2 22 15,5 4-57-15,3 3-42 16,-2 6-15-16,2 4 6 16,-2 0-6-16,-8 0-1 15,-4 14 1-15,-4 0 19 0,-10 5 10 16,-2 1 25-1,0-1-17-15,-17 1-18 0,-7-1 11 16,-4-1 5-16,-5-6-13 16,0 2-5-16,-1-7-18 15,7-1-18-15,8-6-138 16,10 0-416-16,7 0-641 0</inkml:trace>
  <inkml:trace contextRef="#ctx0" brushRef="#br0" timeOffset="272285.6398">4689 16500 1810 0,'0'0'492'15,"0"0"-372"-15,0 0 47 0,0 0-21 16,0 0-93-16,0 0 18 16,0 0 12-16,-33 113-32 15,18-64-10-15,-1 4-10 16,-1-5-12-16,1 1-13 16,1-4-6-16,-3-5 0 15,-1-7-15-15,7 0-65 16,-2-9-98-16,4-2-145 15,4-5-413-15,0-8-630 0</inkml:trace>
  <inkml:trace contextRef="#ctx0" brushRef="#br0" timeOffset="272476.2721">4420 16851 1896 0,'0'0'518'16,"0"0"-496"-16,0 0 58 16,0 0-16-16,84-20-64 15,-44 16-9-15,11 1-98 16,-15 1-404-16,-6 2-233 0</inkml:trace>
  <inkml:trace contextRef="#ctx0" brushRef="#br0" timeOffset="273225.4036">4702 16874 1839 0,'0'0'628'16,"0"0"-512"-16,0 0 35 15,0 0-63-15,0 0-69 16,0 0-8-16,0 0-5 0,-22 62-5 15,13-42-1 1,3-1 0-16,3-4-39 0,3-6-42 16,0-6 10-16,0-3-8 15,12 0 37-15,6 0 2 16,4-12-40-16,2-5-42 16,3 0 1-16,-6-3 2 15,0 2 50-15,-5 4 69 16,-7 4 3-16,-3 3 101 15,-6 4 41-15,0 3-18 16,0 0-53-16,0 0-40 16,-6 7 0-16,-7 10 65 15,4 2-15-15,-5 6-22 16,8-2-28-16,2 1-19 16,4-4-15-16,0 1-6 0,10-9-23 15,7-1-24 1,2-5-24-16,5-6 8 0,0 0-11 15,0-7-21-15,-2-12-7 16,-1-1 13-16,-6-4 5 16,-2-2 1-16,-2-1 30 15,-5 0 59-15,-3 5 41 16,0 6 79-16,-3 4-11 16,0 7-40-16,3 1-15 15,0 1 6-15,7 0-9 16,2 0-51-16,12 2 0 15,4-2-13-15,5 3-38 16,0 0-4-16,-2 0 46 0,-7 0 8 16,-6 3-7-1,-9 4-6-15,-9 3-4 0,0 0 18 16,-5 1 10 0,-14 5 20-16,-6-1 26 0,1 3 14 15,-4 5-12-15,2 0 10 16,2-1 1-16,5 2-5 15,7-4-28-15,4-3-14 16,8-2-15-16,0-5-7 16,14-6-58-16,35-4-64 15,-4 0-182-15,1 0-595 0</inkml:trace>
  <inkml:trace contextRef="#ctx0" brushRef="#br0" timeOffset="273596.8686">5393 16963 608 0,'0'0'355'0,"0"0"-230"15,0 0 11-15,0 0-34 16,102-7-102-16,-83-3-81 15,0 0-56-15,-8-3-21 16,-5-1 128-16,-3 3 30 16,-3 3 107-16,0 2 110 0,-3-1-30 15,-9 4-45 1,-6 3 36-16,0 0 21 0,-6 0-8 16,-1 0-36-16,-2 10-13 15,2 5-25-15,2 5-3 16,4 4-26-16,5-1-35 15,7 1-26-15,7-2-27 16,0-2-6-16,16-3-67 16,14-3-124-16,28-3-129 15,-5-4-35-15,-4-5-940 0</inkml:trace>
  <inkml:trace contextRef="#ctx0" brushRef="#br0" timeOffset="274067.8713">5787 16894 1415 0,'0'0'822'0,"0"0"-695"15,0 0 69-15,-91 10-6 16,61 5-65-16,2 9-64 16,1 0-10-16,9 4-24 15,0-4-12-15,9-1-15 16,9-6-9-16,0-4-6 15,3-6-27-15,17-7-6 16,5 0 5-16,8-13-63 16,4-10-44-16,0-3-17 15,2-8-61-15,0-9 9 16,4-3 36-16,2-21 43 0,4-19 73 16,9-19 67-16,-13 9 13 15,-12 24 216-15,-14 29-156 16,-17 32 233-16,-2-2-23 15,0 6-85-15,-15 4-98 16,-3 3-37-16,-12 8-4 16,-1 17-3-16,-8 16 9 15,-1 11-6-15,4 4-22 16,9 8-10-16,5-2-6 16,7-3 8-16,4-6-7 15,8-7-5-15,3-6-10 16,0-8-7-16,0-5-2 0,9-8-43 15,-1-1-64 1,14-9-120-16,-4-5-319 0,0-4-1122 16</inkml:trace>
  <inkml:trace contextRef="#ctx0" brushRef="#br0" timeOffset="275225.3624">6600 16977 1187 0,'0'0'741'15,"0"0"-574"-15,0 0 26 16,0 0 21-16,0 0-70 16,0 0-75-16,21-9-45 15,-6 9 6-15,12 0 5 16,6 0 0-16,13 5-10 15,9-1-14-15,18-1-5 16,-1 0-6-16,4-3-1 16,-3 0-50-16,-15 0-98 15,-1 0-104-15,-15 4-260 16,-11 2 35-16,-16 0-79 0</inkml:trace>
  <inkml:trace contextRef="#ctx0" brushRef="#br0" timeOffset="275488.5648">6621 17141 1836 0,'0'0'261'16,"0"0"-207"-16,82 0 61 16,-15 0-39-16,24 0-46 15,-3-3-30-15,-7 0-49 16,-2 3-122-16,-31 0-199 16,-7 0-294-16</inkml:trace>
  <inkml:trace contextRef="#ctx0" brushRef="#br0" timeOffset="275844.6446">7018 16811 108 0,'0'0'1505'16,"0"0"-1233"-16,0 0-195 16,0 0 136-16,0 0-29 15,0 0-90-15,113 90-64 16,-65-64-30-16,7 3-62 16,3-2-157-16,-4-1-110 15,-9 1 30-15,-8 1 110 16,-19 1 154-16,-18-2 35 15,-6 4 87-15,-31-2 137 16,-11-1 55-16,-10 1-44 0,-5-5-93 16,5 1-75-16,6-1-67 15,19-4-300-15,15-7-1145 0</inkml:trace>
  <inkml:trace contextRef="#ctx0" brushRef="#br1" timeOffset="281058.065">8065 16930 1084 0,'0'0'525'15,"0"0"-301"-15,0 0 109 16,0 0-59-16,0 0-60 16,0 0-65-16,0 0-37 15,3-13-31-15,-3 13-24 16,3 0-15-16,-3 0-15 15,0 0-14-15,0 0-13 16,0 3-6-16,0 13 6 16,0 4 0-16,0 7 1 15,0-1-1-15,0 7 0 16,0-3-1-16,0 0 0 16,-3-1-5-16,-3-8 5 15,3-3-9-15,0-3 2 0,-1-9-2 16,4 0-2-16,0-6-2 15,0 0 2-15,0 0 5 16,0 0 4-16,0-3-4 16,0-14-20-16,7-2-8 15,2-8 16-15,2-3-4 16,2 1 2-16,-1-1 9 16,1 1 11-16,-2 3-5 15,4 5 5-15,-2-2-9 16,4 3 9-16,-1 3-14 15,-1 1 14-15,3 3 0 16,1 3 0-16,-4 0 1 0,0 3 3 16,-3 4 14-16,-3 0 5 15,1 3-7-15,-5 0-5 16,-2 3-8-16,-3 10 16 16,0 4 0-16,0 3 10 15,0 3-1-15,-3 3 3 16,1-4-9-16,-1 3-5 15,3-5-2-15,0 0-4 16,0-1-4-16,-4-2-4 16,1 0 4-16,0-2-6 15,0-1-5-15,-3 2 3 16,3-6 1-16,-3 0 1 16,3-2 2-16,-1-2-2 15,1-2 0-15,3-1-17 16,0-1-25-16,0-2-25 0,0 0-26 15,0 0-62-15,13 0-143 16,-1 0-306-16,1 0-123 0</inkml:trace>
  <inkml:trace contextRef="#ctx0" brushRef="#br1" timeOffset="282710.7484">8598 17069 350 0,'0'0'648'0,"0"0"-351"16,0 0-17-16,0 0 53 0,0 0-29 16,0 0-95-16,0 0-50 15,0-3-34-15,9 1-36 16,4 2-26-16,8-2-29 16,6-1-28-16,10-2-5 15,-1 3-1-15,6-1-14 16,-3 0-21-16,-4 3-22 15,-9 0-14-15,-2 0-32 16,-11 0-4-16,-7 6-24 16,-3 1-98-16,-3 6-139 0,-9-2-202 15,-4-3-468-15</inkml:trace>
  <inkml:trace contextRef="#ctx0" brushRef="#br1" timeOffset="283056.7208">8771 16929 882 0,'0'0'1124'15,"0"0"-915"-15,0 0-5 16,0 0 76-16,0 0-111 16,0 0-108-16,0 0-18 15,0 48 39-15,3-13-56 16,-3 2-18-16,3 5-8 15,-3-5-74-15,0 9-122 16,-6-9-188-16,-6-8-744 0</inkml:trace>
  <inkml:trace contextRef="#ctx0" brushRef="#br1" timeOffset="284759.564">9549 16709 967 0,'0'0'535'16,"0"0"-361"-16,0 0 95 15,0 0 16-15,0 0-73 16,0 0-62-16,0 0-37 16,0 0-38-16,0 0-27 15,0 7-14-15,0 8 23 16,-4 6-11-16,-8 5-14 16,-1 3 2-16,-4 4-4 15,1 1-2-15,-3-2-8 16,2 0-10-16,1 0 4 15,1-3-8-15,0 1-5 0,0-3 5 16,2 0-6-16,4-2 1 16,1-2 0-16,2-2-1 15,0-3-11-15,2-1-26 16,4-6-30-16,0-1-49 16,0-1-169-16,0-6-210 15,0 1-221-15,0-4-425 0</inkml:trace>
  <inkml:trace contextRef="#ctx0" brushRef="#br1" timeOffset="285194.1915">9244 16705 901 0,'0'0'795'16,"0"0"-659"-16,0 0 69 16,0 0 66-16,0 0-77 0,0 0-48 15,0 0-3-15,3 36-51 16,10-14 0-16,4 7-11 16,5 6-20-16,2 2-19 15,4 3-16-15,-2 2-14 16,2-1-6-16,-4-2-6 15,-2-1-6-15,-5-1-31 16,-4-3-41-16,2 5-81 16,-7-9-347-16,2-10-689 0</inkml:trace>
  <inkml:trace contextRef="#ctx0" brushRef="#br1" timeOffset="286777.0076">9929 16940 874 0,'0'0'558'0,"0"0"-430"16,0 0 109-16,0 0 56 16,0 0-107-16,0 0-81 15,0 0-25-15,32 0-14 16,-18 0-17-16,1 0-9 16,5 0-13-16,6 3-14 15,4 0-2-15,1-3-5 16,8 0-5-16,4 0 0 15,2 0 0-15,-3 0-1 16,4 0 1-16,-7 0-1 0,0 0-1 16,-5-3-4-1,0-2 5-15,-8 3 1 0,-1-1 1 16,-4 3-2-16,-2-4 1 16,-2 2 0-16,2 1 0 15,-1 1-1-15,6-3 0 16,-2 3 0-16,2 0-2 15,-3 0 2-15,-3 0-1 16,-3 0-10-16,-5 0-1 16,-3 0-13-16,0 0 0 15,-7 0 10-15,0 0-8 16,0 0-23-16,0 0-12 16,-4 0 27-16,-3 0 31 15,-3-3 2-15,-2 3-2 16,0-2-1-16,-6 1-14 0,6-3 6 15,-4-1-3-15,2 1 0 16,-2-3 11-16,7 0 0 16,-1 1 1-16,2-1 1 15,5-2 1-15,-3 5-1 16,3-3 0-16,0 4-1 16,0-1 1-16,3 1-1 15,-3 0 0-15,3 3 2 16,0 0 7-16,0 0 7 15,0 0 3-15,0 0 9 16,0 0-11-16,0 0-10 16,3 0-7-16,3 0 15 15,9 3 10-15,3 1-7 0,1 5-9 16,7-2-2 0,-1-4-6-16,2 5 0 0,-2-2-1 15,-4 0 0-15,-3 1 0 16,-7-3 0-16,-1 1-1 15,-7 2 1-15,0-2 0 16,-3 3 0-16,0-1 1 16,-6 3 14-16,-11 3 29 15,4-3-7-15,-6 1-6 16,-4 2-12-16,-2-4-8 16,-2 1-4-16,-2 0-7 15,0 3-59-15,5-3-157 0,9-3-458 16</inkml:trace>
  <inkml:trace contextRef="#ctx0" brushRef="#br1" timeOffset="288047.6556">9072 17267 734 0,'0'0'836'16,"0"0"-661"-16,0 0 39 15,0 0 65-15,0 0-91 16,0 0-72-16,0 0-18 16,0 0-47-16,9 0-14 15,2 0 5-15,2 0 7 16,-4-4-8-16,3 4-17 15,0-2-7-15,0 0-11 16,-3 2-5-16,1 0-1 16,-4 0 0-16,2 0-6 15,-5 0 5-15,0 0-5 16,-3 0-1-16,0 0-2 16,0 0 8-16,0 0-11 0,0 2 12 15,0 4 7-15,-3 3 18 16,-5 1 5-16,2 1-12 15,-3 2-1-15,-4 0-8 16,4-3 4-16,-6 0-1 16,6 2-3-16,-3-2-3 15,5-2 0-15,-3 1-5 16,6 1-1-16,-2-3 1 16,0 0-1-16,-1 0 1 15,1 2-1-15,0 0-1 16,3-2 1-16,0-3 0 15,3 2-1-15,0 1 1 16,0-4 1-16,0-2 0 16,0 1 0-16,0-2 0 15,0 0-1-15,9 0 8 16,7 0 11-16,-1 0-9 0,9-3-10 16,-6-4 0-16,3 4-27 15,-8 0-12-15,-1-1-52 16,-4 4-64-16,-2 0-46 15,-3 0-177-15,-3 0-191 16,4 0-25-16</inkml:trace>
  <inkml:trace contextRef="#ctx0" brushRef="#br1" timeOffset="288484.765">9038 17366 1333 0,'0'0'480'0,"0"0"-317"16,0 0 88-16,0 0-101 15,0 0-94-15,0 0-56 16,115 3-115-16,-85-3-524 16,-5 0-835-16</inkml:trace>
  <inkml:trace contextRef="#ctx0" brushRef="#br1" timeOffset="292674.0757">9721 17423 909 0,'0'0'688'15,"0"0"-548"-15,0 0-67 16,0 0 106-16,0 0 26 16,0 0-61-16,0 0-57 15,0-24-8-15,0 11-5 16,0-1-4-16,0-2-12 16,0 0-1-16,0-7 1 15,0 2-23-15,0-5-19 0,0 4-7 16,0 1 1-16,0 5-8 15,0 3 13-15,0 6 1 16,0 4-4-16,0 2-3 16,0 1-4-16,0 0-5 15,3 0-10-15,0 7 1 16,0 7 9-16,1 2 1 16,3 1 8-16,3 3-9 15,2-2 0-15,4-1-1 16,1 0 0-16,2-7-11 15,-2 0 4-15,2-3 1 16,-7-5 7-16,3-1 1 16,-6-1 8-16,0 0 0 0,-2 0 5 15,-1-3 1 1,0-7 6-16,-5-3 22 0,3-2 3 16,-4 3-10-16,3-5-12 15,-3 0-12-15,0-2-10 16,0 0-2-16,3 0-27 15,10-3-76-15,-1 3-196 16,2 3-542-16</inkml:trace>
  <inkml:trace contextRef="#ctx0" brushRef="#br1" timeOffset="294781.8858">8956 16686 598 0,'0'0'388'0,"0"0"-237"16,0 0 69-16,0 0 43 15,0 0-8-15,0 0-33 16,0 0-22-16,-3 9-47 16,3-9-48-16,0 0-2 15,0 0 12-15,-5 0-43 16,5-9-36-16,-4-1-22 16,1-4-8-16,3-3 2 15,0-3-7-15,0-7 5 0,12-1-5 16,0-2-1-16,7-3 0 15,-2 3 1-15,5 1 6 16,-7 6-7-16,3 6 6 16,-6 8-4-16,-2-2 25 15,-7 7-9-15,0 4-3 16,0 0-8-16,-3 0-7 16,0 0-8-16,1 0-4 15,3 7 12-15,2 6 1 16,-2 5 0-16,2 1 8 15,0 1-2-15,-3 0 1 16,0 3-8-16,0 0 0 0,-3-1-1 16,0-2-5-1,0-1 5-15,0-1-1 0,-3-1 1 16,-3-4 1-16,0-1 0 16,3-3-17-16,0-1-28 15,-1-4-53-15,4-1-93 16,0-3-142-16,4 0-311 15,2 0-270-15</inkml:trace>
  <inkml:trace contextRef="#ctx0" brushRef="#br1" timeOffset="294979.4602">8996 16600 1106 0,'0'0'691'16,"0"0"-589"-16,0 0 131 16,0 0-26-16,0 0-165 15,96-27-42-15,-55 27-218 16,-5 0-437-16,-9 4-806 0</inkml:trace>
  <inkml:trace contextRef="#ctx0" brushRef="#br1" timeOffset="301030.8773">12029 16623 580 0,'0'0'776'0,"0"0"-559"0,0 0-20 16,0 0 100-16,0 0-70 15,0 0-100-15,0 0-32 16,0-6 1-16,0 6 0 15,0 0-12-15,0 0-20 16,0 0-4-16,0 0-8 16,0 0-7-16,0 0-21 15,0 0-24-15,-7 13 8 16,-8 6 8-16,-6 7 14 16,-4 8-11-16,-1 1-1 15,-2 4-6-15,-2 5 6 16,1-3-1-16,6 0-1 0,-1-3-1 15,9-2-7-15,-1-6-2 16,3-1 0-16,6-2-6 16,-3-5 0-16,4 0 0 15,0 3 0-15,0-4-8 16,-5-1-19-16,7-2-9 16,-2-6-9-16,0-1-22 15,3-3-26-15,3-2-68 16,0-6-77-16,0 0-235 0,0 0-182 15</inkml:trace>
  <inkml:trace contextRef="#ctx0" brushRef="#br1" timeOffset="301694.7349">11588 16662 502 0,'0'0'670'16,"0"0"-433"-16,0 0-2 16,0 0 46-16,0 0-39 15,0 0-72-15,0 0-56 16,3-3-43-16,0 3-11 15,1 6 31-15,2 8 3 16,3 2-8-16,0 4-17 16,6 6-21-16,7 3-12 15,1 6-5-15,6 4-6 16,10 1-5-16,-3 2-5 0,3-2-3 16,-3-1-11-1,-5-2 0-15,-4 0-1 16,-8-5 0-16,-2-2-1 0,-1-6-23 15,-4-2-46-15,12-8-93 16,-6-1-220-16,0-10-868 0</inkml:trace>
  <inkml:trace contextRef="#ctx0" brushRef="#br1" timeOffset="303702.9753">11170 17277 927 0,'0'0'803'0,"0"0"-711"0,0 0-34 16,0 0 138-16,0 0-35 15,0 0-72-15,0 0-19 16,6-4 4-16,-3 4 0 15,6 0 24-15,1 0 2 16,0 0-16-16,6 0-35 16,3-3-10-16,2 2-15 15,0-1-11-15,0 2-5 16,1 0-8-16,-4 0 0 16,3 0 0-16,-5 0 0 15,1 0 0-15,-4 0 0 0,-1 0 0 16,-3 0 0-16,-6 0 0 15,0 0-1-15,-3 0-7 16,0 0 1-16,0 2 7 16,0 5 0-16,0 0 13 15,-3 0 5-15,-3 0-4 16,0 4-7-16,0-4-6 16,-4 5 5-16,-2 1-6 15,1-4 0-15,-5 5 1 16,4 2-1-16,-5-3 2 15,4 4-1-15,0-4 8 16,4-1-8-16,1 2-1 16,5-4 0-16,0 0 0 0,3-3-2 15,0-3 2-15,0 2 0 16,9-1 0-16,5 0 9 16,5-5 0-16,5 0 0 15,-3 0-9-15,3 0 0 16,1 0-13-16,-4-5-23 15,-3 0-20-15,-4 0-39 16,-1 3-37-16,-10 2-58 16,-3 0-188-16,0 0-267 15,0 0-402-15</inkml:trace>
  <inkml:trace contextRef="#ctx0" brushRef="#br1" timeOffset="303957.9038">11264 17386 646 0,'0'0'963'0,"0"0"-665"16,0 0-68-16,0 0-80 0,100-14-150 16,-45 11 0-1,-7 0-392-15,-5 0-968 0</inkml:trace>
  <inkml:trace contextRef="#ctx0" brushRef="#br1" timeOffset="306169.8078">12055 17482 453 0,'0'0'401'0,"0"0"-216"15,0 0-43-15,0 0 49 16,0 0-4-16,0 0-24 16,0 0-6-16,10 26-19 15,-7-24-26-15,-3-2-5 16,0 0-10-16,0 0-15 16,0 0-24-16,0 0-12 15,0 0-2-15,0 0-14 16,0-5-16-16,0-10-14 15,0 0 0-15,0-2 0 16,0-7 0-16,3 2 2 0,0-5 7 16,-3 1 11-1,3 4 12-15,-3 5 20 16,1 1 3-16,-1 8-7 0,0 5-15 16,0 0-18-16,0 3-5 15,0 0-1-15,0 0 1 16,0 0 8-16,0 0-6 15,0 0-1-15,0 0 2 16,0 0-5-16,0 0-8 16,2 10-4-16,-1 7 4 15,4 3 6-15,4 2-5 16,-3 1-1-16,6-1 0 0,1-1-1 16,1-1 0-1,2-4-5-15,-1-2 6 0,0-4 0 16,-3-3 0-16,0-1 2 15,-4-6-2-15,2 0 0 16,-4 0 0-16,0 0 1 16,1 0 5-16,-1-8-5 15,-3-3 0-15,0 0 10 16,-3-2 1-16,0-4-3 16,0 1-2-16,0-2 1 15,0 0-7-15,0 1 8 16,0 0 0-16,0 0-7 15,-6 5 4-15,0-1-5 16,3 3 9-16,-1 3-9 16,1 4 0-16,0-1 5 0,3 1-6 15,0 3 0 1,0 0-12-16,0 0-7 0,0 0-14 16,0 0-30-16,0 0-54 15,0 0-81-15,0 4-93 16,0 5-278-16,3-3-388 15</inkml:trace>
  <inkml:trace contextRef="#ctx0" brushRef="#br1" timeOffset="306451.3998">12395 17431 481 0,'0'0'678'0,"0"0"-404"16,0 0 36-16,0 0 28 16,0 0-90-16,0 0-98 15,0 0-69-15,73-6-30 16,-58 6-29-16,-4 0-13 15,2 0-9-15,-4 0-29 16,-2 0-49-16,-1 0-50 0,-3 4-148 16,-3-4-222-16,0 2-189 15</inkml:trace>
  <inkml:trace contextRef="#ctx0" brushRef="#br1" timeOffset="306724.6152">12465 17330 1154 0,'0'0'379'16,"0"0"-142"-16,0 0 57 16,0 0-70-16,0 0-61 15,0 0-56-15,0 0-25 16,6 36-9-16,-6-17-13 0,0 0-26 15,0 2-16 1,0-1-10-16,0 0-8 0,0-5-16 16,3 3-66-16,3-6-144 15,-3-2-385-15,4-3-360 0</inkml:trace>
  <inkml:trace contextRef="#ctx0" brushRef="#br1" timeOffset="307045.1066">12665 17267 1258 0,'0'0'597'15,"0"0"-411"-15,0 0 47 16,0 0-31-16,0 0-80 16,0 0-39-16,0 0 8 15,13 66-39-15,-9-37-32 16,-1 3-20-16,1 3-14 0,-4 6-153 15,-8-6-358 1,-5-10-949-16</inkml:trace>
  <inkml:trace contextRef="#ctx0" brushRef="#br1" timeOffset="308253.2538">11076 16652 654 0,'0'0'861'16,"0"0"-743"-16,0 0-82 15,0 0 46-15,0 0 64 16,0 0-28-16,0 0-20 15,-12 3 1-15,12-13-27 16,6-2 12-16,6-8-8 16,-3 0-8-16,0-4-7 15,4-5-17-15,-2-4-13 16,2-4-9-16,2-1-10 16,0 0 4-16,0 6 13 15,1 2 19-15,-2 7-7 0,-5 7-6 16,4 3-4-16,-4 2-6 15,-2 2-1-15,4 5 3 16,-5-3-7-16,0 7-2 16,0 0 1-16,0 0-17 15,-2 3-2-15,-1 14 1 16,-3 7 5-16,0 0 9 16,0 6-2-16,0 2 2 15,0 0 0-15,-3-2-5 16,-4-3-9-16,4-4 1 15,-3-2-1-15,3-3-1 16,-3-4 0-16,3-4-1 16,-1-5 1-16,2-1-7 15,0 2-41-15,2-6-30 0,0 0-53 16,0 1-66-16,0-1-36 16,0 0-54-16,0 0-219 15,0 0-456-15</inkml:trace>
  <inkml:trace contextRef="#ctx0" brushRef="#br1" timeOffset="308457.304">11167 16438 1129 0,'0'0'570'0,"0"0"-386"16,0 0 144-16,0 0-65 0,0 0-150 15,0 0-59-15,0 0-35 16,97-6-19-16,-76 6-65 16,-7 0-141-16,-1 0-381 15,-10 0-232-15</inkml:trace>
  <inkml:trace contextRef="#ctx0" brushRef="#br1" timeOffset="308712.374">11419 16424 1428 0,'0'0'527'0,"0"0"-432"15,0 0 154-15,0 0-69 16,0 0-100-16,0 0-25 15,0 0-33-15,48 0-22 16,-29 0-35-16,-1 0-62 16,-9 0-155-16,-9 0-239 15,0 0-60-15,0 0-445 0</inkml:trace>
  <inkml:trace contextRef="#ctx0" brushRef="#br1" timeOffset="308965.7859">11419 16424 1587 0,'58'-69'321'0,"-58"69"-158"16,0 0 67-16,0 0-43 15,0 0-45-15,0 1-42 16,-3 9-42-16,-1 5-11 15,1 5-25-15,0 1-7 16,0-2-14-16,0 1-1 16,-3-1-24-16,3-2-112 15,-4 3-157-15,2-3-330 16,2-4-235-16</inkml:trace>
  <inkml:trace contextRef="#ctx0" brushRef="#br1" timeOffset="309272.8446">11689 16240 825 0,'0'0'906'0,"0"0"-785"0,0 0 73 16,0 0 56-16,0 0-90 15,0 0-35-15,0 0 36 16,-24 39-55-16,14-16-43 16,4 4-33-16,0 6-23 15,6-1-7-15,-3 15-55 16,3-7-181-16,0-4-569 0</inkml:trace>
  <inkml:trace contextRef="#ctx0" brushRef="#br1" timeOffset="310963.751">12964 16884 595 0,'0'0'813'0,"0"0"-666"15,0 0-16-15,0 0 189 16,0 0-64-16,0 0-118 16,0 0-47-16,16-6 4 15,-6 6-4-15,-1 0-18 16,6 0-9-16,3 0-10 15,5 1-17-15,9-1-16 16,4 0-21-16,3 0-11 0,4 0-60 16,-1 0-117-16,-10 0-182 15,-6 0-492-15,-17 0-472 0</inkml:trace>
  <inkml:trace contextRef="#ctx0" brushRef="#br1" timeOffset="311421.5255">13175 16768 770 0,'0'0'884'0,"0"0"-722"16,0 0 62-16,0 0 83 16,0 0-70-16,0 0-77 15,0 0-38-15,24 10-28 16,-18 4-32-16,-3 5-9 16,0 5-2-16,-3 1-25 15,0 5-20-15,0 0-6 16,0 2-24-16,-6-1-74 15,-11 8-124-15,7-9-433 16,-3-9-1386-16</inkml:trace>
  <inkml:trace contextRef="#ctx0" brushRef="#br1" timeOffset="312301.6436">14201 16598 629 0,'0'0'658'16,"0"0"-429"-16,0 0 32 15,0 0 2 1,0 0-42-16,0 0-59 0,0 0-42 16,20-18-26-16,-20 18-43 15,0 0-35-15,-6 13 0 16,-9 4 83-16,0 9-41 16,-4 0-18-16,-2 7-2 15,0 1-20-15,-3 5-11 16,2-5-6-16,2 5-1 0,4-3 0 15,4-4 0 1,-3-3 0-16,6-1-1 0,3-7 1 16,2-2 0-16,4-3-1 15,0-5-8-15,0-2 9 16,4-2 0-16,5-4 0 16,0-3 11-16,6 0-11 15,0 0 2-15,1-9-2 16,1-5 2-16,-1-3-2 15,-3-5 1-15,1-2-1 16,-5-6 9-16,-6 0 12 16,-3-2-10-16,0-2-4 15,-6-1 14-15,-15 0-5 16,-4-1-14-16,-11 1-1 16,-3 1-1-16,-4-1 0 0,4 5-18 15,8 6-8 1,7 7-9-16,12 9-92 0,9 8-207 15,3 3-364-15,0 10-561 16</inkml:trace>
  <inkml:trace contextRef="#ctx0" brushRef="#br1" timeOffset="319897.6948">16961 16579 436 0,'0'0'899'0,"0"0"-687"16,0 0-90-16,0 0 86 15,0 0 32-15,0 0-73 16,11-12-50-16,-10 12 0 16,-1 0-5-16,0 0 0 15,0 0-12-15,0 0-18 16,0 0-21-16,0 0-19 15,-6 0-9-15,-8 13 10 0,-4 9 19 16,-9 9-4-16,-5 5-7 16,0 7-16-16,-1 3-3 15,6 1-20-15,5-1-11 16,10 0-1-16,8-3-1 16,4-3-5-16,13-1-38 15,10-2-51-15,19 5-75 16,-3-9-286-16,-9-9-500 0</inkml:trace>
  <inkml:trace contextRef="#ctx0" brushRef="#br1" timeOffset="320942.6226">17285 16761 674 0,'0'0'1007'16,"0"0"-704"-16,0 0-183 0,0 0 23 15,0 0 17 1,0 0-56-16,0 0-36 0,-3 7 4 16,2 6 43-16,-1 1-21 15,2 6-26-15,0 2-15 16,0 2-17-16,0 2-15 16,0-2-8-16,0-2-12 15,0-3 0-15,0-1 0 16,0-2-1-16,0-7 0 15,-1-5-1-15,-2 2 0 16,3-6-7-16,0 0 7 16,0 0-5-16,0 0 0 15,0-12 4-15,0-6-13 16,7-5 3-16,5-3 11 16,2-3-7-16,2-1 7 15,-3 3 1-15,0 2 0 0,0 3 0 16,-3 4 1-16,1 4 8 15,1 4-3-15,-3 0 3 16,0 3 2-16,1 4 1 16,-3 1 2-16,-1 2-5 15,1 0 5-15,0 2-5 16,-1 8 0-16,-3 7 7 16,3 3 7-16,-2 3-10 15,-1 0-5-15,0 3-8 16,1-7 0-16,-2 2 0 15,-2-5-21-15,0 1-41 0,0-4-62 16,0 1-140-16,0-1-276 16,-2-3-342-16</inkml:trace>
  <inkml:trace contextRef="#ctx0" brushRef="#br1" timeOffset="321266.2574">17784 16835 728 0,'0'0'624'16,"0"0"-383"-16,0 0 62 15,0 0-11-15,0 0-68 16,0 0 3-16,0 0-37 16,-9 42-63-16,3-18-42 15,-2 4-39-15,-1 1-28 16,3 0-13-16,0-3-5 16,-1 1-46-16,1-5-69 15,-14 0-129-15,3-5-286 16,5-5-342-16</inkml:trace>
  <inkml:trace contextRef="#ctx0" brushRef="#br1" timeOffset="321859.0476">18242 16623 523 0,'0'0'835'0,"0"0"-621"0,0 0-22 15,0 0 38-15,0 0-32 16,0 0-41-16,0 0-38 15,1-3-24-15,-11 16 42 16,-3 6-4-16,-3 4-45 16,0 4-34-16,-4 2-30 15,3 2-14-15,2 5-8 16,-2-4-2-16,7 2 0 16,4-1 0-16,3-3-1 15,0-1 1-15,3-8-1 16,0-3-11-16,0-4-5 15,0-4-7-15,0-7-12 16,0-2 2-16,0-1 10 0,0 0 15 16,3-4 9-1,3-6 1-15,1-6 0 0,-1-2 15 16,0-5 8 0,-5 0-11-16,-1-2 10 0,0-5-5 15,-7-3 10-15,-6 3-2 16,-11 0-1-16,-1 3 3 15,-2 4-5-15,3 4-8 16,0 3-9-16,8 6-6 16,1 6-1-16,7 4-22 15,2 0-51-15,3 0-86 16,-1 4-109-16,1 9-413 16,0-6-393-16</inkml:trace>
  <inkml:trace contextRef="#ctx0" brushRef="#br1" timeOffset="322391.725">18358 16527 1190 0,'0'0'538'16,"0"0"-331"-16,0 0 30 15,0 0-36-15,0 0-32 16,0 0 4-16,0 0-60 0,69 69-17 15,-53-29-9-15,5 6-19 16,-2 5-20-16,4 7-24 16,-8-5-15-16,-7 2-9 15,-6-2-1-15,-2-6-8 16,-9-3-20-16,-10-6-68 16,-17 3-94-16,0-11-347 15,5-8-656-15</inkml:trace>
  <inkml:trace contextRef="#ctx0" brushRef="#br1" timeOffset="323798.9586">16450 16649 1058 0,'0'0'362'15,"0"0"-83"-15,0 0 30 16,0 0-43-16,0 0-67 16,0 0-48-16,0 0-28 15,0-4-28-15,0 4-25 16,0 2-20-16,0 8 1 16,-6 8 14-16,-3 6-15 15,-8 2-7-15,1 10-4 0,-3 1-10 16,-2 0-11-1,3-2-8-15,-3 3-1 0,6-6-7 16,-4 1-1-16,2-7 7 16,4-3-7-16,1-1-1 15,-3-2 1-15,4-1-1 16,3-4 0-16,2-5-13 16,3-3-29-16,0-2-30 15,3-5-29-15,0 0-69 16,0 0-157-16,0-9-391 15,0-7-312-15</inkml:trace>
  <inkml:trace contextRef="#ctx0" brushRef="#br1" timeOffset="324138.4079">16271 16613 1416 0,'0'0'405'16,"0"0"-159"-16,0 0 24 16,0 0-38-16,0 0-61 15,0 0-27-15,0 0-25 16,30 66-35-16,-16-30-29 15,1 0-16-15,2 5 0 0,1 2-16 16,3-1-11-16,-2-1-6 16,-1-3-5-16,0-4-1 15,-2-2 0-15,-3-8-1 16,0-1-20-16,-3-8-28 16,-4-1-50-16,-2-4-97 15,-2-3-159-15,-2-4-671 0</inkml:trace>
  <inkml:trace contextRef="#ctx0" brushRef="#br1" timeOffset="324814.971">15820 16724 1255 0,'0'0'369'0,"0"0"-203"0,0 0 66 16,0 0-15-16,0 0-79 16,0 0-42-16,0 0 1 15,-2-2-29-15,8-11-29 16,1-4 13-16,-1-6-10 15,-3-3-9-15,4-1 0 16,-4-6-3-16,0 4 4 16,1-5-13-16,1 4 1 15,2 1-1-15,4 2 5 16,-2 7 4-16,1 0-2 16,5 5-9-16,-1 5-1 0,-5 0 2 15,-1 6-8-15,0 4-3 16,-4 0-8-16,2 0 0 15,2 7-1-15,-2 10 1 16,-3 5 8-16,3 8 7 16,-3 2 2-16,0 5 6 15,0-3-1-15,0 1-7 16,-1-2-8-16,-2-2-7 16,0-2 0-16,0-6-1 15,0-3 0-15,-7-3-6 16,3-6 5-16,1-3-23 15,3-4-24-15,0-1-41 0,-3-3-72 16,3 0-151 0,0-12-335-16,0-2-734 0</inkml:trace>
  <inkml:trace contextRef="#ctx0" brushRef="#br1" timeOffset="324984.9808">15895 16563 667 0,'0'0'1676'16,"0"0"-1474"-16,0 0-148 15,0 0 4-15,110 0-58 16,-44 10-64-16,-11-3-508 0,-10-1-540 16</inkml:trace>
  <inkml:trace contextRef="#ctx0" brushRef="#br1" timeOffset="325848.0217">19119 16633 568 0,'0'0'737'0,"0"0"-497"15,0 0 9-15,0 0 41 16,0 0-55-16,0 0-16 16,0 0-82-16,-10 12-3 15,4 8 4-15,-4 7-39 16,0 4-32-16,-3 7-25 16,-3 2-11-16,0 0-14 15,0 3-8-15,-5-1-8 16,0-5 0-16,5-3 0 0,-4-5-1 15,7-3 0-15,0-6-1 16,3-8-23-16,6-3-29 16,1-4-53-16,3-5-61 15,0 0-97-15,0-7-419 16,6-9-649-16</inkml:trace>
  <inkml:trace contextRef="#ctx0" brushRef="#br1" timeOffset="326153.8981">18946 16690 1239 0,'0'0'326'16,"0"0"-122"-16,0 0 65 0,0 0-5 15,0 0-43-15,0 0-36 16,0 0-49-16,-2-25-30 15,7 25-39-15,1 14-6 16,6 6 14-16,0 5-18 16,2 9-18-16,8 6-1 15,1 3-14-15,9 3-15 16,-4-6-9-16,2-1-9 16,-3-10-41-16,-12-5-52 15,-8-8-98-15,-7-5-325 16,0-8-1248-16</inkml:trace>
  <inkml:trace contextRef="#ctx0" brushRef="#br1" timeOffset="326919.9856">18540 16569 1275 0,'0'0'277'15,"0"0"-179"-15,0 0 139 0,0 0 22 16,0 0-70-16,0 0-60 16,0 0-20-16,0 17-27 15,0-17-12-15,0 0-2 16,0 0-15-16,0 0-13 16,3-10-19-16,5-5-14 15,-1-2-5-15,-1-3 4 16,0-4-5-16,1-4 0 15,5-2 0-15,-1 2-1 16,-2-2 2-16,1 1-1 16,-1 1 11-16,0 3 5 15,3 6-1-15,-3 2 17 16,-5 3 18-16,1 8-21 16,-2 3-3-16,-3 3-11 15,1 0-10-15,-1 0-6 0,0 0-11 16,2 13 11-16,1 6 6 15,2 4 3-15,2 6 5 16,-1 6-1-16,0-3-1 16,-2-2-4-16,2-2-7 15,-2 0 0-15,-1-6 0 16,0 0 0-16,-3-6-1 16,0-2 0-16,0-5-1 15,0-3-14-15,0-2-35 16,0 0-62-16,0-2-146 15,0-2-204-15,0 0-169 16,-4 0-358-16</inkml:trace>
  <inkml:trace contextRef="#ctx0" brushRef="#br1" timeOffset="327136.4752">18649 16445 967 0,'0'0'582'16,"0"0"-357"-16,0 0 11 16,0 0-26-16,0 0-38 15,0 0-84-15,87-4-44 16,-68 4-29-16,-2 0-15 16,-4 0-9-16,-4 0-81 0,-6 1-193 15,-3 2-297-15,0 0-440 16</inkml:trace>
  <inkml:trace contextRef="#ctx0" brushRef="#br1" timeOffset="327375.6124">18850 16375 1139 0,'0'0'810'0,"0"0"-715"0,0 0 55 16,0 0 61-16,0 0-84 0,0 0-83 16,0 0-24-1,63 13-20-15,-45-10-24 0,-5-3-68 16,-5 3-100-16,-3-3-291 16,-5 0-132-16</inkml:trace>
  <inkml:trace contextRef="#ctx0" brushRef="#br1" timeOffset="327603.2189">18850 16375 1670 0,'63'-57'516'15,"-63"57"-399"-15,0 0 90 0,0 0 0 16,0 4-92-16,0 6-37 15,1 3-17-15,3 4-34 16,-4 2-15-16,0 1-7 16,3 1-5-16,-3-2-16 15,3 1-111-15,-3-1-136 16,0-5-362-16,0-4-341 0</inkml:trace>
  <inkml:trace contextRef="#ctx0" brushRef="#br1" timeOffset="327877.4312">19073 16202 1587 0,'0'0'565'0,"0"0"-485"0,0 0 78 15,0 0 44-15,0 0 5 16,0 0-80-16,0 0-32 16,14 93-54-16,-11-63-29 15,2 2-12-15,-4 12-79 16,1-7-230-16,-2-7-532 0</inkml:trace>
  <inkml:trace contextRef="#ctx0" brushRef="#br1" timeOffset="331717.6957">15854 17337 1255 0,'0'0'290'0,"0"0"-100"16,0 0 131-16,0 0-70 16,0 0-116-16,0 0-55 15,0 0-5-15,0 3 5 16,0-3 8-16,0 0-16 15,0-6-30-15,3-1-20 0,-1 0 2 16,1 0 3-16,-3-4-12 16,1 5 1-16,-1-3-2 15,0-1 2-15,0 0-4 16,2-3 0-16,1-4 0 16,2-2 0-16,-1-1-2 15,-1-1-1-15,3 2 2 16,-3 2-5-16,0 4 0 15,0 3 6-15,-3 3 0 16,0 4-2-16,3 3-4 16,-3 0-4-16,0 0-1 15,0 0 0-15,0 0 0 16,0 0-1-16,0 0 0 0,0 0-2 16,0 0 1-16,0 0-1 15,0 0 1-15,0 0 0 16,0 0 0-16,0 0 1 15,0 0-1-15,0 0 1 16,0 0 0-16,0 0 0 16,0 0-1-16,0 0 1 15,0 0-1-15,0 0 0 16,0 0 1-16,0 0 0 16,0 0 0-16,0 0 0 15,0 0 0-15,0 0 0 16,0 0 0-16,0 0-2 0,0 0-4 15,0 0 5 1,0 0-1-16,0 0 1 0,0 0 0 16,0 0-1-16,0 0-4 15,0 0 6-15,0 0-1 16,0 0-5-16,0 0 5 16,0 0 0-16,0 0-7 15,0 0 7-15,0 0-1 16,0 0 1-16,0 0 0 15,0 0-6-15,0 0-1 16,0 0 7-16,0 0-1 16,0 0 1-16,0 0-1 15,0 0 1-15,0 0 0 16,0 0 0-16,0 0 0 16,0 0 0-16,0 0 0 0,0 0 0 15,0 0 1 1,0 0 0-16,0 0 1 0,0 0-1 15,0 0 1-15,0 0-1 16,0 0 0-16,0 0 2 16,0 0-2-16,0 0-1 15,0 0 1-15,3 0 1 16,0 0 1-16,1 0-1 16,-3 0-1-16,1 0 0 15,-2 0 0-15,0 0-6 16,0 0 4-16,0 0 1 15,0 0-8-15,0 0-1 0,0 0-2 16,0 0-5-16,0 0-2 16,0 0-13-16,0 0-16 15,0 0-19-15,0 0 13 16,0 0 2-16,0 0 0 16,0 0 27-16,0 0 15 15,0 0 10-15,0 0 1 16,0 0 14-16,0 0 3 15,0 0 1-15,0 0-9 16,0 0-8-16,0 0-2 16,0 0 0-16,0 0-17 15,-3 3-93-15,-4 1-277 16,1-1-573-16</inkml:trace>
  <inkml:trace contextRef="#ctx0" brushRef="#br1" timeOffset="332369.6732">15701 17052 1597 0,'0'0'382'0,"0"0"-192"16,0 0 30-16,0 0-64 15,0 0-68-15,0 0-27 16,0 0-21-16,51-6-10 15,-40 12-5-15,4 1 2 16,5-3-12-16,2 2-6 16,1-2-7-16,0-2-1 15,-3 2 0-15,-5-2-1 16,-2 1-1-16,-5 1 0 16,-5-1 0-16,0-1-5 15,-3 3 5-15,0-1 1 0,0 5 18 16,0 0 22-16,-6 3 0 15,-5 4 5-15,-1 1-13 16,-1-1-4-16,0 1-4 16,-1 2 0-16,2 1-2 15,2-3-10-15,4-1-3 16,-1 0-1-16,4-2 4 16,3 0 1-16,0-1 2 15,0 0-3-15,7-4 0 16,2 1-3-16,7-6-1 15,4 2-2-15,2-6-6 16,-2 0 0-16,2 0-9 0,-6-3-18 16,2-4-24-1,-9 0-17-15,-3-2-26 0,-3 6-49 16,-3-2-103-16,-9 3-119 16,-9 2-415-16,1-3-610 0</inkml:trace>
  <inkml:trace contextRef="#ctx0" brushRef="#br1" timeOffset="332566.1971">15828 17228 1250 0,'0'0'832'15,"0"0"-736"-15,0 0 44 16,0 0 65-16,0 0-89 0,0 0-82 15,0 0-34 1,73 6-16-16,-26-3-142 0,-6-3-465 16,-8 0-506-16</inkml:trace>
  <inkml:trace contextRef="#ctx0" brushRef="#br1" timeOffset="333732.1492">18612 17198 454 0,'0'0'579'0,"0"0"-340"15,0 0-24-15,0 0 3 0,0 0 19 16,0 0-14-16,0 0-43 16,-9 0-28-16,9 0-16 15,0 0-10-15,0 0-26 16,0 0-42-16,0 0-24 16,9 0-11-16,5 0-14 15,5 0-9-15,-2 0 0 16,5 0-7-16,0 0-1 15,0 0 8-15,-1 0 0 16,-9 0-1-16,1 0-5 16,-5 0 6-16,-5 0 0 15,0 0 0-15,-3 0 0 16,0 0 0-16,0 1 5 0,0 4-5 16,-3 5 0-1,-7 0 12-15,-3 3 6 0,1 1-3 16,-2 2-6-16,0 3-3 15,2-3-5-15,2-1 0 16,1 2 0-16,-2-2 1 16,4-2-1-16,2-3 0 15,1 0 5-15,1 0-5 16,1-3 1-16,2-2-2 16,0 0 1-16,0-1 10 15,0 2 3-15,3-3-4 16,8-2 1-16,7-1-10 0,-2 0 0 15,5 0-1 1,0 0-6-16,-6 0-10 0,-2 0-5 16,-5 0-9-1,-5 0-34-15,-3 0-78 0,-3-1-126 16,-14-2-383-16,2-2-441 0</inkml:trace>
  <inkml:trace contextRef="#ctx0" brushRef="#br1" timeOffset="333971.1112">18568 17310 454 0,'0'0'789'15,"0"0"-474"-15,0 0-19 16,0 0-17-16,0 0-62 16,0 0-86-16,94-8-111 15,-49 8-20-15,-6-2-266 16,-11 2-665-16</inkml:trace>
  <inkml:trace contextRef="#ctx0" brushRef="#br1" timeOffset="356398.7269">27920 12296 481 0,'0'0'151'0,"0"0"-144"16,0 0 73-16,0 0 45 16,19 9-35-16,-13-9-14 15,-2 1-2-15,1-1 6 16,-4 0 14-16,1 0 17 15,-2 0-21-15,1 0-18 16,-1 0-11-16,0 0 4 16,0 0-1-16,0 0-24 15,2 0-11-15,0 0-6 16,-2 0-8-16,1 0 1 16,-1 0 2-16,2 0 8 15,-2 0-1-15,0 0 3 0,0 0 4 16,0 0-5-16,0 0-7 15,0 0-7-15,0 0-13 16,0 0-14-16,0 0-37 16,0 0-34-16,0 0-19 15,0 0 24-15,0 0 14 16,0 0-11-16,0 0-16 16,-3 0-10-16,-2 0 3 15,0 0 0-15,-5 0-66 16,1 0-193-16,0-1-248 0</inkml:trace>
  <inkml:trace contextRef="#ctx0" brushRef="#br1" timeOffset="359806.828">27968 12265 447 0,'0'0'214'0,"0"0"-58"16,0 0-90-16,0 0-22 16,0 0 70-16,0 0 0 15,0 0-13-15,35 7 1 16,-31-7-24-16,-3 0-17 0,-1 0 9 15,0 0 1-15,0 0-9 16,0 0-7-16,0 0-7 16,0 0-8-16,0 0-26 15,0 0-14-15,0 0-9 16,-5 0 2-16,-2 0-30 16,-5 0-18-16,-3 0-15 15,0 0-8-15,-1 0 7 16,-1 0-12-16,-2 0 9 15,-2-3 21-15,-2 0 28 16,-3-1-1-16,-3-1-6 16,-2-3 19-16,-2 5-7 15,-3-6-8-15,-1 5-38 16,-2-3-27-16,-1 1 27 16,0-2 5-16,3 5 12 0,4-3 24 15,4 2 24-15,4 1 0 16,5 0 1-16,3 3 0 15,3 0 1-15,-2 0 0 16,2 0 0-16,0 0 0 16,-2 0 0-16,-1 0 0 15,-1 0 6-15,-3 0-6 16,0 0 1-16,1 0 25 16,-2-3 15-16,1 2 20 15,2-2-13-15,-2 0-2 0,2 0-10 16,2 3-9-16,1-1 4 15,2-1-8-15,0 2-2 16,2 0-15-16,-5 0-5 16,2 0-1-16,-4 0 0 15,1-4 1-15,-3 4-1 16,0-2 0-16,2 2 5 16,-1-5 4-16,4 5 18 15,-2-2-6-15,4-1-14 16,1 2-2-16,3-2 14 15,-2 0 5-15,1 0-12 16,1-1-6-16,-2 4-6 16,0-3 0-16,1 0 1 15,-2 3-1-15,3-1 6 16,-2-2 1-16,3 3 3 0,1 0 2 16,2 0 0-16,3 0-1 15,2 0 7-15,1 0 13 16,0 0 16-16,0 0 1 15,0 0 2-15,0 0 0 16,0 0 5-16,0 0-1 16,0 0-17-16,0 0-15 15,0 0-11-15,0 0-5 16,0 0-5-16,0 0 4 16,0 0 3-16,0 0-8 15,0 0 11-15,0 0 2 16,0 7 4-16,0 0 8 15,0 2-1-15,0-3-13 0,3 5 3 16,-2-2 8-16,-1 1 0 16,2 0-5-16,-2 1 0 15,0 2 8-15,0 3 8 16,0-2-6-16,0 1-9 16,1-1-8-16,-1 3-3 15,0-4-6-15,0 3-1 16,0-3 1-16,0 0-1 15,0-2 7-15,0 2-1 16,0 0-6-16,0 0 0 16,0-2 0-16,0-1 0 15,0 2 0-15,-1-2-1 0,-1 3 1 16,1 0-1-16,-1 1 0 16,1-1 1-16,1 3 0 15,-2 1-1-15,2-1-1 16,-4-2 1-16,3-1 0 15,-4 1 0-15,2-4 0 16,0-1 0-16,0 2 0 16,0-2 0-16,0 1-1 15,1 0 1-15,1 0 0 16,-1 0 0-16,1 3-1 16,1-4 1-16,-3 4 0 15,3-2 0-15,-1 2 0 16,-2 0 0-16,0-3 0 15,-2 4-1-15,1-4 0 16,-1-1-5-16,2 1 5 0,0 0 0 16,3-4 1-16,-1 1 0 15,1-3 0-15,0 2-1 16,0-2 0-16,0 2 1 16,0-2-2-16,0 2 1 15,0-2 0-15,0-1 0 16,0 0-1-16,1 0-5 15,-1 1 0-15,2-2-1 16,-2-2-14-16,1 4-4 16,2-3 8-16,0-1 6 15,2 2-9-15,1 1-4 16,1-3 9-16,5 3-27 16,0-3 10-16,4 1 33 0,-1-1-1 15,5 0 1-15,-4 3-1 16,4-3-20-16,-3 3-40 15,-2 0 40-15,0-2 7 16,-1 2-13-16,-2 0-25 16,2-3 5-16,2 3-3 15,0-2 17-15,1-1 12 16,0 3 7-16,1-3 8 16,0 0-3-16,3 2 3 15,0 2-4-15,0-3 4 16,1-1-10-16,2 3-16 15,-1 0-20-15,0 0 14 16,0-2 14-16,-1 2 12 0,-4-3-17 16,0 3-3-1,-3-1-3-15,-1 0-18 0,-1-2 6 16,-2 0 27 0,-2 0 19-16,2 0 1 0,1 0 0 15,-2 3 0-15,4-3 0 16,0 3 1-1,3-3 1-15,4 0 0 0,0 0-1 16,0 1 0-16,1-1 0 16,0 0 0-16,1 3 0 15,-5-3-1-15,1 3 1 16,-2-3-1-16,0 3 2 16,-1-3 5-16,-2 4 10 15,0-4-1-15,2 2 9 0,-2-2-14 16,2 3-3-16,-1-3-7 15,1 2 7-15,1-2-6 16,-1 2-2-16,1-2-1 16,0 0-23-16,1 3-10 15,-1-3 4-15,0 3-16 16,-3-3 2-16,2 1 5 16,-2-1 17-16,1 4 14 15,-2-2 7-15,2-2 0 16,-1 3-6-16,-1-2-37 15,2-1 7-15,0 3 25 16,0-3 11-16,-2 0-6 16,2 3 7-16,-1-3 0 0,-1 0 0 15,-3 3 7 1,1-2 5-16,-1 2-4 0,1-3 8 16,1 4 2-16,1-4-4 15,-1 0-5-15,0 0-8 16,0 2 0-16,-3-2 6 15,0 0 5-15,-3 0 10 16,-2 0-8-16,-2 0 8 16,-1 0 24-16,-1 0 8 15,0 0 11-15,0 0 9 16,0-2-25-16,0-2-17 16,0 1 3-16,0-1 14 15,0 1-5-15,0-4-14 0,0 1-8 16,2-1 3-1,1 0-2-15,0-2 6 0,0-1-8 16,-2 0 4-16,3 0-9 16,-2 0 6-16,-1 0 5 15,1 0 1-15,-1 0-2 16,1 3-5-16,1-2-6 16,0-1-1-16,0 0-8 15,2 0-4-15,-1-3-1 16,3-1 6-16,-1-2-6 15,-1 3 0-15,1-3 0 16,-2 2 1-16,0 1-1 0,-3 3 5 16,-1 0 6-16,0 0-11 15,0 1 5-15,0-2-5 16,0 2-1 0,0 2 2-16,0-3-1 0,0 1 0 15,0-2 6-15,3 1 1 16,0 0 9-16,0 0 1 15,0 1-11-15,0-1-5 16,0 0-1-16,0 0 0 16,0 0-1-16,0-3 1 15,-2 3 0-15,2 3-1 16,-3-2 0-16,0 2 0 16,0-3 1-16,0 3-1 15,0 0 11-15,0-1-10 16,3 0 10-16,-2-2-10 0,2 3 14 15,0-3-2-15,2 0-11 16,0 1-1-16,1-2 1 16,-2 5-2-16,0-3 0 15,-1 5 0-15,-3 0 0 16,0 2-1-16,0-2-5 16,0 4 0-16,0-3 6 15,0 0 0-15,0 3 0 16,0 0 2-16,0-4 5 15,0 1 0-15,0 0-1 16,2-1-5-16,-1 1-1 16,2-1 1-16,-1 2 0 15,-2-2-1-15,0 3 1 0,0-2 1 16,0 3-2 0,0-3 0-16,0 1 0 0,0 2-1 15,0-5 1-15,-5 5-1 16,-6-2 1-16,-8-1 0 15,-12 2 0-15,-57-9 0 16,5 0-176-16,-5-5-770 0</inkml:trace>
  <inkml:trace contextRef="#ctx0" brushRef="#br1" timeOffset="367233.1636">27635 16302 296 0,'0'0'170'0,"0"0"-95"15,0 0-3-15,0 0 204 16,0 0-74-16,0 0-142 15,0 0-44-15,13 0-6 16,-13 0-9-16,0-2 0 16,0 2 6-16,0-2-1 15,0 2-5-15,0-1-1 16,0-1-14-16,0 0-147 0,0-1-325 16</inkml:trace>
  <inkml:trace contextRef="#ctx0" brushRef="#br1" timeOffset="367415.1763">27635 16302 743 0</inkml:trace>
  <inkml:trace contextRef="#ctx0" brushRef="#br1" timeOffset="367674.9223">27635 16302 743 0,'28'-43'288'0,"-29"40"-167"0,1 3 49 0,0 0 44 0,0-4 1 15,0 4-38-15,0 0-34 16,0 0-34-16,0 0-14 16,0 0-5-16,0 0-23 15,0 0-18-15,0 7-14 16,1 7 26-16,2 0 2 15,0 6-21-15,3 5-13 16,0 5-5-16,3-1-3 16,0 2-1-16,3-1 0 15,-2 2 6-15,0-4-14 16,-2-3-3-16,-3-3-9 16,-2-5 0-16,-2-3-1 0,-1-4 0 15,2-3 0-15,-2-1-46 16,0-3-50-16,0-2-37 15,0-1-63-15,0 0-151 16,0-4-305-16</inkml:trace>
  <inkml:trace contextRef="#ctx0" brushRef="#br1" timeOffset="368261.6006">27615 16229 1008 0,'0'0'411'0,"0"0"-238"0,0 0 30 15,0 0 46-15,0 0-59 16,0 0-70-16,0 0-46 16,0 0-37-16,61-20-16 15,-41 17-2-15,4 3 0 16,1 0-1-16,0 0-7 16,1 0 0-16,0 0 4 15,0 7-4-15,4 6-4 16,0 1 2-16,0 2 7 15,1 1 11-15,-3 3 0 16,-1 2-13-16,-5 0-4 16,-3 3 3-16,-6-6 4 0,-9 1-7 15,-4-7-9-15,-1-2 0 16,-24-4 0-16,-13-1 8 16,-14-6-9-16,-36 0-87 15,12-14-165-15,9 1-560 0</inkml:trace>
  <inkml:trace contextRef="#ctx0" brushRef="#br1" timeOffset="373804.0293">27796 16857 948 0,'0'0'666'0,"0"0"-509"16,0 0-68-16,0 0 91 0,0 0 31 16,0 0-32-1,0-3-76-15,3 3-59 0,-2 0-1 16,1 0 11-16,1 0-3 15,-3 10-9-15,1 3 10 16,-1 8 3-16,0 4-15 16,0 8-17-16,0-2-14 15,-1 1-8-15,-1 1 0 16,2-2 0-16,0-3-1 16,0-4 1-16,0-1-1 15,0-7 0-15,0-2-9 16,0-3-27-16,0-1-43 15,0-2-89-15,0-8-128 16,0 0-350-16,-1 0-286 0</inkml:trace>
  <inkml:trace contextRef="#ctx0" brushRef="#br1" timeOffset="374194.5709">28036 16894 658 0,'0'0'662'15,"0"0"-523"-15,0 0-44 0,0 0 72 16,0 0 97-1,0 0-45-15,0 0-80 0,16-4-58 16,-12 11 8-16,-1 9 36 16,-3 4 4-16,0 5-35 15,0 4-36-15,0 6-24 16,0 2-13-16,0-3-10 16,0 4-10-16,0-7 1 15,0-3-1-15,0-4 0 16,0-9-1-16,1-1-7 15,-1-8-38-15,0 1-63 16,0-5-86-16,0-2-112 0,-4 0-307 16,-3 0-210-16</inkml:trace>
  <inkml:trace contextRef="#ctx0" brushRef="#br1" timeOffset="374434.2086">27830 17074 1661 0,'0'0'372'16,"0"0"-267"-16,0 0-27 0,0 0 82 15,94 5-73-15,-36-5-87 16,-8 0-226-16,-9 0-838 0</inkml:trace>
  <inkml:trace contextRef="#ctx0" brushRef="#br1" timeOffset="380784.6535">26401 16975 628 0,'0'0'669'0,"0"0"-479"15,0 0-130-15,0 0 40 16,0 0 78-16,0 0-6 16,0 0-45-16,0 12-22 0,5-6 0 15,-1 0 3-15,-1 4-14 16,0 0-14-16,-2 0-19 15,-1 3-24-15,0-1-14 16,0 6-7-16,0-2 1 16,0 1-7-16,0 0-9 15,0 2 9-15,0-5-9 16,2-1-1-16,-2-1 1 16,0-2-1-16,0-2 0 15,0 2 0-15,0-4-1 16,0-3 1-16,0-1-1 15,0-1 0-15,0 3-5 16,0-4 5-16,0 0 0 16,0 0-7-16,0 0-4 15,0 0 4-15,0-10-4 0,0 0 0 16,1-4-3-16,2 1 0 16,2-2 15-16,-1 1-1 15,4-3 0-15,-2 4 1 16,1-3 0-16,-1 5-1 15,2-1-1-15,-1 2 1 16,-1 0 1-16,0 0 0 16,0 3 0-16,0-3 0 15,1 0-1-15,-1 0 1 16,-1 3 0-16,1-1 0 0,-2 4-2 16,1-3 4-1,2 4-2-15,-1-3 0 0,0 2-2 16,2-1 2-16,-1 3 0 15,-1-1-1-15,0-2 0 16,-1 5-1-16,-1-2 2 16,1 2-1-16,0 0 0 15,-2 0 1-15,2 0-1 16,-1 0 1-16,1 0-1 16,-2 0 0-16,1 0 0 15,-2 0 1-15,2 0-1 16,-2 7 1-16,-1-3 0 15,1 2 0-15,-2 1 0 16,1-1 1-16,-1 1-1 16,0-1 0-16,2 0 2 0,-2 1-2 15,0-2 1-15,0 0-1 16,0 2 1-16,0-3 8 16,0 5-9-16,0-2 1 15,0-2 7-15,0 4-1 16,0 0 7-16,0 0 2 15,0-2 11-15,0 3-6 16,0 3 1-16,-3-4 7 16,1 2-1-16,1 3 3 15,-1-4-4-15,1 3-9 16,-2-4-4-16,1 1-7 16,1 0-1-16,1-3-4 15,-2-3-1-15,2 2 0 0,0-3-1 16,-4-3-19-1,1 0-150-15,0 0-538 0</inkml:trace>
  <inkml:trace contextRef="#ctx0" brushRef="#br1" timeOffset="383216.1851">27083 17101 633 0,'0'0'752'0,"0"0"-601"15,0 0-83-15,0 0 96 16,0 0 29-16,0 0-36 15,0 0-63-15,27 0-27 16,-16 0-26-16,3 0 15 16,2 0-1-16,2 3-1 0,3-2-23 15,3 2-13-15,4 0-6 16,0-3-11-16,0 1 7 16,-1 2-8-16,-5 0-2 15,-4-3 2-15,-6 2-2 16,-6-2-37-16,-3 2-23 15,-3-2-34-15,0 0-55 16,0 0-37-16,0 0-3 16,-9 0-41-16,-2 0-144 15,1 0-248-15</inkml:trace>
  <inkml:trace contextRef="#ctx0" brushRef="#br1" timeOffset="383492.1005">27316 17052 998 0,'0'0'704'0,"0"0"-581"16,0 0-50-16,0 0 135 15,0 0 2-15,0 0-88 16,0 0-57-16,4 0-13 15,-4 14 36-15,0 3 9 16,0 2-17-16,0 4-23 16,0 0-27-16,0-1-23 15,0-1-7-15,0-1-4 16,0-2-84-16,-4 0-111 0,-6-7-192 16,0-2-504-16</inkml:trace>
  <inkml:trace contextRef="#ctx0" brushRef="#br1" timeOffset="384077.1233">27962 16795 603 0,'0'0'167'0,"0"0"-167"16,-96 45-13-16,59-25-73 0,-6 11-31 16,10-4-16-16,7-2-125 15</inkml:trace>
  <inkml:trace contextRef="#ctx0" brushRef="#br1" timeOffset="388475.9798">26643 10922 1175 0,'0'0'618'0,"0"0"-546"16,0 0-56-16,0 0 13 16,0 0 116-16,0 0-21 15,0 0-58-15,-2 6 24 16,-1 3 8-16,0 3-13 15,0 3-27-15,2 2-5 16,1 0-11-16,0 3-6 16,0 3-17-16,10-4-8 15,5 1-10-15,2-3 0 0,2-4-1 16,2-4-6-16,0-5-12 16,-2-4-22-16,-2 0 3 15,-1-4 10-15,-3-8 12 16,2-5 15-16,-4 0 0 15,-4-3 25-15,-1 0 20 16,-2 2 4-16,-2 4 4 16,-2 4-3-16,0 0-2 15,0 7-15-15,0-1-14 16,0 4-1-16,0 0-7 16,0 0-6-16,0 0-5 15,0 7-13-15,3 9 13 16,3 2 0-16,3 3 1 0,4 0-1 15,2-2 0 1,5-1 0-16,-2-5-1 0,4-3-11 16,0-8 4-16,1-2 2 15,-2 0-1-15,1-2-5 16,-1-16 11-16,-3-1 0 16,-3-4 1-16,-5-4 0 15,-4 1 1-15,-4 0 5 16,-2 6 14-16,0 4-2 15,-12 3-12-15,-5 6-6 16,-1 4 0-16,-1 3 0 16,1 0-22-16,3 0-51 15,6 10-75-15,9 5-72 16,0-1-281-16,11-1-319 0</inkml:trace>
  <inkml:trace contextRef="#ctx0" brushRef="#br1" timeOffset="388920.8531">27335 10964 1187 0,'0'0'1086'0,"0"0"-961"15,0 0-99-15,0 0-9 16,0 0 58-16,0 0 19 15,0 0-16-15,-67-10-10 0,50 24-23 16,1 2-30 0,4 1-9-16,3 3 1 0,6-4-5 15,3 0 4-15,0-2-6 16,3-5-1-16,9-2 0 16,4-6-8-16,2-1-24 15,0 0-1-15,0-8 22 16,0-4 3-16,-3-5 9 15,1-2 0-15,-2-1 1 16,-1 0 0-16,-4 3 48 16,-3 7 23-16,-3 3 4 15,-1 4-28-15,-2 3-18 16,0 0-10-16,0 0-19 16,0 13 0-16,0 4-1 15,4 3 0-15,2 4 0 0,5-5-46 16,-2-3-84-16,1-3-136 15,-3-10-284-15,-4-3-216 0</inkml:trace>
  <inkml:trace contextRef="#ctx0" brushRef="#br1" timeOffset="389205.7416">27551 10678 2006 0,'0'0'278'0,"0"0"-205"16,0 0 14-16,0 0 96 16,0 0-10-16,0 0-66 0,0 0-60 15,5 0-32-15,-5 22 28 16,0 8 15-16,0 7-23 16,0 4-2-16,0 6-15 15,9-1-6-15,3-5-11 16,3-2-1-16,-3-2-5 15,1-8-30-15,-4-2-63 16,-3-4-79-16,-3-8-81 16,-3-8-116-16,0-3-302 15,0-4-554-15</inkml:trace>
  <inkml:trace contextRef="#ctx0" brushRef="#br1" timeOffset="389393.7257">27557 10925 1506 0,'0'0'902'15,"0"0"-857"-15,0 0-39 16,0 0-6-16,0 0 16 16,105 14 12-16,-66-4-28 15,4-1-22-15,-12 0-265 16,-9-8-484-16</inkml:trace>
  <inkml:trace contextRef="#ctx0" brushRef="#br1" timeOffset="389805.2595">27847 10997 7 0,'0'0'1983'0,"0"0"-1657"15,0 0-243-15,0 0-48 16,0 0 16-16,0 0 13 16,0 0-32-16,55-1-30 15,-34 1-2-15,-2-2-31 16,1 2-4-16,-8-3 19 16,-2 0 14-16,-6-1 1 15,-4-2 1-15,0-1 7 16,0 0 20-16,-6 0 17 0,-7-1 22 15,-2 1 22-15,-4 0 10 16,-2 3-20-16,1 2-24 16,0 2-14-16,0 0-10 15,5 6-24-15,5 8-4 16,4 4-2-16,6 3 0 16,0 2-6-16,16 3-33 15,5-3-80-15,2 0-111 16,8-9-76-16,-6-4-347 15,-4-7-293-15</inkml:trace>
  <inkml:trace contextRef="#ctx0" brushRef="#br1" timeOffset="390120.962">28043 10915 1864 0,'0'0'298'0,"0"0"-246"15,0 0-32-15,0 0 82 16,0 0 44-16,0 0-41 16,16 83-20-16,-7-53-43 15,1-1-27-15,2-3-6 16,-1-6-3-16,-1-6-6 16,-6-8 1-16,-1-6 0 15,-1 0 12-15,-2 0 14 16,0-13 3-16,0-10-24 15,3-4-5-15,1-3 7 0,6-2-8 16,3-2 6-16,0 5-5 16,3 6 0-16,-2 7 26 15,-1 8-10-15,-4 8-17 16,0 0-42-16,-6 0-106 16,-3 8-188-16,0-3-793 0</inkml:trace>
  <inkml:trace contextRef="#ctx0" brushRef="#br1" timeOffset="390644.0061">26574 10304 927 0,'0'0'841'16,"0"0"-687"-16,0 0 29 15,0 0 55-15,0 0-4 16,0 0-49-16,0 0-49 15,1-17-55-15,3 17-48 16,-1 11-15-16,1 8 4 16,-1 4-1-16,3 4-12 15,-3 3-9-15,0-1 0 16,-2 1-1-16,-1-3-59 0,0-2-77 16,0-5-119-16,-4-6-55 15,-14-8-217-15,4-3-42 16,1-3-358-16</inkml:trace>
  <inkml:trace contextRef="#ctx0" brushRef="#br1" timeOffset="390951.3493">26575 10235 1498 0,'0'0'309'15,"0"0"-170"-15,0 0 39 16,0 0 48-16,0 0-47 15,0 0-61-15,0 0-48 16,75-39-36-16,-46 44-20 0,3 5-13 16,3 1 0-16,0 4 0 15,-3-1-1-15,-8 3 0 16,-6-1-1-16,-9-2-5 16,-9-2-5-16,0-1 11 15,-11-4 0-15,-13-2 0 16,-9-1 5-16,-3-4-4 15,1 0-1-15,2 0-41 16,6 0-78-16,8 3-109 16,17-3-248-16,2 0-93 15,5 0-530-15</inkml:trace>
  <inkml:trace contextRef="#ctx0" brushRef="#br1" timeOffset="391675.5196">27013 10281 861 0,'0'0'1000'0,"0"0"-846"15,0 0 3-15,0 0 22 16,0 0 3-16,0 0-37 16,0 0-54-16,3-24-41 15,-3 24-32-15,0 0-12 16,-3 7 0-16,-8 7 0 15,-1 2 0-15,3 3-5 0,2-2-1 16,2 3 0 0,5-4-1-16,0-2-1 0,0-4-7 15,6-4-7-15,6-5-4 16,5-1-13-16,-2 0-31 16,2-4 0-16,-1-11 18 15,0-3 21-15,-3-2 13 16,1 1 12-16,-5-1 0 15,-3 3 18-15,-5 4 43 16,-1 3 23-16,0 7-28 16,0 2-20-16,-4 1-10 15,-4 0-8-15,1 7-9 16,2 10-9-16,5 6 1 16,0-1-1-16,3-1-1 15,14 2-14-15,3-6-3 16,4-4-13-16,-3-3-26 0,2-8-11 15,-4-2-1-15,-5 0 8 16,-1-12 3-16,-6-2 21 16,-1-9 22-16,-1 0 8 15,-1 0 7-15,-1-4 1 16,1 7 23-16,1 1 19 16,3 5 9-16,2 2-21 15,8 6-24-15,2 2-7 16,5 4-1-16,3 0 0 15,-1 0 1-15,-2 6-1 16,-6 4 0-16,-6 1 1 16,-10-2 0-16,-3 4 0 0,-5-3 40 15,-14 3 21-15,-2 0 12 16,-2-2-16-16,6 2-17 16,6 0-19-16,8 0-8 15,3 3-12-15,8-2-1 16,14 0-9-16,8-1-64 15,15-8-121-15,-8-4-156 16,-5-1-455-16</inkml:trace>
  <inkml:trace contextRef="#ctx0" brushRef="#br1" timeOffset="391987.9276">27673 9990 1523 0,'0'0'673'15,"0"0"-606"-15,0 0-38 0,0 0 75 16,0 0 58-16,23-70 11 16,-23 68-46-16,0 2-68 15,-7 3-42-15,-13 14 1 16,-1 6 25-16,-3 9-4 16,7 8-11-16,8 2-5 15,9 6-7-15,0 3-14 16,19 3-2-16,6-1 0 15,1 2 0-15,-1-7-23 16,-4-8-15-16,-8-8-3 0,-5-9-23 16,-8-6-41-1,0-8-8-15,-15-2 16 0,-9-7 2 16,-16-7-140-16,4-9-329 16,6-4-151-16</inkml:trace>
  <inkml:trace contextRef="#ctx0" brushRef="#br1" timeOffset="392426.697">27581 10267 1761 0,'0'0'347'0,"0"0"-249"16,0 0 30-16,0 0 47 16,0 0-15-16,108-16-84 15,-73 16-52-15,7-1-24 16,1 0-56-16,-1-4-120 0,-2 3-85 15,-7-9-102-15,-8 2-37 16,-6-8 164-16,-9-3 142 16,-3-4 94-16,-5-5 60 15,-1-4 138-15,-1 1 101 16,0-2 69-16,0 4-167 16,-7 6-3-16,-8 5-43 15,-2 3-19-15,-2 10-44 16,-3 6-33-16,2 0-23 15,3 20-8-15,4 9-7 16,6 12-5-16,7 5 8 16,3 6-3-16,17 7-11 15,2-2-9-15,3-1-2 0,-4-7 1 16,-3-6 0-16,-9-7-12 16,-6-7-14-16,-3-11 1 15,-6-2-14 1,-13-6-15-16,-5-8-20 0,-6-2-129 15,-5-8-173-15,9-9-227 16,6-1-57-16</inkml:trace>
  <inkml:trace contextRef="#ctx0" brushRef="#br1" timeOffset="392777.1265">27877 10281 111 0,'0'0'1850'0,"0"0"-1597"16,0 0-134-1,0 0 82-15,0 0-8 0,0 0-69 16,0 0-82-16,72-17-35 16,-39 17-7-16,3 3-1 15,-2-2-38-15,1-1-12 16,-7 0-14-16,-4 0 29 16,-9 0 25-16,-7 0 11 15,-4 0 6-15,-4 0 15 16,0 0 6-16,0 0 0 15,0 0 8-15,-6 6 30 16,2 8-9-16,1 2-29 16,3 4-10-16,0 2-10 15,6-2-5-15,7 0-2 16,0-3-24-16,1-5-55 16,-5-3-70-16,-5-9-140 15,-2 0-386-15,-2-12-892 0</inkml:trace>
  <inkml:trace contextRef="#ctx0" brushRef="#br1" timeOffset="392950.5891">28184 10156 1962 0,'0'0'288'16,"0"0"-223"-16,0 0-34 15,0 0 6-15,0 0-19 16,0 0-18-16,0 0-67 15,21 32-413-15,-21-24-289 0</inkml:trace>
  <inkml:trace contextRef="#ctx0" brushRef="#br1" timeOffset="393316.8311">28339 10260 1870 0,'0'0'494'16,"0"0"-396"-16,0 0 122 16,0 0-68-16,0 0-82 15,6 80-38-15,-3-60-22 16,3-2-9-16,-3-6-1 0,-2-2-9 16,1-5-43-1,-2-3-27-15,0-2-24 0,0 0 15 16,0-7 30-16,4-3 25 15,4-7 32-15,5-3-5 16,4 0 6-16,2-2 1 16,-1 1 0-16,0 5 19 15,-6 6 45-15,0 7 2 16,-5 3-28-16,1 0-20 16,-2 10 5-16,2 9 13 15,3 10 11-15,1-1-21 16,1 5-20-16,-2 4-7 15,-2-8-190-15,-8-17-658 0</inkml:trace>
  <inkml:trace contextRef="#ctx0" brushRef="#br1" timeOffset="393641.1446">27477 9842 1510 0,'0'0'592'16,"0"0"-415"-16,0 0-38 15,0 0-64-15,0 0-7 16,0 0 36-16,0 0-31 16,0-73-73-16,0 66-9 15,0-6-171-15,0 3-349 16,-2 3-466-16</inkml:trace>
  <inkml:trace contextRef="#ctx0" brushRef="#br1" timeOffset="393809.0932">27469 9611 766 0,'0'0'1166'0,"0"0"-1042"0,0 0-83 15,0 0-28-15,0 0-13 16,-36-76-81-16,26 62-207 15,3-2-477-15</inkml:trace>
  <inkml:trace contextRef="#ctx0" brushRef="#br1" timeOffset="393999.1016">27411 9439 1818 0,'0'0'262'15,"0"0"-105"-15,0 0 23 0,0 0-55 16,0-81-125-16,0 73-108 15,0 1-799-15</inkml:trace>
  <inkml:trace contextRef="#ctx0" brushRef="#br1" timeOffset="412060.5763">26851 17904 575 0,'0'0'500'15,"0"0"-402"-15,0 0-52 16,0 0 85-16,7 0-7 16,-7 0-44-16,1 0-8 15,-1 0 36-15,0 0 38 0,0 0-7 16,0 0-4-16,0 0-26 15,0 0-20-15,2 0-19 16,-2 0-20-16,0 0-7 16,0 0-16-16,0-3-11 15,0-4-1-15,0-2-4 16,0-6-4-16,0 0 1 16,3-5-7-16,7-4 5 15,2-1 3-15,0-1 6 16,3 2 4-16,-5 4 2 15,2 7 13-15,-5 0 17 16,0 6-6-16,-4 0-5 16,0 4 2-16,-3 0-5 0,1 3-7 15,-1-3-6-15,0 3-7 16,0 0-8-16,0 0-8 16,0 0 0-16,0 0-1 15,0 0 1-15,0 0 0 16,2 0 1-16,1 6-1 15,1 8 6-15,-1 4-1 16,-2 6 2-16,1 3 4 16,-1 3 7-16,-1 2-4 15,2-1 0-15,1 1-5 16,3 1-9-16,0-4-1 16,1-2 1-16,-1-4-1 15,-1-2-1-15,-2-4 1 16,0-3-1-16,0-3-38 0,-2-1-58 15,4-4-148-15,-1-2-488 16,0-4-661-16</inkml:trace>
  <inkml:trace contextRef="#ctx0" brushRef="#br1" timeOffset="413125.4424">27314 17891 863 0,'0'0'694'0,"0"0"-543"15,0 0-19-15,0 0 87 16,0 0 8-16,0 0-72 15,0 0-71-15,15-5-20 16,-9 6-7-16,-2 10 10 16,1 5 9-16,-2 1-19 15,0 6-5-15,-3-4-27 0,0 2-13 16,0-1-6 0,0-3-6-16,0-3 0 0,0-3 1 15,-3-7-1-15,0-1-1 16,1-3-8-16,1 0-4 15,-1 0-7-15,2-3-2 16,0-8 0-16,2-4-4 16,8-5 13-16,7-4 7 15,-1-1 6-15,0 1 0 16,0 1 0-16,-3 6 0 16,-6 4 2-16,-1 6 8 15,-3 3 2-15,-3 4 2 16,0 0-7-16,0 0 2 0,0 0-8 15,0 0 1 1,0 9 4-16,0 6 16 0,0 2-4 16,0 1-11-16,0 1-5 15,0-1-1-15,0-6 0 16,0 0 0-16,0-4-1 16,2-3-2-16,-2-2-14 15,0-3-11-15,0 0 5 16,1 0 1-16,2 0-5 15,5-13-11-15,1-2 12 16,3-3 13-16,4 2 6 16,1-4 5-16,-1 3 1 15,-4 1 1-15,-2 5 10 16,-4 4 5-16,-3 4 4 0,0 0 5 16,-3 3-3-16,2-2 10 15,-2 2-4-15,0 0-6 16,0 0-13-16,0 8 0 15,0 6 17-15,0 6 7 16,0 1-9-16,-2 2-12 16,1 2-6-16,1-4-6 15,0 1 1-15,0-5-1 16,0-1-14-16,0-6-58 16,0-6-116-16,0-1-292 15,0-3-543-15</inkml:trace>
  <inkml:trace contextRef="#ctx0" brushRef="#br1" timeOffset="413680.4313">27806 17858 892 0,'0'0'399'0,"0"0"-254"15,0 0 9-15,0 0 121 0,0 0-14 16,0 0-93-16,0 0-67 15,-9-3-20-15,1 3-2 16,-1 0-16-16,-1 0-1 16,-3 4-13-16,3 4-1 15,-2 2-12-15,0-1-17 16,3 0-7-16,0 1-11 16,2-1 5-16,1 1-5 15,3-3 0-15,3 0 0 16,0 0 7-16,0 2-7 0,10-3 0 15,8-1 8 1,4 0-8-16,-1-1-1 0,5 2 0 16,-4-3-12-16,-3 1 4 15,-4 2-2-15,-4 1 2 16,-4 1-2-16,-7 1-2 16,0 4 1-16,-2-1 11 15,-9 2 0-15,-1-1 1 16,-1-2 1-16,2-3-1 15,0 0-1-15,-8-8-21 16,4 0-158-16,-1 0-620 0</inkml:trace>
  <inkml:trace contextRef="#ctx0" brushRef="#br1" timeOffset="421789.52">28035 12282 146 0,'0'0'153'0,"0"0"-59"16,0 0 25-16,0 0 69 16,0 0-34-16,0 0-24 15,-48-17-31-15,39 14-24 16,2 1-20-16,1-1-7 15,-1 3-15-15,0-4-20 16,0 4-12-16,-2-4-1 0,-3 2-18 16,-3 1-30-1,-3-2-14-15,-5 0 10 16,-2 0 12-16,-5-1 29 0,-1 1 9 16,-2-4 1-16,-3 4 1 15,3-5-1-15,-4 2-13 16,7-1-275-16</inkml:trace>
  <inkml:trace contextRef="#ctx0" brushRef="#br1" timeOffset="441825.0888">22817 16956 500 0,'0'0'1216'0,"0"0"-966"15,0 0-178-15,0 0 72 16,-27 10 96-16,11 1-45 16,-3 7-63-16,-5 2-42 15,-4 7-13-15,-2 0-12 0,-2 2-17 16,0 1-22-16,0 0-18 15,2-3-8-15,7-4-40 16,4-4-59-16,6 1-149 16,6-4-280-16,4-6-309 0</inkml:trace>
  <inkml:trace contextRef="#ctx0" brushRef="#br1" timeOffset="442154.3222">22868 17118 1164 0,'0'0'500'16,"0"0"-336"-16,0 0 87 15,0 0 40-15,0 0-66 16,0 0-43-16,-101 73-54 16,79-50-43-16,-1 1-31 15,0 1-20-15,3-2-17 16,2-1-17-16,-2 0 0 16,4-5-25-16,3-1-33 0,-3-3-39 15,5 1-87 1,0-10-143-16,4 1-434 0,4-2-345 0</inkml:trace>
  <inkml:trace contextRef="#ctx0" brushRef="#br1" timeOffset="442521.3144">22618 16940 1350 0,'0'0'546'15,"0"0"-376"-15,0 0-11 16,0 0 18-16,0 0-20 16,0 0-66-16,36 82-36 15,-20-52-31-15,-2 6-12 16,0-4 1-16,-3 3-11 16,-1-3-2-16,-4-5-20 15,-2-4-52-15,-4-1-54 16,0-5-162-16,0-6-463 0</inkml:trace>
  <inkml:trace contextRef="#ctx0" brushRef="#br1" timeOffset="442814.1736">22946 16864 1467 0,'0'0'651'16,"0"0"-560"-16,0 0-5 15,0 0 130-15,33 104 2 16,-19-63-93-16,4 2-76 15,3-2-49-15,0 1-16 16,2 8-126-16,-6-15-411 16,-6-6-1116-16</inkml:trace>
  <inkml:trace contextRef="#ctx0" brushRef="#br1" timeOffset="502336.9851">16035 1692 641 0,'0'0'375'16,"0"0"-232"-16,0 0 54 16,0 0 4-16,0 0 55 15,0 0-5-15,0-37-39 16,0 33-25-16,0 2-24 15,0-1-18-15,0 2-18 16,0 1-34-16,0 0-31 16,0 0-21-16,0 0-17 15,0 0-16-15,0 8-8 16,0 14-1-16,1 6 1 16,8 6 2-16,4 1-1 15,3 1 0-15,-3-6-1 16,4 0-1-16,-5-3-15 15,-2-5-46-15,-4-1-66 16,-6 1-166-16,0-8-307 0,-6-5-192 0</inkml:trace>
  <inkml:trace contextRef="#ctx0" brushRef="#br1" timeOffset="502822.2234">15971 1604 1923 0,'0'0'272'0,"0"0"-154"15,0 0 29-15,0 0 22 16,0 0-8-16,0 0-66 0,0 0-52 16,6-60-36-16,12 58-7 15,6 2-6-15,7 0 6 16,5 0 1-16,5 7-1 15,0 4-1-15,-2 2-5 16,-3 4 0-16,-7 1-3 16,-3 0-3-16,-10-2-3 15,-9 0 2-15,-5-4 1 16,-2 0 3-16,-2-2 1 16,-11 3 8-16,-6-4 1 15,-5-2 0-15,2 0 5 16,2-2-5-16,4-3 0 15,7 0 0-15,1-1 0 0,8 0 5 16,0-1-2 0,0 2-4-16,0-1-10 0,0 1-16 15,3 2 5-15,2 1 14 16,4 4 7-16,-3 1 0 16,1 3 1-16,2 3 0 15,0 0 9-15,6 1 1 16,-2 3-2-16,6-2-8 15,7 1 1-15,0-3-2 16,2-6-98-16,12-4-137 16,-10-3-431-16,-9-3-327 0</inkml:trace>
  <inkml:trace contextRef="#ctx0" brushRef="#br1" timeOffset="503253.2335">16459 1810 1587 0,'0'0'290'0,"0"0"-205"16,0 0 56-16,0 0-19 16,0 0-9-16,0 0-32 15,0 0-41-15,88 18-26 16,-67-18-13-16,-2 0 8 0,-3-5-7 15,-2-4-1 1,-5 3 7-16,-6-1 11 0,0-2 45 16,-3 3 1-16,0 1-8 15,-9-3-26-15,-8 3-8 16,-2-3-7-16,-8 5 5 16,-1-2 10-16,-5 5 17 15,1 0-2-15,6 0-20 16,3 7-13-16,10 5 1 15,0 2-1-15,7 3-7 16,6 0-5-16,0 2-1 16,16 3 0-16,10-1 0 15,6-1-33-15,7-2-67 16,0-1-41-16,0-5-95 16,4-6-307-16,-12-2-66 0,-4-4-101 15</inkml:trace>
  <inkml:trace contextRef="#ctx0" brushRef="#br1" timeOffset="503711.0768">16814 1830 636 0,'0'0'1048'0,"0"0"-817"15,0 0 24-15,0 0-45 16,0 0-40-16,0 0-41 16,0 0-38-16,-27-28-30 15,8 28-13-15,1 0 1 16,-6 0-7-16,2 7-16 15,3 4-7-15,5 2-2 16,5-1-8-16,1 1-9 16,6-3-2-16,2 0-7 0,0 0 8 15,10-3-25-15,9-1 2 16,-3-2-7-16,10-4-7 16,-6 0-12-16,2 0-4 15,-5-6 11-15,-1-4 25 16,-9 2 17-16,-1-2 1 15,-6 3 18-15,0-2 15 16,0 4 1-16,0-1 14 16,0 2-5-16,0 1-7 15,0 1-6-15,0 2-12 16,0 0-6-16,0 0-12 0,0 0 0 16,0 3-12-1,3 9 4-15,3 3 8 16,4 3-6-16,7 4-23 0,-1-2-50 15,-1-1-48-15,3-3-105 16,3 0-240-16,0-7-144 16,-9-5-305-16</inkml:trace>
  <inkml:trace contextRef="#ctx0" brushRef="#br1" timeOffset="503972.1721">17081 1838 886 0,'0'0'666'0,"0"0"-466"16,0 0 108-16,0 0-60 16,0 0-70-16,0 0-53 0,0 0-27 15,-40-29-20-15,15 29-17 16,-1 0-12-16,-1 0-11 16,2 0-11-16,4 10-15 15,9 1-11-15,3 3 0 16,6 2 5-16,3 1-6 15,9 1 0-15,13-1-20 16,11-2-23-16,6-2-66 16,3-5-94-16,13-8-118 15,-10 0-320-15,-11 0-240 0</inkml:trace>
  <inkml:trace contextRef="#ctx0" brushRef="#br1" timeOffset="504239.2851">17281 1575 1592 0,'0'0'315'16,"0"0"-68"-16,0 0-8 15,0 0-53-15,0 0-37 16,0 0-45-16,0 0-41 16,-9-8-47-16,9 27-5 15,6 9 37-15,4 9 1 16,3 4-13-16,3 4-15 15,-3-1-14-15,2-2-6 16,0-5 0-16,-5-1-1 16,-1-6-1-16,0-5-42 15,-5-3-38-15,0-6-82 16,-4-6-160-16,0-2-408 0,-4-8-181 0</inkml:trace>
  <inkml:trace contextRef="#ctx0" brushRef="#br1" timeOffset="504420.2124">17290 1810 1686 0,'0'0'250'0,"0"0"-33"16,0 0-11-16,0 0-45 15,0 0-39-15,0 0-46 16,82 11-74-16,-43-1-2 15,10 7-188-15,-10-5-323 16,-8-2-272-16</inkml:trace>
  <inkml:trace contextRef="#ctx0" brushRef="#br1" timeOffset="504740.1406">17576 1844 690 0,'0'0'1178'0,"0"0"-1006"15,0 0 46-15,0 0-7 16,0 0-65-16,0 0-47 16,-80 11-32-16,74 4-23 15,2 0-25-15,4 2-11 0,4 0-8 16,16-2-7-16,5-1-1 16,3-2-23-16,5-5-14 15,-3-4 12-15,-7-3-11 16,0 0 8-16,-8-10 13 15,-7-2 9-15,-5-5-4 16,-3 2 16-16,-1 0 1 16,-15 1 0-16,-7 2 1 15,1 4-1-15,-2 1-1 16,2 7-7-16,6 0-102 16,5 0-484-16,8 0-377 0</inkml:trace>
  <inkml:trace contextRef="#ctx0" brushRef="#br1" timeOffset="505141.7896">17736 1848 788 0,'0'0'1203'16,"0"0"-1009"-16,0 0-8 15,0 0-54-15,0 0-26 16,0 0-25-16,0 0-23 15,39 12-15-15,-20 5-21 16,1 4-13-16,3 1-7 16,0 0-1-16,-8 0 1 0,-2-4-1 15,-6-4-1 1,-4-3-6-16,-3-6 0 16,0-2-5-16,0-3 5 0,-4 0 6 15,-8-6 16-15,-1-8-1 16,1-3-8-16,0-5 8 15,6-6 0-15,6 1-3 16,0-2 0-16,0 5-12 16,7 2 12-16,7 8-12 15,-2 5-6-15,4 5-7 16,1 3-5-16,3 1-25 16,6 0-42-16,-6 3-70 15,5 11-126-15,-6-1-344 16,-6-3-266-16</inkml:trace>
  <inkml:trace contextRef="#ctx0" brushRef="#br1" timeOffset="505581.0759">18148 1808 517 0,'0'0'975'15,"0"0"-757"-15,0 0 57 16,0 0-29-16,0 0-67 16,0 0-31-16,0 0-67 15,-3-17-44-15,0 17-23 16,-3 0-6-16,-2 0 10 16,1 0-10-16,-1 0-7 15,4 0-1-15,1 0 0 0,0 4 0 16,3 2 1-16,0 1 7 15,0 0-2-15,0 4 3 16,6-2-8-16,6 4 5 16,3-1 5-16,0-1-5 15,2 0-6-15,-1 2 1 16,-2-1 0-16,-3-3 0 16,-1 1-1-16,-2-3 1 15,-5-2 0-15,-3-1 11 16,0 0-12-16,0-2-1 15,-11 1-20-15,-11 2 8 16,-30-1-54-16,4-1-392 16,2-3-549-16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C592-1E4B-4DD1-AB49-46C727CA1B01}" type="datetimeFigureOut">
              <a:rPr lang="en-US" smtClean="0"/>
              <a:t>4/24/2021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D2EA9-69FB-4C17-9ED5-247CA5C88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0897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C592-1E4B-4DD1-AB49-46C727CA1B01}" type="datetimeFigureOut">
              <a:rPr lang="en-US" smtClean="0"/>
              <a:t>4/24/2021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D2EA9-69FB-4C17-9ED5-247CA5C88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4767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C592-1E4B-4DD1-AB49-46C727CA1B01}" type="datetimeFigureOut">
              <a:rPr lang="en-US" smtClean="0"/>
              <a:t>4/24/2021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D2EA9-69FB-4C17-9ED5-247CA5C88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656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C592-1E4B-4DD1-AB49-46C727CA1B01}" type="datetimeFigureOut">
              <a:rPr lang="en-US" smtClean="0"/>
              <a:t>4/24/2021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D2EA9-69FB-4C17-9ED5-247CA5C88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406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C592-1E4B-4DD1-AB49-46C727CA1B01}" type="datetimeFigureOut">
              <a:rPr lang="en-US" smtClean="0"/>
              <a:t>4/24/2021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D2EA9-69FB-4C17-9ED5-247CA5C88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5695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C592-1E4B-4DD1-AB49-46C727CA1B01}" type="datetimeFigureOut">
              <a:rPr lang="en-US" smtClean="0"/>
              <a:t>4/24/2021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D2EA9-69FB-4C17-9ED5-247CA5C88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2955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C592-1E4B-4DD1-AB49-46C727CA1B01}" type="datetimeFigureOut">
              <a:rPr lang="en-US" smtClean="0"/>
              <a:t>4/24/2021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D2EA9-69FB-4C17-9ED5-247CA5C88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860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C592-1E4B-4DD1-AB49-46C727CA1B01}" type="datetimeFigureOut">
              <a:rPr lang="en-US" smtClean="0"/>
              <a:t>4/24/2021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D2EA9-69FB-4C17-9ED5-247CA5C88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717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C592-1E4B-4DD1-AB49-46C727CA1B01}" type="datetimeFigureOut">
              <a:rPr lang="en-US" smtClean="0"/>
              <a:t>4/24/2021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D2EA9-69FB-4C17-9ED5-247CA5C88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305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C592-1E4B-4DD1-AB49-46C727CA1B01}" type="datetimeFigureOut">
              <a:rPr lang="en-US" smtClean="0"/>
              <a:t>4/24/2021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D2EA9-69FB-4C17-9ED5-247CA5C88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17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C592-1E4B-4DD1-AB49-46C727CA1B01}" type="datetimeFigureOut">
              <a:rPr lang="en-US" smtClean="0"/>
              <a:t>4/24/2021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D2EA9-69FB-4C17-9ED5-247CA5C88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3210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6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94C592-1E4B-4DD1-AB49-46C727CA1B01}" type="datetimeFigureOut">
              <a:rPr lang="en-US" smtClean="0"/>
              <a:t>4/24/2021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5D2EA9-69FB-4C17-9ED5-247CA5C889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363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ustomXml" Target="../ink/ink12.xml"/><Relationship Id="rId3" Type="http://schemas.openxmlformats.org/officeDocument/2006/relationships/image" Target="../media/image25.emf"/><Relationship Id="rId7" Type="http://schemas.openxmlformats.org/officeDocument/2006/relationships/image" Target="../media/image32.em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1.xml"/><Relationship Id="rId5" Type="http://schemas.openxmlformats.org/officeDocument/2006/relationships/image" Target="../media/image28.emf"/><Relationship Id="rId4" Type="http://schemas.openxmlformats.org/officeDocument/2006/relationships/image" Target="../media/image26.emf"/><Relationship Id="rId9" Type="http://schemas.openxmlformats.org/officeDocument/2006/relationships/image" Target="../media/image3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emf"/><Relationship Id="rId4" Type="http://schemas.openxmlformats.org/officeDocument/2006/relationships/customXml" Target="../ink/ink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4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5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45.em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6.xml"/><Relationship Id="rId5" Type="http://schemas.openxmlformats.org/officeDocument/2006/relationships/image" Target="../media/image34.emf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emf"/><Relationship Id="rId4" Type="http://schemas.openxmlformats.org/officeDocument/2006/relationships/customXml" Target="../ink/ink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emf"/><Relationship Id="rId5" Type="http://schemas.openxmlformats.org/officeDocument/2006/relationships/customXml" Target="../ink/ink18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2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10" Type="http://schemas.openxmlformats.org/officeDocument/2006/relationships/image" Target="../media/image57.emf"/><Relationship Id="rId4" Type="http://schemas.openxmlformats.org/officeDocument/2006/relationships/hyperlink" Target="https://www.britannica.com/science/charged-particle" TargetMode="External"/><Relationship Id="rId9" Type="http://schemas.openxmlformats.org/officeDocument/2006/relationships/customXml" Target="../ink/ink19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8.gif"/><Relationship Id="rId12" Type="http://schemas.openxmlformats.org/officeDocument/2006/relationships/image" Target="../media/image65.emf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7.emf"/><Relationship Id="rId11" Type="http://schemas.openxmlformats.org/officeDocument/2006/relationships/customXml" Target="../ink/ink20.xml"/><Relationship Id="rId5" Type="http://schemas.openxmlformats.org/officeDocument/2006/relationships/image" Target="../media/image46.emf"/><Relationship Id="rId10" Type="http://schemas.openxmlformats.org/officeDocument/2006/relationships/image" Target="../media/image50.emf"/><Relationship Id="rId4" Type="http://schemas.openxmlformats.org/officeDocument/2006/relationships/image" Target="../media/image44.gif"/><Relationship Id="rId9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customXml" Target="../ink/ink21.xml"/><Relationship Id="rId3" Type="http://schemas.openxmlformats.org/officeDocument/2006/relationships/slideLayout" Target="../slideLayouts/slideLayout7.xml"/><Relationship Id="rId7" Type="http://schemas.microsoft.com/office/2007/relationships/hdphoto" Target="../media/hdphoto2.wdp"/><Relationship Id="rId12" Type="http://schemas.openxmlformats.org/officeDocument/2006/relationships/image" Target="../media/image57.jpe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3.png"/><Relationship Id="rId11" Type="http://schemas.openxmlformats.org/officeDocument/2006/relationships/image" Target="../media/image56.png"/><Relationship Id="rId5" Type="http://schemas.openxmlformats.org/officeDocument/2006/relationships/image" Target="../media/image52.jpeg"/><Relationship Id="rId10" Type="http://schemas.microsoft.com/office/2007/relationships/hdphoto" Target="../media/hdphoto3.wdp"/><Relationship Id="rId4" Type="http://schemas.openxmlformats.org/officeDocument/2006/relationships/image" Target="../media/image51.emf"/><Relationship Id="rId9" Type="http://schemas.openxmlformats.org/officeDocument/2006/relationships/image" Target="../media/image55.png"/><Relationship Id="rId14" Type="http://schemas.openxmlformats.org/officeDocument/2006/relationships/image" Target="../media/image7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emf"/><Relationship Id="rId4" Type="http://schemas.openxmlformats.org/officeDocument/2006/relationships/customXml" Target="../ink/ink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customXml" Target="../ink/ink23.xml"/><Relationship Id="rId3" Type="http://schemas.openxmlformats.org/officeDocument/2006/relationships/image" Target="../media/image59.png"/><Relationship Id="rId7" Type="http://schemas.openxmlformats.org/officeDocument/2006/relationships/image" Target="../media/image62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2.xml"/><Relationship Id="rId5" Type="http://schemas.openxmlformats.org/officeDocument/2006/relationships/image" Target="../media/image60.png"/><Relationship Id="rId4" Type="http://schemas.openxmlformats.org/officeDocument/2006/relationships/image" Target="../media/image59.emf"/><Relationship Id="rId9" Type="http://schemas.openxmlformats.org/officeDocument/2006/relationships/image" Target="../media/image61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7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4.xml"/><Relationship Id="rId5" Type="http://schemas.openxmlformats.org/officeDocument/2006/relationships/image" Target="../media/image65.gif"/><Relationship Id="rId4" Type="http://schemas.openxmlformats.org/officeDocument/2006/relationships/image" Target="../media/image64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1.emf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5.xml"/><Relationship Id="rId5" Type="http://schemas.microsoft.com/office/2007/relationships/hdphoto" Target="../media/hdphoto4.wdp"/><Relationship Id="rId4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emf"/><Relationship Id="rId5" Type="http://schemas.openxmlformats.org/officeDocument/2006/relationships/customXml" Target="../ink/ink26.xml"/><Relationship Id="rId4" Type="http://schemas.openxmlformats.org/officeDocument/2006/relationships/image" Target="../media/image7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7" Type="http://schemas.openxmlformats.org/officeDocument/2006/relationships/image" Target="../media/image80.emf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7.xml"/><Relationship Id="rId5" Type="http://schemas.openxmlformats.org/officeDocument/2006/relationships/image" Target="../media/image76.emf"/><Relationship Id="rId4" Type="http://schemas.openxmlformats.org/officeDocument/2006/relationships/image" Target="../media/image7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customXml" Target="../ink/ink28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ustomXml" Target="../ink/ink29.xml"/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ustomXml" Target="../ink/ink30.xml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gif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emf"/><Relationship Id="rId5" Type="http://schemas.openxmlformats.org/officeDocument/2006/relationships/customXml" Target="../ink/ink31.xml"/><Relationship Id="rId4" Type="http://schemas.openxmlformats.org/officeDocument/2006/relationships/image" Target="../media/image8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customXml" Target="../ink/ink3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emf"/><Relationship Id="rId4" Type="http://schemas.openxmlformats.org/officeDocument/2006/relationships/customXml" Target="../ink/ink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customXml" Target="../ink/ink3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emf"/><Relationship Id="rId4" Type="http://schemas.openxmlformats.org/officeDocument/2006/relationships/customXml" Target="../ink/ink3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gif"/><Relationship Id="rId2" Type="http://schemas.openxmlformats.org/officeDocument/2006/relationships/image" Target="../media/image8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emf"/><Relationship Id="rId5" Type="http://schemas.openxmlformats.org/officeDocument/2006/relationships/customXml" Target="../ink/ink35.xml"/><Relationship Id="rId4" Type="http://schemas.openxmlformats.org/officeDocument/2006/relationships/image" Target="../media/image90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6.xml"/><Relationship Id="rId5" Type="http://schemas.openxmlformats.org/officeDocument/2006/relationships/image" Target="../media/image14.emf"/><Relationship Id="rId4" Type="http://schemas.openxmlformats.org/officeDocument/2006/relationships/customXml" Target="../ink/ink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7" Type="http://schemas.openxmlformats.org/officeDocument/2006/relationships/image" Target="../media/image19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7.xml"/><Relationship Id="rId5" Type="http://schemas.openxmlformats.org/officeDocument/2006/relationships/image" Target="../media/image16.emf"/><Relationship Id="rId4" Type="http://schemas.openxmlformats.org/officeDocument/2006/relationships/image" Target="../media/image1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customXml" Target="../ink/ink8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emf"/><Relationship Id="rId4" Type="http://schemas.openxmlformats.org/officeDocument/2006/relationships/customXml" Target="../ink/ink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7.em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0.xml"/><Relationship Id="rId5" Type="http://schemas.openxmlformats.org/officeDocument/2006/relationships/image" Target="../media/image23.emf"/><Relationship Id="rId4" Type="http://schemas.openxmlformats.org/officeDocument/2006/relationships/image" Target="../media/image2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uclear Fusion | Fusion energy explained with Hydrogen atom example |  Physics animation video - YouT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34883" y="0"/>
            <a:ext cx="6722233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660033"/>
                </a:solidFill>
                <a:latin typeface="Algerian" panose="04020705040A02060702" pitchFamily="82" charset="0"/>
              </a:rPr>
              <a:t>CH 14</a:t>
            </a:r>
          </a:p>
          <a:p>
            <a:pPr algn="ctr"/>
            <a:r>
              <a:rPr lang="en-US" sz="4400" dirty="0" smtClean="0">
                <a:solidFill>
                  <a:srgbClr val="660033"/>
                </a:solidFill>
                <a:latin typeface="Algerian" panose="04020705040A02060702" pitchFamily="82" charset="0"/>
              </a:rPr>
              <a:t>Nuclear Reactions</a:t>
            </a:r>
          </a:p>
          <a:p>
            <a:pPr algn="ctr"/>
            <a:endParaRPr lang="en-US" sz="4000" dirty="0">
              <a:solidFill>
                <a:srgbClr val="660033"/>
              </a:solidFill>
            </a:endParaRPr>
          </a:p>
          <a:p>
            <a:pPr algn="ctr"/>
            <a:endParaRPr lang="en-US" sz="4000" dirty="0" smtClean="0">
              <a:solidFill>
                <a:srgbClr val="660033"/>
              </a:solidFill>
            </a:endParaRPr>
          </a:p>
          <a:p>
            <a:pPr algn="ctr"/>
            <a:endParaRPr lang="en-US" sz="4000" dirty="0" smtClean="0">
              <a:solidFill>
                <a:srgbClr val="660033"/>
              </a:solidFill>
            </a:endParaRPr>
          </a:p>
          <a:p>
            <a:pPr algn="ctr"/>
            <a:endParaRPr lang="en-US" sz="4000" dirty="0">
              <a:solidFill>
                <a:srgbClr val="660033"/>
              </a:solidFill>
            </a:endParaRPr>
          </a:p>
          <a:p>
            <a:pPr algn="ctr"/>
            <a:endParaRPr lang="en-US" sz="4000" dirty="0" smtClean="0">
              <a:solidFill>
                <a:srgbClr val="660033"/>
              </a:solidFill>
            </a:endParaRPr>
          </a:p>
          <a:p>
            <a:pPr algn="ctr"/>
            <a:endParaRPr lang="en-US" sz="2400" dirty="0" smtClean="0">
              <a:solidFill>
                <a:srgbClr val="660033"/>
              </a:solidFill>
            </a:endParaRPr>
          </a:p>
          <a:p>
            <a:pPr algn="ctr"/>
            <a:endParaRPr lang="en-US" sz="4000" dirty="0" smtClean="0">
              <a:solidFill>
                <a:srgbClr val="660033"/>
              </a:solidFill>
            </a:endParaRPr>
          </a:p>
          <a:p>
            <a:pPr algn="ctr"/>
            <a:endParaRPr lang="en-US" sz="4000" dirty="0" smtClean="0">
              <a:solidFill>
                <a:srgbClr val="660033"/>
              </a:solidFill>
            </a:endParaRPr>
          </a:p>
          <a:p>
            <a:pPr algn="ctr"/>
            <a:r>
              <a:rPr lang="en-US" sz="2800" dirty="0" smtClean="0">
                <a:solidFill>
                  <a:srgbClr val="660033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Dr. Tariq Al-Abdullah</a:t>
            </a:r>
            <a:endParaRPr lang="en-US" sz="2800" dirty="0">
              <a:solidFill>
                <a:srgbClr val="660033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3217680" y="1323000"/>
              <a:ext cx="1677240" cy="2210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209040" y="1311840"/>
                <a:ext cx="1695240" cy="238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01334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0" y="0"/>
            <a:ext cx="12143710" cy="532015"/>
          </a:xfrm>
          <a:prstGeom prst="roundRect">
            <a:avLst/>
          </a:prstGeom>
          <a:solidFill>
            <a:srgbClr val="66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 Rounded MT Bold" panose="020F0704030504030204" pitchFamily="34" charset="0"/>
              </a:rPr>
              <a:t>14.4 NUCLEAR FISSION</a:t>
            </a:r>
            <a:endParaRPr lang="en-US" sz="4000" dirty="0">
              <a:solidFill>
                <a:schemeClr val="accent1">
                  <a:lumMod val="20000"/>
                  <a:lumOff val="80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5" name="AutoShape 4" descr="Stoichiometry article (article) | Khan Academ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680352"/>
            <a:ext cx="84124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en-US" sz="1600" dirty="0">
                <a:solidFill>
                  <a:srgbClr val="CC0000"/>
                </a:solidFill>
                <a:latin typeface="Arial Rounded MT Bold" panose="020F0704030504030204" pitchFamily="34" charset="0"/>
              </a:rPr>
              <a:t>The </a:t>
            </a:r>
            <a:r>
              <a:rPr lang="en-US" sz="1600" baseline="30000" dirty="0">
                <a:solidFill>
                  <a:srgbClr val="CC0000"/>
                </a:solidFill>
                <a:latin typeface="Arial Rounded MT Bold" panose="020F0704030504030204" pitchFamily="34" charset="0"/>
              </a:rPr>
              <a:t>235</a:t>
            </a:r>
            <a:r>
              <a:rPr lang="en-US" sz="1600" dirty="0">
                <a:solidFill>
                  <a:srgbClr val="CC0000"/>
                </a:solidFill>
                <a:latin typeface="Arial Rounded MT Bold" panose="020F0704030504030204" pitchFamily="34" charset="0"/>
              </a:rPr>
              <a:t>U nucleus captures a thermal (slow-moving) neutron</a:t>
            </a:r>
            <a:r>
              <a:rPr lang="en-US" sz="1600" dirty="0" smtClean="0">
                <a:solidFill>
                  <a:srgbClr val="CC0000"/>
                </a:solidFill>
                <a:latin typeface="Arial Rounded MT Bold" panose="020F0704030504030204" pitchFamily="34" charset="0"/>
              </a:rPr>
              <a:t>.</a:t>
            </a:r>
          </a:p>
          <a:p>
            <a:pPr marL="342900" indent="-342900" algn="just">
              <a:buFont typeface="+mj-lt"/>
              <a:buAutoNum type="arabicPeriod"/>
            </a:pPr>
            <a:endParaRPr lang="en-US" sz="1600" dirty="0" smtClean="0">
              <a:solidFill>
                <a:srgbClr val="CC0000"/>
              </a:solidFill>
              <a:latin typeface="Arial Rounded MT Bold" panose="020F0704030504030204" pitchFamily="34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en-US" sz="1600" dirty="0" smtClean="0">
                <a:solidFill>
                  <a:srgbClr val="333399"/>
                </a:solidFill>
                <a:latin typeface="Arial Rounded MT Bold" panose="020F0704030504030204" pitchFamily="34" charset="0"/>
              </a:rPr>
              <a:t>This </a:t>
            </a:r>
            <a:r>
              <a:rPr lang="en-US" sz="1600" dirty="0">
                <a:solidFill>
                  <a:srgbClr val="333399"/>
                </a:solidFill>
                <a:latin typeface="Arial Rounded MT Bold" panose="020F0704030504030204" pitchFamily="34" charset="0"/>
              </a:rPr>
              <a:t>capture results in the formation of </a:t>
            </a:r>
            <a:r>
              <a:rPr lang="en-US" sz="1600" baseline="30000" dirty="0">
                <a:solidFill>
                  <a:srgbClr val="333399"/>
                </a:solidFill>
                <a:latin typeface="Arial Rounded MT Bold" panose="020F0704030504030204" pitchFamily="34" charset="0"/>
              </a:rPr>
              <a:t>236</a:t>
            </a:r>
            <a:r>
              <a:rPr lang="en-US" sz="1600" dirty="0">
                <a:solidFill>
                  <a:srgbClr val="333399"/>
                </a:solidFill>
                <a:latin typeface="Arial Rounded MT Bold" panose="020F0704030504030204" pitchFamily="34" charset="0"/>
              </a:rPr>
              <a:t>U*, and the excess energy </a:t>
            </a:r>
            <a:r>
              <a:rPr lang="en-US" sz="1600" dirty="0" smtClean="0">
                <a:solidFill>
                  <a:srgbClr val="333399"/>
                </a:solidFill>
                <a:latin typeface="Arial Rounded MT Bold" panose="020F0704030504030204" pitchFamily="34" charset="0"/>
              </a:rPr>
              <a:t>of this </a:t>
            </a:r>
            <a:r>
              <a:rPr lang="en-US" sz="1600" dirty="0">
                <a:solidFill>
                  <a:srgbClr val="333399"/>
                </a:solidFill>
                <a:latin typeface="Arial Rounded MT Bold" panose="020F0704030504030204" pitchFamily="34" charset="0"/>
              </a:rPr>
              <a:t>nucleus causes it to undergo violent oscillations</a:t>
            </a:r>
            <a:r>
              <a:rPr lang="en-US" sz="1600" dirty="0" smtClean="0">
                <a:solidFill>
                  <a:srgbClr val="333399"/>
                </a:solidFill>
                <a:latin typeface="Arial Rounded MT Bold" panose="020F0704030504030204" pitchFamily="34" charset="0"/>
              </a:rPr>
              <a:t>.</a:t>
            </a:r>
          </a:p>
          <a:p>
            <a:pPr marL="342900" indent="-342900" algn="just">
              <a:buFont typeface="+mj-lt"/>
              <a:buAutoNum type="arabicPeriod"/>
            </a:pPr>
            <a:endParaRPr lang="en-US" sz="1600" dirty="0">
              <a:solidFill>
                <a:srgbClr val="333399"/>
              </a:solidFill>
              <a:latin typeface="Arial Rounded MT Bold" panose="020F0704030504030204" pitchFamily="34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en-US" sz="1600" dirty="0" smtClean="0">
                <a:solidFill>
                  <a:srgbClr val="800000"/>
                </a:solidFill>
                <a:latin typeface="Arial Rounded MT Bold" panose="020F0704030504030204" pitchFamily="34" charset="0"/>
              </a:rPr>
              <a:t>The </a:t>
            </a:r>
            <a:r>
              <a:rPr lang="en-US" sz="1600" baseline="30000" dirty="0">
                <a:solidFill>
                  <a:srgbClr val="800000"/>
                </a:solidFill>
                <a:latin typeface="Arial Rounded MT Bold" panose="020F0704030504030204" pitchFamily="34" charset="0"/>
              </a:rPr>
              <a:t>236</a:t>
            </a:r>
            <a:r>
              <a:rPr lang="en-US" sz="1600" dirty="0">
                <a:solidFill>
                  <a:srgbClr val="800000"/>
                </a:solidFill>
                <a:latin typeface="Arial Rounded MT Bold" panose="020F0704030504030204" pitchFamily="34" charset="0"/>
              </a:rPr>
              <a:t>U* nucleus becomes highly distorted, and the force of </a:t>
            </a:r>
            <a:r>
              <a:rPr lang="en-US" sz="1600" dirty="0" smtClean="0">
                <a:solidFill>
                  <a:srgbClr val="800000"/>
                </a:solidFill>
                <a:latin typeface="Arial Rounded MT Bold" panose="020F0704030504030204" pitchFamily="34" charset="0"/>
              </a:rPr>
              <a:t>repulsion between </a:t>
            </a:r>
            <a:r>
              <a:rPr lang="en-US" sz="1600" dirty="0">
                <a:solidFill>
                  <a:srgbClr val="800000"/>
                </a:solidFill>
                <a:latin typeface="Arial Rounded MT Bold" panose="020F0704030504030204" pitchFamily="34" charset="0"/>
              </a:rPr>
              <a:t>protons in the two halves of the dumbbell shape tends to </a:t>
            </a:r>
            <a:r>
              <a:rPr lang="en-US" sz="1600" dirty="0" smtClean="0">
                <a:solidFill>
                  <a:srgbClr val="800000"/>
                </a:solidFill>
                <a:latin typeface="Arial Rounded MT Bold" panose="020F0704030504030204" pitchFamily="34" charset="0"/>
              </a:rPr>
              <a:t>increase the </a:t>
            </a:r>
            <a:r>
              <a:rPr lang="en-US" sz="1600" dirty="0">
                <a:solidFill>
                  <a:srgbClr val="800000"/>
                </a:solidFill>
                <a:latin typeface="Arial Rounded MT Bold" panose="020F0704030504030204" pitchFamily="34" charset="0"/>
              </a:rPr>
              <a:t>distortion</a:t>
            </a:r>
            <a:r>
              <a:rPr lang="en-US" sz="1600" dirty="0" smtClean="0">
                <a:solidFill>
                  <a:srgbClr val="800000"/>
                </a:solidFill>
                <a:latin typeface="Arial Rounded MT Bold" panose="020F0704030504030204" pitchFamily="34" charset="0"/>
              </a:rPr>
              <a:t>.</a:t>
            </a:r>
          </a:p>
          <a:p>
            <a:pPr marL="342900" indent="-342900" algn="just">
              <a:buFont typeface="+mj-lt"/>
              <a:buAutoNum type="arabicPeriod"/>
            </a:pPr>
            <a:endParaRPr lang="en-US" sz="1600" dirty="0">
              <a:solidFill>
                <a:srgbClr val="800000"/>
              </a:solidFill>
              <a:latin typeface="Arial Rounded MT Bold" panose="020F0704030504030204" pitchFamily="34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en-US" sz="1600" dirty="0" smtClean="0">
                <a:solidFill>
                  <a:srgbClr val="660033"/>
                </a:solidFill>
                <a:latin typeface="Arial Rounded MT Bold" panose="020F0704030504030204" pitchFamily="34" charset="0"/>
              </a:rPr>
              <a:t>The </a:t>
            </a:r>
            <a:r>
              <a:rPr lang="en-US" sz="1600" dirty="0">
                <a:solidFill>
                  <a:srgbClr val="660033"/>
                </a:solidFill>
                <a:latin typeface="Arial Rounded MT Bold" panose="020F0704030504030204" pitchFamily="34" charset="0"/>
              </a:rPr>
              <a:t>nucleus splits into two fragments, emitting several neutrons in </a:t>
            </a:r>
            <a:r>
              <a:rPr lang="en-US" sz="1600" dirty="0" smtClean="0">
                <a:solidFill>
                  <a:srgbClr val="660033"/>
                </a:solidFill>
                <a:latin typeface="Arial Rounded MT Bold" panose="020F0704030504030204" pitchFamily="34" charset="0"/>
              </a:rPr>
              <a:t>the process</a:t>
            </a:r>
            <a:r>
              <a:rPr lang="en-US" sz="1600" dirty="0">
                <a:solidFill>
                  <a:srgbClr val="660033"/>
                </a:solidFill>
                <a:latin typeface="Arial Rounded MT Bold" panose="020F0704030504030204" pitchFamily="34" charset="0"/>
              </a:rPr>
              <a:t>.</a:t>
            </a:r>
          </a:p>
        </p:txBody>
      </p:sp>
      <p:pic>
        <p:nvPicPr>
          <p:cNvPr id="2052" name="Picture 4" descr="1) What Is Nuclear Fission and Fusion? | Nuclear Energ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8055" y="717122"/>
            <a:ext cx="3575655" cy="2234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1662285" y="3137012"/>
            <a:ext cx="3306381" cy="4062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lum bright="-20000" contrast="40000"/>
          </a:blip>
          <a:stretch>
            <a:fillRect/>
          </a:stretch>
        </p:blipFill>
        <p:spPr>
          <a:xfrm>
            <a:off x="460375" y="4276802"/>
            <a:ext cx="5336446" cy="51218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3824504"/>
            <a:ext cx="66485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  <a:latin typeface="Arial Rounded MT Bold" panose="020F0704030504030204" pitchFamily="34" charset="0"/>
              </a:rPr>
              <a:t>The </a:t>
            </a:r>
            <a:r>
              <a:rPr lang="en-US" sz="1600" dirty="0">
                <a:solidFill>
                  <a:schemeClr val="accent2">
                    <a:lumMod val="50000"/>
                  </a:schemeClr>
                </a:solidFill>
                <a:latin typeface="Arial Rounded MT Bold" panose="020F0704030504030204" pitchFamily="34" charset="0"/>
              </a:rPr>
              <a:t>disintegration energy </a:t>
            </a:r>
            <a:r>
              <a:rPr lang="en-US" sz="1600" i="1" dirty="0">
                <a:solidFill>
                  <a:schemeClr val="accent2">
                    <a:lumMod val="50000"/>
                  </a:schemeClr>
                </a:solidFill>
                <a:latin typeface="Arial Rounded MT Bold" panose="020F0704030504030204" pitchFamily="34" charset="0"/>
              </a:rPr>
              <a:t>Q </a:t>
            </a:r>
            <a:r>
              <a:rPr lang="en-US" sz="1600" dirty="0">
                <a:solidFill>
                  <a:schemeClr val="accent2">
                    <a:lumMod val="50000"/>
                  </a:schemeClr>
                </a:solidFill>
                <a:latin typeface="Arial Rounded MT Bold" panose="020F0704030504030204" pitchFamily="34" charset="0"/>
              </a:rPr>
              <a:t>released in a typical </a:t>
            </a:r>
            <a:r>
              <a:rPr lang="en-US" sz="1600" dirty="0" smtClean="0">
                <a:solidFill>
                  <a:schemeClr val="accent2">
                    <a:lumMod val="50000"/>
                  </a:schemeClr>
                </a:solidFill>
                <a:latin typeface="Arial Rounded MT Bold" panose="020F0704030504030204" pitchFamily="34" charset="0"/>
              </a:rPr>
              <a:t>fission process</a:t>
            </a:r>
            <a:r>
              <a:rPr lang="en-US" sz="1600" dirty="0">
                <a:solidFill>
                  <a:schemeClr val="accent2">
                    <a:lumMod val="50000"/>
                  </a:schemeClr>
                </a:solidFill>
                <a:latin typeface="Arial Rounded MT Bold" panose="020F0704030504030204" pitchFamily="34" charset="0"/>
              </a:rPr>
              <a:t>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55575" y="4998886"/>
            <a:ext cx="634062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0066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About 85% of this energy appears in the form of kinetic energy in the </a:t>
            </a:r>
            <a:r>
              <a:rPr lang="en-US" sz="2000" dirty="0" smtClean="0">
                <a:solidFill>
                  <a:srgbClr val="000066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heavy fragments</a:t>
            </a:r>
            <a:r>
              <a:rPr lang="en-US" sz="2000" dirty="0">
                <a:solidFill>
                  <a:srgbClr val="000066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. </a:t>
            </a:r>
            <a:endParaRPr lang="en-US" sz="2000" dirty="0" smtClean="0">
              <a:solidFill>
                <a:srgbClr val="000066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000" dirty="0" smtClean="0">
              <a:solidFill>
                <a:srgbClr val="000066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rgbClr val="000066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This </a:t>
            </a:r>
            <a:r>
              <a:rPr lang="en-US" sz="2000" dirty="0">
                <a:solidFill>
                  <a:srgbClr val="000066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energy is very large compared to the energy released in </a:t>
            </a:r>
            <a:r>
              <a:rPr lang="en-US" sz="2000" dirty="0" smtClean="0">
                <a:solidFill>
                  <a:srgbClr val="000066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chemical processes</a:t>
            </a:r>
            <a:r>
              <a:rPr lang="en-US" sz="2000" dirty="0">
                <a:solidFill>
                  <a:srgbClr val="000066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lum bright="-20000" contrast="40000"/>
          </a:blip>
          <a:stretch>
            <a:fillRect/>
          </a:stretch>
        </p:blipFill>
        <p:spPr>
          <a:xfrm>
            <a:off x="7847214" y="3543300"/>
            <a:ext cx="3731230" cy="318337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3" name="Ink 12"/>
              <p14:cNvContentPartPr/>
              <p14:nvPr/>
            </p14:nvContentPartPr>
            <p14:xfrm>
              <a:off x="237960" y="657360"/>
              <a:ext cx="11741400" cy="5956920"/>
            </p14:xfrm>
          </p:contentPart>
        </mc:Choice>
        <mc:Fallback xmlns="">
          <p:pic>
            <p:nvPicPr>
              <p:cNvPr id="13" name="Ink 12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27160" y="646920"/>
                <a:ext cx="11758320" cy="597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4" name="Ink 13"/>
              <p14:cNvContentPartPr/>
              <p14:nvPr/>
            </p14:nvContentPartPr>
            <p14:xfrm>
              <a:off x="2551680" y="689760"/>
              <a:ext cx="5357520" cy="2764440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547720" y="681120"/>
                <a:ext cx="5371560" cy="2779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76563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0" y="0"/>
            <a:ext cx="12143710" cy="532015"/>
          </a:xfrm>
          <a:prstGeom prst="roundRect">
            <a:avLst/>
          </a:prstGeom>
          <a:solidFill>
            <a:srgbClr val="66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 Rounded MT Bold" panose="020F0704030504030204" pitchFamily="34" charset="0"/>
              </a:rPr>
              <a:t>14.4 NUCLEAR FISSION</a:t>
            </a:r>
            <a:endParaRPr lang="en-US" sz="4000" dirty="0">
              <a:solidFill>
                <a:schemeClr val="accent1">
                  <a:lumMod val="20000"/>
                  <a:lumOff val="80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1545" y="795173"/>
            <a:ext cx="1173203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EXAMPLE: </a:t>
            </a:r>
            <a:r>
              <a:rPr lang="en-US" dirty="0" smtClean="0">
                <a:solidFill>
                  <a:srgbClr val="CC0000"/>
                </a:solidFill>
                <a:latin typeface="Arial Rounded MT Bold" panose="020F0704030504030204" pitchFamily="34" charset="0"/>
              </a:rPr>
              <a:t>Two other </a:t>
            </a:r>
            <a:r>
              <a:rPr lang="en-US" dirty="0">
                <a:solidFill>
                  <a:srgbClr val="CC0000"/>
                </a:solidFill>
                <a:latin typeface="Arial Rounded MT Bold" panose="020F0704030504030204" pitchFamily="34" charset="0"/>
              </a:rPr>
              <a:t>ways in which </a:t>
            </a:r>
            <a:r>
              <a:rPr lang="en-US" baseline="30000" dirty="0">
                <a:solidFill>
                  <a:srgbClr val="CC0000"/>
                </a:solidFill>
                <a:latin typeface="Arial Rounded MT Bold" panose="020F0704030504030204" pitchFamily="34" charset="0"/>
              </a:rPr>
              <a:t>235</a:t>
            </a:r>
            <a:r>
              <a:rPr lang="en-US" dirty="0">
                <a:solidFill>
                  <a:srgbClr val="CC0000"/>
                </a:solidFill>
                <a:latin typeface="Arial Rounded MT Bold" panose="020F0704030504030204" pitchFamily="34" charset="0"/>
              </a:rPr>
              <a:t>U can </a:t>
            </a:r>
            <a:r>
              <a:rPr lang="en-US" dirty="0" smtClean="0">
                <a:solidFill>
                  <a:srgbClr val="CC0000"/>
                </a:solidFill>
                <a:latin typeface="Arial Rounded MT Bold" panose="020F0704030504030204" pitchFamily="34" charset="0"/>
              </a:rPr>
              <a:t>fission when </a:t>
            </a:r>
            <a:r>
              <a:rPr lang="en-US" dirty="0">
                <a:solidFill>
                  <a:srgbClr val="CC0000"/>
                </a:solidFill>
                <a:latin typeface="Arial Rounded MT Bold" panose="020F0704030504030204" pitchFamily="34" charset="0"/>
              </a:rPr>
              <a:t>bombarded with a neutron are (1) by </a:t>
            </a:r>
            <a:r>
              <a:rPr lang="en-US" dirty="0" smtClean="0">
                <a:solidFill>
                  <a:srgbClr val="CC0000"/>
                </a:solidFill>
                <a:latin typeface="Arial Rounded MT Bold" panose="020F0704030504030204" pitchFamily="34" charset="0"/>
              </a:rPr>
              <a:t>forming </a:t>
            </a:r>
            <a:r>
              <a:rPr lang="en-US" baseline="30000" dirty="0" smtClean="0">
                <a:solidFill>
                  <a:srgbClr val="CC0000"/>
                </a:solidFill>
                <a:latin typeface="Arial Rounded MT Bold" panose="020F0704030504030204" pitchFamily="34" charset="0"/>
              </a:rPr>
              <a:t>140</a:t>
            </a:r>
            <a:r>
              <a:rPr lang="en-US" dirty="0" smtClean="0">
                <a:solidFill>
                  <a:srgbClr val="CC0000"/>
                </a:solidFill>
                <a:latin typeface="Arial Rounded MT Bold" panose="020F0704030504030204" pitchFamily="34" charset="0"/>
              </a:rPr>
              <a:t>Xe </a:t>
            </a:r>
            <a:r>
              <a:rPr lang="en-US" dirty="0">
                <a:solidFill>
                  <a:srgbClr val="CC0000"/>
                </a:solidFill>
                <a:latin typeface="Arial Rounded MT Bold" panose="020F0704030504030204" pitchFamily="34" charset="0"/>
              </a:rPr>
              <a:t>and </a:t>
            </a:r>
            <a:r>
              <a:rPr lang="en-US" baseline="30000" dirty="0">
                <a:solidFill>
                  <a:srgbClr val="CC0000"/>
                </a:solidFill>
                <a:latin typeface="Arial Rounded MT Bold" panose="020F0704030504030204" pitchFamily="34" charset="0"/>
              </a:rPr>
              <a:t>94</a:t>
            </a:r>
            <a:r>
              <a:rPr lang="en-US" dirty="0">
                <a:solidFill>
                  <a:srgbClr val="CC0000"/>
                </a:solidFill>
                <a:latin typeface="Arial Rounded MT Bold" panose="020F0704030504030204" pitchFamily="34" charset="0"/>
              </a:rPr>
              <a:t>Sr and (2) by forming </a:t>
            </a:r>
            <a:r>
              <a:rPr lang="en-US" baseline="30000" dirty="0">
                <a:solidFill>
                  <a:srgbClr val="CC0000"/>
                </a:solidFill>
                <a:latin typeface="Arial Rounded MT Bold" panose="020F0704030504030204" pitchFamily="34" charset="0"/>
              </a:rPr>
              <a:t>132</a:t>
            </a:r>
            <a:r>
              <a:rPr lang="en-US" dirty="0">
                <a:solidFill>
                  <a:srgbClr val="CC0000"/>
                </a:solidFill>
                <a:latin typeface="Arial Rounded MT Bold" panose="020F0704030504030204" pitchFamily="34" charset="0"/>
              </a:rPr>
              <a:t>Sn and </a:t>
            </a:r>
            <a:r>
              <a:rPr lang="en-US" baseline="30000" dirty="0">
                <a:solidFill>
                  <a:srgbClr val="CC0000"/>
                </a:solidFill>
                <a:latin typeface="Arial Rounded MT Bold" panose="020F0704030504030204" pitchFamily="34" charset="0"/>
              </a:rPr>
              <a:t>101</a:t>
            </a:r>
            <a:r>
              <a:rPr lang="en-US" dirty="0">
                <a:solidFill>
                  <a:srgbClr val="CC0000"/>
                </a:solidFill>
                <a:latin typeface="Arial Rounded MT Bold" panose="020F0704030504030204" pitchFamily="34" charset="0"/>
              </a:rPr>
              <a:t>Mo. </a:t>
            </a:r>
            <a:r>
              <a:rPr lang="en-US" dirty="0" smtClean="0">
                <a:solidFill>
                  <a:srgbClr val="CC0000"/>
                </a:solidFill>
                <a:latin typeface="Arial Rounded MT Bold" panose="020F0704030504030204" pitchFamily="34" charset="0"/>
              </a:rPr>
              <a:t>In each </a:t>
            </a:r>
            <a:r>
              <a:rPr lang="en-US" dirty="0">
                <a:solidFill>
                  <a:srgbClr val="CC0000"/>
                </a:solidFill>
                <a:latin typeface="Arial Rounded MT Bold" panose="020F0704030504030204" pitchFamily="34" charset="0"/>
              </a:rPr>
              <a:t>case, neutrons are also released. Find the </a:t>
            </a:r>
            <a:r>
              <a:rPr lang="en-US" dirty="0" smtClean="0">
                <a:solidFill>
                  <a:srgbClr val="CC0000"/>
                </a:solidFill>
                <a:latin typeface="Arial Rounded MT Bold" panose="020F0704030504030204" pitchFamily="34" charset="0"/>
              </a:rPr>
              <a:t>number of </a:t>
            </a:r>
            <a:r>
              <a:rPr lang="en-US" dirty="0">
                <a:solidFill>
                  <a:srgbClr val="CC0000"/>
                </a:solidFill>
                <a:latin typeface="Arial Rounded MT Bold" panose="020F0704030504030204" pitchFamily="34" charset="0"/>
              </a:rPr>
              <a:t>neutrons released in each event.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741740" y="2633282"/>
            <a:ext cx="4483800" cy="5578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741740" y="4419664"/>
            <a:ext cx="4938080" cy="52660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/>
              <p14:cNvContentPartPr/>
              <p14:nvPr/>
            </p14:nvContentPartPr>
            <p14:xfrm>
              <a:off x="1843200" y="2099520"/>
              <a:ext cx="8999280" cy="385416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830600" y="2088000"/>
                <a:ext cx="9019440" cy="3875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3402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0" y="0"/>
            <a:ext cx="12143710" cy="532015"/>
          </a:xfrm>
          <a:prstGeom prst="roundRect">
            <a:avLst/>
          </a:prstGeom>
          <a:solidFill>
            <a:srgbClr val="66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 Rounded MT Bold" panose="020F0704030504030204" pitchFamily="34" charset="0"/>
              </a:rPr>
              <a:t>14.4 NUCLEAR FISSION</a:t>
            </a:r>
            <a:endParaRPr lang="en-US" sz="4000" dirty="0">
              <a:solidFill>
                <a:schemeClr val="accent1">
                  <a:lumMod val="20000"/>
                  <a:lumOff val="80000"/>
                </a:schemeClr>
              </a:solidFill>
              <a:latin typeface="Arial Rounded MT Bold" panose="020F07040305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71545" y="795173"/>
                <a:ext cx="11732031" cy="6782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dirty="0" smtClean="0">
                    <a:solidFill>
                      <a:schemeClr val="accent1">
                        <a:lumMod val="75000"/>
                      </a:schemeClr>
                    </a:solidFill>
                    <a:latin typeface="Arial Rounded MT Bold" panose="020F0704030504030204" pitchFamily="34" charset="0"/>
                  </a:rPr>
                  <a:t>EXAMPLE:</a:t>
                </a:r>
                <a:r>
                  <a:rPr lang="en-US" dirty="0">
                    <a:solidFill>
                      <a:srgbClr val="CC0000"/>
                    </a:solidFill>
                    <a:latin typeface="Arial Rounded MT Bold" panose="020F0704030504030204" pitchFamily="34" charset="0"/>
                  </a:rPr>
                  <a:t>. Consider the fission reaction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i="1" smtClean="0">
                            <a:solidFill>
                              <a:srgbClr val="CC0000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n-US" b="0" i="1" smtClean="0">
                            <a:solidFill>
                              <a:srgbClr val="CC0000"/>
                            </a:solidFill>
                            <a:latin typeface="Cambria Math" panose="02040503050406030204" pitchFamily="18" charset="0"/>
                          </a:rPr>
                          <m:t>92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235</m:t>
                        </m:r>
                      </m:sup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sPre>
                          <m:sPre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PrePr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56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141</m:t>
                            </m:r>
                          </m:sup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𝐵𝑎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sPre>
                              <m:sPre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PrePr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36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92</m:t>
                                </m:r>
                              </m:sup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𝐾𝑟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+2</m:t>
                                </m:r>
                                <m:sPre>
                                  <m:sPre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PrePr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p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sPre>
                              </m:e>
                            </m:sPre>
                          </m:e>
                        </m:sPre>
                      </m:e>
                    </m:sPre>
                  </m:oMath>
                </a14:m>
                <a:r>
                  <a:rPr lang="en-US" dirty="0" smtClean="0">
                    <a:solidFill>
                      <a:srgbClr val="CC0000"/>
                    </a:solidFill>
                    <a:latin typeface="Arial Rounded MT Bold" panose="020F0704030504030204" pitchFamily="34" charset="0"/>
                  </a:rPr>
                  <a:t>. Find the Coulomb potential between the fragments inside the nucleus. What is the conclusion?</a:t>
                </a:r>
                <a:endParaRPr lang="en-US" dirty="0">
                  <a:solidFill>
                    <a:srgbClr val="CC0000"/>
                  </a:solidFill>
                  <a:latin typeface="Arial Rounded MT Bold" panose="020F070403050403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545" y="795173"/>
                <a:ext cx="11732031" cy="678263"/>
              </a:xfrm>
              <a:prstGeom prst="rect">
                <a:avLst/>
              </a:prstGeom>
              <a:blipFill>
                <a:blip r:embed="rId2"/>
                <a:stretch>
                  <a:fillRect l="-468" t="-3571" r="-468" b="-98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/>
              <p14:cNvContentPartPr/>
              <p14:nvPr/>
            </p14:nvContentPartPr>
            <p14:xfrm>
              <a:off x="687960" y="937080"/>
              <a:ext cx="10238400" cy="524376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76080" y="924120"/>
                <a:ext cx="10258920" cy="5267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83280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0" y="0"/>
            <a:ext cx="12143710" cy="532015"/>
          </a:xfrm>
          <a:prstGeom prst="roundRect">
            <a:avLst/>
          </a:prstGeom>
          <a:solidFill>
            <a:srgbClr val="66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 Rounded MT Bold" panose="020F0704030504030204" pitchFamily="34" charset="0"/>
              </a:rPr>
              <a:t>14.4 NUCLEAR FISSION</a:t>
            </a:r>
            <a:endParaRPr lang="en-US" sz="4000" dirty="0">
              <a:solidFill>
                <a:schemeClr val="accent1">
                  <a:lumMod val="20000"/>
                  <a:lumOff val="80000"/>
                </a:schemeClr>
              </a:solidFill>
              <a:latin typeface="Arial Rounded MT Bold" panose="020F07040305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71545" y="795173"/>
                <a:ext cx="11732031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dirty="0" smtClean="0">
                    <a:solidFill>
                      <a:schemeClr val="accent1">
                        <a:lumMod val="75000"/>
                      </a:schemeClr>
                    </a:solidFill>
                    <a:latin typeface="Arial Rounded MT Bold" panose="020F0704030504030204" pitchFamily="34" charset="0"/>
                  </a:rPr>
                  <a:t>EXAMPLE:</a:t>
                </a:r>
                <a:r>
                  <a:rPr lang="en-US" dirty="0">
                    <a:solidFill>
                      <a:srgbClr val="CC0000"/>
                    </a:solidFill>
                    <a:latin typeface="Arial Rounded MT Bold" panose="020F0704030504030204" pitchFamily="34" charset="0"/>
                  </a:rPr>
                  <a:t>. Calculate the total energy released if 1.00 kg of </a:t>
                </a:r>
                <a:r>
                  <a:rPr lang="en-US" baseline="30000" dirty="0">
                    <a:solidFill>
                      <a:srgbClr val="CC0000"/>
                    </a:solidFill>
                    <a:latin typeface="Arial Rounded MT Bold" panose="020F0704030504030204" pitchFamily="34" charset="0"/>
                  </a:rPr>
                  <a:t>235</a:t>
                </a:r>
                <a:r>
                  <a:rPr lang="en-US" dirty="0">
                    <a:solidFill>
                      <a:srgbClr val="CC0000"/>
                    </a:solidFill>
                    <a:latin typeface="Arial Rounded MT Bold" panose="020F0704030504030204" pitchFamily="34" charset="0"/>
                  </a:rPr>
                  <a:t>U </a:t>
                </a:r>
                <a:r>
                  <a:rPr lang="en-US" dirty="0" smtClean="0">
                    <a:solidFill>
                      <a:srgbClr val="CC0000"/>
                    </a:solidFill>
                    <a:latin typeface="Arial Rounded MT Bold" panose="020F0704030504030204" pitchFamily="34" charset="0"/>
                  </a:rPr>
                  <a:t>undergoes fission</a:t>
                </a:r>
                <a:r>
                  <a:rPr lang="en-US" dirty="0">
                    <a:solidFill>
                      <a:srgbClr val="CC0000"/>
                    </a:solidFill>
                    <a:latin typeface="Arial Rounded MT Bold" panose="020F0704030504030204" pitchFamily="34" charset="0"/>
                  </a:rPr>
                  <a:t>, taking the disintegration energy </a:t>
                </a:r>
                <a:r>
                  <a:rPr lang="en-US" dirty="0" smtClean="0">
                    <a:solidFill>
                      <a:srgbClr val="CC0000"/>
                    </a:solidFill>
                    <a:latin typeface="Arial Rounded MT Bold" panose="020F0704030504030204" pitchFamily="34" charset="0"/>
                  </a:rPr>
                  <a:t>per event </a:t>
                </a:r>
                <a:r>
                  <a:rPr lang="en-US" dirty="0">
                    <a:solidFill>
                      <a:srgbClr val="CC0000"/>
                    </a:solidFill>
                    <a:latin typeface="Arial Rounded MT Bold" panose="020F0704030504030204" pitchFamily="34" charset="0"/>
                  </a:rPr>
                  <a:t>to be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CC0000"/>
                        </a:solidFill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i="1" dirty="0" smtClean="0">
                        <a:solidFill>
                          <a:srgbClr val="CC0000"/>
                        </a:solidFill>
                        <a:latin typeface="Cambria Math" panose="02040503050406030204" pitchFamily="18" charset="0"/>
                      </a:rPr>
                      <m:t>=208</m:t>
                    </m:r>
                  </m:oMath>
                </a14:m>
                <a:r>
                  <a:rPr lang="en-US" dirty="0">
                    <a:solidFill>
                      <a:srgbClr val="CC0000"/>
                    </a:solidFill>
                    <a:latin typeface="Arial Rounded MT Bold" panose="020F0704030504030204" pitchFamily="34" charset="0"/>
                  </a:rPr>
                  <a:t> </a:t>
                </a:r>
                <a:r>
                  <a:rPr lang="en-US" dirty="0" smtClean="0">
                    <a:solidFill>
                      <a:srgbClr val="CC0000"/>
                    </a:solidFill>
                    <a:latin typeface="Arial Rounded MT Bold" panose="020F0704030504030204" pitchFamily="34" charset="0"/>
                  </a:rPr>
                  <a:t>MeV.</a:t>
                </a:r>
                <a:endParaRPr lang="en-US" dirty="0">
                  <a:solidFill>
                    <a:srgbClr val="CC0000"/>
                  </a:solidFill>
                  <a:latin typeface="Arial Rounded MT Bold" panose="020F070403050403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545" y="795173"/>
                <a:ext cx="11732031" cy="646331"/>
              </a:xfrm>
              <a:prstGeom prst="rect">
                <a:avLst/>
              </a:prstGeom>
              <a:blipFill>
                <a:blip r:embed="rId2"/>
                <a:stretch>
                  <a:fillRect l="-468" t="-4717" r="-468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/>
              <p14:cNvContentPartPr/>
              <p14:nvPr/>
            </p14:nvContentPartPr>
            <p14:xfrm>
              <a:off x="765360" y="758160"/>
              <a:ext cx="8894520" cy="290988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52040" y="751680"/>
                <a:ext cx="8917920" cy="2926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48636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0" y="0"/>
            <a:ext cx="12143710" cy="532015"/>
          </a:xfrm>
          <a:prstGeom prst="roundRect">
            <a:avLst/>
          </a:prstGeom>
          <a:solidFill>
            <a:srgbClr val="66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 Rounded MT Bold" panose="020F0704030504030204" pitchFamily="34" charset="0"/>
              </a:rPr>
              <a:t>14.5 NUCLEAR REACTORS</a:t>
            </a:r>
            <a:endParaRPr lang="en-US" sz="4000" dirty="0">
              <a:solidFill>
                <a:schemeClr val="accent1">
                  <a:lumMod val="20000"/>
                  <a:lumOff val="80000"/>
                </a:schemeClr>
              </a:solidFill>
              <a:latin typeface="Arial Rounded MT Bold" panose="020F07040305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76530" y="531265"/>
                <a:ext cx="9062611" cy="33118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 algn="just">
                  <a:buFont typeface="Wingdings" panose="05000000000000000000" pitchFamily="2" charset="2"/>
                  <a:buChar char="q"/>
                </a:pPr>
                <a:r>
                  <a:rPr lang="en-US" sz="1600" dirty="0" smtClean="0">
                    <a:solidFill>
                      <a:srgbClr val="CC0000"/>
                    </a:solidFill>
                    <a:latin typeface="Arial Rounded MT Bold" panose="020F0704030504030204" pitchFamily="34" charset="0"/>
                  </a:rPr>
                  <a:t>A nuclear reactor is a system designed to maintain what is called </a:t>
                </a:r>
                <a:r>
                  <a:rPr lang="en-US" sz="1600" i="1" u="sng" dirty="0" smtClean="0">
                    <a:solidFill>
                      <a:srgbClr val="CC0000"/>
                    </a:solidFill>
                    <a:latin typeface="Arial Rounded MT Bold" panose="020F0704030504030204" pitchFamily="34" charset="0"/>
                  </a:rPr>
                  <a:t>a </a:t>
                </a:r>
                <a:r>
                  <a:rPr lang="en-US" sz="1600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Rounded MT Bold" panose="020F0704030504030204" pitchFamily="34" charset="0"/>
                  </a:rPr>
                  <a:t>self-sustained chain </a:t>
                </a:r>
                <a:r>
                  <a:rPr lang="en-US" sz="1600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Rounded MT Bold" panose="020F0704030504030204" pitchFamily="34" charset="0"/>
                  </a:rPr>
                  <a:t>reaction</a:t>
                </a:r>
                <a:r>
                  <a:rPr lang="en-US" sz="1600" dirty="0">
                    <a:solidFill>
                      <a:srgbClr val="CC0000"/>
                    </a:solidFill>
                    <a:latin typeface="Arial Rounded MT Bold" panose="020F0704030504030204" pitchFamily="34" charset="0"/>
                  </a:rPr>
                  <a:t>. </a:t>
                </a:r>
                <a:endParaRPr lang="en-US" sz="1600" dirty="0" smtClean="0">
                  <a:solidFill>
                    <a:srgbClr val="CC0000"/>
                  </a:solidFill>
                  <a:latin typeface="Arial Rounded MT Bold" panose="020F0704030504030204" pitchFamily="34" charset="0"/>
                </a:endParaRPr>
              </a:p>
              <a:p>
                <a:pPr marL="285750" indent="-285750" algn="just">
                  <a:buFont typeface="Wingdings" panose="05000000000000000000" pitchFamily="2" charset="2"/>
                  <a:buChar char="q"/>
                </a:pPr>
                <a:endParaRPr lang="en-US" sz="1600" dirty="0" smtClean="0">
                  <a:solidFill>
                    <a:srgbClr val="CC0000"/>
                  </a:solidFill>
                  <a:latin typeface="Arial Rounded MT Bold" panose="020F0704030504030204" pitchFamily="34" charset="0"/>
                </a:endParaRPr>
              </a:p>
              <a:p>
                <a:pPr marL="285750" indent="-285750" algn="just">
                  <a:buFont typeface="Wingdings" panose="05000000000000000000" pitchFamily="2" charset="2"/>
                  <a:buChar char="q"/>
                </a:pPr>
                <a:r>
                  <a:rPr lang="en-US" sz="1600" dirty="0" smtClean="0">
                    <a:solidFill>
                      <a:srgbClr val="3333CC"/>
                    </a:solidFill>
                    <a:latin typeface="Arial Rounded MT Bold" panose="020F0704030504030204" pitchFamily="34" charset="0"/>
                  </a:rPr>
                  <a:t>First achieved </a:t>
                </a:r>
                <a:r>
                  <a:rPr lang="en-US" sz="1600" dirty="0">
                    <a:solidFill>
                      <a:srgbClr val="3333CC"/>
                    </a:solidFill>
                    <a:latin typeface="Arial Rounded MT Bold" panose="020F0704030504030204" pitchFamily="34" charset="0"/>
                  </a:rPr>
                  <a:t>in </a:t>
                </a:r>
                <a:r>
                  <a:rPr lang="en-US" sz="1600" dirty="0" smtClean="0">
                    <a:solidFill>
                      <a:srgbClr val="3333CC"/>
                    </a:solidFill>
                    <a:latin typeface="Arial Rounded MT Bold" panose="020F0704030504030204" pitchFamily="34" charset="0"/>
                  </a:rPr>
                  <a:t>1942 by </a:t>
                </a:r>
                <a:r>
                  <a:rPr lang="en-US" sz="1600" dirty="0">
                    <a:solidFill>
                      <a:srgbClr val="3333CC"/>
                    </a:solidFill>
                    <a:latin typeface="Arial Rounded MT Bold" panose="020F0704030504030204" pitchFamily="34" charset="0"/>
                  </a:rPr>
                  <a:t>Fermi at the University of Chicago, with natural uranium as the </a:t>
                </a:r>
                <a:r>
                  <a:rPr lang="en-US" sz="1600" dirty="0" smtClean="0">
                    <a:solidFill>
                      <a:srgbClr val="3333CC"/>
                    </a:solidFill>
                    <a:latin typeface="Arial Rounded MT Bold" panose="020F0704030504030204" pitchFamily="34" charset="0"/>
                  </a:rPr>
                  <a:t>fuel. </a:t>
                </a:r>
              </a:p>
              <a:p>
                <a:pPr marL="285750" indent="-285750" algn="just">
                  <a:buFont typeface="Wingdings" panose="05000000000000000000" pitchFamily="2" charset="2"/>
                  <a:buChar char="q"/>
                </a:pPr>
                <a:endParaRPr lang="en-US" sz="1600" dirty="0" smtClean="0">
                  <a:solidFill>
                    <a:srgbClr val="3333CC"/>
                  </a:solidFill>
                  <a:latin typeface="Arial Rounded MT Bold" panose="020F0704030504030204" pitchFamily="34" charset="0"/>
                </a:endParaRPr>
              </a:p>
              <a:p>
                <a:pPr marL="285750" indent="-285750" algn="just">
                  <a:buFont typeface="Wingdings" panose="05000000000000000000" pitchFamily="2" charset="2"/>
                  <a:buChar char="q"/>
                </a:pPr>
                <a:r>
                  <a:rPr lang="en-US" sz="1600" dirty="0" smtClean="0">
                    <a:solidFill>
                      <a:schemeClr val="tx2">
                        <a:lumMod val="75000"/>
                      </a:schemeClr>
                    </a:solidFill>
                    <a:latin typeface="Arial Rounded MT Bold" panose="020F0704030504030204" pitchFamily="34" charset="0"/>
                  </a:rPr>
                  <a:t>Natural uranium </a:t>
                </a:r>
                <a:r>
                  <a:rPr lang="en-US" sz="1600" dirty="0">
                    <a:solidFill>
                      <a:schemeClr val="tx2">
                        <a:lumMod val="75000"/>
                      </a:schemeClr>
                    </a:solidFill>
                    <a:latin typeface="Arial Rounded MT Bold" panose="020F0704030504030204" pitchFamily="34" charset="0"/>
                  </a:rPr>
                  <a:t>contains only about 0.7% of the </a:t>
                </a:r>
                <a:r>
                  <a:rPr lang="en-US" sz="1600" baseline="30000" dirty="0">
                    <a:solidFill>
                      <a:schemeClr val="tx2">
                        <a:lumMod val="75000"/>
                      </a:schemeClr>
                    </a:solidFill>
                    <a:latin typeface="Arial Rounded MT Bold" panose="020F0704030504030204" pitchFamily="34" charset="0"/>
                  </a:rPr>
                  <a:t>235</a:t>
                </a:r>
                <a:r>
                  <a:rPr lang="en-US" sz="1600" dirty="0">
                    <a:solidFill>
                      <a:schemeClr val="tx2">
                        <a:lumMod val="75000"/>
                      </a:schemeClr>
                    </a:solidFill>
                    <a:latin typeface="Arial Rounded MT Bold" panose="020F0704030504030204" pitchFamily="34" charset="0"/>
                  </a:rPr>
                  <a:t>U isotope, with the </a:t>
                </a:r>
                <a:r>
                  <a:rPr lang="en-US" sz="1600" dirty="0" smtClean="0">
                    <a:solidFill>
                      <a:schemeClr val="tx2">
                        <a:lumMod val="75000"/>
                      </a:schemeClr>
                    </a:solidFill>
                    <a:latin typeface="Arial Rounded MT Bold" panose="020F0704030504030204" pitchFamily="34" charset="0"/>
                  </a:rPr>
                  <a:t>remaining 99.3</a:t>
                </a:r>
                <a:r>
                  <a:rPr lang="en-US" sz="1600" dirty="0">
                    <a:solidFill>
                      <a:schemeClr val="tx2">
                        <a:lumMod val="75000"/>
                      </a:schemeClr>
                    </a:solidFill>
                    <a:latin typeface="Arial Rounded MT Bold" panose="020F0704030504030204" pitchFamily="34" charset="0"/>
                  </a:rPr>
                  <a:t>% being </a:t>
                </a:r>
                <a:r>
                  <a:rPr lang="en-US" sz="1600" baseline="30000" dirty="0">
                    <a:solidFill>
                      <a:schemeClr val="tx2">
                        <a:lumMod val="75000"/>
                      </a:schemeClr>
                    </a:solidFill>
                    <a:latin typeface="Arial Rounded MT Bold" panose="020F0704030504030204" pitchFamily="34" charset="0"/>
                  </a:rPr>
                  <a:t>238</a:t>
                </a:r>
                <a:r>
                  <a:rPr lang="en-US" sz="1600" dirty="0">
                    <a:solidFill>
                      <a:schemeClr val="tx2">
                        <a:lumMod val="75000"/>
                      </a:schemeClr>
                    </a:solidFill>
                    <a:latin typeface="Arial Rounded MT Bold" panose="020F0704030504030204" pitchFamily="34" charset="0"/>
                  </a:rPr>
                  <a:t>U. </a:t>
                </a:r>
                <a:endParaRPr lang="en-US" sz="1600" dirty="0" smtClean="0">
                  <a:solidFill>
                    <a:schemeClr val="tx2">
                      <a:lumMod val="75000"/>
                    </a:schemeClr>
                  </a:solidFill>
                  <a:latin typeface="Arial Rounded MT Bold" panose="020F0704030504030204" pitchFamily="34" charset="0"/>
                </a:endParaRPr>
              </a:p>
              <a:p>
                <a:pPr marL="285750" indent="-285750" algn="just">
                  <a:buFont typeface="Wingdings" panose="05000000000000000000" pitchFamily="2" charset="2"/>
                  <a:buChar char="q"/>
                </a:pPr>
                <a:endParaRPr lang="en-US" sz="1600" dirty="0">
                  <a:solidFill>
                    <a:schemeClr val="tx2">
                      <a:lumMod val="75000"/>
                    </a:schemeClr>
                  </a:solidFill>
                  <a:latin typeface="Arial Rounded MT Bold" panose="020F0704030504030204" pitchFamily="34" charset="0"/>
                </a:endParaRPr>
              </a:p>
              <a:p>
                <a:pPr marL="285750" indent="-285750" algn="just">
                  <a:buFont typeface="Wingdings" panose="05000000000000000000" pitchFamily="2" charset="2"/>
                  <a:buChar char="q"/>
                </a:pPr>
                <a:r>
                  <a:rPr lang="en-US" sz="1600" baseline="30000" dirty="0" smtClean="0">
                    <a:solidFill>
                      <a:srgbClr val="CC0000"/>
                    </a:solidFill>
                    <a:latin typeface="Arial Rounded MT Bold" panose="020F0704030504030204" pitchFamily="34" charset="0"/>
                  </a:rPr>
                  <a:t>238</a:t>
                </a:r>
                <a:r>
                  <a:rPr lang="en-US" sz="1600" dirty="0" smtClean="0">
                    <a:solidFill>
                      <a:srgbClr val="CC0000"/>
                    </a:solidFill>
                    <a:latin typeface="Arial Rounded MT Bold" panose="020F0704030504030204" pitchFamily="34" charset="0"/>
                  </a:rPr>
                  <a:t>U </a:t>
                </a:r>
                <a:r>
                  <a:rPr lang="en-US" sz="1600" dirty="0">
                    <a:solidFill>
                      <a:srgbClr val="CC0000"/>
                    </a:solidFill>
                    <a:latin typeface="Arial Rounded MT Bold" panose="020F0704030504030204" pitchFamily="34" charset="0"/>
                  </a:rPr>
                  <a:t>almost never fissions. Instead, it tends to absorb neutrons, producing </a:t>
                </a:r>
                <a:r>
                  <a:rPr lang="en-US" sz="1600" dirty="0" smtClean="0">
                    <a:solidFill>
                      <a:srgbClr val="CC0000"/>
                    </a:solidFill>
                    <a:latin typeface="Arial Rounded MT Bold" panose="020F0704030504030204" pitchFamily="34" charset="0"/>
                  </a:rPr>
                  <a:t>neptunium (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sz="1600" i="1" smtClean="0">
                            <a:solidFill>
                              <a:srgbClr val="CC0000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n-US" sz="1600" b="0" i="1" smtClean="0">
                            <a:solidFill>
                              <a:srgbClr val="CC0000"/>
                            </a:solidFill>
                            <a:latin typeface="Cambria Math" panose="02040503050406030204" pitchFamily="18" charset="0"/>
                          </a:rPr>
                          <m:t>93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239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Np</m:t>
                        </m:r>
                      </m:e>
                    </m:sPre>
                  </m:oMath>
                </a14:m>
                <a:r>
                  <a:rPr lang="en-US" sz="1600" dirty="0" smtClean="0">
                    <a:solidFill>
                      <a:srgbClr val="CC0000"/>
                    </a:solidFill>
                    <a:latin typeface="Arial Rounded MT Bold" panose="020F0704030504030204" pitchFamily="34" charset="0"/>
                  </a:rPr>
                  <a:t>) </a:t>
                </a:r>
                <a:r>
                  <a:rPr lang="en-US" sz="1600" dirty="0">
                    <a:solidFill>
                      <a:srgbClr val="CC0000"/>
                    </a:solidFill>
                    <a:latin typeface="Arial Rounded MT Bold" panose="020F0704030504030204" pitchFamily="34" charset="0"/>
                  </a:rPr>
                  <a:t>and </a:t>
                </a:r>
                <a:r>
                  <a:rPr lang="en-US" sz="1600" dirty="0" smtClean="0">
                    <a:solidFill>
                      <a:srgbClr val="CC0000"/>
                    </a:solidFill>
                    <a:latin typeface="Arial Rounded MT Bold" panose="020F0704030504030204" pitchFamily="34" charset="0"/>
                  </a:rPr>
                  <a:t>plutonium (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sz="1400" i="1">
                            <a:solidFill>
                              <a:srgbClr val="CC0000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n-US" sz="1400" i="1">
                            <a:solidFill>
                              <a:srgbClr val="CC0000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  <m:r>
                          <a:rPr lang="en-US" sz="1400" b="0" i="1" smtClean="0">
                            <a:solidFill>
                              <a:srgbClr val="CC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239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Pu</m:t>
                        </m:r>
                      </m:e>
                    </m:sPre>
                  </m:oMath>
                </a14:m>
                <a:r>
                  <a:rPr lang="en-US" sz="1600" dirty="0" smtClean="0">
                    <a:solidFill>
                      <a:srgbClr val="CC0000"/>
                    </a:solidFill>
                    <a:latin typeface="Arial Rounded MT Bold" panose="020F0704030504030204" pitchFamily="34" charset="0"/>
                  </a:rPr>
                  <a:t>). </a:t>
                </a:r>
              </a:p>
              <a:p>
                <a:pPr marL="285750" indent="-285750" algn="just">
                  <a:buFont typeface="Wingdings" panose="05000000000000000000" pitchFamily="2" charset="2"/>
                  <a:buChar char="q"/>
                </a:pPr>
                <a:endParaRPr lang="en-US" sz="1600" dirty="0" smtClean="0">
                  <a:solidFill>
                    <a:srgbClr val="CC0000"/>
                  </a:solidFill>
                  <a:latin typeface="Arial Rounded MT Bold" panose="020F0704030504030204" pitchFamily="34" charset="0"/>
                </a:endParaRPr>
              </a:p>
              <a:p>
                <a:pPr marL="285750" indent="-285750" algn="just">
                  <a:buFont typeface="Wingdings" panose="05000000000000000000" pitchFamily="2" charset="2"/>
                  <a:buChar char="q"/>
                </a:pPr>
                <a:r>
                  <a:rPr lang="en-US" sz="1600" dirty="0" smtClean="0">
                    <a:solidFill>
                      <a:srgbClr val="CC0000"/>
                    </a:solidFill>
                    <a:latin typeface="Arial Rounded MT Bold" panose="020F0704030504030204" pitchFamily="34" charset="0"/>
                  </a:rPr>
                  <a:t>Reactor </a:t>
                </a:r>
                <a:r>
                  <a:rPr lang="en-US" sz="1600" dirty="0">
                    <a:solidFill>
                      <a:srgbClr val="CC0000"/>
                    </a:solidFill>
                    <a:latin typeface="Arial Rounded MT Bold" panose="020F0704030504030204" pitchFamily="34" charset="0"/>
                  </a:rPr>
                  <a:t>fuels must </a:t>
                </a:r>
                <a:r>
                  <a:rPr lang="en-US" sz="1600" dirty="0" smtClean="0">
                    <a:solidFill>
                      <a:srgbClr val="CC0000"/>
                    </a:solidFill>
                    <a:latin typeface="Arial Rounded MT Bold" panose="020F0704030504030204" pitchFamily="34" charset="0"/>
                  </a:rPr>
                  <a:t>be </a:t>
                </a:r>
                <a:r>
                  <a:rPr lang="en-US" sz="1600" i="1" u="sng" dirty="0" smtClean="0">
                    <a:solidFill>
                      <a:srgbClr val="CC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Rounded MT Bold" panose="020F0704030504030204" pitchFamily="34" charset="0"/>
                  </a:rPr>
                  <a:t>artificially </a:t>
                </a:r>
                <a:r>
                  <a:rPr lang="en-US" sz="1600" i="1" u="sng" dirty="0">
                    <a:solidFill>
                      <a:srgbClr val="CC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Rounded MT Bold" panose="020F0704030504030204" pitchFamily="34" charset="0"/>
                  </a:rPr>
                  <a:t>enriched </a:t>
                </a:r>
                <a:r>
                  <a:rPr lang="en-US" sz="1600" dirty="0">
                    <a:solidFill>
                      <a:srgbClr val="CC0000"/>
                    </a:solidFill>
                    <a:latin typeface="Arial Rounded MT Bold" panose="020F0704030504030204" pitchFamily="34" charset="0"/>
                  </a:rPr>
                  <a:t>to contain at least a few percent </a:t>
                </a:r>
                <a:r>
                  <a:rPr lang="en-US" sz="1600" baseline="30000" dirty="0">
                    <a:solidFill>
                      <a:srgbClr val="CC0000"/>
                    </a:solidFill>
                    <a:latin typeface="Arial Rounded MT Bold" panose="020F0704030504030204" pitchFamily="34" charset="0"/>
                  </a:rPr>
                  <a:t>235</a:t>
                </a:r>
                <a:r>
                  <a:rPr lang="en-US" sz="1600" dirty="0">
                    <a:solidFill>
                      <a:srgbClr val="CC0000"/>
                    </a:solidFill>
                    <a:latin typeface="Arial Rounded MT Bold" panose="020F0704030504030204" pitchFamily="34" charset="0"/>
                  </a:rPr>
                  <a:t>U. </a:t>
                </a: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30" y="531265"/>
                <a:ext cx="9062611" cy="3311869"/>
              </a:xfrm>
              <a:prstGeom prst="rect">
                <a:avLst/>
              </a:prstGeom>
              <a:blipFill>
                <a:blip r:embed="rId2"/>
                <a:stretch>
                  <a:fillRect l="-269" t="-737" r="-673" b="-22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6" name="Picture 4" descr="First self-sustaining nuclear chain reac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038" y="3920000"/>
            <a:ext cx="4532130" cy="258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5671" y="869946"/>
            <a:ext cx="2798729" cy="24906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lum bright="-20000" contrast="40000"/>
          </a:blip>
          <a:stretch>
            <a:fillRect/>
          </a:stretch>
        </p:blipFill>
        <p:spPr>
          <a:xfrm>
            <a:off x="7193971" y="3920000"/>
            <a:ext cx="4820429" cy="258898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Ink 6"/>
              <p14:cNvContentPartPr/>
              <p14:nvPr/>
            </p14:nvContentPartPr>
            <p14:xfrm>
              <a:off x="461160" y="100080"/>
              <a:ext cx="11147760" cy="619488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54320" y="89280"/>
                <a:ext cx="11164320" cy="6218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43371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0" y="0"/>
            <a:ext cx="12143710" cy="532015"/>
          </a:xfrm>
          <a:prstGeom prst="roundRect">
            <a:avLst/>
          </a:prstGeom>
          <a:solidFill>
            <a:srgbClr val="66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 Rounded MT Bold" panose="020F0704030504030204" pitchFamily="34" charset="0"/>
              </a:rPr>
              <a:t>14.5 NUCLEAR REACTORS</a:t>
            </a:r>
            <a:endParaRPr lang="en-US" sz="4000" dirty="0">
              <a:solidFill>
                <a:schemeClr val="accent1">
                  <a:lumMod val="20000"/>
                  <a:lumOff val="80000"/>
                </a:schemeClr>
              </a:solidFill>
              <a:latin typeface="Arial Rounded MT Bold" panose="020F07040305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05839" y="712045"/>
                <a:ext cx="11732031" cy="30469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 algn="just">
                  <a:buFont typeface="Wingdings" panose="05000000000000000000" pitchFamily="2" charset="2"/>
                  <a:buChar char="q"/>
                </a:pPr>
                <a:r>
                  <a:rPr lang="en-US" sz="1600" dirty="0">
                    <a:solidFill>
                      <a:srgbClr val="660033"/>
                    </a:solidFill>
                    <a:latin typeface="Arial Rounded MT Bold" panose="020F0704030504030204" pitchFamily="34" charset="0"/>
                  </a:rPr>
                  <a:t>A useful parameter for describing the level of </a:t>
                </a:r>
                <a:r>
                  <a:rPr lang="en-US" sz="1600" dirty="0" smtClean="0">
                    <a:solidFill>
                      <a:srgbClr val="660033"/>
                    </a:solidFill>
                    <a:latin typeface="Arial Rounded MT Bold" panose="020F0704030504030204" pitchFamily="34" charset="0"/>
                  </a:rPr>
                  <a:t>reactor </a:t>
                </a:r>
                <a:r>
                  <a:rPr lang="en-US" sz="1600" dirty="0">
                    <a:solidFill>
                      <a:srgbClr val="660033"/>
                    </a:solidFill>
                    <a:latin typeface="Arial Rounded MT Bold" panose="020F0704030504030204" pitchFamily="34" charset="0"/>
                  </a:rPr>
                  <a:t>operation is the </a:t>
                </a:r>
                <a:r>
                  <a:rPr lang="en-US" sz="1600" i="1" u="sng" dirty="0">
                    <a:solidFill>
                      <a:srgbClr val="660033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Rounded MT Bold" panose="020F0704030504030204" pitchFamily="34" charset="0"/>
                  </a:rPr>
                  <a:t>reproduction constant K</a:t>
                </a:r>
                <a:r>
                  <a:rPr lang="en-US" sz="1600" dirty="0">
                    <a:solidFill>
                      <a:srgbClr val="660033"/>
                    </a:solidFill>
                    <a:latin typeface="Arial Rounded MT Bold" panose="020F0704030504030204" pitchFamily="34" charset="0"/>
                  </a:rPr>
                  <a:t>, defined as the average number </a:t>
                </a:r>
                <a:r>
                  <a:rPr lang="en-US" sz="1600" dirty="0" smtClean="0">
                    <a:solidFill>
                      <a:srgbClr val="660033"/>
                    </a:solidFill>
                    <a:latin typeface="Arial Rounded MT Bold" panose="020F0704030504030204" pitchFamily="34" charset="0"/>
                  </a:rPr>
                  <a:t>of neutrons </a:t>
                </a:r>
                <a:r>
                  <a:rPr lang="en-US" sz="1600" dirty="0">
                    <a:solidFill>
                      <a:srgbClr val="660033"/>
                    </a:solidFill>
                    <a:latin typeface="Arial Rounded MT Bold" panose="020F0704030504030204" pitchFamily="34" charset="0"/>
                  </a:rPr>
                  <a:t>from each fission event that actually cause another fission event. </a:t>
                </a:r>
                <a:endParaRPr lang="en-US" sz="1600" dirty="0" smtClean="0">
                  <a:solidFill>
                    <a:srgbClr val="660033"/>
                  </a:solidFill>
                  <a:latin typeface="Arial Rounded MT Bold" panose="020F0704030504030204" pitchFamily="34" charset="0"/>
                </a:endParaRPr>
              </a:p>
              <a:p>
                <a:pPr marL="285750" indent="-285750" algn="just">
                  <a:buFont typeface="Wingdings" panose="05000000000000000000" pitchFamily="2" charset="2"/>
                  <a:buChar char="q"/>
                </a:pPr>
                <a:endParaRPr lang="en-US" sz="1600" dirty="0">
                  <a:solidFill>
                    <a:srgbClr val="660033"/>
                  </a:solidFill>
                  <a:latin typeface="Arial Rounded MT Bold" panose="020F0704030504030204" pitchFamily="34" charset="0"/>
                </a:endParaRPr>
              </a:p>
              <a:p>
                <a:pPr marL="285750" indent="-285750" algn="just">
                  <a:buFont typeface="Wingdings" panose="05000000000000000000" pitchFamily="2" charset="2"/>
                  <a:buChar char="q"/>
                </a:pPr>
                <a:r>
                  <a:rPr lang="en-US" sz="1600" dirty="0" smtClean="0">
                    <a:solidFill>
                      <a:srgbClr val="C00000"/>
                    </a:solidFill>
                    <a:latin typeface="Arial Rounded MT Bold" panose="020F0704030504030204" pitchFamily="34" charset="0"/>
                  </a:rPr>
                  <a:t>A </a:t>
                </a:r>
                <a:r>
                  <a:rPr lang="en-US" sz="1600" dirty="0">
                    <a:solidFill>
                      <a:srgbClr val="C00000"/>
                    </a:solidFill>
                    <a:latin typeface="Arial Rounded MT Bold" panose="020F0704030504030204" pitchFamily="34" charset="0"/>
                  </a:rPr>
                  <a:t>self-sustained chain reaction is achieved when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sz="16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1600" dirty="0">
                    <a:solidFill>
                      <a:srgbClr val="C00000"/>
                    </a:solidFill>
                    <a:latin typeface="Arial Rounded MT Bold" panose="020F0704030504030204" pitchFamily="34" charset="0"/>
                  </a:rPr>
                  <a:t>. Under this </a:t>
                </a:r>
                <a:r>
                  <a:rPr lang="en-US" sz="1600" dirty="0" smtClean="0">
                    <a:solidFill>
                      <a:srgbClr val="C00000"/>
                    </a:solidFill>
                    <a:latin typeface="Arial Rounded MT Bold" panose="020F0704030504030204" pitchFamily="34" charset="0"/>
                  </a:rPr>
                  <a:t>condition the </a:t>
                </a:r>
                <a:r>
                  <a:rPr lang="en-US" sz="1600" dirty="0">
                    <a:solidFill>
                      <a:srgbClr val="C00000"/>
                    </a:solidFill>
                    <a:latin typeface="Arial Rounded MT Bold" panose="020F0704030504030204" pitchFamily="34" charset="0"/>
                  </a:rPr>
                  <a:t>reactor is said to be </a:t>
                </a:r>
                <a:r>
                  <a:rPr lang="en-US" sz="1600" b="1" dirty="0">
                    <a:solidFill>
                      <a:srgbClr val="C00000"/>
                    </a:solidFill>
                    <a:latin typeface="Arial Rounded MT Bold" panose="020F0704030504030204" pitchFamily="34" charset="0"/>
                  </a:rPr>
                  <a:t>critical</a:t>
                </a:r>
                <a:r>
                  <a:rPr lang="en-US" sz="1600" dirty="0">
                    <a:solidFill>
                      <a:srgbClr val="C00000"/>
                    </a:solidFill>
                    <a:latin typeface="Arial Rounded MT Bold" panose="020F0704030504030204" pitchFamily="34" charset="0"/>
                  </a:rPr>
                  <a:t>. </a:t>
                </a:r>
                <a:endParaRPr lang="en-US" sz="1600" dirty="0" smtClean="0">
                  <a:solidFill>
                    <a:srgbClr val="C00000"/>
                  </a:solidFill>
                  <a:latin typeface="Arial Rounded MT Bold" panose="020F0704030504030204" pitchFamily="34" charset="0"/>
                </a:endParaRPr>
              </a:p>
              <a:p>
                <a:pPr marL="285750" indent="-285750" algn="just">
                  <a:buFont typeface="Wingdings" panose="05000000000000000000" pitchFamily="2" charset="2"/>
                  <a:buChar char="q"/>
                </a:pPr>
                <a:endParaRPr lang="en-US" sz="1600" dirty="0">
                  <a:solidFill>
                    <a:srgbClr val="660033"/>
                  </a:solidFill>
                  <a:latin typeface="Arial Rounded MT Bold" panose="020F0704030504030204" pitchFamily="34" charset="0"/>
                </a:endParaRPr>
              </a:p>
              <a:p>
                <a:pPr marL="285750" indent="-285750" algn="just">
                  <a:buFont typeface="Wingdings" panose="05000000000000000000" pitchFamily="2" charset="2"/>
                  <a:buChar char="q"/>
                </a:pPr>
                <a:r>
                  <a:rPr lang="en-US" sz="1600" dirty="0" smtClean="0">
                    <a:solidFill>
                      <a:srgbClr val="A50021"/>
                    </a:solidFill>
                    <a:latin typeface="Arial Rounded MT Bold" panose="020F0704030504030204" pitchFamily="34" charset="0"/>
                  </a:rPr>
                  <a:t>When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solidFill>
                          <a:srgbClr val="A50021"/>
                        </a:solidFill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sz="1600" i="1" dirty="0" smtClean="0">
                        <a:solidFill>
                          <a:srgbClr val="A50021"/>
                        </a:solidFill>
                        <a:latin typeface="Cambria Math" panose="02040503050406030204" pitchFamily="18" charset="0"/>
                      </a:rPr>
                      <m:t>&lt;1</m:t>
                    </m:r>
                  </m:oMath>
                </a14:m>
                <a:r>
                  <a:rPr lang="en-US" sz="1600" dirty="0" smtClean="0">
                    <a:solidFill>
                      <a:srgbClr val="A50021"/>
                    </a:solidFill>
                    <a:latin typeface="Arial Rounded MT Bold" panose="020F0704030504030204" pitchFamily="34" charset="0"/>
                  </a:rPr>
                  <a:t>, </a:t>
                </a:r>
                <a:r>
                  <a:rPr lang="en-US" sz="1600" dirty="0">
                    <a:solidFill>
                      <a:srgbClr val="A50021"/>
                    </a:solidFill>
                    <a:latin typeface="Arial Rounded MT Bold" panose="020F0704030504030204" pitchFamily="34" charset="0"/>
                  </a:rPr>
                  <a:t>the reactor is </a:t>
                </a:r>
                <a:r>
                  <a:rPr lang="en-US" sz="1600" b="1" dirty="0" smtClean="0">
                    <a:solidFill>
                      <a:srgbClr val="A50021"/>
                    </a:solidFill>
                    <a:latin typeface="Arial Rounded MT Bold" panose="020F0704030504030204" pitchFamily="34" charset="0"/>
                  </a:rPr>
                  <a:t>subcritical</a:t>
                </a:r>
                <a:r>
                  <a:rPr lang="en-US" sz="1600" dirty="0" smtClean="0">
                    <a:solidFill>
                      <a:srgbClr val="A50021"/>
                    </a:solidFill>
                    <a:latin typeface="Arial Rounded MT Bold" panose="020F0704030504030204" pitchFamily="34" charset="0"/>
                  </a:rPr>
                  <a:t> and </a:t>
                </a:r>
                <a:r>
                  <a:rPr lang="en-US" sz="1600" dirty="0">
                    <a:solidFill>
                      <a:srgbClr val="A50021"/>
                    </a:solidFill>
                    <a:latin typeface="Arial Rounded MT Bold" panose="020F0704030504030204" pitchFamily="34" charset="0"/>
                  </a:rPr>
                  <a:t>the reaction dies out. </a:t>
                </a:r>
                <a:endParaRPr lang="en-US" sz="1600" dirty="0" smtClean="0">
                  <a:solidFill>
                    <a:srgbClr val="A50021"/>
                  </a:solidFill>
                  <a:latin typeface="Arial Rounded MT Bold" panose="020F0704030504030204" pitchFamily="34" charset="0"/>
                </a:endParaRPr>
              </a:p>
              <a:p>
                <a:pPr marL="285750" indent="-285750" algn="just">
                  <a:buFont typeface="Wingdings" panose="05000000000000000000" pitchFamily="2" charset="2"/>
                  <a:buChar char="q"/>
                </a:pPr>
                <a:endParaRPr lang="en-US" sz="1600" dirty="0">
                  <a:solidFill>
                    <a:srgbClr val="660033"/>
                  </a:solidFill>
                  <a:latin typeface="Arial Rounded MT Bold" panose="020F0704030504030204" pitchFamily="34" charset="0"/>
                </a:endParaRPr>
              </a:p>
              <a:p>
                <a:pPr marL="285750" indent="-285750" algn="just">
                  <a:buFont typeface="Wingdings" panose="05000000000000000000" pitchFamily="2" charset="2"/>
                  <a:buChar char="q"/>
                </a:pPr>
                <a:r>
                  <a:rPr lang="en-US" sz="16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 Rounded MT Bold" panose="020F0704030504030204" pitchFamily="34" charset="0"/>
                  </a:rPr>
                  <a:t>When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sz="1600" i="1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</a:rPr>
                      <m:t>&gt;1</m:t>
                    </m:r>
                  </m:oMath>
                </a14:m>
                <a:r>
                  <a:rPr lang="en-US" sz="16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 Rounded MT Bold" panose="020F0704030504030204" pitchFamily="34" charset="0"/>
                  </a:rPr>
                  <a:t>  </a:t>
                </a:r>
                <a:r>
                  <a:rPr lang="en-US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 Rounded MT Bold" panose="020F0704030504030204" pitchFamily="34" charset="0"/>
                  </a:rPr>
                  <a:t>is substantially greater than unity, the </a:t>
                </a:r>
                <a:r>
                  <a:rPr lang="en-US" sz="16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 Rounded MT Bold" panose="020F0704030504030204" pitchFamily="34" charset="0"/>
                  </a:rPr>
                  <a:t>reactor is </a:t>
                </a:r>
                <a:r>
                  <a:rPr lang="en-US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 Rounded MT Bold" panose="020F0704030504030204" pitchFamily="34" charset="0"/>
                  </a:rPr>
                  <a:t>said to be </a:t>
                </a:r>
                <a:r>
                  <a:rPr lang="en-US" sz="16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 Rounded MT Bold" panose="020F0704030504030204" pitchFamily="34" charset="0"/>
                  </a:rPr>
                  <a:t>supercritical</a:t>
                </a:r>
                <a:r>
                  <a:rPr lang="en-US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 Rounded MT Bold" panose="020F0704030504030204" pitchFamily="34" charset="0"/>
                  </a:rPr>
                  <a:t> and a runaway reaction occurs. </a:t>
                </a:r>
                <a:endParaRPr lang="en-US" sz="16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Rounded MT Bold" panose="020F0704030504030204" pitchFamily="34" charset="0"/>
                </a:endParaRPr>
              </a:p>
              <a:p>
                <a:pPr marL="285750" indent="-285750" algn="just">
                  <a:buFont typeface="Wingdings" panose="05000000000000000000" pitchFamily="2" charset="2"/>
                  <a:buChar char="q"/>
                </a:pPr>
                <a:endParaRPr lang="en-US" sz="1600" dirty="0">
                  <a:solidFill>
                    <a:srgbClr val="660033"/>
                  </a:solidFill>
                  <a:latin typeface="Arial Rounded MT Bold" panose="020F0704030504030204" pitchFamily="34" charset="0"/>
                </a:endParaRPr>
              </a:p>
              <a:p>
                <a:pPr marL="285750" indent="-285750" algn="just">
                  <a:buFont typeface="Wingdings" panose="05000000000000000000" pitchFamily="2" charset="2"/>
                  <a:buChar char="q"/>
                </a:pPr>
                <a:r>
                  <a:rPr lang="en-US" sz="1600" dirty="0" smtClean="0">
                    <a:solidFill>
                      <a:srgbClr val="003366"/>
                    </a:solidFill>
                    <a:latin typeface="Arial Rounded MT Bold" panose="020F0704030504030204" pitchFamily="34" charset="0"/>
                  </a:rPr>
                  <a:t>In </a:t>
                </a:r>
                <a:r>
                  <a:rPr lang="en-US" sz="1600" dirty="0">
                    <a:solidFill>
                      <a:srgbClr val="003366"/>
                    </a:solidFill>
                    <a:latin typeface="Arial Rounded MT Bold" panose="020F0704030504030204" pitchFamily="34" charset="0"/>
                  </a:rPr>
                  <a:t>a nuclear </a:t>
                </a:r>
                <a:r>
                  <a:rPr lang="en-US" sz="1600" dirty="0" smtClean="0">
                    <a:solidFill>
                      <a:srgbClr val="003366"/>
                    </a:solidFill>
                    <a:latin typeface="Arial Rounded MT Bold" panose="020F0704030504030204" pitchFamily="34" charset="0"/>
                  </a:rPr>
                  <a:t>reactor run </a:t>
                </a:r>
                <a:r>
                  <a:rPr lang="en-US" sz="1600" dirty="0">
                    <a:solidFill>
                      <a:srgbClr val="003366"/>
                    </a:solidFill>
                    <a:latin typeface="Arial Rounded MT Bold" panose="020F0704030504030204" pitchFamily="34" charset="0"/>
                  </a:rPr>
                  <a:t>by a utility company to furnish power, it is necessary to maintain </a:t>
                </a:r>
                <a:r>
                  <a:rPr lang="en-US" sz="1600" dirty="0" smtClean="0">
                    <a:solidFill>
                      <a:srgbClr val="003366"/>
                    </a:solidFill>
                    <a:latin typeface="Arial Rounded MT Bold" panose="020F0704030504030204" pitchFamily="34" charset="0"/>
                  </a:rPr>
                  <a:t>a value </a:t>
                </a:r>
                <a:r>
                  <a:rPr lang="en-US" sz="1600" dirty="0">
                    <a:solidFill>
                      <a:srgbClr val="003366"/>
                    </a:solidFill>
                    <a:latin typeface="Arial Rounded MT Bold" panose="020F0704030504030204" pitchFamily="34" charset="0"/>
                  </a:rPr>
                  <a:t>of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solidFill>
                          <a:srgbClr val="003366"/>
                        </a:solidFill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sz="1600" dirty="0">
                    <a:solidFill>
                      <a:srgbClr val="003366"/>
                    </a:solidFill>
                    <a:latin typeface="Arial Rounded MT Bold" panose="020F0704030504030204" pitchFamily="34" charset="0"/>
                  </a:rPr>
                  <a:t> slightly greater than </a:t>
                </a:r>
                <a:r>
                  <a:rPr lang="en-US" sz="1600" dirty="0" smtClean="0">
                    <a:solidFill>
                      <a:srgbClr val="003366"/>
                    </a:solidFill>
                    <a:latin typeface="Arial Rounded MT Bold" panose="020F0704030504030204" pitchFamily="34" charset="0"/>
                  </a:rPr>
                  <a:t>unity. </a:t>
                </a:r>
                <a:endParaRPr lang="en-US" sz="1600" dirty="0">
                  <a:solidFill>
                    <a:srgbClr val="003366"/>
                  </a:solidFill>
                  <a:latin typeface="Arial Rounded MT Bold" panose="020F070403050403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839" y="712045"/>
                <a:ext cx="11732031" cy="3046988"/>
              </a:xfrm>
              <a:prstGeom prst="rect">
                <a:avLst/>
              </a:prstGeom>
              <a:blipFill>
                <a:blip r:embed="rId2"/>
                <a:stretch>
                  <a:fillRect l="-208" t="-800" r="-312" b="-16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76200" y="4077158"/>
            <a:ext cx="928878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u="sng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Neutron </a:t>
            </a:r>
            <a:r>
              <a:rPr lang="en-US" u="sng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Leakage</a:t>
            </a:r>
          </a:p>
          <a:p>
            <a:pPr algn="just"/>
            <a:r>
              <a:rPr lang="en-US" sz="1600" dirty="0" smtClean="0">
                <a:solidFill>
                  <a:srgbClr val="663300"/>
                </a:solidFill>
                <a:latin typeface="Arial Rounded MT Bold" panose="020F0704030504030204" pitchFamily="34" charset="0"/>
              </a:rPr>
              <a:t>Therefore</a:t>
            </a:r>
            <a:r>
              <a:rPr lang="en-US" sz="1600" dirty="0">
                <a:solidFill>
                  <a:srgbClr val="663300"/>
                </a:solidFill>
                <a:latin typeface="Arial Rounded MT Bold" panose="020F0704030504030204" pitchFamily="34" charset="0"/>
              </a:rPr>
              <a:t>, a critical feature of the design of a reactor is to choose the </a:t>
            </a:r>
            <a:r>
              <a:rPr lang="en-US" sz="1600" dirty="0" smtClean="0">
                <a:solidFill>
                  <a:srgbClr val="663300"/>
                </a:solidFill>
                <a:latin typeface="Arial Rounded MT Bold" panose="020F0704030504030204" pitchFamily="34" charset="0"/>
              </a:rPr>
              <a:t>correct surface-area-to-volume </a:t>
            </a:r>
            <a:r>
              <a:rPr lang="en-US" sz="1600" dirty="0">
                <a:solidFill>
                  <a:srgbClr val="663300"/>
                </a:solidFill>
                <a:latin typeface="Arial Rounded MT Bold" panose="020F0704030504030204" pitchFamily="34" charset="0"/>
              </a:rPr>
              <a:t>ratio so that a sustained reaction can be achieved.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9967200" y="4358625"/>
            <a:ext cx="2224800" cy="23182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6200" y="5318613"/>
            <a:ext cx="955305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u="sng" dirty="0">
                <a:solidFill>
                  <a:srgbClr val="000099"/>
                </a:solidFill>
                <a:latin typeface="Arial Rounded MT Bold" panose="020F0704030504030204" pitchFamily="34" charset="0"/>
              </a:rPr>
              <a:t>Regulating Neutron Energies</a:t>
            </a:r>
          </a:p>
          <a:p>
            <a:pPr algn="just"/>
            <a:r>
              <a:rPr lang="en-US" sz="1600" dirty="0" smtClean="0">
                <a:solidFill>
                  <a:srgbClr val="000099"/>
                </a:solidFill>
                <a:latin typeface="Arial Rounded MT Bold" panose="020F0704030504030204" pitchFamily="34" charset="0"/>
              </a:rPr>
              <a:t>Neutrons </a:t>
            </a:r>
            <a:r>
              <a:rPr lang="en-US" sz="1600" dirty="0">
                <a:solidFill>
                  <a:srgbClr val="000099"/>
                </a:solidFill>
                <a:latin typeface="Arial Rounded MT Bold" panose="020F0704030504030204" pitchFamily="34" charset="0"/>
              </a:rPr>
              <a:t>released in fission events </a:t>
            </a:r>
            <a:r>
              <a:rPr lang="en-US" sz="1600" dirty="0" smtClean="0">
                <a:solidFill>
                  <a:srgbClr val="000099"/>
                </a:solidFill>
                <a:latin typeface="Arial Rounded MT Bold" panose="020F0704030504030204" pitchFamily="34" charset="0"/>
              </a:rPr>
              <a:t>with kinetic energies </a:t>
            </a:r>
            <a:r>
              <a:rPr lang="en-US" sz="1600" dirty="0">
                <a:solidFill>
                  <a:srgbClr val="000099"/>
                </a:solidFill>
                <a:latin typeface="Arial Rounded MT Bold" panose="020F0704030504030204" pitchFamily="34" charset="0"/>
              </a:rPr>
              <a:t>of about 2 MeV. It </a:t>
            </a:r>
            <a:r>
              <a:rPr lang="en-US" sz="1600" dirty="0" smtClean="0">
                <a:solidFill>
                  <a:srgbClr val="000099"/>
                </a:solidFill>
                <a:latin typeface="Arial Rounded MT Bold" panose="020F0704030504030204" pitchFamily="34" charset="0"/>
              </a:rPr>
              <a:t>is necessary </a:t>
            </a:r>
            <a:r>
              <a:rPr lang="en-US" sz="1600" dirty="0">
                <a:solidFill>
                  <a:srgbClr val="000099"/>
                </a:solidFill>
                <a:latin typeface="Arial Rounded MT Bold" panose="020F0704030504030204" pitchFamily="34" charset="0"/>
              </a:rPr>
              <a:t>to slow these neutrons to </a:t>
            </a:r>
            <a:r>
              <a:rPr lang="en-US" sz="1600" dirty="0" smtClean="0">
                <a:solidFill>
                  <a:srgbClr val="000099"/>
                </a:solidFill>
                <a:latin typeface="Arial Rounded MT Bold" panose="020F0704030504030204" pitchFamily="34" charset="0"/>
              </a:rPr>
              <a:t>thermal energies </a:t>
            </a:r>
            <a:r>
              <a:rPr lang="en-US" sz="1600" dirty="0">
                <a:solidFill>
                  <a:srgbClr val="000099"/>
                </a:solidFill>
                <a:latin typeface="Arial Rounded MT Bold" panose="020F0704030504030204" pitchFamily="34" charset="0"/>
              </a:rPr>
              <a:t>to </a:t>
            </a:r>
            <a:r>
              <a:rPr lang="en-US" sz="1600" dirty="0" smtClean="0">
                <a:solidFill>
                  <a:srgbClr val="000099"/>
                </a:solidFill>
                <a:latin typeface="Arial Rounded MT Bold" panose="020F0704030504030204" pitchFamily="34" charset="0"/>
              </a:rPr>
              <a:t>produce </a:t>
            </a:r>
            <a:r>
              <a:rPr lang="en-US" sz="1600" dirty="0">
                <a:solidFill>
                  <a:srgbClr val="000099"/>
                </a:solidFill>
                <a:latin typeface="Arial Rounded MT Bold" panose="020F0704030504030204" pitchFamily="34" charset="0"/>
              </a:rPr>
              <a:t>fission of other </a:t>
            </a:r>
            <a:r>
              <a:rPr lang="en-US" sz="1600" baseline="30000" dirty="0" smtClean="0">
                <a:solidFill>
                  <a:srgbClr val="000099"/>
                </a:solidFill>
                <a:latin typeface="Arial Rounded MT Bold" panose="020F0704030504030204" pitchFamily="34" charset="0"/>
              </a:rPr>
              <a:t>235</a:t>
            </a:r>
            <a:r>
              <a:rPr lang="en-US" sz="1600" dirty="0" smtClean="0">
                <a:solidFill>
                  <a:srgbClr val="000099"/>
                </a:solidFill>
                <a:latin typeface="Arial Rounded MT Bold" panose="020F0704030504030204" pitchFamily="34" charset="0"/>
              </a:rPr>
              <a:t>U nuclei. Neutrons </a:t>
            </a:r>
            <a:r>
              <a:rPr lang="en-US" sz="1600" dirty="0">
                <a:solidFill>
                  <a:srgbClr val="000099"/>
                </a:solidFill>
                <a:latin typeface="Arial Rounded MT Bold" panose="020F0704030504030204" pitchFamily="34" charset="0"/>
              </a:rPr>
              <a:t>are </a:t>
            </a:r>
            <a:r>
              <a:rPr lang="en-US" sz="1600" dirty="0" smtClean="0">
                <a:solidFill>
                  <a:srgbClr val="000099"/>
                </a:solidFill>
                <a:latin typeface="Arial Rounded MT Bold" panose="020F0704030504030204" pitchFamily="34" charset="0"/>
              </a:rPr>
              <a:t>slowed down </a:t>
            </a:r>
            <a:r>
              <a:rPr lang="en-US" sz="1600" dirty="0">
                <a:solidFill>
                  <a:srgbClr val="000099"/>
                </a:solidFill>
                <a:latin typeface="Arial Rounded MT Bold" panose="020F0704030504030204" pitchFamily="34" charset="0"/>
              </a:rPr>
              <a:t>by a moderator </a:t>
            </a:r>
            <a:r>
              <a:rPr lang="en-US" sz="1600" dirty="0" smtClean="0">
                <a:solidFill>
                  <a:srgbClr val="000099"/>
                </a:solidFill>
                <a:latin typeface="Arial Rounded MT Bold" panose="020F0704030504030204" pitchFamily="34" charset="0"/>
              </a:rPr>
              <a:t>surrounding </a:t>
            </a:r>
            <a:r>
              <a:rPr lang="en-US" sz="1600" dirty="0">
                <a:solidFill>
                  <a:srgbClr val="000099"/>
                </a:solidFill>
                <a:latin typeface="Arial Rounded MT Bold" panose="020F0704030504030204" pitchFamily="34" charset="0"/>
              </a:rPr>
              <a:t>the </a:t>
            </a:r>
            <a:r>
              <a:rPr lang="en-US" sz="1600" dirty="0" smtClean="0">
                <a:solidFill>
                  <a:srgbClr val="000099"/>
                </a:solidFill>
                <a:latin typeface="Arial Rounded MT Bold" panose="020F0704030504030204" pitchFamily="34" charset="0"/>
              </a:rPr>
              <a:t>fuel.</a:t>
            </a:r>
            <a:endParaRPr lang="en-US" sz="1600" dirty="0">
              <a:solidFill>
                <a:srgbClr val="000099"/>
              </a:solidFill>
              <a:latin typeface="Arial Rounded MT Bold" panose="020F070403050403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/>
              <p14:cNvContentPartPr/>
              <p14:nvPr/>
            </p14:nvContentPartPr>
            <p14:xfrm>
              <a:off x="218880" y="106200"/>
              <a:ext cx="11107080" cy="595008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07720" y="97920"/>
                <a:ext cx="11128320" cy="5964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63149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0" y="0"/>
            <a:ext cx="12143710" cy="532015"/>
          </a:xfrm>
          <a:prstGeom prst="roundRect">
            <a:avLst/>
          </a:prstGeom>
          <a:solidFill>
            <a:srgbClr val="66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 Rounded MT Bold" panose="020F0704030504030204" pitchFamily="34" charset="0"/>
              </a:rPr>
              <a:t>14.5 NUCLEAR REACTORS</a:t>
            </a:r>
            <a:endParaRPr lang="en-US" sz="4000" dirty="0">
              <a:solidFill>
                <a:schemeClr val="accent1">
                  <a:lumMod val="20000"/>
                  <a:lumOff val="80000"/>
                </a:schemeClr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3074" name="Picture 2" descr="Nuclear Reactor Diagram GIF - GIF on Imgu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940" y="3437589"/>
            <a:ext cx="5604770" cy="2896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37100" y="682990"/>
            <a:ext cx="1170077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u="sng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Neutron Capture</a:t>
            </a:r>
          </a:p>
          <a:p>
            <a:pPr algn="just"/>
            <a:r>
              <a:rPr lang="en-US" sz="1600" baseline="30000" dirty="0" smtClean="0">
                <a:solidFill>
                  <a:srgbClr val="663300"/>
                </a:solidFill>
                <a:latin typeface="Arial Rounded MT Bold" panose="020F0704030504030204" pitchFamily="34" charset="0"/>
              </a:rPr>
              <a:t>238</a:t>
            </a:r>
            <a:r>
              <a:rPr lang="en-US" sz="1600" dirty="0" smtClean="0">
                <a:solidFill>
                  <a:srgbClr val="663300"/>
                </a:solidFill>
                <a:latin typeface="Arial Rounded MT Bold" panose="020F0704030504030204" pitchFamily="34" charset="0"/>
              </a:rPr>
              <a:t>U</a:t>
            </a:r>
            <a:r>
              <a:rPr lang="en-US" sz="1600" dirty="0">
                <a:solidFill>
                  <a:srgbClr val="663300"/>
                </a:solidFill>
                <a:latin typeface="Arial Rounded MT Bold" panose="020F0704030504030204" pitchFamily="34" charset="0"/>
              </a:rPr>
              <a:t>, which constitutes over 90% of the uranium in the fuel </a:t>
            </a:r>
            <a:r>
              <a:rPr lang="en-US" sz="1600" dirty="0" smtClean="0">
                <a:solidFill>
                  <a:srgbClr val="663300"/>
                </a:solidFill>
                <a:latin typeface="Arial Rounded MT Bold" panose="020F0704030504030204" pitchFamily="34" charset="0"/>
              </a:rPr>
              <a:t>elements captures neutrons with </a:t>
            </a:r>
            <a:r>
              <a:rPr lang="en-US" sz="1600" dirty="0">
                <a:solidFill>
                  <a:srgbClr val="663300"/>
                </a:solidFill>
                <a:latin typeface="Arial Rounded MT Bold" panose="020F0704030504030204" pitchFamily="34" charset="0"/>
              </a:rPr>
              <a:t>very </a:t>
            </a:r>
            <a:r>
              <a:rPr lang="en-US" sz="1600" dirty="0" smtClean="0">
                <a:solidFill>
                  <a:srgbClr val="663300"/>
                </a:solidFill>
                <a:latin typeface="Arial Rounded MT Bold" panose="020F0704030504030204" pitchFamily="34" charset="0"/>
              </a:rPr>
              <a:t>high </a:t>
            </a:r>
            <a:r>
              <a:rPr lang="en-US" sz="1600" dirty="0">
                <a:solidFill>
                  <a:srgbClr val="663300"/>
                </a:solidFill>
                <a:latin typeface="Arial Rounded MT Bold" panose="020F0704030504030204" pitchFamily="34" charset="0"/>
              </a:rPr>
              <a:t>kinetic energies and very low when they have low kinetic energies. </a:t>
            </a:r>
            <a:r>
              <a:rPr lang="en-US" sz="1600" dirty="0" smtClean="0">
                <a:solidFill>
                  <a:srgbClr val="663300"/>
                </a:solidFill>
                <a:latin typeface="Arial Rounded MT Bold" panose="020F0704030504030204" pitchFamily="34" charset="0"/>
              </a:rPr>
              <a:t>Thus the </a:t>
            </a:r>
            <a:r>
              <a:rPr lang="en-US" sz="1600" dirty="0">
                <a:solidFill>
                  <a:srgbClr val="663300"/>
                </a:solidFill>
                <a:latin typeface="Arial Rounded MT Bold" panose="020F0704030504030204" pitchFamily="34" charset="0"/>
              </a:rPr>
              <a:t>slowing down of the neutrons by the moderator serves the </a:t>
            </a:r>
            <a:r>
              <a:rPr lang="en-US" sz="1600" dirty="0" smtClean="0">
                <a:solidFill>
                  <a:srgbClr val="663300"/>
                </a:solidFill>
                <a:latin typeface="Arial Rounded MT Bold" panose="020F0704030504030204" pitchFamily="34" charset="0"/>
              </a:rPr>
              <a:t>purpose of </a:t>
            </a:r>
            <a:r>
              <a:rPr lang="en-US" sz="1600" dirty="0">
                <a:solidFill>
                  <a:srgbClr val="663300"/>
                </a:solidFill>
                <a:latin typeface="Arial Rounded MT Bold" panose="020F0704030504030204" pitchFamily="34" charset="0"/>
              </a:rPr>
              <a:t>making them available for reaction with </a:t>
            </a:r>
            <a:r>
              <a:rPr lang="en-US" sz="1600" baseline="30000" dirty="0" smtClean="0">
                <a:solidFill>
                  <a:srgbClr val="663300"/>
                </a:solidFill>
                <a:latin typeface="Arial Rounded MT Bold" panose="020F0704030504030204" pitchFamily="34" charset="0"/>
              </a:rPr>
              <a:t>235</a:t>
            </a:r>
            <a:r>
              <a:rPr lang="en-US" sz="1600" dirty="0" smtClean="0">
                <a:solidFill>
                  <a:srgbClr val="663300"/>
                </a:solidFill>
                <a:latin typeface="Arial Rounded MT Bold" panose="020F0704030504030204" pitchFamily="34" charset="0"/>
              </a:rPr>
              <a:t>U.</a:t>
            </a:r>
            <a:endParaRPr lang="en-US" sz="1600" dirty="0">
              <a:solidFill>
                <a:srgbClr val="663300"/>
              </a:solidFill>
              <a:latin typeface="Arial Rounded MT Bold" panose="020F07040305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21469" y="2034294"/>
                <a:ext cx="11700771" cy="11079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u="sng" dirty="0">
                    <a:solidFill>
                      <a:srgbClr val="00006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Rounded MT Bold" panose="020F0704030504030204" pitchFamily="34" charset="0"/>
                  </a:rPr>
                  <a:t>Control of Power Level</a:t>
                </a:r>
              </a:p>
              <a:p>
                <a:pPr algn="just"/>
                <a:r>
                  <a:rPr lang="en-US" sz="1600" dirty="0" smtClean="0">
                    <a:solidFill>
                      <a:srgbClr val="000066"/>
                    </a:solidFill>
                    <a:latin typeface="Arial Rounded MT Bold" panose="020F0704030504030204" pitchFamily="34" charset="0"/>
                  </a:rPr>
                  <a:t>Method </a:t>
                </a:r>
                <a:r>
                  <a:rPr lang="en-US" sz="1600" dirty="0">
                    <a:solidFill>
                      <a:srgbClr val="000066"/>
                    </a:solidFill>
                    <a:latin typeface="Arial Rounded MT Bold" panose="020F0704030504030204" pitchFamily="34" charset="0"/>
                  </a:rPr>
                  <a:t>of control </a:t>
                </a:r>
                <a:r>
                  <a:rPr lang="en-US" sz="1600" dirty="0" smtClean="0">
                    <a:solidFill>
                      <a:srgbClr val="000066"/>
                    </a:solidFill>
                    <a:latin typeface="Arial Rounded MT Bold" panose="020F0704030504030204" pitchFamily="34" charset="0"/>
                  </a:rPr>
                  <a:t>is needed </a:t>
                </a:r>
                <a:r>
                  <a:rPr lang="en-US" sz="1600" dirty="0">
                    <a:solidFill>
                      <a:srgbClr val="000066"/>
                    </a:solidFill>
                    <a:latin typeface="Arial Rounded MT Bold" panose="020F0704030504030204" pitchFamily="34" charset="0"/>
                  </a:rPr>
                  <a:t>to maintain a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solidFill>
                          <a:srgbClr val="000066"/>
                        </a:solidFill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sz="1600" dirty="0">
                    <a:solidFill>
                      <a:srgbClr val="000066"/>
                    </a:solidFill>
                    <a:latin typeface="Arial Rounded MT Bold" panose="020F0704030504030204" pitchFamily="34" charset="0"/>
                  </a:rPr>
                  <a:t> value near unity. If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solidFill>
                          <a:srgbClr val="000066"/>
                        </a:solidFill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sz="1600" dirty="0">
                    <a:solidFill>
                      <a:srgbClr val="000066"/>
                    </a:solidFill>
                    <a:latin typeface="Arial Rounded MT Bold" panose="020F0704030504030204" pitchFamily="34" charset="0"/>
                  </a:rPr>
                  <a:t> were to rise above this value, </a:t>
                </a:r>
                <a:r>
                  <a:rPr lang="en-US" sz="1600" dirty="0" smtClean="0">
                    <a:solidFill>
                      <a:srgbClr val="000066"/>
                    </a:solidFill>
                    <a:latin typeface="Arial Rounded MT Bold" panose="020F0704030504030204" pitchFamily="34" charset="0"/>
                  </a:rPr>
                  <a:t>the heat </a:t>
                </a:r>
                <a:r>
                  <a:rPr lang="en-US" sz="1600" dirty="0">
                    <a:solidFill>
                      <a:srgbClr val="000066"/>
                    </a:solidFill>
                    <a:latin typeface="Arial Rounded MT Bold" panose="020F0704030504030204" pitchFamily="34" charset="0"/>
                  </a:rPr>
                  <a:t>produced in the runaway reaction would melt the reactor. </a:t>
                </a:r>
                <a:r>
                  <a:rPr lang="en-US" sz="1600" dirty="0" smtClean="0">
                    <a:solidFill>
                      <a:srgbClr val="000066"/>
                    </a:solidFill>
                    <a:latin typeface="Arial Rounded MT Bold" panose="020F0704030504030204" pitchFamily="34" charset="0"/>
                  </a:rPr>
                  <a:t>Control </a:t>
                </a:r>
                <a:r>
                  <a:rPr lang="en-US" sz="1600" dirty="0">
                    <a:solidFill>
                      <a:srgbClr val="000066"/>
                    </a:solidFill>
                    <a:latin typeface="Arial Rounded MT Bold" panose="020F0704030504030204" pitchFamily="34" charset="0"/>
                  </a:rPr>
                  <a:t>rods are inserted into the reactor core </a:t>
                </a:r>
                <a:r>
                  <a:rPr lang="en-US" sz="1600" dirty="0" smtClean="0">
                    <a:solidFill>
                      <a:srgbClr val="000066"/>
                    </a:solidFill>
                    <a:latin typeface="Arial Rounded MT Bold" panose="020F0704030504030204" pitchFamily="34" charset="0"/>
                  </a:rPr>
                  <a:t>made of </a:t>
                </a:r>
                <a:r>
                  <a:rPr lang="en-US" sz="1600" dirty="0">
                    <a:solidFill>
                      <a:srgbClr val="000066"/>
                    </a:solidFill>
                    <a:latin typeface="Arial Rounded MT Bold" panose="020F0704030504030204" pitchFamily="34" charset="0"/>
                  </a:rPr>
                  <a:t>cadmium that absorb neutrons </a:t>
                </a:r>
                <a:r>
                  <a:rPr lang="en-US" sz="1600" dirty="0" smtClean="0">
                    <a:solidFill>
                      <a:srgbClr val="000066"/>
                    </a:solidFill>
                    <a:latin typeface="Arial Rounded MT Bold" panose="020F0704030504030204" pitchFamily="34" charset="0"/>
                  </a:rPr>
                  <a:t>very efficiently.</a:t>
                </a:r>
                <a:endParaRPr lang="en-US" sz="1600" dirty="0">
                  <a:solidFill>
                    <a:srgbClr val="000066"/>
                  </a:solidFill>
                  <a:latin typeface="Arial Rounded MT Bold" panose="020F070403050403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469" y="2034294"/>
                <a:ext cx="11700771" cy="1107996"/>
              </a:xfrm>
              <a:prstGeom prst="rect">
                <a:avLst/>
              </a:prstGeom>
              <a:blipFill>
                <a:blip r:embed="rId3"/>
                <a:stretch>
                  <a:fillRect l="-469" t="-3867" r="-260" b="-66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76200" y="3437589"/>
            <a:ext cx="646274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 smtClean="0">
                <a:solidFill>
                  <a:srgbClr val="9900CC"/>
                </a:solidFill>
                <a:latin typeface="Arial Rounded MT Bold" panose="020F0704030504030204" pitchFamily="34" charset="0"/>
              </a:rPr>
              <a:t>Pressurized-water </a:t>
            </a:r>
            <a:r>
              <a:rPr lang="en-US" sz="1600" dirty="0">
                <a:solidFill>
                  <a:srgbClr val="9900CC"/>
                </a:solidFill>
                <a:latin typeface="Arial Rounded MT Bold" panose="020F0704030504030204" pitchFamily="34" charset="0"/>
              </a:rPr>
              <a:t>reactor </a:t>
            </a:r>
            <a:r>
              <a:rPr lang="en-US" sz="1600" dirty="0" smtClean="0">
                <a:solidFill>
                  <a:srgbClr val="9900CC"/>
                </a:solidFill>
                <a:latin typeface="Arial Rounded MT Bold" panose="020F0704030504030204" pitchFamily="34" charset="0"/>
              </a:rPr>
              <a:t>is a common design for fission events. In </a:t>
            </a:r>
            <a:r>
              <a:rPr lang="en-US" sz="1600" dirty="0">
                <a:solidFill>
                  <a:srgbClr val="9900CC"/>
                </a:solidFill>
                <a:latin typeface="Arial Rounded MT Bold" panose="020F0704030504030204" pitchFamily="34" charset="0"/>
              </a:rPr>
              <a:t>the </a:t>
            </a:r>
            <a:r>
              <a:rPr lang="en-US" sz="1600" dirty="0" smtClean="0">
                <a:solidFill>
                  <a:srgbClr val="9900CC"/>
                </a:solidFill>
                <a:latin typeface="Arial Rounded MT Bold" panose="020F0704030504030204" pitchFamily="34" charset="0"/>
              </a:rPr>
              <a:t>core, reactions  </a:t>
            </a:r>
            <a:r>
              <a:rPr lang="en-US" sz="1600" dirty="0">
                <a:solidFill>
                  <a:srgbClr val="9900CC"/>
                </a:solidFill>
                <a:latin typeface="Arial Rounded MT Bold" panose="020F0704030504030204" pitchFamily="34" charset="0"/>
              </a:rPr>
              <a:t>supply </a:t>
            </a:r>
            <a:r>
              <a:rPr lang="en-US" sz="1600" dirty="0" smtClean="0">
                <a:solidFill>
                  <a:srgbClr val="9900CC"/>
                </a:solidFill>
                <a:latin typeface="Arial Rounded MT Bold" panose="020F0704030504030204" pitchFamily="34" charset="0"/>
              </a:rPr>
              <a:t>heat to </a:t>
            </a:r>
            <a:r>
              <a:rPr lang="en-US" sz="1600" dirty="0">
                <a:solidFill>
                  <a:srgbClr val="9900CC"/>
                </a:solidFill>
                <a:latin typeface="Arial Rounded MT Bold" panose="020F0704030504030204" pitchFamily="34" charset="0"/>
              </a:rPr>
              <a:t>the water contained in the primary (closed) loop, which is maintained </a:t>
            </a:r>
            <a:r>
              <a:rPr lang="en-US" sz="1600" dirty="0" smtClean="0">
                <a:solidFill>
                  <a:srgbClr val="9900CC"/>
                </a:solidFill>
                <a:latin typeface="Arial Rounded MT Bold" panose="020F0704030504030204" pitchFamily="34" charset="0"/>
              </a:rPr>
              <a:t>at high </a:t>
            </a:r>
            <a:r>
              <a:rPr lang="en-US" sz="1600" dirty="0">
                <a:solidFill>
                  <a:srgbClr val="9900CC"/>
                </a:solidFill>
                <a:latin typeface="Arial Rounded MT Bold" panose="020F0704030504030204" pitchFamily="34" charset="0"/>
              </a:rPr>
              <a:t>pressure to keep it from </a:t>
            </a:r>
            <a:r>
              <a:rPr lang="en-US" sz="1600" dirty="0" smtClean="0">
                <a:solidFill>
                  <a:srgbClr val="9900CC"/>
                </a:solidFill>
                <a:latin typeface="Arial Rounded MT Bold" panose="020F0704030504030204" pitchFamily="34" charset="0"/>
              </a:rPr>
              <a:t>boiling. </a:t>
            </a:r>
            <a:r>
              <a:rPr lang="en-US" sz="1600" dirty="0" smtClean="0">
                <a:solidFill>
                  <a:srgbClr val="000099"/>
                </a:solidFill>
                <a:latin typeface="Arial Rounded MT Bold" panose="020F0704030504030204" pitchFamily="34" charset="0"/>
              </a:rPr>
              <a:t>The </a:t>
            </a:r>
            <a:r>
              <a:rPr lang="en-US" sz="1600" dirty="0">
                <a:solidFill>
                  <a:srgbClr val="000099"/>
                </a:solidFill>
                <a:latin typeface="Arial Rounded MT Bold" panose="020F0704030504030204" pitchFamily="34" charset="0"/>
              </a:rPr>
              <a:t>hot water is pumped through a heat exchanger, and the heat is </a:t>
            </a:r>
            <a:r>
              <a:rPr lang="en-US" sz="1600" dirty="0" smtClean="0">
                <a:solidFill>
                  <a:srgbClr val="000099"/>
                </a:solidFill>
                <a:latin typeface="Arial Rounded MT Bold" panose="020F0704030504030204" pitchFamily="34" charset="0"/>
              </a:rPr>
              <a:t>transferred to </a:t>
            </a:r>
            <a:r>
              <a:rPr lang="en-US" sz="1600" dirty="0">
                <a:solidFill>
                  <a:srgbClr val="000099"/>
                </a:solidFill>
                <a:latin typeface="Arial Rounded MT Bold" panose="020F0704030504030204" pitchFamily="34" charset="0"/>
              </a:rPr>
              <a:t>the water contained in the secondary </a:t>
            </a:r>
            <a:r>
              <a:rPr lang="en-US" sz="1600" dirty="0" smtClean="0">
                <a:solidFill>
                  <a:srgbClr val="000099"/>
                </a:solidFill>
                <a:latin typeface="Arial Rounded MT Bold" panose="020F0704030504030204" pitchFamily="34" charset="0"/>
              </a:rPr>
              <a:t>loop, which is </a:t>
            </a:r>
            <a:r>
              <a:rPr lang="en-US" sz="1600" dirty="0">
                <a:solidFill>
                  <a:srgbClr val="000099"/>
                </a:solidFill>
                <a:latin typeface="Arial Rounded MT Bold" panose="020F0704030504030204" pitchFamily="34" charset="0"/>
              </a:rPr>
              <a:t>converted to steam, </a:t>
            </a:r>
            <a:r>
              <a:rPr lang="en-US" sz="1600" dirty="0" smtClean="0">
                <a:solidFill>
                  <a:srgbClr val="000099"/>
                </a:solidFill>
                <a:latin typeface="Arial Rounded MT Bold" panose="020F0704030504030204" pitchFamily="34" charset="0"/>
              </a:rPr>
              <a:t>and then </a:t>
            </a:r>
            <a:r>
              <a:rPr lang="en-US" sz="1600" dirty="0">
                <a:solidFill>
                  <a:srgbClr val="000099"/>
                </a:solidFill>
                <a:latin typeface="Arial Rounded MT Bold" panose="020F0704030504030204" pitchFamily="34" charset="0"/>
              </a:rPr>
              <a:t>drives a turbine-generator system </a:t>
            </a:r>
            <a:r>
              <a:rPr lang="en-US" sz="1600" dirty="0" smtClean="0">
                <a:solidFill>
                  <a:srgbClr val="000099"/>
                </a:solidFill>
                <a:latin typeface="Arial Rounded MT Bold" panose="020F0704030504030204" pitchFamily="34" charset="0"/>
              </a:rPr>
              <a:t>to create </a:t>
            </a:r>
            <a:r>
              <a:rPr lang="en-US" sz="1600" dirty="0">
                <a:solidFill>
                  <a:srgbClr val="000099"/>
                </a:solidFill>
                <a:latin typeface="Arial Rounded MT Bold" panose="020F0704030504030204" pitchFamily="34" charset="0"/>
              </a:rPr>
              <a:t>electric power. </a:t>
            </a:r>
            <a:endParaRPr lang="en-US" sz="1600" dirty="0" smtClean="0">
              <a:solidFill>
                <a:srgbClr val="000099"/>
              </a:solidFill>
              <a:latin typeface="Arial Rounded MT Bold" panose="020F0704030504030204" pitchFamily="34" charset="0"/>
            </a:endParaRPr>
          </a:p>
          <a:p>
            <a:pPr algn="just"/>
            <a:endParaRPr lang="en-US" sz="1600" dirty="0">
              <a:solidFill>
                <a:srgbClr val="A50021"/>
              </a:solidFill>
              <a:latin typeface="Arial Rounded MT Bold" panose="020F0704030504030204" pitchFamily="34" charset="0"/>
            </a:endParaRPr>
          </a:p>
          <a:p>
            <a:pPr algn="just"/>
            <a:r>
              <a:rPr lang="en-US" sz="1600" dirty="0" smtClean="0">
                <a:solidFill>
                  <a:srgbClr val="A50021"/>
                </a:solidFill>
                <a:latin typeface="Arial Rounded MT Bold" panose="020F0704030504030204" pitchFamily="34" charset="0"/>
              </a:rPr>
              <a:t>Note </a:t>
            </a:r>
            <a:r>
              <a:rPr lang="en-US" sz="1600" dirty="0">
                <a:solidFill>
                  <a:srgbClr val="A50021"/>
                </a:solidFill>
                <a:latin typeface="Arial Rounded MT Bold" panose="020F0704030504030204" pitchFamily="34" charset="0"/>
              </a:rPr>
              <a:t>that the water in the secondary loop is </a:t>
            </a:r>
            <a:r>
              <a:rPr lang="en-US" sz="1600" dirty="0" smtClean="0">
                <a:solidFill>
                  <a:srgbClr val="A50021"/>
                </a:solidFill>
                <a:latin typeface="Arial Rounded MT Bold" panose="020F0704030504030204" pitchFamily="34" charset="0"/>
              </a:rPr>
              <a:t>isolated from </a:t>
            </a:r>
            <a:r>
              <a:rPr lang="en-US" sz="1600" dirty="0">
                <a:solidFill>
                  <a:srgbClr val="A50021"/>
                </a:solidFill>
                <a:latin typeface="Arial Rounded MT Bold" panose="020F0704030504030204" pitchFamily="34" charset="0"/>
              </a:rPr>
              <a:t>the water in the primary loop to prevent contamination of the </a:t>
            </a:r>
            <a:r>
              <a:rPr lang="en-US" sz="1600" dirty="0" smtClean="0">
                <a:solidFill>
                  <a:srgbClr val="A50021"/>
                </a:solidFill>
                <a:latin typeface="Arial Rounded MT Bold" panose="020F0704030504030204" pitchFamily="34" charset="0"/>
              </a:rPr>
              <a:t>secondary water </a:t>
            </a:r>
            <a:r>
              <a:rPr lang="en-US" sz="1600" dirty="0">
                <a:solidFill>
                  <a:srgbClr val="A50021"/>
                </a:solidFill>
                <a:latin typeface="Arial Rounded MT Bold" panose="020F0704030504030204" pitchFamily="34" charset="0"/>
              </a:rPr>
              <a:t>and steam by radioactive nuclei from the reactor core.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5490" y="2901672"/>
            <a:ext cx="3304318" cy="29263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Ink 7"/>
              <p14:cNvContentPartPr/>
              <p14:nvPr/>
            </p14:nvContentPartPr>
            <p14:xfrm>
              <a:off x="119160" y="630720"/>
              <a:ext cx="10744920" cy="598644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6280" y="620640"/>
                <a:ext cx="10753560" cy="6009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64449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5575" y="777982"/>
            <a:ext cx="116101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>
                <a:solidFill>
                  <a:srgbClr val="151515"/>
                </a:solidFill>
                <a:latin typeface="Lora"/>
              </a:rPr>
              <a:t>Cherenkov radiation results when a </a:t>
            </a:r>
            <a:r>
              <a:rPr lang="en-US" sz="1600" dirty="0">
                <a:solidFill>
                  <a:srgbClr val="020202"/>
                </a:solidFill>
                <a:latin typeface="Lora"/>
                <a:hlinkClick r:id="rId4"/>
              </a:rPr>
              <a:t>charged particle</a:t>
            </a:r>
            <a:r>
              <a:rPr lang="en-US" sz="1600" dirty="0">
                <a:solidFill>
                  <a:srgbClr val="151515"/>
                </a:solidFill>
                <a:latin typeface="Lora"/>
              </a:rPr>
              <a:t>, such as an electron, travels through a dielectric medium (an electrical insulator that can be polarized by an applied electric field) at a speed greater than the velocity of light in that medium.</a:t>
            </a:r>
            <a:endParaRPr lang="en-US" sz="1600" dirty="0"/>
          </a:p>
        </p:txBody>
      </p:sp>
      <p:sp>
        <p:nvSpPr>
          <p:cNvPr id="3" name="Rounded Rectangle 2"/>
          <p:cNvSpPr/>
          <p:nvPr/>
        </p:nvSpPr>
        <p:spPr>
          <a:xfrm>
            <a:off x="0" y="0"/>
            <a:ext cx="12143710" cy="532015"/>
          </a:xfrm>
          <a:prstGeom prst="roundRect">
            <a:avLst/>
          </a:prstGeom>
          <a:solidFill>
            <a:srgbClr val="66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 Rounded MT Bold" panose="020F0704030504030204" pitchFamily="34" charset="0"/>
              </a:rPr>
              <a:t>14.5 NUCLEAR REACTORS</a:t>
            </a:r>
            <a:endParaRPr lang="en-US" sz="4000" dirty="0">
              <a:solidFill>
                <a:schemeClr val="accent1">
                  <a:lumMod val="20000"/>
                  <a:lumOff val="80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4" name="AutoShape 2" descr="High-Velocity Charged Particles Emit Cherenkov Radiation in Quantum Vacuum  | Physics | Sci-News.co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268" y="1608724"/>
            <a:ext cx="2885786" cy="1808697"/>
          </a:xfrm>
          <a:prstGeom prst="rect">
            <a:avLst/>
          </a:prstGeom>
        </p:spPr>
      </p:pic>
      <p:pic>
        <p:nvPicPr>
          <p:cNvPr id="13316" name="Picture 4" descr="Cerenkov | Causes of Colo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9115" y="1768474"/>
            <a:ext cx="2982885" cy="4105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Cherenkov Radiation Glow - Chernobyl Recator 3 | A few fuel … | Flickr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3867438"/>
            <a:ext cx="3612861" cy="240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herenkov Radiation in 60 second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35632" y="1860838"/>
            <a:ext cx="4013200" cy="40132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Ink 6"/>
              <p14:cNvContentPartPr/>
              <p14:nvPr/>
            </p14:nvContentPartPr>
            <p14:xfrm>
              <a:off x="179280" y="837720"/>
              <a:ext cx="10613520" cy="381384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68120" y="826920"/>
                <a:ext cx="10630440" cy="3834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44522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0" y="0"/>
            <a:ext cx="12143710" cy="532015"/>
          </a:xfrm>
          <a:prstGeom prst="roundRect">
            <a:avLst/>
          </a:prstGeom>
          <a:solidFill>
            <a:srgbClr val="66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 Rounded MT Bold" panose="020F0704030504030204" pitchFamily="34" charset="0"/>
              </a:rPr>
              <a:t>14.5 NUCLEAR </a:t>
            </a:r>
            <a:r>
              <a:rPr lang="en-US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 Rounded MT Bold" panose="020F0704030504030204" pitchFamily="34" charset="0"/>
              </a:rPr>
              <a:t>FUSION</a:t>
            </a:r>
            <a:endParaRPr lang="en-US" sz="4000" dirty="0">
              <a:solidFill>
                <a:schemeClr val="accent1">
                  <a:lumMod val="20000"/>
                  <a:lumOff val="80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3128" y="682990"/>
            <a:ext cx="76569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Nuclear fusion </a:t>
            </a:r>
            <a:r>
              <a:rPr lang="en-US" sz="1600" dirty="0" smtClean="0">
                <a:solidFill>
                  <a:srgbClr val="663300"/>
                </a:solidFill>
                <a:latin typeface="Arial Rounded MT Bold" panose="020F0704030504030204" pitchFamily="34" charset="0"/>
              </a:rPr>
              <a:t>occurs </a:t>
            </a:r>
            <a:r>
              <a:rPr lang="en-US" sz="1600" dirty="0">
                <a:solidFill>
                  <a:srgbClr val="663300"/>
                </a:solidFill>
                <a:latin typeface="Arial Rounded MT Bold" panose="020F0704030504030204" pitchFamily="34" charset="0"/>
              </a:rPr>
              <a:t>when two light nuclei combine to form a </a:t>
            </a:r>
            <a:r>
              <a:rPr lang="en-US" sz="1600" dirty="0" smtClean="0">
                <a:solidFill>
                  <a:srgbClr val="663300"/>
                </a:solidFill>
                <a:latin typeface="Arial Rounded MT Bold" panose="020F0704030504030204" pitchFamily="34" charset="0"/>
              </a:rPr>
              <a:t>heavier nucleus</a:t>
            </a:r>
            <a:r>
              <a:rPr lang="en-US" sz="1600" dirty="0">
                <a:solidFill>
                  <a:srgbClr val="663300"/>
                </a:solidFill>
                <a:latin typeface="Arial Rounded MT Bold" panose="020F0704030504030204" pitchFamily="34" charset="0"/>
              </a:rPr>
              <a:t>. Because the mass of the final nucleus is less than the combined </a:t>
            </a:r>
            <a:r>
              <a:rPr lang="en-US" sz="1600" dirty="0" smtClean="0">
                <a:solidFill>
                  <a:srgbClr val="663300"/>
                </a:solidFill>
                <a:latin typeface="Arial Rounded MT Bold" panose="020F0704030504030204" pitchFamily="34" charset="0"/>
              </a:rPr>
              <a:t>rest masses </a:t>
            </a:r>
            <a:r>
              <a:rPr lang="en-US" sz="1600" dirty="0">
                <a:solidFill>
                  <a:srgbClr val="663300"/>
                </a:solidFill>
                <a:latin typeface="Arial Rounded MT Bold" panose="020F0704030504030204" pitchFamily="34" charset="0"/>
              </a:rPr>
              <a:t>of the original nuclei, a loss of mass occurs, accompanied by a </a:t>
            </a:r>
            <a:r>
              <a:rPr lang="en-US" sz="1600" dirty="0" smtClean="0">
                <a:solidFill>
                  <a:srgbClr val="663300"/>
                </a:solidFill>
                <a:latin typeface="Arial Rounded MT Bold" panose="020F0704030504030204" pitchFamily="34" charset="0"/>
              </a:rPr>
              <a:t>release of </a:t>
            </a:r>
            <a:r>
              <a:rPr lang="en-US" sz="1600" dirty="0">
                <a:solidFill>
                  <a:srgbClr val="663300"/>
                </a:solidFill>
                <a:latin typeface="Arial Rounded MT Bold" panose="020F0704030504030204" pitchFamily="34" charset="0"/>
              </a:rPr>
              <a:t>energy.</a:t>
            </a:r>
          </a:p>
        </p:txBody>
      </p:sp>
      <p:sp>
        <p:nvSpPr>
          <p:cNvPr id="5" name="Rectangle 4"/>
          <p:cNvSpPr/>
          <p:nvPr/>
        </p:nvSpPr>
        <p:spPr>
          <a:xfrm>
            <a:off x="83129" y="1839139"/>
            <a:ext cx="7682010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 smtClean="0">
                <a:solidFill>
                  <a:srgbClr val="000066"/>
                </a:solidFill>
                <a:latin typeface="Arial Rounded MT Bold" panose="020F0704030504030204" pitchFamily="34" charset="0"/>
              </a:rPr>
              <a:t>This </a:t>
            </a:r>
            <a:r>
              <a:rPr lang="en-US" sz="1600" dirty="0">
                <a:solidFill>
                  <a:srgbClr val="000066"/>
                </a:solidFill>
                <a:latin typeface="Arial Rounded MT Bold" panose="020F0704030504030204" pitchFamily="34" charset="0"/>
              </a:rPr>
              <a:t>process can release energy </a:t>
            </a:r>
            <a:r>
              <a:rPr lang="en-US" sz="1600" dirty="0" smtClean="0">
                <a:solidFill>
                  <a:srgbClr val="000066"/>
                </a:solidFill>
                <a:latin typeface="Arial Rounded MT Bold" panose="020F0704030504030204" pitchFamily="34" charset="0"/>
              </a:rPr>
              <a:t>as long </a:t>
            </a:r>
            <a:r>
              <a:rPr lang="en-US" sz="1600" dirty="0">
                <a:solidFill>
                  <a:srgbClr val="000066"/>
                </a:solidFill>
                <a:latin typeface="Arial Rounded MT Bold" panose="020F0704030504030204" pitchFamily="34" charset="0"/>
              </a:rPr>
              <a:t>as the final nucleus is less massive than about A = </a:t>
            </a:r>
            <a:r>
              <a:rPr lang="en-US" sz="1600" dirty="0" smtClean="0">
                <a:solidFill>
                  <a:srgbClr val="000066"/>
                </a:solidFill>
                <a:latin typeface="Arial Rounded MT Bold" panose="020F0704030504030204" pitchFamily="34" charset="0"/>
              </a:rPr>
              <a:t>56</a:t>
            </a:r>
            <a:r>
              <a:rPr lang="en-US" sz="1600" dirty="0">
                <a:solidFill>
                  <a:srgbClr val="000066"/>
                </a:solidFill>
                <a:latin typeface="Arial Rounded MT Bold" panose="020F0704030504030204" pitchFamily="34" charset="0"/>
              </a:rPr>
              <a:t>. </a:t>
            </a:r>
            <a:endParaRPr lang="en-US" sz="1600" dirty="0" smtClean="0">
              <a:solidFill>
                <a:srgbClr val="000066"/>
              </a:solidFill>
              <a:latin typeface="Arial Rounded MT Bold" panose="020F0704030504030204" pitchFamily="34" charset="0"/>
            </a:endParaRPr>
          </a:p>
          <a:p>
            <a:pPr algn="just"/>
            <a:endParaRPr lang="en-US" sz="1100" dirty="0">
              <a:solidFill>
                <a:srgbClr val="000066"/>
              </a:solidFill>
              <a:latin typeface="Arial Rounded MT Bold" panose="020F0704030504030204" pitchFamily="34" charset="0"/>
            </a:endParaRPr>
          </a:p>
          <a:p>
            <a:pPr algn="just"/>
            <a:r>
              <a:rPr lang="en-US" sz="1600" dirty="0" smtClean="0">
                <a:solidFill>
                  <a:srgbClr val="006600"/>
                </a:solidFill>
                <a:latin typeface="Arial Rounded MT Bold" panose="020F0704030504030204" pitchFamily="34" charset="0"/>
              </a:rPr>
              <a:t>The </a:t>
            </a:r>
            <a:r>
              <a:rPr lang="en-US" sz="1600" dirty="0">
                <a:solidFill>
                  <a:srgbClr val="006600"/>
                </a:solidFill>
                <a:latin typeface="Arial Rounded MT Bold" panose="020F0704030504030204" pitchFamily="34" charset="0"/>
              </a:rPr>
              <a:t>following are examples of such energy-liberating fusion </a:t>
            </a:r>
            <a:r>
              <a:rPr lang="en-US" sz="1600" dirty="0" smtClean="0">
                <a:solidFill>
                  <a:srgbClr val="006600"/>
                </a:solidFill>
                <a:latin typeface="Arial Rounded MT Bold" panose="020F0704030504030204" pitchFamily="34" charset="0"/>
              </a:rPr>
              <a:t>reactions </a:t>
            </a:r>
            <a:r>
              <a:rPr lang="en-US" sz="1600" dirty="0" err="1" smtClean="0">
                <a:solidFill>
                  <a:srgbClr val="006600"/>
                </a:solidFill>
                <a:latin typeface="Arial Rounded MT Bold" panose="020F0704030504030204" pitchFamily="34" charset="0"/>
              </a:rPr>
              <a:t>occuring</a:t>
            </a:r>
            <a:r>
              <a:rPr lang="en-US" sz="1600" dirty="0" smtClean="0">
                <a:solidFill>
                  <a:srgbClr val="006600"/>
                </a:solidFill>
                <a:latin typeface="Arial Rounded MT Bold" panose="020F0704030504030204" pitchFamily="34" charset="0"/>
              </a:rPr>
              <a:t> </a:t>
            </a:r>
            <a:r>
              <a:rPr lang="en-US" sz="1600" dirty="0">
                <a:solidFill>
                  <a:srgbClr val="006600"/>
                </a:solidFill>
                <a:latin typeface="Arial Rounded MT Bold" panose="020F0704030504030204" pitchFamily="34" charset="0"/>
              </a:rPr>
              <a:t>in the </a:t>
            </a:r>
            <a:r>
              <a:rPr lang="en-US" sz="1600" dirty="0" smtClean="0">
                <a:solidFill>
                  <a:srgbClr val="006600"/>
                </a:solidFill>
                <a:latin typeface="Arial Rounded MT Bold" panose="020F0704030504030204" pitchFamily="34" charset="0"/>
              </a:rPr>
              <a:t>Sun.</a:t>
            </a:r>
          </a:p>
          <a:p>
            <a:pPr algn="just"/>
            <a:endParaRPr lang="en-US" sz="1600" dirty="0">
              <a:solidFill>
                <a:srgbClr val="000066"/>
              </a:solidFill>
              <a:latin typeface="Arial Rounded MT Bold" panose="020F0704030504030204" pitchFamily="34" charset="0"/>
            </a:endParaRPr>
          </a:p>
          <a:p>
            <a:pPr algn="just"/>
            <a:endParaRPr lang="en-US" sz="1400" dirty="0">
              <a:solidFill>
                <a:srgbClr val="000066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1266" name="Picture 2" descr="Mathematica Visualization and Graphics Gallery of Jeff Brya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861" y="2991950"/>
            <a:ext cx="1918519" cy="2287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lum bright="-20000" contrast="40000"/>
          </a:blip>
          <a:stretch>
            <a:fillRect/>
          </a:stretch>
        </p:blipFill>
        <p:spPr>
          <a:xfrm>
            <a:off x="237100" y="3467587"/>
            <a:ext cx="2820136" cy="7667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lum bright="-20000" contrast="40000"/>
          </a:blip>
          <a:stretch>
            <a:fillRect/>
          </a:stretch>
        </p:blipFill>
        <p:spPr>
          <a:xfrm>
            <a:off x="212033" y="4406274"/>
            <a:ext cx="3002222" cy="710003"/>
          </a:xfrm>
          <a:prstGeom prst="rect">
            <a:avLst/>
          </a:prstGeom>
        </p:spPr>
      </p:pic>
      <p:pic>
        <p:nvPicPr>
          <p:cNvPr id="11268" name="Picture 4" descr="A nuclear fusion breakthrough suggests we can copy the way the sun makes  energ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0104" y="3466972"/>
            <a:ext cx="2765642" cy="1521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Fission vs. Fusion_ What’s the Difference_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820554" y="573120"/>
            <a:ext cx="4326724" cy="243378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0" y="5293064"/>
                <a:ext cx="11102109" cy="14465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Rounded MT Bold" panose="020F0704030504030204" pitchFamily="34" charset="0"/>
                  </a:rPr>
                  <a:t>These are the basic reactions in what is called the </a:t>
                </a:r>
                <a:r>
                  <a:rPr lang="en-US" sz="1600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Rounded MT Bold" panose="020F0704030504030204" pitchFamily="34" charset="0"/>
                  </a:rPr>
                  <a:t>proton–proton </a:t>
                </a:r>
                <a:r>
                  <a:rPr lang="en-US" sz="1600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Rounded MT Bold" panose="020F0704030504030204" pitchFamily="34" charset="0"/>
                  </a:rPr>
                  <a:t>cycle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200" dirty="0" smtClean="0">
                  <a:latin typeface="Arial Rounded MT Bold" panose="020F07040305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 smtClean="0">
                    <a:solidFill>
                      <a:srgbClr val="003366"/>
                    </a:solidFill>
                    <a:latin typeface="Arial Rounded MT Bold" panose="020F0704030504030204" pitchFamily="34" charset="0"/>
                  </a:rPr>
                  <a:t>Most </a:t>
                </a:r>
                <a:r>
                  <a:rPr lang="en-US" sz="1600" dirty="0">
                    <a:solidFill>
                      <a:srgbClr val="003366"/>
                    </a:solidFill>
                    <a:latin typeface="Arial Rounded MT Bold" panose="020F0704030504030204" pitchFamily="34" charset="0"/>
                  </a:rPr>
                  <a:t>of the energy </a:t>
                </a:r>
                <a:r>
                  <a:rPr lang="en-US" sz="1600" dirty="0" smtClean="0">
                    <a:solidFill>
                      <a:srgbClr val="003366"/>
                    </a:solidFill>
                    <a:latin typeface="Arial Rounded MT Bold" panose="020F0704030504030204" pitchFamily="34" charset="0"/>
                  </a:rPr>
                  <a:t>production takes </a:t>
                </a:r>
                <a:r>
                  <a:rPr lang="en-US" sz="1600" dirty="0">
                    <a:solidFill>
                      <a:srgbClr val="003366"/>
                    </a:solidFill>
                    <a:latin typeface="Arial Rounded MT Bold" panose="020F0704030504030204" pitchFamily="34" charset="0"/>
                  </a:rPr>
                  <a:t>place in the Sun’s interior,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solidFill>
                          <a:srgbClr val="003366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1600" i="1" dirty="0" smtClean="0">
                        <a:solidFill>
                          <a:srgbClr val="003366"/>
                        </a:solidFill>
                        <a:latin typeface="Cambria Math" panose="02040503050406030204" pitchFamily="18" charset="0"/>
                      </a:rPr>
                      <m:t>=15</m:t>
                    </m:r>
                  </m:oMath>
                </a14:m>
                <a:r>
                  <a:rPr lang="en-US" sz="1600" dirty="0" smtClean="0">
                    <a:solidFill>
                      <a:srgbClr val="003366"/>
                    </a:solidFill>
                    <a:latin typeface="Arial Rounded MT Bold" panose="020F0704030504030204" pitchFamily="34" charset="0"/>
                  </a:rPr>
                  <a:t> MK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200" dirty="0">
                  <a:latin typeface="Arial Rounded MT Bold" panose="020F070403050403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 smtClean="0">
                    <a:solidFill>
                      <a:srgbClr val="9900CC"/>
                    </a:solidFill>
                    <a:latin typeface="Arial Rounded MT Bold" panose="020F0704030504030204" pitchFamily="34" charset="0"/>
                  </a:rPr>
                  <a:t>High </a:t>
                </a:r>
                <a:r>
                  <a:rPr lang="en-US" sz="1600" dirty="0">
                    <a:solidFill>
                      <a:srgbClr val="9900CC"/>
                    </a:solidFill>
                    <a:latin typeface="Arial Rounded MT Bold" panose="020F0704030504030204" pitchFamily="34" charset="0"/>
                  </a:rPr>
                  <a:t>temperatures are required to </a:t>
                </a:r>
                <a:r>
                  <a:rPr lang="en-US" sz="1600" dirty="0" smtClean="0">
                    <a:solidFill>
                      <a:srgbClr val="9900CC"/>
                    </a:solidFill>
                    <a:latin typeface="Arial Rounded MT Bold" panose="020F0704030504030204" pitchFamily="34" charset="0"/>
                  </a:rPr>
                  <a:t>drive these </a:t>
                </a:r>
                <a:r>
                  <a:rPr lang="en-US" sz="1600" dirty="0">
                    <a:solidFill>
                      <a:srgbClr val="9900CC"/>
                    </a:solidFill>
                    <a:latin typeface="Arial Rounded MT Bold" panose="020F0704030504030204" pitchFamily="34" charset="0"/>
                  </a:rPr>
                  <a:t>reactions that they are called </a:t>
                </a:r>
                <a:r>
                  <a:rPr lang="en-US" sz="1600" i="1" dirty="0">
                    <a:solidFill>
                      <a:srgbClr val="0033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Rounded MT Bold" panose="020F0704030504030204" pitchFamily="34" charset="0"/>
                  </a:rPr>
                  <a:t>thermonuclear fusion </a:t>
                </a:r>
                <a:r>
                  <a:rPr lang="en-US" sz="1600" i="1" dirty="0" smtClean="0">
                    <a:solidFill>
                      <a:srgbClr val="0033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Rounded MT Bold" panose="020F0704030504030204" pitchFamily="34" charset="0"/>
                  </a:rPr>
                  <a:t>reactions </a:t>
                </a:r>
                <a:r>
                  <a:rPr lang="en-US" sz="1600" i="1" dirty="0" smtClean="0">
                    <a:solidFill>
                      <a:srgbClr val="0033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Rounded MT Bold" panose="020F0704030504030204" pitchFamily="34" charset="0"/>
                    <a:sym typeface="Wingdings" panose="05000000000000000000" pitchFamily="2" charset="2"/>
                  </a:rPr>
                  <a:t> </a:t>
                </a:r>
                <a:r>
                  <a:rPr lang="en-US" sz="1600" i="1" dirty="0" err="1" smtClean="0">
                    <a:solidFill>
                      <a:srgbClr val="00006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Rounded MT Bold" panose="020F0704030504030204" pitchFamily="34" charset="0"/>
                    <a:sym typeface="Wingdings" panose="05000000000000000000" pitchFamily="2" charset="2"/>
                  </a:rPr>
                  <a:t>Releasesd</a:t>
                </a:r>
                <a:r>
                  <a:rPr lang="en-US" sz="1600" i="1" dirty="0" smtClean="0">
                    <a:solidFill>
                      <a:srgbClr val="00006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Rounded MT Bold" panose="020F0704030504030204" pitchFamily="34" charset="0"/>
                    <a:sym typeface="Wingdings" panose="05000000000000000000" pitchFamily="2" charset="2"/>
                  </a:rPr>
                  <a:t> Energy is around 27 MeV</a:t>
                </a:r>
                <a:r>
                  <a:rPr lang="en-US" sz="1600" dirty="0" smtClean="0">
                    <a:solidFill>
                      <a:srgbClr val="9900CC"/>
                    </a:solidFill>
                    <a:latin typeface="Arial Rounded MT Bold" panose="020F0704030504030204" pitchFamily="34" charset="0"/>
                  </a:rPr>
                  <a:t>.</a:t>
                </a:r>
                <a:endParaRPr lang="en-US" sz="1600" dirty="0">
                  <a:solidFill>
                    <a:srgbClr val="9900CC"/>
                  </a:solidFill>
                  <a:latin typeface="Arial Rounded MT Bold" panose="020F0704030504030204" pitchFamily="34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293064"/>
                <a:ext cx="11102109" cy="1446550"/>
              </a:xfrm>
              <a:prstGeom prst="rect">
                <a:avLst/>
              </a:prstGeom>
              <a:blipFill>
                <a:blip r:embed="rId9"/>
                <a:stretch>
                  <a:fillRect l="-220" t="-1261" r="-55"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lum bright="-20000" contrast="40000"/>
          </a:blip>
          <a:stretch>
            <a:fillRect/>
          </a:stretch>
        </p:blipFill>
        <p:spPr>
          <a:xfrm>
            <a:off x="8535514" y="3466972"/>
            <a:ext cx="3434188" cy="237740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6" name="Ink 5"/>
              <p14:cNvContentPartPr/>
              <p14:nvPr/>
            </p14:nvContentPartPr>
            <p14:xfrm>
              <a:off x="352800" y="37440"/>
              <a:ext cx="10765800" cy="671904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42360" y="27360"/>
                <a:ext cx="10784520" cy="6740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88314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18182">
                <p:cTn id="36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0" y="0"/>
            <a:ext cx="12143710" cy="532015"/>
          </a:xfrm>
          <a:prstGeom prst="roundRect">
            <a:avLst/>
          </a:prstGeom>
          <a:solidFill>
            <a:srgbClr val="66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 Rounded MT Bold" panose="020F0704030504030204" pitchFamily="34" charset="0"/>
              </a:rPr>
              <a:t>14.5 NUCLEAR </a:t>
            </a:r>
            <a:r>
              <a:rPr lang="en-US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 Rounded MT Bold" panose="020F0704030504030204" pitchFamily="34" charset="0"/>
              </a:rPr>
              <a:t>FUSION</a:t>
            </a:r>
            <a:endParaRPr lang="en-US" sz="4000" dirty="0">
              <a:solidFill>
                <a:schemeClr val="accent1">
                  <a:lumMod val="20000"/>
                  <a:lumOff val="80000"/>
                </a:schemeClr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56" y="1094374"/>
            <a:ext cx="1946558" cy="1671569"/>
          </a:xfrm>
          <a:prstGeom prst="rect">
            <a:avLst/>
          </a:prstGeom>
        </p:spPr>
      </p:pic>
      <p:pic>
        <p:nvPicPr>
          <p:cNvPr id="11272" name="Picture 8" descr="cno cycle | Energy sources, Nuclear, Physic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396" y="720437"/>
            <a:ext cx="2558329" cy="2990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The respective weights of the p − p chain and CNO cycle in the global... |  Download Scientific Diagram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7309" y="636696"/>
            <a:ext cx="3716770" cy="2899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K0037252-CNO_cycle_that_powers_star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92085" y="1094374"/>
            <a:ext cx="3526619" cy="1983723"/>
          </a:xfrm>
          <a:prstGeom prst="rect">
            <a:avLst/>
          </a:prstGeom>
        </p:spPr>
      </p:pic>
      <p:pic>
        <p:nvPicPr>
          <p:cNvPr id="11276" name="Picture 12" descr="Reaction network of CNO, NeNa, and MgAl cycles. Stable and long lived... |  Download Scientific Diagram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56" y="4082472"/>
            <a:ext cx="6043978" cy="2659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8" name="Picture 14" descr="https://www.meta-synthesis.com/webbook/32_n-synth/nuclear_reactions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0274" y="3711356"/>
            <a:ext cx="2608997" cy="2615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0" name="Picture 16" descr="https://www.meta-synthesis.com/webbook/32_n-synth/crab-nebula-hubble-nasa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8204" y="3711356"/>
            <a:ext cx="3023231" cy="2615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7424841" y="6475237"/>
            <a:ext cx="36615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99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https://vimeo.com/205561634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0" name="Ink 19"/>
              <p14:cNvContentPartPr/>
              <p14:nvPr/>
            </p14:nvContentPartPr>
            <p14:xfrm>
              <a:off x="2160" y="665280"/>
              <a:ext cx="11791800" cy="5941080"/>
            </p14:xfrm>
          </p:contentPart>
        </mc:Choice>
        <mc:Fallback xmlns="">
          <p:pic>
            <p:nvPicPr>
              <p:cNvPr id="20" name="Ink 19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-7560" y="659520"/>
                <a:ext cx="11804040" cy="5956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06738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0" y="0"/>
            <a:ext cx="12192000" cy="532015"/>
          </a:xfrm>
          <a:prstGeom prst="roundRec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rgbClr val="FFFF00"/>
                </a:solidFill>
                <a:latin typeface="Arial Rounded MT Bold" panose="020F0704030504030204" pitchFamily="34" charset="0"/>
              </a:rPr>
              <a:t>14.1 NUCLEAR REACTIONS</a:t>
            </a:r>
            <a:endParaRPr lang="en-US" sz="3200" dirty="0">
              <a:solidFill>
                <a:schemeClr val="accent5">
                  <a:lumMod val="20000"/>
                  <a:lumOff val="80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20825" y="643355"/>
            <a:ext cx="116272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It is possible to change the structure of nuclei by bombarding them with </a:t>
            </a:r>
            <a:r>
              <a:rPr lang="en-US" sz="1600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energetic particles</a:t>
            </a:r>
            <a:r>
              <a:rPr lang="en-US" sz="16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. Such collisions that change the identities of the target nuclei </a:t>
            </a:r>
            <a:r>
              <a:rPr lang="en-US" sz="1600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are called </a:t>
            </a:r>
            <a:r>
              <a:rPr lang="en-US" sz="1600" dirty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nuclear reactions</a:t>
            </a:r>
            <a:r>
              <a:rPr lang="en-US" sz="1600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800" dirty="0" smtClean="0">
              <a:solidFill>
                <a:srgbClr val="FF0000"/>
              </a:solidFill>
              <a:latin typeface="Arial Rounded MT Bold" panose="020F07040305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333399"/>
                </a:solidFill>
                <a:latin typeface="Arial Rounded MT Bold" panose="020F0704030504030204" pitchFamily="34" charset="0"/>
              </a:rPr>
              <a:t>Kinetic energy for the interacting nuclei should be greater than the Coulomb repulsive potential.</a:t>
            </a:r>
            <a:endParaRPr lang="en-US" sz="1600" dirty="0">
              <a:solidFill>
                <a:srgbClr val="333399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5" name="AutoShape 4" descr="Stoichiometry article (article) | Khan Academ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0" name="Picture 2" descr="Nuclear Fusion | Sun | Space FM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0069" y="1597462"/>
            <a:ext cx="2211108" cy="194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olar Energ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0069" y="3669468"/>
            <a:ext cx="2211931" cy="194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55575" y="3669468"/>
            <a:ext cx="980421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latin typeface="MV Boli" panose="02000500030200090000" pitchFamily="2" charset="0"/>
                <a:cs typeface="MV Boli" panose="02000500030200090000" pitchFamily="2" charset="0"/>
              </a:rPr>
              <a:t>The conservation laws for nuclear reactions are</a:t>
            </a:r>
          </a:p>
          <a:p>
            <a:r>
              <a:rPr lang="en-US" sz="1600" b="1" dirty="0">
                <a:solidFill>
                  <a:srgbClr val="333399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• </a:t>
            </a:r>
            <a:r>
              <a:rPr lang="en-US" sz="1600" dirty="0">
                <a:solidFill>
                  <a:srgbClr val="333399"/>
                </a:solidFill>
                <a:latin typeface="Bodoni MT" panose="02070603080606020203" pitchFamily="18" charset="0"/>
                <a:cs typeface="MV Boli" panose="02000500030200090000" pitchFamily="2" charset="0"/>
              </a:rPr>
              <a:t>Conservation of mass number, A. The total number of nucleons must be </a:t>
            </a:r>
            <a:r>
              <a:rPr lang="en-US" sz="1600" dirty="0" smtClean="0">
                <a:solidFill>
                  <a:srgbClr val="333399"/>
                </a:solidFill>
                <a:latin typeface="Bodoni MT" panose="02070603080606020203" pitchFamily="18" charset="0"/>
                <a:cs typeface="MV Boli" panose="02000500030200090000" pitchFamily="2" charset="0"/>
              </a:rPr>
              <a:t>the same </a:t>
            </a:r>
            <a:r>
              <a:rPr lang="en-US" sz="1600" dirty="0">
                <a:solidFill>
                  <a:srgbClr val="333399"/>
                </a:solidFill>
                <a:latin typeface="Bodoni MT" panose="02070603080606020203" pitchFamily="18" charset="0"/>
                <a:cs typeface="MV Boli" panose="02000500030200090000" pitchFamily="2" charset="0"/>
              </a:rPr>
              <a:t>after the reaction as before. For the reaction under </a:t>
            </a:r>
            <a:r>
              <a:rPr lang="en-US" sz="1600" dirty="0" smtClean="0">
                <a:solidFill>
                  <a:srgbClr val="333399"/>
                </a:solidFill>
                <a:latin typeface="Bodoni MT" panose="02070603080606020203" pitchFamily="18" charset="0"/>
                <a:cs typeface="MV Boli" panose="02000500030200090000" pitchFamily="2" charset="0"/>
              </a:rPr>
              <a:t>discussion, </a:t>
            </a:r>
            <a:r>
              <a:rPr lang="en-US" sz="1600" dirty="0" err="1" smtClean="0">
                <a:solidFill>
                  <a:srgbClr val="333399"/>
                </a:solidFill>
                <a:latin typeface="Bodoni MT" panose="02070603080606020203" pitchFamily="18" charset="0"/>
                <a:cs typeface="MV Boli" panose="02000500030200090000" pitchFamily="2" charset="0"/>
              </a:rPr>
              <a:t>A</a:t>
            </a:r>
            <a:r>
              <a:rPr lang="en-US" sz="1600" baseline="-25000" dirty="0" err="1" smtClean="0">
                <a:solidFill>
                  <a:srgbClr val="333399"/>
                </a:solidFill>
                <a:latin typeface="Bodoni MT" panose="02070603080606020203" pitchFamily="18" charset="0"/>
                <a:cs typeface="MV Boli" panose="02000500030200090000" pitchFamily="2" charset="0"/>
              </a:rPr>
              <a:t>before</a:t>
            </a:r>
            <a:r>
              <a:rPr lang="en-US" sz="1600" dirty="0" smtClean="0">
                <a:solidFill>
                  <a:srgbClr val="333399"/>
                </a:solidFill>
                <a:latin typeface="Bodoni MT" panose="02070603080606020203" pitchFamily="18" charset="0"/>
                <a:cs typeface="MV Boli" panose="02000500030200090000" pitchFamily="2" charset="0"/>
              </a:rPr>
              <a:t> = 1 + </a:t>
            </a:r>
            <a:r>
              <a:rPr lang="en-US" sz="1600" dirty="0">
                <a:solidFill>
                  <a:srgbClr val="333399"/>
                </a:solidFill>
                <a:latin typeface="Bodoni MT" panose="02070603080606020203" pitchFamily="18" charset="0"/>
                <a:cs typeface="MV Boli" panose="02000500030200090000" pitchFamily="2" charset="0"/>
              </a:rPr>
              <a:t>7 </a:t>
            </a:r>
            <a:r>
              <a:rPr lang="en-US" sz="1600" dirty="0" smtClean="0">
                <a:solidFill>
                  <a:srgbClr val="333399"/>
                </a:solidFill>
                <a:latin typeface="Bodoni MT" panose="02070603080606020203" pitchFamily="18" charset="0"/>
                <a:cs typeface="MV Boli" panose="02000500030200090000" pitchFamily="2" charset="0"/>
              </a:rPr>
              <a:t>= </a:t>
            </a:r>
            <a:r>
              <a:rPr lang="en-US" sz="1600" dirty="0" err="1">
                <a:solidFill>
                  <a:srgbClr val="333399"/>
                </a:solidFill>
                <a:latin typeface="Bodoni MT" panose="02070603080606020203" pitchFamily="18" charset="0"/>
                <a:cs typeface="MV Boli" panose="02000500030200090000" pitchFamily="2" charset="0"/>
              </a:rPr>
              <a:t>A</a:t>
            </a:r>
            <a:r>
              <a:rPr lang="en-US" sz="1600" baseline="-25000" dirty="0" err="1">
                <a:solidFill>
                  <a:srgbClr val="333399"/>
                </a:solidFill>
                <a:latin typeface="Bodoni MT" panose="02070603080606020203" pitchFamily="18" charset="0"/>
                <a:cs typeface="MV Boli" panose="02000500030200090000" pitchFamily="2" charset="0"/>
              </a:rPr>
              <a:t>after</a:t>
            </a:r>
            <a:r>
              <a:rPr lang="en-US" sz="1600" dirty="0">
                <a:solidFill>
                  <a:srgbClr val="333399"/>
                </a:solidFill>
                <a:latin typeface="Bodoni MT" panose="02070603080606020203" pitchFamily="18" charset="0"/>
                <a:cs typeface="MV Boli" panose="02000500030200090000" pitchFamily="2" charset="0"/>
              </a:rPr>
              <a:t> </a:t>
            </a:r>
            <a:r>
              <a:rPr lang="en-US" sz="1600" dirty="0" smtClean="0">
                <a:solidFill>
                  <a:srgbClr val="333399"/>
                </a:solidFill>
                <a:latin typeface="Bodoni MT" panose="02070603080606020203" pitchFamily="18" charset="0"/>
                <a:cs typeface="MV Boli" panose="02000500030200090000" pitchFamily="2" charset="0"/>
              </a:rPr>
              <a:t>= </a:t>
            </a:r>
            <a:r>
              <a:rPr lang="en-US" sz="1600" dirty="0">
                <a:solidFill>
                  <a:srgbClr val="333399"/>
                </a:solidFill>
                <a:latin typeface="Bodoni MT" panose="02070603080606020203" pitchFamily="18" charset="0"/>
                <a:cs typeface="MV Boli" panose="02000500030200090000" pitchFamily="2" charset="0"/>
              </a:rPr>
              <a:t>4 </a:t>
            </a:r>
            <a:r>
              <a:rPr lang="en-US" sz="1600" dirty="0" smtClean="0">
                <a:solidFill>
                  <a:srgbClr val="333399"/>
                </a:solidFill>
                <a:latin typeface="Bodoni MT" panose="02070603080606020203" pitchFamily="18" charset="0"/>
                <a:cs typeface="MV Boli" panose="02000500030200090000" pitchFamily="2" charset="0"/>
              </a:rPr>
              <a:t>+ </a:t>
            </a:r>
            <a:r>
              <a:rPr lang="en-US" sz="1600" dirty="0">
                <a:solidFill>
                  <a:srgbClr val="333399"/>
                </a:solidFill>
                <a:latin typeface="Bodoni MT" panose="02070603080606020203" pitchFamily="18" charset="0"/>
                <a:cs typeface="MV Boli" panose="02000500030200090000" pitchFamily="2" charset="0"/>
              </a:rPr>
              <a:t>4.</a:t>
            </a:r>
          </a:p>
          <a:p>
            <a:r>
              <a:rPr lang="en-US" sz="1600" dirty="0">
                <a:latin typeface="Bodoni MT" panose="02070603080606020203" pitchFamily="18" charset="0"/>
                <a:cs typeface="MV Boli" panose="02000500030200090000" pitchFamily="2" charset="0"/>
              </a:rPr>
              <a:t>• </a:t>
            </a:r>
            <a:r>
              <a:rPr lang="en-US" sz="1600" dirty="0">
                <a:solidFill>
                  <a:srgbClr val="CC0000"/>
                </a:solidFill>
                <a:latin typeface="Bodoni MT" panose="02070603080606020203" pitchFamily="18" charset="0"/>
                <a:cs typeface="MV Boli" panose="02000500030200090000" pitchFamily="2" charset="0"/>
              </a:rPr>
              <a:t>Conservation of charge, q. Here the charged nuclear particles are </a:t>
            </a:r>
            <a:r>
              <a:rPr lang="en-US" sz="1600" dirty="0" smtClean="0">
                <a:solidFill>
                  <a:srgbClr val="CC0000"/>
                </a:solidFill>
                <a:latin typeface="Bodoni MT" panose="02070603080606020203" pitchFamily="18" charset="0"/>
                <a:cs typeface="MV Boli" panose="02000500030200090000" pitchFamily="2" charset="0"/>
              </a:rPr>
              <a:t>protons, and </a:t>
            </a:r>
            <a:r>
              <a:rPr lang="en-US" sz="1600" dirty="0" err="1">
                <a:solidFill>
                  <a:srgbClr val="CC0000"/>
                </a:solidFill>
                <a:latin typeface="Bodoni MT" panose="02070603080606020203" pitchFamily="18" charset="0"/>
                <a:cs typeface="MV Boli" panose="02000500030200090000" pitchFamily="2" charset="0"/>
              </a:rPr>
              <a:t>q</a:t>
            </a:r>
            <a:r>
              <a:rPr lang="en-US" sz="1600" baseline="-25000" dirty="0" err="1">
                <a:solidFill>
                  <a:srgbClr val="CC0000"/>
                </a:solidFill>
                <a:latin typeface="Bodoni MT" panose="02070603080606020203" pitchFamily="18" charset="0"/>
                <a:cs typeface="MV Boli" panose="02000500030200090000" pitchFamily="2" charset="0"/>
              </a:rPr>
              <a:t>before</a:t>
            </a:r>
            <a:r>
              <a:rPr lang="en-US" sz="1600" dirty="0">
                <a:solidFill>
                  <a:srgbClr val="CC0000"/>
                </a:solidFill>
                <a:latin typeface="Bodoni MT" panose="02070603080606020203" pitchFamily="18" charset="0"/>
                <a:cs typeface="MV Boli" panose="02000500030200090000" pitchFamily="2" charset="0"/>
              </a:rPr>
              <a:t> </a:t>
            </a:r>
            <a:r>
              <a:rPr lang="en-US" sz="1600" dirty="0" smtClean="0">
                <a:solidFill>
                  <a:srgbClr val="CC0000"/>
                </a:solidFill>
                <a:latin typeface="Bodoni MT" panose="02070603080606020203" pitchFamily="18" charset="0"/>
                <a:cs typeface="MV Boli" panose="02000500030200090000" pitchFamily="2" charset="0"/>
              </a:rPr>
              <a:t>= </a:t>
            </a:r>
            <a:r>
              <a:rPr lang="en-US" sz="1600" dirty="0">
                <a:solidFill>
                  <a:srgbClr val="CC0000"/>
                </a:solidFill>
                <a:latin typeface="Bodoni MT" panose="02070603080606020203" pitchFamily="18" charset="0"/>
                <a:cs typeface="MV Boli" panose="02000500030200090000" pitchFamily="2" charset="0"/>
              </a:rPr>
              <a:t>1 </a:t>
            </a:r>
            <a:r>
              <a:rPr lang="en-US" sz="1600" dirty="0" smtClean="0">
                <a:solidFill>
                  <a:srgbClr val="CC0000"/>
                </a:solidFill>
                <a:latin typeface="Bodoni MT" panose="02070603080606020203" pitchFamily="18" charset="0"/>
                <a:cs typeface="MV Boli" panose="02000500030200090000" pitchFamily="2" charset="0"/>
              </a:rPr>
              <a:t>+ </a:t>
            </a:r>
            <a:r>
              <a:rPr lang="en-US" sz="1600" dirty="0">
                <a:solidFill>
                  <a:srgbClr val="CC0000"/>
                </a:solidFill>
                <a:latin typeface="Bodoni MT" panose="02070603080606020203" pitchFamily="18" charset="0"/>
                <a:cs typeface="MV Boli" panose="02000500030200090000" pitchFamily="2" charset="0"/>
              </a:rPr>
              <a:t>3 </a:t>
            </a:r>
            <a:r>
              <a:rPr lang="en-US" sz="1600" dirty="0" smtClean="0">
                <a:solidFill>
                  <a:srgbClr val="CC0000"/>
                </a:solidFill>
                <a:latin typeface="Bodoni MT" panose="02070603080606020203" pitchFamily="18" charset="0"/>
                <a:cs typeface="MV Boli" panose="02000500030200090000" pitchFamily="2" charset="0"/>
              </a:rPr>
              <a:t>= </a:t>
            </a:r>
            <a:r>
              <a:rPr lang="en-US" sz="1600" dirty="0" err="1">
                <a:solidFill>
                  <a:srgbClr val="CC0000"/>
                </a:solidFill>
                <a:latin typeface="Bodoni MT" panose="02070603080606020203" pitchFamily="18" charset="0"/>
                <a:cs typeface="MV Boli" panose="02000500030200090000" pitchFamily="2" charset="0"/>
              </a:rPr>
              <a:t>q</a:t>
            </a:r>
            <a:r>
              <a:rPr lang="en-US" sz="1600" baseline="-25000" dirty="0" err="1">
                <a:solidFill>
                  <a:srgbClr val="CC0000"/>
                </a:solidFill>
                <a:latin typeface="Bodoni MT" panose="02070603080606020203" pitchFamily="18" charset="0"/>
                <a:cs typeface="MV Boli" panose="02000500030200090000" pitchFamily="2" charset="0"/>
              </a:rPr>
              <a:t>after</a:t>
            </a:r>
            <a:r>
              <a:rPr lang="en-US" sz="1600" dirty="0">
                <a:solidFill>
                  <a:srgbClr val="CC0000"/>
                </a:solidFill>
                <a:latin typeface="Bodoni MT" panose="02070603080606020203" pitchFamily="18" charset="0"/>
                <a:cs typeface="MV Boli" panose="02000500030200090000" pitchFamily="2" charset="0"/>
              </a:rPr>
              <a:t> </a:t>
            </a:r>
            <a:r>
              <a:rPr lang="en-US" sz="1600" dirty="0" smtClean="0">
                <a:solidFill>
                  <a:srgbClr val="CC0000"/>
                </a:solidFill>
                <a:latin typeface="Bodoni MT" panose="02070603080606020203" pitchFamily="18" charset="0"/>
                <a:cs typeface="MV Boli" panose="02000500030200090000" pitchFamily="2" charset="0"/>
              </a:rPr>
              <a:t>= </a:t>
            </a:r>
            <a:r>
              <a:rPr lang="en-US" sz="1600" dirty="0">
                <a:solidFill>
                  <a:srgbClr val="CC0000"/>
                </a:solidFill>
                <a:latin typeface="Bodoni MT" panose="02070603080606020203" pitchFamily="18" charset="0"/>
                <a:cs typeface="MV Boli" panose="02000500030200090000" pitchFamily="2" charset="0"/>
              </a:rPr>
              <a:t>2 </a:t>
            </a:r>
            <a:r>
              <a:rPr lang="en-US" sz="1600" dirty="0" smtClean="0">
                <a:solidFill>
                  <a:srgbClr val="CC0000"/>
                </a:solidFill>
                <a:latin typeface="Bodoni MT" panose="02070603080606020203" pitchFamily="18" charset="0"/>
                <a:cs typeface="MV Boli" panose="02000500030200090000" pitchFamily="2" charset="0"/>
              </a:rPr>
              <a:t>+ </a:t>
            </a:r>
            <a:r>
              <a:rPr lang="en-US" sz="1600" dirty="0">
                <a:solidFill>
                  <a:srgbClr val="CC0000"/>
                </a:solidFill>
                <a:latin typeface="Bodoni MT" panose="02070603080606020203" pitchFamily="18" charset="0"/>
                <a:cs typeface="MV Boli" panose="02000500030200090000" pitchFamily="2" charset="0"/>
              </a:rPr>
              <a:t>2.</a:t>
            </a:r>
          </a:p>
          <a:p>
            <a:r>
              <a:rPr lang="en-US" sz="1600" dirty="0">
                <a:latin typeface="Bodoni MT" panose="02070603080606020203" pitchFamily="18" charset="0"/>
                <a:cs typeface="MV Boli" panose="02000500030200090000" pitchFamily="2" charset="0"/>
              </a:rPr>
              <a:t>• Conservation of energy, linear momentum, and angular momentum.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137520" y="74160"/>
              <a:ext cx="11813040" cy="678060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6360" y="63000"/>
                <a:ext cx="11834640" cy="6800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92217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0" y="0"/>
            <a:ext cx="12143710" cy="532015"/>
          </a:xfrm>
          <a:prstGeom prst="roundRect">
            <a:avLst/>
          </a:prstGeom>
          <a:solidFill>
            <a:srgbClr val="66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 Rounded MT Bold" panose="020F0704030504030204" pitchFamily="34" charset="0"/>
              </a:rPr>
              <a:t>14.5 NUCLEAR </a:t>
            </a:r>
            <a:r>
              <a:rPr lang="en-US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 Rounded MT Bold" panose="020F0704030504030204" pitchFamily="34" charset="0"/>
              </a:rPr>
              <a:t>FUSION – </a:t>
            </a:r>
            <a:r>
              <a:rPr lang="en-US" sz="2400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Reactors </a:t>
            </a:r>
            <a:endParaRPr lang="en-US" sz="4000" dirty="0">
              <a:solidFill>
                <a:srgbClr val="FFFF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1265095" y="1004142"/>
            <a:ext cx="3197655" cy="89115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" y="709284"/>
            <a:ext cx="8338930" cy="5316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n-US" sz="1600" dirty="0" smtClean="0">
                <a:solidFill>
                  <a:srgbClr val="003366"/>
                </a:solidFill>
                <a:latin typeface="Arial Rounded MT Bold" panose="020F0704030504030204" pitchFamily="34" charset="0"/>
              </a:rPr>
              <a:t>For </a:t>
            </a:r>
            <a:r>
              <a:rPr lang="en-US" sz="1600" dirty="0">
                <a:solidFill>
                  <a:srgbClr val="003366"/>
                </a:solidFill>
                <a:latin typeface="Arial Rounded MT Bold" panose="020F0704030504030204" pitchFamily="34" charset="0"/>
              </a:rPr>
              <a:t>a controlled thermonuclear reactor, several reactions could be used, such </a:t>
            </a:r>
            <a:r>
              <a:rPr lang="en-US" sz="1600" dirty="0" smtClean="0">
                <a:solidFill>
                  <a:srgbClr val="003366"/>
                </a:solidFill>
                <a:latin typeface="Arial Rounded MT Bold" panose="020F0704030504030204" pitchFamily="34" charset="0"/>
              </a:rPr>
              <a:t>as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endParaRPr lang="en-US" sz="1600" dirty="0">
              <a:solidFill>
                <a:srgbClr val="231F20"/>
              </a:solidFill>
              <a:latin typeface="Arial Rounded MT Bold" panose="020F070403050403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v"/>
            </a:pPr>
            <a:endParaRPr lang="en-US" sz="1600" dirty="0" smtClean="0">
              <a:solidFill>
                <a:srgbClr val="231F20"/>
              </a:solidFill>
              <a:latin typeface="Arial Rounded MT Bold" panose="020F070403050403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v"/>
            </a:pPr>
            <a:endParaRPr lang="en-US" sz="1600" dirty="0" smtClean="0">
              <a:solidFill>
                <a:srgbClr val="231F20"/>
              </a:solidFill>
              <a:latin typeface="Arial Rounded MT Bold" panose="020F070403050403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n-US" sz="1600" dirty="0" smtClean="0">
                <a:solidFill>
                  <a:srgbClr val="231F20"/>
                </a:solidFill>
                <a:latin typeface="Arial Rounded MT Bold" panose="020F0704030504030204" pitchFamily="34" charset="0"/>
              </a:rPr>
              <a:t>The </a:t>
            </a:r>
            <a:r>
              <a:rPr lang="en-US" sz="1600" dirty="0">
                <a:solidFill>
                  <a:srgbClr val="231F20"/>
                </a:solidFill>
                <a:latin typeface="Arial Rounded MT Bold" panose="020F0704030504030204" pitchFamily="34" charset="0"/>
              </a:rPr>
              <a:t>third reaction, known as the D-T (deuterium-tritium) reaction, has the </a:t>
            </a:r>
            <a:r>
              <a:rPr lang="en-US" sz="1600" dirty="0" smtClean="0">
                <a:solidFill>
                  <a:srgbClr val="231F20"/>
                </a:solidFill>
                <a:latin typeface="Arial Rounded MT Bold" panose="020F0704030504030204" pitchFamily="34" charset="0"/>
              </a:rPr>
              <a:t>largest energy </a:t>
            </a:r>
            <a:r>
              <a:rPr lang="en-US" sz="1600" dirty="0">
                <a:solidFill>
                  <a:srgbClr val="231F20"/>
                </a:solidFill>
                <a:latin typeface="Arial Rounded MT Bold" panose="020F0704030504030204" pitchFamily="34" charset="0"/>
              </a:rPr>
              <a:t>release and is perhaps the best candidate for a fusion reactor. </a:t>
            </a:r>
            <a:endParaRPr lang="en-US" sz="1600" dirty="0" smtClean="0">
              <a:solidFill>
                <a:srgbClr val="231F20"/>
              </a:solidFill>
              <a:latin typeface="Arial Rounded MT Bold" panose="020F0704030504030204" pitchFamily="34" charset="0"/>
            </a:endParaRPr>
          </a:p>
          <a:p>
            <a:pPr algn="just"/>
            <a:endParaRPr lang="en-US" sz="1050" dirty="0" smtClean="0">
              <a:solidFill>
                <a:srgbClr val="231F20"/>
              </a:solidFill>
              <a:latin typeface="Arial Rounded MT Bold" panose="020F070403050403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en-US" sz="1600" dirty="0" smtClean="0">
                <a:solidFill>
                  <a:srgbClr val="663300"/>
                </a:solidFill>
                <a:latin typeface="Arial Rounded MT Bold" panose="020F0704030504030204" pitchFamily="34" charset="0"/>
              </a:rPr>
              <a:t>When deuterium </a:t>
            </a:r>
            <a:r>
              <a:rPr lang="en-US" sz="1600" dirty="0">
                <a:solidFill>
                  <a:srgbClr val="663300"/>
                </a:solidFill>
                <a:latin typeface="Arial Rounded MT Bold" panose="020F0704030504030204" pitchFamily="34" charset="0"/>
              </a:rPr>
              <a:t>gas </a:t>
            </a:r>
            <a:r>
              <a:rPr lang="en-US" sz="1600" dirty="0" smtClean="0">
                <a:solidFill>
                  <a:srgbClr val="663300"/>
                </a:solidFill>
                <a:latin typeface="Arial Rounded MT Bold" panose="020F0704030504030204" pitchFamily="34" charset="0"/>
              </a:rPr>
              <a:t>is </a:t>
            </a:r>
            <a:r>
              <a:rPr lang="en-US" sz="1600" dirty="0">
                <a:solidFill>
                  <a:srgbClr val="663300"/>
                </a:solidFill>
                <a:latin typeface="Arial Rounded MT Bold" panose="020F0704030504030204" pitchFamily="34" charset="0"/>
              </a:rPr>
              <a:t>heated to a high </a:t>
            </a:r>
            <a:r>
              <a:rPr lang="en-US" sz="1600" dirty="0" smtClean="0">
                <a:solidFill>
                  <a:srgbClr val="663300"/>
                </a:solidFill>
                <a:latin typeface="Arial Rounded MT Bold" panose="020F0704030504030204" pitchFamily="34" charset="0"/>
              </a:rPr>
              <a:t>temperature, the </a:t>
            </a:r>
            <a:r>
              <a:rPr lang="en-US" sz="1600" dirty="0">
                <a:solidFill>
                  <a:srgbClr val="663300"/>
                </a:solidFill>
                <a:latin typeface="Arial Rounded MT Bold" panose="020F0704030504030204" pitchFamily="34" charset="0"/>
              </a:rPr>
              <a:t>atoms become </a:t>
            </a:r>
            <a:r>
              <a:rPr lang="en-US" sz="1600" dirty="0" smtClean="0">
                <a:solidFill>
                  <a:srgbClr val="663300"/>
                </a:solidFill>
                <a:latin typeface="Arial Rounded MT Bold" panose="020F0704030504030204" pitchFamily="34" charset="0"/>
              </a:rPr>
              <a:t>ionized particles </a:t>
            </a:r>
            <a:r>
              <a:rPr lang="en-US" sz="1600" dirty="0" smtClean="0">
                <a:solidFill>
                  <a:srgbClr val="663300"/>
                </a:solidFill>
                <a:latin typeface="Arial Rounded MT Bold" panose="020F0704030504030204" pitchFamily="34" charset="0"/>
                <a:sym typeface="Wingdings" panose="05000000000000000000" pitchFamily="2" charset="2"/>
              </a:rPr>
              <a:t></a:t>
            </a:r>
            <a:r>
              <a:rPr lang="en-US" sz="1600" dirty="0" smtClean="0">
                <a:solidFill>
                  <a:srgbClr val="663300"/>
                </a:solidFill>
                <a:latin typeface="Arial Rounded MT Bold" panose="020F0704030504030204" pitchFamily="34" charset="0"/>
              </a:rPr>
              <a:t> called a </a:t>
            </a:r>
            <a:r>
              <a:rPr lang="en-US" sz="1600" i="1" dirty="0">
                <a:solidFill>
                  <a:srgbClr val="663300"/>
                </a:solidFill>
                <a:latin typeface="Arial Rounded MT Bold" panose="020F0704030504030204" pitchFamily="34" charset="0"/>
              </a:rPr>
              <a:t>plasma</a:t>
            </a:r>
            <a:r>
              <a:rPr lang="en-US" sz="1600" dirty="0" smtClean="0">
                <a:solidFill>
                  <a:srgbClr val="663300"/>
                </a:solidFill>
                <a:latin typeface="Arial Rounded MT Bold" panose="020F0704030504030204" pitchFamily="34" charset="0"/>
              </a:rPr>
              <a:t>.</a:t>
            </a:r>
          </a:p>
          <a:p>
            <a:pPr algn="just"/>
            <a:r>
              <a:rPr lang="en-US" sz="1600" dirty="0" smtClean="0">
                <a:solidFill>
                  <a:srgbClr val="663300"/>
                </a:solidFill>
                <a:latin typeface="Arial Rounded MT Bold" panose="020F0704030504030204" pitchFamily="34" charset="0"/>
              </a:rPr>
              <a:t> </a:t>
            </a: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1600" dirty="0" smtClean="0">
                <a:solidFill>
                  <a:srgbClr val="231F20"/>
                </a:solidFill>
                <a:latin typeface="Arial Rounded MT Bold" panose="020F0704030504030204" pitchFamily="34" charset="0"/>
              </a:rPr>
              <a:t>To increase the probability of collisions between the ions </a:t>
            </a:r>
            <a:r>
              <a:rPr lang="en-US" sz="1600" dirty="0" smtClean="0">
                <a:solidFill>
                  <a:srgbClr val="231F20"/>
                </a:solidFill>
                <a:latin typeface="Arial Rounded MT Bold" panose="020F0704030504030204" pitchFamily="34" charset="0"/>
                <a:sym typeface="Wingdings" panose="05000000000000000000" pitchFamily="2" charset="2"/>
              </a:rPr>
              <a:t> increase fusion</a:t>
            </a:r>
            <a:endParaRPr lang="en-US" sz="1600" dirty="0" smtClean="0">
              <a:solidFill>
                <a:srgbClr val="231F20"/>
              </a:solidFill>
              <a:latin typeface="Arial Rounded MT Bold" panose="020F0704030504030204" pitchFamily="34" charset="0"/>
            </a:endParaRPr>
          </a:p>
          <a:p>
            <a:pPr marL="800100" lvl="1" indent="-342900" algn="just">
              <a:lnSpc>
                <a:spcPct val="150000"/>
              </a:lnSpc>
              <a:buFont typeface="+mj-lt"/>
              <a:buAutoNum type="arabicParenR"/>
            </a:pPr>
            <a:r>
              <a:rPr lang="en-US" sz="1400" dirty="0" smtClean="0">
                <a:solidFill>
                  <a:srgbClr val="000099"/>
                </a:solidFill>
                <a:latin typeface="Arial Rounded MT Bold" panose="020F0704030504030204" pitchFamily="34" charset="0"/>
              </a:rPr>
              <a:t>a </a:t>
            </a:r>
            <a:r>
              <a:rPr lang="en-US" sz="1400" dirty="0">
                <a:solidFill>
                  <a:srgbClr val="000099"/>
                </a:solidFill>
                <a:latin typeface="Arial Rounded MT Bold" panose="020F0704030504030204" pitchFamily="34" charset="0"/>
              </a:rPr>
              <a:t>high density </a:t>
            </a:r>
            <a:r>
              <a:rPr lang="en-US" sz="1400" i="1" dirty="0" smtClean="0">
                <a:solidFill>
                  <a:srgbClr val="000099"/>
                </a:solidFill>
                <a:latin typeface="Arial Rounded MT Bold" panose="020F0704030504030204" pitchFamily="34" charset="0"/>
              </a:rPr>
              <a:t>n</a:t>
            </a:r>
            <a:r>
              <a:rPr lang="en-US" sz="1400" dirty="0" smtClean="0">
                <a:solidFill>
                  <a:srgbClr val="000099"/>
                </a:solidFill>
                <a:latin typeface="Arial Rounded MT Bold" panose="020F0704030504030204" pitchFamily="34" charset="0"/>
              </a:rPr>
              <a:t>, so </a:t>
            </a:r>
            <a:r>
              <a:rPr lang="en-US" sz="1400" dirty="0">
                <a:solidFill>
                  <a:srgbClr val="000099"/>
                </a:solidFill>
                <a:latin typeface="Arial Rounded MT Bold" panose="020F0704030504030204" pitchFamily="34" charset="0"/>
              </a:rPr>
              <a:t>that the particles have a high probability of collision</a:t>
            </a:r>
            <a:r>
              <a:rPr lang="en-US" sz="1400" dirty="0" smtClean="0">
                <a:solidFill>
                  <a:srgbClr val="000099"/>
                </a:solidFill>
                <a:latin typeface="Arial Rounded MT Bold" panose="020F0704030504030204" pitchFamily="34" charset="0"/>
              </a:rPr>
              <a:t>;</a:t>
            </a:r>
          </a:p>
          <a:p>
            <a:pPr marL="800100" lvl="1" indent="-342900" algn="just">
              <a:lnSpc>
                <a:spcPct val="150000"/>
              </a:lnSpc>
              <a:buFont typeface="+mj-lt"/>
              <a:buAutoNum type="arabicParenR"/>
            </a:pPr>
            <a:r>
              <a:rPr lang="en-US" sz="1400" dirty="0" smtClean="0">
                <a:solidFill>
                  <a:srgbClr val="000099"/>
                </a:solidFill>
                <a:latin typeface="Arial Rounded MT Bold" panose="020F0704030504030204" pitchFamily="34" charset="0"/>
              </a:rPr>
              <a:t> </a:t>
            </a:r>
            <a:r>
              <a:rPr lang="en-US" sz="1400" dirty="0">
                <a:solidFill>
                  <a:srgbClr val="000099"/>
                </a:solidFill>
                <a:latin typeface="Arial Rounded MT Bold" panose="020F0704030504030204" pitchFamily="34" charset="0"/>
              </a:rPr>
              <a:t>a high temperature </a:t>
            </a:r>
            <a:r>
              <a:rPr lang="en-US" sz="1400" dirty="0" smtClean="0">
                <a:solidFill>
                  <a:srgbClr val="000099"/>
                </a:solidFill>
                <a:latin typeface="Arial Rounded MT Bold" panose="020F0704030504030204" pitchFamily="34" charset="0"/>
              </a:rPr>
              <a:t>T ~ 10</a:t>
            </a:r>
            <a:r>
              <a:rPr lang="en-US" sz="1400" baseline="30000" dirty="0" smtClean="0">
                <a:solidFill>
                  <a:srgbClr val="000099"/>
                </a:solidFill>
                <a:latin typeface="Arial Rounded MT Bold" panose="020F0704030504030204" pitchFamily="34" charset="0"/>
              </a:rPr>
              <a:t>8 </a:t>
            </a:r>
            <a:r>
              <a:rPr lang="en-US" sz="1400" dirty="0">
                <a:solidFill>
                  <a:srgbClr val="000099"/>
                </a:solidFill>
                <a:latin typeface="Arial Rounded MT Bold" panose="020F0704030504030204" pitchFamily="34" charset="0"/>
              </a:rPr>
              <a:t>K, which increases the probability for the particles to </a:t>
            </a:r>
            <a:r>
              <a:rPr lang="en-US" sz="1400" dirty="0" smtClean="0">
                <a:solidFill>
                  <a:srgbClr val="000099"/>
                </a:solidFill>
                <a:latin typeface="Arial Rounded MT Bold" panose="020F0704030504030204" pitchFamily="34" charset="0"/>
              </a:rPr>
              <a:t>penetrate their </a:t>
            </a:r>
            <a:r>
              <a:rPr lang="en-US" sz="1400" dirty="0">
                <a:solidFill>
                  <a:srgbClr val="000099"/>
                </a:solidFill>
                <a:latin typeface="Arial Rounded MT Bold" panose="020F0704030504030204" pitchFamily="34" charset="0"/>
              </a:rPr>
              <a:t>mutual Coulomb </a:t>
            </a:r>
            <a:r>
              <a:rPr lang="en-US" sz="1400" dirty="0" smtClean="0">
                <a:solidFill>
                  <a:srgbClr val="000099"/>
                </a:solidFill>
                <a:latin typeface="Arial Rounded MT Bold" panose="020F0704030504030204" pitchFamily="34" charset="0"/>
              </a:rPr>
              <a:t>barrier</a:t>
            </a:r>
            <a:r>
              <a:rPr lang="en-US" sz="1400" dirty="0">
                <a:solidFill>
                  <a:srgbClr val="000099"/>
                </a:solidFill>
                <a:latin typeface="Arial Rounded MT Bold" panose="020F0704030504030204" pitchFamily="34" charset="0"/>
              </a:rPr>
              <a:t>.</a:t>
            </a:r>
            <a:endParaRPr lang="en-US" sz="1400" dirty="0" smtClean="0">
              <a:solidFill>
                <a:srgbClr val="000099"/>
              </a:solidFill>
              <a:latin typeface="Arial Rounded MT Bold" panose="020F0704030504030204" pitchFamily="34" charset="0"/>
            </a:endParaRPr>
          </a:p>
          <a:p>
            <a:pPr marL="800100" lvl="1" indent="-342900" algn="just">
              <a:lnSpc>
                <a:spcPct val="150000"/>
              </a:lnSpc>
              <a:buFont typeface="+mj-lt"/>
              <a:buAutoNum type="arabicParenR"/>
            </a:pPr>
            <a:r>
              <a:rPr lang="en-US" sz="1400" dirty="0" smtClean="0">
                <a:solidFill>
                  <a:srgbClr val="000099"/>
                </a:solidFill>
                <a:latin typeface="Arial Rounded MT Bold" panose="020F0704030504030204" pitchFamily="34" charset="0"/>
              </a:rPr>
              <a:t> </a:t>
            </a:r>
            <a:r>
              <a:rPr lang="en-US" sz="1400" dirty="0">
                <a:solidFill>
                  <a:srgbClr val="000099"/>
                </a:solidFill>
                <a:latin typeface="Arial Rounded MT Bold" panose="020F0704030504030204" pitchFamily="34" charset="0"/>
              </a:rPr>
              <a:t>a long confinement time </a:t>
            </a:r>
            <a:r>
              <a:rPr lang="en-US" sz="1400" i="1" dirty="0">
                <a:solidFill>
                  <a:srgbClr val="000099"/>
                </a:solidFill>
                <a:latin typeface="Arial Rounded MT Bold" panose="020F0704030504030204" pitchFamily="34" charset="0"/>
              </a:rPr>
              <a:t>τ </a:t>
            </a:r>
            <a:r>
              <a:rPr lang="en-US" sz="1400" dirty="0">
                <a:solidFill>
                  <a:srgbClr val="000099"/>
                </a:solidFill>
                <a:latin typeface="Arial Rounded MT Bold" panose="020F0704030504030204" pitchFamily="34" charset="0"/>
              </a:rPr>
              <a:t>, during </a:t>
            </a:r>
            <a:r>
              <a:rPr lang="en-US" sz="1400" dirty="0" smtClean="0">
                <a:solidFill>
                  <a:srgbClr val="000099"/>
                </a:solidFill>
                <a:latin typeface="Arial Rounded MT Bold" panose="020F0704030504030204" pitchFamily="34" charset="0"/>
              </a:rPr>
              <a:t>which the </a:t>
            </a:r>
            <a:r>
              <a:rPr lang="en-US" sz="1400" dirty="0">
                <a:solidFill>
                  <a:srgbClr val="000099"/>
                </a:solidFill>
                <a:latin typeface="Arial Rounded MT Bold" panose="020F0704030504030204" pitchFamily="34" charset="0"/>
              </a:rPr>
              <a:t>high temperature and density must be maintained.</a:t>
            </a:r>
            <a:endParaRPr lang="en-US" sz="1400" dirty="0" smtClean="0">
              <a:solidFill>
                <a:srgbClr val="000099"/>
              </a:solidFill>
              <a:latin typeface="Arial Rounded MT Bold" panose="020F070403050403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en-US" sz="1600" dirty="0">
              <a:solidFill>
                <a:srgbClr val="231F20"/>
              </a:solidFill>
              <a:latin typeface="Arial Rounded MT Bold" panose="020F070403050403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v"/>
            </a:pPr>
            <a:endParaRPr lang="en-US" sz="1600" dirty="0">
              <a:latin typeface="Arial Rounded MT Bold" panose="020F07040305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68272" y="5150518"/>
                <a:ext cx="8002387" cy="15222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 algn="just">
                  <a:lnSpc>
                    <a:spcPct val="150000"/>
                  </a:lnSpc>
                  <a:buFont typeface="Courier New" panose="02070309020205020404" pitchFamily="49" charset="0"/>
                  <a:buChar char="o"/>
                </a:pPr>
                <a:r>
                  <a:rPr lang="en-US" sz="1600" dirty="0" smtClean="0">
                    <a:solidFill>
                      <a:srgbClr val="660033"/>
                    </a:solidFill>
                    <a:latin typeface="Arial Rounded MT Bold" panose="020F0704030504030204" pitchFamily="34" charset="0"/>
                  </a:rPr>
                  <a:t>The </a:t>
                </a:r>
                <a:r>
                  <a:rPr lang="en-US" sz="1600" dirty="0">
                    <a:solidFill>
                      <a:srgbClr val="660033"/>
                    </a:solidFill>
                    <a:latin typeface="Arial Rounded MT Bold" panose="020F0704030504030204" pitchFamily="34" charset="0"/>
                  </a:rPr>
                  <a:t>power needed to heat the plasma (which is proportional to the density </a:t>
                </a:r>
                <a:r>
                  <a:rPr lang="en-US" sz="1600" i="1" dirty="0">
                    <a:solidFill>
                      <a:srgbClr val="660033"/>
                    </a:solidFill>
                    <a:latin typeface="Arial Rounded MT Bold" panose="020F0704030504030204" pitchFamily="34" charset="0"/>
                  </a:rPr>
                  <a:t>n</a:t>
                </a:r>
                <a:r>
                  <a:rPr lang="en-US" sz="1600" dirty="0">
                    <a:solidFill>
                      <a:srgbClr val="660033"/>
                    </a:solidFill>
                    <a:latin typeface="Arial Rounded MT Bold" panose="020F0704030504030204" pitchFamily="34" charset="0"/>
                  </a:rPr>
                  <a:t>) </a:t>
                </a:r>
                <a:endParaRPr lang="en-US" sz="1600" dirty="0" smtClean="0">
                  <a:solidFill>
                    <a:srgbClr val="660033"/>
                  </a:solidFill>
                  <a:latin typeface="Arial Rounded MT Bold" panose="020F0704030504030204" pitchFamily="34" charset="0"/>
                </a:endParaRPr>
              </a:p>
              <a:p>
                <a:pPr marL="285750" indent="-285750" algn="just">
                  <a:lnSpc>
                    <a:spcPct val="150000"/>
                  </a:lnSpc>
                  <a:buFont typeface="Courier New" panose="02070309020205020404" pitchFamily="49" charset="0"/>
                  <a:buChar char="o"/>
                </a:pPr>
                <a:r>
                  <a:rPr lang="en-US" sz="1600" dirty="0" smtClean="0">
                    <a:solidFill>
                      <a:srgbClr val="660033"/>
                    </a:solidFill>
                    <a:latin typeface="Arial Rounded MT Bold" panose="020F0704030504030204" pitchFamily="34" charset="0"/>
                  </a:rPr>
                  <a:t>the </a:t>
                </a:r>
                <a:r>
                  <a:rPr lang="en-US" sz="1600" dirty="0">
                    <a:solidFill>
                      <a:srgbClr val="660033"/>
                    </a:solidFill>
                    <a:latin typeface="Arial Rounded MT Bold" panose="020F0704030504030204" pitchFamily="34" charset="0"/>
                  </a:rPr>
                  <a:t>power derived from fusions in the plasma (which is proportional to </a:t>
                </a:r>
                <a:r>
                  <a:rPr lang="en-US" sz="1600" i="1" dirty="0">
                    <a:solidFill>
                      <a:srgbClr val="660033"/>
                    </a:solidFill>
                    <a:latin typeface="Arial Rounded MT Bold" panose="020F0704030504030204" pitchFamily="34" charset="0"/>
                  </a:rPr>
                  <a:t>n</a:t>
                </a:r>
                <a:r>
                  <a:rPr lang="en-US" sz="1600" baseline="30000" dirty="0">
                    <a:solidFill>
                      <a:srgbClr val="660033"/>
                    </a:solidFill>
                    <a:latin typeface="Arial Rounded MT Bold" panose="020F0704030504030204" pitchFamily="34" charset="0"/>
                  </a:rPr>
                  <a:t>2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solidFill>
                          <a:srgbClr val="660033"/>
                        </a:solidFill>
                        <a:latin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US" sz="1600" i="1" dirty="0">
                    <a:solidFill>
                      <a:srgbClr val="660033"/>
                    </a:solidFill>
                    <a:latin typeface="Arial Rounded MT Bold" panose="020F0704030504030204" pitchFamily="34" charset="0"/>
                  </a:rPr>
                  <a:t> </a:t>
                </a:r>
                <a:r>
                  <a:rPr lang="en-US" sz="1600" dirty="0" smtClean="0">
                    <a:solidFill>
                      <a:srgbClr val="660033"/>
                    </a:solidFill>
                    <a:latin typeface="Arial Rounded MT Bold" panose="020F0704030504030204" pitchFamily="34" charset="0"/>
                  </a:rPr>
                  <a:t>).</a:t>
                </a:r>
              </a:p>
              <a:p>
                <a:pPr marL="285750" indent="-285750" algn="just">
                  <a:lnSpc>
                    <a:spcPct val="150000"/>
                  </a:lnSpc>
                  <a:buFont typeface="Courier New" panose="02070309020205020404" pitchFamily="49" charset="0"/>
                  <a:buChar char="o"/>
                </a:pPr>
                <a:r>
                  <a:rPr lang="en-US" sz="1600" dirty="0" smtClean="0">
                    <a:solidFill>
                      <a:srgbClr val="660033"/>
                    </a:solidFill>
                    <a:latin typeface="Arial Rounded MT Bold" panose="020F0704030504030204" pitchFamily="34" charset="0"/>
                  </a:rPr>
                  <a:t> For the </a:t>
                </a:r>
                <a:r>
                  <a:rPr lang="en-US" sz="1600" dirty="0">
                    <a:solidFill>
                      <a:srgbClr val="660033"/>
                    </a:solidFill>
                    <a:latin typeface="Arial Rounded MT Bold" panose="020F0704030504030204" pitchFamily="34" charset="0"/>
                  </a:rPr>
                  <a:t>fusion power to exceed the input power</a:t>
                </a:r>
                <a:r>
                  <a:rPr lang="en-US" sz="1600" dirty="0" smtClean="0">
                    <a:solidFill>
                      <a:srgbClr val="660033"/>
                    </a:solidFill>
                    <a:latin typeface="Arial Rounded MT Bold" panose="020F070403050403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1600" i="1" dirty="0">
                        <a:solidFill>
                          <a:srgbClr val="660033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1600" i="1" dirty="0">
                        <a:solidFill>
                          <a:srgbClr val="660033"/>
                        </a:solidFill>
                        <a:latin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l-GR" sz="1600" i="1" dirty="0" smtClean="0">
                    <a:solidFill>
                      <a:srgbClr val="660033"/>
                    </a:solidFill>
                    <a:latin typeface="Lora"/>
                  </a:rPr>
                  <a:t> </a:t>
                </a:r>
                <a:r>
                  <a:rPr lang="el-GR" sz="1600" dirty="0">
                    <a:solidFill>
                      <a:srgbClr val="660033"/>
                    </a:solidFill>
                    <a:latin typeface="Lora"/>
                  </a:rPr>
                  <a:t>≥ 10</a:t>
                </a:r>
                <a:r>
                  <a:rPr lang="el-GR" sz="1600" baseline="30000" dirty="0">
                    <a:solidFill>
                      <a:srgbClr val="660033"/>
                    </a:solidFill>
                    <a:latin typeface="Lora"/>
                  </a:rPr>
                  <a:t>20</a:t>
                </a:r>
                <a:r>
                  <a:rPr lang="el-GR" sz="1600" dirty="0">
                    <a:solidFill>
                      <a:srgbClr val="660033"/>
                    </a:solidFill>
                    <a:latin typeface="Lora"/>
                  </a:rPr>
                  <a:t> </a:t>
                </a:r>
                <a:r>
                  <a:rPr lang="en-US" sz="1600" dirty="0">
                    <a:solidFill>
                      <a:srgbClr val="660033"/>
                    </a:solidFill>
                    <a:latin typeface="Arial Rounded MT Bold" panose="020F0704030504030204" pitchFamily="34" charset="0"/>
                  </a:rPr>
                  <a:t>s ·m</a:t>
                </a:r>
                <a:r>
                  <a:rPr lang="en-US" sz="1600" baseline="30000" dirty="0" smtClean="0">
                    <a:solidFill>
                      <a:srgbClr val="660033"/>
                    </a:solidFill>
                    <a:latin typeface="Arial Rounded MT Bold" panose="020F0704030504030204" pitchFamily="34" charset="0"/>
                  </a:rPr>
                  <a:t>−3</a:t>
                </a:r>
                <a:endParaRPr lang="en-US" sz="1600" baseline="30000" dirty="0">
                  <a:solidFill>
                    <a:srgbClr val="660033"/>
                  </a:solidFill>
                  <a:latin typeface="Arial Rounded MT Bold" panose="020F0704030504030204" pitchFamily="34" charset="0"/>
                </a:endParaRPr>
              </a:p>
              <a:p>
                <a:pPr marL="285750" indent="-285750" algn="just">
                  <a:lnSpc>
                    <a:spcPct val="150000"/>
                  </a:lnSpc>
                  <a:buFont typeface="Courier New" panose="02070309020205020404" pitchFamily="49" charset="0"/>
                  <a:buChar char="o"/>
                </a:pPr>
                <a:r>
                  <a:rPr lang="en-US" sz="1600" dirty="0" smtClean="0">
                    <a:solidFill>
                      <a:srgbClr val="660033"/>
                    </a:solidFill>
                    <a:latin typeface="Arial Rounded MT Bold" panose="020F0704030504030204" pitchFamily="34" charset="0"/>
                  </a:rPr>
                  <a:t>This </a:t>
                </a:r>
                <a:r>
                  <a:rPr lang="en-US" sz="1600" dirty="0">
                    <a:solidFill>
                      <a:srgbClr val="660033"/>
                    </a:solidFill>
                    <a:latin typeface="Arial Rounded MT Bold" panose="020F0704030504030204" pitchFamily="34" charset="0"/>
                  </a:rPr>
                  <a:t>is known as </a:t>
                </a:r>
                <a:r>
                  <a:rPr lang="en-US" sz="1600" i="1" u="sng" dirty="0">
                    <a:solidFill>
                      <a:srgbClr val="660033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Rounded MT Bold" panose="020F0704030504030204" pitchFamily="34" charset="0"/>
                  </a:rPr>
                  <a:t>Lawson’s criterion</a:t>
                </a:r>
                <a:r>
                  <a:rPr lang="en-US" sz="1600" dirty="0">
                    <a:solidFill>
                      <a:srgbClr val="660033"/>
                    </a:solidFill>
                    <a:latin typeface="Arial Rounded MT Bold" panose="020F0704030504030204" pitchFamily="34" charset="0"/>
                  </a:rPr>
                  <a:t>. </a:t>
                </a:r>
                <a:endParaRPr lang="en-US" sz="1600" dirty="0" smtClean="0">
                  <a:solidFill>
                    <a:srgbClr val="660033"/>
                  </a:solidFill>
                  <a:latin typeface="Arial Rounded MT Bold" panose="020F070403050403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272" y="5150518"/>
                <a:ext cx="8002387" cy="1522212"/>
              </a:xfrm>
              <a:prstGeom prst="rect">
                <a:avLst/>
              </a:prstGeom>
              <a:blipFill>
                <a:blip r:embed="rId3"/>
                <a:stretch>
                  <a:fillRect l="-305" b="-56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6202" y="3793932"/>
            <a:ext cx="2751016" cy="223219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133905" y="6228919"/>
            <a:ext cx="21547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solidFill>
                  <a:srgbClr val="202124"/>
                </a:solidFill>
                <a:latin typeface="Google Sans"/>
              </a:rPr>
              <a:t>k</a:t>
            </a:r>
            <a:r>
              <a:rPr lang="en-US" baseline="-25000" dirty="0" smtClean="0">
                <a:solidFill>
                  <a:srgbClr val="202124"/>
                </a:solidFill>
                <a:latin typeface="Google Sans"/>
              </a:rPr>
              <a:t>B</a:t>
            </a:r>
            <a:r>
              <a:rPr lang="en-US" dirty="0" smtClean="0">
                <a:solidFill>
                  <a:srgbClr val="202124"/>
                </a:solidFill>
                <a:latin typeface="Google Sans"/>
              </a:rPr>
              <a:t> =1.38× 10</a:t>
            </a:r>
            <a:r>
              <a:rPr lang="en-US" baseline="30000" dirty="0" smtClean="0">
                <a:solidFill>
                  <a:srgbClr val="202124"/>
                </a:solidFill>
                <a:latin typeface="Google Sans"/>
              </a:rPr>
              <a:t>-23 </a:t>
            </a:r>
            <a:r>
              <a:rPr lang="en-US" dirty="0" smtClean="0">
                <a:solidFill>
                  <a:srgbClr val="202124"/>
                </a:solidFill>
                <a:latin typeface="Google Sans"/>
              </a:rPr>
              <a:t>J/K</a:t>
            </a:r>
            <a:endParaRPr lang="en-US" dirty="0"/>
          </a:p>
        </p:txBody>
      </p:sp>
      <p:pic>
        <p:nvPicPr>
          <p:cNvPr id="3074" name="Picture 2" descr="Powerful Objects From Science Fiction - Goliath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4441" y="1123123"/>
            <a:ext cx="3506671" cy="2098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0" name="Ink 9"/>
              <p14:cNvContentPartPr/>
              <p14:nvPr/>
            </p14:nvContentPartPr>
            <p14:xfrm>
              <a:off x="560520" y="78840"/>
              <a:ext cx="10865880" cy="620640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50080" y="72360"/>
                <a:ext cx="10881000" cy="622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7" name="Ink 6"/>
              <p14:cNvContentPartPr/>
              <p14:nvPr/>
            </p14:nvContentPartPr>
            <p14:xfrm>
              <a:off x="5139360" y="5954400"/>
              <a:ext cx="1719000" cy="421200"/>
            </p14:xfrm>
          </p:contentPart>
        </mc:Choice>
        <mc:Fallback>
          <p:pic>
            <p:nvPicPr>
              <p:cNvPr id="7" name="Ink 6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128560" y="5945760"/>
                <a:ext cx="1741680" cy="440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54423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0" y="0"/>
            <a:ext cx="12143710" cy="532015"/>
          </a:xfrm>
          <a:prstGeom prst="roundRect">
            <a:avLst/>
          </a:prstGeom>
          <a:solidFill>
            <a:srgbClr val="66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 Rounded MT Bold" panose="020F0704030504030204" pitchFamily="34" charset="0"/>
              </a:rPr>
              <a:t>14.5 NUCLEAR </a:t>
            </a:r>
            <a:r>
              <a:rPr lang="en-US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 Rounded MT Bold" panose="020F0704030504030204" pitchFamily="34" charset="0"/>
              </a:rPr>
              <a:t>FUSION – </a:t>
            </a:r>
            <a:r>
              <a:rPr lang="en-US" sz="2400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Reactors </a:t>
            </a:r>
            <a:endParaRPr lang="en-US" sz="4000" dirty="0">
              <a:solidFill>
                <a:srgbClr val="FFFF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2408" y="532015"/>
            <a:ext cx="1170077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i="1" u="sng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Magnetic Confinement</a:t>
            </a:r>
            <a:endParaRPr lang="en-US" i="1" u="sng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just"/>
            <a:r>
              <a:rPr lang="en-US" sz="1600" dirty="0" smtClean="0">
                <a:solidFill>
                  <a:srgbClr val="663300"/>
                </a:solidFill>
                <a:latin typeface="Arial Rounded MT Bold" panose="020F0704030504030204" pitchFamily="34" charset="0"/>
              </a:rPr>
              <a:t>There </a:t>
            </a:r>
            <a:r>
              <a:rPr lang="en-US" sz="1600" dirty="0">
                <a:solidFill>
                  <a:srgbClr val="663300"/>
                </a:solidFill>
                <a:latin typeface="Arial Rounded MT Bold" panose="020F0704030504030204" pitchFamily="34" charset="0"/>
              </a:rPr>
              <a:t>are two contributions to </a:t>
            </a:r>
            <a:r>
              <a:rPr lang="en-US" sz="1600" dirty="0" smtClean="0">
                <a:solidFill>
                  <a:srgbClr val="663300"/>
                </a:solidFill>
                <a:latin typeface="Arial Rounded MT Bold" panose="020F0704030504030204" pitchFamily="34" charset="0"/>
              </a:rPr>
              <a:t>the magnetic </a:t>
            </a:r>
            <a:r>
              <a:rPr lang="en-US" sz="1600" dirty="0">
                <a:solidFill>
                  <a:srgbClr val="663300"/>
                </a:solidFill>
                <a:latin typeface="Arial Rounded MT Bold" panose="020F0704030504030204" pitchFamily="34" charset="0"/>
              </a:rPr>
              <a:t>field: One is along the toroid axis and another is around the axis. The</a:t>
            </a:r>
          </a:p>
          <a:p>
            <a:pPr algn="just"/>
            <a:r>
              <a:rPr lang="en-US" sz="1600" dirty="0">
                <a:solidFill>
                  <a:srgbClr val="663300"/>
                </a:solidFill>
                <a:latin typeface="Arial Rounded MT Bold" panose="020F0704030504030204" pitchFamily="34" charset="0"/>
              </a:rPr>
              <a:t>combination of these two fields </a:t>
            </a:r>
            <a:r>
              <a:rPr lang="en-US" sz="1600" dirty="0" smtClean="0">
                <a:solidFill>
                  <a:srgbClr val="663300"/>
                </a:solidFill>
                <a:latin typeface="Arial Rounded MT Bold" panose="020F0704030504030204" pitchFamily="34" charset="0"/>
              </a:rPr>
              <a:t>gives </a:t>
            </a:r>
            <a:r>
              <a:rPr lang="en-US" sz="1600" dirty="0">
                <a:solidFill>
                  <a:srgbClr val="663300"/>
                </a:solidFill>
                <a:latin typeface="Arial Rounded MT Bold" panose="020F0704030504030204" pitchFamily="34" charset="0"/>
              </a:rPr>
              <a:t>a helical field along the toroid axis, </a:t>
            </a:r>
            <a:r>
              <a:rPr lang="en-US" sz="1600" dirty="0" smtClean="0">
                <a:solidFill>
                  <a:srgbClr val="663300"/>
                </a:solidFill>
                <a:latin typeface="Arial Rounded MT Bold" panose="020F0704030504030204" pitchFamily="34" charset="0"/>
              </a:rPr>
              <a:t>and the </a:t>
            </a:r>
            <a:r>
              <a:rPr lang="en-US" sz="1600" dirty="0">
                <a:solidFill>
                  <a:srgbClr val="663300"/>
                </a:solidFill>
                <a:latin typeface="Arial Rounded MT Bold" panose="020F0704030504030204" pitchFamily="34" charset="0"/>
              </a:rPr>
              <a:t>charged particles are confined as they spiral about the field lines. This type </a:t>
            </a:r>
            <a:r>
              <a:rPr lang="en-US" sz="1600" dirty="0" smtClean="0">
                <a:solidFill>
                  <a:srgbClr val="663300"/>
                </a:solidFill>
                <a:latin typeface="Arial Rounded MT Bold" panose="020F0704030504030204" pitchFamily="34" charset="0"/>
              </a:rPr>
              <a:t>of device </a:t>
            </a:r>
            <a:r>
              <a:rPr lang="en-US" sz="1600" dirty="0">
                <a:solidFill>
                  <a:srgbClr val="663300"/>
                </a:solidFill>
                <a:latin typeface="Arial Rounded MT Bold" panose="020F0704030504030204" pitchFamily="34" charset="0"/>
              </a:rPr>
              <a:t>is a called a </a:t>
            </a:r>
            <a:r>
              <a:rPr lang="en-US" sz="1600" i="1" u="sng" dirty="0" smtClean="0">
                <a:solidFill>
                  <a:srgbClr val="663300"/>
                </a:solidFill>
                <a:latin typeface="Arial Rounded MT Bold" panose="020F0704030504030204" pitchFamily="34" charset="0"/>
              </a:rPr>
              <a:t>tokamak</a:t>
            </a:r>
            <a:r>
              <a:rPr lang="en-US" sz="1600" i="1" dirty="0" smtClean="0">
                <a:solidFill>
                  <a:srgbClr val="663300"/>
                </a:solidFill>
                <a:latin typeface="Arial Rounded MT Bold" panose="020F0704030504030204" pitchFamily="34" charset="0"/>
              </a:rPr>
              <a:t>.</a:t>
            </a:r>
            <a:endParaRPr lang="en-US" sz="1600" i="1" dirty="0">
              <a:solidFill>
                <a:srgbClr val="6633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9876" y="2801109"/>
            <a:ext cx="5266366" cy="36744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82408" y="1614774"/>
                <a:ext cx="11622646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1600" i="1" u="sng" dirty="0" smtClean="0">
                    <a:solidFill>
                      <a:srgbClr val="00009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NewRomanPS"/>
                  </a:rPr>
                  <a:t>Tokamak Fusion Test Reactor </a:t>
                </a:r>
                <a:r>
                  <a:rPr lang="en-US" sz="1600" dirty="0">
                    <a:solidFill>
                      <a:srgbClr val="000099"/>
                    </a:solidFill>
                    <a:latin typeface="TimesNewRomanPS"/>
                  </a:rPr>
                  <a:t>at Princeton University, which operated </a:t>
                </a:r>
                <a:r>
                  <a:rPr lang="en-US" sz="1600" dirty="0" smtClean="0">
                    <a:solidFill>
                      <a:srgbClr val="000099"/>
                    </a:solidFill>
                    <a:latin typeface="TimesNewRomanPS"/>
                  </a:rPr>
                  <a:t>from 1982 </a:t>
                </a:r>
                <a:r>
                  <a:rPr lang="en-US" sz="1600" dirty="0">
                    <a:solidFill>
                      <a:srgbClr val="000099"/>
                    </a:solidFill>
                    <a:latin typeface="TimesNewRomanPS"/>
                  </a:rPr>
                  <a:t>to 1997 and achieved an ion temperature of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solidFill>
                          <a:srgbClr val="000099"/>
                        </a:solidFill>
                        <a:latin typeface="Cambria Math" panose="02040503050406030204" pitchFamily="18" charset="0"/>
                      </a:rPr>
                      <m:t>5.1×10</m:t>
                    </m:r>
                    <m:r>
                      <a:rPr lang="en-US" sz="1600" i="1" baseline="30000" dirty="0" smtClean="0">
                        <a:solidFill>
                          <a:srgbClr val="000099"/>
                        </a:solidFill>
                        <a:latin typeface="Cambria Math" panose="02040503050406030204" pitchFamily="18" charset="0"/>
                      </a:rPr>
                      <m:t>8</m:t>
                    </m:r>
                  </m:oMath>
                </a14:m>
                <a:r>
                  <a:rPr lang="en-US" sz="700" dirty="0" smtClean="0">
                    <a:solidFill>
                      <a:srgbClr val="000099"/>
                    </a:solidFill>
                    <a:latin typeface="TimesNewRomanPS"/>
                  </a:rPr>
                  <a:t> </a:t>
                </a:r>
                <a:r>
                  <a:rPr lang="en-US" sz="1600" dirty="0">
                    <a:solidFill>
                      <a:srgbClr val="000099"/>
                    </a:solidFill>
                    <a:latin typeface="TimesNewRomanPS"/>
                  </a:rPr>
                  <a:t>K and a fusion </a:t>
                </a:r>
                <a:r>
                  <a:rPr lang="en-US" sz="1600" dirty="0" smtClean="0">
                    <a:solidFill>
                      <a:srgbClr val="000099"/>
                    </a:solidFill>
                    <a:latin typeface="TimesNewRomanPS"/>
                  </a:rPr>
                  <a:t>power level </a:t>
                </a:r>
                <a:r>
                  <a:rPr lang="en-US" sz="1600" dirty="0">
                    <a:solidFill>
                      <a:srgbClr val="000099"/>
                    </a:solidFill>
                    <a:latin typeface="TimesNewRomanPS"/>
                  </a:rPr>
                  <a:t>of 10.7 MW. This device came very close to reaching Lawson’s </a:t>
                </a:r>
                <a:r>
                  <a:rPr lang="en-US" sz="1600" dirty="0" smtClean="0">
                    <a:solidFill>
                      <a:srgbClr val="000099"/>
                    </a:solidFill>
                    <a:latin typeface="TimesNewRomanPS"/>
                  </a:rPr>
                  <a:t>criterion with </a:t>
                </a:r>
                <a:r>
                  <a:rPr lang="en-US" sz="1600" dirty="0">
                    <a:solidFill>
                      <a:srgbClr val="000099"/>
                    </a:solidFill>
                    <a:latin typeface="TimesNewRomanPS"/>
                  </a:rPr>
                  <a:t>a plasma density of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solidFill>
                          <a:srgbClr val="000099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1600" i="1" dirty="0" smtClean="0">
                        <a:solidFill>
                          <a:srgbClr val="000099"/>
                        </a:solidFill>
                        <a:latin typeface="Cambria Math" panose="02040503050406030204" pitchFamily="18" charset="0"/>
                      </a:rPr>
                      <m:t> = </m:t>
                    </m:r>
                    <m:sSup>
                      <m:sSupPr>
                        <m:ctrlPr>
                          <a:rPr lang="en-US" sz="1600" b="0" i="1" dirty="0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 dirty="0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600" b="0" i="1" dirty="0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</a:rPr>
                          <m:t>20</m:t>
                        </m:r>
                      </m:sup>
                    </m:sSup>
                    <m:r>
                      <a:rPr lang="en-US" sz="700" i="1" dirty="0">
                        <a:solidFill>
                          <a:srgbClr val="000099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dirty="0" smtClean="0">
                    <a:solidFill>
                      <a:srgbClr val="000099"/>
                    </a:solidFill>
                    <a:latin typeface="TimesNewRomanPS"/>
                  </a:rPr>
                  <a:t>particles/m</a:t>
                </a:r>
                <a:r>
                  <a:rPr lang="en-US" sz="1600" baseline="30000" dirty="0" smtClean="0">
                    <a:solidFill>
                      <a:srgbClr val="000099"/>
                    </a:solidFill>
                    <a:latin typeface="TimesNewRomanPS"/>
                  </a:rPr>
                  <a:t>3</a:t>
                </a:r>
                <a:r>
                  <a:rPr lang="en-US" sz="700" dirty="0" smtClean="0">
                    <a:solidFill>
                      <a:srgbClr val="000099"/>
                    </a:solidFill>
                    <a:latin typeface="TimesNewRomanPS"/>
                  </a:rPr>
                  <a:t> </a:t>
                </a:r>
                <a:r>
                  <a:rPr lang="en-US" sz="1600" dirty="0">
                    <a:solidFill>
                      <a:srgbClr val="000099"/>
                    </a:solidFill>
                    <a:latin typeface="TimesNewRomanPS"/>
                  </a:rPr>
                  <a:t>(five orders of magnitude </a:t>
                </a:r>
                <a:r>
                  <a:rPr lang="en-US" sz="1600" dirty="0" smtClean="0">
                    <a:solidFill>
                      <a:srgbClr val="000099"/>
                    </a:solidFill>
                    <a:latin typeface="TimesNewRomanPS"/>
                  </a:rPr>
                  <a:t>smaller than </a:t>
                </a:r>
                <a:r>
                  <a:rPr lang="en-US" sz="1600" dirty="0">
                    <a:solidFill>
                      <a:srgbClr val="000099"/>
                    </a:solidFill>
                    <a:latin typeface="TimesNewRomanPS"/>
                  </a:rPr>
                  <a:t>an ordinary gas) and a confinement time of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solidFill>
                          <a:srgbClr val="000099"/>
                        </a:solidFill>
                        <a:latin typeface="Cambria Math" panose="02040503050406030204" pitchFamily="18" charset="0"/>
                      </a:rPr>
                      <m:t>𝜏</m:t>
                    </m:r>
                    <m:r>
                      <a:rPr lang="en-US" sz="1600" i="1" dirty="0" smtClean="0">
                        <a:solidFill>
                          <a:srgbClr val="000099"/>
                        </a:solidFill>
                        <a:latin typeface="Cambria Math" panose="02040503050406030204" pitchFamily="18" charset="0"/>
                      </a:rPr>
                      <m:t> = 0.2 </m:t>
                    </m:r>
                  </m:oMath>
                </a14:m>
                <a:r>
                  <a:rPr lang="en-US" sz="1600" dirty="0">
                    <a:solidFill>
                      <a:srgbClr val="000099"/>
                    </a:solidFill>
                    <a:latin typeface="TimesNewRomanPS"/>
                  </a:rPr>
                  <a:t>s.</a:t>
                </a:r>
                <a:endParaRPr lang="en-US" sz="1600" dirty="0">
                  <a:solidFill>
                    <a:srgbClr val="000099"/>
                  </a:solidFill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408" y="1614774"/>
                <a:ext cx="11622646" cy="830997"/>
              </a:xfrm>
              <a:prstGeom prst="rect">
                <a:avLst/>
              </a:prstGeom>
              <a:blipFill>
                <a:blip r:embed="rId3"/>
                <a:stretch>
                  <a:fillRect l="-315" t="-2941" r="-262" b="-80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/>
          <p:cNvSpPr/>
          <p:nvPr/>
        </p:nvSpPr>
        <p:spPr>
          <a:xfrm>
            <a:off x="7377556" y="6475551"/>
            <a:ext cx="42707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99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https://www.iter.org/proj/inafewlines</a:t>
            </a:r>
          </a:p>
        </p:txBody>
      </p:sp>
      <p:pic>
        <p:nvPicPr>
          <p:cNvPr id="8" name="Picture 2" descr="Nuclear Energy Fusion GIF by MIT - Find &amp; Share on GIPH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58" y="4636526"/>
            <a:ext cx="3949285" cy="2221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ere's What Actually Happens in a Nuclear Fusion Reacto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079" y="2508514"/>
            <a:ext cx="4023764" cy="2011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 2"/>
              <p14:cNvContentPartPr/>
              <p14:nvPr/>
            </p14:nvContentPartPr>
            <p14:xfrm>
              <a:off x="259920" y="1361160"/>
              <a:ext cx="11282400" cy="529128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52360" y="1352160"/>
                <a:ext cx="11300040" cy="5310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74653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espite Big Breakthroughs Fusion Power Plants are Still Decades Away | Grit  Daily News Fusion Reacto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769" y="2635515"/>
            <a:ext cx="5617152" cy="374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0" y="0"/>
            <a:ext cx="12143710" cy="532015"/>
          </a:xfrm>
          <a:prstGeom prst="roundRect">
            <a:avLst/>
          </a:prstGeom>
          <a:solidFill>
            <a:srgbClr val="66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 Rounded MT Bold" panose="020F0704030504030204" pitchFamily="34" charset="0"/>
              </a:rPr>
              <a:t>14.5 NUCLEAR </a:t>
            </a:r>
            <a:r>
              <a:rPr lang="en-US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 Rounded MT Bold" panose="020F0704030504030204" pitchFamily="34" charset="0"/>
              </a:rPr>
              <a:t>FUSION – </a:t>
            </a:r>
            <a:r>
              <a:rPr lang="en-US" sz="2400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Reactors </a:t>
            </a:r>
            <a:endParaRPr lang="en-US" sz="4000" dirty="0">
              <a:solidFill>
                <a:srgbClr val="FFFF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261847" y="6488668"/>
            <a:ext cx="5698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https://www.youtube.com/watch?v=vPS-epGPJmg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34470" y="604696"/>
                <a:ext cx="11596864" cy="19236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 algn="just">
                  <a:buFont typeface="Wingdings" panose="05000000000000000000" pitchFamily="2" charset="2"/>
                  <a:buChar char="q"/>
                </a:pPr>
                <a:r>
                  <a:rPr lang="en-US" sz="1600" dirty="0" smtClean="0">
                    <a:solidFill>
                      <a:srgbClr val="003366"/>
                    </a:solidFill>
                    <a:latin typeface="Georgia" panose="02040502050405020303" pitchFamily="18" charset="0"/>
                  </a:rPr>
                  <a:t>The development of magnetic confinement devices has produced a steady march </a:t>
                </a:r>
                <a:r>
                  <a:rPr lang="en-US" sz="1600" dirty="0">
                    <a:solidFill>
                      <a:srgbClr val="003366"/>
                    </a:solidFill>
                    <a:latin typeface="Georgia" panose="02040502050405020303" pitchFamily="18" charset="0"/>
                  </a:rPr>
                  <a:t>toward achieving a self-sustaining fusion reactor by increasing the </a:t>
                </a:r>
                <a:r>
                  <a:rPr lang="en-US" sz="1600" dirty="0" smtClean="0">
                    <a:solidFill>
                      <a:srgbClr val="003366"/>
                    </a:solidFill>
                    <a:latin typeface="Georgia" panose="02040502050405020303" pitchFamily="18" charset="0"/>
                  </a:rPr>
                  <a:t>values of </a:t>
                </a:r>
                <a:r>
                  <a:rPr lang="en-US" sz="1600" dirty="0">
                    <a:solidFill>
                      <a:srgbClr val="003366"/>
                    </a:solidFill>
                    <a:latin typeface="Georgia" panose="02040502050405020303" pitchFamily="18" charset="0"/>
                  </a:rPr>
                  <a:t>both Lawson’s parameter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solidFill>
                          <a:srgbClr val="003366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1600" i="1" dirty="0" smtClean="0">
                        <a:solidFill>
                          <a:srgbClr val="003366"/>
                        </a:solidFill>
                        <a:latin typeface="Cambria Math" panose="02040503050406030204" pitchFamily="18" charset="0"/>
                      </a:rPr>
                      <m:t>𝜏</m:t>
                    </m:r>
                  </m:oMath>
                </a14:m>
                <a:r>
                  <a:rPr lang="en-US" sz="1600" dirty="0">
                    <a:solidFill>
                      <a:srgbClr val="003366"/>
                    </a:solidFill>
                    <a:latin typeface="Georgia" panose="02040502050405020303" pitchFamily="18" charset="0"/>
                  </a:rPr>
                  <a:t> and the </a:t>
                </a:r>
                <a:r>
                  <a:rPr lang="en-US" sz="1600" dirty="0" smtClean="0">
                    <a:solidFill>
                      <a:srgbClr val="003366"/>
                    </a:solidFill>
                    <a:latin typeface="Georgia" panose="02040502050405020303" pitchFamily="18" charset="0"/>
                  </a:rPr>
                  <a:t>temperature.</a:t>
                </a:r>
              </a:p>
              <a:p>
                <a:pPr marL="285750" indent="-285750" algn="just">
                  <a:buFont typeface="Wingdings" panose="05000000000000000000" pitchFamily="2" charset="2"/>
                  <a:buChar char="q"/>
                </a:pPr>
                <a:endParaRPr lang="en-US" sz="1050" dirty="0">
                  <a:latin typeface="Georgia" panose="02040502050405020303" pitchFamily="18" charset="0"/>
                </a:endParaRPr>
              </a:p>
              <a:p>
                <a:pPr marL="285750" indent="-285750" algn="just">
                  <a:buFont typeface="Wingdings" panose="05000000000000000000" pitchFamily="2" charset="2"/>
                  <a:buChar char="q"/>
                </a:pPr>
                <a:r>
                  <a:rPr lang="en-US" sz="1600" dirty="0">
                    <a:solidFill>
                      <a:srgbClr val="660033"/>
                    </a:solidFill>
                    <a:latin typeface="Georgia" panose="02040502050405020303" pitchFamily="18" charset="0"/>
                  </a:rPr>
                  <a:t>Devices have closely approached “</a:t>
                </a:r>
                <a:r>
                  <a:rPr lang="en-US" sz="1600" b="1" i="1" u="sng" dirty="0">
                    <a:solidFill>
                      <a:srgbClr val="660033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Georgia" panose="02040502050405020303" pitchFamily="18" charset="0"/>
                  </a:rPr>
                  <a:t>breakeven</a:t>
                </a:r>
                <a:r>
                  <a:rPr lang="en-US" sz="1600" dirty="0">
                    <a:solidFill>
                      <a:srgbClr val="660033"/>
                    </a:solidFill>
                    <a:latin typeface="Georgia" panose="02040502050405020303" pitchFamily="18" charset="0"/>
                  </a:rPr>
                  <a:t>,” where the power produced </a:t>
                </a:r>
                <a:r>
                  <a:rPr lang="en-US" sz="1600" dirty="0" smtClean="0">
                    <a:solidFill>
                      <a:srgbClr val="660033"/>
                    </a:solidFill>
                    <a:latin typeface="Georgia" panose="02040502050405020303" pitchFamily="18" charset="0"/>
                  </a:rPr>
                  <a:t>by fusion </a:t>
                </a:r>
                <a:r>
                  <a:rPr lang="en-US" sz="1600" dirty="0">
                    <a:solidFill>
                      <a:srgbClr val="660033"/>
                    </a:solidFill>
                    <a:latin typeface="Georgia" panose="02040502050405020303" pitchFamily="18" charset="0"/>
                  </a:rPr>
                  <a:t>reactions equals the power necessary to heat the plasma. </a:t>
                </a:r>
                <a:endParaRPr lang="en-US" sz="1600" dirty="0" smtClean="0">
                  <a:solidFill>
                    <a:srgbClr val="660033"/>
                  </a:solidFill>
                  <a:latin typeface="Georgia" panose="02040502050405020303" pitchFamily="18" charset="0"/>
                </a:endParaRPr>
              </a:p>
              <a:p>
                <a:pPr marL="285750" indent="-285750" algn="just">
                  <a:buFont typeface="Wingdings" panose="05000000000000000000" pitchFamily="2" charset="2"/>
                  <a:buChar char="q"/>
                </a:pPr>
                <a:endParaRPr lang="en-US" sz="1100" dirty="0" smtClean="0">
                  <a:solidFill>
                    <a:srgbClr val="000066"/>
                  </a:solidFill>
                  <a:latin typeface="Georgia" panose="02040502050405020303" pitchFamily="18" charset="0"/>
                </a:endParaRPr>
              </a:p>
              <a:p>
                <a:pPr marL="285750" indent="-285750" algn="just">
                  <a:buFont typeface="Wingdings" panose="05000000000000000000" pitchFamily="2" charset="2"/>
                  <a:buChar char="q"/>
                </a:pPr>
                <a:r>
                  <a:rPr lang="en-US" sz="1600" dirty="0" smtClean="0">
                    <a:solidFill>
                      <a:srgbClr val="000066"/>
                    </a:solidFill>
                    <a:latin typeface="Georgia" panose="02040502050405020303" pitchFamily="18" charset="0"/>
                  </a:rPr>
                  <a:t>A </a:t>
                </a:r>
                <a:r>
                  <a:rPr lang="en-US" sz="1600" dirty="0">
                    <a:solidFill>
                      <a:srgbClr val="000066"/>
                    </a:solidFill>
                    <a:latin typeface="Georgia" panose="02040502050405020303" pitchFamily="18" charset="0"/>
                  </a:rPr>
                  <a:t>true </a:t>
                </a:r>
                <a:r>
                  <a:rPr lang="en-US" sz="1600" dirty="0" smtClean="0">
                    <a:solidFill>
                      <a:srgbClr val="000066"/>
                    </a:solidFill>
                    <a:latin typeface="Georgia" panose="02040502050405020303" pitchFamily="18" charset="0"/>
                  </a:rPr>
                  <a:t>self-sustaining reactor </a:t>
                </a:r>
                <a:r>
                  <a:rPr lang="en-US" sz="1600" dirty="0">
                    <a:solidFill>
                      <a:srgbClr val="000066"/>
                    </a:solidFill>
                    <a:latin typeface="Georgia" panose="02040502050405020303" pitchFamily="18" charset="0"/>
                  </a:rPr>
                  <a:t>requires the attainment of “</a:t>
                </a:r>
                <a:r>
                  <a:rPr lang="en-US" sz="1600" b="1" i="1" u="sng" dirty="0">
                    <a:solidFill>
                      <a:srgbClr val="00006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Georgia" panose="02040502050405020303" pitchFamily="18" charset="0"/>
                  </a:rPr>
                  <a:t>ignition</a:t>
                </a:r>
                <a:r>
                  <a:rPr lang="en-US" sz="1600" dirty="0">
                    <a:solidFill>
                      <a:srgbClr val="000066"/>
                    </a:solidFill>
                    <a:latin typeface="Georgia" panose="02040502050405020303" pitchFamily="18" charset="0"/>
                  </a:rPr>
                  <a:t>,” where the power </a:t>
                </a:r>
                <a:r>
                  <a:rPr lang="en-US" sz="1600" dirty="0" smtClean="0">
                    <a:solidFill>
                      <a:srgbClr val="000066"/>
                    </a:solidFill>
                    <a:latin typeface="Georgia" panose="02040502050405020303" pitchFamily="18" charset="0"/>
                  </a:rPr>
                  <a:t>produced by </a:t>
                </a:r>
                <a:r>
                  <a:rPr lang="en-US" sz="1600" dirty="0">
                    <a:solidFill>
                      <a:srgbClr val="000066"/>
                    </a:solidFill>
                    <a:latin typeface="Georgia" panose="02040502050405020303" pitchFamily="18" charset="0"/>
                  </a:rPr>
                  <a:t>fusion reactions can maintain the reactor with no external source of energy.</a:t>
                </a: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470" y="604696"/>
                <a:ext cx="11596864" cy="1923604"/>
              </a:xfrm>
              <a:prstGeom prst="rect">
                <a:avLst/>
              </a:prstGeom>
              <a:blipFill>
                <a:blip r:embed="rId3"/>
                <a:stretch>
                  <a:fillRect l="-210" t="-949" r="-315" b="-18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30" name="Picture 6" descr="Stellarator Is Germany's Devilishly Complex Nuclear Fusion | Hackaday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8" y="2812774"/>
            <a:ext cx="6024139" cy="3388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Ink 6"/>
              <p14:cNvContentPartPr/>
              <p14:nvPr/>
            </p14:nvContentPartPr>
            <p14:xfrm>
              <a:off x="551880" y="1219680"/>
              <a:ext cx="10656360" cy="423072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40720" y="1209240"/>
                <a:ext cx="10672560" cy="4250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40122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0" y="0"/>
            <a:ext cx="12192000" cy="532015"/>
          </a:xfrm>
          <a:prstGeom prst="roundRect">
            <a:avLst/>
          </a:prstGeom>
          <a:solidFill>
            <a:srgbClr val="66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 Rounded MT Bold" panose="020F0704030504030204" pitchFamily="34" charset="0"/>
              </a:rPr>
              <a:t>14.5 NUCLEAR </a:t>
            </a:r>
            <a:r>
              <a:rPr lang="en-US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 Rounded MT Bold" panose="020F0704030504030204" pitchFamily="34" charset="0"/>
              </a:rPr>
              <a:t>FUSION – </a:t>
            </a:r>
            <a:r>
              <a:rPr lang="en-US" sz="2400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Reactors </a:t>
            </a:r>
            <a:endParaRPr lang="en-US" sz="4000" dirty="0">
              <a:solidFill>
                <a:srgbClr val="FFFF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4470" y="604696"/>
            <a:ext cx="11802426" cy="3147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b="1" u="sng" dirty="0">
                <a:solidFill>
                  <a:srgbClr val="003366"/>
                </a:solidFill>
                <a:latin typeface="Arial Rounded MT Bold" panose="020F0704030504030204" pitchFamily="34" charset="0"/>
              </a:rPr>
              <a:t>Inertial confinement </a:t>
            </a:r>
            <a:endParaRPr lang="en-US" sz="1600" b="1" u="sng" dirty="0" smtClean="0">
              <a:solidFill>
                <a:srgbClr val="003366"/>
              </a:solidFill>
              <a:latin typeface="Arial Rounded MT Bold" panose="020F0704030504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1600" dirty="0" smtClean="0">
                <a:solidFill>
                  <a:srgbClr val="000066"/>
                </a:solidFill>
                <a:latin typeface="Arial Rounded MT Bold" panose="020F0704030504030204" pitchFamily="34" charset="0"/>
              </a:rPr>
              <a:t>Inertial </a:t>
            </a:r>
            <a:r>
              <a:rPr lang="en-US" sz="1600" dirty="0">
                <a:solidFill>
                  <a:srgbClr val="000066"/>
                </a:solidFill>
                <a:latin typeface="Arial Rounded MT Bold" panose="020F0704030504030204" pitchFamily="34" charset="0"/>
              </a:rPr>
              <a:t>confinement takes the opposite approach </a:t>
            </a:r>
            <a:r>
              <a:rPr lang="en-US" sz="1600" dirty="0" smtClean="0">
                <a:solidFill>
                  <a:srgbClr val="000066"/>
                </a:solidFill>
                <a:latin typeface="Arial Rounded MT Bold" panose="020F0704030504030204" pitchFamily="34" charset="0"/>
              </a:rPr>
              <a:t>by compressing </a:t>
            </a:r>
            <a:r>
              <a:rPr lang="en-US" sz="1600" dirty="0">
                <a:solidFill>
                  <a:srgbClr val="000066"/>
                </a:solidFill>
                <a:latin typeface="Arial Rounded MT Bold" panose="020F0704030504030204" pitchFamily="34" charset="0"/>
              </a:rPr>
              <a:t>the fuel to high densities for very short confinement times. </a:t>
            </a:r>
            <a:endParaRPr lang="en-US" sz="1600" dirty="0" smtClean="0">
              <a:solidFill>
                <a:srgbClr val="000066"/>
              </a:solidFill>
              <a:latin typeface="Arial Rounded MT Bold" panose="020F0704030504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endParaRPr lang="en-US" sz="1050" dirty="0" smtClean="0">
              <a:solidFill>
                <a:srgbClr val="003366"/>
              </a:solidFill>
              <a:latin typeface="Arial Rounded MT Bold" panose="020F0704030504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1600" dirty="0" smtClean="0">
                <a:solidFill>
                  <a:srgbClr val="000099"/>
                </a:solidFill>
                <a:latin typeface="Arial Rounded MT Bold" panose="020F0704030504030204" pitchFamily="34" charset="0"/>
              </a:rPr>
              <a:t>A small </a:t>
            </a:r>
            <a:r>
              <a:rPr lang="en-US" sz="1600" dirty="0">
                <a:solidFill>
                  <a:srgbClr val="000099"/>
                </a:solidFill>
                <a:latin typeface="Arial Rounded MT Bold" panose="020F0704030504030204" pitchFamily="34" charset="0"/>
              </a:rPr>
              <a:t>pellet of D-T fuel is </a:t>
            </a:r>
            <a:r>
              <a:rPr lang="en-US" sz="1600" dirty="0" smtClean="0">
                <a:solidFill>
                  <a:srgbClr val="000099"/>
                </a:solidFill>
                <a:latin typeface="Arial Rounded MT Bold" panose="020F0704030504030204" pitchFamily="34" charset="0"/>
              </a:rPr>
              <a:t>struck simultaneously </a:t>
            </a:r>
            <a:r>
              <a:rPr lang="en-US" sz="1600" dirty="0">
                <a:solidFill>
                  <a:srgbClr val="000099"/>
                </a:solidFill>
                <a:latin typeface="Arial Rounded MT Bold" panose="020F0704030504030204" pitchFamily="34" charset="0"/>
              </a:rPr>
              <a:t>from many directions by intense laser beams that first </a:t>
            </a:r>
            <a:r>
              <a:rPr lang="en-US" sz="1600" dirty="0" smtClean="0">
                <a:solidFill>
                  <a:srgbClr val="000099"/>
                </a:solidFill>
                <a:latin typeface="Arial Rounded MT Bold" panose="020F0704030504030204" pitchFamily="34" charset="0"/>
              </a:rPr>
              <a:t>vaporize the </a:t>
            </a:r>
            <a:r>
              <a:rPr lang="en-US" sz="1600" dirty="0">
                <a:solidFill>
                  <a:srgbClr val="000099"/>
                </a:solidFill>
                <a:latin typeface="Arial Rounded MT Bold" panose="020F0704030504030204" pitchFamily="34" charset="0"/>
              </a:rPr>
              <a:t>pellet and convert it to a plasma, and then heat and compress it to the </a:t>
            </a:r>
            <a:r>
              <a:rPr lang="en-US" sz="1600" dirty="0" smtClean="0">
                <a:solidFill>
                  <a:srgbClr val="000099"/>
                </a:solidFill>
                <a:latin typeface="Arial Rounded MT Bold" panose="020F0704030504030204" pitchFamily="34" charset="0"/>
              </a:rPr>
              <a:t>point at </a:t>
            </a:r>
            <a:r>
              <a:rPr lang="en-US" sz="1600" dirty="0">
                <a:solidFill>
                  <a:srgbClr val="000099"/>
                </a:solidFill>
                <a:latin typeface="Arial Rounded MT Bold" panose="020F0704030504030204" pitchFamily="34" charset="0"/>
              </a:rPr>
              <a:t>which fusion can occur. </a:t>
            </a:r>
            <a:endParaRPr lang="en-US" sz="1600" dirty="0" smtClean="0">
              <a:solidFill>
                <a:srgbClr val="000099"/>
              </a:solidFill>
              <a:latin typeface="Arial Rounded MT Bold" panose="020F0704030504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endParaRPr lang="en-US" sz="1050" dirty="0" smtClean="0">
              <a:solidFill>
                <a:srgbClr val="003366"/>
              </a:solidFill>
              <a:latin typeface="Arial Rounded MT Bold" panose="020F0704030504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1600" dirty="0" smtClean="0">
                <a:solidFill>
                  <a:srgbClr val="A50021"/>
                </a:solidFill>
                <a:latin typeface="Arial Rounded MT Bold" panose="020F0704030504030204" pitchFamily="34" charset="0"/>
              </a:rPr>
              <a:t>The </a:t>
            </a:r>
            <a:r>
              <a:rPr lang="en-US" sz="1600" dirty="0">
                <a:solidFill>
                  <a:srgbClr val="A50021"/>
                </a:solidFill>
                <a:latin typeface="Arial Rounded MT Bold" panose="020F0704030504030204" pitchFamily="34" charset="0"/>
              </a:rPr>
              <a:t>laser pulses are very short, typically lasting </a:t>
            </a:r>
            <a:r>
              <a:rPr lang="en-US" sz="1600" dirty="0" smtClean="0">
                <a:solidFill>
                  <a:srgbClr val="A50021"/>
                </a:solidFill>
                <a:latin typeface="Arial Rounded MT Bold" panose="020F0704030504030204" pitchFamily="34" charset="0"/>
              </a:rPr>
              <a:t>only about 1 ns</a:t>
            </a:r>
            <a:r>
              <a:rPr lang="en-US" sz="1600" dirty="0">
                <a:solidFill>
                  <a:srgbClr val="A50021"/>
                </a:solidFill>
                <a:latin typeface="Arial Rounded MT Bold" panose="020F0704030504030204" pitchFamily="34" charset="0"/>
              </a:rPr>
              <a:t>, and thus according to Lawson’s criterion the density must exceed </a:t>
            </a:r>
            <a:r>
              <a:rPr lang="en-US" sz="1600" dirty="0" smtClean="0">
                <a:solidFill>
                  <a:srgbClr val="A50021"/>
                </a:solidFill>
                <a:latin typeface="Arial Rounded MT Bold" panose="020F0704030504030204" pitchFamily="34" charset="0"/>
              </a:rPr>
              <a:t>10</a:t>
            </a:r>
            <a:r>
              <a:rPr lang="en-US" sz="1600" baseline="30000" dirty="0" smtClean="0">
                <a:solidFill>
                  <a:srgbClr val="A50021"/>
                </a:solidFill>
                <a:latin typeface="Arial Rounded MT Bold" panose="020F0704030504030204" pitchFamily="34" charset="0"/>
              </a:rPr>
              <a:t>29</a:t>
            </a:r>
            <a:r>
              <a:rPr lang="en-US" sz="1600" dirty="0" smtClean="0">
                <a:solidFill>
                  <a:srgbClr val="A50021"/>
                </a:solidFill>
                <a:latin typeface="Arial Rounded MT Bold" panose="020F0704030504030204" pitchFamily="34" charset="0"/>
              </a:rPr>
              <a:t> particles/m</a:t>
            </a:r>
            <a:r>
              <a:rPr lang="en-US" sz="1600" baseline="30000" dirty="0" smtClean="0">
                <a:solidFill>
                  <a:srgbClr val="A50021"/>
                </a:solidFill>
                <a:latin typeface="Arial Rounded MT Bold" panose="020F0704030504030204" pitchFamily="34" charset="0"/>
              </a:rPr>
              <a:t>3</a:t>
            </a:r>
            <a:r>
              <a:rPr lang="en-US" sz="1600" dirty="0">
                <a:solidFill>
                  <a:srgbClr val="A50021"/>
                </a:solidFill>
                <a:latin typeface="Arial Rounded MT Bold" panose="020F0704030504030204" pitchFamily="34" charset="0"/>
              </a:rPr>
              <a:t>. </a:t>
            </a:r>
            <a:endParaRPr lang="en-US" sz="1600" dirty="0" smtClean="0">
              <a:solidFill>
                <a:srgbClr val="A50021"/>
              </a:solidFill>
              <a:latin typeface="Arial Rounded MT Bold" panose="020F0704030504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endParaRPr lang="en-US" sz="1100" dirty="0" smtClean="0">
              <a:solidFill>
                <a:srgbClr val="003366"/>
              </a:solidFill>
              <a:latin typeface="Arial Rounded MT Bold" panose="020F0704030504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1600" dirty="0" smtClean="0">
                <a:solidFill>
                  <a:srgbClr val="003366"/>
                </a:solidFill>
                <a:latin typeface="Arial Rounded MT Bold" panose="020F0704030504030204" pitchFamily="34" charset="0"/>
              </a:rPr>
              <a:t>H</a:t>
            </a:r>
            <a:r>
              <a:rPr lang="en-US" sz="1600" dirty="0" smtClean="0">
                <a:solidFill>
                  <a:srgbClr val="660033"/>
                </a:solidFill>
                <a:latin typeface="Arial Rounded MT Bold" panose="020F0704030504030204" pitchFamily="34" charset="0"/>
              </a:rPr>
              <a:t>owever</a:t>
            </a:r>
            <a:r>
              <a:rPr lang="en-US" sz="1600" dirty="0">
                <a:solidFill>
                  <a:srgbClr val="660033"/>
                </a:solidFill>
                <a:latin typeface="Arial Rounded MT Bold" panose="020F0704030504030204" pitchFamily="34" charset="0"/>
              </a:rPr>
              <a:t>, because of inefficiencies of the lasers and other losses </a:t>
            </a:r>
            <a:r>
              <a:rPr lang="en-US" sz="1600" dirty="0" smtClean="0">
                <a:solidFill>
                  <a:srgbClr val="660033"/>
                </a:solidFill>
                <a:latin typeface="Arial Rounded MT Bold" panose="020F0704030504030204" pitchFamily="34" charset="0"/>
              </a:rPr>
              <a:t>a self-sustaining </a:t>
            </a:r>
            <a:r>
              <a:rPr lang="en-US" sz="1600" dirty="0">
                <a:solidFill>
                  <a:srgbClr val="660033"/>
                </a:solidFill>
                <a:latin typeface="Arial Rounded MT Bold" panose="020F0704030504030204" pitchFamily="34" charset="0"/>
              </a:rPr>
              <a:t>laser fusion reactor must exceed this minimum by perhaps </a:t>
            </a:r>
            <a:r>
              <a:rPr lang="en-US" sz="1600" dirty="0" smtClean="0">
                <a:solidFill>
                  <a:srgbClr val="660033"/>
                </a:solidFill>
                <a:latin typeface="Arial Rounded MT Bold" panose="020F0704030504030204" pitchFamily="34" charset="0"/>
              </a:rPr>
              <a:t>2–3 orders </a:t>
            </a:r>
            <a:r>
              <a:rPr lang="en-US" sz="1600" dirty="0">
                <a:solidFill>
                  <a:srgbClr val="660033"/>
                </a:solidFill>
                <a:latin typeface="Arial Rounded MT Bold" panose="020F0704030504030204" pitchFamily="34" charset="0"/>
              </a:rPr>
              <a:t>of magnitude. </a:t>
            </a:r>
            <a:endParaRPr lang="en-US" sz="1600" dirty="0" smtClean="0">
              <a:solidFill>
                <a:srgbClr val="660033"/>
              </a:solidFill>
              <a:latin typeface="Arial Rounded MT Bold" panose="020F0704030504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endParaRPr lang="en-US" sz="1600" dirty="0">
              <a:solidFill>
                <a:srgbClr val="000066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5" name="Picture 2" descr="ASP: National Academy Report on Inertial Fusion Energy Points a Way Forward  to Energy Security - American Security Projec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381" y="3543300"/>
            <a:ext cx="4329953" cy="321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In Livermore, Still Waiting on Nuclear Fusion | KQ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774" y="4073103"/>
            <a:ext cx="4335743" cy="2438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161" y="3897905"/>
            <a:ext cx="1836184" cy="278925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Ink 1"/>
              <p14:cNvContentPartPr/>
              <p14:nvPr/>
            </p14:nvContentPartPr>
            <p14:xfrm>
              <a:off x="904320" y="2139480"/>
              <a:ext cx="6180120" cy="297828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93880" y="2130120"/>
                <a:ext cx="6202080" cy="2996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00038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0" y="0"/>
            <a:ext cx="12192000" cy="532015"/>
          </a:xfrm>
          <a:prstGeom prst="roundRect">
            <a:avLst/>
          </a:prstGeom>
          <a:solidFill>
            <a:srgbClr val="66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 Rounded MT Bold" panose="020F0704030504030204" pitchFamily="34" charset="0"/>
              </a:rPr>
              <a:t>14.5 NUCLEAR </a:t>
            </a:r>
            <a:r>
              <a:rPr lang="en-US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 Rounded MT Bold" panose="020F0704030504030204" pitchFamily="34" charset="0"/>
              </a:rPr>
              <a:t>FUSION – </a:t>
            </a:r>
            <a:r>
              <a:rPr lang="en-US" sz="2400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Reactors </a:t>
            </a:r>
            <a:endParaRPr lang="en-US" sz="4000" dirty="0">
              <a:solidFill>
                <a:srgbClr val="FFFF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4470" y="604696"/>
            <a:ext cx="12009240" cy="3247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endParaRPr lang="en-US" sz="1600" dirty="0" smtClean="0">
              <a:solidFill>
                <a:srgbClr val="000066"/>
              </a:solidFill>
              <a:latin typeface="Arial Rounded MT Bold" panose="020F0704030504030204" pitchFamily="34" charset="0"/>
            </a:endParaRPr>
          </a:p>
          <a:p>
            <a:pPr algn="just"/>
            <a:r>
              <a:rPr lang="en-US" sz="1600" dirty="0">
                <a:solidFill>
                  <a:srgbClr val="000066"/>
                </a:solidFill>
                <a:latin typeface="Arial Rounded MT Bold" panose="020F0704030504030204" pitchFamily="34" charset="0"/>
              </a:rPr>
              <a:t>In the D–T fusion </a:t>
            </a:r>
            <a:r>
              <a:rPr lang="en-US" sz="1600" dirty="0" smtClean="0">
                <a:solidFill>
                  <a:srgbClr val="000066"/>
                </a:solidFill>
                <a:latin typeface="Arial Rounded MT Bold" panose="020F0704030504030204" pitchFamily="34" charset="0"/>
              </a:rPr>
              <a:t>reaction  </a:t>
            </a:r>
          </a:p>
          <a:p>
            <a:pPr algn="just"/>
            <a:endParaRPr lang="en-US" sz="1600" dirty="0">
              <a:solidFill>
                <a:srgbClr val="000066"/>
              </a:solidFill>
              <a:latin typeface="Arial Rounded MT Bold" panose="020F0704030504030204" pitchFamily="34" charset="0"/>
            </a:endParaRPr>
          </a:p>
          <a:p>
            <a:pPr marL="285750" indent="-285750" algn="just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CC0000"/>
                </a:solidFill>
                <a:latin typeface="Arial Rounded MT Bold" panose="020F0704030504030204" pitchFamily="34" charset="0"/>
              </a:rPr>
              <a:t>the alpha particle carries 20% of the energy and the neutron carries 80</a:t>
            </a:r>
            <a:r>
              <a:rPr lang="en-US" sz="1600" dirty="0" smtClean="0">
                <a:solidFill>
                  <a:srgbClr val="CC0000"/>
                </a:solidFill>
                <a:latin typeface="Arial Rounded MT Bold" panose="020F0704030504030204" pitchFamily="34" charset="0"/>
              </a:rPr>
              <a:t>%, or </a:t>
            </a:r>
            <a:r>
              <a:rPr lang="en-US" sz="1600" dirty="0">
                <a:solidFill>
                  <a:srgbClr val="CC0000"/>
                </a:solidFill>
                <a:latin typeface="Arial Rounded MT Bold" panose="020F0704030504030204" pitchFamily="34" charset="0"/>
              </a:rPr>
              <a:t>about 14 MeV. </a:t>
            </a:r>
            <a:endParaRPr lang="en-US" sz="1600" dirty="0" smtClean="0">
              <a:solidFill>
                <a:srgbClr val="CC0000"/>
              </a:solidFill>
              <a:latin typeface="Arial Rounded MT Bold" panose="020F0704030504030204" pitchFamily="34" charset="0"/>
            </a:endParaRPr>
          </a:p>
          <a:p>
            <a:pPr marL="285750" indent="-285750" algn="just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6600"/>
                </a:solidFill>
                <a:latin typeface="Arial Rounded MT Bold" panose="020F0704030504030204" pitchFamily="34" charset="0"/>
              </a:rPr>
              <a:t>Alphas are primarily absorbed in the plasma and produce additional plasma heating, </a:t>
            </a:r>
          </a:p>
          <a:p>
            <a:pPr marL="285750" indent="-285750" algn="just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9900CC"/>
                </a:solidFill>
                <a:latin typeface="Arial Rounded MT Bold" panose="020F0704030504030204" pitchFamily="34" charset="0"/>
              </a:rPr>
              <a:t>The 14-MeV neutrons pass through the plasma and must be absorbed in a surrounding blanket material to extract their large kinetic energy and generate electric power. </a:t>
            </a:r>
          </a:p>
          <a:p>
            <a:pPr marL="285750" indent="-285750" algn="just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33CC"/>
                </a:solidFill>
                <a:latin typeface="Arial Rounded MT Bold" panose="020F0704030504030204" pitchFamily="34" charset="0"/>
              </a:rPr>
              <a:t>A </a:t>
            </a:r>
            <a:r>
              <a:rPr lang="en-US" sz="1600" dirty="0">
                <a:solidFill>
                  <a:srgbClr val="0033CC"/>
                </a:solidFill>
                <a:latin typeface="Arial Rounded MT Bold" panose="020F0704030504030204" pitchFamily="34" charset="0"/>
              </a:rPr>
              <a:t>frequently proposed scheme is to use molten lithium metal </a:t>
            </a:r>
            <a:r>
              <a:rPr lang="en-US" sz="1600" dirty="0" smtClean="0">
                <a:solidFill>
                  <a:srgbClr val="0033CC"/>
                </a:solidFill>
                <a:latin typeface="Arial Rounded MT Bold" panose="020F0704030504030204" pitchFamily="34" charset="0"/>
              </a:rPr>
              <a:t>as neutron absorber and electricity producer.</a:t>
            </a:r>
          </a:p>
          <a:p>
            <a:pPr marL="285750" indent="-285750" algn="just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663300"/>
                </a:solidFill>
                <a:latin typeface="Arial Rounded MT Bold" panose="020F0704030504030204" pitchFamily="34" charset="0"/>
              </a:rPr>
              <a:t>Lithium </a:t>
            </a:r>
            <a:r>
              <a:rPr lang="en-US" sz="1600" dirty="0">
                <a:solidFill>
                  <a:srgbClr val="663300"/>
                </a:solidFill>
                <a:latin typeface="Arial Rounded MT Bold" panose="020F0704030504030204" pitchFamily="34" charset="0"/>
              </a:rPr>
              <a:t>about 1 m thick </a:t>
            </a:r>
            <a:r>
              <a:rPr lang="en-US" sz="1600" dirty="0" smtClean="0">
                <a:solidFill>
                  <a:srgbClr val="663300"/>
                </a:solidFill>
                <a:latin typeface="Arial Rounded MT Bold" panose="020F0704030504030204" pitchFamily="34" charset="0"/>
              </a:rPr>
              <a:t>would capture </a:t>
            </a:r>
            <a:r>
              <a:rPr lang="en-US" sz="1600" dirty="0">
                <a:solidFill>
                  <a:srgbClr val="663300"/>
                </a:solidFill>
                <a:latin typeface="Arial Rounded MT Bold" panose="020F0704030504030204" pitchFamily="34" charset="0"/>
              </a:rPr>
              <a:t>nearly 100% of the neutrons from the fusion of a small D–T </a:t>
            </a:r>
            <a:r>
              <a:rPr lang="en-US" sz="1600" dirty="0" smtClean="0">
                <a:solidFill>
                  <a:srgbClr val="663300"/>
                </a:solidFill>
                <a:latin typeface="Arial Rounded MT Bold" panose="020F0704030504030204" pitchFamily="34" charset="0"/>
              </a:rPr>
              <a:t>pellet</a:t>
            </a:r>
          </a:p>
          <a:p>
            <a:pPr algn="just"/>
            <a:endParaRPr lang="en-US" sz="1600" dirty="0" smtClean="0">
              <a:solidFill>
                <a:srgbClr val="000066"/>
              </a:solidFill>
              <a:latin typeface="Arial Rounded MT Bold" panose="020F0704030504030204" pitchFamily="34" charset="0"/>
            </a:endParaRPr>
          </a:p>
          <a:p>
            <a:pPr algn="just"/>
            <a:endParaRPr lang="en-US" sz="1600" dirty="0">
              <a:solidFill>
                <a:srgbClr val="000066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6535364" y="3325405"/>
            <a:ext cx="5252446" cy="34530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2904524" y="833363"/>
            <a:ext cx="3911399" cy="36239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76200" y="3519793"/>
                <a:ext cx="6096000" cy="280487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/>
                <a:r>
                  <a:rPr lang="en-US" sz="1600" dirty="0">
                    <a:solidFill>
                      <a:srgbClr val="003366"/>
                    </a:solidFill>
                    <a:latin typeface="Arial Rounded MT Bold" panose="020F0704030504030204" pitchFamily="34" charset="0"/>
                  </a:rPr>
                  <a:t>The capture of neutrons by lithium is described by the reaction</a:t>
                </a:r>
              </a:p>
              <a:p>
                <a:pPr marL="285750" indent="-285750" algn="just">
                  <a:buFont typeface="Wingdings" panose="05000000000000000000" pitchFamily="2" charset="2"/>
                  <a:buChar char="q"/>
                </a:pPr>
                <a:endParaRPr lang="en-US" sz="1600" dirty="0">
                  <a:solidFill>
                    <a:srgbClr val="000066"/>
                  </a:solidFill>
                  <a:latin typeface="Arial Rounded MT Bold" panose="020F0704030504030204" pitchFamily="34" charset="0"/>
                </a:endParaRPr>
              </a:p>
              <a:p>
                <a:pPr marL="285750" indent="-285750" algn="just">
                  <a:buFont typeface="Wingdings" panose="05000000000000000000" pitchFamily="2" charset="2"/>
                  <a:buChar char="q"/>
                </a:pPr>
                <a:endParaRPr lang="en-US" sz="1600" dirty="0">
                  <a:solidFill>
                    <a:srgbClr val="000066"/>
                  </a:solidFill>
                  <a:latin typeface="Arial Rounded MT Bold" panose="020F0704030504030204" pitchFamily="34" charset="0"/>
                </a:endParaRPr>
              </a:p>
              <a:p>
                <a:pPr algn="just"/>
                <a:r>
                  <a:rPr lang="en-US" sz="1600" dirty="0">
                    <a:solidFill>
                      <a:srgbClr val="000066"/>
                    </a:solidFill>
                    <a:latin typeface="Arial Rounded MT Bold" panose="020F0704030504030204" pitchFamily="34" charset="0"/>
                  </a:rPr>
                  <a:t> </a:t>
                </a:r>
                <a:r>
                  <a:rPr lang="en-US" sz="1600" dirty="0" smtClean="0">
                    <a:solidFill>
                      <a:srgbClr val="660033"/>
                    </a:solidFill>
                    <a:latin typeface="Arial Rounded MT Bold" panose="020F0704030504030204" pitchFamily="34" charset="0"/>
                  </a:rPr>
                  <a:t>Where </a:t>
                </a:r>
                <a:r>
                  <a:rPr lang="en-US" sz="1600" dirty="0">
                    <a:solidFill>
                      <a:srgbClr val="660033"/>
                    </a:solidFill>
                    <a:latin typeface="Arial Rounded MT Bold" panose="020F0704030504030204" pitchFamily="34" charset="0"/>
                  </a:rPr>
                  <a:t>the kinetic energies of the charged tritium and alpha particle products are converted to heat in the lithium. </a:t>
                </a:r>
                <a:endParaRPr lang="en-US" sz="1600" dirty="0" smtClean="0">
                  <a:solidFill>
                    <a:srgbClr val="660033"/>
                  </a:solidFill>
                  <a:latin typeface="Arial Rounded MT Bold" panose="020F0704030504030204" pitchFamily="34" charset="0"/>
                </a:endParaRPr>
              </a:p>
              <a:p>
                <a:pPr algn="just"/>
                <a:endParaRPr lang="en-US" sz="1600" dirty="0">
                  <a:solidFill>
                    <a:srgbClr val="660033"/>
                  </a:solidFill>
                  <a:latin typeface="Arial Rounded MT Bold" panose="020F0704030504030204" pitchFamily="34" charset="0"/>
                </a:endParaRPr>
              </a:p>
              <a:p>
                <a:pPr algn="just"/>
                <a:r>
                  <a:rPr lang="en-US" sz="1600" dirty="0" smtClean="0">
                    <a:solidFill>
                      <a:srgbClr val="A50021"/>
                    </a:solidFill>
                    <a:latin typeface="Arial Rounded MT Bold" panose="020F0704030504030204" pitchFamily="34" charset="0"/>
                  </a:rPr>
                  <a:t>An </a:t>
                </a:r>
                <a:r>
                  <a:rPr lang="en-US" sz="1600" dirty="0">
                    <a:solidFill>
                      <a:srgbClr val="A50021"/>
                    </a:solidFill>
                    <a:latin typeface="Arial Rounded MT Bold" panose="020F0704030504030204" pitchFamily="34" charset="0"/>
                  </a:rPr>
                  <a:t>extra advantage of using lithium as the energy transfer medium is the production of tritium,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sz="1600" i="1">
                            <a:solidFill>
                              <a:srgbClr val="A50021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n-US" sz="1600" i="1">
                            <a:solidFill>
                              <a:srgbClr val="A5002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1600" i="1">
                            <a:solidFill>
                              <a:srgbClr val="A5002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sz="1600">
                            <a:solidFill>
                              <a:srgbClr val="A5002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sPre>
                  </m:oMath>
                </a14:m>
                <a:r>
                  <a:rPr lang="en-US" sz="1600" dirty="0">
                    <a:solidFill>
                      <a:srgbClr val="A50021"/>
                    </a:solidFill>
                    <a:latin typeface="Arial Rounded MT Bold" panose="020F0704030504030204" pitchFamily="34" charset="0"/>
                  </a:rPr>
                  <a:t>, which may be separated from the lithium and returned as fuel to the reactor.</a:t>
                </a: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" y="3519793"/>
                <a:ext cx="6096000" cy="2804870"/>
              </a:xfrm>
              <a:prstGeom prst="rect">
                <a:avLst/>
              </a:prstGeom>
              <a:blipFill>
                <a:blip r:embed="rId4"/>
                <a:stretch>
                  <a:fillRect l="-600" t="-651" r="-500" b="-15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lum bright="-20000" contrast="40000"/>
          </a:blip>
          <a:stretch>
            <a:fillRect/>
          </a:stretch>
        </p:blipFill>
        <p:spPr>
          <a:xfrm>
            <a:off x="1832792" y="3965478"/>
            <a:ext cx="2582815" cy="43610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1" name="Ink 10"/>
              <p14:cNvContentPartPr/>
              <p14:nvPr/>
            </p14:nvContentPartPr>
            <p14:xfrm>
              <a:off x="619560" y="552240"/>
              <a:ext cx="11256480" cy="601848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17040" y="542880"/>
                <a:ext cx="11270520" cy="6036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61416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0" y="0"/>
            <a:ext cx="12143710" cy="532015"/>
          </a:xfrm>
          <a:prstGeom prst="roundRect">
            <a:avLst/>
          </a:prstGeom>
          <a:solidFill>
            <a:srgbClr val="66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 Rounded MT Bold" panose="020F0704030504030204" pitchFamily="34" charset="0"/>
              </a:rPr>
              <a:t>14.5 NUCLEAR </a:t>
            </a:r>
            <a:r>
              <a:rPr lang="en-US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 Rounded MT Bold" panose="020F0704030504030204" pitchFamily="34" charset="0"/>
              </a:rPr>
              <a:t>FUSION – </a:t>
            </a:r>
            <a:r>
              <a:rPr lang="en-US" sz="2400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Reactors </a:t>
            </a:r>
            <a:endParaRPr lang="en-US" sz="4000" dirty="0">
              <a:solidFill>
                <a:srgbClr val="FFFF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35592" y="691041"/>
            <a:ext cx="116732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smtClean="0">
                <a:solidFill>
                  <a:srgbClr val="000066"/>
                </a:solidFill>
                <a:latin typeface="Arial Rounded MT Bold" panose="020F0704030504030204" pitchFamily="34" charset="0"/>
              </a:rPr>
              <a:t>Example: </a:t>
            </a:r>
            <a:r>
              <a:rPr lang="en-US" dirty="0" smtClean="0">
                <a:solidFill>
                  <a:srgbClr val="CC0000"/>
                </a:solidFill>
                <a:latin typeface="Arial Rounded MT Bold" panose="020F0704030504030204" pitchFamily="34" charset="0"/>
              </a:rPr>
              <a:t>The </a:t>
            </a:r>
            <a:r>
              <a:rPr lang="en-US" dirty="0">
                <a:solidFill>
                  <a:srgbClr val="CC0000"/>
                </a:solidFill>
                <a:latin typeface="Arial Rounded MT Bold" panose="020F0704030504030204" pitchFamily="34" charset="0"/>
              </a:rPr>
              <a:t>half-life of tritium is 12 yr. If the TFTR </a:t>
            </a:r>
            <a:r>
              <a:rPr lang="en-US" dirty="0" smtClean="0">
                <a:solidFill>
                  <a:srgbClr val="CC0000"/>
                </a:solidFill>
                <a:latin typeface="Arial Rounded MT Bold" panose="020F0704030504030204" pitchFamily="34" charset="0"/>
              </a:rPr>
              <a:t>fusion reactor </a:t>
            </a:r>
            <a:r>
              <a:rPr lang="en-US" dirty="0">
                <a:solidFill>
                  <a:srgbClr val="CC0000"/>
                </a:solidFill>
                <a:latin typeface="Arial Rounded MT Bold" panose="020F0704030504030204" pitchFamily="34" charset="0"/>
              </a:rPr>
              <a:t>contains 50 m</a:t>
            </a:r>
            <a:r>
              <a:rPr lang="en-US" baseline="30000" dirty="0">
                <a:solidFill>
                  <a:srgbClr val="CC0000"/>
                </a:solidFill>
                <a:latin typeface="Arial Rounded MT Bold" panose="020F0704030504030204" pitchFamily="34" charset="0"/>
              </a:rPr>
              <a:t>3</a:t>
            </a:r>
            <a:r>
              <a:rPr lang="en-US" dirty="0">
                <a:solidFill>
                  <a:srgbClr val="CC0000"/>
                </a:solidFill>
                <a:latin typeface="Arial Rounded MT Bold" panose="020F0704030504030204" pitchFamily="34" charset="0"/>
              </a:rPr>
              <a:t> of tritium at a density equal </a:t>
            </a:r>
            <a:r>
              <a:rPr lang="en-US" dirty="0" smtClean="0">
                <a:solidFill>
                  <a:srgbClr val="CC0000"/>
                </a:solidFill>
                <a:latin typeface="Arial Rounded MT Bold" panose="020F0704030504030204" pitchFamily="34" charset="0"/>
              </a:rPr>
              <a:t>to 1.5 x 10</a:t>
            </a:r>
            <a:r>
              <a:rPr lang="en-US" baseline="30000" dirty="0" smtClean="0">
                <a:solidFill>
                  <a:srgbClr val="CC0000"/>
                </a:solidFill>
                <a:latin typeface="Arial Rounded MT Bold" panose="020F0704030504030204" pitchFamily="34" charset="0"/>
              </a:rPr>
              <a:t>14</a:t>
            </a:r>
            <a:r>
              <a:rPr lang="en-US" dirty="0" smtClean="0">
                <a:solidFill>
                  <a:srgbClr val="CC0000"/>
                </a:solidFill>
                <a:latin typeface="Arial Rounded MT Bold" panose="020F0704030504030204" pitchFamily="34" charset="0"/>
              </a:rPr>
              <a:t> </a:t>
            </a:r>
            <a:r>
              <a:rPr lang="en-US" dirty="0">
                <a:solidFill>
                  <a:srgbClr val="CC0000"/>
                </a:solidFill>
                <a:latin typeface="Arial Rounded MT Bold" panose="020F0704030504030204" pitchFamily="34" charset="0"/>
              </a:rPr>
              <a:t>particles/cm</a:t>
            </a:r>
            <a:r>
              <a:rPr lang="en-US" baseline="30000" dirty="0">
                <a:solidFill>
                  <a:srgbClr val="CC0000"/>
                </a:solidFill>
                <a:latin typeface="Arial Rounded MT Bold" panose="020F0704030504030204" pitchFamily="34" charset="0"/>
              </a:rPr>
              <a:t>3</a:t>
            </a:r>
            <a:r>
              <a:rPr lang="en-US" dirty="0">
                <a:solidFill>
                  <a:srgbClr val="CC0000"/>
                </a:solidFill>
                <a:latin typeface="Arial Rounded MT Bold" panose="020F0704030504030204" pitchFamily="34" charset="0"/>
              </a:rPr>
              <a:t>, how many curies of </a:t>
            </a:r>
            <a:r>
              <a:rPr lang="en-US" dirty="0" smtClean="0">
                <a:solidFill>
                  <a:srgbClr val="CC0000"/>
                </a:solidFill>
                <a:latin typeface="Arial Rounded MT Bold" panose="020F0704030504030204" pitchFamily="34" charset="0"/>
              </a:rPr>
              <a:t>tritium are </a:t>
            </a:r>
            <a:r>
              <a:rPr lang="en-US" dirty="0">
                <a:solidFill>
                  <a:srgbClr val="CC0000"/>
                </a:solidFill>
                <a:latin typeface="Arial Rounded MT Bold" panose="020F0704030504030204" pitchFamily="34" charset="0"/>
              </a:rPr>
              <a:t>in the plasma? Compare this with a fission </a:t>
            </a:r>
            <a:r>
              <a:rPr lang="en-US" dirty="0" smtClean="0">
                <a:solidFill>
                  <a:srgbClr val="CC0000"/>
                </a:solidFill>
                <a:latin typeface="Arial Rounded MT Bold" panose="020F0704030504030204" pitchFamily="34" charset="0"/>
              </a:rPr>
              <a:t>reactor supply </a:t>
            </a:r>
            <a:r>
              <a:rPr lang="en-US" dirty="0">
                <a:solidFill>
                  <a:srgbClr val="CC0000"/>
                </a:solidFill>
                <a:latin typeface="Arial Rounded MT Bold" panose="020F0704030504030204" pitchFamily="34" charset="0"/>
              </a:rPr>
              <a:t>of 4 </a:t>
            </a:r>
            <a:r>
              <a:rPr lang="en-US" dirty="0" smtClean="0">
                <a:solidFill>
                  <a:srgbClr val="CC0000"/>
                </a:solidFill>
                <a:latin typeface="Arial Rounded MT Bold" panose="020F0704030504030204" pitchFamily="34" charset="0"/>
              </a:rPr>
              <a:t>x 10</a:t>
            </a:r>
            <a:r>
              <a:rPr lang="en-US" baseline="30000" dirty="0" smtClean="0">
                <a:solidFill>
                  <a:srgbClr val="CC0000"/>
                </a:solidFill>
                <a:latin typeface="Arial Rounded MT Bold" panose="020F0704030504030204" pitchFamily="34" charset="0"/>
              </a:rPr>
              <a:t>10</a:t>
            </a:r>
            <a:r>
              <a:rPr lang="en-US" dirty="0" smtClean="0">
                <a:solidFill>
                  <a:srgbClr val="CC0000"/>
                </a:solidFill>
                <a:latin typeface="Arial Rounded MT Bold" panose="020F0704030504030204" pitchFamily="34" charset="0"/>
              </a:rPr>
              <a:t> </a:t>
            </a:r>
            <a:r>
              <a:rPr lang="en-US" dirty="0">
                <a:solidFill>
                  <a:srgbClr val="CC0000"/>
                </a:solidFill>
                <a:latin typeface="Arial Rounded MT Bold" panose="020F0704030504030204" pitchFamily="34" charset="0"/>
              </a:rPr>
              <a:t>Ci</a:t>
            </a:r>
            <a:r>
              <a:rPr lang="en-US" dirty="0" smtClean="0">
                <a:solidFill>
                  <a:srgbClr val="CC0000"/>
                </a:solidFill>
                <a:latin typeface="Arial Rounded MT Bold" panose="020F0704030504030204" pitchFamily="34" charset="0"/>
              </a:rPr>
              <a:t>.</a:t>
            </a:r>
            <a:endParaRPr lang="en-US" dirty="0" smtClean="0">
              <a:solidFill>
                <a:srgbClr val="000066"/>
              </a:solidFill>
              <a:latin typeface="Arial Rounded MT Bold" panose="020F070403050403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/>
              <p14:cNvContentPartPr/>
              <p14:nvPr/>
            </p14:nvContentPartPr>
            <p14:xfrm>
              <a:off x="1476360" y="228600"/>
              <a:ext cx="9769320" cy="429912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67720" y="218520"/>
                <a:ext cx="9787320" cy="4321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25784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0" y="0"/>
            <a:ext cx="12143710" cy="532015"/>
          </a:xfrm>
          <a:prstGeom prst="roundRect">
            <a:avLst/>
          </a:prstGeom>
          <a:solidFill>
            <a:srgbClr val="66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 Rounded MT Bold" panose="020F0704030504030204" pitchFamily="34" charset="0"/>
              </a:rPr>
              <a:t>14.5 NUCLEAR </a:t>
            </a:r>
            <a:r>
              <a:rPr lang="en-US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 Rounded MT Bold" panose="020F0704030504030204" pitchFamily="34" charset="0"/>
              </a:rPr>
              <a:t>FUSION – </a:t>
            </a:r>
            <a:r>
              <a:rPr lang="en-US" sz="2400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Reactors </a:t>
            </a:r>
            <a:endParaRPr lang="en-US" sz="4000" dirty="0">
              <a:solidFill>
                <a:srgbClr val="FFFF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35592" y="691041"/>
            <a:ext cx="1167321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smtClean="0">
                <a:solidFill>
                  <a:srgbClr val="000066"/>
                </a:solidFill>
                <a:latin typeface="Arial Rounded MT Bold" panose="020F0704030504030204" pitchFamily="34" charset="0"/>
              </a:rPr>
              <a:t>Example: </a:t>
            </a:r>
            <a:r>
              <a:rPr lang="en-US" dirty="0">
                <a:solidFill>
                  <a:srgbClr val="CC0000"/>
                </a:solidFill>
                <a:latin typeface="Arial Rounded MT Bold" panose="020F0704030504030204" pitchFamily="34" charset="0"/>
              </a:rPr>
              <a:t>The Sun radiates energy at the rate of </a:t>
            </a:r>
            <a:r>
              <a:rPr lang="en-US" dirty="0" smtClean="0">
                <a:solidFill>
                  <a:srgbClr val="CC0000"/>
                </a:solidFill>
                <a:latin typeface="Arial Rounded MT Bold" panose="020F0704030504030204" pitchFamily="34" charset="0"/>
              </a:rPr>
              <a:t>4x10</a:t>
            </a:r>
            <a:r>
              <a:rPr lang="en-US" baseline="30000" dirty="0" smtClean="0">
                <a:solidFill>
                  <a:srgbClr val="CC0000"/>
                </a:solidFill>
                <a:latin typeface="Arial Rounded MT Bold" panose="020F0704030504030204" pitchFamily="34" charset="0"/>
              </a:rPr>
              <a:t>23</a:t>
            </a:r>
            <a:r>
              <a:rPr lang="en-US" dirty="0" smtClean="0">
                <a:solidFill>
                  <a:srgbClr val="CC0000"/>
                </a:solidFill>
                <a:latin typeface="Arial Rounded MT Bold" panose="020F0704030504030204" pitchFamily="34" charset="0"/>
              </a:rPr>
              <a:t> kW. Assuming </a:t>
            </a:r>
            <a:r>
              <a:rPr lang="en-US" dirty="0">
                <a:solidFill>
                  <a:srgbClr val="CC0000"/>
                </a:solidFill>
                <a:latin typeface="Arial Rounded MT Bold" panose="020F0704030504030204" pitchFamily="34" charset="0"/>
              </a:rPr>
              <a:t>that the </a:t>
            </a:r>
            <a:r>
              <a:rPr lang="en-US" dirty="0" smtClean="0">
                <a:solidFill>
                  <a:srgbClr val="CC0000"/>
                </a:solidFill>
                <a:latin typeface="Arial Rounded MT Bold" panose="020F0704030504030204" pitchFamily="34" charset="0"/>
              </a:rPr>
              <a:t>reaction accounts </a:t>
            </a:r>
            <a:r>
              <a:rPr lang="en-US" dirty="0">
                <a:solidFill>
                  <a:srgbClr val="CC0000"/>
                </a:solidFill>
                <a:latin typeface="Arial Rounded MT Bold" panose="020F0704030504030204" pitchFamily="34" charset="0"/>
              </a:rPr>
              <a:t>for all the energy </a:t>
            </a:r>
            <a:r>
              <a:rPr lang="en-US" dirty="0" smtClean="0">
                <a:solidFill>
                  <a:srgbClr val="CC0000"/>
                </a:solidFill>
                <a:latin typeface="Arial Rounded MT Bold" panose="020F0704030504030204" pitchFamily="34" charset="0"/>
              </a:rPr>
              <a:t>released</a:t>
            </a:r>
          </a:p>
          <a:p>
            <a:pPr algn="ctr"/>
            <a:endParaRPr lang="en-US" dirty="0" smtClean="0">
              <a:solidFill>
                <a:srgbClr val="CC0000"/>
              </a:solidFill>
              <a:latin typeface="Arial Rounded MT Bold" panose="020F0704030504030204" pitchFamily="34" charset="0"/>
            </a:endParaRPr>
          </a:p>
          <a:p>
            <a:pPr algn="ctr"/>
            <a:r>
              <a:rPr lang="en-US" dirty="0" smtClean="0">
                <a:solidFill>
                  <a:srgbClr val="CC0000"/>
                </a:solidFill>
                <a:latin typeface="Arial Rounded MT Bold" panose="020F0704030504030204" pitchFamily="34" charset="0"/>
              </a:rPr>
              <a:t> </a:t>
            </a:r>
          </a:p>
          <a:p>
            <a:pPr algn="just"/>
            <a:r>
              <a:rPr lang="en-US" dirty="0" smtClean="0">
                <a:solidFill>
                  <a:srgbClr val="CC0000"/>
                </a:solidFill>
                <a:latin typeface="Arial Rounded MT Bold" panose="020F0704030504030204" pitchFamily="34" charset="0"/>
              </a:rPr>
              <a:t>calculate </a:t>
            </a:r>
            <a:r>
              <a:rPr lang="en-US" dirty="0">
                <a:solidFill>
                  <a:srgbClr val="CC0000"/>
                </a:solidFill>
                <a:latin typeface="Arial Rounded MT Bold" panose="020F0704030504030204" pitchFamily="34" charset="0"/>
              </a:rPr>
              <a:t>(a) </a:t>
            </a:r>
            <a:r>
              <a:rPr lang="en-US" dirty="0" smtClean="0">
                <a:solidFill>
                  <a:srgbClr val="CC0000"/>
                </a:solidFill>
                <a:latin typeface="Arial Rounded MT Bold" panose="020F0704030504030204" pitchFamily="34" charset="0"/>
              </a:rPr>
              <a:t>the number </a:t>
            </a:r>
            <a:r>
              <a:rPr lang="en-US" dirty="0">
                <a:solidFill>
                  <a:srgbClr val="CC0000"/>
                </a:solidFill>
                <a:latin typeface="Arial Rounded MT Bold" panose="020F0704030504030204" pitchFamily="34" charset="0"/>
              </a:rPr>
              <a:t>of protons fused per second and (b) the </a:t>
            </a:r>
            <a:r>
              <a:rPr lang="en-US" dirty="0" smtClean="0">
                <a:solidFill>
                  <a:srgbClr val="CC0000"/>
                </a:solidFill>
                <a:latin typeface="Arial Rounded MT Bold" panose="020F0704030504030204" pitchFamily="34" charset="0"/>
              </a:rPr>
              <a:t>mass transformed </a:t>
            </a:r>
            <a:r>
              <a:rPr lang="en-US" dirty="0">
                <a:solidFill>
                  <a:srgbClr val="CC0000"/>
                </a:solidFill>
                <a:latin typeface="Arial Rounded MT Bold" panose="020F0704030504030204" pitchFamily="34" charset="0"/>
              </a:rPr>
              <a:t>into energy per second.</a:t>
            </a:r>
            <a:endParaRPr lang="en-US" dirty="0" smtClean="0">
              <a:solidFill>
                <a:srgbClr val="000066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2709089" y="1326470"/>
            <a:ext cx="4189651" cy="48346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/>
              <p14:cNvContentPartPr/>
              <p14:nvPr/>
            </p14:nvContentPartPr>
            <p14:xfrm>
              <a:off x="865800" y="561600"/>
              <a:ext cx="10805040" cy="626292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54640" y="552240"/>
                <a:ext cx="10823760" cy="6285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7567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8163" y="838284"/>
            <a:ext cx="117280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Example</a:t>
            </a:r>
            <a:r>
              <a:rPr lang="en-US" dirty="0" smtClean="0">
                <a:latin typeface="Arial Rounded MT Bold" panose="020F0704030504030204" pitchFamily="34" charset="0"/>
              </a:rPr>
              <a:t>: </a:t>
            </a:r>
            <a:r>
              <a:rPr lang="en-US" dirty="0" smtClean="0">
                <a:solidFill>
                  <a:srgbClr val="663300"/>
                </a:solidFill>
                <a:latin typeface="Arial Rounded MT Bold" panose="020F0704030504030204" pitchFamily="34" charset="0"/>
              </a:rPr>
              <a:t>In </a:t>
            </a:r>
            <a:r>
              <a:rPr lang="en-US" dirty="0">
                <a:solidFill>
                  <a:srgbClr val="663300"/>
                </a:solidFill>
                <a:latin typeface="Arial Rounded MT Bold" panose="020F0704030504030204" pitchFamily="34" charset="0"/>
              </a:rPr>
              <a:t>a laser fusion reaction, a pellet containing a </a:t>
            </a:r>
            <a:r>
              <a:rPr lang="en-US" dirty="0" smtClean="0">
                <a:solidFill>
                  <a:srgbClr val="663300"/>
                </a:solidFill>
                <a:latin typeface="Arial Rounded MT Bold" panose="020F0704030504030204" pitchFamily="34" charset="0"/>
              </a:rPr>
              <a:t>50:50 mixture </a:t>
            </a:r>
            <a:r>
              <a:rPr lang="en-US" dirty="0">
                <a:solidFill>
                  <a:srgbClr val="663300"/>
                </a:solidFill>
                <a:latin typeface="Arial Rounded MT Bold" panose="020F0704030504030204" pitchFamily="34" charset="0"/>
              </a:rPr>
              <a:t>of D and T experiences a density increase </a:t>
            </a:r>
            <a:r>
              <a:rPr lang="en-US" dirty="0" smtClean="0">
                <a:solidFill>
                  <a:srgbClr val="663300"/>
                </a:solidFill>
                <a:latin typeface="Arial Rounded MT Bold" panose="020F0704030504030204" pitchFamily="34" charset="0"/>
              </a:rPr>
              <a:t>of 1000 </a:t>
            </a:r>
            <a:r>
              <a:rPr lang="en-US" dirty="0">
                <a:solidFill>
                  <a:srgbClr val="663300"/>
                </a:solidFill>
                <a:latin typeface="Arial Rounded MT Bold" panose="020F0704030504030204" pitchFamily="34" charset="0"/>
              </a:rPr>
              <a:t>times when struck by a laser pulse. (a) Find </a:t>
            </a:r>
            <a:r>
              <a:rPr lang="en-US" dirty="0" smtClean="0">
                <a:solidFill>
                  <a:srgbClr val="663300"/>
                </a:solidFill>
                <a:latin typeface="Arial Rounded MT Bold" panose="020F0704030504030204" pitchFamily="34" charset="0"/>
              </a:rPr>
              <a:t>the particle </a:t>
            </a:r>
            <a:r>
              <a:rPr lang="en-US" dirty="0">
                <a:solidFill>
                  <a:srgbClr val="663300"/>
                </a:solidFill>
                <a:latin typeface="Arial Rounded MT Bold" panose="020F0704030504030204" pitchFamily="34" charset="0"/>
              </a:rPr>
              <a:t>density in the compressed state if the </a:t>
            </a:r>
            <a:r>
              <a:rPr lang="en-US" dirty="0" smtClean="0">
                <a:solidFill>
                  <a:srgbClr val="663300"/>
                </a:solidFill>
                <a:latin typeface="Arial Rounded MT Bold" panose="020F0704030504030204" pitchFamily="34" charset="0"/>
              </a:rPr>
              <a:t>normal density </a:t>
            </a:r>
            <a:r>
              <a:rPr lang="en-US" dirty="0">
                <a:solidFill>
                  <a:srgbClr val="663300"/>
                </a:solidFill>
                <a:latin typeface="Arial Rounded MT Bold" panose="020F0704030504030204" pitchFamily="34" charset="0"/>
              </a:rPr>
              <a:t>is 0.20 g/cm</a:t>
            </a:r>
            <a:r>
              <a:rPr lang="en-US" baseline="30000" dirty="0">
                <a:solidFill>
                  <a:srgbClr val="663300"/>
                </a:solidFill>
                <a:latin typeface="Arial Rounded MT Bold" panose="020F0704030504030204" pitchFamily="34" charset="0"/>
              </a:rPr>
              <a:t>3</a:t>
            </a:r>
            <a:r>
              <a:rPr lang="en-US" dirty="0">
                <a:solidFill>
                  <a:srgbClr val="663300"/>
                </a:solidFill>
                <a:latin typeface="Arial Rounded MT Bold" panose="020F0704030504030204" pitchFamily="34" charset="0"/>
              </a:rPr>
              <a:t>. (b) How long must the D and </a:t>
            </a:r>
            <a:r>
              <a:rPr lang="en-US" dirty="0" smtClean="0">
                <a:solidFill>
                  <a:srgbClr val="663300"/>
                </a:solidFill>
                <a:latin typeface="Arial Rounded MT Bold" panose="020F0704030504030204" pitchFamily="34" charset="0"/>
              </a:rPr>
              <a:t>T nuclei </a:t>
            </a:r>
            <a:r>
              <a:rPr lang="en-US" dirty="0">
                <a:solidFill>
                  <a:srgbClr val="663300"/>
                </a:solidFill>
                <a:latin typeface="Arial Rounded MT Bold" panose="020F0704030504030204" pitchFamily="34" charset="0"/>
              </a:rPr>
              <a:t>be confined at this density if the reaction is </a:t>
            </a:r>
            <a:r>
              <a:rPr lang="en-US" dirty="0" smtClean="0">
                <a:solidFill>
                  <a:srgbClr val="663300"/>
                </a:solidFill>
                <a:latin typeface="Arial Rounded MT Bold" panose="020F0704030504030204" pitchFamily="34" charset="0"/>
              </a:rPr>
              <a:t>to achieve </a:t>
            </a:r>
            <a:r>
              <a:rPr lang="en-US" dirty="0">
                <a:solidFill>
                  <a:srgbClr val="663300"/>
                </a:solidFill>
                <a:latin typeface="Arial Rounded MT Bold" panose="020F0704030504030204" pitchFamily="34" charset="0"/>
              </a:rPr>
              <a:t>a break-even condition?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0" y="0"/>
            <a:ext cx="12143710" cy="532015"/>
          </a:xfrm>
          <a:prstGeom prst="roundRect">
            <a:avLst/>
          </a:prstGeom>
          <a:solidFill>
            <a:srgbClr val="66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 Rounded MT Bold" panose="020F0704030504030204" pitchFamily="34" charset="0"/>
              </a:rPr>
              <a:t>14.5 NUCLEAR FUSION – Example</a:t>
            </a:r>
            <a:r>
              <a:rPr lang="en-US" sz="2400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 </a:t>
            </a:r>
            <a:endParaRPr lang="en-US" sz="4000" dirty="0">
              <a:solidFill>
                <a:srgbClr val="FFFF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026" name="Picture 2" descr="Photo Galle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7624" y="2410088"/>
            <a:ext cx="2987753" cy="226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Ink 3"/>
              <p14:cNvContentPartPr/>
              <p14:nvPr/>
            </p14:nvContentPartPr>
            <p14:xfrm>
              <a:off x="518040" y="551160"/>
              <a:ext cx="10084680" cy="5061960"/>
            </p14:xfrm>
          </p:contentPart>
        </mc:Choice>
        <mc:Fallback>
          <p:pic>
            <p:nvPicPr>
              <p:cNvPr id="4" name="Ink 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04720" y="539640"/>
                <a:ext cx="10108800" cy="5079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71987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322218" y="789538"/>
                <a:ext cx="11499274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dirty="0" smtClean="0">
                    <a:solidFill>
                      <a:schemeClr val="accent1">
                        <a:lumMod val="75000"/>
                      </a:schemeClr>
                    </a:solidFill>
                    <a:latin typeface="Arial Rounded MT Bold" panose="020F0704030504030204" pitchFamily="34" charset="0"/>
                  </a:rPr>
                  <a:t>Example</a:t>
                </a:r>
                <a:r>
                  <a:rPr lang="en-US" dirty="0" smtClean="0">
                    <a:latin typeface="Arial Rounded MT Bold" panose="020F0704030504030204" pitchFamily="34" charset="0"/>
                  </a:rPr>
                  <a:t>: Two </a:t>
                </a:r>
                <a:r>
                  <a:rPr lang="en-US" dirty="0">
                    <a:latin typeface="Arial Rounded MT Bold" panose="020F0704030504030204" pitchFamily="34" charset="0"/>
                  </a:rPr>
                  <a:t>nuclei with atomic numbers </a:t>
                </a:r>
                <a:r>
                  <a:rPr lang="en-US" dirty="0" smtClean="0">
                    <a:latin typeface="Arial Rounded MT Bold" panose="020F0704030504030204" pitchFamily="34" charset="0"/>
                  </a:rPr>
                  <a:t>Z</a:t>
                </a:r>
                <a:r>
                  <a:rPr lang="en-US" baseline="-25000" dirty="0" smtClean="0">
                    <a:latin typeface="Arial Rounded MT Bold" panose="020F0704030504030204" pitchFamily="34" charset="0"/>
                  </a:rPr>
                  <a:t>1</a:t>
                </a:r>
                <a:r>
                  <a:rPr lang="en-US" dirty="0" smtClean="0">
                    <a:latin typeface="Arial Rounded MT Bold" panose="020F0704030504030204" pitchFamily="34" charset="0"/>
                  </a:rPr>
                  <a:t> </a:t>
                </a:r>
                <a:r>
                  <a:rPr lang="en-US" dirty="0">
                    <a:latin typeface="Arial Rounded MT Bold" panose="020F0704030504030204" pitchFamily="34" charset="0"/>
                  </a:rPr>
                  <a:t>and </a:t>
                </a:r>
                <a:r>
                  <a:rPr lang="en-US" dirty="0" smtClean="0">
                    <a:latin typeface="Arial Rounded MT Bold" panose="020F0704030504030204" pitchFamily="34" charset="0"/>
                  </a:rPr>
                  <a:t>Z</a:t>
                </a:r>
                <a:r>
                  <a:rPr lang="en-US" baseline="-25000" dirty="0" smtClean="0">
                    <a:latin typeface="Arial Rounded MT Bold" panose="020F0704030504030204" pitchFamily="34" charset="0"/>
                  </a:rPr>
                  <a:t>2</a:t>
                </a:r>
                <a:r>
                  <a:rPr lang="en-US" dirty="0" smtClean="0">
                    <a:latin typeface="Arial Rounded MT Bold" panose="020F0704030504030204" pitchFamily="34" charset="0"/>
                  </a:rPr>
                  <a:t> approach each </a:t>
                </a:r>
                <a:r>
                  <a:rPr lang="en-US" dirty="0">
                    <a:latin typeface="Arial Rounded MT Bold" panose="020F0704030504030204" pitchFamily="34" charset="0"/>
                  </a:rPr>
                  <a:t>other with a total energy E. (a) If the </a:t>
                </a:r>
                <a:r>
                  <a:rPr lang="en-US" dirty="0" smtClean="0">
                    <a:latin typeface="Arial Rounded MT Bold" panose="020F0704030504030204" pitchFamily="34" charset="0"/>
                  </a:rPr>
                  <a:t>minimum distance </a:t>
                </a:r>
                <a:r>
                  <a:rPr lang="en-US" dirty="0">
                    <a:latin typeface="Arial Rounded MT Bold" panose="020F0704030504030204" pitchFamily="34" charset="0"/>
                  </a:rPr>
                  <a:t>of approach for fusion to occur </a:t>
                </a:r>
                <a:r>
                  <a:rPr lang="en-US" dirty="0" smtClean="0">
                    <a:latin typeface="Arial Rounded MT Bold" panose="020F0704030504030204" pitchFamily="34" charset="0"/>
                  </a:rPr>
                  <a:t>is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−1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en-US" dirty="0" smtClean="0">
                    <a:latin typeface="Arial Rounded MT Bold" panose="020F0704030504030204" pitchFamily="34" charset="0"/>
                  </a:rPr>
                  <a:t> </a:t>
                </a:r>
                <a:r>
                  <a:rPr lang="en-US" dirty="0">
                    <a:latin typeface="Arial Rounded MT Bold" panose="020F0704030504030204" pitchFamily="34" charset="0"/>
                  </a:rPr>
                  <a:t>m, find E in terms of Z</a:t>
                </a:r>
                <a:r>
                  <a:rPr lang="en-US" baseline="-25000" dirty="0">
                    <a:latin typeface="Arial Rounded MT Bold" panose="020F0704030504030204" pitchFamily="34" charset="0"/>
                  </a:rPr>
                  <a:t>1</a:t>
                </a:r>
                <a:r>
                  <a:rPr lang="en-US" dirty="0">
                    <a:latin typeface="Arial Rounded MT Bold" panose="020F0704030504030204" pitchFamily="34" charset="0"/>
                  </a:rPr>
                  <a:t> and Z</a:t>
                </a:r>
                <a:r>
                  <a:rPr lang="en-US" baseline="-25000" dirty="0">
                    <a:latin typeface="Arial Rounded MT Bold" panose="020F0704030504030204" pitchFamily="34" charset="0"/>
                  </a:rPr>
                  <a:t>2</a:t>
                </a:r>
                <a:r>
                  <a:rPr lang="en-US" dirty="0">
                    <a:latin typeface="Arial Rounded MT Bold" panose="020F0704030504030204" pitchFamily="34" charset="0"/>
                  </a:rPr>
                  <a:t>. (b) </a:t>
                </a:r>
                <a:r>
                  <a:rPr lang="en-US" dirty="0" smtClean="0">
                    <a:latin typeface="Arial Rounded MT Bold" panose="020F0704030504030204" pitchFamily="34" charset="0"/>
                  </a:rPr>
                  <a:t>Calculate the </a:t>
                </a:r>
                <a:r>
                  <a:rPr lang="en-US" dirty="0">
                    <a:latin typeface="Arial Rounded MT Bold" panose="020F0704030504030204" pitchFamily="34" charset="0"/>
                  </a:rPr>
                  <a:t>minimum energy for fusion for the D–D and </a:t>
                </a:r>
                <a:r>
                  <a:rPr lang="en-US" dirty="0" smtClean="0">
                    <a:latin typeface="Arial Rounded MT Bold" panose="020F0704030504030204" pitchFamily="34" charset="0"/>
                  </a:rPr>
                  <a:t>D–T reactions</a:t>
                </a:r>
                <a:endParaRPr lang="en-US" dirty="0">
                  <a:latin typeface="Arial Rounded MT Bold" panose="020F0704030504030204" pitchFamily="34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218" y="789538"/>
                <a:ext cx="11499274" cy="923330"/>
              </a:xfrm>
              <a:prstGeom prst="rect">
                <a:avLst/>
              </a:prstGeom>
              <a:blipFill>
                <a:blip r:embed="rId2"/>
                <a:stretch>
                  <a:fillRect l="-477" t="-3974" r="-424" b="-99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ounded Rectangle 2"/>
          <p:cNvSpPr/>
          <p:nvPr/>
        </p:nvSpPr>
        <p:spPr>
          <a:xfrm>
            <a:off x="0" y="0"/>
            <a:ext cx="12143710" cy="532015"/>
          </a:xfrm>
          <a:prstGeom prst="roundRect">
            <a:avLst/>
          </a:prstGeom>
          <a:solidFill>
            <a:srgbClr val="66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 Rounded MT Bold" panose="020F0704030504030204" pitchFamily="34" charset="0"/>
              </a:rPr>
              <a:t>14.5 NUCLEAR FUSION – Example</a:t>
            </a:r>
            <a:r>
              <a:rPr lang="en-US" sz="2400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 </a:t>
            </a:r>
            <a:endParaRPr lang="en-US" sz="4000" dirty="0">
              <a:solidFill>
                <a:srgbClr val="FFFF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2050" name="Picture 2" descr="Neutron Generation and Spectroscopy for plasma diagnostics and neutron  sources Laser intensities exceeding 1019 W/cm2 as delivered by ATLAS-10  correspond to laser electric fields in excess of 1013 V/m. These fields are  a million times higher than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4325" y="1712868"/>
            <a:ext cx="2435409" cy="235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ndex of /images/fusion-image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6392" y="4238625"/>
            <a:ext cx="2751274" cy="2151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4" name="Ink 3"/>
              <p14:cNvContentPartPr/>
              <p14:nvPr/>
            </p14:nvContentPartPr>
            <p14:xfrm>
              <a:off x="369360" y="718200"/>
              <a:ext cx="11042640" cy="5938560"/>
            </p14:xfrm>
          </p:contentPart>
        </mc:Choice>
        <mc:Fallback>
          <p:pic>
            <p:nvPicPr>
              <p:cNvPr id="4" name="Ink 3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57480" y="709560"/>
                <a:ext cx="11064240" cy="5956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09063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2218" y="789538"/>
            <a:ext cx="114992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Example</a:t>
            </a:r>
            <a:r>
              <a:rPr lang="en-US" dirty="0">
                <a:latin typeface="Arial Rounded MT Bold" panose="020F0704030504030204" pitchFamily="34" charset="0"/>
              </a:rPr>
              <a:t>: Calculate the energy (in kWh) released if </a:t>
            </a:r>
            <a:r>
              <a:rPr lang="en-US" dirty="0" smtClean="0">
                <a:latin typeface="Arial Rounded MT Bold" panose="020F0704030504030204" pitchFamily="34" charset="0"/>
              </a:rPr>
              <a:t>1.0 </a:t>
            </a:r>
            <a:r>
              <a:rPr lang="en-US" dirty="0">
                <a:latin typeface="Arial Rounded MT Bold" panose="020F0704030504030204" pitchFamily="34" charset="0"/>
              </a:rPr>
              <a:t>kg </a:t>
            </a:r>
            <a:r>
              <a:rPr lang="en-US" dirty="0" smtClean="0">
                <a:latin typeface="Arial Rounded MT Bold" panose="020F0704030504030204" pitchFamily="34" charset="0"/>
              </a:rPr>
              <a:t>of </a:t>
            </a:r>
            <a:r>
              <a:rPr lang="en-US" baseline="30000" dirty="0" smtClean="0">
                <a:latin typeface="Arial Rounded MT Bold" panose="020F0704030504030204" pitchFamily="34" charset="0"/>
              </a:rPr>
              <a:t>239</a:t>
            </a:r>
            <a:r>
              <a:rPr lang="en-US" dirty="0" smtClean="0">
                <a:latin typeface="Arial Rounded MT Bold" panose="020F0704030504030204" pitchFamily="34" charset="0"/>
              </a:rPr>
              <a:t>Pu </a:t>
            </a:r>
            <a:r>
              <a:rPr lang="en-US" dirty="0">
                <a:latin typeface="Arial Rounded MT Bold" panose="020F0704030504030204" pitchFamily="34" charset="0"/>
              </a:rPr>
              <a:t>undergoes complete fission and the energy </a:t>
            </a:r>
            <a:r>
              <a:rPr lang="en-US" dirty="0" smtClean="0">
                <a:latin typeface="Arial Rounded MT Bold" panose="020F0704030504030204" pitchFamily="34" charset="0"/>
              </a:rPr>
              <a:t>released per </a:t>
            </a:r>
            <a:r>
              <a:rPr lang="en-US" dirty="0">
                <a:latin typeface="Arial Rounded MT Bold" panose="020F0704030504030204" pitchFamily="34" charset="0"/>
              </a:rPr>
              <a:t>fission event is 200 MeV.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0" y="0"/>
            <a:ext cx="12143710" cy="532015"/>
          </a:xfrm>
          <a:prstGeom prst="roundRect">
            <a:avLst/>
          </a:prstGeom>
          <a:solidFill>
            <a:srgbClr val="66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Arial Rounded MT Bold" panose="020F0704030504030204" pitchFamily="34" charset="0"/>
              </a:rPr>
              <a:t>14.5 NUCLEAR FUSION – Example</a:t>
            </a:r>
            <a:r>
              <a:rPr lang="en-US" sz="2400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 </a:t>
            </a:r>
            <a:endParaRPr lang="en-US" sz="4000" dirty="0">
              <a:solidFill>
                <a:srgbClr val="FFFF00"/>
              </a:solidFill>
              <a:latin typeface="Arial Rounded MT Bold" panose="020F0704030504030204" pitchFamily="34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5" name="Ink 4"/>
              <p14:cNvContentPartPr/>
              <p14:nvPr/>
            </p14:nvContentPartPr>
            <p14:xfrm>
              <a:off x="1450080" y="655200"/>
              <a:ext cx="7921440" cy="5745600"/>
            </p14:xfrm>
          </p:contentPart>
        </mc:Choice>
        <mc:Fallback>
          <p:pic>
            <p:nvPicPr>
              <p:cNvPr id="5" name="Ink 4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36040" y="645480"/>
                <a:ext cx="7941600" cy="5766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11772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0" y="0"/>
            <a:ext cx="12192000" cy="532015"/>
          </a:xfrm>
          <a:prstGeom prst="roundRec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rgbClr val="FFFF00"/>
                </a:solidFill>
                <a:latin typeface="Arial Rounded MT Bold" panose="020F0704030504030204" pitchFamily="34" charset="0"/>
              </a:rPr>
              <a:t>14.1 NUCLEAR REACTIONS</a:t>
            </a:r>
            <a:endParaRPr lang="en-US" sz="3200" dirty="0">
              <a:solidFill>
                <a:schemeClr val="accent5">
                  <a:lumMod val="20000"/>
                  <a:lumOff val="80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5" name="AutoShape 4" descr="Stoichiometry article (article) | Khan Academ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6603001" y="676478"/>
            <a:ext cx="5463494" cy="593846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5575" y="3393624"/>
            <a:ext cx="636652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333399"/>
                </a:solidFill>
                <a:latin typeface="NewBaskerville-Roman"/>
              </a:rPr>
              <a:t>Example</a:t>
            </a:r>
            <a:r>
              <a:rPr lang="en-US" sz="1600" dirty="0" smtClean="0">
                <a:latin typeface="NewBaskerville-Roman"/>
              </a:rPr>
              <a:t>: </a:t>
            </a:r>
            <a:r>
              <a:rPr lang="en-US" sz="1600" dirty="0" smtClean="0">
                <a:solidFill>
                  <a:srgbClr val="660033"/>
                </a:solidFill>
                <a:latin typeface="NewBaskerville-Roman"/>
              </a:rPr>
              <a:t>(a</a:t>
            </a:r>
            <a:r>
              <a:rPr lang="en-US" sz="1600" dirty="0">
                <a:solidFill>
                  <a:srgbClr val="660033"/>
                </a:solidFill>
                <a:latin typeface="NewBaskerville-Roman"/>
              </a:rPr>
              <a:t>) Calculate the </a:t>
            </a:r>
            <a:r>
              <a:rPr lang="en-US" sz="1600" i="1" dirty="0">
                <a:solidFill>
                  <a:srgbClr val="660033"/>
                </a:solidFill>
                <a:latin typeface="NewBaskerville-Italic"/>
              </a:rPr>
              <a:t>Q </a:t>
            </a:r>
            <a:r>
              <a:rPr lang="en-US" sz="1600" dirty="0">
                <a:solidFill>
                  <a:srgbClr val="660033"/>
                </a:solidFill>
                <a:latin typeface="NewBaskerville-Roman"/>
              </a:rPr>
              <a:t>value for the </a:t>
            </a:r>
            <a:r>
              <a:rPr lang="en-US" sz="1600" dirty="0" smtClean="0">
                <a:solidFill>
                  <a:srgbClr val="660033"/>
                </a:solidFill>
                <a:latin typeface="NewBaskerville-Roman"/>
              </a:rPr>
              <a:t>reaction</a:t>
            </a:r>
          </a:p>
          <a:p>
            <a:endParaRPr lang="en-US" sz="1600" dirty="0">
              <a:solidFill>
                <a:srgbClr val="660033"/>
              </a:solidFill>
              <a:latin typeface="NewBaskerville-Roman"/>
            </a:endParaRPr>
          </a:p>
          <a:p>
            <a:endParaRPr lang="en-US" sz="1600" dirty="0" smtClean="0">
              <a:solidFill>
                <a:srgbClr val="660033"/>
              </a:solidFill>
              <a:latin typeface="NewBaskerville-Roman"/>
            </a:endParaRPr>
          </a:p>
          <a:p>
            <a:r>
              <a:rPr lang="en-US" sz="1600" dirty="0">
                <a:solidFill>
                  <a:srgbClr val="660033"/>
                </a:solidFill>
              </a:rPr>
              <a:t>(b) Find the kinetic energy of the products if </a:t>
            </a:r>
            <a:r>
              <a:rPr lang="en-US" sz="1600" dirty="0" smtClean="0">
                <a:solidFill>
                  <a:srgbClr val="660033"/>
                </a:solidFill>
              </a:rPr>
              <a:t>600-keV protons </a:t>
            </a:r>
            <a:r>
              <a:rPr lang="en-US" sz="1600" dirty="0">
                <a:solidFill>
                  <a:srgbClr val="660033"/>
                </a:solidFill>
              </a:rPr>
              <a:t>are incident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1239436" y="3720099"/>
            <a:ext cx="2845800" cy="42426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330120" y="807120"/>
              <a:ext cx="11592000" cy="579204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16800" y="794880"/>
                <a:ext cx="11613960" cy="5817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2271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1802880" y="865440"/>
              <a:ext cx="5042880" cy="257904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791000" y="854640"/>
                <a:ext cx="5063040" cy="260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1542960" y="2013480"/>
              <a:ext cx="3747240" cy="203040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34320" y="2001960"/>
                <a:ext cx="3767760" cy="2053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16153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Endless Night...! | Star gif, Gif background,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47" y="0"/>
            <a:ext cx="1219614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Why We Will Never Make A Nuclear Fusion Reactor As Good As The Sun |  Business Insid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3972" y="1965738"/>
            <a:ext cx="5020908" cy="2774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ASA - Sunspot 1123 Hurls Filament toward Earth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237" y="2027981"/>
            <a:ext cx="5129005" cy="2711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811083" y="340983"/>
            <a:ext cx="6722233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00B050"/>
                </a:solidFill>
                <a:latin typeface="Algerian" panose="04020705040A02060702" pitchFamily="82" charset="0"/>
              </a:rPr>
              <a:t>End of CH 14</a:t>
            </a:r>
          </a:p>
          <a:p>
            <a:pPr algn="ctr"/>
            <a:endParaRPr lang="en-US" sz="4000" dirty="0">
              <a:solidFill>
                <a:srgbClr val="00B050"/>
              </a:solidFill>
            </a:endParaRPr>
          </a:p>
          <a:p>
            <a:pPr algn="ctr"/>
            <a:endParaRPr lang="en-US" sz="4000" dirty="0" smtClean="0">
              <a:solidFill>
                <a:srgbClr val="00B050"/>
              </a:solidFill>
            </a:endParaRPr>
          </a:p>
          <a:p>
            <a:pPr algn="ctr"/>
            <a:endParaRPr lang="en-US" sz="4000" dirty="0" smtClean="0">
              <a:solidFill>
                <a:srgbClr val="00B050"/>
              </a:solidFill>
            </a:endParaRPr>
          </a:p>
          <a:p>
            <a:pPr algn="ctr"/>
            <a:endParaRPr lang="en-US" sz="4000" dirty="0">
              <a:solidFill>
                <a:srgbClr val="00B050"/>
              </a:solidFill>
            </a:endParaRPr>
          </a:p>
          <a:p>
            <a:pPr algn="ctr"/>
            <a:endParaRPr lang="en-US" sz="4000" dirty="0" smtClean="0">
              <a:solidFill>
                <a:srgbClr val="00B050"/>
              </a:solidFill>
            </a:endParaRPr>
          </a:p>
          <a:p>
            <a:pPr algn="ctr"/>
            <a:endParaRPr lang="en-US" sz="2400" dirty="0" smtClean="0">
              <a:solidFill>
                <a:srgbClr val="00B050"/>
              </a:solidFill>
            </a:endParaRPr>
          </a:p>
          <a:p>
            <a:pPr algn="ctr"/>
            <a:endParaRPr lang="en-US" sz="4000" dirty="0" smtClean="0">
              <a:solidFill>
                <a:srgbClr val="00B050"/>
              </a:solidFill>
            </a:endParaRPr>
          </a:p>
          <a:p>
            <a:pPr algn="ctr"/>
            <a:endParaRPr lang="en-US" sz="4000" dirty="0" smtClean="0">
              <a:solidFill>
                <a:srgbClr val="00B050"/>
              </a:solidFill>
            </a:endParaRPr>
          </a:p>
          <a:p>
            <a:pPr algn="ctr"/>
            <a:r>
              <a:rPr lang="en-US" sz="2800" dirty="0" smtClean="0">
                <a:solidFill>
                  <a:srgbClr val="00B050"/>
                </a:solidFill>
                <a:latin typeface="Mistral" panose="03090702030407020403" pitchFamily="66" charset="0"/>
                <a:cs typeface="MV Boli" panose="02000500030200090000" pitchFamily="2" charset="0"/>
              </a:rPr>
              <a:t>Dr. Tariq Al-Abdullah</a:t>
            </a:r>
            <a:endParaRPr lang="en-US" sz="2800" dirty="0">
              <a:solidFill>
                <a:srgbClr val="00B050"/>
              </a:solidFill>
              <a:latin typeface="Mistral" panose="03090702030407020403" pitchFamily="66" charset="0"/>
              <a:cs typeface="MV Boli" panose="02000500030200090000" pitchFamily="2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" name="Ink 1"/>
              <p14:cNvContentPartPr/>
              <p14:nvPr/>
            </p14:nvContentPartPr>
            <p14:xfrm>
              <a:off x="5836680" y="5306400"/>
              <a:ext cx="5970600" cy="108072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823000" y="5294520"/>
                <a:ext cx="5991120" cy="1106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21718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0" y="0"/>
            <a:ext cx="12192000" cy="532015"/>
          </a:xfrm>
          <a:prstGeom prst="roundRec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rgbClr val="FFFF00"/>
                </a:solidFill>
                <a:latin typeface="Arial Rounded MT Bold" panose="020F0704030504030204" pitchFamily="34" charset="0"/>
              </a:rPr>
              <a:t>14.1 NUCLEAR REACTIONS</a:t>
            </a:r>
            <a:endParaRPr lang="en-US" sz="3200" dirty="0">
              <a:solidFill>
                <a:schemeClr val="accent5">
                  <a:lumMod val="20000"/>
                  <a:lumOff val="80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5" name="AutoShape 4" descr="Stoichiometry article (article) | Khan Academ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07975" y="781053"/>
            <a:ext cx="97597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333399"/>
                </a:solidFill>
                <a:latin typeface="NewBaskerville-Roman"/>
              </a:rPr>
              <a:t>Example</a:t>
            </a:r>
            <a:r>
              <a:rPr lang="en-US" dirty="0" smtClean="0">
                <a:latin typeface="NewBaskerville-Roman"/>
              </a:rPr>
              <a:t>: </a:t>
            </a:r>
            <a:r>
              <a:rPr lang="en-US" dirty="0" smtClean="0">
                <a:solidFill>
                  <a:srgbClr val="660033"/>
                </a:solidFill>
                <a:latin typeface="NewBaskerville-Roman"/>
              </a:rPr>
              <a:t>(a</a:t>
            </a:r>
            <a:r>
              <a:rPr lang="en-US" dirty="0">
                <a:solidFill>
                  <a:srgbClr val="660033"/>
                </a:solidFill>
                <a:latin typeface="NewBaskerville-Roman"/>
              </a:rPr>
              <a:t>) Calculate the </a:t>
            </a:r>
            <a:r>
              <a:rPr lang="en-US" i="1" dirty="0">
                <a:solidFill>
                  <a:srgbClr val="660033"/>
                </a:solidFill>
                <a:latin typeface="NewBaskerville-Italic"/>
              </a:rPr>
              <a:t>Q </a:t>
            </a:r>
            <a:r>
              <a:rPr lang="en-US" dirty="0">
                <a:solidFill>
                  <a:srgbClr val="660033"/>
                </a:solidFill>
                <a:latin typeface="NewBaskerville-Roman"/>
              </a:rPr>
              <a:t>value for the </a:t>
            </a:r>
            <a:r>
              <a:rPr lang="en-US" dirty="0" smtClean="0">
                <a:solidFill>
                  <a:srgbClr val="660033"/>
                </a:solidFill>
                <a:latin typeface="NewBaskerville-Roman"/>
              </a:rPr>
              <a:t>reaction</a:t>
            </a:r>
          </a:p>
          <a:p>
            <a:endParaRPr lang="en-US" dirty="0">
              <a:solidFill>
                <a:srgbClr val="660033"/>
              </a:solidFill>
              <a:latin typeface="NewBaskerville-Roman"/>
            </a:endParaRPr>
          </a:p>
          <a:p>
            <a:endParaRPr lang="en-US" dirty="0" smtClean="0">
              <a:solidFill>
                <a:srgbClr val="660033"/>
              </a:solidFill>
              <a:latin typeface="NewBaskerville-Roman"/>
            </a:endParaRPr>
          </a:p>
          <a:p>
            <a:r>
              <a:rPr lang="en-US" dirty="0">
                <a:solidFill>
                  <a:srgbClr val="660033"/>
                </a:solidFill>
              </a:rPr>
              <a:t>(b) Find </a:t>
            </a:r>
            <a:r>
              <a:rPr lang="en-US" dirty="0" smtClean="0">
                <a:solidFill>
                  <a:srgbClr val="660033"/>
                </a:solidFill>
              </a:rPr>
              <a:t>the threshold </a:t>
            </a:r>
            <a:r>
              <a:rPr lang="en-US" dirty="0">
                <a:solidFill>
                  <a:srgbClr val="660033"/>
                </a:solidFill>
              </a:rPr>
              <a:t>kinetic energy of the </a:t>
            </a:r>
            <a:r>
              <a:rPr lang="en-US" dirty="0" smtClean="0">
                <a:solidFill>
                  <a:srgbClr val="660033"/>
                </a:solidFill>
              </a:rPr>
              <a:t>alpha particle.</a:t>
            </a:r>
            <a:endParaRPr lang="en-US" dirty="0">
              <a:solidFill>
                <a:srgbClr val="660033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1665980" y="1167993"/>
            <a:ext cx="1936725" cy="45386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632520" y="1364400"/>
              <a:ext cx="10735560" cy="33908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19560" y="1351440"/>
                <a:ext cx="10761840" cy="3413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70401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0" y="0"/>
            <a:ext cx="12192000" cy="532015"/>
          </a:xfrm>
          <a:prstGeom prst="roundRec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latin typeface="Arial Rounded MT Bold" panose="020F0704030504030204" pitchFamily="34" charset="0"/>
              </a:rPr>
              <a:t>14.2 REACTION CROSS SECTION</a:t>
            </a:r>
            <a:endParaRPr lang="en-US" sz="3600" dirty="0">
              <a:solidFill>
                <a:schemeClr val="accent5">
                  <a:lumMod val="20000"/>
                  <a:lumOff val="80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5" name="AutoShape 4" descr="Stoichiometry article (article) | Khan Academ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55575" y="676478"/>
            <a:ext cx="9268288" cy="3154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1600" u="sng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The </a:t>
            </a:r>
            <a:r>
              <a:rPr lang="en-US" sz="16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cross section</a:t>
            </a:r>
            <a:r>
              <a:rPr lang="en-US" sz="1600" u="sng" dirty="0">
                <a:solidFill>
                  <a:srgbClr val="FF0000"/>
                </a:solidFill>
                <a:latin typeface="Arial Rounded MT Bold" panose="020F0704030504030204" pitchFamily="34" charset="0"/>
              </a:rPr>
              <a:t>, which is a </a:t>
            </a:r>
            <a:r>
              <a:rPr lang="en-US" sz="1600" u="sng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measure of </a:t>
            </a:r>
            <a:r>
              <a:rPr lang="en-US" sz="1600" u="sng" dirty="0">
                <a:solidFill>
                  <a:srgbClr val="FF0000"/>
                </a:solidFill>
                <a:latin typeface="Arial Rounded MT Bold" panose="020F0704030504030204" pitchFamily="34" charset="0"/>
              </a:rPr>
              <a:t>the </a:t>
            </a:r>
            <a:r>
              <a:rPr lang="en-US" sz="1600" i="1" u="sng" dirty="0">
                <a:solidFill>
                  <a:srgbClr val="FF0000"/>
                </a:solidFill>
                <a:latin typeface="Arial Rounded MT Bold" panose="020F0704030504030204" pitchFamily="34" charset="0"/>
              </a:rPr>
              <a:t>probability that a particular nuclear reaction will occur</a:t>
            </a:r>
            <a:r>
              <a:rPr lang="en-US" sz="1600" u="sng" dirty="0" smtClean="0">
                <a:solidFill>
                  <a:srgbClr val="FF0000"/>
                </a:solidFill>
                <a:latin typeface="Arial Rounded MT Bold" panose="020F0704030504030204" pitchFamily="34" charset="0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endParaRPr lang="en-US" sz="105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rgbClr val="800000"/>
                </a:solidFill>
                <a:latin typeface="Arial Rounded MT Bold" panose="020F0704030504030204" pitchFamily="34" charset="0"/>
              </a:rPr>
              <a:t>When a beam of particles is incident on a target in the form of a thin foil, </a:t>
            </a:r>
            <a:r>
              <a:rPr lang="en-US" sz="1600" dirty="0" smtClean="0">
                <a:solidFill>
                  <a:srgbClr val="800000"/>
                </a:solidFill>
                <a:latin typeface="Arial Rounded MT Bold" panose="020F0704030504030204" pitchFamily="34" charset="0"/>
              </a:rPr>
              <a:t>not every </a:t>
            </a:r>
            <a:r>
              <a:rPr lang="en-US" sz="1600" dirty="0">
                <a:solidFill>
                  <a:srgbClr val="800000"/>
                </a:solidFill>
                <a:latin typeface="Arial Rounded MT Bold" panose="020F0704030504030204" pitchFamily="34" charset="0"/>
              </a:rPr>
              <a:t>particle interacts with a target nucleus. </a:t>
            </a:r>
            <a:endParaRPr lang="en-US" sz="1600" dirty="0" smtClean="0">
              <a:solidFill>
                <a:srgbClr val="800000"/>
              </a:solidFill>
              <a:latin typeface="Arial Rounded MT Bold" panose="020F0704030504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endParaRPr lang="en-US" sz="1100" dirty="0" smtClean="0">
              <a:solidFill>
                <a:srgbClr val="FF0000"/>
              </a:solidFill>
              <a:latin typeface="Arial Rounded MT Bold" panose="020F0704030504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Rounded MT Bold" panose="020F0704030504030204" pitchFamily="34" charset="0"/>
              </a:rPr>
              <a:t>The total probability 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 Rounded MT Bold" panose="020F0704030504030204" pitchFamily="34" charset="0"/>
              </a:rPr>
              <a:t>that an </a:t>
            </a:r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Rounded MT Bold" panose="020F0704030504030204" pitchFamily="34" charset="0"/>
              </a:rPr>
              <a:t>interaction will 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 Rounded MT Bold" panose="020F0704030504030204" pitchFamily="34" charset="0"/>
              </a:rPr>
              <a:t>occur depends on the ratio of the “effective” area of the target nucleus </a:t>
            </a:r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Rounded MT Bold" panose="020F0704030504030204" pitchFamily="34" charset="0"/>
              </a:rPr>
              <a:t>to the 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 Rounded MT Bold" panose="020F0704030504030204" pitchFamily="34" charset="0"/>
              </a:rPr>
              <a:t>area of the foil</a:t>
            </a:r>
            <a:r>
              <a:rPr 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Rounded MT Bold" panose="020F0704030504030204" pitchFamily="34" charset="0"/>
              </a:rPr>
              <a:t>.</a:t>
            </a:r>
          </a:p>
          <a:p>
            <a:pPr algn="just"/>
            <a:endParaRPr lang="en-US" sz="1400" dirty="0">
              <a:solidFill>
                <a:schemeClr val="tx1">
                  <a:lumMod val="95000"/>
                  <a:lumOff val="5000"/>
                </a:schemeClr>
              </a:solidFill>
              <a:latin typeface="Arial Rounded MT Bold" panose="020F0704030504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1600" dirty="0" smtClean="0">
                <a:solidFill>
                  <a:srgbClr val="3333CC"/>
                </a:solidFill>
                <a:latin typeface="Arial Rounded MT Bold" panose="020F0704030504030204" pitchFamily="34" charset="0"/>
              </a:rPr>
              <a:t>The cross section depends on:</a:t>
            </a:r>
          </a:p>
          <a:p>
            <a:pPr marL="742950" lvl="1" indent="-285750" algn="just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333399"/>
                </a:solidFill>
                <a:latin typeface="Arial Rounded MT Bold" panose="020F0704030504030204" pitchFamily="34" charset="0"/>
              </a:rPr>
              <a:t>R</a:t>
            </a:r>
            <a:r>
              <a:rPr lang="en-US" sz="1600" baseline="-25000" dirty="0">
                <a:solidFill>
                  <a:srgbClr val="333399"/>
                </a:solidFill>
                <a:latin typeface="Arial Rounded MT Bold" panose="020F0704030504030204" pitchFamily="34" charset="0"/>
              </a:rPr>
              <a:t>0</a:t>
            </a:r>
            <a:r>
              <a:rPr lang="en-US" sz="1600" dirty="0">
                <a:solidFill>
                  <a:srgbClr val="333399"/>
                </a:solidFill>
                <a:latin typeface="Arial Rounded MT Bold" panose="020F0704030504030204" pitchFamily="34" charset="0"/>
              </a:rPr>
              <a:t> </a:t>
            </a:r>
            <a:r>
              <a:rPr lang="en-US" sz="1600" dirty="0" smtClean="0">
                <a:solidFill>
                  <a:srgbClr val="333399"/>
                </a:solidFill>
                <a:latin typeface="Arial Rounded MT Bold" panose="020F0704030504030204" pitchFamily="34" charset="0"/>
              </a:rPr>
              <a:t>= </a:t>
            </a:r>
            <a:r>
              <a:rPr lang="en-US" sz="1600" dirty="0">
                <a:solidFill>
                  <a:srgbClr val="333399"/>
                </a:solidFill>
                <a:latin typeface="Arial Rounded MT Bold" panose="020F0704030504030204" pitchFamily="34" charset="0"/>
              </a:rPr>
              <a:t>Rate at which incident particles strike the foil (particles/s)</a:t>
            </a:r>
          </a:p>
          <a:p>
            <a:pPr marL="742950" lvl="1" indent="-285750" algn="just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333399"/>
                </a:solidFill>
                <a:latin typeface="Arial Rounded MT Bold" panose="020F0704030504030204" pitchFamily="34" charset="0"/>
              </a:rPr>
              <a:t>R </a:t>
            </a:r>
            <a:r>
              <a:rPr lang="en-US" sz="1600" dirty="0" smtClean="0">
                <a:solidFill>
                  <a:srgbClr val="333399"/>
                </a:solidFill>
                <a:latin typeface="Arial Rounded MT Bold" panose="020F0704030504030204" pitchFamily="34" charset="0"/>
              </a:rPr>
              <a:t>= Rate </a:t>
            </a:r>
            <a:r>
              <a:rPr lang="en-US" sz="1600" dirty="0">
                <a:solidFill>
                  <a:srgbClr val="333399"/>
                </a:solidFill>
                <a:latin typeface="Arial Rounded MT Bold" panose="020F0704030504030204" pitchFamily="34" charset="0"/>
              </a:rPr>
              <a:t>at which reaction events occur (reactions/s)</a:t>
            </a:r>
          </a:p>
          <a:p>
            <a:pPr marL="742950" lvl="1" indent="-285750" algn="just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333399"/>
                </a:solidFill>
                <a:latin typeface="Arial Rounded MT Bold" panose="020F0704030504030204" pitchFamily="34" charset="0"/>
              </a:rPr>
              <a:t>n </a:t>
            </a:r>
            <a:r>
              <a:rPr lang="en-US" sz="1600" dirty="0" smtClean="0">
                <a:solidFill>
                  <a:srgbClr val="333399"/>
                </a:solidFill>
                <a:latin typeface="Arial Rounded MT Bold" panose="020F0704030504030204" pitchFamily="34" charset="0"/>
              </a:rPr>
              <a:t>= </a:t>
            </a:r>
            <a:r>
              <a:rPr lang="en-US" sz="1600" dirty="0">
                <a:solidFill>
                  <a:srgbClr val="333399"/>
                </a:solidFill>
                <a:latin typeface="Arial Rounded MT Bold" panose="020F0704030504030204" pitchFamily="34" charset="0"/>
              </a:rPr>
              <a:t>Number of target nuclei per unit volume (particles/m3)</a:t>
            </a:r>
            <a:endParaRPr lang="en-US" sz="1600" dirty="0" smtClean="0">
              <a:solidFill>
                <a:srgbClr val="333399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9750490" y="532015"/>
            <a:ext cx="2303248" cy="4288521"/>
          </a:xfrm>
          <a:prstGeom prst="rect">
            <a:avLst/>
          </a:prstGeom>
        </p:spPr>
      </p:pic>
      <p:pic>
        <p:nvPicPr>
          <p:cNvPr id="8" name="Picture 5" descr=" 14-02.jpg                                                      0014B3E3smeagol                        BB150139: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9479" y="4852814"/>
            <a:ext cx="2794259" cy="1936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618120" y="17280"/>
              <a:ext cx="11130120" cy="663264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09120" y="10800"/>
                <a:ext cx="11151000" cy="665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Ink 5"/>
              <p14:cNvContentPartPr/>
              <p14:nvPr/>
            </p14:nvContentPartPr>
            <p14:xfrm>
              <a:off x="484200" y="4558320"/>
              <a:ext cx="1667160" cy="79992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75920" y="4551840"/>
                <a:ext cx="1683000" cy="815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39230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0" y="0"/>
            <a:ext cx="12192000" cy="532015"/>
          </a:xfrm>
          <a:prstGeom prst="roundRec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latin typeface="Arial Rounded MT Bold" panose="020F0704030504030204" pitchFamily="34" charset="0"/>
              </a:rPr>
              <a:t>14.2 REACTION CROSS SECTION</a:t>
            </a:r>
            <a:endParaRPr lang="en-US" sz="3600" dirty="0">
              <a:solidFill>
                <a:schemeClr val="accent5">
                  <a:lumMod val="20000"/>
                  <a:lumOff val="80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5" name="AutoShape 4" descr="Stoichiometry article (article) | Khan Academ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05450" y="676478"/>
                <a:ext cx="11831378" cy="35394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 algn="just">
                  <a:buFont typeface="Wingdings" panose="05000000000000000000" pitchFamily="2" charset="2"/>
                  <a:buChar char="q"/>
                </a:pPr>
                <a:r>
                  <a:rPr lang="en-US" sz="1600" dirty="0" smtClean="0">
                    <a:solidFill>
                      <a:srgbClr val="FF0000"/>
                    </a:solidFill>
                    <a:latin typeface="Arial Rounded MT Bold" panose="020F0704030504030204" pitchFamily="34" charset="0"/>
                  </a:rPr>
                  <a:t>The cross </a:t>
                </a:r>
                <a:r>
                  <a:rPr lang="en-US" sz="1600" dirty="0">
                    <a:solidFill>
                      <a:srgbClr val="FF0000"/>
                    </a:solidFill>
                    <a:latin typeface="Arial Rounded MT Bold" panose="020F0704030504030204" pitchFamily="34" charset="0"/>
                  </a:rPr>
                  <a:t>section for an antineutrino to interact with a proton via the nuclear </a:t>
                </a:r>
                <a:r>
                  <a:rPr lang="en-US" sz="1600" dirty="0" smtClean="0">
                    <a:solidFill>
                      <a:srgbClr val="FF0000"/>
                    </a:solidFill>
                    <a:latin typeface="Arial Rounded MT Bold" panose="020F0704030504030204" pitchFamily="34" charset="0"/>
                  </a:rPr>
                  <a:t>weak interaction.</a:t>
                </a:r>
              </a:p>
              <a:p>
                <a:pPr marL="285750" indent="-285750" algn="just">
                  <a:buFont typeface="Wingdings" panose="05000000000000000000" pitchFamily="2" charset="2"/>
                  <a:buChar char="q"/>
                </a:pPr>
                <a:endParaRPr lang="en-US" sz="1600" dirty="0" smtClean="0">
                  <a:solidFill>
                    <a:srgbClr val="FF0000"/>
                  </a:solidFill>
                  <a:latin typeface="Arial Rounded MT Bold" panose="020F0704030504030204" pitchFamily="34" charset="0"/>
                </a:endParaRPr>
              </a:p>
              <a:p>
                <a:pPr marL="285750" indent="-285750" algn="just">
                  <a:buFont typeface="Wingdings" panose="05000000000000000000" pitchFamily="2" charset="2"/>
                  <a:buChar char="q"/>
                </a:pPr>
                <a:endParaRPr lang="en-US" sz="1600" dirty="0">
                  <a:solidFill>
                    <a:srgbClr val="FF0000"/>
                  </a:solidFill>
                  <a:latin typeface="Arial Rounded MT Bold" panose="020F0704030504030204" pitchFamily="34" charset="0"/>
                </a:endParaRPr>
              </a:p>
              <a:p>
                <a:pPr marL="285750" indent="-285750" algn="just">
                  <a:buFont typeface="Wingdings" panose="05000000000000000000" pitchFamily="2" charset="2"/>
                  <a:buChar char="q"/>
                </a:pPr>
                <a:r>
                  <a:rPr lang="en-US" sz="1600" dirty="0">
                    <a:solidFill>
                      <a:srgbClr val="800000"/>
                    </a:solidFill>
                    <a:latin typeface="Arial Rounded MT Bold" panose="020F0704030504030204" pitchFamily="34" charset="0"/>
                  </a:rPr>
                  <a:t>The cross sections for inelastic scattering of neutrons from iodine and </a:t>
                </a:r>
                <a:r>
                  <a:rPr lang="en-US" sz="1600" dirty="0" smtClean="0">
                    <a:solidFill>
                      <a:srgbClr val="800000"/>
                    </a:solidFill>
                    <a:latin typeface="Arial Rounded MT Bold" panose="020F0704030504030204" pitchFamily="34" charset="0"/>
                  </a:rPr>
                  <a:t>xenon via </a:t>
                </a:r>
                <a:r>
                  <a:rPr lang="en-US" sz="1600" dirty="0">
                    <a:solidFill>
                      <a:srgbClr val="800000"/>
                    </a:solidFill>
                    <a:latin typeface="Arial Rounded MT Bold" panose="020F0704030504030204" pitchFamily="34" charset="0"/>
                  </a:rPr>
                  <a:t>the nuclear strong </a:t>
                </a:r>
                <a:r>
                  <a:rPr lang="en-US" sz="1600" dirty="0" smtClean="0">
                    <a:solidFill>
                      <a:srgbClr val="800000"/>
                    </a:solidFill>
                    <a:latin typeface="Arial Rounded MT Bold" panose="020F0704030504030204" pitchFamily="34" charset="0"/>
                  </a:rPr>
                  <a:t>interaction:</a:t>
                </a:r>
              </a:p>
              <a:p>
                <a:pPr marL="285750" indent="-285750" algn="just">
                  <a:buFont typeface="Wingdings" panose="05000000000000000000" pitchFamily="2" charset="2"/>
                  <a:buChar char="q"/>
                </a:pPr>
                <a:endParaRPr lang="en-US" sz="1600" dirty="0">
                  <a:solidFill>
                    <a:srgbClr val="800000"/>
                  </a:solidFill>
                  <a:latin typeface="Arial Rounded MT Bold" panose="020F0704030504030204" pitchFamily="34" charset="0"/>
                </a:endParaRPr>
              </a:p>
              <a:p>
                <a:pPr marL="285750" indent="-285750" algn="just">
                  <a:buFont typeface="Wingdings" panose="05000000000000000000" pitchFamily="2" charset="2"/>
                  <a:buChar char="q"/>
                </a:pPr>
                <a:endParaRPr lang="en-US" sz="1600" dirty="0" smtClean="0">
                  <a:solidFill>
                    <a:srgbClr val="800000"/>
                  </a:solidFill>
                  <a:latin typeface="Arial Rounded MT Bold" panose="020F0704030504030204" pitchFamily="34" charset="0"/>
                </a:endParaRPr>
              </a:p>
              <a:p>
                <a:pPr marL="285750" indent="-285750" algn="just">
                  <a:buFont typeface="Wingdings" panose="05000000000000000000" pitchFamily="2" charset="2"/>
                  <a:buChar char="q"/>
                </a:pPr>
                <a:endParaRPr lang="en-US" sz="1600" dirty="0" smtClean="0">
                  <a:solidFill>
                    <a:srgbClr val="800000"/>
                  </a:solidFill>
                  <a:latin typeface="Arial Rounded MT Bold" panose="020F0704030504030204" pitchFamily="34" charset="0"/>
                </a:endParaRPr>
              </a:p>
              <a:p>
                <a:pPr marL="285750" indent="-285750" algn="just">
                  <a:buFont typeface="Wingdings" panose="05000000000000000000" pitchFamily="2" charset="2"/>
                  <a:buChar char="q"/>
                </a:pPr>
                <a:endParaRPr lang="en-US" sz="1600" dirty="0" smtClean="0">
                  <a:solidFill>
                    <a:srgbClr val="FF0000"/>
                  </a:solidFill>
                  <a:latin typeface="Arial Rounded MT Bold" panose="020F0704030504030204" pitchFamily="34" charset="0"/>
                </a:endParaRPr>
              </a:p>
              <a:p>
                <a:pPr marL="285750" indent="-285750" algn="just">
                  <a:buFont typeface="Wingdings" panose="05000000000000000000" pitchFamily="2" charset="2"/>
                  <a:buChar char="q"/>
                </a:pPr>
                <a:r>
                  <a:rPr lang="en-US" sz="16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 Rounded MT Bold" panose="020F0704030504030204" pitchFamily="34" charset="0"/>
                  </a:rPr>
                  <a:t>an example of a nuclear reaction with a large scattering cross </a:t>
                </a:r>
                <a:r>
                  <a:rPr lang="en-US" sz="16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Arial Rounded MT Bold" panose="020F0704030504030204" pitchFamily="34" charset="0"/>
                  </a:rPr>
                  <a:t>section:</a:t>
                </a:r>
              </a:p>
              <a:p>
                <a:pPr marL="285750" indent="-285750" algn="just">
                  <a:buFont typeface="Wingdings" panose="05000000000000000000" pitchFamily="2" charset="2"/>
                  <a:buChar char="q"/>
                </a:pPr>
                <a:endParaRPr lang="en-US" sz="16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 Rounded MT Bold" panose="020F0704030504030204" pitchFamily="34" charset="0"/>
                </a:endParaRPr>
              </a:p>
              <a:p>
                <a:pPr marL="285750" indent="-285750" algn="just">
                  <a:buFont typeface="Wingdings" panose="05000000000000000000" pitchFamily="2" charset="2"/>
                  <a:buChar char="q"/>
                </a:pPr>
                <a:endParaRPr 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 Rounded MT Bold" panose="020F0704030504030204" pitchFamily="34" charset="0"/>
                </a:endParaRPr>
              </a:p>
              <a:p>
                <a:pPr marL="285750" indent="-285750" algn="just">
                  <a:buFont typeface="Wingdings" panose="05000000000000000000" pitchFamily="2" charset="2"/>
                  <a:buChar char="q"/>
                </a:pPr>
                <a:r>
                  <a:rPr lang="en-US" sz="1600" dirty="0" smtClean="0">
                    <a:solidFill>
                      <a:srgbClr val="333300"/>
                    </a:solidFill>
                    <a:latin typeface="Arial Rounded MT Bold" panose="020F0704030504030204" pitchFamily="34" charset="0"/>
                  </a:rPr>
                  <a:t>the reaction cross reaction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333300"/>
                        </a:solidFill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sz="1600" dirty="0" smtClean="0">
                    <a:solidFill>
                      <a:srgbClr val="333300"/>
                    </a:solidFill>
                    <a:latin typeface="Arial Rounded MT Bold" panose="020F0704030504030204" pitchFamily="34" charset="0"/>
                  </a:rPr>
                  <a:t> </a:t>
                </a:r>
                <a:r>
                  <a:rPr lang="en-US" sz="1600" dirty="0">
                    <a:solidFill>
                      <a:srgbClr val="333300"/>
                    </a:solidFill>
                    <a:latin typeface="Arial Rounded MT Bold" panose="020F0704030504030204" pitchFamily="34" charset="0"/>
                  </a:rPr>
                  <a:t>can be greater than, equal to, or </a:t>
                </a:r>
                <a:r>
                  <a:rPr lang="en-US" sz="1600" dirty="0" smtClean="0">
                    <a:solidFill>
                      <a:srgbClr val="333300"/>
                    </a:solidFill>
                    <a:latin typeface="Arial Rounded MT Bold" panose="020F0704030504030204" pitchFamily="34" charset="0"/>
                  </a:rPr>
                  <a:t>less than </a:t>
                </a:r>
                <a:r>
                  <a:rPr lang="en-US" sz="1600" dirty="0">
                    <a:solidFill>
                      <a:srgbClr val="333300"/>
                    </a:solidFill>
                    <a:latin typeface="Arial Rounded MT Bold" panose="020F0704030504030204" pitchFamily="34" charset="0"/>
                  </a:rPr>
                  <a:t>the actual geometrical cross section of the target nucleus.</a:t>
                </a:r>
                <a:endParaRPr lang="en-US" sz="1600" dirty="0" smtClean="0">
                  <a:solidFill>
                    <a:srgbClr val="333300"/>
                  </a:solidFill>
                  <a:latin typeface="Arial Rounded MT Bold" panose="020F0704030504030204" pitchFamily="34" charset="0"/>
                </a:endParaRPr>
              </a:p>
              <a:p>
                <a:pPr marL="285750" indent="-285750" algn="just">
                  <a:buFont typeface="Wingdings" panose="05000000000000000000" pitchFamily="2" charset="2"/>
                  <a:buChar char="q"/>
                </a:pPr>
                <a:endParaRPr lang="en-US" sz="1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 Rounded MT Bold" panose="020F070403050403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450" y="676478"/>
                <a:ext cx="11831378" cy="3539430"/>
              </a:xfrm>
              <a:prstGeom prst="rect">
                <a:avLst/>
              </a:prstGeom>
              <a:blipFill>
                <a:blip r:embed="rId2"/>
                <a:stretch>
                  <a:fillRect l="-206" t="-516" r="-2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2291030" y="1054261"/>
            <a:ext cx="2954813" cy="311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lum bright="-20000" contrast="40000"/>
          </a:blip>
          <a:stretch>
            <a:fillRect/>
          </a:stretch>
        </p:blipFill>
        <p:spPr>
          <a:xfrm>
            <a:off x="2291030" y="1797443"/>
            <a:ext cx="3232913" cy="6487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lum bright="-20000" contrast="40000"/>
          </a:blip>
          <a:stretch>
            <a:fillRect/>
          </a:stretch>
        </p:blipFill>
        <p:spPr>
          <a:xfrm>
            <a:off x="2306963" y="3036950"/>
            <a:ext cx="3302438" cy="2941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" name="Ink 1"/>
              <p14:cNvContentPartPr/>
              <p14:nvPr/>
            </p14:nvContentPartPr>
            <p14:xfrm>
              <a:off x="2024640" y="662400"/>
              <a:ext cx="9186480" cy="32648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014200" y="653040"/>
                <a:ext cx="9203760" cy="3282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1112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0" y="0"/>
            <a:ext cx="12192000" cy="532015"/>
          </a:xfrm>
          <a:prstGeom prst="roundRec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latin typeface="Arial Rounded MT Bold" panose="020F0704030504030204" pitchFamily="34" charset="0"/>
              </a:rPr>
              <a:t>14.2 REACTION CROSS SECTION</a:t>
            </a:r>
            <a:endParaRPr lang="en-US" sz="3600" dirty="0">
              <a:solidFill>
                <a:schemeClr val="accent5">
                  <a:lumMod val="20000"/>
                  <a:lumOff val="80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5" name="AutoShape 4" descr="Stoichiometry article (article) | Khan Academ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15686" y="676478"/>
            <a:ext cx="120368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Arial Rounded MT Bold" panose="020F0704030504030204" pitchFamily="34" charset="0"/>
              </a:rPr>
              <a:t>Example</a:t>
            </a:r>
            <a:r>
              <a:rPr lang="en-US" dirty="0">
                <a:solidFill>
                  <a:srgbClr val="FF0000"/>
                </a:solidFill>
                <a:latin typeface="Arial Rounded MT Bold" panose="020F0704030504030204" pitchFamily="34" charset="0"/>
              </a:rPr>
              <a:t>: </a:t>
            </a:r>
            <a:r>
              <a:rPr lang="en-US" dirty="0">
                <a:solidFill>
                  <a:srgbClr val="003300"/>
                </a:solidFill>
                <a:latin typeface="Arial Rounded MT Bold" panose="020F0704030504030204" pitchFamily="34" charset="0"/>
              </a:rPr>
              <a:t>For a certain incident proton energy the reaction p </a:t>
            </a:r>
            <a:r>
              <a:rPr lang="en-US" dirty="0" smtClean="0">
                <a:solidFill>
                  <a:srgbClr val="003300"/>
                </a:solidFill>
                <a:latin typeface="Arial Rounded MT Bold" panose="020F0704030504030204" pitchFamily="34" charset="0"/>
              </a:rPr>
              <a:t>+ </a:t>
            </a:r>
            <a:r>
              <a:rPr lang="en-US" baseline="30000" dirty="0" smtClean="0">
                <a:solidFill>
                  <a:srgbClr val="003300"/>
                </a:solidFill>
                <a:latin typeface="Arial Rounded MT Bold" panose="020F0704030504030204" pitchFamily="34" charset="0"/>
              </a:rPr>
              <a:t>56</a:t>
            </a:r>
            <a:r>
              <a:rPr lang="en-US" dirty="0" smtClean="0">
                <a:solidFill>
                  <a:srgbClr val="003300"/>
                </a:solidFill>
                <a:latin typeface="Arial Rounded MT Bold" panose="020F0704030504030204" pitchFamily="34" charset="0"/>
              </a:rPr>
              <a:t>Fe </a:t>
            </a:r>
            <a:r>
              <a:rPr lang="en-US" dirty="0">
                <a:solidFill>
                  <a:srgbClr val="003300"/>
                </a:solidFill>
                <a:latin typeface="Arial Rounded MT Bold" panose="020F0704030504030204" pitchFamily="34" charset="0"/>
              </a:rPr>
              <a:t>→ n + </a:t>
            </a:r>
            <a:r>
              <a:rPr lang="en-US" baseline="30000" dirty="0">
                <a:solidFill>
                  <a:srgbClr val="003300"/>
                </a:solidFill>
                <a:latin typeface="Arial Rounded MT Bold" panose="020F0704030504030204" pitchFamily="34" charset="0"/>
              </a:rPr>
              <a:t>56</a:t>
            </a:r>
            <a:r>
              <a:rPr lang="en-US" dirty="0">
                <a:solidFill>
                  <a:srgbClr val="003300"/>
                </a:solidFill>
                <a:latin typeface="Arial Rounded MT Bold" panose="020F0704030504030204" pitchFamily="34" charset="0"/>
              </a:rPr>
              <a:t>Co has a cross section of 0.40 b. If we </a:t>
            </a:r>
            <a:r>
              <a:rPr lang="en-US" dirty="0" smtClean="0">
                <a:solidFill>
                  <a:srgbClr val="003300"/>
                </a:solidFill>
                <a:latin typeface="Arial Rounded MT Bold" panose="020F0704030504030204" pitchFamily="34" charset="0"/>
              </a:rPr>
              <a:t>bombard a </a:t>
            </a:r>
            <a:r>
              <a:rPr lang="en-US" dirty="0">
                <a:solidFill>
                  <a:srgbClr val="003300"/>
                </a:solidFill>
                <a:latin typeface="Arial Rounded MT Bold" panose="020F0704030504030204" pitchFamily="34" charset="0"/>
              </a:rPr>
              <a:t>target in the form of a 1.0-cm-square, </a:t>
            </a:r>
            <a:r>
              <a:rPr lang="en-US" dirty="0" smtClean="0">
                <a:solidFill>
                  <a:srgbClr val="003300"/>
                </a:solidFill>
                <a:latin typeface="Arial Rounded MT Bold" panose="020F0704030504030204" pitchFamily="34" charset="0"/>
              </a:rPr>
              <a:t>1.0-μm-thick iron </a:t>
            </a:r>
            <a:r>
              <a:rPr lang="en-US" dirty="0">
                <a:solidFill>
                  <a:srgbClr val="003300"/>
                </a:solidFill>
                <a:latin typeface="Arial Rounded MT Bold" panose="020F0704030504030204" pitchFamily="34" charset="0"/>
              </a:rPr>
              <a:t>foil with a beam of protons equivalent to a </a:t>
            </a:r>
            <a:r>
              <a:rPr lang="en-US" dirty="0" smtClean="0">
                <a:solidFill>
                  <a:srgbClr val="003300"/>
                </a:solidFill>
                <a:latin typeface="Arial Rounded MT Bold" panose="020F0704030504030204" pitchFamily="34" charset="0"/>
              </a:rPr>
              <a:t>current of </a:t>
            </a:r>
            <a:r>
              <a:rPr lang="en-US" dirty="0">
                <a:solidFill>
                  <a:srgbClr val="003300"/>
                </a:solidFill>
                <a:latin typeface="Arial Rounded MT Bold" panose="020F0704030504030204" pitchFamily="34" charset="0"/>
              </a:rPr>
              <a:t>3.0μA, and if the beam is spread uniformly over </a:t>
            </a:r>
            <a:r>
              <a:rPr lang="en-US" dirty="0" smtClean="0">
                <a:solidFill>
                  <a:srgbClr val="003300"/>
                </a:solidFill>
                <a:latin typeface="Arial Rounded MT Bold" panose="020F0704030504030204" pitchFamily="34" charset="0"/>
              </a:rPr>
              <a:t>the entire </a:t>
            </a:r>
            <a:r>
              <a:rPr lang="en-US" dirty="0">
                <a:solidFill>
                  <a:srgbClr val="003300"/>
                </a:solidFill>
                <a:latin typeface="Arial Rounded MT Bold" panose="020F0704030504030204" pitchFamily="34" charset="0"/>
              </a:rPr>
              <a:t>surface of the target, at what rate are the </a:t>
            </a:r>
            <a:r>
              <a:rPr lang="en-US" dirty="0" smtClean="0">
                <a:solidFill>
                  <a:srgbClr val="003300"/>
                </a:solidFill>
                <a:latin typeface="Arial Rounded MT Bold" panose="020F0704030504030204" pitchFamily="34" charset="0"/>
              </a:rPr>
              <a:t>neutrons produced?</a:t>
            </a:r>
            <a:endParaRPr lang="en-US" dirty="0">
              <a:solidFill>
                <a:srgbClr val="003300"/>
              </a:solidFill>
              <a:latin typeface="Arial Rounded MT Bold" panose="020F070403050403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915480" y="573120"/>
              <a:ext cx="11036160" cy="58532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03960" y="561600"/>
                <a:ext cx="11056680" cy="5879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32500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0" y="0"/>
            <a:ext cx="12192000" cy="532015"/>
          </a:xfrm>
          <a:prstGeom prst="roundRect">
            <a:avLst/>
          </a:prstGeom>
          <a:solidFill>
            <a:srgbClr val="66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latin typeface="Arial Rounded MT Bold" panose="020F0704030504030204" pitchFamily="34" charset="0"/>
              </a:rPr>
              <a:t>14.3 INTERACTIONS INVOLVING NEUTRONS</a:t>
            </a:r>
            <a:endParaRPr lang="en-US" sz="3600" dirty="0">
              <a:solidFill>
                <a:schemeClr val="accent5">
                  <a:lumMod val="20000"/>
                  <a:lumOff val="80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5" name="AutoShape 4" descr="Stoichiometry article (article) | Khan Academ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05450" y="676478"/>
            <a:ext cx="1183137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dirty="0">
                <a:solidFill>
                  <a:srgbClr val="CC0000"/>
                </a:solidFill>
                <a:latin typeface="Arial Rounded MT Bold" panose="020F0704030504030204" pitchFamily="34" charset="0"/>
              </a:rPr>
              <a:t>In order to understand the process of nuclear fission and the physics of </a:t>
            </a:r>
            <a:r>
              <a:rPr lang="en-US" dirty="0" smtClean="0">
                <a:solidFill>
                  <a:srgbClr val="CC0000"/>
                </a:solidFill>
                <a:latin typeface="Arial Rounded MT Bold" panose="020F0704030504030204" pitchFamily="34" charset="0"/>
              </a:rPr>
              <a:t>the nuclear </a:t>
            </a:r>
            <a:r>
              <a:rPr lang="en-US" dirty="0">
                <a:solidFill>
                  <a:srgbClr val="CC0000"/>
                </a:solidFill>
                <a:latin typeface="Arial Rounded MT Bold" panose="020F0704030504030204" pitchFamily="34" charset="0"/>
              </a:rPr>
              <a:t>reactor, we must first understand the manner in which neutrons </a:t>
            </a:r>
            <a:r>
              <a:rPr lang="en-US" dirty="0" smtClean="0">
                <a:solidFill>
                  <a:srgbClr val="CC0000"/>
                </a:solidFill>
                <a:latin typeface="Arial Rounded MT Bold" panose="020F0704030504030204" pitchFamily="34" charset="0"/>
              </a:rPr>
              <a:t>interact with </a:t>
            </a:r>
            <a:r>
              <a:rPr lang="en-US" dirty="0">
                <a:solidFill>
                  <a:srgbClr val="CC0000"/>
                </a:solidFill>
                <a:latin typeface="Arial Rounded MT Bold" panose="020F0704030504030204" pitchFamily="34" charset="0"/>
              </a:rPr>
              <a:t>nuclei. </a:t>
            </a:r>
            <a:endParaRPr lang="en-US" dirty="0" smtClean="0">
              <a:solidFill>
                <a:srgbClr val="CC0000"/>
              </a:solidFill>
              <a:latin typeface="Arial Rounded MT Bold" panose="020F0704030504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endParaRPr lang="en-US" dirty="0">
              <a:solidFill>
                <a:srgbClr val="3333CC"/>
              </a:solidFill>
              <a:latin typeface="Arial Rounded MT Bold" panose="020F0704030504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dirty="0" smtClean="0">
                <a:solidFill>
                  <a:srgbClr val="003366"/>
                </a:solidFill>
                <a:latin typeface="Arial Rounded MT Bold" panose="020F0704030504030204" pitchFamily="34" charset="0"/>
              </a:rPr>
              <a:t>Since </a:t>
            </a:r>
            <a:r>
              <a:rPr lang="en-US" dirty="0">
                <a:solidFill>
                  <a:srgbClr val="003366"/>
                </a:solidFill>
                <a:latin typeface="Arial Rounded MT Bold" panose="020F0704030504030204" pitchFamily="34" charset="0"/>
              </a:rPr>
              <a:t>neutrons interact very </a:t>
            </a:r>
            <a:r>
              <a:rPr lang="en-US" dirty="0" smtClean="0">
                <a:solidFill>
                  <a:srgbClr val="003366"/>
                </a:solidFill>
                <a:latin typeface="Arial Rounded MT Bold" panose="020F0704030504030204" pitchFamily="34" charset="0"/>
              </a:rPr>
              <a:t>weakly with </a:t>
            </a:r>
            <a:r>
              <a:rPr lang="en-US" dirty="0">
                <a:solidFill>
                  <a:srgbClr val="003366"/>
                </a:solidFill>
                <a:latin typeface="Arial Rounded MT Bold" panose="020F0704030504030204" pitchFamily="34" charset="0"/>
              </a:rPr>
              <a:t>electrons, matter appears fairly transparent to neutrons. </a:t>
            </a:r>
            <a:endParaRPr lang="en-US" dirty="0" smtClean="0">
              <a:solidFill>
                <a:srgbClr val="003366"/>
              </a:solidFill>
              <a:latin typeface="Arial Rounded MT Bold" panose="020F0704030504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endParaRPr lang="en-US" dirty="0">
              <a:solidFill>
                <a:srgbClr val="3333CC"/>
              </a:solidFill>
              <a:latin typeface="Arial Rounded MT Bold" panose="020F0704030504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dirty="0" smtClean="0">
                <a:solidFill>
                  <a:srgbClr val="CC0000"/>
                </a:solidFill>
                <a:latin typeface="Arial Rounded MT Bold" panose="020F0704030504030204" pitchFamily="34" charset="0"/>
              </a:rPr>
              <a:t>In </a:t>
            </a:r>
            <a:r>
              <a:rPr lang="en-US" dirty="0">
                <a:solidFill>
                  <a:srgbClr val="CC0000"/>
                </a:solidFill>
                <a:latin typeface="Arial Rounded MT Bold" panose="020F0704030504030204" pitchFamily="34" charset="0"/>
              </a:rPr>
              <a:t>general, </a:t>
            </a:r>
            <a:r>
              <a:rPr lang="en-US" dirty="0" smtClean="0">
                <a:solidFill>
                  <a:srgbClr val="CC0000"/>
                </a:solidFill>
                <a:latin typeface="Arial Rounded MT Bold" panose="020F0704030504030204" pitchFamily="34" charset="0"/>
              </a:rPr>
              <a:t>one finds </a:t>
            </a:r>
            <a:r>
              <a:rPr lang="en-US" dirty="0">
                <a:solidFill>
                  <a:srgbClr val="CC0000"/>
                </a:solidFill>
                <a:latin typeface="Arial Rounded MT Bold" panose="020F0704030504030204" pitchFamily="34" charset="0"/>
              </a:rPr>
              <a:t>that typical cross sections for neutron-induced reactions increase as </a:t>
            </a:r>
            <a:r>
              <a:rPr lang="en-US" dirty="0" smtClean="0">
                <a:solidFill>
                  <a:srgbClr val="CC0000"/>
                </a:solidFill>
                <a:latin typeface="Arial Rounded MT Bold" panose="020F0704030504030204" pitchFamily="34" charset="0"/>
              </a:rPr>
              <a:t>the neutron </a:t>
            </a:r>
            <a:r>
              <a:rPr lang="en-US" dirty="0">
                <a:solidFill>
                  <a:srgbClr val="CC0000"/>
                </a:solidFill>
                <a:latin typeface="Arial Rounded MT Bold" panose="020F0704030504030204" pitchFamily="34" charset="0"/>
              </a:rPr>
              <a:t>energy decreases. </a:t>
            </a:r>
            <a:endParaRPr lang="en-US" dirty="0" smtClean="0">
              <a:solidFill>
                <a:srgbClr val="CC0000"/>
              </a:solidFill>
              <a:latin typeface="Arial Rounded MT Bold" panose="020F0704030504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endParaRPr lang="en-US" dirty="0">
              <a:solidFill>
                <a:srgbClr val="3333CC"/>
              </a:solidFill>
              <a:latin typeface="Arial Rounded MT Bold" panose="020F0704030504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dirty="0" smtClean="0">
                <a:solidFill>
                  <a:srgbClr val="3333CC"/>
                </a:solidFill>
                <a:latin typeface="Arial Rounded MT Bold" panose="020F0704030504030204" pitchFamily="34" charset="0"/>
              </a:rPr>
              <a:t>Free </a:t>
            </a:r>
            <a:r>
              <a:rPr lang="en-US" dirty="0">
                <a:solidFill>
                  <a:srgbClr val="3333CC"/>
                </a:solidFill>
                <a:latin typeface="Arial Rounded MT Bold" panose="020F0704030504030204" pitchFamily="34" charset="0"/>
              </a:rPr>
              <a:t>neutrons undergo beta decay with a mean </a:t>
            </a:r>
            <a:r>
              <a:rPr lang="en-US" dirty="0" smtClean="0">
                <a:solidFill>
                  <a:srgbClr val="3333CC"/>
                </a:solidFill>
                <a:latin typeface="Arial Rounded MT Bold" panose="020F0704030504030204" pitchFamily="34" charset="0"/>
              </a:rPr>
              <a:t>lifetime of </a:t>
            </a:r>
            <a:r>
              <a:rPr lang="en-US" dirty="0">
                <a:solidFill>
                  <a:srgbClr val="3333CC"/>
                </a:solidFill>
                <a:latin typeface="Arial Rounded MT Bold" panose="020F0704030504030204" pitchFamily="34" charset="0"/>
              </a:rPr>
              <a:t>about 10 min. On the other hand, neutrons in matter are usually </a:t>
            </a:r>
            <a:r>
              <a:rPr lang="en-US" dirty="0" smtClean="0">
                <a:solidFill>
                  <a:srgbClr val="3333CC"/>
                </a:solidFill>
                <a:latin typeface="Arial Rounded MT Bold" panose="020F0704030504030204" pitchFamily="34" charset="0"/>
              </a:rPr>
              <a:t>absorbed by </a:t>
            </a:r>
            <a:r>
              <a:rPr lang="en-US" dirty="0">
                <a:solidFill>
                  <a:srgbClr val="3333CC"/>
                </a:solidFill>
                <a:latin typeface="Arial Rounded MT Bold" panose="020F0704030504030204" pitchFamily="34" charset="0"/>
              </a:rPr>
              <a:t>nuclei before they decay.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AutoShape 4" descr="INTRODUCTION TO REACTOR PHYSIC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Moderator - ENS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717" y="4036358"/>
            <a:ext cx="413385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/>
              <p14:cNvContentPartPr/>
              <p14:nvPr/>
            </p14:nvContentPartPr>
            <p14:xfrm>
              <a:off x="545040" y="555120"/>
              <a:ext cx="9739440" cy="595980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33160" y="542520"/>
                <a:ext cx="9762840" cy="5984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80030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0" y="0"/>
            <a:ext cx="12192000" cy="532015"/>
          </a:xfrm>
          <a:prstGeom prst="roundRect">
            <a:avLst/>
          </a:prstGeom>
          <a:solidFill>
            <a:srgbClr val="66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 Rounded MT Bold" panose="020F0704030504030204" pitchFamily="34" charset="0"/>
              </a:rPr>
              <a:t>14.4 NUCLEAR FISSION</a:t>
            </a:r>
            <a:endParaRPr lang="en-US" sz="4000" dirty="0">
              <a:solidFill>
                <a:schemeClr val="accent1">
                  <a:lumMod val="20000"/>
                  <a:lumOff val="80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5" name="AutoShape 4" descr="Stoichiometry article (article) | Khan Academ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680352"/>
            <a:ext cx="7941023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rgbClr val="CC0000"/>
                </a:solidFill>
                <a:latin typeface="Arial Rounded MT Bold" panose="020F0704030504030204" pitchFamily="34" charset="0"/>
              </a:rPr>
              <a:t>Nuclear fission occurs when a very heavy nucleus such as </a:t>
            </a:r>
            <a:r>
              <a:rPr lang="en-US" sz="1600" baseline="30000" dirty="0">
                <a:solidFill>
                  <a:srgbClr val="CC0000"/>
                </a:solidFill>
                <a:latin typeface="Arial Rounded MT Bold" panose="020F0704030504030204" pitchFamily="34" charset="0"/>
              </a:rPr>
              <a:t>235</a:t>
            </a:r>
            <a:r>
              <a:rPr lang="en-US" sz="1600" dirty="0">
                <a:solidFill>
                  <a:srgbClr val="CC0000"/>
                </a:solidFill>
                <a:latin typeface="Arial Rounded MT Bold" panose="020F0704030504030204" pitchFamily="34" charset="0"/>
              </a:rPr>
              <a:t>U splits, or </a:t>
            </a:r>
            <a:r>
              <a:rPr lang="en-US" sz="1600" dirty="0" smtClean="0">
                <a:solidFill>
                  <a:srgbClr val="CC0000"/>
                </a:solidFill>
                <a:latin typeface="Arial Rounded MT Bold" panose="020F0704030504030204" pitchFamily="34" charset="0"/>
              </a:rPr>
              <a:t>fissions, into </a:t>
            </a:r>
            <a:r>
              <a:rPr lang="en-US" sz="1600" dirty="0">
                <a:solidFill>
                  <a:srgbClr val="CC0000"/>
                </a:solidFill>
                <a:latin typeface="Arial Rounded MT Bold" panose="020F0704030504030204" pitchFamily="34" charset="0"/>
              </a:rPr>
              <a:t>two particles of comparable mass. </a:t>
            </a:r>
            <a:endParaRPr lang="en-US" sz="1600" dirty="0" smtClean="0">
              <a:solidFill>
                <a:srgbClr val="CC0000"/>
              </a:solidFill>
              <a:latin typeface="Arial Rounded MT Bold" panose="020F0704030504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endParaRPr lang="en-US" sz="1600" dirty="0">
              <a:solidFill>
                <a:srgbClr val="CC0000"/>
              </a:solidFill>
              <a:latin typeface="Arial Rounded MT Bold" panose="020F0704030504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1600" dirty="0" smtClean="0">
                <a:solidFill>
                  <a:srgbClr val="336600"/>
                </a:solidFill>
                <a:latin typeface="Arial Rounded MT Bold" panose="020F0704030504030204" pitchFamily="34" charset="0"/>
              </a:rPr>
              <a:t>In </a:t>
            </a:r>
            <a:r>
              <a:rPr lang="en-US" sz="1600" dirty="0">
                <a:solidFill>
                  <a:srgbClr val="336600"/>
                </a:solidFill>
                <a:latin typeface="Arial Rounded MT Bold" panose="020F0704030504030204" pitchFamily="34" charset="0"/>
              </a:rPr>
              <a:t>such a reaction, the </a:t>
            </a:r>
            <a:r>
              <a:rPr lang="en-US" sz="1600" dirty="0" smtClean="0">
                <a:solidFill>
                  <a:srgbClr val="336600"/>
                </a:solidFill>
                <a:latin typeface="Arial Rounded MT Bold" panose="020F0704030504030204" pitchFamily="34" charset="0"/>
              </a:rPr>
              <a:t>total mass </a:t>
            </a:r>
            <a:r>
              <a:rPr lang="en-US" sz="1600" dirty="0">
                <a:solidFill>
                  <a:srgbClr val="336600"/>
                </a:solidFill>
                <a:latin typeface="Arial Rounded MT Bold" panose="020F0704030504030204" pitchFamily="34" charset="0"/>
              </a:rPr>
              <a:t>of the product particles is less than the original mass. </a:t>
            </a:r>
            <a:endParaRPr lang="en-US" sz="1600" dirty="0" smtClean="0">
              <a:solidFill>
                <a:srgbClr val="336600"/>
              </a:solidFill>
              <a:latin typeface="Arial Rounded MT Bold" panose="020F0704030504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endParaRPr lang="en-US" sz="1600" dirty="0">
              <a:solidFill>
                <a:srgbClr val="CC0000"/>
              </a:solidFill>
              <a:latin typeface="Arial Rounded MT Bold" panose="020F0704030504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1600" dirty="0" smtClean="0">
                <a:solidFill>
                  <a:srgbClr val="333399"/>
                </a:solidFill>
                <a:latin typeface="Arial Rounded MT Bold" panose="020F0704030504030204" pitchFamily="34" charset="0"/>
              </a:rPr>
              <a:t>Fission </a:t>
            </a:r>
            <a:r>
              <a:rPr lang="en-US" sz="1600" dirty="0">
                <a:solidFill>
                  <a:srgbClr val="333399"/>
                </a:solidFill>
                <a:latin typeface="Arial Rounded MT Bold" panose="020F0704030504030204" pitchFamily="34" charset="0"/>
              </a:rPr>
              <a:t>is </a:t>
            </a:r>
            <a:r>
              <a:rPr lang="en-US" sz="1600" dirty="0" smtClean="0">
                <a:solidFill>
                  <a:srgbClr val="333399"/>
                </a:solidFill>
                <a:latin typeface="Arial Rounded MT Bold" panose="020F0704030504030204" pitchFamily="34" charset="0"/>
              </a:rPr>
              <a:t>initiated by </a:t>
            </a:r>
            <a:r>
              <a:rPr lang="en-US" sz="1600" dirty="0">
                <a:solidFill>
                  <a:srgbClr val="333399"/>
                </a:solidFill>
                <a:latin typeface="Arial Rounded MT Bold" panose="020F0704030504030204" pitchFamily="34" charset="0"/>
              </a:rPr>
              <a:t>the capture of a thermal neutron by a heavy nucleus and involves </a:t>
            </a:r>
            <a:r>
              <a:rPr lang="en-US" sz="1600" dirty="0" smtClean="0">
                <a:solidFill>
                  <a:srgbClr val="333399"/>
                </a:solidFill>
                <a:latin typeface="Arial Rounded MT Bold" panose="020F0704030504030204" pitchFamily="34" charset="0"/>
              </a:rPr>
              <a:t>the release </a:t>
            </a:r>
            <a:r>
              <a:rPr lang="en-US" sz="1600" dirty="0">
                <a:solidFill>
                  <a:srgbClr val="333399"/>
                </a:solidFill>
                <a:latin typeface="Arial Rounded MT Bold" panose="020F0704030504030204" pitchFamily="34" charset="0"/>
              </a:rPr>
              <a:t>of about 200 MeV per fission. </a:t>
            </a:r>
            <a:endParaRPr lang="en-US" sz="1600" dirty="0" smtClean="0">
              <a:solidFill>
                <a:srgbClr val="333399"/>
              </a:solidFill>
              <a:latin typeface="Arial Rounded MT Bold" panose="020F0704030504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endParaRPr lang="en-US" sz="1600" dirty="0" smtClean="0">
              <a:solidFill>
                <a:srgbClr val="CC0000"/>
              </a:solidFill>
              <a:latin typeface="Arial Rounded MT Bold" panose="020F0704030504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1600" dirty="0" smtClean="0">
                <a:solidFill>
                  <a:srgbClr val="660066"/>
                </a:solidFill>
                <a:latin typeface="Arial Rounded MT Bold" panose="020F0704030504030204" pitchFamily="34" charset="0"/>
              </a:rPr>
              <a:t>This </a:t>
            </a:r>
            <a:r>
              <a:rPr lang="en-US" sz="1600" dirty="0">
                <a:solidFill>
                  <a:srgbClr val="660066"/>
                </a:solidFill>
                <a:latin typeface="Arial Rounded MT Bold" panose="020F0704030504030204" pitchFamily="34" charset="0"/>
              </a:rPr>
              <a:t>energy release occurs because </a:t>
            </a:r>
            <a:r>
              <a:rPr lang="en-US" sz="1600" dirty="0" smtClean="0">
                <a:solidFill>
                  <a:srgbClr val="660066"/>
                </a:solidFill>
                <a:latin typeface="Arial Rounded MT Bold" panose="020F0704030504030204" pitchFamily="34" charset="0"/>
              </a:rPr>
              <a:t>the smaller </a:t>
            </a:r>
            <a:r>
              <a:rPr lang="en-US" sz="1600" dirty="0">
                <a:solidFill>
                  <a:srgbClr val="660066"/>
                </a:solidFill>
                <a:latin typeface="Arial Rounded MT Bold" panose="020F0704030504030204" pitchFamily="34" charset="0"/>
              </a:rPr>
              <a:t>fission-product nuclei are more tightly bound by about 1 MeV per </a:t>
            </a:r>
            <a:r>
              <a:rPr lang="en-US" sz="1600" dirty="0" smtClean="0">
                <a:solidFill>
                  <a:srgbClr val="660066"/>
                </a:solidFill>
                <a:latin typeface="Arial Rounded MT Bold" panose="020F0704030504030204" pitchFamily="34" charset="0"/>
              </a:rPr>
              <a:t>nucleon than </a:t>
            </a:r>
            <a:r>
              <a:rPr lang="en-US" sz="1600" dirty="0">
                <a:solidFill>
                  <a:srgbClr val="660066"/>
                </a:solidFill>
                <a:latin typeface="Arial Rounded MT Bold" panose="020F0704030504030204" pitchFamily="34" charset="0"/>
              </a:rPr>
              <a:t>the original heavy nucleus.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2050" name="Picture 2" descr="Top 30 Fission GIFs | Find the best GIF on Gfyca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8426" y="676478"/>
            <a:ext cx="3468774" cy="2604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3" descr="14-UN01"/>
          <p:cNvSpPr>
            <a:spLocks noGrp="1" noChangeAspect="1" noChangeArrowheads="1"/>
          </p:cNvSpPr>
          <p:nvPr isPhoto="1"/>
        </p:nvSpPr>
        <p:spPr bwMode="auto">
          <a:xfrm>
            <a:off x="8126560" y="3913241"/>
            <a:ext cx="3982122" cy="2074713"/>
          </a:xfrm>
          <a:prstGeom prst="rect">
            <a:avLst/>
          </a:prstGeom>
          <a:blipFill dpi="0" rotWithShape="1">
            <a:blip r:embed="rId3"/>
            <a:srcRect/>
            <a:stretch>
              <a:fillRect r="-1"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lum bright="-20000" contrast="40000"/>
          </a:blip>
          <a:stretch>
            <a:fillRect/>
          </a:stretch>
        </p:blipFill>
        <p:spPr>
          <a:xfrm>
            <a:off x="835632" y="3869624"/>
            <a:ext cx="3707738" cy="3224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lum bright="-20000" contrast="40000"/>
          </a:blip>
          <a:stretch>
            <a:fillRect/>
          </a:stretch>
        </p:blipFill>
        <p:spPr>
          <a:xfrm>
            <a:off x="5149304" y="3543300"/>
            <a:ext cx="2791719" cy="323287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Ink 11"/>
              <p14:cNvContentPartPr/>
              <p14:nvPr/>
            </p14:nvContentPartPr>
            <p14:xfrm>
              <a:off x="393120" y="26280"/>
              <a:ext cx="11726640" cy="646632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82320" y="14400"/>
                <a:ext cx="11748600" cy="6489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71272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59169</TotalTime>
  <Words>2718</Words>
  <Application>Microsoft Office PowerPoint</Application>
  <PresentationFormat>Widescreen</PresentationFormat>
  <Paragraphs>213</Paragraphs>
  <Slides>31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9" baseType="lpstr">
      <vt:lpstr>Algerian</vt:lpstr>
      <vt:lpstr>Arial</vt:lpstr>
      <vt:lpstr>Arial Rounded MT Bold</vt:lpstr>
      <vt:lpstr>Bodoni MT</vt:lpstr>
      <vt:lpstr>Calibri</vt:lpstr>
      <vt:lpstr>Calibri Light</vt:lpstr>
      <vt:lpstr>Cambria Math</vt:lpstr>
      <vt:lpstr>Courier New</vt:lpstr>
      <vt:lpstr>Georgia</vt:lpstr>
      <vt:lpstr>Google Sans</vt:lpstr>
      <vt:lpstr>Lora</vt:lpstr>
      <vt:lpstr>Mistral</vt:lpstr>
      <vt:lpstr>MV Boli</vt:lpstr>
      <vt:lpstr>NewBaskerville-Italic</vt:lpstr>
      <vt:lpstr>NewBaskerville-Roman</vt:lpstr>
      <vt:lpstr>TimesNewRomanPS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Tariq Al-Abdullah</dc:creator>
  <cp:lastModifiedBy>Tariq Al-Abdullah</cp:lastModifiedBy>
  <cp:revision>693</cp:revision>
  <dcterms:created xsi:type="dcterms:W3CDTF">2021-01-16T18:38:58Z</dcterms:created>
  <dcterms:modified xsi:type="dcterms:W3CDTF">2021-04-25T09:33:18Z</dcterms:modified>
</cp:coreProperties>
</file>