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5" r:id="rId16"/>
    <p:sldId id="276" r:id="rId17"/>
    <p:sldId id="277" r:id="rId18"/>
    <p:sldId id="278" r:id="rId19"/>
    <p:sldId id="280" r:id="rId20"/>
    <p:sldId id="281" r:id="rId21"/>
    <p:sldId id="279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298" r:id="rId38"/>
    <p:sldId id="296" r:id="rId39"/>
    <p:sldId id="300" r:id="rId40"/>
    <p:sldId id="301" r:id="rId41"/>
    <p:sldId id="302" r:id="rId42"/>
    <p:sldId id="3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00"/>
    <a:srgbClr val="006666"/>
    <a:srgbClr val="CC0099"/>
    <a:srgbClr val="336600"/>
    <a:srgbClr val="CC0000"/>
    <a:srgbClr val="000066"/>
    <a:srgbClr val="3333CC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01:43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24749 6265 350 0,'0'0'2'0,"0"0"37"15,0 0 79-15,0 0 453 16,0 0-389-16,0 0-59 16,2-7-14-16,-2 7-26 15,0 0-38-15,0 0-27 16,0 0-11-16,0 0 15 16,0 0 41-16,0 0-27 15,0 0 5-15,0 0-4 0,0 0 12 16,0 0 23-1,0-1 0-15,0 1-22 16,1 0-21-16,4 0-7 16,2 0 15-16,2 0-16 15,3 1-14-15,0 8-5 0,3-1-1 16,-3 2 0-16,3 0 0 16,-2 1-1-16,2 0 1 15,2 5 0-15,0-3 0 16,0-2 0-16,4 3 12 15,3-1 21-15,-3-1-1 16,4 1 1-16,0 0-10 16,-1 1-2-16,-1-1-10 15,-2-1-11-15,-2-1 5 16,-3 2-5-16,2 1-1 0,-1-1 1 16,0 4-1-1,0 0 1-15,2 0 0 0,2 1 0 16,0-1 1-1,5 3-1-15,3 0 0 0,4-1 1 16,3 1-1-16,1 0 7 16,-1 0-2-16,-3-3-5 15,-5 1 0-15,-4-3-1 16,-3 1 1-16,-2 0-1 16,1 0-1-16,-1 2 1 15,3-2 0-15,5 3 0 16,2 2-1-16,3-1 1 15,3 4 0-15,1 1 0 0,-3-1 0 16,-2 1 0 0,-4 1 0-16,-2-1-1 0,-1 0 1 15,-3-1 0-15,3 2 0 16,1 0 0-16,3-1 1 16,4-1 0-16,0 1 0 15,4-1-1-15,2-3 1 16,-2 2 0-16,-1-3 0 15,-5-3 0-15,-6-3-1 16,-5-3 1-16,-5-3-1 16,-4-2 0-16,-4 0 0 15,-1-1 0-15,-1 1-2 16,2 1 1-16,1 0 1 16,4 3 0-16,3 1 0 15,3 3 0-15,3 0 1 0,1-1 0 16,3 1 0-16,-1 1 1 15,1-5-2-15,-3 3 6 16,2 0-5-16,-3 0-1 16,-2-2 0-16,0 5-1 15,-1-5 1-15,1 2 0 16,-1 1 1-16,1-2-1 16,2 2 0-16,1-1 1 15,1 0 7-15,0 4 0 16,1-4 1-16,-2 0-3 15,0 0-5-15,-4-3 1 16,-3 1-1-16,-4-5 1 16,-1 0-1-16,-3-1-1 0,-1-3 0 15,-2 4 0-15,1-3 0 16,1-2 1-16,0 2-1 16,-2-2 1-16,0 1-1 15,0-1 1-15,-3-1 0 16,0 0 0-16,0 0 10 15,0 0-10-15,0 0 5 16,0 0 5-16,0 0 9 16,0 0-10-16,0-3-10 15,0-1-1-15,0-2-9 16,0-1 2-16,0-3-5 16,0-2 11-16,0-3 1 15,-1-2-6-15,-9 1 7 16,-1-4-1-16,-1 0 1 15,-3 0 1-15,2 3 28 16,3 1-5-16,1 3 19 0,3 0-16 16,1 3 3-16,2 4-17 15,0-1-7-15,1 0 0 16,2 4-5-16,-1 0 0 16,1-1 0-16,0 4 6 15,0 0-6-15,0 0 6 16,0-1-6-16,0 1 8 15,0-1-7-15,0-1 4 16,0-1 4-16,0 0-9 16,0-3 5-16,0 0 2 15,0-1 1-15,0 3-3 0,0-2 4 16,0 5 1-16,0-2 5 16,0 3-9-16,0 0-1 15,0 0-6-15,0 0-1 16,0 0 0-16,0 0-7 15,0 0 1-15,0 0-5 16,0 4 11-16,1 5 0 16,4 0 0-16,-1 5 0 15,4 2 1-15,-2 2 0 16,4 1 0-16,-2 1 1 16,-1-1-1-16,-1-1 1 15,3-1 0-15,-3-1-1 16,-1 1 1-16,1-4-1 0,-2 3 1 15,1-3-1-15,0 3 0 16,1-2 0-16,-1-1 0 16,0 1 0-16,-2-2 0 15,0 1 0-15,0 0-1 16,1-2 1-16,-1-2 0 16,0-1 0-16,0-2 0 15,0-2 0-15,0 3 0 16,1-4 0-16,1 0 0 15,1 1 0-15,-3-1 0 16,-2-3 1-16,-1 0 0 16,0 0 6-16,0 0-7 15,0 0 2-15,0 0 4 16,0 0 13-16,-4 0 1 0,-8 0-4 16,-2 0-2-16,-6 0-1 15,-6 0 1-15,-7 0 0 16,-4 0 3-16,-5 0-2 15,-5 0-9-15,-12-7-6 16,14-4-103-16,13 1-797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44:27.9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7094 8362 458 0,'0'0'175'16,"0"0"30"-16,101 102-205 15,-59-63-83-15,-9-8-283 16</inkml:trace>
  <inkml:trace contextRef="#ctx0" brushRef="#br0" timeOffset="3916.7045">3407 15206 1515 0,'0'0'255'0,"0"0"-179"16,0 0 59-16,0 0 106 16,0 0-34-16,0 0-66 15,0 0-41-15,0-43-27 0,0 42-9 16,0 1 5-16,0 0-21 16,0 0-21-16,0 0-17 15,0 0-9-15,0 0-1 16,0 10-8-16,0 7 8 15,0 13 11-15,0 3-4 16,0 7 1-16,3 5-7 16,0-1 1-16,0-2-1 15,3-1 1-15,-1-1-1 16,-2-2 0-16,-3-7 0 16,0-2-1-16,0-6 0 15,0 0 0-15,-8-6-1 0,-7-1 1 16,-4-6 2-16,1-2 4 15,-3-6 3-15,2-2 1 16,-2 0 5-16,3-14-3 16,3-8-10-16,6-5-2 15,3 1-6-15,6-3-10 16,0 5-16-16,12 1-32 16,9 3-50-16,9 1-115 15,-8 5-378-15,-4 4-340 0</inkml:trace>
  <inkml:trace contextRef="#ctx0" brushRef="#br0" timeOffset="4353.2184">3139 15106 1872 0,'0'0'269'16,"0"0"-197"-16,0 0 61 15,0 0 10-15,0 0-87 16,0 0-37-16,0 0-8 16,56-6 48-16,1 10 32 15,30-4-18-15,29 0-19 16,8-4-30-16,-20-9-15 15,-32 3-9-15,-30 6-18 16,-17 1-42-16,-14 3-97 16,-9 0-447-16,-2 6-496 0</inkml:trace>
  <inkml:trace contextRef="#ctx0" brushRef="#br0" timeOffset="6132.4985">3807 15463 927 0,'0'0'568'15,"0"0"-507"-15,0 0-46 16,0 0 27-16,0 0 2 16,0 0 11-16,0 0 17 15,48 7-17-15,-29-4 4 16,-2 1 58-16,5 2-28 0,8-5-25 16,3 2-4-1,7-3-2-15,9 0-17 0,8 0-17 16,4 0-9-16,6-7-5 15,-1 0-4-15,-5 0-5 16,-1 1 0-16,-13 3 0 16,-9 3-1-16,-13 0 0 15,-7 0-1-15,-3 0 0 16,-9 0 0-16,0 0 0 16,-6 0 1-16,0 0 0 15,0 0 0-15,0 0 6 16,0 0 5-16,0 0 3 15,0-7-3-15,-3 1-11 16,-8-1 0-16,-5 3-1 16,1-3 0-16,-4 1-10 15,-5 2 10-15,0 1 1 16,0-2 1-16,5 4 5 0,2-2 10 16,7 0 2-16,1-1 1 15,6 4 7-15,0-3 0 16,3 3-11-16,0 0-13 15,0 0 5-15,0 0-5 16,0 0-1-16,0 0-1 16,0 0 1-16,0 0 0 15,0 0 0-15,0 0 1 16,0 0 0-16,0 0-1 16,0 0 0-16,0 0-1 0,0 0-1 15,3 0-12-15,6 0 13 16,0 0 0-16,9 0 0 15,-3 0 1-15,7 7 0 16,-1-1 0-16,1-2-1 16,-2 3 1-16,-1-2-1 15,2 3 0-15,-6-5 0 16,-3 3 0-16,1-2 0 16,-5 2 0-16,-5-2-1 15,0-1 0-15,-3 0 1 16,0 1 0-16,0 5 7 15,0 1 24-15,-8 0 15 16,-7 6 2-16,-1-2-9 0,-3 5-12 16,-1-2-14-1,4-4-13-15,5 1-21 0,5-5-159 16,6-2-622-16</inkml:trace>
  <inkml:trace contextRef="#ctx0" brushRef="#br0" timeOffset="12281.9507">3316 16561 1333 0,'0'0'735'0,"0"0"-641"16,0 0-66-16,0 0 45 16,0 0-11-16,0 0-38 15,-16 22-17-15,16-15-6 0,0 1 6 16,0 0-6-16,3-6 11 16,7 0 3-16,2-2 19 15,2 0 43-15,5 0-20 16,0-3-29-16,1-6-10 15,-1-2-2-15,-5 1-15 16,2 2 7-16,-4-2-8 16,-3 0 0-16,-3 2 1 15,-3 1 4-15,0 0 3 16,0 0-2-16,-3-2-5 16,0 0 5-16,3 4 0 15,-3-2 9-15,0 0 9 16,0 1-5-16,0-1-1 15,-6 2 15-15,-2 1-8 0,-2 0-16 16,1-1-3-16,0 4-5 16,-1 1 0-16,-2 0 5 15,-5 0-5-15,-2 6 0 16,-2 7 0-16,0 4 0 16,-3 3 8-16,5 3 0 15,2 1 6-15,1-2-2 16,7 0-2-16,3 3-5 15,2-5 1-15,4-1-6 16,0-2 0-16,0-4 0 16,10-3-1-16,2-3 0 15,9-7-6-15,1 0-14 16,11 0-25-16,3-10-79 16,25-13-105-16,-10 3-392 15,-8 7-273-15</inkml:trace>
  <inkml:trace contextRef="#ctx0" brushRef="#br0" timeOffset="13107.3362">3901 16547 914 0,'0'0'1233'0,"0"0"-1050"16,0 0-109-16,0 0 94 15,0 0-62-15,0 0-96 16,0 0-10-16,12-13 0 16,12 13 0-16,7 0 1 15,2-3 1-15,3 2 0 16,3-2-2-16,1 0 6 16,-1-1-5-16,1 1 0 0,-1-3-1 15,1 2 0 1,-4-1 0-16,-6 3 1 0,-8-1 0 15,-7 3-1-15,-6 0-6 16,-5 0-4-16,-4 0 9 16,0 0-1-16,0 0 2 15,0-3 0-15,0 0 0 16,-4-1 0-16,-5-3-1 16,0-1-6-16,-7-3 5 15,2-2 1-15,-5 3-1 16,1-4 1-16,-3 4 1 15,5 1 1-15,5 5 14 16,4-2 1-16,2 5-6 0,2 1-8 16,3 0-2-1,0 0-1-15,0 0-8 0,0 0 0 16,0 0-1 0,0 0 2-16,9 0 7 0,2 0 0 15,2 7 1-15,7 0 1 16,2 3-1-16,0 0 1 15,5 0 0-15,-4 0-1 16,-1-1 1-16,-3 2-1 16,-2-5 0-16,-7 3 1 15,-1-1-2-15,-6 1 2 16,0-2 4-16,-3 3 26 16,0 0 14-16,-3 3 4 15,-13 1 1-15,2 1-13 16,-8-1-13-16,4-1-9 0,-3-3-3 15,6-3-11 1,2-2-1-16,5 0-42 0,8-5-67 16,0 0-233-16,0-7-953 0</inkml:trace>
  <inkml:trace contextRef="#ctx0" brushRef="#br0" timeOffset="14580.4236">5072 16325 636 0,'0'0'884'16,"0"0"-648"-16,0 0-97 16,0 0 73-16,0 0-57 15,0 0-84-15,0 0-35 16,-10-3-9-16,7 10 2 15,3 1-8-15,0 2 0 16,0 0-3-16,0-1-1 0,0 0-3 16,3-5-4-16,7-2-1 15,7-2 5-15,5 0 21 16,2-6 7-16,4-4-17 16,-1-6-16-16,-6 3-8 15,-3 2 5-15,-6 1-5 16,-3 2 0-16,-2 3 7 15,-4-2 1-15,-1 0 2 16,-2-1 7-16,0 1 5 16,0 0-2-16,0-3-9 15,-2 3-6-15,-8-2 2 16,-2 2 15-16,0 0-16 16,-6 4-6-16,-4 0 0 15,2 3-1-15,-5 0 0 16,-2 9 1-16,2 5 1 15,-2 6-1-15,1 4 5 0,1 1-4 16,3 5 5-16,1-3-6 16,6 3 8-16,3-5 2 15,6 2-10-15,6-6 1 16,0-2 5-16,3-3-1 16,15-3-5-16,4-9 0 15,8-1-1-15,9-3 0 16,3-3-10-16,1-11-50 15,2-3-146-15,-11 1-368 0,-10 7-234 16</inkml:trace>
  <inkml:trace contextRef="#ctx0" brushRef="#br0" timeOffset="15164.1912">5420 16088 985 0,'0'0'686'16,"0"0"-555"-16,0 0 114 15,0 0 16-15,0 0-112 16,0 0-73-16,0 0 5 16,0-4-47-16,0 4-27 15,0 11-5-15,0 5 29 16,0 3 20-16,0 2-18 16,0 5-2-16,3-1-7 15,3 2-11-15,4 0 1 16,-1 0-2-16,-1-1-6 15,1 1-5-15,1-1 0 16,-1-2 0-16,-1 1 1 16,2-5-1-16,-4 0-1 15,3-3 2-15,-3-5 4 16,-3-5-5-16,4-3 0 0,-7-2 10 16,6-2 18-16,2-2 16 15,5-15 49-15,5-9-36 16,6-11-25-16,1-12-15 15,5-7-1-15,0-1-7 16,-6-2 2-16,0 3-4 16,-5 13-7-16,-4 13 0 15,-6 10 0-15,-6 13-1 16,-3 4-18-16,0 3-45 16,0 0-49-16,0 13-46 15,0 1-397-15,0 0-500 0</inkml:trace>
  <inkml:trace contextRef="#ctx0" brushRef="#br0" timeOffset="19122.1662">4992 16748 889 0,'0'0'166'0,"0"0"-121"15,0 0-9-15,119 0 35 16,-67 0-20-16,8-3-18 16,4-4-21-16,5 0-11 15,-2 1 6-15,-3 3 2 16,-1-4 45-16,-5 1 21 16,-3 2-9-16,-10 1-7 15,-2 0-15-15,-10-1-22 0,-5 1-8 16,-8 1-8-16,-1-3 1 15,-4-1-5-15,-3-1-1 16,-3 0-1-16,-3 4-28 16,-6 0-33-16,-9 3-100 15,-9 0-165-15,-3 6-603 0</inkml:trace>
  <inkml:trace contextRef="#ctx0" brushRef="#br0" timeOffset="19531.7394">5014 16850 1243 0,'0'0'266'16,"0"0"-185"-16,0 0 167 16,0 0-6-16,118-3-101 0,-45-13-55 15,-1 3-50-15,4-3-20 16,0 2-3-16,-13 4-11 15,1 0-1-15,-9 3-1 16,-12 4-23-16,-13 3-29 16,-15 0-39-16,-6 0-8 15,-6 0 24-15,-3 4-14 16,0 4-107-16,-6 3 66 16,-6-4-193-16,-3-2-387 0</inkml:trace>
  <inkml:trace contextRef="#ctx0" brushRef="#br0" timeOffset="19835.0189">5023 16995 1051 0,'0'0'808'0,"0"0"-697"15,0 0 5-15,0 0 104 16,115-2-51-16,-60-5-83 16,6-4-44-16,8 3-25 15,1-1-11-15,-4 1-5 16,-5 4-1-16,-12 1-86 0,-10 3-94 15,-12 0-127-15,-12 0-191 16,-8 3-545-16</inkml:trace>
  <inkml:trace contextRef="#ctx0" brushRef="#br0" timeOffset="28920.7748">10562 15684 713 0,'0'0'675'0,"0"0"-573"16,0 0-67-16,0 0 126 16,0 0 44-16,0 0-31 15,53-3-9-15,-25-3-26 16,2-1-14-16,6 1-21 15,2 3-6-15,10 1-32 16,8 2-5-16,21 0-19 16,31 0-15-16,35 0-18 0,19-5-8 15,7-2 0-15,-13 0 0 16,-21 3 0-16,-17 2 6 16,-27 2-6-16,-30 0 0 15,-25 0 4-15,-16 0-5 16,-1 0-1-16,-3 0 1 15,-6 0 0-15,-5 0 1 16,-5 0 8-16,0 0 3 16,0 0-2-16,0 0-2 15,0 0-7-15,0 0 5 0,0 0-5 16,0 0-1-16,0 0-18 16,0 2-52-16,-9 2-119 15,-3 0-408-15,-1-4-906 16</inkml:trace>
  <inkml:trace contextRef="#ctx0" brushRef="#br0" timeOffset="33784.5072">30626 15768 1508 0,'0'0'537'15,"0"0"-462"-15,0 0 66 16,0 0 62-16,0 0-66 15,0 0-62-15,0 0-14 16,7-3-3-16,-4 3-18 16,1 0-7-16,0 5 12 15,2 5-6-15,0 7-12 16,3 6 0-16,1 7-14 16,1 0-4-16,4 6-8 0,1 0 7 15,2 0-8-15,-3-2 0 16,1-7 0-16,-3-4 1 15,-5-4 0-15,-2-6-1 16,-3-6 1-16,0-5-1 16,-1 0 1-16,-2-2 0 15,1 0 12-15,2 0 8 16,0 0 21-16,6-2 12 16,0-10-24-16,3-5-17 15,3-6-1-15,-2-4-4 16,2-2-8-16,-1-7 1 15,-1 3 0-15,-2 1 5 16,-2 4-5-16,-2 3 0 16,0 7 0-16,-2 5-1 0,-2 6 0 15,0 1-1-15,0 6-24 16,-2 0-53-16,3 0-70 16,-4 13-85-16,1-3-422 15,-1-1-384-15</inkml:trace>
  <inkml:trace contextRef="#ctx0" brushRef="#br0" timeOffset="34500.9827">31096 16078 867 0,'0'0'576'0,"0"0"-375"16,0 0 100-16,0 0-11 15,0 0-113-15,0 0-74 0,0 0-23 16,3-6-22-16,-3 6-13 15,0 0-23-15,-10 0-11 16,-5 0-10-16,-3 0 5 16,1 2-5-16,0 5 0 15,5-4 0-15,2 7-1 16,5-3 0-16,3-1 1 16,2 5-1-16,3-4 1 15,15 1 0-15,4 2 5 16,2 1-4-16,-4 2-1 15,-4-3 0-15,-8 0-1 16,-8 3-2-16,-8-4-3 16,-22 1 5-16,-26-3 9 15,-26-3-9-15,11-1-214 16,12-3-1177-16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00:52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23395 10112 760 0,'0'0'98'0,"0"0"-43"16,0 0 136-16,0 0 115 15,0 0-148-15,-14 4-50 16,14-4 42-16,0 0 8 16,0 0-18-16,0 0-9 15,0 0-14-15,0 0-10 16,0 0-21-16,0 0-21 16,0 0-5-16,0 0-12 0,3-1-26 15,11-8-16-15,-1-1-5 16,8-4 0-1,3 1 0-15,1 1-1 0,2 2-1 16,2 0 1-16,-4 6 0 16,0-1 0-16,-4 0 0 15,-4 5-1-15,-7 0-5 16,-1 0 5-16,-5 0 0 16,1 0-8-16,-2 0 1 15,0 6 7-15,0 1 0 16,0 0 1-16,3 0 0 15,-6 3 0-15,3-3 0 16,-3 2 1-16,0 1 0 16,0 0 1-16,0 2-1 15,-3 5 0-15,-8-3 0 0,-2 5 1 16,-5 1-1-16,0 4 1 16,-3-1-1-16,-1-1 0 15,2 1 0-15,-2-3 0 16,0 3 0-16,4-3 1 15,-2 0-1-15,4-3 5 16,1-1-5-16,0-2 0 16,0 1 1-16,1-1 4 15,-2 3-5-15,3-5 0 16,0 3 2-16,3-5-2 16,3-1 0-16,0-2 0 15,2-3 0-15,2 1 0 16,2-2 0-16,1-2 0 0,0-1-1 15,0 0 2 1,0 0 5-16,0 0 4 0,0 3 2 16,0-3 10-16,7 0 23 15,9 0 8-15,4 0-3 16,7 0-20-16,4 0-11 16,1 0-6-16,5-3-6 15,-5-1-7-15,4 1 7 16,0 1 1-16,-1 0-3 15,-3 0 0-15,-3-1 1 16,-7 0-5-16,-5-1-1 16,-6 4-1-16,-2 0 1 15,-3-3 0-15,0 3-1 16,2 0 0-16,-5-3-21 16,1 3-30-16,4 0-33 0,1 0-32 15,21 0-112-15,-4 0-398 16,3 0-371-16</inkml:trace>
  <inkml:trace contextRef="#ctx0" brushRef="#br0" timeOffset="1202.4888">24341 10367 795 0,'0'0'522'15,"0"0"-389"-15,0 0 39 16,0 0 22-16,0 0-30 16,0 0-75-16,0 0-15 15,24-10 35-15,-24 6-2 16,0 1-41-16,0-1-17 15,-7-5 6-15,-2 2-13 16,-5 1-30-16,-4-5-2 16,-5 5-4-16,-4 0-5 15,1 2 5-15,-3 4-6 0,0 0 1 16,0 0 0 0,2 7 9-16,5 2-1 15,3 8-3-15,3 0-5 0,6-1-1 16,4 4 1-16,6-3 5 15,0 0-6-15,2-1 2 16,14-3 5-16,5-3 1 16,4-3-7-16,5-4 7 15,3-3-7-15,0 0-1 16,1-8-8-16,3-4-9 16,-4-8-9-16,-2 1 3 15,-1-8-8-15,-6 0 12 16,-3 0 8-16,-2-5 11 0,-5-1 0 15,-2-3 1 1,-3-4 1-16,-3-1 7 0,-3-4 10 16,1 2-4-1,-1-5-14-15,5 3 26 0,-7 0-11 16,2 2-8-16,0 3 17 16,-1 4 10-16,-2 6-19 15,0 3 2-15,0 10 18 16,0 4 2-16,0 4-8 15,-8 9-15-15,-4 0-15 16,-3 3 0-16,-5 10 0 16,-4 10 6-16,4 7 18 15,2 3 4-15,9 2 12 16,5 7 22-16,4 0-22 16,0 5-9-16,9 1-11 0,6 0-5 15,1 1-8 1,2 3-6-16,-1-5-1 0,0-1 0 15,3-3-1-15,2-7 1 16,0-3 0-16,1-9 0 16,1-4-1-16,1-8-64 15,13-9-68-15,-6-3-199 16,-2 0-1089-16</inkml:trace>
  <inkml:trace contextRef="#ctx0" brushRef="#br0" timeOffset="3868.5266">25271 10158 426 0,'0'0'617'16,"0"0"-445"-16,0 0-9 15,0 0 27-15,0 0-24 16,0 0-8-16,0 0-19 16,45-16 18-16,-45 13-12 15,0 3-22-15,0 0-19 16,0 0-19-16,0 0-47 15,-6 0-27-15,-7 0-10 16,-7 0-1-16,-8 0 1 16,-3 0 0-16,-4 0 0 15,1 3 0-15,1-1-1 16,6 0 1-16,5 3-1 16,7 0 0-16,8-3-1 0,4 1-5 15,3 0-1-15,0 1 1 16,4 1 6-16,11 0 8 15,6 2 9-15,6 4 4 16,1-5-9-16,1 4-10 16,-2 0-1-16,-7-1-1 15,0 4-1-15,-4 4 0 16,-1 2-6-16,0-1-10 16,-1 1-1-16,-1-3 8 15,-3-2 9-15,-2 2 0 16,-5-5 0-16,-3 1-6 15,0-4 1-15,-9 1 6 16,-15-2 11-16,-9 0 11 16,-9-1-4-16,-7-4-11 15,1-2-6-15,4 0 1 0,9-1-1 16,12-11-1-16,12-3-16 16,11-2-64-16,22-10-130 15,13 7-366-15,1 5-193 0</inkml:trace>
  <inkml:trace contextRef="#ctx0" brushRef="#br0" timeOffset="4183.7643">25583 10144 1433 0,'0'0'647'0,"0"0"-551"15,0 0 12-15,0 0 92 16,0 0-21-16,0 0-56 16,15 71-31-16,-1-44-43 15,-1-5-25-15,-2 2-15 16,-1-4-9-16,-6-4 1 15,-2 0-1-15,-2 0 0 16,0-2-48-16,-2-1-95 16,-8 0-150-16,-2-4-420 0,6-4-618 15</inkml:trace>
  <inkml:trace contextRef="#ctx0" brushRef="#br0" timeOffset="4358.2081">25676 10020 1521 0,'0'0'299'0,"0"0"-182"16,0 0-56-16,0 0-61 16,0 0-138-16,0 0-61 15,0 0-189-15</inkml:trace>
  <inkml:trace contextRef="#ctx0" brushRef="#br0" timeOffset="4910.758">25909 10208 1551 0,'0'0'324'16,"0"0"-225"-16,0 0 24 15,0 0-38-15,0 0 23 16,0 0-44-16,0 0-29 0,43 82-10 16,-42-59 21-16,-1-3-3 15,0 3-19-15,0-3-3 16,-8-2-5-16,-1-5 1 15,1-1-7-15,3-5-4 16,2-4-5-16,3 0 0 16,0-3 0-16,2 0 17 15,15-15 1-15,5-5-18 16,6-7 1-16,2-6-1 16,-3-3-1-16,-2 3-6 15,-8 2 5-15,-5 6 0 16,-5 9 1-16,-4 2 1 0,-2 10 13 15,-1 1 10 1,2 3-1-16,-1 0-6 0,1 0-7 16,4 0 2-16,4 10-6 15,4 3 29-15,1 7 8 16,1 2-1-16,-2 2-11 16,-3 2-22-16,-6 2-8 15,-5-3-1-15,0-1 0 16,0-4-16-16,-8 0-53 15,0-2-66-15,3 0-71 16,2-5-308-16,3-4-250 0</inkml:trace>
  <inkml:trace contextRef="#ctx0" brushRef="#br0" timeOffset="5512.0861">26541 10047 1303 0,'0'0'251'16,"0"0"69"-16,0 0-31 16,0 0-103-16,0 0-94 15,0 0-62-15,0 0-30 16,-10-4 0-16,-2 30 54 15,-2 10 4-15,1 3-17 16,4 2 9-16,4 2-31 0,5-4-6 16,0-2-7-16,5-5 0 15,9-2 2-15,5-9-7 16,2-1 7-16,1-10-2 16,5-2-5-16,1-7-1 15,2-1-5-15,2-1-19 16,-1-17-5-16,3-3-6 15,-1-9 4-15,3-8 18 16,-2-9-4-16,-3-5 2 16,-4-3 5-16,-7-3 10 15,-9 2 0-15,-11 6 9 16,0 1 24-16,-14 3 5 16,-12 6 13-16,-3 3 7 0,-6 8-19 15,-1 6-12 1,-1 7-17-16,1 5-9 0,1 11-1 15,7 0-1-15,5 13-11 16,2 11 12-16,6 11 16 16,2 5 14-16,7 0 5 15,6 3-3-15,0-4-8 16,13-2-8-16,9-7-2 16,5-7-8-16,5-7-6 15,2-9-1-15,3-1-53 16,18-6-128-16,-9-13-327 15,-7-2-611-15</inkml:trace>
  <inkml:trace contextRef="#ctx0" brushRef="#br0" timeOffset="5812.6552">27459 10156 1685 0,'0'0'619'0,"0"0"-545"16,0 0 46-16,83 0 9 15,-54 0-84-15,-4 0-45 16,-3 0 0-16,-2-3-67 16,-4-1-93-16,-5 4-223 15,-7 0-392-15</inkml:trace>
  <inkml:trace contextRef="#ctx0" brushRef="#br0" timeOffset="6023.3856">27311 10321 1790 0,'0'0'590'16,"0"0"-526"-16,0 0 60 15,0 0-31-15,125 0-65 16,-64 0-28-16,19 0-81 15,-15 0-244-15,-15-8-795 0</inkml:trace>
  <inkml:trace contextRef="#ctx0" brushRef="#br0" timeOffset="6886.2218">28108 9968 1607 0,'0'0'527'0,"0"0"-278"16,0 0 14-16,0 0-84 15,0 0-103-15,0 0-54 16,0 0-10-16,22 42 5 0,-12-19-7 15,-3 6-4-15,-3 2 8 16,-2 1-7-16,-2-1-6 16,0-2 0-16,0-2 0 15,-3-2-1-15,-5-5 0 16,2-7 0-16,0-3-1 16,5-6-10-16,1-4-2 15,0 0 13-15,5-3 8 16,11-14-3-16,7-7-5 15,3-5-6-15,-1-4 4 16,-1 1-4-16,-3-1 6 16,-8 5 0-16,1 0 0 15,-5 8 1-15,0 0-1 16,2 3 0-16,0 0 0 16,4 5 6-16,0 2-5 0,3 3-1 15,0 3 1-15,3 2 0 16,-5 2 1-16,0 0 7 15,-7 10-8-15,-2 8 0 16,-7 9 0-16,0 3 11 16,0 6 1-16,-11 1 1 15,3-1-13-15,1-4 7 16,4-5-8-16,0-3 0 16,3-7-1-16,0-4 0 15,0-4-49-15,0-3-41 0,4-6-140 16,2 0-393-1,-1-9-1166-15</inkml:trace>
  <inkml:trace contextRef="#ctx0" brushRef="#br0" timeOffset="7366.7339">28863 9732 1385 0,'0'0'731'0,"0"0"-638"16,0 0-9-16,0 0 45 15,0 0-29-15,0 0-54 16,82-79 3-16,-67 69 15 16,-1 7-10-16,-3 2-11 15,2 1-9-15,-1 0-8 16,2 8-7-16,1 8-1 16,0 11-10-16,-2 8-1 15,-4 6-6-15,0 8 0 16,-2 4 1-16,-1-1 4 15,0 2-5-15,2-5 0 0,1 1 0 16,-2-7 0 0,-1-3-1-16,0-4-2 0,-1-3 1 15,0-3-5-15,-3-11-50 16,-2-3-50-16,0-2-19 16,0-8-42-16,0-6-113 15,-2 0-202-15,-3 0-238 0</inkml:trace>
  <inkml:trace contextRef="#ctx0" brushRef="#br0" timeOffset="7585.109">29114 10003 947 0,'0'0'292'16,"0"0"-32"-16,0 0 53 15,0 0-11-15,-90 3-57 0,72 14-59 16,2 7-46-16,0 2-21 15,3 3-37-15,0 1-16 16,-3-1-27-16,-4-2-14 16,-7 0-10-16,-4-2-13 15,-5-5-2-15,-24 0-81 16,10-6-215-16,8-4-704 0</inkml:trace>
  <inkml:trace contextRef="#ctx0" brushRef="#br0" timeOffset="9823.8792">26598 9426 1091 0,'0'0'142'0,"0"0"-80"15,0 0 0-15,0 0 1 16,0 0 304-16,0 0-162 16,0 0-72-16,-16 2-37 15,11-2-3-15,2-2 12 16,-2-2-33-16,1 1-25 15,-8-4-16-15,0 0-13 16,-7-6-7-16,-6 0-4 0,-4 3-1 16,-4 1 0-1,-4-1 21-15,-5 7 18 16,-1 1-2-16,-2 2-21 0,3 0-10 16,2 2-10-16,4 4-1 15,5 4 0-15,4-4 0 16,8 1-1-16,2-1 1 15,7-1-1-15,1-4 0 16,6 0 0-16,0-1 1 16,0 0-1-16,-1 0 10 15,-6-7-4-15,-1-6-4 16,-3 0-2-16,-4-3 1 16,0 4-1-16,-4 1 0 15,-2 4-1-15,1 4 0 16,0 3-5-16,-1 0 5 0,2 3 1 15,1 6-2-15,-2 2 1 16,0 2-1-16,-1 0 1 16,-2-2 0-16,-1-3 1 15,-4-4-1-15,-3-1 1 16,1-3-6-16,0 0-15 16,2-10 4-16,4 1 10 15,6-5 6-15,5-2 0 16,5-1 0-16,5-2 1 15,3 4 0-15,3 0 0 16,0 9 11-16,0 2 17 16,-1 4-13-16,-7 0-14 15,-5 0-1-15,-11 7-6 16,-10 5 6-16,-8 5 0 16,-6 0 0-16,2-5 0 0,1-1 1 15,6-4-1-15,9-4 0 16,5-1 1-16,7-2 0 15,8 0 0-15,1-2 6 16,1-8-7-16,1-3-6 16,-2-4-8-16,-3 4 1 15,-6 2-1-15,-3 1 4 16,-3 4 4-16,-4 3 5 16,-6 0 0-16,-2 3 1 15,-1 0 1-15,1 0 8 16,0 0-3-16,0 7-5 15,2-4 0-15,1 1 1 16,5-3-1-16,5 1-1 0,7-2 0 16,6 2 0-16,-1-2-1 15,-1 0 0-15,0 0-7 16,-4 0-1-16,-2 0-7 16,-1-7-6-16,0-8 1 15,3-2 15-15,3-3 6 16,2-3 0-16,5 4 1 15,2 6 6-15,-1 3 20 16,1 9 6-16,-6 1-33 16,-6 3-1-16,-7 14-8 15,-9 5 8-15,-4 5 1 16,-2 0-1-16,-5-2 1 0,2-4-1 16,1-4 1-16,1-7 0 15,5-8 1-15,3-2 0 16,2 0-1-16,10-3 1 15,-4-9 0-15,9-2 1 16,5 2 4-16,2 0-6 16,3 4-6-16,-1 4-3 15,-2 4-9-15,-3 0-18 16,-5 10 24-16,-11 5 11 16,1 0 0-16,-2 1 0 15,0-7 0-15,6 2 1 16,0-4 1-16,5-7 0 15,6 0 8-15,1 0 21 0,-5-1 1 16,1-16-28 0,-5 2-3-16,-6-3-54 0,-15-4-115 15,3 8-179-15,4 4-284 16</inkml:trace>
  <inkml:trace contextRef="#ctx0" brushRef="#br0" timeOffset="29524.6659">23284 10763 849 0,'0'0'130'16,"0"0"-85"-16,0 0-22 0,0 0-3 15,3 0-20 1,0 0-17-16,0 0-112 0,0 0-31 15,1 6-32-15,0-2-55 16</inkml:trace>
  <inkml:trace contextRef="#ctx0" brushRef="#br0" timeOffset="36092.4046">28023 8972 155 0,'0'0'770'16,"0"0"-652"-16,0 0 205 16,0 0 158-16,0 0-308 15,0 0-84-15,0-22 39 16,0 22-29-16,0 0-45 16,0 0-29-16,0 0-19 15,0 0-6-15,-3 0-10 0,-9 10 7 16,-2 2 3-16,-5 8 27 15,2 1-7-15,4-2-12 16,6 1-7-16,7-3 0 16,0 2 11-16,9-8 0 15,10 1 7-15,6-5-7 16,4-4 5-16,2-3-8 16,2 0-2-16,-2-10-4 15,2-6-2-15,-5-7 0 16,-2-1-1-16,-7-7 0 15,-6-3-1-15,-6 0 1 16,-7 2-11-16,0 5 3 0,-7 4 7 16,-9 10-8-16,-2 5-9 15,-4 8-46-15,3 0-96 16,0 18-161-16,8 2-56 16,6 3-187-16</inkml:trace>
  <inkml:trace contextRef="#ctx0" brushRef="#br0" timeOffset="36335.7223">28513 9013 730 0,'0'0'1493'0,"0"0"-1337"15,0 0-156-15,0 0 1 16,0 0 26-16,0 0-17 16,-34 92-9-16,26-72-1 15,0 2-30-15,-1 2-161 16,1-7-196-16,1-2-309 0</inkml:trace>
  <inkml:trace contextRef="#ctx0" brushRef="#br0" timeOffset="36832.0527">28775 8833 1465 0,'0'0'478'16,"0"0"-410"-16,0 0 117 15,0 0 15-15,0 0-89 16,0 0-77-16,0 0-22 15,-5 34-5-15,2-7 14 16,0 3 2-16,0 6-16 16,3 1-6-16,0-5-1 0,0 1-96 15,0 4-176-15,5-11-285 16,2-7-408-16</inkml:trace>
  <inkml:trace contextRef="#ctx0" brushRef="#br0" timeOffset="37153.9943">29125 8940 1141 0,'0'0'391'0,"0"0"-280"0,0 0 14 16,0 0 71-16,0 0-104 16,0 0-49-16,0 0 31 15,-19 66 23-15,-3-40-23 16,-1 0-6-16,2-2-17 16,4-7-21-16,4-2-16 15,7-5-12-15,6-3-1 16,0-3-1-16,6-2-14 15,32-2-89-15,-2-6-452 16,1-7-1135-16</inkml:trace>
  <inkml:trace contextRef="#ctx0" brushRef="#br0" timeOffset="37760.8363">29300 8847 1455 0,'0'0'240'15,"0"0"-184"-15,0 0-14 16,0 0 109-16,0 0-53 16,91-29-59-16,-78 28-21 15,-4 1 22-15,2 0 7 16,-1 0 5-16,-2 0-12 16,-1 4-3-16,-1 1 0 0,-2 0-17 15,-1 1-9-15,0-3-2 16,-1 3 1-16,-2-1 0 15,0 4-10-15,0 1 1 16,-3 3-1-16,-9 1 1 16,0 3 0-16,0 0 5 15,0-2-5-15,5-1-1 16,4-2 0-16,3-2-1 16,0-2 1-16,3 1 1 15,12-2 0-15,7-2-1 16,21-5-74-16,-4 0-399 15,-3 0-227-15</inkml:trace>
  <inkml:trace contextRef="#ctx0" brushRef="#br0" timeOffset="38192.015">29788 9013 129 0,'0'0'1476'0,"0"0"-1243"16,0 0-164-16,0 0 201 15,0 0-88-15,0 0-112 16,-61 86-50-16,45-67-20 0,2-2-29 16,2 2-156-16,4-8-290 15,3-1-268-15</inkml:trace>
  <inkml:trace contextRef="#ctx0" brushRef="#br0" timeOffset="38369.3891">30141 9038 1662 0,'0'0'143'16,"0"0"-143"-1,0 0-58-15,0 0-174 0,106-9-312 0</inkml:trace>
  <inkml:trace contextRef="#ctx0" brushRef="#br0" timeOffset="38529.4205">30638 9011 1348 0,'0'0'0'15,"0"0"-142"-15,91 0 63 16,-61-4-50-16</inkml:trace>
  <inkml:trace contextRef="#ctx0" brushRef="#br0" timeOffset="38685.6141">31104 9019 502 0,'0'0'1449'16,"0"0"-1449"-16,0 0-2 15,88-11-367-15</inkml:trace>
  <inkml:trace contextRef="#ctx0" brushRef="#br0" timeOffset="38819.0773">31497 9022 1825 0,'0'0'0'0</inkml:trace>
  <inkml:trace contextRef="#ctx0" brushRef="#br0" timeOffset="43398.2515">25641 11880 740 0,'0'0'209'16,"0"0"175"-16,0 0-180 16,0 0-105-16,0 0 52 15,0 0 40-15,-4-16-32 16,3 16-29-16,1-4-7 15,-3 4-21-15,-5-1-14 16,-7-2-33-16,-7 3-24 16,-11 0 5-16,-6 0-5 15,-4 14-10-15,1 6-7 16,5 2-13-16,8 2 0 16,12 5 0-16,11-5-1 15,6 1 1-15,7-4 0 16,20-2-1-16,9-8 0 0,40-9-65 15,-11-2-184-15,0 0-595 16</inkml:trace>
  <inkml:trace contextRef="#ctx0" brushRef="#br0" timeOffset="44233.1716">25900 11856 823 0,'0'0'1440'15,"0"0"-1268"-15,0 0-131 16,0 0 41-16,0 0 34 16,-100 8-56-16,74 8-33 0,3 3-7 15,2 4-9-15,7-3-5 16,5 3-5-16,5-6 6 16,4-1-7-16,0-3 0 15,16-3 0-15,11-3 2 16,4-7 3-16,7 0-5 15,-1-3-21-15,3-11-16 16,-4-6-4-16,-5 1-5 16,-4-1 3-16,-9 0 10 15,-6 4 25-15,-11 3 8 16,-1 0 11-16,-6 3-2 16,-13 3 3-16,-5 0 10 15,-2 1 5-15,1 5-6 0,2 1-11 16,6 0-9-1,7 0 0-15,7 0-1 0,3 0-2 16,4 0-6-16,17 0 8 16,7 0-12-16,5 0-26 15,2-9 4-15,-1-2 6 16,-3-5-8-16,-2 3 6 16,-4-3-17-16,-7 6 47 15,-5 2 6-15,-4 5 4 16,-4 0 14-16,-1 3-3 15,-1 0-2-15,6 0 0 16,-1 10 11-16,4 7 0 16,1 2-9-16,-2 8 6 15,-2 3-8-15,-5 0 0 16,-4-1-10-16,0-2-9 0,-1-4 1 16,-11-4 1-16,-5-5-1 15,2-4-1-15,2-3 8 16,1-4-8-16,7-3 1 15,5 0 12-15,0-3-13 16,21-15-4-16,9-5-23 16,9-6 6-16,4-1-1 15,0 3 14-15,-4 2 8 16,-9 9 8-16,-9 2 23 16,-8 5 6-16,-4 1 8 15,-1 4-6-15,-5 1 7 16,-3 3-1-16,1 0-17 15,-1 0-18-15,0 0-10 0,0 13-8 16,0 7 8-16,0 4 1 16,-6 5 1-16,-3 5-1 15,-1-4 1-15,1-2-2 16,0-4-5-16,3-8-55 16,6-2-113-16,0-5-390 15,9-9-565-15</inkml:trace>
  <inkml:trace contextRef="#ctx0" brushRef="#br0" timeOffset="44592.237">26746 11860 1844 0,'0'0'221'0,"0"0"-133"15,0 0 79-15,0 0-16 16,0 0-45-16,0 0-51 16,0 0-28-16,-26-46-2 15,5 46 39-15,-2 0 2 16,4 9-21-16,3 4-20 16,6 1-16-16,7 0-8 15,3 1 0-15,6-1 0 16,16 3 5-16,2-1-5 15,0-3-1-15,-2 3 1 16,-8-5-1-16,-8-1-2 0,-6-1-4 16,0 0-2-16,-15-2 0 15,-11 1-1-15,-3-2-49 16,-9 3-130-16,7-5-167 16,7 0-399-16</inkml:trace>
  <inkml:trace contextRef="#ctx0" brushRef="#br0" timeOffset="44903.3051">27114 11503 1126 0,'0'0'846'15,"0"0"-624"-15,0 0 50 16,0 0-22-16,0 0-121 16,0 0-92-16,0 0-15 15,17 72 29-15,-17-15-18 16,0 5-15-16,0 5-10 16,0-12-1-16,1 9-6 15,2-8 0-15,-1-7-1 16,-2-9-55-16,0-10-92 15,-3-7-81-15,-10-10-374 0,0-10-414 16</inkml:trace>
  <inkml:trace contextRef="#ctx0" brushRef="#br0" timeOffset="45136.943">27002 11801 1023 0,'0'0'1185'0,"0"0"-1018"16,0 0-45-16,0 0 7 15,0 0-45-15,102-4-54 16,-59 8-30-16,0 2-42 0,-5 1-43 16,-9-2-74-1,-5-3-100-15,-7 0-44 0,1 1-25 16,-8 0-58-16,-1-2-198 0</inkml:trace>
  <inkml:trace contextRef="#ctx0" brushRef="#br0" timeOffset="45539.5366">27447 11823 1303 0,'0'0'842'16,"0"0"-727"-16,0 0 61 16,0 0 23-16,0 0-81 0,0 0-85 15,0 0-33-15,0 3 0 16,0 14 1-16,0 6 0 16,0 1 0-16,0 1 1 15,0-4-1-15,0-5 4 16,0-2-5-16,0-4 0 15,0-1-1-15,-2-8-5 16,1 2 5-16,1-3 1 16,0 0-2-16,0 0 1 15,0-10-7-15,3-4-12 16,13-5 1-16,2-1-5 16,3-1 4-16,1 2 0 0,-5 2-6 15,-2 1 16-15,-6 6 9 16,-3 3-5-16,-2 4-41 15,2 0-86-15,6 2-242 16,0-2-168-16,0 0-24 0</inkml:trace>
  <inkml:trace contextRef="#ctx0" brushRef="#br0" timeOffset="45982.7808">27709 11826 1405 0,'0'0'762'16,"0"0"-619"-1,0 0 69-15,0 0-23 0,0 0-113 16,0 0-64-16,0 0-12 16,-6 27 1-16,1-7-1 15,-1 0 1-15,3-3-1 16,0-1-2-16,3 0-14 15,0-6-20-15,0-3 5 16,0-4 4-16,0-3 12 16,4 0 0-16,11-3-19 15,4-10-48-15,5-4 14 16,3-3 10-16,0-6 40 16,-2-1 17-16,-4 4 1 15,-5 4 27-15,-5 6 75 16,-6 6-21-16,-4 4-28 0,-1 3-26 15,0 0-27-15,0 6 6 16,0 11-6-16,-4 2 18 16,1 4-6-16,1 0-6 15,2-3-5-15,0 0-1 16,2-4 0-16,7-5-74 16,11-5-94-16,-2-2-315 15,0-4-349-15</inkml:trace>
  <inkml:trace contextRef="#ctx0" brushRef="#br0" timeOffset="46260.2674">28269 11804 1415 0,'0'0'705'0,"0"0"-648"16,0 0-2-16,0 0 102 15,-90-17-19-15,70 14-61 16,1 3-26-16,0 0 7 16,3 0-18-16,1 10-13 15,4 6 1-15,1 3-10 16,4 2-9-16,5 2-7 16,1-3 5-16,1-1-7 15,18-5-19-15,8-4-108 0,23-10-136 16,-4 0-416-1,-4-4-496-15</inkml:trace>
  <inkml:trace contextRef="#ctx0" brushRef="#br0" timeOffset="46523.912">28488 11473 1475 0,'0'0'361'15,"0"0"-48"-15,0 0-43 16,0 0-50-16,0 0-103 16,0 0-67-16,0 0-27 15,2 33 4-15,-2 1 10 16,0 11-7-16,0 6 0 0,-5 4-6 16,1-2-14-16,1 2-9 15,1-5-1-15,2-6 0 16,0-5-78-16,0-2-168 15,0-10-93-15,0-12-548 0</inkml:trace>
  <inkml:trace contextRef="#ctx0" brushRef="#br0" timeOffset="46725.6508">28390 11741 1313 0,'0'0'873'0,"0"0"-786"16,0 0 6-16,0 0 17 15,91 35-70 1,-55-24-40-16,1-4-41 0,9-4-227 16,-10-3-492-16,-6 0-576 0</inkml:trace>
  <inkml:trace contextRef="#ctx0" brushRef="#br0" timeOffset="46913.4649">28714 11801 719 0,'0'0'965'15,"0"0"-790"-15,0 0 301 0,0 0-216 16,0 0-71 0,0 0-72-16,26 82-74 0,-18-67-26 15,2-1-17-15,1-4 0 16,3 0-8-16,0 0-52 15,2-6-111-15,4-1-32 16,-5-3-282-16,-3 0-385 0</inkml:trace>
  <inkml:trace contextRef="#ctx0" brushRef="#br0" timeOffset="47070.3842">28984 11612 1609 0,'0'0'483'0,"0"0"-470"16,0 0-13-16,0 0-96 15,0 0-219-15,0 0-391 0</inkml:trace>
  <inkml:trace contextRef="#ctx0" brushRef="#br0" timeOffset="47679.4843">29003 11743 1620 0,'0'0'674'15,"0"0"-649"-15,0 0-15 16,0 0 42-16,0 0-12 15,-3 83-23-15,7-59-10 16,4-4-6-16,-2-1 1 16,-1-9-2-16,-1 0-12 15,-1-9-3-15,0-1-7 16,1 0 1-16,5 0-19 16,6-7-58-16,2-6-32 15,6-7 51-15,1 0 53 16,1 0 16-16,-5 1 10 15,-2 5 81-15,-8 4 55 16,-2 5-9-16,-5 5-29 16,-3-2-41-16,3 2-19 15,-3 0-21-15,1 0-17 0,4 4 0 16,2 6 0-16,2 3 8 16,7-1-2-16,1-1 3 15,4-5 0-15,1 1-7 16,3-7-2-16,0 0-26 15,0 0-51-15,0-10-44 16,-4-2 44-16,-4-2-37 16,-7 1 114-16,-10-1 40 15,0 4 8-15,-21 1-18 16,-10 5 51-16,-7 4 8 16,-2 0-13-16,3 10 0 15,6 10 13-15,7 4 4 0,12 1-11 16,10 8-24-16,2-4-5 15,24-1-31-15,10-2-19 16,8-6-3-16,33-13-100 16,-14-4-461-16,-6-3-1077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01:52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26474 3076 35 0,'0'0'1297'0,"0"0"-736"16,0 0-397-16,0 0 17 15,0 0-11-15,0 0-28 0,-10-20-28 16,10 19-32-16,0-2-3 16,7 0-40-16,2 0-24 15,3 0-7-15,6-1-7 16,2 2 6-16,3-2-7 16,6 3-1-16,0 1 1 15,-2 0-2-15,-3 0 1 16,-9 0-6-16,-3 3-4 15,-9 5-7-15,-3 2-6 16,0 3-18-16,-10 4 20 16,-9 3 22-16,-6 2 11 15,-5 1-1-15,-3 1 5 16,2-1 0-16,3-2-3 0,6-3 0 16,8-1 1-16,8-2-6 15,4 0-7-15,2-4-7 16,5-2 7-16,18 1 18 15,11-7 2-15,6-3-20 16,11 0-20-16,11-2-113 16,-11-9-205-16,-12 2-446 0</inkml:trace>
  <inkml:trace contextRef="#ctx0" brushRef="#br0" timeOffset="683.6">27078 3189 1428 0,'0'0'594'0,"0"0"-493"16,0 0 73-16,0 0 7 16,0 0-49-16,0 0-51 15,0 0-50-15,-15-41-25 16,-12 38 1-16,-5 3 7 0,-7 0 1 16,-3 1 2-16,0 12-8 15,3 6-3-15,4 1-4 16,9 1-2-16,7-1 5 15,10 0-5-15,9-1-15 16,0-5 15-16,20-5 10 16,11-3 16-16,9-6-7 15,3 0-8-15,3-8-11 16,-4-13-7-16,-1-5-8 16,-5-6-7-16,-3-10 4 15,-4-4-10-15,-2-3-14 16,-5-6 6-16,-8-2 30 15,-4 2 6-15,-8-2 36 16,-2 4 6-16,-8 7-33 0,-13 5 0 16,-7 4-8-16,-5 6 8 15,-1 6-9-15,1 8 7 16,0 7 3-16,3 9-9 16,5 1-1-16,1 12 1 15,8 15 0-15,5 10 6 16,8 9 20-16,3 8-9 15,12 4 18-15,14-1-15 16,8 2-5-16,8-3-1 16,6-3-1-16,1-1-4 15,-6-8-9-15,-6-4-1 16,-11-9-19-16,-7-6-69 16,-8-3-72-16,-1 2-139 0,-6-7-338 15,2-6-515-15</inkml:trace>
  <inkml:trace contextRef="#ctx0" brushRef="#br0" timeOffset="1365.7569">27526 3074 992 0,'0'0'784'15,"0"0"-598"-15,0 0 32 16,0 0 2-16,0 0-89 16,0 0-63-16,0 0-29 15,-49-8-3-15,34 12-10 16,-5 6-6-16,5 1-10 15,-1 1-4-15,4 2-5 16,3-1-1-16,6 0-1 16,3-1-21-16,0 2 15 15,15 1 6-15,6-3 1 16,4 2-1-16,4-3 1 16,-2-1 0-16,-2-2-1 15,-4-1 1-15,-6-2 15 0,-6-2-8 16,-2-2-1-16,-6-1-4 15,-1 0 7-15,0 0-2 16,0 0 11-16,0 0 4 16,0 0 2-16,0 0-4 15,6-1-20-15,8-8 0 16,5-5-8-16,5-1 7 16,4-3-14-16,0 0 0 15,2 4 14-15,-5-2 1 16,-3 5 0-16,-4 3 0 15,-6 4 7-15,-6 1 10 16,-3 3 1-16,-2 0-18 16,-1 0-13-16,0 9 10 0,4 8 3 15,3 3 24-15,2 2-6 16,6-1 5-16,9 0 11 16,7-3 11-16,8-1-9 15,5-4-18-15,1-4-8 16,1-5-9-16,-5-4-1 15,-7 0-13-15,-7-4-59 16,-12-11-89-16,-8 5-319 16,-7-2-523-16</inkml:trace>
  <inkml:trace contextRef="#ctx0" brushRef="#br0" timeOffset="1540.7669">27853 2966 1818 0,'0'0'554'16,"0"0"-445"-16,0 0 51 15,0 0-94-15,0 0-66 16,0 0-200-16,0 0-453 16,7 0-867-16</inkml:trace>
  <inkml:trace contextRef="#ctx0" brushRef="#br0" timeOffset="2425.8487">28377 2963 768 0,'0'0'988'16,"0"0"-685"-16,0 0-28 15,0 0-61-15,0 0-64 16,0 0-67-16,0 0-36 16,-7-7-29-16,6 7-17 0,-1 0-1 15,-2 8-23-15,-4 13 2 16,-3 8 21-16,0 7 2 15,3 5-2-15,2 1 0 16,4 0 0-16,2-4 0 16,0-6-1-16,11-3 1 15,8-8 1-15,3-4 13 16,6-8 2-16,5-5-1 16,5-4-15-16,0-1-3 15,2-16-19-15,-2-5 7 0,-1-7 3 16,-4-3 0-16,-3-4-9 15,-3-7 8-15,-4-2-5 16,-5-2 18-16,-7-1 10 16,-8 4-4-16,-3 2-6 15,-2 5 24-15,-17 6-12 16,-7 5 3-16,-8 6-5 16,-5 6-1-16,-3 6-8 15,-5 8-1-15,3 0 1 16,4 19-1-16,5 7 1 15,12 3 0-15,7 2 1 16,11 2-1-16,5-3 11 16,8 0 7-16,19-1 1 15,10-4-3-15,6-5 1 16,5-6-18-16,4-7-46 0,11-7-131 16,-13-6-376-16,-11-8-815 15</inkml:trace>
  <inkml:trace contextRef="#ctx0" brushRef="#br0" timeOffset="2756.0883">29221 3132 2009 0,'0'0'522'15,"0"0"-357"-15,0 0-5 16,0 0-99-16,0 0-55 15,98-13-6-15,-57 7-6 16,2 3-53-16,-4 3-65 16,-7 0-186-16,-11 0-445 15,-12 4-846-15</inkml:trace>
  <inkml:trace contextRef="#ctx0" brushRef="#br0" timeOffset="2944.9205">29114 3301 1852 0,'0'0'556'0,"0"0"-499"16,95 2-33-16,-44 0-1 15,20-1-23-15,-11-1-95 16,-11 0-784-16</inkml:trace>
  <inkml:trace contextRef="#ctx0" brushRef="#br0" timeOffset="3723.575">29692 3063 606 0,'0'0'1038'0,"0"0"-768"16,0 0-52-16,0 0-21 0,0 0-98 16,0 0 54-1,0 0-38-15,16 68-48 0,-6-44-31 16,-3-1-24-16,-1-2 0 16,-3-3-7-16,0-4-5 15,-3-1-12-15,0-5 1 16,0-2 10-16,0-3 1 15,0-3 7-15,0 0 7 16,0 0 5-16,0 0 10 16,7-3 5-16,7-10-9 15,5-7-24-15,5-5 5 16,4-5-6-16,2-3-1 16,-3 0-9-16,-3 3 4 15,-5 6-5-15,-7 7 6 0,-4 8 5 16,-2 2 15-16,-5 4 3 15,1 2-2-15,-1 1-6 16,1 0-10-16,1 0-21 16,1 5-10-16,2 12 31 15,0 5 6-15,3 5 5 16,-4 5-4-16,-2 1-6 16,-2-2 5-16,-1 1-6 15,0-6-2-15,0-3 1 16,0-6-8-16,0-3-73 15,3-10-145-15,12-4-491 16,1 0-356-16</inkml:trace>
  <inkml:trace contextRef="#ctx0" brushRef="#br0" timeOffset="4190.0155">30271 2862 831 0,'0'0'1243'0,"0"0"-1064"16,0 0-68-1,0 0 51-15,0 0-61 0,42-79-53 16,-21 56-20-16,-1 0 16 16,-1 5-17-16,-5 5-2 15,-3 5-6-15,-5 5-7 16,-1 3-4-16,0 0-8 16,1 0-7-16,0 17 6 15,2 8 1-15,-1 13 0 16,5 9 0-16,-1 6 16 15,2 4-5-15,-1 1-5 16,-1-3-5-16,-1-4-1 0,-7-3 0 16,-3-6-15-1,0-5 14-15,0-5-13 0,-6-5-16 16,-3-6-31-16,6-5-49 16,1-4-39-16,2-8-123 15,0-1-276-15,0-3-37 0</inkml:trace>
  <inkml:trace contextRef="#ctx0" brushRef="#br0" timeOffset="4387.5899">30451 3094 1362 0,'0'0'382'0,"0"0"-76"15,0 0 20-15,0 0-66 16,0 0-99-16,0 0-65 0,0 0-44 15,-61 37 29 1,28-6-33-16,-8 6-30 0,-5 2-18 16,-26 15-37-16,11-11-166 15,9-7-654-15</inkml:trace>
  <inkml:trace contextRef="#ctx0" brushRef="#br0" timeOffset="13265.4265">1298 13237 149 0,'0'0'183'0,"0"0"-134"16,0 0 603-16,0 0-434 15,0 0-96-15,0 0-10 0,-17-39 14 16,17 29-5-16,-4 2-39 16,4 2-32-16,0 0-25 15,0-1 8-15,0 0 5 16,0 1-20-16,0-1-17 16,4 0 2-16,-4-2-3 15,0-1-32-15,0-3 4 16,0-4-19-16,0 3 47 15,0-2 18-15,0 0 6 16,0 0 7-16,0 5 4 16,0-1-9-16,0-2 11 15,0 1-21-15,0 2 0 16,-4 2-13-16,1-4-3 0,-3-1 0 16,6-2 0-16,-3-1 0 15,3-3 18-15,0-2 6 16,0 3 27-16,0 1-20 15,3 1-1-15,-3 4-2 16,0 4 9-16,0 1-8 16,0 2-14-16,0-3 3 15,0 1-9-15,-5-1-8 16,1-1 1-16,-1-3-1 16,4 4 5-16,-1-3-5 15,2 0 10-15,0-1 6 16,0-1-9-16,0 1-8 15,2 1 1-15,-1 4 0 0,1 1 0 16,-2 4 0 0,0 1-1-16,0 0-12 0,0 2-9 15,0 0 6-15,0-2 14 16,0 2-8-16,3 0-9 16,0-6 18-16,0 2 1 15,-3-2 0-15,3-1 0 16,-3 0 0-16,0 1 6 15,0 1-7-15,0 5-9 16,0-2-3-16,0-1 10 16,0 3 1-16,0-4 0 15,0-2 0-15,0-1-6 0,3-5-11 16,3-5 17-16,1 0 1 16,-4 5 0-16,2 0 0 15,-4 3 1-15,-1 5 8 16,0 4 7-16,0-3-3 15,0 3-12-15,0 0-1 16,0 0-1-16,0 0 0 16,0 0 1-16,0 0 1 15,0 0 0-15,0 0-1 16,0 0-1-16,0 0-15 16,0 0-43-16,-3 0 26 15,-6 6 27-15,-1 1 5 16,-1 3 0-16,2 0-5 15,-1-3 6-15,7 0 0 16,0-4 1-16,0-3-1 0,3 0 1 16,0 0 1-16,0 0-2 15,0 0-1-15,0 0-13 16,0 0-11-16,0 0 7 16,0 0 12-16,0 0 4 15,0 0-9-15,0 0 3 16,0 0 2-16,3-4 6 15,3-9 14-15,4 0-14 16,-2-1 1-16,-2-2-1 16,0 2 0-16,0 1 0 15,-6 4 1-15,4 3-1 16,-4 2 7-16,0 4 8 16,0-4 11-16,0 4 23 0,0 0-9 15,3 0-24 1,-3 0-15-16,3 0 13 0,0 0 6 15,0 0-9-15,2 0-11 16,2 4-6-16,2 6-8 16,3 4 13-16,6 11-83 15,-5-1-163-15,-5-4-489 0</inkml:trace>
  <inkml:trace contextRef="#ctx0" brushRef="#br0" timeOffset="18595.089">1890 11678 707 0,'0'0'945'0,"0"0"-790"16,0 0 9-16,0 0 101 15,0 0-73-15,0 0-49 0,7-32-57 16,4 22-17-16,-2 0-5 16,4 2-19-16,-5-1-26 15,-1 5-12-15,1-2-6 16,-1 1-2-16,-1 3-4 15,3 2 5-15,-3 0 0 16,3 0-7-16,-6 6-11 16,-3 14 3-16,0 6 15 15,0 5 16-15,-2 2-7 16,1 2-8-16,1-7 0 16,0-2 1-16,6-7-2 15,9-6 0-15,7-6-27 16,5-2-9-16,1-5-61 0,7-11-129 15,-7-3-407-15,-10-1-161 16</inkml:trace>
  <inkml:trace contextRef="#ctx0" brushRef="#br0" timeOffset="18874.1237">2108 11636 1202 0,'0'0'300'16,"0"0"-211"-16,0 0 103 15,0 0 79-15,0 0-109 0,0 0-70 16,0 0 48-16,-61 35 40 16,38-12-45-16,-1-2-46 15,-1-1-38-15,7-1-26 16,-3 1-13-16,2 0-11 15,5-3-1-15,3 2-32 16,3 1-78-16,8 6-163 16,0-6-286-16,0-4-307 0</inkml:trace>
  <inkml:trace contextRef="#ctx0" brushRef="#br0" timeOffset="19171.2134">2212 11737 1326 0,'0'0'730'0,"0"0"-601"16,0 0-1-16,0 0 52 16,0 0-81-16,0 0-68 0,91-29-31 15,-67 26-42 1,-3 2-74-16,0 1-160 0,-6 0-353 16,-5 7-338-16</inkml:trace>
  <inkml:trace contextRef="#ctx0" brushRef="#br0" timeOffset="19565.1617">2417 11628 1048 0,'0'0'725'15,"0"0"-612"-15,0 0 61 16,0 0 66-16,0 0-87 0,0 0-107 16,0 0 2-16,0 26 8 15,0-6-29-15,0 0-14 16,0 1-4-16,0-1-8 16,0-1 1-16,0-6-2 15,0-4 1-15,0-3-1 16,0-4 0-16,0-2-1 15,0 0 1-15,7 0-1 16,5-14 0-16,6-9-17 16,0-3 6-16,1-4 2 15,-2 0-25-15,-1 8 4 0,-7 5 21 16,-4 7-4-16,-4 7-51 16,-1 3-147-16,0 10-157 15,-6 7-36-15,-3 1-304 0</inkml:trace>
  <inkml:trace contextRef="#ctx0" brushRef="#br0" timeOffset="20503.5585">2648 11618 963 0,'0'0'371'0,"0"0"-239"15,0 0 36 1,0 0 19-16,0 0-81 0,0 0-55 16,0 0 35-16,-36 24 11 15,20-11-15-15,2 6-42 16,1-5-15-16,1-1-19 16,7 0-6-16,2-6 0 15,2 0-6-15,1-7-15 16,0 0-2-16,1 0 23 15,10 0-9-15,5-7-10 16,1-6-14-16,-1-4 11 16,2 1 15-16,-2 0 7 15,-5 3 0-15,-2-1 0 16,-2 8 22-16,-4 2 29 16,-3 1-3-16,0 3 3 0,0 0 9 15,0 0-22-15,0 0-12 16,0 0-12-16,0 9 1 15,-3 2-2-15,0 1-4 16,3 5-8-16,0-1 0 16,0-2 0-16,0 2-1 15,0-5 0-15,3-3-37 16,3 0-12-16,2-6-4 16,1-1-20-16,4-1 26 15,-1 0 8-15,7-9-5 16,-2-5 7-16,5-9 14 15,-1 0 14-15,4-4-7 16,-5 5 16-16,-4 1 25 0,-4 5 54 16,-7 9-15-1,-2 4-5-15,-3 3-26 0,0 0-22 16,-3 9-3-16,-5 5 1 16,-4 6 1-16,2 2-4 15,4-1-3-15,0-1-2 16,6-1 8-16,0-8-8 15,0-3 8-15,0-3-9 16,3-5 0-16,6 0 15 16,4-3-15-16,4-8-20 15,2-9-18-15,2-3-1 16,-3-2 20-16,4-2-3 0,-4 0 4 16,-6 4 18-1,-3 9 53-15,-3 5 17 0,-4 6-14 16,-2 3-10-16,0 0-19 15,0 6-19-15,-2 17 17 16,-4 4 23-16,0 9-4 16,-3 0-15-16,3 1 2 15,-3-1-12-15,2-4-10 16,-4-1 2-16,1-8-1 16,-5-3-1-16,-3-4 3 15,-3-3 10-15,-6-9 1 16,5-4-13-16,1 0-10 15,6-3-5-15,9-17-17 16,6-10-53-16,12-6-56 16,27-21-44-16,-3 8-377 0,-2 9-401 0</inkml:trace>
  <inkml:trace contextRef="#ctx0" brushRef="#br0" timeOffset="20975.6178">3131 11626 1060 0,'0'0'292'0,"0"0"-169"15,0 0 36-15,0 0-19 16,0 0-90-16,0 0-41 15,0 0-9-15,-10-4-10 16,7 11 10-16,0-1 19 0,0-2 73 16,0 3 62-1,-2-2 24-15,1 3-43 0,2-2-37 16,2 0-25-16,0 5-40 16,0 1-13-16,5-1-8 15,4 1-6-15,-3 1-4 16,-3 1-2-16,-3-1-17 15,-24 12-84-15,-13-6-178 16,-8 1-430-16</inkml:trace>
  <inkml:trace contextRef="#ctx0" brushRef="#br0" timeOffset="33604.3088">30871 3459 561 0,'0'0'824'0,"0"0"-323"16,0 0-294-16,0 0-33 16,0 0 32-16,10 0-53 15,-10 0-49-15,0-3-34 16,0 1-23-16,0 1-13 15,-8-1-13-15,-17 1-6 16,-12-3-5-16,-11 1-8 16,-8-3-1-16,-7 3 0 15,0-4 1-15,2 1-1 16,6 2-1-16,9 1 0 16,11 1-1-16,13-1-6 0,9 1-4 15,10 2-7 1,3 0-8-16,0 0-43 0,7 0-73 15,13 0-112-15,-3 0-479 16,0 0-428-16</inkml:trace>
  <inkml:trace contextRef="#ctx0" brushRef="#br0" timeOffset="33850.61">30854 3666 506 0,'0'0'1291'0,"0"0"-997"16,0 0-197-16,0 0 88 16,0 0 56-16,0 0-101 15,-82-38-73-15,-4 16-17 16,-39-4-1-16,-13 1-19 15,5 6-30-15,38 8-26 16,47 6-355-16</inkml:trace>
  <inkml:trace contextRef="#ctx0" brushRef="#br0" timeOffset="63666.303">27212 3481 446 0,'0'0'58'0,"0"0"199"15,2 0-23-15,2 0-38 16,3 0 71-16,0 0 26 0,3-6-22 15,2 0-86-15,-1 1-54 16,-1 0-24-16,-4 0-9 16,-3 4-13-16,-3-1-31 15,0 2-22-15,0 0-18 16,0 0-1-16,0 0-6 16,-7 0-7-16,-11 5-11 15,-7 0 11-15,-8 1 6 16,-5-2-5-16,-2-1 1 15,0-3-2-15,3 0 1 16,1 0 1-16,4-3-2 16,6-1-9-16,9 1-18 15,5 2-11-15,8 1-23 16,2 0-44-16,2 0-102 16,3 6-307-16,8 3-68 0</inkml:trace>
  <inkml:trace contextRef="#ctx0" brushRef="#br0" timeOffset="63902.431">27270 3628 1549 0,'0'0'533'15,"0"0"-471"-15,0 0-39 16,0 0 10-16,0 0 45 0,0 0-50 16,-99-14-12-1,42 8-10-15,-37 3-6 0,15 0-142 16,8 2-656-16</inkml:trace>
  <inkml:trace contextRef="#ctx0" brushRef="#br0" timeOffset="72983.4494">26216 1960 768 0,'0'0'837'0,"0"0"-692"0,0 0-99 16,0 0-3-16,0 0 97 16,0 0 41-16,-11-29-26 15,11 28-17-15,0-1-30 16,0 1-21-16,0 0-14 16,0-2-8-16,2 1-24 15,7 2-14-15,6 0-6 0,8 0-14 16,6 5-7-1,8 10-1-15,4 8 0 0,2 8-6 16,2 6 7-16,-5 2 0 16,-3 3-1-16,-4 1 1 15,-4-1-1-15,-7-5 0 16,-4-1 0-16,-5 0 0 16,-2-5 0-16,0-3 0 15,-3-1-5-15,1-4 6 16,0-4-1-16,-3-1 0 15,0 0-13-15,0-3 4 16,0-1 2-16,0 0-2 16,-3-3-5-16,-2-4-25 15,-1-1-1-15,0-3 17 16,0-3 16-16,0 0 8 0,0 0 13 16,2-6 1-16,1-10-3 15,3-7-10-15,0-7-1 16,2-1 0-16,1-1 0 15,-1 2 0-15,-2 6 0 16,-1 5 0-16,-1 4 1 16,-4 6 6-16,0 1-6 15,0 4 0-15,0 1 0 16,0-1 10-16,0 1-10 16,0-3-1-16,0 3 1 15,0-5 8-15,0 4-8 16,0-2 10-16,0 4 11 0,0 0-4 15,0 1-9-15,0 1-9 16,0 0 0-16,0 0-8 16,0 1-8-16,0 10-1 15,0 5 15-15,0 7 1 16,0 2 1-16,0 3 0 16,0 0 0-16,0 0 1 15,0-3-2-15,0-3 0 16,0-3 1-16,0-1-1 15,0-4-1-15,0 1 1 16,0-3 0-16,0 0-1 16,0 1 1-16,0-3 1 15,1 0 0-15,-1-3 0 16,0-2 0-16,0-4 0 16,0-1 1-16,0 0 0 0,-4 0 10 15,-14-8-2-15,-13-10 3 16,-14-3-4-16,-10-1-8 15,-7 1 0-15,-21 12-1 16,16 8-124-16,16 1-586 0</inkml:trace>
  <inkml:trace contextRef="#ctx0" brushRef="#br0" timeOffset="81470.1771">14600 11189 674 0,'0'0'838'0,"0"0"-608"15,0 0-65-15,0 0 39 16,0 0-3-16,0-9-52 16,0 9-52-16,0 0-39 0,0 0-19 15,0 0-21-15,0 0-18 16,0 16-5-16,0 7 5 15,0 10 1-15,0 7 0 16,-3 5 0-16,3-2 1 16,0 3-2-16,0-1 1 15,0-2-1-15,0-2 1 16,0-4 0-16,3-7-1 16,0-4 0-16,0-9 0 15,0-4 0-15,-2-7-1 16,1-5 1-16,0-1 1 0,3 0 11 15,3-11 6 1,4-8-11-16,4-4-7 0,-4 0 1 16,3 2 0-16,-6 2 0 15,-6 9 5-15,0 0-4 16,0 7-1-16,-3 0 1 16,0 3-2-16,0 0 0 15,-6 12-11-15,-6 8 11 16,-5 4 0-16,7 6 0 15,1-4-2-15,5 1 2 16,1-5-6-16,3-5 6 16,0-3 0-16,0-5 0 15,-3-3 0-15,0-6 1 16,-3 0 9-16,-11 0 44 16,1-9 8-16,-10-9-14 0,0-4-11 15,-1-1-23-15,3 0-13 16,3 4-1-16,8 12-51 15,7 6-121-15,6 1-642 0</inkml:trace>
  <inkml:trace contextRef="#ctx0" brushRef="#br0" timeOffset="82625.3083">18499 11453 765 0,'0'0'803'0,"0"0"-562"15,0 0-56-15,0 0 37 16,0 0-21-1,0 0-66-15,0 0-59 0,0-9-39 16,7 12-14-16,2 12-9 16,-2 9 16-16,5 6-6 15,-5 9-13-15,0 5-10 16,-4-1 0-16,0 0-1 16,-3 0 1-16,4-7 4 15,-4-3-5-15,3-9-1 16,-3-9-29-16,3-2 4 15,-3-9 11-15,3-1 3 16,-2-3 12-16,7 0 2 0,3-6 6 16,5-8-2-1,-3-1-6-15,0 1 6 0,-4 4 3 16,-2 0 4-16,-3 3 16 16,-4 3 6-16,0 2-5 15,0 2-9-15,0 0-20 16,0 0-1-16,0 0-9 15,0 6 8-15,-4 5-5 16,1 5-3-16,-2 3-3 16,3 1-14-16,2 0-3 15,0 0 5-15,0-1 15 16,-1-5 8-16,-2 2-8 16,0-9 8-16,-3 0 1 15,-4-4 0-15,-5-3 7 16,-6 0 27-16,-4 0 12 0,-5-10-16 15,-3-3-13-15,5-1-11 16,5 2-6-16,7-1-31 16,7 6-216-16,2 3-934 0</inkml:trace>
  <inkml:trace contextRef="#ctx0" brushRef="#br0" timeOffset="83993.0909">21437 11099 932 0,'0'0'682'0,"0"0"-533"0,0 0-40 16,0 0 68-16,0 0-23 15,0 0-79-15,0 0-57 16,0 11-17-16,0 8 7 16,-3 14 57-16,0 3-7 15,3 5-18-15,0 5 4 16,0-3 5-16,6 0-14 16,5-4-20-16,1-5-14 15,-6-5 0-15,0-6 0 16,0-9 0-16,-2-4-1 15,-1-7-2-15,1-3 2 16,1 0 10-16,3-13-1 0,3-4 0 16,0-3-3-16,-1-2-6 15,4 1 8-15,-8 1-7 16,0 4 6-16,-2 5 1 16,-1 3 23-16,0 4 3 15,-3 1-13-15,0 3-21 16,0 0-5-16,0 10-10 15,0 6 5-15,0 4 10 16,0 0-1-16,0 0 0 16,-1-2 1-16,-1-7-1 15,-1-1 1-15,0-4 0 16,-1-5-2-16,-5 2 2 16,-6-3 0-16,-3 0 17 0,-6 0 5 15,-4-10 2-15,-4 0 6 16,2-2 1-16,4-2-11 15,3 1-11-15,7 3-9 16,10-4-46-16,4 4-268 16,2-3-1518-16</inkml:trace>
  <inkml:trace contextRef="#ctx0" brushRef="#br0" timeOffset="86312.2264">3358 16031 1345 0,'0'0'229'0,"0"0"-172"0,0 0-37 16,0 0 110-16,0 0 80 15,0 0-61-15,0 0-78 16,-15-15-12-16,15 15 20 16,0 0-4-16,-4 3-21 15,-2 12 45-15,-3 6 28 16,-6 8-47-16,-3 7-35 16,-6 4-7-16,-1 2-3 15,-5 6-11-15,2 4-7 16,-2-2-8-16,4-3 13 15,4-1-1-15,-2-4-4 16,5-2-5-16,4-4-2 16,-3-3-8-16,6-4 4 0,4-5-6 15,0-4 0-15,5-7-10 16,1-3-35-16,2-3-46 16,0-7-70-16,0 0-153 15,7-13-354-15,2-1-454 0</inkml:trace>
  <inkml:trace contextRef="#ctx0" brushRef="#br0" timeOffset="86687.1071">2988 16127 1662 0,'0'0'377'15,"0"0"-182"-15,0 0 17 16,0 0-25-16,0 0-72 16,0 0-36-16,0 0-40 15,27-14-29-15,-9 19 5 16,4 14 9-16,-1 5 12 15,1 9 1-15,-2 6 11 16,1 3-8-16,-2 2-22 16,5 3-12-16,0-2-5 15,1 1-1-15,-1-3-15 0,-3 1-28 16,0-5-21-16,-9 1-50 16,3-8-66-16,-3-2-127 15,-2-9-368-15,-4-8-388 0</inkml:trace>
  <inkml:trace contextRef="#ctx0" brushRef="#br0" timeOffset="87054.2649">3607 16174 1288 0,'0'0'632'16,"0"0"-452"-16,0 0 55 16,0 0-7-16,0 0-74 15,0 0-36-15,0 0-45 16,27 89-40-16,-21-47-20 15,-3 2-4-15,0 1-1 16,-1-5 4-16,-2 3-5 16,0-8-6-16,0 0 0 0,0-6-1 15,-8-3-20 1,-1-3-31-16,3-5-41 0,-4-6-83 16,2-5-77-16,2-7-317 15,0 0-252-15</inkml:trace>
  <inkml:trace contextRef="#ctx0" brushRef="#br0" timeOffset="87619.6961">3549 16164 945 0,'0'0'214'15,"0"0"-110"-15,24-109-20 0,-15 71 128 16,1 10 77-16,-4 11-69 16,-3 4-35-16,2 9-16 15,-1 4-53-15,1 0-53 16,8 7-41-16,9 13 20 16,7 3-11-16,8 3-13 15,11 4-9-15,4-3-8 16,3-2 5-16,-7-1-6 15,-8-4-13-15,-14-5-30 16,-13 3 10-16,-10-7-7 16,-3 5-23-16,-12-3 33 15,-15 3 30-15,-7-2 8 16,-9 1 9-16,1-4 11 0,-1-4 5 16,4-5 7-16,9-2 11 15,5 0 19-15,11-2-2 16,5-5-3-16,5 4-1 15,4-1-19-15,0 4-12 16,0 0-4-16,0 0-23 16,0 0-6-16,0 0-9 15,4 7-4-15,-1 9 3 16,3 4 10-16,0 4 6 16,2 2 0-16,5 1 1 15,2-2 0-15,3-1 4 16,7-2-1-16,2-2 5 15,0 0-3-15,3-3-12 0,0-3-8 16,4-6-86-16,-7-6-102 16,-6-2-489-16</inkml:trace>
  <inkml:trace contextRef="#ctx0" brushRef="#br0" timeOffset="88128.8383">4225 16200 628 0,'0'0'696'0,"0"0"-439"15,0 0 80 1,0 0-1-16,0 0-84 0,0 0-48 16,0 0-51-16,19-46-58 15,-19 46-48-15,3 16-38 16,0 8-9-16,2 15 66 16,1 11-36-16,1 4-17 15,-1 8-4-15,3-6-8 16,-3-1-1-16,0-6-11 15,0-8-43-15,-3-5-31 16,-3-7-39-16,0-9-39 16,0-6-123-16,-3-7-299 15,-6-7-111-15</inkml:trace>
  <inkml:trace contextRef="#ctx0" brushRef="#br0" timeOffset="88513.0886">4092 16123 1124 0,'0'0'264'16,"0"0"-35"-16,30-108-51 15,-5 62 42-15,2 10-14 16,0 7-12-16,-3 11-46 15,3 12-39-15,-2 6-28 0,5 13-23 16,9 17-4 0,7 9-5-16,5 6-12 0,23 12-8 15,-5-8-14-15,6-2-5 16,-4-3-8-16,-17-8-1 16,-5 3 0-16,-13-3-1 15,-23 1-12-15,-13-1-2 16,-19 1 7-16,-23-1 7 15,-13 0 9-15,-14-2-8 16,1-2 11-16,-1-7-4 16,2 0-8-16,-8-5-52 15,14-8-233-15,15-10-1050 0</inkml:trace>
  <inkml:trace contextRef="#ctx0" brushRef="#br0" timeOffset="144186.7683">27062 1910 1030 0,'0'0'352'0,"0"0"-252"15,0 0-60-15,0 0 0 16,1-28 101-16,4 23 15 16,-1 0-55-16,-1 3-16 15,-3-1 31-15,0 1-23 16,0 2-36-16,0 0-10 16,0 0-4-16,0 0-10 0,2 0-13 15,-2 0-10-15,0 0-10 16,0 6-6-16,0 8 6 15,1 8 2-15,-1 4 7 16,0 5-9-16,0 3 1 16,0 1 0-16,0 3 0 15,0 0 0-15,0 4 0 16,0 0 0-16,0-2 0 16,0 2 0-16,0-7 0 15,0-4 0-15,0-6 0 16,0-7-1-16,0-3-1 15,0-7 1-15,0-2 0 16,0-3 0-16,0-3 1 0,0 0 7 16,0 0 8-1,0 0 0-15,0 0 26 0,2 0-3 16,-1 0-5-16,3 0-9 16,1-4-11-16,0-2-13 15,-1-1 1-15,4-2-1 16,-2-1-1-16,4 0 0 15,-1-3 0-15,-1 2 1 16,2-2-1-16,-3 3 0 16,-1 0 0-16,-1 1 1 15,-1 3 0-15,0 1 8 16,-3 0 4-16,-1 4 2 16,3 1-8-16,-3 0-7 15,0 0 0-15,1 0-5 0,-1 0 4 16,0 0-11-16,2 0 6 15,-2 0-9-15,0 0 5 16,0 11 4-16,0 1 6 16,-2 6-1-16,-7 5 1 15,0 1 0-15,0-1 0 16,1-1-1-16,0-3 1 16,4-3-1-16,-1-2 1 15,3-5 0-15,-1-2 0 16,2-4 0-16,-1-2 1 15,2-1 7-15,-1 0-6 16,-3 0 7-16,-4 0 2 16,-5-1 1-16,-11-12 3 0,-12-7-14 15,-12-7 8 1,-3-5-8-16,-2-2 8 0,7 0-3 16,13 7 7-16,28 9-13 15,5 8-49-15,12 6-816 0</inkml:trace>
  <inkml:trace contextRef="#ctx0" brushRef="#br0" timeOffset="153093.2999">18995 5035 844 0,'0'0'511'0,"0"0"-383"0,0 0-41 16,0 0 24-16,0 0 61 15,0 0 8-15,1-6-64 16,4 6-47-16,6-3-20 15,3 0-7-15,10 0-10 16,6-1-1-16,9 1 3 16,7 0-8-16,11 2-7 15,9 1-7-15,6 0-3 16,8 0-3-16,-1 0-6 16,-5 0 0-16,4 5 0 0,-10 1 0 15,0-4 0-15,-6 1 1 16,-2-3-1-16,-3 0 0 15,-5 0 0-15,-1 0 1 16,-1 0 0-16,-1 0 0 16,1 0 4-16,2 0-5 15,1 0 0-15,5 0 0 16,1 0 0-16,2 0 0 16,-2 0 2-16,-1 0-1 15,-11 0-1-15,-6 0-1 16,-12 0 1-16,-8-3 0 15,-7 1 0-15,-8 2 1 16,0 0 0-16,-1 0 1 16,2 0-1-16,2 0 1 15,1 0-1-15,5 0 0 0,3 0 0 16,-3 0 1-16,6 0-1 16,-9 0 0-16,0 0-1 15,-4 0 0-15,-5 0 0 16,-3 0-68-16,0 0-168 15,-1 3-356-15,-7-3-249 0</inkml:trace>
  <inkml:trace contextRef="#ctx0" brushRef="#br0" timeOffset="154376.7016">24206 5035 1674 0,'0'0'395'0,"0"0"-266"0,0 0-99 15,0 0-15-15,91-21 22 16,-44 17 16-16,26 3-13 15,27 1-9-15,28 0-3 16,11 11 15-16,-3 5-3 16,-14-2 0-16,-15-1-5 15,-2-6-3-15,-5-3-11 16,-2-4 0-16,-3 0 0 16,-5 0 12-16,-15-7-23 15,-19 0 1-15,-14 1-10 16,-7 1 0-16,0 1 0 15,2-4 0-15,-2 3 0 16,-13 1-1-16,-10 2-21 0,-12 2-59 16,-15 0-201-1,-10 4-758-15</inkml:trace>
  <inkml:trace contextRef="#ctx0" brushRef="#br0" timeOffset="157657.0543">20324 5345 314 0,'0'0'1038'0,"0"0"-850"16,0 0-57-16,0 0 1 15,0 0 93-15,0 0-14 0,0 0-66 16,9-56-68-16,-9 56-28 15,0 0-15-15,0 0-7 16,0 1-8-16,0 18 2 16,-6 6 65-16,-3 11-15 15,-2 5-33-15,1 10-18 16,3 4-7-16,2 6 4 16,4 2-8-16,-1 5 9 15,1 0-7-15,-3-3-9 16,-1 1-1-16,-2-7 0 15,1-3 0-15,-8-6 0 16,4-5-1-16,2-7 0 16,1-6 0-16,3-10-24 0,4-5-25 15,0-6-71 1,4-11-97-16,8 0-256 16,-2 0-440-16</inkml:trace>
  <inkml:trace contextRef="#ctx0" brushRef="#br0" timeOffset="158041.1051">19920 5954 1340 0,'0'0'590'16,"0"0"-383"-16,0 0-51 16,0 0-27-16,0 0 26 15,0 0-54-15,86-9-53 16,0 20-12-16,32 6-4 16,14 0-9-16,1 0-5 15,-6 3 4-15,-13-1 2 16,-3-2-3-16,-5-3-20 15,-9-2-1-15,-18-5-1 16,-18-1 1-16,-16-3-2 16,-9-1-26-16,1 0-30 15,3-1-20-15,-2 0-53 16,-9 1-59-16,0-2-184 0,-11 0-245 16,-3 0-274-16</inkml:trace>
  <inkml:trace contextRef="#ctx0" brushRef="#br0" timeOffset="158730.3659">20105 5039 861 0,'0'0'900'16,"0"0"-695"-16,0 0-64 0,0 0-8 15,0 0 27 1,0 0-22-16,0 0-55 0,0-11-38 16,0 11-20-16,0 0-12 15,0 12-13-15,0 7 22 16,0 4 7-16,-8 7-16 16,-2 0-1-16,0 1-11 15,-7-1 0-15,4-4-1 16,1-5-6-16,2 2-37 15,-1-6-48-15,2 4-88 16,3-5-171-16,3-7-423 0</inkml:trace>
  <inkml:trace contextRef="#ctx0" brushRef="#br0" timeOffset="158963.7169">20063 5327 836 0,'0'0'689'0,"0"0"-633"15,0 0-46-15,0 0 13 16,0 0 76-16,0 0-17 16,0 0-40-16,-16 1 12 15,4 0 55-15,-8-1-32 16,-2 0-77-16,-12 0-5 15,5 0-276-15,7-2-342 0</inkml:trace>
  <inkml:trace contextRef="#ctx0" brushRef="#br0" timeOffset="159211.9211">20244 4979 864 0,'0'0'730'0,"0"0"-614"15,0 0-27-15,-109-24 46 0,66 16-12 16,-11 4-111-16,8 1-12 15,10 2-514-15</inkml:trace>
  <inkml:trace contextRef="#ctx0" brushRef="#br0" timeOffset="160164.664">21564 6285 887 0,'0'0'514'0,"0"0"-456"15,0 0-40-15,0 0 50 16,0 0 78-16,0 0 16 16,54-80-77-16,-45 72 5 15,-3 2 15-15,3 3-27 16,-3 0-26-16,-3 3-23 16,1 0-17-16,2 6-11 15,1 8 1-15,-1 9 4 16,-1 6 1-16,-4 6 0 15,-1 3-5-15,0 3-1 16,0-2 1-16,0-2 4 16,-4-3-5-16,-1-4-1 0,1-6-1 15,0-6-14 1,2-3-69-16,1-5-101 0,1-3-131 16,0-4-286-16</inkml:trace>
  <inkml:trace contextRef="#ctx0" brushRef="#br0" timeOffset="160397.0459">21634 6407 1324 0,'0'0'246'16,"0"0"-103"-16,0 0 71 0,0 0 23 15,0 0-68-15,0 0-68 16,0 0-9-16,-67 13 10 16,30 5-29-16,-5 4-37 15,-19 13-36-15,9-4-59 16,13-5-524-16</inkml:trace>
  <inkml:trace contextRef="#ctx0" brushRef="#br0" timeOffset="175465.4457">12143 11572 580 0,'28'79'0'15,"-1"-7"-23"-15,-11-28-384 0</inkml:trace>
  <inkml:trace contextRef="#ctx0" brushRef="#br0" timeOffset="181644.4953">4832 6942 757 0,'0'0'79'0,"0"0"-46"0,0 0 27 15,0 0 142-15,0 0-4 16,0 0-105-16,91-1 10 16,-67-2 12-16,-6 1-35 15,4 2-7-15,-5 0-18 16,2 0-17-16,-1 0-21 16,0 0-9-16,4 0-6 15,2 0 4-15,3 2-5 16,4 1 0-16,2-2 0 15,6 1 0-15,-3-2 5 16,7 0-6-16,-4 0 1 16,-2 0 0-16,-1 0 0 0,0-3 1 15,-2 0-1 1,-7 0 0-16,0 1 1 0,-5 0-1 16,-1 2-1-16,-3 0 1 15,3 0-1-15,1 0 1 16,8-3-1-16,1 3 0 15,2 0 0-15,6 0 1 16,-3 0-1-16,3 0 1 16,-1-3 0-16,1 0 4 15,0-2-5-15,0 1-1 16,-2-2 1-16,-6 2 0 16,-1 3 0-16,-7 1-1 15,-1 0 0-15,3 0-1 16,-5 0 1-16,7 4 0 15,-2 1 1-15,2-2 0 0,1 0 1 16,5-2-1 0,0-1 2-16,4 3-1 0,3 0 8 15,-1 0-8-15,-3-2 1 16,3 5-1-16,-6-2 0 16,1 3-1-16,0-1 0 15,-1 1 0-15,-2-1-1 16,5-2 1-16,-3 3 1 15,0-4-1-15,1 0 1 16,2-2 0-16,0 1-1 16,4-2 1-16,-4 1-1 15,4-1 1-15,-4 3 0 16,-6 0-1-16,1 1 2 0,-4 2-2 16,0-3 6-16,-2 6 9 15,2-4 13-15,-2 1 15 16,1 0-10-16,8-3-4 15,-3-2-10-15,5 1-8 16,3-2-10-16,0 2 1 16,4 1-2-16,-4 0 1 15,-5 1 1-15,-1 1-2 16,-3-1 0-16,-2 0 1 16,-1-1-1-16,0-3 1 15,1 0 0-15,2 0 0 16,1 0 5-16,5 0 0 0,0 0 3 15,0 0 1-15,0 0-8 16,1 0-1-16,3 0 0 16,-1 0-1-16,3 0-10 15,4 0-22-15,-4 0-33 16,4 0 19-16,-4 0 17 16,1 4 15-16,-4-2-3 15,-2 0-15-15,-1-2 4 16,0 0-25-16,1 0-14 15,-1 0 20-15,-2 0 24 16,2 0 14-16,0-1 8 16,-3 0 1-16,1 1-7 15,-1 0-15-15,7 0-2 16,2 0 4-16,4 0 5 16,2 4-31-16,1 0 9 0,-1-3 16 15,1 1-10-15,3-2 24 16,-1 0-34-16,1 0 30 15,1-7 10-15,2 0 1 16,0-3 0-16,0 1 9 16,-3 1 4-16,2 1 62 15,3 1 14-15,4 3-36 16,0 3-21-16,8 0-10 16,13 0-5-16,15 0-1 15,13 9 2-15,-1 1-7 16,-18-3-5-16,-21-3-5 15,-25-4-1-15,-3 3 1 16,7-3-1-16,0 0-7 0,5 0-19 16,-8 0-69-16,-4-3-20 15,-9-3 84-15,-2 1 12 16,-4-2-43-16,-1 2-93 16,3-2-25-16,1 1 86 15,-2-1 61-15,2 0 4 16,0 5-81-16,-2-1-2 15,-1-1 51-15,-3 4 52 16,0 0 9-16,-2 0 29 16,2 0 36-16,-3 0-7 15,0 0-28-15,1 0-15 16,5 0-14-16,-3 0 0 16,6 0-1-16,0 0-1 0,2 0-5 15,3 0 6 1,2 0-54-16,-7-5-44 0,-2 0 98 15,-5-2 26-15,-10 4 68 16,-1 0 13-16,-8 2-33 16,1-2-22-16,1 3-23 15,-3 0 11-15,3 0 40 16,3 0 12-16,4 0-31 16,1 0-40-16,2 0-13 15,-1 0-7-15,6 0-1 16,-6 0 1-16,4 3-1 15,-2-2 1-15,-4 1 0 0,-7-1-1 16,0 1-2-16,-6-2-18 16,0 1 19-16,0-1 0 15,3 0 1-15,1 0 1 16,7 0 32-16,1 0-20 16,-2 0-11-16,0 0-2 15,0 0 0-15,-1 0 0 16,-2 3-1-1,-4-2 1-15,3 1-1 0,-3-1 0 16,0 2 0-16,0-1 0 16,6 1-1-16,0-1 2 15,6 4-9-15,-2-3-115 16,1 0-228-16</inkml:trace>
  <inkml:trace contextRef="#ctx0" brushRef="#br0" timeOffset="188679.3909">8689 6077 137 0,'0'0'686'16,"0"0"-572"-16,0 0-7 15,0 0 394-15,0 0-347 16,0 0 1-16,13-35-69 16,-7 27-12-16,3-3 3 15,2 2-50-15,5 0-13 16,-1 1-8-16,3-1-4 15,4-2 4-15,1 1-5 16,5 2 0-16,-1-2-1 16,-1 0 1-16,3 3-1 15,-5 3 0-15,1-1 0 0,-5 3-5 16,2 1 4-16,-1 1 1 16,0 0-2-16,1 0 1 15,2 0-15-15,-2 0-4 16,1 2-6-16,0 7 11 15,0 2 6-15,-2 1-5 16,0 4 5-16,-5 0-5 16,-2-2 13-16,2-1-10 15,-4-3 10-15,0 1-21 16,6-4-9-16,-2-2 9 16,7-2 3-16,5-3 10 15,5 0-13-15,7-3-36 16,5-10-42-16,0-6 51 0,4-1-2 15,-3 0-47-15,-4 3 58 16,-11 5 31-16,-4 5 9 16,-9 4 15-16,-6 3-9 15,-3 0-5-15,-3 3 28 16,7 6-13-16,4 3 6 16,8 0 1-16,5 1 8 15,9 0-2-15,7-3-9 16,2 3-11-16,7-6-8 15,-3 2-1-15,3 0 1 16,-4-1-1-16,-8 1-9 16,-1 1-26-16,-9 0-26 0,-4 0-10 15,3 1 16 1,-2-1-6-16,-1-1 29 0,3 0 13 16,4-2 0-16,-3-3-10 15,1 2 3-15,3-4 25 16,-1 0 1-16,-3-2 1 15,-2 0 13-15,-4 3-13 16,-9 0 24-16,0-2 23 16,-9 2-22-16,4 1 22 15,0 2 0-15,7 0 14 16,5-2-24-16,11 3-26 16,6-4-5-16,3 0-7 15,7-3-32-15,4 0-71 0,3-3-45 16,-4-10 102-1,-4 0 28-15,-5-1-13 0,-13 4 25 16,-5 4 6-16,-14 3 58 16,-1 3 23-16,-4 0-26 15,0 0 4-15,6 3 21 16,3 6-23-16,6 2 4 16,4-1-30-16,8 0-21 15,3-1-8-15,7-2 5 16,3-3-6-16,2-3 0 15,-5 1 0-15,-1-2 1 16,-6 1-1-16,-8 1 21 16,-1 1 24-16,-3 1 58 15,1 2-22-15,2 0 15 16,3 1-31-16,-2 0-3 0,-1 0-33 16,-3-7-30-16,-11 0-231 15,-7-2-1518-15</inkml:trace>
  <inkml:trace contextRef="#ctx0" brushRef="#br0" timeOffset="192163.4172">6387 6202 78 0,'0'0'573'0,"0"0"-457"0,0 0-35 16,0 0 282-16,0 0-152 15,0 0-41-15,0 14-2 16,0-14 66-16,0 0-22 16,0 0-50-16,0 0-24 15,0-5-30-15,0-7-46 16,10-9-44-16,-1-8-12 15,5-7 3-15,2-7-8 16,-1-7-1-16,6-7-1 16,-2-6-6-16,1 4 1 15,-1-3 4-15,-3 9-8 16,-2 8 4-16,-2 13 6 16,-5 10 6-16,-4 11 19 0,0 5-2 15,-3 5-11-15,0 1-12 16,0 0-10-16,-3 11-8 15,-7 7 11-15,-2 10 7 16,6 6 0-16,1 12 1 16,5 7 6-16,3 7-6 15,11 3 5-15,2 3-4 16,-4-8-1-16,-1 0-1 16,-1-12 1-16,-4-7 0 15,-3-11 0-15,0-7 0 16,-3-9 0-16,0-4 10 15,0-4-2-15,0-2 9 16,0-2 20-16,0 0 6 0,0 0-8 16,0 0-8-1,0 0-12-15,3 0-16 0,-3 0-27 16,13 0-116-16,-2-3-368 16,1 0-851-16</inkml:trace>
  <inkml:trace contextRef="#ctx0" brushRef="#br0" timeOffset="192727.1928">7458 6165 1121 0,'0'0'294'0,"0"0"-187"15,0 0 144-15,0 0 109 16,0 0-110-16,0 0-140 16,0 0-61-16,39-63 2 0,-26 36-10 15,-1-3-5 1,0-4-19-16,-3-3-10 0,0-5-6 16,1-6 9-16,1-4-9 15,1 1-1-15,-2 6 1 16,-1 9 7-16,-6 13 37 15,0 10-17-15,0 8-4 16,-3 5-7 0,0 0-17-16,0 16-15 0,0 12 15 15,-6 11 17-15,3 7 10 16,3 5 5-16,0 1 9 16,3 0-16-16,11-1-10 15,2-3-9-15,-1-5-6 16,6-6 1-16,-5-7-1 15,-7-4-22-15,-1-7-95 0,-7-7-206 16,-1-10-871-16</inkml:trace>
  <inkml:trace contextRef="#ctx0" brushRef="#br0" timeOffset="200334.7873">7753 7857 676 0,'0'0'97'15,"0"0"-66"-15,0 0-2 16,0 0 26-16,0 0 17 15,-6-7 319-15,6 6-195 16,0 1-63-16,0-2 59 16,0 2-13-16,0 0-58 15,0 0-49-15,0 0-35 0,0 0-19 16,0 0-12 0,0 0-5-16,0 0-1 0,0 0-11 15,0 3-2-15,0 6 13 16,8 7 0-16,7-2 2 15,7 3 5-15,5 2-6 16,3-1 7-16,4 2-7 16,-1-1-1-16,3 1 1 15,-3 3 0-15,-5 1-1 16,2-2 1-16,-5 5-1 16,-4-1 0-16,0-3 0 15,0 6 0-15,1-2 0 16,1-1 2-16,9 1 5 15,-3-1-1-15,8-2-3 16,-4-5-2-16,-8 1 0 0,-2-6 0 16,-7-1 0-16,-4-3-1 15,-6-2 0-15,-2-2 0 16,-1-2 0-16,-1-3-7 16,-2-1 6-16,0 0 1 15,0 0-6-15,0 0-34 16,12-1-16-16,-3-7-187 15,7-5-443-15</inkml:trace>
  <inkml:trace contextRef="#ctx0" brushRef="#br0" timeOffset="201061.0379">8052 7824 732 0,'0'0'286'15,"0"0"-181"-15,0 0-3 0,0 0 47 16,0 0 28-16,0 0-47 15,0 0-27-15,0-7 7 16,0 7 3-16,0 0 16 16,4 0-58-16,-1 3-48 15,3 11 26-15,0 2 25 16,5 4-28-16,-1 2-19 16,5 2-9-16,3 6 7 15,4-1-10-15,7 7-2 16,-1-2-4-16,9 2-2 15,-4 1-5-15,-2-1-1 16,-8 0 1-16,-1-2-1 16,-10-2-1-16,0-2 1 0,-3-1 0 15,4-5-1 1,1-4 1-16,2-4-1 0,4-6-8 16,2-7-66-16,2-3-114 15,-6 0-340-15,-2-7-109 0</inkml:trace>
  <inkml:trace contextRef="#ctx0" brushRef="#br0" timeOffset="201713.1229">8442 8167 674 0,'0'0'684'16,"0"0"-504"-16,0 0-56 16,0 0 51-16,0 0 20 15,0 0-76-15,0 0-57 16,0-10-24-16,0 10-11 15,0 0-5-15,0 0-16 16,0 9-5-16,0 5 44 16,0 3-5-16,0 1-9 15,4 0-9-15,-1 3-3 16,4 1-5-16,-1 3-7 16,0-1-5-16,6 2 4 15,0-2-5-15,0-2 0 16,-3 0 0-16,4-4 0 15,-7-1-1-15,2-3 0 16,-1-5 1-16,-4 2-1 0,-3-4 1 16,0-5-1-16,0 1 0 15,0-3 3-15,0 0 19 16,-3 0 78-16,-15-3-46 16,-7-6-35-16,-14-2-18 15,-7 1 8-15,-5-3-9 16,-1 6-11-16,0 5-89 15,10 2-260-15,15 0-1471 0</inkml:trace>
  <inkml:trace contextRef="#ctx0" brushRef="#br0" timeOffset="549728.5612">24909 12094 410 0,'0'0'55'0,"0"0"-55"16,0 0 314-16,0 0 195 15,0 0-348-15,0 0-72 16,76-7 7-16,-37 5-16 0,6-5-16 15,10 1-11 1,6-4 13-16,3-1-2 16,0 1-25-16,-3 4-25 0,-4-1-12 15,-6 4-2-15,-3 2 0 16,-5-2-19-16,3 3 2 16,5 0-2-16,4 0 8 15,8-3 4-15,19 3 6 16,18 0 2-16,18 0-1 15,1-3 0-15,-22 3 1 16,-25-1 5-16,-23 1-5 16,-2 0-1-16,11 0 0 0,8 0-19 15,11 0-19-15,0 0 3 16,-1 1 8-16,0 5 4 16,-1-2-3-16,-2 3 5 15,0-1 2-15,-3-3 0 16,-3 4 18-16,1-1 1 15,-4-2-1-15,4 3 1 16,10-5 0-16,14 3 0 16,-5-5-77-16,-12 0 2 15,-9 0 33-15,-18 0 37 16,6-7 5-16,3 3 6 16,-12-2 10-16,-8 2 24 15,-7 1 32-15,-8-1-31 16,-4 4-11-16,-6-3 20 0,-1 3-2 15,-3 0 0-15,-2 0-4 16,-1 0 3-16,-2 0 5 16,-3 0-23-16,0 0-9 15,0-3-1-15,0-1 5 16,0-5-17-16,0 2-7 16,0-6 0-16,-2-3-1 15,-5 2-5-15,-5-5 6 16,1 5 0-16,1 1 2 15,0 3 18-15,5 7 23 16,2-1-15-16,3 4-22 16,0 0-6-16,0 0 0 15,0 7 36-15,0 6 29 16,8 4-11-16,2 0-24 0,-1 2-17 16,3-6-1-16,1 4 2 15,1-4 3-15,0 0 6 16,-3-3 6-16,-2 1-7 15,-5-1-22-15,-11 9-65 16,-13-3-151-16,-3-2-474 0</inkml:trace>
  <inkml:trace contextRef="#ctx0" brushRef="#br0" timeOffset="551314.7119">25324 14248 472 0,'0'0'347'0,"0"0"-174"16,0 0-80-16,0 0 114 15,0 0-55-15,0 0-47 16,0 0 1-16,88-3 37 15,-52 3-14-15,4 0 8 16,3 0-22-16,1 0-35 16,0 0-14-16,-3 0-37 0,-6 0-18 15,0 0-11 1,-1 0 0-16,-3 0-1 0,2 0-11 16,1 0 3-16,2 0-3 15,3 0 5-15,6 0 0 16,1 0 6-16,8 0 0 15,1 0 0-15,3-1 0 16,-1-2 1-16,0 3 0 16,-5 0 0-16,-2 0 0 15,-2 0 0-15,1 0 0 16,4 0 0-16,6 0-2 16,8 0-41-16,5-3-28 15,1-1-27-15,0-2 4 16,-6 2 59-16,-7 1 26 15,-5 0 8-15,-7 3-1 0,-2-3 2 16,-4 3 0-16,3 0 1 16,6 0-1-16,4 0 0 15,9 0-60-15,5-4-97 16,5 1-6-16,-2-4 47 16,-4 1 78-16,-5 0 38 15,-8-1 3-15,-8 1 30 16,-10 1 40-16,-11 3 26 15,-4-1-13-15,-5 2-7 16,0 1-3-16,2 0-35 16,3 0-22-16,5 1-6 15,3 4-7-15,3 3-4 16,-3-5-1-16,-3-1 8 0,-3-2 7 16,-5 0 5-16,-4 0 20 15,-5 0-15-15,-5 0 8 16,-4-5 29-16,-1-3-39 15,0-1-24-15,-4-5-2 16,-8 5 2-16,-1-1-9 16,-4-3 9-16,1 2 6 15,-1 2-3-15,1 2 12 16,3-2 7-16,2 5-1 16,5 1 8-16,3 3-1 15,3 0 0-15,0 0-11 16,0 0 6-16,0 0-8 15,0 0 3-15,6 0-6 0,6 0-3 16,6 7 7-16,6 2-4 16,1-2-11-16,1 4 0 15,-3 1 0-15,-2 1 0 16,-7 0 25-16,-7 1-1 16,-7 2-14-16,-1 0-11 15,-55 8-28-15,0 2-104 16,-4-6-542-16</inkml:trace>
  <inkml:trace contextRef="#ctx0" brushRef="#br0" timeOffset="554048.2667">28264 14000 1048 0,'0'0'492'0,"0"0"-409"0,0 0 40 16,0 0 83-16,0 0-21 16,0 0-95-16,0 0-50 15,15-6 7-15,0 6 32 16,10 7 38-16,14 6-16 16,24 2-41-16,4 2-38 15,7 3-15-15,4 3-6 16,-10-3-1-16,2 7-5 15,-5 2-13-15,-11-3 3 16,-6 7 6-16,-12-2-4 16,-8 1-1-16,-6 5 13 15,-5 5 1-15,-4 8 16 16,-4 3 18-16,-6 17 12 16,-3 22-11-16,-9 23 5 0,-18 10-6 15,-9-2-11-15,-8-11-14 16,-7-22-2-16,-7-4-1 15,-7-2 0-15,4-16 15 16,8-9 0-16,12-19 1 16,4-1-7-16,4 1-8 15,4 0-7-15,4-1 0 16,12-14 0-16,12-7-33 16,2-11-84-16,14-7-187 15,0 0-767-15</inkml:trace>
  <inkml:trace contextRef="#ctx0" brushRef="#br0" timeOffset="555075.3562">28257 12169 576 0,'0'0'854'16,"0"0"-854"-16,0 0-129 15,125 10 129-15,-72-9 55 16,5 5 73-16,4 7-41 15,20 8-30-15,28 19 39 16,31 19 38-16,14 14-18 16,0 12-31-16,-10 8-31 15,-18 10-35-15,-8 14-19 16,-5 9-2-16,-10 9-21 16,-15 2-39-16,-18-2 8 15,-24-3 15-15,-21-10-22 0,-11-10-42 16,-9-32-112-16,0-20-499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07:15.4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1008 15645 588 0,'0'0'257'16,"0"0"422"-16,0 0-512 15,0 0-62-15,0 0 59 16,0 0-47-16,0 0-59 16,0 0-15-16,0 0 11 15,0 0 25-15,0 0 1 16,9 0-18-16,9 0 2 16,9 0-30-16,30 0-4 15,35 0-18-15,42-13-11 16,14-4 1-16,-3 1-1 15,-18 5-1-15,-41 4-5 16,-20 6-22-16,-20 1-7 16,-13 0 9-16,-2 0 3 15,-1 0 11-15,-3 0 10 16,-12 3 0-16,-9 0-7 0,1-3 8 16,-4 0 0-16,-3 0 10 15,3 0-2-15,0 0-2 16,0 0 3-16,2 0-8 15,2 0-1-15,2-6-23 16,-3-1-29-16,-3 3 6 16,0-2 27-16,-3 2 10 15,0 1-27-15,0-1-17 16,-12-2 35-16,-1 2 18 16,-1-2 22-16,1 2 6 15,1-2-4-15,4 2 13 16,0 1-9-16,-3-3-11 15,5 2-16-15,-3 2 8 0,-1-3-8 16,4 5 0-16,-2-2 5 16,5 2 1-1,3 0 5-15,0 0-6 0,0 0 4 16,0 0-2-16,0 0-7 16,0 0 10-16,0 0-10 15,0 0-1-15,3 0-1 16,3 0 1-16,3 2 0 15,3 5 1-15,3 0-1 16,6-1 1-16,-3 1-2 16,3-3 2-16,-5 2 0 15,-4-3-1-15,0 1 2 0,-5-1-1 16,-2-3 5 0,-2 3 0-16,0-1 3 0,-3 0 7 15,3 1 10-15,-3 4 11 16,0-1-6-16,0 8 15 15,-6 5 21-15,-24 8-13 16,-52 35-29-16,6-8-25 16,-3-5-327-16</inkml:trace>
  <inkml:trace contextRef="#ctx0" brushRef="#br0" timeOffset="22528.2842">3701 14754 367 0,'0'0'487'16,"0"0"-267"-16,0 0-32 15,0 0-6-15,0 0-4 16,0 0-12-16,-3 0-72 16,3 0-21-16,0 0-11 15,0 0 8-15,0 0 21 16,0-4-11-16,0 4-8 15,-1 0-20-15,-7 0-22 16,2 0 14-16,-7 0-32 16,-1 0-12-16,-5 0-11 15,4 0 2-15,-4 0-2 16,-2 0-13-16,1 0 5 0,-2-4 18 16,-5 1 0-16,-1 0 0 15,-5-1-11-15,-6 1 3 16,-1 3-6-16,-6-2 6 15,1 2-1-15,-1-4 9 16,2 3 1 0,3-2 1-16,5 0 0 0,3-1 0 15,5 2 0-15,1-1 5 16,7-1-6-16,-2 4 0 16,1 0-1-16,-4 0 0 15,-2 0-6-15,-7 0-27 16,-5 7-22-16,-3-1 43 15,-1-3 13-15,4 1 1 0,8 0 0 16,7-2 7-16,10-2 0 16,5 3-7-16,6-3 0 15,1 0 1-15,2 0-2 16,0 0 0-16,0 0-9 16,0 0 9-16,0 0 2 15,0 0 6-15,0 1-8 16,-8 5-4-16,-1 5 4 15,-3 1 10-15,-3 2 5 16,0-1-14-16,5-6 5 16,4 0-4-16,6-5 4 15,-3-2 6-15,3 4-11 16,0-4 6-16,0 0-7 16,0 3 0-16,0 3 10 15,3 4 30-15,-3 4-22 0,3-1-9 16,-3 4 0-16,0 2 0 15,3-1-9-15,-3 0 1 16,3 2 8-16,0-3 3 16,1-1 3-16,-1-2 19 15,0 2-14-15,3-3-12 16,-4 1 0-16,-1 2-7 16,-1 0 14-16,0 1-6 15,0 3-3-15,0 3 7 16,-9-2-5-16,3 1-7 15,-1 1 0-15,7-3 3 16,0-1-3-16,0-2-2 16,0 0 1-16,0 0-1 0,3 2 0 15,1-6 0-15,-1 3 1 16,0-2 1-16,-3-1 0 16,0 0 5-16,0 1-5 15,0-1 0-15,0-2 0 16,0-1 0-16,0-2-1 15,0-5 0-15,0 1-6 16,3-1 2-16,2-3 4 16,-1 0 6-16,2 0-5 15,-4 0 10-15,2 0-10 16,-4 0 7-16,3 0-8 16,-3 1 0-16,3 2 0 0,0 0-1 15,6 1 0 1,0-1 0-16,3 0 0 0,0 0 0 15,4-2 0-15,1 1 1 16,-1-2-1-16,2 4-11 16,-2-4 3-16,-2 3 8 15,-1-3 0-15,2 0 0 16,-3 0 0-16,3 0 1 16,3 1-1-16,-3-1 1 15,4 3-1-15,-2-3 1 16,2 0-1-16,-4 3 0 15,0 0-5-15,-3-3-3 16,-2 1 0-16,-1 2 8 0,0-3 0 16,0 0 0-1,3 0 1-15,0 0 0 0,3 0-1 16,0 0 0-16,6 0 0 16,-2 0 0-16,-1-3-6 15,0 2 5-15,-6 1-7 16,-3 0 2-16,-2 0 5 15,1 0-5-15,-2 0-3 16,-2 0 9 0,1 1 0-16,5 2-5 0,-1-1 5 15,10-2 1-15,1 0-1 16,7 0 1-16,1 0 0 16,-1 0 1-16,1 0-1 15,-7-2 0-15,-6 2 1 16,1-3-1-16,-8 3 0 0,-2 0 0 15,0 0 0-15,0 0 0 16,1 0 0-16,4 0 0 16,1 0-1-16,1 0 0 15,7 0 1-15,-1 0-1 16,3 0 2-16,-2 0-2 16,2 0 0-16,-4 0-11 15,-3 0 0-15,-5 0 5 16,1 0 7-16,-5 0 0 15,0 0-1-15,0 0 1 16,7 0 0-16,1-1 0 16,2-2 0-16,6 0-1 0,-1-1 1 15,-3 1 0 1,-1-1-1-16,-6 2-8 0,-6 1 8 16,-2 1-1-16,-3 0 1 15,3 0-5-15,-3 0 6 16,3 0-11-16,3 0 10 15,1 0-7-15,4 0-1 16,-2-3 0-16,4 0-5 16,-1 0 14-16,-1-1-1 15,-1 1 1-15,-4-1 1 16,-6-2 0-16,0 3 8 16,0 2 5-16,0 1-14 15,0-2-1-15,0-2 1 0,-3 2 6 16,0 0 1-1,3-3-7-15,0 0 0 0,0-1 22 16,0-4-4-16,0 1-5 16,0 2-11-16,0-2 4 15,-2-2 1-15,-2 1 2 16,-3-3-9-16,-1 4 0 16,2 1 9-16,3-1-8 15,0 2 0-15,3 0-1 16,-3 1 0-16,3-4-7 15,0 3 7-15,0-6 0 16,0 3 0-16,0-1 0 16,0 2 6-16,0-2-5 15,0 2-1-15,0-1 1 16,0 0 0-16,0 0-1 0,0-3 1 16,0 1-1-16,0-1 0 15,0 2-1-15,3-2-5 16,0 0 6-16,0 3 1 15,0 3-1-15,-3 0 1 16,0 0-1-16,3 1 1 16,-3 2-1-16,0-1 1 15,0-2 6-15,3 0-7 16,-3-3 0-16,3-3-2 16,0-4 2-16,1 1-1 15,-1 0 1-15,-1-1 0 16,1 0 0-16,-3 4 1 15,3 0-1-15,-3 3 2 16,0 0 4-16,0 1-5 16,0 2 7-16,0-3-1 0,0 3 2 15,0-3-8-15,0 0-1 16,0 1 0-16,0 1-1 16,0-2 1-16,3 0 0 15,0 0-1-15,-3 1 1 16,0-1 9-16,0 0-8 15,0 1 0-15,0-2 1 16,0-2 4-16,-3-2-5 16,0-2-1-16,-3 0-1 15,-1-7-19-15,2 4-113 16,-1 0-442-16</inkml:trace>
  <inkml:trace contextRef="#ctx0" brushRef="#br0" timeOffset="37846.944">3013 14030 143 0,'0'0'1233'0,"0"0"-985"16,0 0-184-16,0 0 44 15,0 0 140-15,0 0-46 16,33-7-57-16,-33 7-40 15,2 0-16-15,-2 0-28 16,0 0-16-16,0 0-2 16,1 0-29-16,4 7-14 15,1 11 1-15,7 7 7 16,-1 4 1-16,4 5-8 16,-2 1 0-16,-1 5-1 0,-7-3 2 15,2-1-2 1,-7 0 1-16,-1-5-1 15,0 1 0-15,0-5 1 0,0-4-1 16,0-6 0-16,0-4-2 16,0-7-5-16,0-3 6 15,0-3 1-15,2 0 6 16,2 0-4-16,1-7 3 16,2-6-5-16,-1-2-1 15,-3 4-7-15,0-2 1 16,0 6-1-16,0 1 8 15,-3 2 0-15,0 1 0 16,3 0 0-16,-3-1 0 0,2 1-1 16,-2 1 1-1,1-3 0-15,-1 5 0 0,3-3 1 16,-3 3-1-16,0 0 0 16,1 0-1-16,1 0-13 15,1 3 2-15,0 7 11 16,-2 1-1-16,1 5 1 15,1 1 1-15,0-2 0 16,0 3 0-16,0-6 0 16,0-1 0-16,1-1 0 15,-4-4 0-15,0-3 0 16,0-2 1-16,0-1 11 16,-13 0 38-16,-8-1 24 15,-10-12-52-15,-5 0-10 16,-9-3-12-16,-19-11-3 0,10 4-107 15,11 3-670-15</inkml:trace>
  <inkml:trace contextRef="#ctx0" brushRef="#br0" timeOffset="45253.5957">6 16938 388 0,'0'0'33'0,"0"0"-31"16,0 0 9-16,0 0-10 15,0 0 225-15,0 0 8 16,3-64-166-16,10 57-68 15,-1 4-18-15,-3 3 6 16,0-3 12-16,-3 2 14 16,0-2-14-16,-2-3-83 0</inkml:trace>
  <inkml:trace contextRef="#ctx0" brushRef="#br0" timeOffset="46296.295">437 16877 795 0,'0'0'920'0,"0"0"-685"15,0 0-62-15,0 0-12 16,0 0-32-16,0 0-80 0,0 0-30 15,28-47 5-15,-25 37 44 16,-1 1 31-16,-2-4-4 16,0-2-29-16,0 0-20 15,-2-1-19-15,-7 2-20 16,0 5-7-16,-4 2-1 16,-1 4-9-16,-5 3 4 15,-3 6 0-15,-4 14 4 16,-1 5-6-16,2 6 7 15,4-2 0-15,6-2-5 16,5-7 5-16,7-7 0 16,3-5-10-16,0-5 10 0,0-3-13 15,16-2 14 1,9-13 14-16,7-9-14 16,2-6-17-16,8-2-1 0,-3-8-16 15,-1 1-15-15,-3-4 2 16,-7 0-3-16,0-4-5 15,-2-2-6-15,-2-1 21 16,-2 4 20-16,-3 6 20 16,-8 14 0-16,-2 6 21 15,-9 11 19-15,0 8-2 16,0 1-5-16,0 0-33 16,-6 10-2-16,-10 10 2 15,-7 13 1-15,-2 10 8 0,-2 3-7 16,5 1 9-1,5-1-5-15,4 0-4 0,8-7-1 16,5-5 8-16,0-5-7 16,2-6-1-16,8-3-1 15,-1-8-7-15,0 0-68 16,-1-2-161-16,-3-5-355 16,-2 2-121-16</inkml:trace>
  <inkml:trace contextRef="#ctx0" brushRef="#br0" timeOffset="46516.2645">793 16586 1579 0,'0'0'284'0,"0"0"-199"15,0 0 147-15,-61 73-37 16,42-40-107-16,7-2-57 15,6-3-19-15,3-7-11 16,3-5-1-16,0-6-103 16,10-6-287-16,-2-1-200 15,-5-3-696-15</inkml:trace>
  <inkml:trace contextRef="#ctx0" brushRef="#br0" timeOffset="46648.9911">780 16549 1332 0,'0'0'0'15,"0"0"-245"-15,0 0-842 0</inkml:trace>
  <inkml:trace contextRef="#ctx0" brushRef="#br0" timeOffset="46986.6966">1075 16375 1350 0,'0'0'377'16,"0"0"-257"-16,0 0 44 15,0 0 18-15,0 0-70 16,-70 76-42-16,63-37-26 16,4 5-26-16,3-1-6 15,0 3-5-15,7-4 7 16,2 2-13-16,-3-5 0 16,-6 1 0-16,-9-1 0 15,-21-2 0-15,-10-3 0 16,-5-2-1-16,0-4-4 15,4-9-48-15,11-16-99 16,12-3-343-16,11-7-550 0</inkml:trace>
  <inkml:trace contextRef="#ctx0" brushRef="#br0" timeOffset="47154.8816">901 16731 1677 0,'0'0'341'16,"0"0"-328"-16,0 0 25 15,121-66-38-15,-75 44-177 16,-9 2-678-16</inkml:trace>
  <inkml:trace contextRef="#ctx0" brushRef="#br0" timeOffset="47453.9653">1284 16399 1921 0,'0'0'337'0,"0"0"-251"16,0 0 19-16,0 0 9 15,0 0-54-15,0 0-41 16,0 0-5-16,-80 9-14 15,75 16 2-15,5 10-2 0,0 4 1 16,5 5 5-16,5 3-5 16,-4 3-1-1,-3 1 1-15,-3-6 0 0,-15 2-1 16,-16-7 1-16,-5-2 5 16,-6-1-5-16,-7-6-1 15,-3-5-64-15,13-9-169 16,14-11-466-16</inkml:trace>
  <inkml:trace contextRef="#ctx0" brushRef="#br0" timeOffset="47620.8552">1120 16682 2065 0,'0'0'302'0,"0"0"-232"15,0 0 22-15,0 0-92 16,118-46-320-16,-69 26-824 0</inkml:trace>
  <inkml:trace contextRef="#ctx0" brushRef="#br0" timeOffset="84319.8697">16247 11335 365 0,'0'0'209'0,"0"0"-99"0,0 0-87 16,0 0-8-16,0 0 34 15,0 0 55-15,-30 3-16 16,20-3 14-16,4 0 5 15,-4 0 9-15,2 0-27 16,0 3-40-16,1-3-13 16,-5 3 5-16,-8-1-8 15,0 3-18-15,-7-1-14 16,0 2 5-16,-10 1 0 16,1 0 1-16,-8 1-1 15,-3 0 1-15,-1-2 7 16,-1 0 0-16,4-2-4 15,-1-1-2-15,4 1-7 0,7-4 13 16,6 3 20-16,2-3 8 16,5 3-11-16,-5 1-12 15,-3-2-11-15,-4 2 0 16,-11 0-7-16,-7 2-1 16,-10-2 1-16,-3 1 0 15,-4 0 0-15,1 1-1 16,-1-2 2-16,8-1-1 15,6-1 5-15,7 1 4 16,5-2 37-16,4-1 28 16,1 3 7-16,-2 1-37 15,-8 2-28-15,-5 1-11 16,-8 3-6-16,-5 1 0 16,-1-2-1-16,3-2-1 15,-2-1-6-15,2 1 6 0,1-4 1 16,2-1 0-16,3-1 1 15,3-1 0-15,-4 0 1 16,6 0 0 0,-4 4 0-16,-4-4 0 0,-1 2 0 15,0 2 0-15,-7-3-1 16,4 1 0-16,1 1 0 16,1-3 0-16,8 4 0 15,4-4 0-15,5 3 0 16,7-3 0-16,6 0 0 0,8 0 1 15,4 0 2 1,3 0-2-16,2 0 0 0,-4 6-1 16,-2-2-1-16,-8 6-6 15,-3 0-2-15,-4 0 3 16,-9 3 4-16,-2-2-6 16,2-3 7-16,4-4 1 15,6-1 2-15,7-3 8 16,6 0 6-16,0 0 5 15,3 0-10-15,-5-3-11 16,-1 3-1-16,-7 0 0 16,0 0-6-16,-6 3 6 15,4 10 1-15,-4-2 0 16,0 2-1-16,-1 0 1 16,5 0 0-16,6-6 1 0,6 0 0 15,7-5 11-15,4 1 10 16,4-1-4-16,2-2-11 15,2 2-4-15,-2 2-2 16,0 2-1-16,-7 1 0 16,-3 3 1-16,-4 6-1 15,-3 1 1-15,1-3 5 16,-1 1-5-16,6 0 0 16,2-3 6-16,9-5-4 15,-2-1 3-15,8-3 4 16,0-2-4-16,0-1 28 15,0 3-1-15,0 0-14 16,-1 4-13-16,-2 6-5 0,0 1 8 16,0 5-8-1,0 4 0-15,3 0-1 0,0-2 1 16,0-2 0-16,3-2 0 16,12-5 1-16,0 2 4 15,4-5 1-15,-5 2-6 16,2-2 0-16,-7 1 0 15,-6 0-1-15,1 4 0 16,-1 2-1-16,0 1 1 16,5 0-1-16,-2 2 0 15,6-3 1-15,7-2 1 16,8-1 0-16,9-6 5 16,0 0-6-16,4-5 2 15,0 2 5-15,-7-4-5 16,-3 4-1-16,-9-1 0 0,0-1 0 15,-5 5-1-15,-1 1 0 16,0-3-2-16,3 2 1 16,5 4 0-16,9-6 1 15,7-1-1-15,13-1 1 16,3-3 0-16,8 0 0 16,-2 0 1-16,-3 0 1 15,-7-3-1-15,-4 3-1 16,-6 0 1-16,-8 0-1 15,-3 0 0-15,-5 0-1 16,5 3 0-16,6 0 1 16,1-3 1-16,13 0-1 0,21 0 1 15,17-9 1-15,-3-1-2 16,-11 3 1-16,-9 0-1 16,-16 2 0-16,3-3 0 15,-1 4 0-15,-5-1-1 16,-4 2 1-16,-6-1 0 15,4 4 0-15,-5-4 0 16,9 2 0-16,5-5 0 16,8 3 0-16,4-5 1 15,3 2-1-15,5-3 1 16,-1 0 1-16,-3 3-1 16,-13 3 0-16,-7 1-1 15,-8 0 0-15,-6 3-1 16,2 0 1-16,3 0-1 15,3 0 1-15,10 0 0 0,5 0 0 16,5 0 0-16,6-4 1 16,3-4-1-16,1-2 0 15,1 3 0-15,-5-3 0 16,0 6 0-16,-10-2 0 16,-9 4 0-16,-10 0 1 15,-3-1-1-15,-7 3 0 16,0-3 0-16,2 0 1 15,1 2-1-15,5-5 1 16,4 2 0-16,7-2 0 16,8 3 1-16,5 2 0 15,-2-2 4-15,2 3 15 16,-4 0-12-16,-1 0 46 0,-7 0-34 16,-4 0-15-16,-5 0 0 15,-4 0-6-15,0 0 6 16,3 0-5-16,0-3 5 15,6-4-5-15,7 2-1 16,2 1 2-16,2-3-2 16,-5 1 1-16,1-1-1 15,-7 0 1-15,-3 0-1 16,-4 4 2-16,-5-3 5 16,-2-1 5-16,-5 0-4 15,-1 1-7-15,2 0 1 16,-1-5-1-16,6 2-1 0,1-1 0 15,-1-3-1-15,3 2-14 16,1-2-2-16,-5 0 9 16,2 2 6-16,-9 0 1 15,0 0 1-15,-5 1 0 16,-2 0 0-16,-5 0 0 16,-3 0-15-16,-3-3-8 15,1 0 7-15,-3-1 1 16,1 2 14-16,-1-5 1 15,-1 4-1-15,2-4 1 16,-2 3-1-16,0-4-7 16,0 4 7-16,0-3 0 15,0 5-9-15,-2-5 1 16,-6 6 9-16,-1-1 9 16,-7-1-2-16,0 3-7 15,0 0 0-15,-1 0-12 0,5 3 11 16,1 3 1-16,2-2-1 15,3-1 1-15,-1 1 8 16,2 2-1-16,0-6 3 16,1 3 1-16,-2-2-2 15,0-1-3-15,-4 0-5 16,-3-3-1-16,0 3 0 16,-6-3-1-16,-1 3 1 15,4 1-1-15,-1 2 1 16,7 4-1-16,2-2 0 0,4 3 1 15,0-1 0 1,-2 2 0-16,3-2 0 16,-3 0 0-16,-2 0 0 15,-4-1 0-15,-4 0 0 0,-8 2-6 16,-4-2 4-16,-2 1-7 16,-5 0-7-16,9-4-6 15,-1 4 4-15,12 2 8 16,-2-2 4-16,8 0-5 15,3 3 10-15,2 0-1 16,0 0 1-16,-2-3 1 16,0 3-1-16,-5 0 1 15,-2-1 0-15,-2-1 0 16,-6-4 1-16,3 1 0 16,2 3-1-16,-2-3 0 0,6 3 0 15,3-1 0-15,3 3 0 16,-3 0 0-16,4-3 0 15,1 3 0-15,1 0 0 16,-3 0 0-16,-1 0 0 16,-5 0 0-16,-4 0 2 15,-1 0 5-15,-7 0-1 16,3 0 0-16,-3 0-4 16,5 0-2-16,1-1 1 15,1-2 0-15,4 0 0 16,0 0 0-16,2 2 1 15,1-2 10-15,2 3 13 0,1 0-9 16,-5 0-8-16,-8 0-8 16,-3 0 1-16,-7 3-1 15,-2 1 0-15,3 3-2 16,-3-4-16-16,2 0-20 16,7-3-39-16,5 0-162 15,3 0-157-15,10-7-804 0</inkml:trace>
  <inkml:trace contextRef="#ctx0" brushRef="#br0" timeOffset="85910.8342">12341 11859 481 0,'0'0'519'0,"0"0"-396"16,0 0-7-16,0 0-38 16,0 0-36-16,0 0-13 15,0 0-16-15,3-10-4 0,-3 10 1 16,0 0 17-16,0 0 36 16,3 0 20-16,0 0 13 15,-3 0 2-15,0 0-27 16,0 0-30-16,0 4-25 15,0 7-4-15,-12-2 16 16,-1 1 13-16,-1 3-32 16,1-4-8-16,1-2 14 15,6 0 1-15,3-1-10 16,0-5-6-16,3 5-6 16,0-3 6-16,15-2 13 15,4 2-7-15,1 2-6 16,2-3-11-16,-1 1-14 0,-6 4-7 15,-6-1-9-15,-5-2 7 16,-4 6 18-16,0-1 10 16,-4-3-9-16,-8 4 15 15,0-2 84-15,-2-2 14 16,7 0 36-16,-2-2-34 16,6-1-55-16,3 1-45 15,0-2 14-15,0-1-1 16,9 2-13-16,6 3-2 15,3-2-8-15,1-1-9 16,-5 1-21-16,-5-1-38 16,-6 3 10-16,-3-3 47 0,0 5 11 15,0-1 10 1,-12 1 28-16,-2-1 19 0,4 0 26 16,1 0 2-16,3-1-20 15,3-3-44-15,3 1-10 16,0-1 0-16,0 2 12 15,3 0-11-15,3-1-2 16,3 6-5-16,-3-1-14 16,-1-3 6-16,-2 7 1 15,0-2-10-15,-3 8-18 16,0-5-102-16,0-7-410 0</inkml:trace>
  <inkml:trace contextRef="#ctx0" brushRef="#br0" timeOffset="87368.9832">12315 11856 515 0,'0'0'42'0,"0"0"152"0,0 0 107 15,0 0-164-15,0 0 36 16,0 0-28-16,0 0-46 16,-10-6-32-16,3 6-51 15,-2 0 9-15,-6 0-18 16,-3 0-6-16,-1 0-1 15,-8 3 1-15,-5 0 1 16,-6 1 5-16,-10 2-7 16,-31-2 0-16,-33 6 0 15,-36 0-5-15,-20-1-3 16,-1 2-31-16,14-2 31 16,28-2 8-16,26-1 22 15,26-2 27-15,26-4 20 0,10 0-19 16,3 0-25-1,5 0-24-15,13 0 0 0,36-4-1 16,17-6-200-16,13 0-333 0</inkml:trace>
  <inkml:trace contextRef="#ctx0" brushRef="#br0" timeOffset="88252.697">12359 12286 929 0,'0'0'321'0,"0"0"-162"15,0 0-69-15,0 0 56 16,0 0-22-16,0 0-75 16,0 0-36-16,21-14-13 15,-24 14-46-15,-17 0-7 16,-6 3 53-16,-13 4 18 15,-22 3-1-15,-30 4-5 16,-27-1 17-16,-15 3 50 16,-3-5 19-16,6-3-25 0,20-3-43 15,10-5-24-15,18 0-5 16,18 0 10-16,18-11 29 16,4 2 21-16,-7-1-29 15,-5 0-16-15,-6 0-14 16,8 3-2-16,10 5 0 15,11 2-33-15,13 0-73 16,15 0-155-16,27 22 38 16,11-3-44-16,10-1-108 0</inkml:trace>
  <inkml:trace contextRef="#ctx0" brushRef="#br0" timeOffset="90573.3727">16668 11496 191 0,'0'0'80'0,"0"0"664"15,0 0-233-15,0 0-291 16,0 0 32-16,0 0-50 16,0 0-32-16,-3 0-43 15,3 0-55-15,0 0-40 16,0 0-6-16,0 0 27 15,0 0-1-15,0 0-24 16,0 7-22-16,0 4-6 16,0 5 9-16,6 7 6 15,4 3 3-15,-3 4-5 16,5 5-1-16,2-1 3 16,-2 3 6-16,-2-5 7 0,4 1-5 15,-5-6-2-15,4-1-5 16,-6-6 13-16,2 0-14 15,-2-4-5-15,0-7-4 16,-4-2-5-16,-3-2 1 16,0-3-2-16,0-2-1 15,0 0-5-15,0 0 0 16,0 0 6-16,0 0 1 16,0 0-1-16,0 0-35 15,9-3-93-15,0-13-384 16,2-1-1654-16</inkml:trace>
  <inkml:trace contextRef="#ctx0" brushRef="#br0" timeOffset="95210.9244">12409 12004 32 0,'0'0'293'0,"0"0"322"15,0 0-265-15,0 0-234 16,0 0-83-16,0 0 18 16,10 0 19-16,-4 0-53 15,7 0-17-15,11 0-87 16,-6 0-144-16,-1 0-371 0</inkml:trace>
  <inkml:trace contextRef="#ctx0" brushRef="#br0" timeOffset="95365.2774">12626 11979 362 0,'0'0'81'16,"0"0"105"-16,0 0 40 15,0 0-178-15,0 0-40 16,0 0-8-16,0 0-215 16</inkml:trace>
  <inkml:trace contextRef="#ctx0" brushRef="#br0" timeOffset="95545.9446">12905 11944 313 0,'0'0'16'0,"0"0"873"15,0 0-765-15,0 0-124 16,0 0-89-16,79-2-91 16,-67 2-516-16</inkml:trace>
  <inkml:trace contextRef="#ctx0" brushRef="#br0" timeOffset="95718.9988">13217 11942 225 0,'0'0'1026'16,"0"0"-736"-16,0 0-220 15,0 0-70-15,0 0-57 16,0 0-37-16,0 0-177 15,33 10-571-15</inkml:trace>
  <inkml:trace contextRef="#ctx0" brushRef="#br0" timeOffset="95884.7599">13463 11955 195 0,'0'0'1071'0,"0"0"-934"16,0 0-137-16,0 0-90 16,0 0-43-16,0 0-279 0</inkml:trace>
  <inkml:trace contextRef="#ctx0" brushRef="#br0" timeOffset="96077.9957">13830 11909 198 0,'0'0'944'0,"0"0"-589"0,0 0-268 16,0 0-87-16,0 0-36 15,0 0-82-15,0 0-179 16,98-29-399-16</inkml:trace>
  <inkml:trace contextRef="#ctx0" brushRef="#br0" timeOffset="96264.7961">14159 11853 165 0,'0'0'1149'15,"0"0"-883"-15,0 0-192 16,0 0-56-16,0 0-18 16,0 0-108-16,0 0-168 15,62-3-273-15</inkml:trace>
  <inkml:trace contextRef="#ctx0" brushRef="#br0" timeOffset="96437.644">14545 11853 593 0,'0'0'282'15,"0"0"392"-15,0 0-565 16,0 0-109-16,0 0-13 16,0 0-124-16,0 0-231 15,94-12-576-15</inkml:trace>
  <inkml:trace contextRef="#ctx0" brushRef="#br0" timeOffset="96610.701">14844 11860 64 0,'0'0'933'0,"0"0"-632"16,0 0-215-16,0 0-63 15,0 0-23-15,99-14-32 0,-81 14-295 16,-3-3-709-16</inkml:trace>
  <inkml:trace contextRef="#ctx0" brushRef="#br0" timeOffset="96776.2274">15321 11850 26 0,'0'0'261'16,"0"0"646"-16,0 0-764 16,0 0-110-16,0 0-24 0,0 0-9 15,91 0-138 1,-63-4-377-16</inkml:trace>
  <inkml:trace contextRef="#ctx0" brushRef="#br0" timeOffset="96940.7459">15652 11823 687 0,'0'0'305'0,"0"0"284"16,0 0-496-16,0 0-71 16,0 0-22-16,0 0-37 15,104-9-269-15,-74 5-624 0</inkml:trace>
  <inkml:trace contextRef="#ctx0" brushRef="#br0" timeOffset="97085.2624">15963 11799 170 0,'0'0'117'0,"0"0"208"16,0 0-325-16,0 0-292 0</inkml:trace>
  <inkml:trace contextRef="#ctx0" brushRef="#br0" timeOffset="97263.1029">16188 11784 25 0,'0'0'218'16,"0"0"-154"-16,0 0-6 15,0 0 166-15,0 0-138 16,0 0-86-16,93-8-20 16,-66 8-182-16,9-3-98 15</inkml:trace>
  <inkml:trace contextRef="#ctx0" brushRef="#br0" timeOffset="97429.9596">16421 11764 234 0,'0'0'608'16,"0"0"-396"-16,0 0-134 0,0 0-56 16,0 0-10-16,0 0-12 15,0 0 0-15,79 0-8 16,-67 0-47-16,8-3-43 16,-10 2-58-16,2-2-448 0</inkml:trace>
  <inkml:trace contextRef="#ctx0" brushRef="#br0" timeOffset="97626.3443">16638 11744 186 0,'0'0'119'0,"0"0"293"0,0 0-126 15,0 0-138-15,0 0-25 16,0 0-59-16,0 0-54 15,76 0-10-15,-50 0-34 16,6 0 4-16,-9-1-57 16,-7-5-173-16</inkml:trace>
  <inkml:trace contextRef="#ctx0" brushRef="#br0" timeOffset="100199.7401">15165 11782 469 0,'0'0'40'16,"0"0"-40"-16</inkml:trace>
  <inkml:trace contextRef="#ctx0" brushRef="#br0" timeOffset="100830.9819">15165 11782 631 0,'-49'-54'65'16,"46"54"-19"-16,0 0 298 15,3 0 66-15,0 0-237 16,0 0-104-16,0 0-11 15,0-3 51-15,0 3-5 16,0 0-41-16,0 0-25 16,0 0-15-16,0 0 4 15,0 0 4-15,0 0 1 16,0 0-8-16,0 0-2 0,3 0-3 16,0 0-4-1,0 0-4-15,0 0-1 0,0 0-10 16,1 0 1-16,3 0 0 15,3 5 0-15,2 0 5 16,5 4-5-16,5-3 0 16,1 1 5-16,6 0-5 15,1-4 0-15,-5 3 5 16,2-5-5-16,-11 5-1 16,-1-4 1-16,-4 0-1 15,-5 1 0-15,-6 0-1 16,3-2-5-16,-3 2 6 15,0 0 0-15,0-3 0 16,0 0 0-16,0 2 1 16,0-2 0-16,0 0 5 0,0 0 3 15,0 0 6-15,0 0 7 16,0 0 0-16,0 0-5 16,0 2-8-16,0 1-9 15,-3 0 0-15,0 4 9 16,-3-2-9-16,3-1 1 15,-1-4-1-15,4 3 2 16,0-3-1-16,0 0 0 16,0 0 11-16,0 0 21 15,-1 0 6-15,-2 4-16 16,-2-1-14-16,-6 7-7 16,-4 3 23-16,-9 4-1 15,-1 6-11-15,-8 7-13 16,3-4-68-16,8-12-781 0</inkml:trace>
  <inkml:trace contextRef="#ctx0" brushRef="#br0" timeOffset="102091.1909">13463 10521 833 0,'0'0'206'0,"0"0"146"16,0 0 53-16,0 0-164 16,0 0-51-16,0 0-52 15,0 0-54-15,-25 31-12 16,25-4-28-16,7 8 23 15,9 2-6-15,7 3-22 0,-1 2-18 16,-5-1-12-16,-4-1-8 16,-7-1 0-16,-3 0 0 15,-3-2 0 1,0-2 0-16,0-2-1 0,0-6 0 16,0-5 0-16,0-4-22 15,0-8-36-15,6-4-12 16,8-6-21-16,2 0-164 15,-4-10-465-15</inkml:trace>
  <inkml:trace contextRef="#ctx0" brushRef="#br0" timeOffset="102407.19">13507 10850 940 0,'0'0'508'0,"0"0"-231"16,0 0 81-16,0 0-36 16,0 0-151-16,0 0-90 15,0 0-51-15,89-90-22 16,-49 67-7-16,2 3 1 0,-3 3-2 15,-2 4 0 1,-10 4-55-16,0-1-55 0,-8 3-69 16,-7 0 0-16,0 4-43 15,-12 3-72-15,-6 0-211 16,-9 0-489-16</inkml:trace>
  <inkml:trace contextRef="#ctx0" brushRef="#br0" timeOffset="102760.5585">13590 10849 1358 0,'0'0'530'15,"0"0"-310"-15,0 0 21 16,0 0-35-16,0 0-87 16,0 0-73-16,0 0-35 15,36 16-10-15,-17 1 9 16,5 2-4-16,2-1-5 15,3 0 0-15,-10-4-1 16,1 2-84-16,-5-5-78 16,-8 5-118-16,-4-6-357 0,-3-3-375 15</inkml:trace>
  <inkml:trace contextRef="#ctx0" brushRef="#br0" timeOffset="103473.1867">13880 10964 715 0,'0'0'825'0,"0"0"-695"15,0 0 4-15,0 0 100 16,0 0-57 0,0 0-93-16,0 0-47 0,62 54-9 15,-53-42-8-15,0-1-11 16,-3-5-8-16,-1 1 5 16,-3-4-6-16,-2 0-18 15,0-3-44-15,0 0-27 16,0 0-5-16,0 0 16 15,0 0 48-15,0-7 0 16,3-5 17-16,8-4 13 16,2-1 9-16,-3 0 27 0,2 0 16 15,2 4 19-15,-5 6 35 16,0 0-66-16,-6 2-8 16,1 5-1-16,-1 0-16 15,-3 0-8-15,1 0-7 16,1 7 0-16,1 5 0 15,-2 5 6-15,3 3 0 16,-1 0-5-16,0-3 0 16,0-5 6-16,-3-2-7 15,3-3 0-15,1-4-45 16,-4-3-3-16,3 0 8 16,0 0 1-16,4-13-54 15,4-4 15-15,4-6 47 0,0-3 14 16,-1-1 16-1,-1 8 1-15,-4 6 47 0,-2 3 25 16,-4 9 11-16,-3 1-54 16,0 0-17-16,0 0-6 15,3 4 1-15,-3 11 38 16,1 2 15-16,2 3-15 16,2 3-13-16,-1-3-9 15,4-1-14-15,-2-5-9 16,0 0-10-16,6-4-147 15,-5-4-359-15,2-3-309 0</inkml:trace>
  <inkml:trace contextRef="#ctx0" brushRef="#br0" timeOffset="103922.8304">14406 10947 1468 0,'0'0'232'16,"0"0"-111"-16,0 0 46 15,0 0-53-15,0 0-68 16,0 0-45-16,0 0 5 16,-88 7 16-16,64 13 20 15,6 2 3-15,5-3-5 16,3 1-6-16,9-5-33 0,1-1 10 15,0-5-11-15,14-6 12 16,8-3-2 0,5 0-10-16,-1-3-13 0,6-13-71 15,-5 0-68 1,-6-4-29-16,0 0 38 0,-9 0 54 16,-2 7 89-16,-4 3 45 15,-6 3 113-15,0 5-15 16,0 0-9-16,0 2-45 15,0 0-30-15,-6 0-25 16,3 4-10-16,-1 6 16 16,1 7-4-16,3 1-18 15,0 0-1-15,10-4-11 0,3-1-6 16,13-1-101-16,-10-5-261 16,4-3-415-16</inkml:trace>
  <inkml:trace contextRef="#ctx0" brushRef="#br0" timeOffset="104226.8568">14627 10922 945 0,'0'0'486'0,"0"0"-407"15,0 0 28-15,0 0 128 16,0 0-3-16,0 0-117 0,0 0-49 16,28-21-23-16,-25 28-6 15,4 7 25-15,4 1-23 16,1 2 6-16,0 0-20 16,9-1-15-16,-2-5-10 15,-3 2-9-15,4-6-90 16,-5 1-63-16,-4-4-120 15,-1 2-77-15,-4-5-345 0</inkml:trace>
  <inkml:trace contextRef="#ctx0" brushRef="#br0" timeOffset="104427.4446">14812 10873 1005 0,'0'0'1179'16,"0"0"-1024"-16,0 0-21 16,0 0 71-16,-82 35-72 15,62-6-78-15,4-2-37 16,7 5-18-16,3 2-42 16,-3-7-277-16,3-8-1046 0</inkml:trace>
  <inkml:trace contextRef="#ctx0" brushRef="#br0" timeOffset="108010.9129">15161 10710 477 0,'0'0'516'16,"0"0"-380"-16,0 0 120 15,0 0 48-15,0 0-68 16,0 0-31-16,0 0-34 16,10 0-42-16,4 0-23 15,5 0-27-15,4 0-8 16,5-3-7-16,-1 2-19 0,-2-2-27 15,-1 0-17 1,-8 0-1-16,-1 3-90 0,-1 0-114 16,-1 0-329-16,-7 0-249 0</inkml:trace>
  <inkml:trace contextRef="#ctx0" brushRef="#br0" timeOffset="108271.4042">15107 10846 1287 0,'0'0'488'0,"0"0"-386"16,0 0 108-16,0 0-1 16,124 0-121-16,-60-4-88 15,-13-5-235-15,-11-1-1210 0</inkml:trace>
  <inkml:trace contextRef="#ctx0" brushRef="#br0" timeOffset="123153.3992">12676 11833 385 0,'0'0'107'15,"0"0"-44"-15,0 0 9 16,0 0 2-16,0 0-73 16,50 0 8-16,-29 0-2 15,1-3 15-15,-2-1 14 16,-4-1 16-16,-7 0 10 16,-3 3 239-16,-5-1-148 15,-1-1-53-15,0 4-12 16,0-3-8-16,-6 0-48 15,2 1-21-15,-5 0-5 16,-1-1 3-16,4 0 16 16,-4 2 23-16,3-2 31 15,0 0 23-15,-5 3-21 0,0-2-8 16,-3-4-11 0,-3 4-8-16,2-1-2 0,-5 2-12 15,3 1-22-15,-3 0-9 16,-1 4 5-16,0 13 12 15,5 6 15-15,-3 6 14 16,11 1-33-16,8 4-8 16,1-5-4-16,18 0-10 15,43-8-31-15,-2-9-296 16,6-9-874-16</inkml:trace>
  <inkml:trace contextRef="#ctx0" brushRef="#br0" timeOffset="126442.5729">16826 11648 836 0,'0'0'166'0,"0"0"-95"0,0 0 236 16,0 0 92-16,0 0-166 15,0 0-103-15,-8 0-35 16,7 0-15-16,1 0-24 16,0 0-28-16,0 0-13 15,0 0-14-15,0 0-1 16,0 0-18-16,0 0-102 16,0 0-191-16,0 6-63 15,9-1-269-15,1 0-263 0</inkml:trace>
  <inkml:trace contextRef="#ctx0" brushRef="#br0" timeOffset="130165.4411">11591 12437 901 0,'0'0'624'0,"0"0"-423"0,0 0 13 16,0 0-10-16,0 0-89 15,0 0-74-15,0 0-19 16,25 33 8-16,-22-9-2 16,0 3-11-16,-2 5-9 15,-1 2-6-15,0 6 7 16,0-1-3-16,0 0 0 16,0 7 3-16,0-6-8 15,8 3 1-15,1 0-1 16,3-4 0-16,2-2 0 15,2-1 1-15,0-2-1 16,-4-2 1-16,3 1-2 16,-6-6 2-16,-3-1-1 0,0-6-1 15,-2-3 1 1,-4-1 0-16,0-3-1 0,0-2 0 16,0-1 0-16,0-1 0 15,10 1 1-15,6-4 27 16,6-2-11-16,5-4 27 15,2 0 25-15,9 0-47 16,5 0-9-16,2 0-1 16,7 0-11-16,3 7 0 15,8 3-1-15,4 3-9 16,-1 0-10-16,4-4 1 16,2 4-3-16,-3-6 11 15,2 0 9-15,-4-1-1 0,2-2 1 16,-1 0 1-1,-2-1-1-15,-2 0 0 0,-5 0 0 16,0-3-5 0,-1 3 4-16,-4-3-23 0,-1 0 6 15,2 0 10-15,1 0 8 16,1 0 0-16,1 0 0 16,4 0-1-16,7 0 1 15,-1 0-1-15,6 0 1 16,-5 0 1-16,2 4-1 15,-6 2 1-15,3 1 0 16,-9-3 0-16,-2 2 1 16,0-2 0-16,-9-1-1 0,7-1 1 15,0-2 0 1,6 0-1-16,5 0-1 0,-4 0-37 16,3 0-62-16,-7 0 12 15,-3-2 36-15,-7-1 19 16,-1-1 7-16,-6 4 26 15,-2 0 3-15,-5 0 23 16,-2 0-5-16,0 0-15 16,1 0-5-16,-4 0 0 15,6 0 1-15,-2 0-1 16,6 0-1-16,3 0 0 16,0 1-12-16,3-1-20 15,-2 0 17-15,-2 0 14 16,-5 0 0-16,-9 0 1 15,-5 0 0-15,-9-1 22 0,-2-3 18 16,-5 2-16-16,0 2-23 16,-3-3 1-16,3 2-2 15,0 1 0-15,2-3-11 16,2 3-2-16,-1-3 12 16,1 2 0-16,-1-2 1 15,-3 3 0-15,2 0 9 16,-1 0 8-16,-1 0-6 15,3 0-5-15,-3 0-5 16,4-3-1-16,1-1-6 16,1-2 5-16,1-4-42 15,-1 3-25-15,3 0 44 16,-6-2 24-16,-3 5 14 16,-3 1 11-16,-2 1 36 0,-1-3 36 15,0 3 3-15,0-5-41 16,-1-3-40-16,-14-3-17 15,-3 0-2-15,0-1-9 16,-1-3-23-16,-1 5 12 16,10-1 19-16,1 3 1 15,6 3 0-15,0-4 7 16,3 5 10-16,0-4 14 16,0 3 9-16,0-2-1 15,0 2-8-15,0 3-10 16,0 1 6-16,0 1 2 15,0 2-8-15,0 0-6 16,0 0-7-16,0 0-7 0,0 9-1 16,0 7 13-16,0 4 15 15,0 1-2-15,0 4 11 16,3 5-14-16,6 1-16 16,4 4-5-16,3 5-1 15,3-1-1-15,0 5 1 16,2 1 0-16,-6 2-1 15,-8-1-1-15,-1 4 0 16,-6 0 0-16,0 3 0 16,0-7 1-16,1-3-1 15,6-11 0-15,2-6-15 16,8-12-81-16,2-5-133 0,0-7-659 0</inkml:trace>
  <inkml:trace contextRef="#ctx0" brushRef="#br0" timeOffset="132074.6429">16704 11030 1113 0,'0'0'713'16,"0"0"-484"-16,0 0-37 15,0 0-7-15,0 0-42 16,0 0-60-16,0 0-41 16,28 0-15-16,-1 0 1 15,-1 0 15-15,6 0-1 16,1 0-21-16,-4 0-14 16,0 0-7-16,1 0-57 15,-2 0-120-15,-4 0-335 16,-11 0-442-16</inkml:trace>
  <inkml:trace contextRef="#ctx0" brushRef="#br0" timeOffset="132277.123">16899 10871 1800 0,'0'0'316'0,"0"0"-218"16,0 0-54-16,0 0 105 16,0 0-9-16,-52 114-74 15,52-39-66-15,3-6-277 16,11-12-925-16</inkml:trace>
  <inkml:trace contextRef="#ctx0" brushRef="#br0" timeOffset="140880.4659">16477 13425 644 0,'0'0'222'0,"0"0"-58"16,0 0-164-16,0 0-54 0</inkml:trace>
  <inkml:trace contextRef="#ctx0" brushRef="#br0" timeOffset="143815.4186">16700 11743 1114 0,'0'0'172'0,"0"0"200"16,0 0-251-16,0 0 5 0,0 0 81 16,0 0-30-16,0 0-70 15,8 0-33-15,1 0-22 16,4-2-39-16,2-4-7 16,-1 4-5-16,-1 2 0 15,-4 0 0-15,0 0 0 16,6 0-1-16,-3 0 0 15,11 4 0-15,7 3 1 16,11-4 1-16,9-3-1 16,8 0 1-16,7 0-2 15,2 0 1-15,-1 0 0 16,-5 0-1-16,-9 0 2 16,-9 0-2-16,-8 0 0 15,-9 0 0-15,-6 0 1 16,-10 0 0-16,1 0-1 0,0-3 2 15,2 2-1-15,-2-1 22 16,3 2 1-16,0 0-1 16,3 0 3-16,1 0-4 15,-1 2 5-15,-1 2-5 16,-3 6-5-16,-3 0-5 16,-3 5-6-16,-4 4 1 15,-3 3 2-15,0 5 3 16,0 3-2-16,0 2-8 15,3 5 4-15,4 0-5 0,4 2 0 16,4 3 0 0,0-2 0-16,-4 2 0 0,-2-2 0 15,-3-2-1 1,-2 1 0-16,-4 0 0 0,0-3 0 16,0 5-1-16,3-2 1 15,1-3 0-15,-1 4 0 16,6-4-1-16,1 1 0 15,3-4 0-15,6 0 1 16,-3 3 1-16,1-5 8 16,-1 1-3-16,-4-2-5 15,-1-1 0-15,-1 1 0 16,-4 0-1-16,0-1 1 16,-1 0-1-16,0 3-1 15,2 1 1-15,6-4 1 16,0-2-1-16,-1-2 0 15,1-3 0-15,1 0-1 0,-8-2 0 16,-2-3-1-16,-2 1-5 16,-2-1 5-16,0 0-8 15,-6 0 10-15,-6-2 0 16,-5-1 1-16,4-1 11 16,0-3-4-16,-1-2-7 15,2-3 0-15,-1 2 0 16,1-4 1-16,-5 1-1 15,1-1 5-15,-5-3-5 16,-1 3 0-16,-5-2-1 16,0 2 1-16,-10 0-1 15,-5 0 1-15,-2 3-1 16,-3-1 0-16,0-3 0 0,3 1 0 16,0 1-1-16,3-4-11 15,2 0-3-15,2 4 2 16,-2-4-4-16,-1 0-3 15,-2 0 6-15,-4 0 2 16,1 2-4-16,-4 1-2 16,4 1 9-16,-1-1 7 15,4 1-5-15,1-1 6 16,4 1-8-16,2-2-2 16,5-2 1-16,-2 0 1 15,4 0 0-15,-9 0-8 16,1 0-2-16,-3 0-2 0,1 0 9 15,2 1 3-15,0-1-14 16,4 0 3-16,2 0-6 16,4 0 3-16,4 0 5 15,5 0 7-15,2 0 3 16,-3 0 8-16,3 0-1 16,-7 0 0-16,-5 0 1 15,-5 0 0 1,0 0 0-16,-4 0-1 0,0 0 0 15,7 0-5-15,9 0 6 16,5 0-2-16,4 0 1 16,8 0 0-16,2 0-8 15,1 0-1-15,-2 0-1 0,-1 0 10 16,-3 0-20 0,-2 0 19-16,-4 0-6 0,-2 0 2 15,1 0 5-15,4 0 0 16,0 0 1-16,1 0 2 15,7 0 24-15,-1 0 13 16,2 0-8-16,-1 0-15 16,1 0-8-16,-3 0-8 15,-2 0 0-15,-2 0 0 16,-3 0-1-16,-2 0 0 16,-1 0 0-16,5 0 0 15,2 0 1-15,3 0 0 16,3 0 10-16,0 0 24 15,0 0 32-15,0 0-47 16,0-3-11-16,0-1 4 0,0 4 4 16,0-3-1-16,0 3-6 15,0-4-2-15,0 1-7 16,0 0 1-16,0-1 5 16,6-3-5-16,-2-3 0 15,3-2 5-15,-2 2 21 16,0-3-14-16,-2 4 7 15,0-2 7-15,-3 4-11 16,3 0-4-16,-3 4 4 16,0 3 2-16,0-3-3 15,3 3-1-15,-3-4 5 16,3 1 2-16,0 0 0 16,1-1 9-16,-4 2 0 0,0-1 3 15,3 3-9 1,-3 0-20-16,0 3-4 0,0 13-1 15,0 4 1-15,0 6 6 16,0 0-6-16,4 1 2 16,5 3-1-16,5-3 6 15,4 2 2-15,2-1 11 16,6-3-7-16,1-5-12 16,-6-4-1-16,3-9-97 15,-12-4-216-15,-5-3-1489 0</inkml:trace>
  <inkml:trace contextRef="#ctx0" brushRef="#br0" timeOffset="144507.9291">15492 13277 316 0,'0'0'838'16,"0"0"-641"-16,0 0-2 16,0 0 41-16,0 0 12 15,0 0-94-15,0 0-67 16,24 0-27-16,-21-3-2 15,0 2 21-15,-3-2 4 16,0-3-1-16,0 2 3 16,0-6-14-16,0 3-9 15,-6-6-38-15,-3 1-11 16,-2-2 0-16,1-2-4 16,1-4 6-16,2-1 8 0,1-4 10 15,6-2 6 1,0 4 1-16,0 2-12 0,3 5-16 15,3 7-11-15,1 5-1 16,-4 1-32-16,3 3-52 16,1 7-106-16,0 6-577 0</inkml:trace>
  <inkml:trace contextRef="#ctx0" brushRef="#br0" timeOffset="147953.7496">16171 13974 398 0,'0'0'1179'16,"0"0"-510"-16,0 0-495 15,0 0-41-15,0 0 47 16,0 0-41-16,-26 0-50 15,25 0-45-15,1 0-25 16,0 0-10-16,0 0 9 0,0 3-12 16,0 7-5-16,-2 6-1 15,-1 7 1-15,-3 4 0 16,-1 6 0-16,-3 0 1 16,1 0-2-16,1-1 0 15,3-2-7-15,1-6-6 16,3-4 7-16,-1-3 5 15,1-5 0-15,-1-5 1 16,1-1-1-16,-2-6 0 16,-3 0 1-16,-3 0 19 15,-9-10 1-15,-1-5 8 16,-11-9-2-16,-1-6-14 0,-8-5-11 16,0 1 0-16,4 4-1 15,12 10-49-15,5 8-124 16,10 8-765-16</inkml:trace>
  <inkml:trace contextRef="#ctx0" brushRef="#br0" timeOffset="149763.8879">15710 10674 228 0,'0'0'759'0,"0"0"10"15,0 0-467-15,0 0-41 16,0 0-49-16,0 0-47 16,0 0-63-16,-3-6-36 15,3 6-22-15,0 0-14 0,0 0-7 16,0 0-5-1,0 0-6-15,7 0-6 0,13 6-5 16,6-2 1-16,9 3-2 16,1-5 0-16,2-2-22 15,1 0-22-15,-3 0-8 16,-6 0-26-16,-4-2-11 16,-4-7 16-16,-5 0 27 15,-5-1 28-15,-1 0 17 16,-8 0 1-16,-3 1 26 15,0-1 12-15,0 2 4 16,-11-1-21-16,-2 0 6 16,-9 4 3-16,-7-1-7 15,-8 6-6-15,-11 0 1 16,-1 4-2-16,-3 10-1 0,7 1 15 16,2 5 1-16,8 0-5 15,12 4-11-15,11 4 9 16,12 0-2-16,3-2-5 15,25-3-7-15,29 0 1 16,27-10-11-16,26-13-51 16,0 0-86-16,-25-16-190 15,-34-1-935-15</inkml:trace>
  <inkml:trace contextRef="#ctx0" brushRef="#br0" timeOffset="150715.4161">16235 10328 1478 0,'0'0'495'0,"0"0"-365"16,0 0 19-16,0 0 9 16,0 0-45-16,0 0-52 0,0 0-25 15,-2 0-20-15,2 12 8 16,-1 5 84-16,1 4-23 15,0 6-17-15,0 4-9 16,3 6-11-16,12 2-5 16,0 4-22-16,4-1-12 15,1-1-8-15,2-1 0 16,-1-8 0-16,-2 2-1 16,1-9 1-16,-4-1-1 15,-6-9 1-15,-1 0 0 16,-2-7 0-16,-3-3-1 15,-1-5 1-15,-3 0 7 16,3 0 16-16,0 0 36 16,6-10 16-16,1-10-40 0,10-10-5 15,-1-3 8-15,8-13-13 16,1-20-14-16,12-17-6 16,-2 1-6-16,-2 13-21 15,-8 15-36-15,-4 24-45 16,-1 15-37-16,-1 4-166 15,-11 11-1288-15</inkml:trace>
  <inkml:trace contextRef="#ctx0" brushRef="#br0" timeOffset="159991.7074">16535 11830 474 0,'0'0'112'0,"0"0"147"16,0 0-147-16,0 0-41 16,0 0-26-16,-21 53-41 15,21-46-4-15,0 2-69 16,5-3-2-16,8-1-5 15,2 0-92-15,12-2-63 16,-7-2 54-16,-1-1-54 0</inkml:trace>
  <inkml:trace contextRef="#ctx0" brushRef="#br0" timeOffset="161671.2907">16648 11843 593 0,'0'0'507'15,"0"0"-444"-15,0 0-8 16,0 0 63-16,0 0 44 16,-90 16-57-16,80-9-61 0,3 3 5 15,-2 4 31 1,-1 3-28-16,0 2-22 0,0 4-15 16,-3 4-14-16,-6-2 1 15,-1-1 10-15,-6 2-11 16,4-5 2-16,0-2 3 15,2-6 0-15,7-3-5 16,3-3 0-16,2-4 6 16,2-3-5-16,1 0 48 15,-2 0 18-15,-6-7-32 16,-4 1-36-16,-8 5-2 16,-7 1 2-16,-7 0 9 15,-7 11 35-15,0 9 49 0,0 5-25 16,5 5-7-1,9 1-29-15,3-1-18 0,12-1-7 16,8-6-7 0,2 0 1-16,7-7 0 0,0-3 6 15,0-2-6-15,0-1 0 16,0 0-1-16,-3-1-10 16,-14 1 8-16,-13 0-4 15,-4 1-1-15,-12 4 6 16,-6-1-7-16,0 2-8 15,6-2 9-15,4-1 6 16,13-1 1-16,7-1-1 0,11-5-6 16,8 1-4-1,3 3 10-15,0 0 1 16,0 3 0-16,0 1 9 0,0 4 0 16,0-1-8-16,-15 5 0 15,-12 0 0-15,-9 1 1 16,-6-1-1-16,-6-1 0 15,-1-5 0-15,-1-2 0 16,2-4 6-16,7-4-5 16,4-2-1-16,15-2 1 15,3 1-1-15,6 4-1 16,5 0-11-16,2 6-4 16,-3 5 0-16,0 4 13 0,-3 4 1 15,-3 4 1 1,-4 3-1-16,-4-4 1 0,1 1-1 15,-1-6 1-15,3-7 0 16,0-2 0-16,1-5 0 16,-8 2 0-16,-1 0 0 15,-11 1-11-15,3 0-4 16,-6 1 13-16,8 1 1 16,3-4 0-16,7 2-1 15,6-4-5-15,9-1-17 16,1-5 5-16,7 0 7 15,1 4-14-15,0 0 17 16,0 6 9-16,0 3 10 16,0 7-4-16,-9 0-6 15,-10 1 6-15,-6 2-5 16,-4 0 1-16,-1-2-1 16,-2-2 0-16,6-2 23 0,-4-6-5 15,5-1 0-15,1 0 5 16,-3-6-7-16,3 3-11 15,-2-3-5-15,3 2 0 16,-4 0-1-16,2-2-12 16,3 3-10-16,5 0-21 15,2 0-6-15,3-1-45 16,6 6-12-16,3-3 1 16,0 5 48-16,0 4 41 15,-4-2 8-15,-5 3 8 16,-6 2 6-16,-3 2 91 0,-6-6-72 15,-1 1-3 1,-5-3 64-16,0-4-8 0,-3-1-34 16,2-3-28-16,4-3-5 15,3-4-4-15,8-2 9 16,4 2-10-16,0-3-6 16,6 3-12-16,0 1-42 15,-1 4-36-15,-1-1-134 16,2 0 33-16,-1-1 28 15,4 1 55-15,0-4 72 16,3 1 36-16,3-4 4 16,0 0 54-16,0 0 48 0,0 0-17 15,0-10-61 1,0-7-17-16,6 1-11 0,6-7-25 16,1 0-4-16,1 3 29 15,-1 1 23-15,-7 8 7 16,-2 1 89-16,-4 7 61 15,0 0-15-15,0 3-33 16,-1 0-41-16,-11 3-43 16,-4 10-13-16,-2 6 8 15,-3 5-3-15,-3 2-2 16,2 2-13-16,-5 0-4 16,3-2 14-16,3 2 3 15,-1-9-1-15,6-1 29 16,5-9 2-16,5 1-12 15,6-4-15-15,0-5-17 0,9 2 8 16,18-3 7-16,9 0-13 16,6 0-15-16,0-3-11 15,0-4-19-15,-9 3-53 16,-7 1-79-16,-13 0-230 16,-7 3-1140-16</inkml:trace>
  <inkml:trace contextRef="#ctx0" brushRef="#br0" timeOffset="163654.2494">13575 14330 150 0,'0'0'964'0,"0"0"-755"15,0 0-69-15,0 0 77 16,0 0 1-16,0 0-44 15,0 0-24-15,6-29 4 16,-3 28-11-16,0 1-9 16,-3 0-37-16,0 0-32 15,0 4-36-15,-6 12-16 0,-10 11 17 16,-4 7 9 0,-5 8-14-16,-5 4-14 0,-3 4-5 15,1-1-5-15,3-2 0 16,3-8 0-16,6-2-1 15,5-10-6-15,4-5-6 16,4-6-11-16,4-9-16 16,3-4-26-16,0-3-55 15,0 0-85-15,0-10-326 16,3-6-463-16</inkml:trace>
  <inkml:trace contextRef="#ctx0" brushRef="#br0" timeOffset="163932.3354">13324 14370 766 0,'0'0'913'0,"0"0"-689"15,0 0 53-15,0 0 4 16,0 0-51-16,20 99-59 16,8-70-78-16,8 2-50 15,1-5-25-15,5 0-18 16,-6-2-12-16,-7-2-69 16,-9 15-77-16,-8-7-158 0,-12-4-640 0</inkml:trace>
  <inkml:trace contextRef="#ctx0" brushRef="#br0" timeOffset="164323.1769">13763 14561 613 0,'0'0'939'16,"0"0"-444"-16,0 0-233 16,0 0-20-16,0 0-32 15,0 0-90-15,0 0-67 16,12-3-35-16,5-3-18 16,6 2-39-16,-1-1-70 15,4 5-150-15,-7 0-334 0,-8 0-186 0</inkml:trace>
  <inkml:trace contextRef="#ctx0" brushRef="#br0" timeOffset="164711.8737">14021 14445 2008 0,'0'0'346'16,"0"0"-205"-16,0 0 66 16,0 0-58-16,0 0-94 0,0 0-49 15,0 0-6 1,15 30 0-16,-3-9-12 0,-3 2-11 16,1-1 5-16,-6-2 10 15,0-3 7-15,-4-3-5 16,0-1 6-16,0-7 0 15,-8-2 0-15,2-4 1 16,-1 0 6-16,4-4 1 16,0-15-8-16,3-8-9 15,3-4-6-15,13-5 7 16,1 3-5-16,-4 4-11 16,-4 11 11-16,-3 7 12 15,-5 10-17-15,-1 1-99 16,0 27-113-16,0-1-88 15,0 4-429-15</inkml:trace>
  <inkml:trace contextRef="#ctx0" brushRef="#br0" timeOffset="165118.3452">14318 14400 1395 0,'0'0'791'0,"0"0"-683"16,0 0-27-16,0 0 57 0,0 0-38 16,-82 20-52-1,70-4-29-15,3 0-11 0,0 4-7 16,7-3 8-16,2-1-9 16,0-2 1-16,0-4 1 15,11-3 4-15,1-7-6 16,0 0 0-16,2 0-39 15,2-7-22-15,-3-7 6 16,-1-3-10-16,0-2 19 16,-6 3 20-16,0 0 26 15,-3 5 20-15,-3 5 36 16,0 3 15-16,3 3 8 16,-3 0-18-16,0 3-25 15,3 10-10-15,3 7 24 16,-1-1-23-16,4 4-18 0,1-3-9 15,3-6-79-15,0-2-134 16,0-5-370-16,-3-4-452 0</inkml:trace>
  <inkml:trace contextRef="#ctx0" brushRef="#br0" timeOffset="165553.6192">14568 14389 992 0,'0'0'1280'16,"0"0"-1120"-16,0 0-89 15,0 0 88-15,0 0-60 0,0 0-68 16,-50 74-31 0,50-61-11-16,0 0-23 0,13-7 7 15,1-3-13-15,-1-3-8 16,0 0 10-16,4-3 15 15,-5-16 10-15,-3 0 3 16,2-5 9-16,-1-3 1 16,-1 2 20-16,-2 3 18 15,-1 7 44-15,-3 5 17 16,-3 3-7-16,1 7-27 16,-1 0-35-16,2 0-18 15,-1 0-10-15,4 7-1 16,1 9 0-16,9 3 1 0,0 8-1 15,6 7 0-15,5 2 1 16,6 10 3-16,-6-3-5 16,-4 7-1-16,-15-4 1 15,-10 4 0-15,-43 6-1 16,-45 6-9-16,-42 5-94 16,14-15-406-16,10-15-1484 0</inkml:trace>
  <inkml:trace contextRef="#ctx0" brushRef="#br0" timeOffset="187313.7656">12577 11661 340 0,'0'0'0'0</inkml:trace>
  <inkml:trace contextRef="#ctx0" brushRef="#br0" timeOffset="193891.6533">17229 10512 552 0,'0'0'410'0,"0"0"274"15,0 0-435-15,0 0-1 16,0 0-45-16,0 0-55 16,85 0-39-16,-59 0-26 15,7 0-17-15,5-4-14 0,5-1-9 16,2 1-13-16,1-2-12 15,-7 2-11 1,-10 1-7-16,-6 0-33 0,-14 3-50 16,-9 0-100-16,0 0-325 15,-12 3-309-15</inkml:trace>
  <inkml:trace contextRef="#ctx0" brushRef="#br0" timeOffset="194207.7365">17248 10720 1949 0,'0'0'474'0,"0"0"-407"16,0 0 32-16,0 0 49 16,122-23-47-16,-56 13-63 15,8 3-38-15,20 1-11 16,-26 3-196-16,-13 0-706 0</inkml:trace>
  <inkml:trace contextRef="#ctx0" brushRef="#br0" timeOffset="197691.5933">13162 15378 905 0,'0'0'659'0,"0"0"-5"15,0 0-418-15,0 0-31 16,0 0-38-16,0 0-56 16,0 0-42-16,55 0-36 15,-42 0-23-15,-7 6-9 16,-3 11 0-16,-3 7-1 16,0 8 2-16,0 4-1 0,0 0 0 15,0-2-1-15,8-6-15 16,1-4-6-16,4-10 3 15,-4-4 2-15,3-4-4 16,-3-6 5-16,0 0 8 16,0 0-2-16,2-11 8 15,2-5-5-15,0-3 5 16,-1-7 0-16,1-1 1 16,1 3 1-16,-2 2 11 15,-6 5 18-15,-2 4 9 16,-1 6-9-16,-3 4-4 15,0 3-15-15,0 0-11 16,0 0-2-16,0 17-7 16,-3 3 9-16,1 6-1 15,2 3-6-15,0-2-29 0,9-6 3 16,7-6 15-16,3-5 2 16,-1-7 10-16,0-3 4 15,2-3 2-15,3-10-1 16,-4-10 1-16,4-3 1 15,-5-5 0-15,-4-7-1 16,-4 1 0-16,-4 0-1 16,-6 8-8-16,0 2 8 15,-12 10-5-15,-9 7 4 16,3 7-17-16,-5 3-39 16,7 0-63-16,9 17-132 15,7 0-394-15,0-1-147 0</inkml:trace>
  <inkml:trace contextRef="#ctx0" brushRef="#br0" timeOffset="198154.7438">13848 15361 1669 0,'0'0'473'15,"0"0"-413"-15,0 0 76 16,0 0 44-16,0 0-54 16,0 0-75-16,0 0-36 0,3-7-15 15,-9 17 1 1,-11 4 14-16,0 6 3 0,-3 2 0 16,4 1-6-16,1-2-2 15,5-2-9-15,6-5-1 16,4-2-1-16,0-5-9 15,14-4-6-15,7-3 14 16,0 0-14-16,4-7-16 16,-1-5-6-16,-6-1 5 15,-1-4 2-15,-1 1 10 16,-3-1 13-16,-9 0 8 16,1 4 1-16,-4 3 37 15,-1 1 33-15,0 5-8 0,0 1-5 16,0 3-25-1,0 0-14-15,0 6-18 0,0 8 1 16,6 5-1-16,5 4 1 16,-2-3-2-16,3 0-28 15,9-6-131-15,-5-4-207 16,-6-5-615-16</inkml:trace>
  <inkml:trace contextRef="#ctx0" brushRef="#br0" timeOffset="198501.8462">14109 15337 1397 0,'0'0'758'0,"0"0"-643"16,0 0 47-16,0 0 26 0,0 0-70 16,0 0-39-16,0 0-44 15,24 74-22-15,-24-49-7 16,0-1-6-16,3-7-13 15,0-1-2-15,3-9 6 16,2-3 1-16,1-4 7 16,4 0 0-16,3-7 0 15,0-10 1-15,4-6 0 16,-4-3 0-16,1-4 0 16,-1 1 1-16,-7 1-1 15,-5 5 0-15,-4 7 6 16,0 6-4-16,-1 4-2 15,-11 5-6-15,-1 1-39 0,0 0-100 16,10 11-127-16,3 2-319 16,0-6-102-16</inkml:trace>
  <inkml:trace contextRef="#ctx0" brushRef="#br0" timeOffset="198855.3028">14467 15329 1984 0,'0'0'378'0,"0"0"-281"15,0 0-51-15,0 0 7 0,97-11-48 16,-70 1-5-16,-4-3-57 16,-1 2-29-16,-6 2 3 15,-6-1 52-15,-5 3 31 16,-5 1 50-16,0 3 35 15,-5-3 10-15,-11 1-6 16,-8 5 17-16,-4 0-3 16,-8 0-24-16,-4 13-27 15,1 6-16-15,2 6-6 16,7 5-6-16,10-1-11 16,14-2-7-16,6-1 0 15,20-10 0-15,16-5-6 16,8-9-11-16,9-2-50 15,18-20-88-15,-11-2-329 16,-9-6-695-16</inkml:trace>
  <inkml:trace contextRef="#ctx0" brushRef="#br0" timeOffset="199228.1442">14898 15209 1455 0,'0'0'765'15,"0"0"-540"-15,0 0 43 16,0 0-58-16,0 0-88 16,0 0-69-16,0 0-29 15,-34 40-7-15,46-27 1 16,10 4 1-16,5-1-7 16,-5 1-5-16,-2-2-7 15,-17 2 0-15,-3 0-8 16,-29-1 8-16,-17 1 0 15,-37 5-32-15,8-4-135 16,3-2-659-16</inkml:trace>
  <inkml:trace contextRef="#ctx0" brushRef="#br0" timeOffset="209352.8164">18213 10479 371 0,'0'0'0'0</inkml:trace>
  <inkml:trace contextRef="#ctx0" brushRef="#br0" timeOffset="210558.913">18097 10229 732 0,'0'0'208'0,"0"0"732"15,0 0-634-15,0 0-59 16,0 0-8-16,0 0-67 16,0 0-54-16,-7 0-36 15,7 0-24-15,0 0-17 16,0 0-23-16,0 2-18 15,0 4 0-15,0 7-12 16,0 8 11-16,0 9 1 16,0 9 0-16,7 4 0 15,2 3 1-15,0 4-2 16,5-1 1-16,-1-2 0 16,-1-5-1-16,-2-5 1 0,-6-5-1 15,-2-5-7-15,-2-3 7 16,0-4-5-16,0-8-3 15,-5-2 0-15,2-3 8 16,2-4-1-16,1-3 2 16,0 0 0-16,0 0 6 15,0 0 5-15,0-6 4 16,0-4-8-16,10-10-6 16,3-3-1-16,-3-3-2 15,0 0-13-15,-2 5 14 16,-4 1-5-16,0 1 4 15,-1 2 2-15,1 1 0 0,-4 0 0 16,3-1 0-16,3-3-1 16,1 3 0-16,5-2 0 15,1-4 1-15,4 5-2 16,-2-1 1-16,-1 2-5 16,-4 8 6-16,-1 2 0 15,-6 1 0-15,-3 6 0 16,1 0-1-16,-1 0 0 15,0 0-11-15,0 0 0 16,0 0 1-16,0 10 10 16,0 2 0-16,2 2 0 15,2 2 1-15,3 4 0 16,2 0 0-16,1 3 1 0,0 0 5 16,-3 4 2-1,-2 0-8-15,-2-2 0 0,-3-1 1 16,0-1-1-16,0-1 1 15,0-5 7-15,-3 0-1 16,1-8-5-16,1 1 5 16,1-6-5-16,0 0 5 15,0-4-6-15,0 2-1 16,0-2 0-16,0 0-21 16,0 0-58-16,0 1-115 15,0-1-616-15</inkml:trace>
  <inkml:trace contextRef="#ctx0" brushRef="#br0" timeOffset="211910.4063">18891 10240 1174 0,'0'0'164'15,"0"0"-16"-15,0 0 33 0,0 0 14 16,0 0-7-16,0 0-62 16,-3-75-42-16,-12 68-1 15,-9 2 23-15,2-2 24 16,-1 4-1-16,1-1-45 16,-4 4-29-16,3 0-19 15,0 0-12-15,4 14-9 16,-1 4 6-16,10 7-5 15,4 4 2-15,6 6 3 16,0 3-1-16,9 1-7 16,7 4-5-16,1-4-2 15,-4 0-5-15,-1 2 6 16,-5-5-7-16,-3 1 0 0,-4 2 1 16,0-2-1-16,0-2 0 15,-11-1 1-15,3-4-1 16,1-1 1-16,3-3-1 15,1-5 0-15,0-4 0 16,0-6 0-16,0-2-1 16,-4-7-41-16,-3 1-37 15,-2-3-44-15,-5 0-137 16,1-10-415-16,3-2-277 0</inkml:trace>
  <inkml:trace contextRef="#ctx0" brushRef="#br0" timeOffset="212137.6281">18532 10508 1689 0,'0'0'557'0,"0"0"-384"15,0 0 7-15,0 0-3 16,126-7-52-16,-65 7-71 16,17 0-54-16,-19 0-234 15,-14 0-2191-15</inkml:trace>
  <inkml:trace contextRef="#ctx0" brushRef="#br0" timeOffset="213991.047">19238 10621 660 0,'0'0'188'0,"0"0"583"16,0 0-549-16,0 0-1 15,0 0-2-15,0 0-65 0,21 0-46 16,-11 0-17-16,2 0 0 16,5 0-12-16,-1 0-36 15,7 0-23-15,3 0-16 16,3 0-4-16,2 0-63 15,0 0-93-15,8-7-178 16,-7-6-376-16,-10 4-509 0</inkml:trace>
  <inkml:trace contextRef="#ctx0" brushRef="#br0" timeOffset="214203.7678">19189 10503 1735 0,'0'0'257'0,"0"0"-122"16,0 0 61-16,0 0-93 15,0 0-103-15,127-14-147 16,-69 14-397-16</inkml:trace>
  <inkml:trace contextRef="#ctx0" brushRef="#br0" timeOffset="215139.199">19810 10113 1084 0,'0'0'854'0,"0"0"-563"16,0 0-45-16,0 0-12 15,0 0-79-15,0 0-62 16,0 0-47-16,0 6-29 16,0 7-17-16,10 10 10 15,3 7 5-15,7 10-3 16,-1 9-11-16,4 3 0 16,-4 2 0-16,-4 2-1 15,-4-3-1-15,-7-3 0 16,-1-8-13-16,-3-5-7 15,0-4 4-15,-3-10 16 16,-4-6-6-16,4-8-4 0,-2-3 2 16,3-5 8-16,2-1-6 15,0 0 7-15,0-10 0 16,7-9-7-16,6-8-13 16,5-7 7-16,3-5-16 15,-5-1 4-15,0 3 16 16,-3 5 8-16,-5 9 0 15,-2 3 0-15,-1 6 1 16,-1 6 0-16,4 1 1 16,4 0 5-16,-2 0-5 15,8 0 7-15,2-2-1 16,-3 5 8-16,0 1-8 16,-2 3 8-16,-5 0-4 0,-5 7-11 15,-3 13 9-15,-2 8 20 16,0 6-8-16,-4 6-6 15,0 0-8-15,1-1-6 16,3-7-1-16,0-8-16 16,4-7-88-16,11-7-273 15,-1-7-1347-15</inkml:trace>
  <inkml:trace contextRef="#ctx0" brushRef="#br0" timeOffset="215732.0554">21047 10043 1428 0,'0'0'566'16,"0"0"-337"-16,0 0-12 15,0 0-32-15,0 0-49 16,0 0-78-16,0 0-38 15,-10-14-20-15,-12 8 0 16,-4 3-6-16,-7 3 6 16,-5 0 9-16,-2 0 8 0,-2 13 8 15,0 4 8-15,6 7 0 16,10 1-5-16,10 5-5 16,13 3-13-16,3 3-2 15,19-3-7-15,17 0-1 16,7-7-31-16,8-5-56 15,17-14-110-15,-14-6-384 16,-8-1-637-16</inkml:trace>
  <inkml:trace contextRef="#ctx0" brushRef="#br0" timeOffset="216032.7228">21428 10429 1382 0,'0'0'539'16,"0"0"-394"-16,0 0 8 15,0 0-24-15,-86 20-27 16,22-11-15-16,-40 12-11 15,-39 1-17-15,-15-5-11 16,8 0-5-16,30-10-22 16,52-3-15-16,32-1-6 0,13 0-5 15,23-3-123 1,0 0-372-16,5 0-434 0</inkml:trace>
  <inkml:trace contextRef="#ctx0" brushRef="#br0" timeOffset="216529.6292">20920 10806 1807 0,'0'0'354'0,"0"0"-221"16,0 0 24-16,0 0 3 15,91-69-83-15,-58 56-20 16,-7 3 2-16,-6 3-2 15,-10 4-9-15,-5 2-18 16,-5 1-19-16,0 0-11 16,0 4-5-16,0 9 5 15,0 7 6-15,0 3-5 0,0 3 0 16,7 4 0 0,3 4 0-16,6 1-1 0,3 2 0 15,1 2 1-15,-1 2-1 16,-6-2 1-16,-7 0-1 15,-6-5-1-15,0-1-7 16,-16-3-23-16,1-5-6 16,-3-1-32-16,4-7-112 15,0-8-114-15,3-6-97 16,5 1-221-16</inkml:trace>
  <inkml:trace contextRef="#ctx0" brushRef="#br0" timeOffset="216760.8609">21090 11025 2015 0,'0'0'530'16,"0"0"-353"-16,0 0-1 15,0 0-47-15,0 0-65 16,0 0-46-16,0 0 5 15,-46 55-2-15,16-28-6 16,-2 5-9-16,-4-2-6 16,-22 9-53-16,10-9-140 15,4-6-612-15</inkml:trace>
  <inkml:trace contextRef="#ctx0" brushRef="#br0" timeOffset="236735.3199">18658 10991 327 0,'0'0'404'0,"0"0"153"16,0 0-347-16,0 0 17 0,0 0 3 15,0 0-16-15,33-13-42 16,-33 13-31-16,0 0-22 16,0 0-3-16,0 0-31 15,0 0-40-15,0 0-26 16,0 0-2-16,0 0-17 16,0 7-2-16,6 4-11 15,1 1 2-15,6 4 10 16,-1-3-5-16,-2 4 5 15,-3 3-10-15,-4-4 5 16,-3 4 5-16,-3-4 1 16,-7 1 0-16,-3-2 14 15,3-3-5-15,3-6-8 16,5-3 5-16,2-3 11 16,0 0 5-16,2-3 11 0,14-13-6 15,8-8-20-15,2-8-1 16,3 1-4-16,0-1-1 15,-6 6 0-15,-7 8 0 16,-3 2 0-16,-10 9 1 16,0 4-2-16,-3 3 11 15,0 0 5-15,0 0-5 16,1 0-11-16,2 0 0 16,3 0-3-16,-2 10 3 15,1 6 16-15,-2 4 0 16,-2 0-14-16,-1 3-1 15,0 0 1-15,-3-2-1 16,-6-2-1-16,-1-3-2 0,3-3 2 16,1-7 0-16,3 0 0 15,3-6 0-15,0 0 0 16,0 0-2-16,6-14-9 16,7-4-13-16,5-4 13 15,6 2 10-15,-6 0-1 16,3 4-4-16,-9 6 6 15,-1 2 1-15,-5 2 0 16,-3 4 0-16,-3 2 14 16,2 0-6-16,-2 0 5 15,0 0-7-15,0 0-7 16,0 8 0-16,0 6 0 0,1 3 1 16,-1 6 1-16,0-1-2 15,0-1-5-15,0-2-41 16,0-5-59-16,-3-1-88 15,-3-9-89-15,3-1-500 16,2-3-361-16</inkml:trace>
  <inkml:trace contextRef="#ctx0" brushRef="#br0" timeOffset="237185.2194">19161 11044 1245 0,'0'0'301'0,"0"0"-163"16,0 0 69-16,0 0 32 15,0 0-79-15,0 0-70 16,0 0-29-16,-24-8-3 16,10 19 21-16,-3 6-18 15,0-1-27-15,1 1-12 16,4 0-4-16,2-5-18 15,3 1-8-15,6-6-15 16,1 0-31-16,0-4-22 16,1-3 46-16,13 0 23 15,1 0-4-15,-2-3-14 16,0-4 15-16,1 2 2 16,-7-3 8-16,-1 1 0 15,-1 0 9-15,-2 2 32 0,-2 1 22 16,-1-2 4-16,0 5 22 15,0 1-28-15,0 0-22 16,0 0-18-16,2 0-21 16,2 0-17-16,0 11 15 15,3 4 2-15,2 6 0 16,-3 1-4-16,1-4-87 16,0 0-97-16,-1-7-134 15,1-2-388-15</inkml:trace>
  <inkml:trace contextRef="#ctx0" brushRef="#br0" timeOffset="237501.6029">19314 11133 823 0,'0'0'1222'16,"0"0"-1035"-16,0 0-73 15,0 0 34-15,0 0-51 16,0 0-35-16,0 0-45 16,81-39-8-16,-65 35-9 15,1 1-1-15,-8 3-7 16,-6 0 8-16,-3 7 2 16,0 9 32-16,0 3 21 0,0 8-1 15,0-2-12-15,0-1-24 16,0 0-10-16,0-7-8 15,1-5-49-15,8-5-102 16,10-7-120-16,1 0-322 16,-2-10-347-16</inkml:trace>
  <inkml:trace contextRef="#ctx0" brushRef="#br0" timeOffset="237659.1613">19537 11114 1661 0,'0'0'705'0,"0"0"-549"0,0 0 57 16,-97 44-52-1,55-19-89-15,-26 11-72 0,10-3-105 16,3-4-720-16</inkml:trace>
  <inkml:trace contextRef="#ctx0" brushRef="#br0" timeOffset="254603.3953">21323 11285 279 0,'0'0'3'0,"0"0"-3"16,0 0 488-16,0 0-218 15,0 0-160-15,0 7-42 16,0-7 40-16,0 2 6 16,0 0-17-16,0-2-23 15,0 1-7-15,0-1 24 16,0 1 23-16,0-1 45 0,0 3-35 15,0 0-31 1,0-2-13-16,0 1-25 0,0 0-30 16,0 0-16-16,0 5-8 15,0 0 9-15,0 3-1 16,0 1-3-16,0-2 0 16,0 4 0-16,3-1 3 15,-1 1 0-15,-2-2-2 16,0 2 1-16,0-4 0 15,0-1-6-15,0 1 4 16,0-5-5-16,0 0-1 16,0-2 1-16,0-1 1 15,0-1 4-15,0 0 4 16,0 0 5-16,2-3-2 16,5-5-11-16,1-5-1 0,-1-3 5 15,2-1-5-15,-1 0-1 16,-4 1 1-16,2-2-1 15,-1 3 0-15,2 1 1 16,-3 1 0-16,2 3 1 16,-1 1 5-16,3 3-1 15,-4 2 14-15,5-2 9 16,-2 5-9-16,1-2-13 16,-2 3-5-16,-1 0-2 15,-1 0 0-15,-1 3-7 0,-3 10 5 16,0 3 2-1,0 4 1-15,0 0 6 0,0-2-6 16,-3 0 0-16,3-4 0 16,-4-4 0-16,4-3-1 15,0-1 1-15,0-2-1 16,0-4 1-16,0 0 0 16,0 0 5-16,0 0-5 15,0 0-1-15,4-7-10 16,2-3-2-16,1-2 0 15,2 0 1-15,0 0-8 16,0-3 7-16,-1 3 11 16,0-1 0-16,-2 1 0 0,0 1 1 15,-1 5 1 1,-2-1 9-16,0 1 0 0,0 2-1 16,-2 4 11-16,-1 0-7 15,2 0-7-15,-2 0-6 16,2 0-1-16,2 0-9 15,-1 6 10-15,0 5 14 16,0 2-1-16,0 0 0 16,0 4-2-16,-3-1-4 15,0-2-6-15,0 1 5 16,0 2-5-16,0 0 0 16,0-7 0-16,0 0-1 15,0-1-1-15,0-5-17 16,0-4-53-16,0 0-65 15,3-10-144-15,5-7-251 0,0-3-653 16</inkml:trace>
  <inkml:trace contextRef="#ctx0" brushRef="#br0" timeOffset="254903.6783">21696 11242 228 0,'0'0'56'15,"0"0"667"-15,0 0-539 16,0 0 3-16,0 0 70 16,0 0 6-16,0 0 5 0,-35 56-104 15,32-40-29-15,0-2-32 16,3 4-36-16,0-6-19 15,0 3-17-15,3-3-18 16,2-3-13-16,0 0-22 16,-5-5-51-16,0 3-58 15,0-7-134-15,-7 3-293 16,-2-3-253-16</inkml:trace>
  <inkml:trace contextRef="#ctx0" brushRef="#br0" timeOffset="255113.4114">21719 11153 305 0,'0'0'169'16,"0"0"713"-16,0 0-645 15,0 0-55-15,0 0 41 16,0 0-55-16,0 0-98 15,-1 0-70-15,7 0-158 16,-1 0-355-16,-1 0-802 0</inkml:trace>
  <inkml:trace contextRef="#ctx0" brushRef="#br0" timeOffset="255647.9665">21834 11239 298 0,'2'9'120'15,"1"-2"521"-15,0 0-152 16,1 0-292-16,3 2 97 15,-1-2-49-15,-1 4-84 16,-1 2-63-16,3-1-44 0,-7 4-23 16,3 1-12-1,-3-3-11-15,1 1-7 0,-1-4 0 16,3-1-1-16,-3 0 0 16,0-7-6-16,0 0-4 15,0 1-21-15,0-4-4 16,0 0 6-16,0 0 6 15,0 0 23-15,0-10 20 16,7-4 0-16,5-8-11 16,5-2-3-16,1-5-5 15,1 1 0-15,2 3 7 16,-6 2-1-16,-2 9 4 16,-2 1 5-16,-5 9 14 0,-2 1 4 15,-2 3 0-15,-2 0-13 16,0 0-10-16,0 14 2 15,0 9 53-15,-2 3-20 16,-1 1-27-16,3 3-19 16,0-4-6-16,0-2-141 15,0-6-547-15,0-11-1201 0</inkml:trace>
  <inkml:trace contextRef="#ctx0" brushRef="#br0" timeOffset="277924.537">4449 15959 348 0,'0'0'1555'0,"0"0"-1299"15,0 0-186-15,0 0-42 16,0 0 24-16,30-76 20 15,-29 72 5-15,-1 1-31 16,0 3-11-16,0 0 0 16,4 4-9-16,1 15-8 15,4 8 74-15,7 5 0 0,7 12-51 16,5-2-25-16,12 5-14 16,2-5 4-16,3 2-5 15,7-4 0-15,0-1 0 16,-4-5-1-16,-2 1 0 15,-10-5-7-15,-6-6-5 16,-8-4 0-16,-5-5-12 16,-8-5 6-16,-5-6 10 15,-1-1 7-15,0-3 1 16,-3 0 2-16,0-9 8 16,3-9-9-16,0-5 5 0,-3-2-6 15,3 3 1-15,-3 3-1 16,0 6 0-16,0 6 10 15,0 5 9-15,0 2 7 16,0 0-26-16,0 0 1 16,0 2 5-16,-3 8-6 15,3 4 7-15,0 3-2 16,3 2-4-16,13-2 7 16,4-1-8-16,4 0 1 15,-2-2-1-15,-4-1 0 16,-3-3-16-16,-9-3 4 15,-6 2 10-15,0-4-10 16,-6 3 12-16,-18-1 11 0,-9 0 0 16,-9-1 2-1,-8-3-4-15,-2-2-9 0,2-1 0 16,4 0-61 0,15 0-187-16,17-4-651 0</inkml:trace>
  <inkml:trace contextRef="#ctx0" brushRef="#br0" timeOffset="281805.1327">2848 16793 170 0,'0'0'123'0,"0"0"-61"16,0 0-45-16,0 0-16 15,0 0 39-15,0 0-2 0,-45-5-38 16,30 5-49-16,-1 0 49 15,-5 3 40-15,6 4 77 16,-6-3 19-16,6 1 38 16,2 0 1-16,2-2-46 15,5 0-41-15,3-3-21 16,-1 0-29-16,1 2-15 16,0 5-17-16,0 3-6 15,-6 7 23-15,-4 3 19 16,-1 3-15-16,-5-1-14 15,4 2-2-15,-3-4 30 16,3 0 3-16,2-4-12 16,5-3-15-16,5-3-1 0,3-3 21 15,0 4 25-15,3-2-37 16,10 5-10-16,1 2 2 16,-2 3-6-16,3-2-10 15,-5 3 1-15,-1-3-1 16,-3 0 0-16,3 1 0 15,-3-4 0-15,4 2 5 16,2-6-6-16,-1 0 0 16,5 0 0-16,1-3 0 15,-1-3-1-15,-4 1-12 16,1-1-11-16,-5-4-24 16,-2 3 16-16,-3 0 20 15,0-3 12-15,0 3 5 0,1-2 21 16,2 1 6-16,3 2 9 15,2-4-10-15,8 0-10 16,5 0-10-16,1-3-11 16,1-7-25-16,-1-1-32 15,-1 0 22-15,-5 1 23 16,-4 3 11-16,-7 3 1 16,-1-3 0-16,-4 5 13 15,-3 1 27-15,3-5 27 16,0-1 27-16,0-7-12 15,0-2-26-15,-3-7-23 16,3-8-18-16,-3-1-15 16,0-10-23-16,0 1-24 15,0-6-11-15,-15 6-10 0,-6 1-13 16,-13 10 13-16,-66 10 2 16,6 13-231-16,-12 7-772 0</inkml:trace>
  <inkml:trace contextRef="#ctx0" brushRef="#br0" timeOffset="302918.6064">7770 10783 902 0,'0'0'85'0,"0"0"-56"15,0 0-16-15,0 0 3 16,-12 0 127-16,7-7 17 16,-1 5-63-16,-1-3-33 15,1-1 11-15,-6 5-12 16,2-1-25-16,-4-1-12 0,-5 3-7 16,1 0-9-16,-3 0-2 15,-6 0-7-15,-1 0 0 16,-2 0 0-16,-1 0 0 15,1-2 0-15,0-3 2 16,2 1-2-16,-2-2 8 16,1 2-2-16,-2 1 10 15,4 0 21-15,2 3 14 16,1 0-12-16,5 0-28 16,2 0-4-16,-2 6-7 15,2 1 0-15,-8 0-1 16,-2 0 2-16,-7 3-1 15,-5-1-1-15,-4 1 0 0,-2 0 0 16,2-3 1-16,4 4 0 16,11-3 0-16,4-1 9 15,9 0 0-15,4-3 3 16,1 2 2-16,4 1 27 16,-3 0-2-16,3 4 4 15,-9 0-11-15,0 5-20 16,-7 1-7-16,-5 3-5 15,-6-1 8-15,2 3-7 16,4-1 0-16,5-4 4 16,5-3 12-16,4 1 29 15,7-4-14-15,3-1-20 16,3 2-7-16,0 2-5 0,0 3 5 16,0-1-5-1,6 4 2-15,1 1 10 0,-1-2-3 16,-3 3-9-16,0 1-1 15,0-2 0-15,0-1 1 16,3 0-1 0,3 0 1-16,3-3-1 0,7 1 0 15,7-4-1-15,8 3 0 16,3-1-10-16,5-3 10 16,0 3-1-16,1-2 1 15,-4-1 1-15,-3 2 0 16,-3-4 1-16,-5 2-1 0,2 0 0 15,0-3 0 1,-2-3 1-16,8 0 5 0,4-4-6 16,5 1-1-16,7-4-8 15,3 0-15-15,2 0 1 16,-2 0 3-16,-4 0 19 16,-3 0 1-16,-7 0 1 15,-5 0 0-15,-6 0 17 16,0 0 3-16,-2 0-8 15,2-4-6-15,6-2-6 16,4 0-1-16,6-9-8 16,4-4-16-16,5-4-15 15,0-4-18-15,-3 1 33 16,-4 2 21-16,-12 2 3 16,-9 2 30-16,-8 6 26 0,-7-1 16 15,-9-2 25-15,-3 0-11 16,0-6-47-16,0-4-22 15,-12-5-8-15,-4-5-7 16,-1-9-2-16,-2-7 0 16,-8-7-43-16,-7-6-64 15,-26-3-21-15,-34-4-99 16,-45 7-79-16,17 14-232 16,7 19-437-16</inkml:trace>
  <inkml:trace contextRef="#ctx0" brushRef="#br0" timeOffset="304698.8315">6005 13763 615 0,'0'0'64'0,"0"0"-63"16,0 0-1-16,0 0 91 16,0 0 52-16,0 0-15 15,0 0-18-15,-2-44-6 16,2 38 85-16,0 2-23 0,-3-2-45 16,-3-1-53-16,-7 0-44 15,-5 1-15-15,-9-1-9 16,-9 4-27-16,-2-1-23 15,-3 1 22-15,1 1 9 16,7-3 13-16,0 3 5 16,8-2 1-16,1 3 0 15,2-4 0-15,5 2 0 16,-2-1 0-16,-2 1 1 16,-3-4-1-16,-9 4 0 15,-4-1 0-15,-8-1 0 16,-10 1-27-16,-3 0-20 0,-3 1 14 15,1 0 21-15,6 3 12 16,5 0 0-16,7 0 11 16,9 0 34-16,5 6 1 15,1 2-15-15,8 1-15 16,2-2-3-16,-2 6-1 16,0-3-5-16,-1 2-5 15,-5 5-1-15,-5 3 0 16,0 0 0-16,-7 2 0 15,4 5 1-15,-4-4-1 16,7 5 5-16,6-3-6 16,5-2 0-16,5-6 0 15,7-3-1-15,7 2 1 0,0-4 31 16,0 2-10-16,0 3 3 16,10 3-11-16,-2 3-4 15,-2-1-8-15,0 5 0 16,4 0 0-16,-1-1 0 15,5 1-1-15,2-1 2 16,3-6-1-16,4 2 6 16,2-5-6-16,5-2 0 15,3-3 0-15,-2-2 6 16,2 2-5-16,-3-2-1 16,-5 0 1-16,2 0-1 15,-5 0-1-15,-2 0 0 16,2 0 1-16,5 0-1 15,4-3 0-15,5-3-6 16,6-2-32-16,4 2 2 0,2-4 15 16,-2 0 20-16,-1 0 0 15,-5 0 1-15,-4 0 0 16,-5 2 1-16,-4 3 0 16,-3 0 0-16,-3-4 0 15,0 2 11-15,1 0-6 16,2-3-5-16,6 0-1 15,7 0 1-15,5 0-1 16,0 0-6-16,4-7-4 16,-4-3-16-16,1-2 20 15,-6-1 6-15,-4-1 28 16,-6 1 16-16,-6 0 17 0,0 3 1 16,-2-3 1-16,2 4-12 15,0-2-29-15,6 1-22 16,-2-1-15-16,2-1 3 15,1-1 12-15,-2-1 0 16,-1-1 6-16,-4-2 6 16,-9-6 14-16,-6 0 10 15,-6-4-8-15,-6-6 3 16,-15-4-2-16,-16-5-20 16,-11-5-8-16,-28-16 1 15,-66-19-2-15,12 10-93 16,-10 9-283-16</inkml:trace>
  <inkml:trace contextRef="#ctx0" brushRef="#br0" timeOffset="327939.4397">22249 7150 1335 0,'0'0'947'16,"0"0"-720"-16,0 0-123 15,109-23-40-15,-72 20 24 16,1 3 17-16,5 0-35 15,-1 0-36-15,4 2-16 16,21 2-3-16,28-4-6 16,32 0-1-16,8 0-2 15,-19 0-5-15,-31 0-1 0,-40 0-7 16,-15 0-28 0,-7 0-41-16,-11 0-73 0,-4-6-139 15,-8-2-529-15</inkml:trace>
  <inkml:trace contextRef="#ctx0" brushRef="#br0" timeOffset="328501.9157">24547 7302 1744 0,'0'0'522'15,"0"0"-350"-15,0 0 2 16,120-1-23-16,12 4-42 15,35 5-50-15,15 1-41 0,-5-1-18 16,-23-2-80-16,-41-1-132 16,-28-4-659-16</inkml:trace>
  <inkml:trace contextRef="#ctx0" brushRef="#br0" timeOffset="351589.6421">20651 14991 963 0,'0'0'1'0,"0"0"1047"15,0 0-879-15,-7-7-97 16,1 5 70-16,0 2 1 16,0-3-47-16,2 3-51 15,3 0 1-15,-3 0 18 0,-4 0-8 16,-5 0-25-16,-11 0-22 15,-10 0-2-15,-8 8 2 16,-4 9 3-16,1 3-1 16,2 7-2-16,10 3-8 15,14-1 0-15,13 4-1 16,6-7 1-16,26 1-1 16,17-7 0-16,10-4-7 15,7-10-14-15,1-3-16 16,7-6-131-16,-12-14-432 15,-21 2-459-15</inkml:trace>
  <inkml:trace contextRef="#ctx0" brushRef="#br0" timeOffset="351897.3792">20811 14901 1644 0,'0'0'295'0,"0"0"-153"15,0 0 97-15,0 0 13 16,0 0-79-16,0 0-92 16,0 0-16-16,0 0-8 15,0 17-4-15,10 6 18 16,2 4-21-16,4 6-16 15,1 0-25-15,-1-1-9 0,0-2-6 16,-6-3-54 0,-4-6-60-16,-6-2-122 0,-16 1-101 15,-6-4-353-15,2-3-338 0</inkml:trace>
  <inkml:trace contextRef="#ctx0" brushRef="#br0" timeOffset="352177.7319">21052 14936 392 0,'0'0'1842'0,"0"0"-1573"0,0 0-176 15,0 0 103-15,0 0-36 16,0 0-86-16,0 0-45 15,5 34 7-15,2-10 0 16,-1 6-25-16,0 0-10 16,0-1-1-16,-5-2-22 15,-1 0-45-15,0-5-26 16,0 1-34-16,0-3-74 16,-1-3-455-16,-6-7-310 0</inkml:trace>
  <inkml:trace contextRef="#ctx0" brushRef="#br0" timeOffset="352380.8538">20859 15031 1154 0,'0'0'984'16,"0"0"-836"-16,0 0-89 15,0 0 84-15,0 0-17 16,101 17-126-16,-49-14-25 16,-4-3-297-16,-11 0-1039 0</inkml:trace>
  <inkml:trace contextRef="#ctx0" brushRef="#br0" timeOffset="352874.5141">21485 14871 1255 0,'0'0'322'15,"0"0"-167"-15,0 0 80 0,0 0 22 16,0 0-122-16,0 0-71 16,0 0 10-16,-85 44-13 15,57-21-19-15,1 1-7 16,5 1-15-16,6-1-10 16,6-4-9-16,7 0-1 15,3-5 0-15,7 0 0 16,15-6-5-16,3-3 4 15,6-6-14-15,4 0-24 16,0 0-23-16,-1-9-26 16,-4-2 32-16,-6-4 42 15,-3 2 14-15,-9 3 43 16,-3 3 46-16,-6 4 38 16,-3 3-20-16,0 0-29 15,-3 3-10-15,-7 10-15 0,-2 6-5 16,3 5-18-16,1 5-14 15,5 2-7-15,3 1-9 16,0 18-39-16,0-11-136 16,0-5-413-16</inkml:trace>
  <inkml:trace contextRef="#ctx0" brushRef="#br0" timeOffset="353151.6506">21997 15552 1408 0,'0'0'677'15,"-122"0"-543"-15,-17 0 99 16,-49-3 35-16,-34-10-101 15,-21-1-80-15,5-1-29 16,-1-3-30-16,20 9-17 16,31 3-11-16,37 6-6 15,37 0-97-15,40 0-258 16,28 0-1389-16</inkml:trace>
  <inkml:trace contextRef="#ctx0" brushRef="#br0" timeOffset="360353.4403">22558 7915 601 0,'0'0'13'0,"0"0"915"0,0 0-575 16,0 0-110-16,0 0-45 16,0 0-42-16,0 0-27 15,0 0-33-15,0-2-44 16,-6-2-16-16,-3-1-21 15,-9 3-9-15,-5-1 0 16,-10 3-5-16,-9 0 1 16,-6 0 4-16,-5 10-5 15,1 6 6-15,7 2 7 16,16 4 14-16,9 2-13 16,20 2 1-16,14-1-4 15,26-1-5-15,17-2-7 16,5-4-34-16,9-5-48 0,10-10-81 15,-16-3-315-15,-16 0-407 16</inkml:trace>
  <inkml:trace contextRef="#ctx0" brushRef="#br0" timeOffset="360947.8376">22764 7648 1585 0,'0'0'478'0,"0"0"-279"0,0 0 27 15,0 0-3-15,0 0-72 16,0 0-77-16,0 0 10 15,25 82-11-15,-6-41-37 16,-2 4-15-16,1 2-9 16,-5-4-10-16,-1-3-2 15,-8-2 0-15,-1-4-9 16,-3-3-4-16,0-5-5 16,0-3-8-16,0-4 5 15,0-9 5-15,0-1 1 0,0-6 2 16,0-3-4-1,0 0 16-15,8-4 1 0,6-13 0 16,3-6 0-16,6-3 1 16,-7-3-1-16,0 1 1 15,-3 1 0-15,-6 7 0 16,0 7-1-16,-2 1 2 16,-4 5-1-16,2 0 5 15,0 7 12-15,0-1 5 16,5 1-2-16,4 0-9 15,1 1-3-15,3 12-3 16,0 4-6-16,-5 2 0 16,-3 8-2-16,-7 0 2 15,-1-2-1-15,0 2-5 16,0-4-23-16,0-2-20 0,0-6-9 16,0-5-89-16,0-10-197 15,3 0-430-15,6 0-778 0</inkml:trace>
  <inkml:trace contextRef="#ctx0" brushRef="#br0" timeOffset="361410.9634">23349 7972 1196 0,'0'0'333'16,"0"0"-146"-16,0 0 55 15,0 0 20-15,0 0-52 0,0 0-58 16,0 0-23 0,-17-19-44-16,2 19-32 0,-6 0-12 15,-3 3-15-15,-6 11-4 16,2 4-4-16,1 3-9 16,7 2-7-16,6-4-2 15,9 4 0-15,5-5 0 16,2-3-8-16,16-4 7 15,4-8-9-15,2-3-10 16,0 0-5-16,0-6-17 16,1-11-9-16,-1-3-29 15,0-1 25-15,-3-1 41 16,-3-1 14-16,-6 6 27 16,0 4 27-16,-9 3 23 15,0 3 5-15,-2 6-19 0,1 0-10 16,-2 1-19-16,0 0-20 15,0 2-14-15,0 11-1 16,0 7 1-16,0 4 1 16,3 1-1-16,1 2-30 15,5-4-58-15,8-3-65 16,-4-6-201-16,-1-9-591 0</inkml:trace>
  <inkml:trace contextRef="#ctx0" brushRef="#br0" timeOffset="361793.9707">23625 7926 768 0,'0'0'1444'0,"0"0"-1274"16,0 0-114-16,0 0 67 15,0 0 1-15,0 0-60 16,-10 85-40-16,10-61-12 15,0 2-6-15,6-2 4 16,2-5 1-16,-2-2 1 16,0-5-3-16,-5-5-9 15,1-4 1-15,-2-3 1 16,0 0 5-16,0 0 10 16,0-12-4-16,1-4-5 0,7-9-8 15,2-5 1 1,7-5-1-16,-4 2 1 0,2 0-1 15,-4 9-8-15,-5 5 7 16,-1 12-7-16,-2 4-13 16,0 3-30-16,0 0 1 15,0 9 2-15,3 6-28 16,3 7-122-16,0-3-274 16,0-5-205-16</inkml:trace>
  <inkml:trace contextRef="#ctx0" brushRef="#br0" timeOffset="362207.9925">24026 7932 2009 0,'0'0'326'0,"0"0"-212"15,0 0-4-15,0 0-12 16,0 0-14-16,0 0-19 15,0 0-6-15,-97 63-13 16,72-43-25-16,-1 0-12 16,8-1-9-16,5 1 1 15,8-4 1-15,5-2-2 16,2-7-1-16,19-3 0 16,5-4-21-16,7 0-39 15,2-14-27-15,1-6-9 0,-5-1 18 16,0-4 25-16,-6 2 35 15,-4 3 19-15,-9 3 15 16,-6 11 87-16,-3 1 10 16,-3 5-36-16,0 0-23 15,0 0-21-15,0 10-6 16,-1 8 13-16,-2-1-17 16,3 6-13-16,0-1-9 15,0-2-33-15,12-2-82 16,0-6-228-16,1-5-681 0</inkml:trace>
  <inkml:trace contextRef="#ctx0" brushRef="#br0" timeOffset="362463.6363">24553 7963 142 0,'0'0'1634'15,"0"0"-1318"-15,0 0-32 16,-94-4-8-16,55 4-95 16,0 4-78-16,2 5-51 15,11 4-17-15,5 4-23 16,12 2-11-16,9 0 7 16,0 2-8-16,18-2-11 15,12-2-40-15,6-6-39 0,19-8-77 16,-7-3-615-1,-8 0-714-15</inkml:trace>
  <inkml:trace contextRef="#ctx0" brushRef="#br0" timeOffset="362725.6148">24748 7728 2239 0,'0'0'344'15,"0"0"-238"-15,0 0 10 16,0 0 5-16,0 0-42 16,0 0-40-16,0 0-14 15,-2 23-23-15,2 4 4 16,0 5-5-16,0 12 1 0,0 5 3 16,0 2-4-16,0-1-2 15,2-3 1-15,2-6-27 16,1-12-75-16,-4-7-111 15,-1-9-366-15,0-9-752 0</inkml:trace>
  <inkml:trace contextRef="#ctx0" brushRef="#br0" timeOffset="362914.1816">24647 7965 1950 0,'0'0'479'16,"0"0"-344"-16,0 0 35 0,88 16-62 15,-41-13-86-15,16-3-22 16,-14 0-212-16,-9 0-579 0</inkml:trace>
  <inkml:trace contextRef="#ctx0" brushRef="#br0" timeOffset="363274.8603">25057 8015 1896 0,'0'0'596'0,"0"0"-463"15,0 0 6-15,0 0-72 16,98-3-67-16,-65-7-46 15,0 0-154-15,-5-3-107 16,-6 3-90-16,-8-3 146 16,-9 3 84-16,-5 4 167 15,-10 1 80-15,-13 2 121 16,-10 3 104-16,-5 0-37 16,-5 0-53-16,2 14-25 15,0 3-69-15,5 4-43 16,9 3-38-16,10 0-11 0,9 1-16 15,8-2-13 1,3-5 0-16,19-5-32 0,7-3-59 16,5-6-133-1,11-4-138-15,-8-4-258 0,-5-6-312 0</inkml:trace>
  <inkml:trace contextRef="#ctx0" brushRef="#br0" timeOffset="363634.9482">25297 7992 1420 0,'0'0'880'16,"0"0"-703"-16,0 0 37 0,0 0-50 15,0 0-71 1,0 0-62-16,0 0-25 0,49 33-6 16,-47-13-2-16,-2-1 1 15,0 5-8-15,0-3 3 16,0-3 0-16,0-5-21 15,0-3 18-15,0-4 8 16,0-5 0-16,0-1-11 16,-2 0 11-16,-1-7 1 15,3-7 11-15,0-7-5 16,9-6-5-16,12-4 7 16,4-4-7-16,4 1 0 15,-4 4 5-15,-2 8-4 16,-9 8 19-16,-3 7-20 15,-7 5-1-15,1 2-2 0,-2 0-40 16,3 9-61-16,-3 9-126 16,0-2-401-16,1-1-701 0</inkml:trace>
  <inkml:trace contextRef="#ctx0" brushRef="#br0" timeOffset="364888.2228">25864 7995 1538 0,'0'0'358'0,"0"0"-96"15,0 0-3-15,0 0-58 16,0 0-62-16,0 0-65 16,0 0-36-16,-5-20-28 15,-9 10-10-15,-3 4 0 16,-2 3-1-16,-2 3 0 15,1 0 0-15,0 0 0 16,4 9-1-16,5 4 1 16,8 1 1-16,3-2 1 0,14 3 6 15,14-2 1-15,10 0-6 16,4-4-2-16,0 6 0 16,-4-3 1-16,-6 4-1 15,-11-4 0-15,-9 0 0 16,-9 0 0-16,-3-5-3 15,-6 0-3-15,-14 0 6 16,-2-5-6-16,-1-2-4 16,-5 0-84-16,6-9-198 15,4-2-462-15</inkml:trace>
  <inkml:trace contextRef="#ctx0" brushRef="#br0" timeOffset="365338.6847">26053 7689 1824 0,'0'0'631'0,"0"0"-461"16,0 0 19-16,0 0-33 16,0 0-55-16,0 0-60 15,0 0-14-15,11 112 10 16,-1-56-23-16,1 3-13 16,1 0-1-16,2-5-36 15,-1-6-59-15,-2-7-15 16,-5-9-5-16,-3-8-173 15,-3-14-617-15</inkml:trace>
  <inkml:trace contextRef="#ctx0" brushRef="#br0" timeOffset="365645.6786">26047 7969 1857 0,'0'0'619'15,"0"0"-543"-15,0 0 42 16,0 0 49-16,0 0-58 16,108-13-70-16,-74 10-29 15,-1-1-10-15,-5 1 0 16,-8 3-1-16,-7 0-5 16,-6 0 0-16,-4 0-5 0,-1 6 4 15,-2 7 7-15,1 6 13 16,1 5 15-16,3 0 5 15,2 4-9-15,3-3-17 16,4-3-7-16,1-8-10 16,0-4-60-16,13-10-38 15,-3 0-152-15,-1-6-581 0</inkml:trace>
  <inkml:trace contextRef="#ctx0" brushRef="#br0" timeOffset="365820.0355">26468 7883 2239 0,'0'0'517'15,"0"0"-406"-15,0 0 16 16,0 0-44-16,0 0-69 16,0 0-14-16,0 0-66 15,7-13-115-15,-4 13-732 0</inkml:trace>
  <inkml:trace contextRef="#ctx0" brushRef="#br0" timeOffset="366151.3304">26740 7959 2138 0,'0'0'497'16,"0"0"-405"-16,0 0 32 16,0 0-67-1,0 0-45-15,-96-7-6 0,53 7 7 16,0 0 16-16,5 13-16 15,9 7-2-15,6 7-4 0,14 0-5 16,9 1 10-16,6-1-11 16,27-6-1-16,37-9-55 15,-6-4-148-15,-3-8-691 0</inkml:trace>
  <inkml:trace contextRef="#ctx0" brushRef="#br0" timeOffset="366531.4519">27127 7922 1768 0,'0'0'369'0,"0"0"-128"15,0 0 42-15,-80-13-76 16,50 13-101-16,5 0-49 16,5 15-21-16,7 0-9 15,10 4-9-15,3 5 0 16,10 5-3-16,13 0-8 15,5 1-7-15,-1-5-11 16,-6-2 4-16,-12-10-16 16,-9-4-25-16,-11-6-10 0,-23-3-18 15,-34-4-103 1,7-9-407-16,5-2-920 0</inkml:trace>
  <inkml:trace contextRef="#ctx0" brushRef="#br0" timeOffset="367195.3776">28178 7764 618 0,'0'0'1222'15,"0"0"-1026"-15,0 0 8 16,0 0 33-16,0 0-32 0,-97-13-57 15,54 43-20-15,-1 13-32 16,4 7-54-16,3 2-12 16,8 3-20-16,5-4-9 15,5-3-1-15,7-8 0 16,2-13-39-16,5-4-23 16,2-13-58-16,3-10-201 15,0 0-366-15,0-14-760 0</inkml:trace>
  <inkml:trace contextRef="#ctx0" brushRef="#br0" timeOffset="367411.0843">27812 7786 1925 0,'0'0'750'0,"0"0"-664"15,0 0-16-15,0 0 41 16,0 0-39-16,0 0-35 15,0 0 24-15,51 107-29 16,-23-64-23-16,1 3-9 16,-2-3-19-16,-2-7-56 15,-4-3-46-15,-6-6-89 16,-6-8-289-16,-3-6-577 0</inkml:trace>
  <inkml:trace contextRef="#ctx0" brushRef="#br0" timeOffset="367615.0126">28336 7989 2074 0,'0'0'660'0,"0"0"-596"15,0 0-31-15,0 0 34 16,0 0-34-16,102 0-32 15,-50 0-1-15,13 0-82 16,-9-7-243-16,-14-1-1123 0</inkml:trace>
  <inkml:trace contextRef="#ctx0" brushRef="#br0" timeOffset="367973.9507">28791 7959 2133 0,'0'0'665'16,"0"0"-587"-16,0 0 23 15,0 0 17-15,0 0-59 16,0 0-52-16,0 0-7 16,25 33 2-16,-19-7-2 15,3 3 0-15,-1-1-1 16,1-3-11-16,-3-7 1 15,-3-7-5-15,-2-5-2 0,-1-5 17 16,0-1 1-16,0-5 6 16,0-12 0-16,6-7-5 15,7-6 0-15,4-5 7 16,7-2-7-16,0 2-1 16,-2 6 0-16,-2 7-15 15,-6 9 4-15,-5 6-54 16,-4 7-58-16,-4 4-168 15,1 13-412-15,-2 0 41 0</inkml:trace>
  <inkml:trace contextRef="#ctx0" brushRef="#br0" timeOffset="368401.8916">29291 7963 2104 0,'0'0'327'0,"0"0"-162"16,0 0-6-16,0 0-72 15,0 0-26-15,-90-23-21 16,62 23-17-16,0 9-11 16,5 6-11-16,5 3 0 15,6 2-1-15,7-3-6 16,5-1-6-16,0-4-14 0,11-5-10 15,9-7-16 1,7 0-37-16,1 0-34 0,0-14 1 16,-1-4 64-1,-1-3 54-15,-8-5 4 0,-1 5 49 16,-6 2 34-16,-2 4 30 16,-5 4 13-16,-1 8-28 15,-3 3-54-15,0 0-29 16,0 0-15-16,0 9 0 15,0 8 0-15,2 5 1 16,-1 3-1-16,4 0 0 16,1-4-40-16,1-4-72 15,4-5-126-15,-2-6-126 16,-2-6-371-16</inkml:trace>
  <inkml:trace contextRef="#ctx0" brushRef="#br0" timeOffset="368829.7631">29579 7915 1876 0,'0'0'286'16,"0"0"-202"-16,0 0 43 16,0 0-33-16,0 0-42 15,-59 83-24-15,55-66-7 16,4-1-11-16,0-5 1 15,0-2-10-15,7-3 11 16,4-5-1-16,0-1-10 0,5 0-1 16,-1-4-24-1,6-8-24-15,1-8 15 0,-1 0 23 16,3-1 10-16,-2-2 11 16,-5 4 59-16,-5 6 82 15,-6 3 4-15,-3 7-35 16,-2 2-38-16,-1 1-30 15,0 0-25-15,0 0-16 16,2 10-12-16,-1 11-1 16,4 11 0-16,5 14 1 15,2 18 0-15,4-2 0 16,-2 8 0-16,-5-1 0 16,-9-13-1-16,0-3-15 15,-30-13-43-15,-57-14-21 0,4-13-49 16,-7-11-569-16</inkml:trace>
  <inkml:trace contextRef="#ctx0" brushRef="#br0" timeOffset="370413.4501">24142 8365 1543 0,'0'0'929'15,"0"0"-792"-15,0 0-98 16,0 0-2-16,0 0 35 16,-94-3-32-16,81 9-21 15,4 7-10-15,3 6 20 16,4 8 18-16,2 4-12 16,0 8-4-16,12 1-7 15,8 2-7-15,5-5-8 16,0 0-9-16,-2-8 0 15,-4-5 0-15,-7-5-15 0,-3-6 0 16,-9-6-3 0,0-1 3-16,-13-6-9 0,-13 0-29 15,-2 0-28-15,-6-4-143 16,7-7-243-16,10-3-348 0</inkml:trace>
  <inkml:trace contextRef="#ctx0" brushRef="#br0" timeOffset="370617.8262">24033 8560 2031 0,'0'0'365'0,"0"0"-235"15,0 0 27-15,0 0-65 16,0 0-64-16,106-10-28 15,-59 10-22-15,11 0-132 16,-12 0-159-16,-12 1-506 0</inkml:trace>
  <inkml:trace contextRef="#ctx0" brushRef="#br0" timeOffset="370865.3139">24465 8338 1862 0,'0'0'605'0,"0"0"-457"15,0 0 54 1,0 0-73-16,0 0-69 0,0 0 4 16,0 0-1-16,-17 107-23 15,21-65-25-15,9-3-15 16,3-5-9-16,-3-4-68 15,4-4-68-15,-2 1-159 16,-4-7-466-16,-1-8-506 0</inkml:trace>
  <inkml:trace contextRef="#ctx0" brushRef="#br0" timeOffset="371262.0144">24651 8543 2145 0,'0'0'288'0,"0"0"-199"16,0 0 4-16,0 0-12 15,0 0-48-15,0 0-22 16,0 0-11-16,6 39 8 16,-3-19-7-16,0 0 0 15,3-3-1-15,0-3 0 16,0-6-31-16,3-6-39 15,-2-2-28-15,1 0-42 16,-1-7-50-16,2-9 27 0,2-5 88 16,-5-2 75-1,5-2 3-15,-2 1 92 0,-1 4 19 16,-2 6 26 0,0 5 19-16,-6 5-52 0,1 4-56 15,-1 0-29-15,2 7-16 16,-2 10 5-16,1 3 35 15,1 3-22-15,-1 0-15 16,2-1-9-16,3-5-32 16,13-4-143-16,-2-6-408 15,2-7-1155-15</inkml:trace>
  <inkml:trace contextRef="#ctx0" brushRef="#br0" timeOffset="371569.4845">25069 8522 1345 0,'0'0'948'15,"0"0"-853"-15,0 0-50 16,0 0 62-16,-91 11-33 16,76 3-47-16,4 3-17 15,11 1 19-15,0 2-15 16,11-2-14-16,14-2 0 15,8-1-35-15,9-8-22 16,1-5-54-16,0-2-87 16,-4-7-188-16,-6-13-236 0,-11-3 217 15,-11-4 254-15,-11 1 151 16,-2 3 251-16,-20 6 28 16,-5 7-86-16,-7 9-133 15,5 1-60-15,10 0-590 0</inkml:trace>
  <inkml:trace contextRef="#ctx0" brushRef="#br0" timeOffset="371953.7351">25230 8488 2031 0,'0'0'542'0,"0"0"-457"0,0 0 40 15,0 0-34-15,0 0-43 16,0 0-15-16,0 0-21 16,77 55-11-16,-65-31 5 15,-3 1-5-15,0-1-1 16,-3 0-1-16,0-4-11 16,-3-8-12-16,0-2-3 15,-1-4-10-15,-2-6 11 16,0 0 19-16,0-6-1 15,5-7-1-15,4-11-1 16,7-1 4-16,4-5 6 16,6 0 8-16,0-3-2 15,-3 9-5-15,-4 4-1 16,-2 8 0-16,-7 6 0 0,-2 6-45 16,-1 0-76-16,0 6 5 15,-4 20-4-15,-1-6-431 16,-2 0-771-16</inkml:trace>
  <inkml:trace contextRef="#ctx0" brushRef="#br0" timeOffset="373117.798">25724 8550 1874 0,'0'0'395'15,"0"0"-175"-15,0 0-55 16,0 0-80-16,0 0-18 15,0 0-15-15,0 0-32 16,70 26-14-16,-49-23-6 16,-1-1-13-16,-3-2-19 15,-2 0-1-15,-5 0-1 16,2-6 16-16,-6-4 9 16,0-1 9-16,-3-1 15 0,-3 0 21 15,0-1 19-15,0 3 0 16,-1 0-16-16,-10 3 0 15,-5 2-4-15,-5 1-20 16,-9 4-8-16,-7 0-7 16,-2 14 1-16,0 7 6 15,8 3-6-15,7 3 7 16,13 2 4-16,10-3-12 16,1-5-5-16,20-1-23 15,9-11-7-15,9-2-2 16,3-7-16-16,3 0-21 15,-1-14-47-15,-3-6 18 0,-2-3 66 16,-3-6-5 0,-5-1-4-16,-3-2 34 0,-6 7 12 15,-8 6 37-15,-4 6 42 16,-7 6 37-16,-2 1-33 16,0 6-27-16,-2-3-40 15,-11 3-15-15,-1 0 5 16,-3 0 9-16,3 6-2 15,1 6-2-15,4 2-5 16,7 3-5-16,2 0 5 16,5 3-6-16,15-1-6 15,7-1-3-15,3 0-12 16,-1-4 0-16,-4-1 13 16,-6-3 7-16,-10-3 1 15,-6-5-11-15,-3 4-2 0,-1-1 7 16,-16-1 4-16,-7-1-5 15,-2 3-65-15,-10-4-141 16,6-1-494-16,9-1-902 0</inkml:trace>
  <inkml:trace contextRef="#ctx0" brushRef="#br0" timeOffset="373935.6666">26306 8570 1733 0,'0'0'289'0,"0"0"-141"16,0 0 14-16,0 0-76 15,83 2-60-15,-56 0-26 16,-2-1-25-16,-1-1-37 15,-1 0-25-15,-6 0 41 16,-6 0 46-16,-5-5 21 16,-6-4 24-16,0 1 0 15,-9-1-24-15,-13 2 7 16,-10 1 16-16,-4 2 10 16,-3 4 21-16,-1 0 7 15,8 3-4-15,3 9-20 0,10 2-22 16,2 1-5-16,11 3 5 15,6-1-20-15,0 3-16 16,13-3-11-16,9-4-32 16,5-4-38-16,1-2-17 15,0-7-67-15,0 0-179 16,-1-1-236-16,0-10 66 16,-1-6 145-16,-1-4 229 15,0-5 140-15,-1 4 302 16,-4 2 65-16,-6 3 135 15,-4 10 49-15,-6 3-263 16,-2 2-73-16,-1 2-78 0,-1 0-47 16,0 0-48-16,0 0-42 15,3 3 0-15,-2 12-1 16,2 0 1-16,2 4 0 16,-2 1 0-16,0 0 0 15,-2-3-1-15,1-1-31 16,-2-7-8-16,0-4 5 15,0-3-12-15,0-2-4 16,0 0-13-16,0 0-5 16,4-2 39-16,8-8-29 15,5-4-8-15,5-3 43 16,5-3 16-16,0-1 8 16,-5 1 1-16,-2 5 43 15,-10 5 61-15,-4 4 15 16,-5 3-52-16,1 3-43 0,-2 0-17 15,0 0-1-15,0 6-7 16,0 8-2-16,0 6 2 16,0 3 0-16,0 3 0 15,0 1 0-15,3-5 1 16,0 0-1-16,-2-10-70 16,2-9-112-16,0-3-118 15,0 0-417-15</inkml:trace>
  <inkml:trace contextRef="#ctx0" brushRef="#br0" timeOffset="374214.4207">27096 8290 1901 0,'0'0'643'0,"0"0"-565"16,0 0 55-16,0 0 31 15,0 0-47-15,0 0-48 16,0 0-33-16,11 13-18 16,-4 5-17-16,-1 10 1 15,-3 8-1-15,-2 7 0 16,-1 6 0-16,3 4-1 16,2-2-14-16,3-2-16 15,2-7-34-15,-1-10-65 0,-2-7-148 16,-2-9-289-1,-2-10-352-15</inkml:trace>
  <inkml:trace contextRef="#ctx0" brushRef="#br0" timeOffset="374418.2925">26995 8483 745 0,'0'0'1795'16,"0"0"-1534"-16,0 0-140 0,110 4-6 15,-49 2-115 1,26-2-19-16,-15 2-235 0,-16-6-1158 0</inkml:trace>
  <inkml:trace contextRef="#ctx0" brushRef="#br0" timeOffset="377246.1111">26270 8296 122 0,'0'0'215'0,"0"0"-84"15,0 0-46-15,0 0 673 16,0 0-528-16,0 0-86 16,0 0-43-16,0-7-74 15,0 4-17-15,0 2-10 16,1 1-14-16,-1 0 12 15,2 0 2-15,-2 0 15 0,0 0 33 16,0 0 58-16,0 0 38 16,0 0-16-16,0 0-47 15,0 0-36-15,0 0-14 16,-3-2 16-16,-2-1 16 16,-2-1-8-16,-4 2-27 15,1-2-10-15,-5 3 0 16,2 1-13-16,-4 0-5 15,7 16 0-15,5 7-1 16,14 20-10-16,17-5-145 16,8-8-539-16</inkml:trace>
  <inkml:trace contextRef="#ctx0" brushRef="#br0" timeOffset="401306.6272">27864 13808 377 0,'0'0'207'0,"0"0"134"16,0 0-228-16,0 0-77 15,0 0-4-15,-17-13 10 16,17 13-23-16,0 0-11 16,0-3 0-16,-2 0 15 15,-1 2 38-15,0-2 60 16,-4-3 3-16,-3-1-25 16,-4 0-22-16,-5 1-38 15,-3-1-20-15,-3 1-17 0,-3-1-2 16,1-2-5-16,2 2-10 15,-1-3-5-15,7 0-2 16,-2 3-20-16,0-3-6 16,2 0 13-16,-4 0 22 15,0-3 12-15,-6 0-1 16,-4 0 2-16,-4 0-1 16,-5-4 0-16,-4 3-21 15,-2 2-3-15,2-4 24 16,4 5 0-16,6-3 1 15,6 5 1-15,8 2 21 16,8 1-9-16,6 2-2 16,3 1-3-16,5 0 0 0,0 2-2 15,-1-5-5-15,-4 2 6 16,-4-4-7-16,-7-2 0 16,-5 0-1-16,-3-1 1 15,-3 1 0-15,0 0 1 16,5 4-1-16,6 2 0 15,5 4 17-15,7-3 31 16,4 3-47-16,0 0 30 16,0 0-24-16,4 0 6 15,3 0-5-15,1 0 9 16,-3 0 15-16,-4 0-10 16,-1 0-22-16,0 0-76 0,-6 0-287 0</inkml:trace>
  <inkml:trace contextRef="#ctx0" brushRef="#br0" timeOffset="402005.3762">27450 13376 1512 0,'0'0'246'0,"0"0"-120"0,0 0 33 16,0 0-28-16,0 0-67 15,0 0-60-15,0 0-4 16,0-7 0-16,-3 17 20 16,-2 0 15-16,1 3 4 15,1 0 13-15,1 4 23 16,2 1-20-16,0-3-22 15,0-1-12-15,0-4-14 16,0-2-6-16,0-4 0 16,0-1-1-16,0-3 8 15,0 0-1-15,0 0 11 0,0-6 18 16,0-8-5 0,0-5-16-16,0-7-8 0,6 2-7 15,5 5-4-15,2 2 3 16,2 7 1-16,6 7-17 15,7 3-52-15,4 3-25 16,-1 17-20-16,-4 9-83 16,-11 3-334-16,-8-10-740 0</inkml:trace>
  <inkml:trace contextRef="#ctx0" brushRef="#br0" timeOffset="403348.8675">27927 13880 378 0,'0'0'179'0,"0"0"-39"0,0 0 35 15,0 0 11-15,0 0-44 16,0 0-15-16,0 0 21 15,0 0 1-15,0 0-11 16,0 0-47-16,-7 0-56 16,-11 0-14-16,-3 0-13 15,-6 0-8-15,0 0-15 16,-1 0-39-16,-1 0-39 16,3 0-19-16,2 0-9 15,2 0-1-15,0 0 40 16,2 0 37-16,-1-2 29 0,-2-5 15 15,-4 1-6 1,-2 2 7-16,-7-3 13 0,-7-1 0 16,-1 3-12-16,-3-2 0 15,3 5 0-15,5-4 7 16,6 2-8-16,8 1 0 16,5 0 0-16,3 2 0 15,7-2 2-15,-1 0 5 16,0 3-4-16,-2-4 7 15,-4 1-9-15,-8-1-1 16,-7 1-36-16,-11-3-41 16,-5 2 28-16,-3-3 34 15,0 1 14-15,8-1-1 16,7 5 2-16,9-2 0 16,10 0 29-16,8 1 16 0,4 3-12 15,2 0-7 1,0-2 29-16,-4 0-10 0,-7 0-27 15,-7-1-17-15,-7-1-1 16,-8 0-31-16,-3-1-26 16,0 1 28-16,5-3 29 15,4 1 9-15,6 2 4 16,7 1 6-16,6 0 47 16,2 0-13-16,-1 3-29 15,2 0-11-15,-2 0-5 16,-5 0-7-16,-5-4 0 15,-9-2-1-15,-10 2-1 16,-4-3 1-16,-2-1 9 0,3 1 58 16,8 0 29-1,9 0 6-15,8 4 7 0,7 0-38 16,7 2-20-16,3 1 38 16,0 0-37-16,4 0-26 15,5 0-26-15,-3 0-3 16,-3 0-124-16,-3 0-86 15,-2 0-274-15,-7 0-643 0</inkml:trace>
  <inkml:trace contextRef="#ctx0" brushRef="#br0" timeOffset="403935.8173">26674 13462 133 0,'0'0'1141'16,"0"0"-917"-16,0 0-137 15,0 0 8-15,0 0 11 16,0 0-75-16,0 0-12 16,0 15 36-16,0-1 23 15,-4 3 10-15,-3 3-29 16,0-3-31-16,-2-1-21 16,2-2 0-16,1-2-7 15,1-4 0-15,2-3 6 0,2-2-4 16,1-3 11-16,0 0 27 15,0 0 29-15,10-13-18 16,11-6-32-16,5-1 6 16,3-3-8-16,1 3-16 15,-3 3-1-15,-3 10 0 16,-5 7-40-16,-5 0-126 16,-1 24-98-16,-1 2-85 15,-4-2-226-15</inkml:trace>
  <inkml:trace contextRef="#ctx0" brushRef="#br0" timeOffset="404380.0272">27720 13990 175 0,'0'0'138'16,"0"0"-138"-16,0 0-238 0</inkml:trace>
  <inkml:trace contextRef="#ctx0" brushRef="#br0" timeOffset="405016.6198">27720 13990 388 0,'109'-26'383'16,"-108"23"-139"-16,1 2-62 15,-1-2 59-15,-1 0-32 16,0 3-41-16,0 0-47 16,0 0-15-16,0 0-27 15,0 0-10-15,0 0-5 16,0 0-26-16,0 0-17 16,0 0-21-16,-7 0-27 15,-14 0 15-15,-9 0 2 16,-10 6-24-16,-9-2-8 0,-8 0 6 15,-4-4 8 1,-5 0 0-16,-1 0-12 0,0 0 18 16,0 0 16-16,7 0 5 15,0 0-1-15,3 0 0 16,1 0-8-16,-2 0-33 16,-2 0 26-16,-3 0 9 15,1 2 8-15,-4-2 0 16,2 0 1-16,-2 0 0 15,2 0 0-15,1 0 0 16,4 0-1-16,-1 0 1 16,3 0-1-16,5 0 0 0,6 0 0 15,7 0 0 1,8 0 0-16,1 0 2 0,0-2-1 16,-3 2-1-16,-4 0-55 15,-5 0-9-15,-4 0-15 16,1 0 2-16,-2 0 27 15,2 0 36-15,0 0 14 16,5 0 0-16,4-4 1 16,6 4 6-16,3-3 16 15,8 2 16-15,2 1 11 16,1-3-3-16,-1 3-30 16,-6-3-17-16,-7 3-84 15,-8 0-119-15,-3 0-100 16,-9 0 102-16,4 0 135 15,9 0 66-15,7 0 91 0,15 0 76 16,14-1-49-16,1 1-117 16,40-6-1-16,0 4-176 15,-1-3-394-15</inkml:trace>
  <inkml:trace contextRef="#ctx0" brushRef="#br0" timeOffset="405573.3008">25892 13769 580 0,'0'0'537'16,"0"0"-332"-16,0 0-5 0,0 0 33 16,0 0-5-16,0 0-71 15,0 0-59-15,-24 33-26 16,24-16-35-16,8 0-12 16,5-2-13-16,-2-2 3 15,-4-3-2-15,-2-6-5 16,-4-2-8-16,-1 2 1 15,0-4 15-15,0 0 30 16,0 0 21-16,0-10-15 16,0-3-27-16,0-7-8 15,6-2 17-15,14-5-10 16,8 0-17-16,8 1-7 16,4 6-42-16,-1 10-50 0,-5 10-131 15,-10 7-282-15,-12 7-122 16</inkml:trace>
  <inkml:trace contextRef="#ctx0" brushRef="#br0" timeOffset="421731.2715">28752 13230 332 0,'0'0'179'0,"0"0"-179"0,0 0-268 16,0 0 103-16,0 0 129 15,-12 0 19-15,12 0 17 16,0 0 148-16,2-2 105 16,7 1 63-16,-2-5-35 15,-1 3-107-15,-3 1 14 16,-3 0-58-16,0 2-58 16,0-3-8-16,0 0-34 15,-7 2-17-15,-5-2-3 16,3 0 7-16,1 0 14 15,4 3 13-15,2 0 28 16,1-1 8-16,1 1-24 16,0 0-30-16,0-3-14 0,-2 3-2 15,-3 0-3-15,-4 0-7 16,-4 0-9-16,-4 0 9 16,-1 4 0-16,-2 2 0 15,4 1 1-15,6 0 0 16,2-2 7-16,3 0-1 15,4-3-1-15,1 2-5 16,0 2 9-16,0-3-9 16,0 4 1-16,0-3-2 15,0 4 0-15,1 0-1 16,7 2-6-16,3-3-11 16,0 0-8-16,0-1-3 0,-2-3 17 15,1 1 11-15,-4-2 1 16,2-2-1-1,-2 0 1-15,0 0 2 0,2 0 6 16,0-2-2-16,1-5 3 16,0 0-3-16,-3-3 13 15,0 1 1-15,-2 3 14 16,-2-5 24-16,-2 4 1 16,0 0 1-16,-6 1-30 15,-12 2-18-15,-3 1-11 16,-4 3 12-16,-5 0-13 15,-15 20-14-15,8 0-252 16,4 0-784-16</inkml:trace>
  <inkml:trace contextRef="#ctx0" brushRef="#br0" timeOffset="434157.3913">29191 12653 423 0,'0'0'325'0,"0"0"-161"16,0 0-41-16,0 0-25 15,0 0-38-15,0 0-39 16,-28-1-3-16,28 8 8 16,0 0-4-16,0-1 43 0,1-2 36 15,1-1-21-15,-1-3-29 16,-1 4-16-16,0-2-3 16,-14 6 47-16,-5 0 4 15,-3-1-48-15,-1 6-20 16,3-2-14-16,0-1 1 15,5 0 5-15,-1 3 6 16,2 0 8-16,-2 3-4 16,1-2-5-16,-3 5-3 15,0-5-8-15,-3 3 0 16,1-2 5-16,-3-1-6 16,-1-1 1-16,0 3 1 15,4-2-2-15,0-1 0 0,2-2 0 16,3 1 0-1,2-1 0-15,4 1 0 0,-2-1 0 16,3-5 0-16,-1 4 0 16,-2 0 1-16,-1-1-1 15,-1 2 0-15,-5 1 0 16,-2 1-1-16,0-2-39 16,-1 2-19-16,3 0 19 15,1-3 28-15,8 0 2 16,3-4 10-16,1 1 0 15,3 0 16-15,1-1 18 16,-2-2-14-16,-2 2-1 16,-1-2-10-16,-2 2 0 15,-3 0-9-15,0 1-61 16,1-3-40-16,-1-1 2 0,5 1 29 16,3-4 45-16,2 0 24 15,1 0 1-15,0 0 10 16,0 0 37-16,0 0 24 15,0 0-16-15,0 0-20 16,0 0-23-16,0 0-12 16,0 0-11-16,0 0-37 15,1 0 13-15,4 0 33 16,3-4 2-16,5-6-12 16,2-3 7-16,1-4 5 0,1 4 1 15,-4 0-1 1,-3 0 2-16,-2 6 8 15,-2-1-9-15,-3 3 1 16,0-1 12-16,0 2-5 16,1-3-3-16,2 1 4 0,3-1 21 15,1-3 1 1,1 3-10-16,1-2 12 0,-3 3 37 16,-3 2 3-16,-2-2-33 15,-2 2-21-15,-2 1-11 16,0-1-8-16,0 4 6 15,0-3-6-15,0 0 0 16,0 3 8-16,0 0 1 16,0 0 11-16,0-3 4 15,5 3 0-15,2-1 15 0,2-1-9 16,0-2 5 0,-2 0 16-16,0 1-30 0,-4 0-10 15,-1 0-4 1,-1 3-7-16,-1 0 7 0,0 0-8 15,0 0-1-15,0 0 0 16,0 0 0-16,0 0 1 16,0 0 1-16,0 0-1 15,0 0 10-15,0 0 7 16,0 0-5-16,0 0-3 16,-6 3-9-16,-8 4 0 15,-6 3 16-15,-8 6 4 16,-5-2-3-16,-1 1-3 15,4-1 8-15,9 2 9 16,8-5-7-16,11 2-9 0,4-3 6 16,39 6 12-16,33 1 1 15,20-4-34-15,-11-3-112 16,-20-4-658-16</inkml:trace>
  <inkml:trace contextRef="#ctx0" brushRef="#br1" timeOffset="503968.6778">12756 17006 801 0,'0'0'932'0,"0"0"-729"16,0 0-1-16,0 0 30 15,0 0-82-15,0 0-77 16,0 0-30-16,10-19-26 0,7 7 1 15,2-3 4 1,0 2-3-16,1 2 5 0,-8 1-10 16,-2 3-13-16,-3 5 8 15,0-4-3-15,-4 6-6 16,3-2 0-16,4 2-1 16,-1 0-5-16,9 0 6 15,0 0 0 1,5 8 8-16,6-2 2 0,1 7 0 15,-2-2-4-15,-1 8-5 16,-6 2 0-16,-3 5-1 16,-6 10 0-16,-4 3 0 15,-5 5 0-15,-3 9 0 16,0-1 1-16,-1-2 0 0,-2 0 0 16,-1-5 0-16,1-5 0 15,3-7 0-15,0-3 1 16,0-7-1-16,3-7 1 15,1-3-1-15,-1-6 0 16,0-4-1-16,0-2-1 16,-2-1-5-16,3 0-4 15,2-7-15-15,-3-5-1 16,0-2 19-16,-3-3-4 16,0-2-4-16,0 1 6 15,0-1 8-15,0 0-1 16,0 0 2-16,0 1 0 15,-6 1 0-15,3 3 0 16,-5 1 1-16,2 1 17 0,-1 2-6 16,4 0-3-16,-3 2-1 15,3 3 8-15,0 1 2 16,-3 1-6-16,-5-1-11 16,2 4 1-16,-1 0-1 15,-6 0 5-15,-3 0-5 16,2 0 5-16,-7 4 5 15,6 6 8-15,-5 0-2 16,6 3 1-16,-1 1 5 16,3 3-5-16,3 2-10 15,3 7 5-15,-4-1 10 16,-3 4-2-16,2 0-11 0,-1-1-8 16,-3-1-1-16,3-6 1 15,-1-2-2-15,3-8-24 16,10-11-67-1,3 0-143-15,0 0-605 0</inkml:trace>
  <inkml:trace contextRef="#ctx0" brushRef="#br1" timeOffset="504996.0884">13387 17478 1629 0,'0'0'483'16,"0"0"-337"-16,0 0 65 16,0 0-40-16,0 0-91 15,0 0-44-15,0 0-9 16,0 7-17-16,0 6 10 15,0 4 17-15,-8 3-7 16,2 3 4-16,0-3-8 0,2 3-8 16,-2-4-8-1,3 1-2-15,-4-7-8 16,4-3 0-16,3-6 0 0,0-1-12 16,0-3-6-16,0 0-3 15,6-7 6-15,7-13 3 16,0-3-1-16,4-6 4 15,-2 2 3-15,-2 0 0 16,-2 7 6-16,-5 8 0 16,-3 2 7-16,1 5 10 15,-1 5 6-15,-3 0 1 16,3 0-1-16,3 0-7 16,3 0-5-16,6 0-10 15,-3 0 6-15,1 5-5 16,-3 5-1-16,-3 0 1 0,-4 4-2 15,-3 4 1-15,0-1-1 16,-13 3-1-16,-1-3-11 16,2-5-3-16,0-2 1 15,3-3-2-15,7-4-1 16,2-3 1-16,0-3-2 16,20-14 2-16,2-8 7 15,8-4 8-15,-1 0 0 16,-4 4 0-16,-8 2 0 15,-4 10 1-15,-7 9 1 16,-6 0 5-16,0 4 3 16,0 0-2-16,0 0-6 0,0 0-1 15,0 4 1-15,4 6 8 16,-4 5 0-16,0 3 3 16,0-2 0-16,0 4-3 15,0 0-8-15,-4 0-1 16,-5-3-6-16,-4-2-30 15,5-4-42-15,2-3-50 16,6-8-156-16,0 0-353 16,0-2-775-16</inkml:trace>
  <inkml:trace contextRef="#ctx0" brushRef="#br1" timeOffset="505245.1311">13805 17441 2022 0,'0'0'611'16,"0"0"-517"-16,0 0 59 15,0 0-31-15,0 0-84 16,0 0-37-16,0 0 6 16,3 38 0-16,-3-12-5 15,0-2-1-15,-3 1-1 16,-3-2 1-16,3-7-1 15,-4-1-58-15,3-7-66 16,0-8-154-16,1 0-493 16,0 0-832-16</inkml:trace>
  <inkml:trace contextRef="#ctx0" brushRef="#br1" timeOffset="505402.2633">13872 17352 441 0,'0'0'1682'0,"0"0"-1517"16,0 0-131-16,0 0-34 15,0 0-53-15,0 0-491 16,0 0-803-16</inkml:trace>
  <inkml:trace contextRef="#ctx0" brushRef="#br1" timeOffset="505860.2351">14067 17429 1279 0,'0'0'318'16,"0"0"-209"-16,0 0 166 15,0 0-59-15,0 0-77 16,0 0-38-16,24 83-21 16,-21-68-37-16,-3-2-28 15,0-2 3-15,0-1 1 0,-3-4-6 16,-1-5-12 0,4-1 0-16,0 0-1 0,0-7-21 15,7-10-26-15,9-5 19 16,7-5 10-16,2 0 2 15,-2 4 9-15,-1 2-4 16,-4 6 4-16,-6 5 7 16,-3 4 0-16,-2 6 6 15,-6 0 22-15,1 0 9 16,-2 11 11-16,0 9 11 16,0 4 20-16,-5 6-6 15,-2 0 5-15,3-1-2 16,-2-2-50-16,3-4-26 0,-3-6-2 15,6-10-105 1,0-5-366-16,3-2-581 0</inkml:trace>
  <inkml:trace contextRef="#ctx0" brushRef="#br1" timeOffset="506200.7256">14918 17310 1280 0,'0'0'800'0,"0"0"-678"16,0 0 128-16,0 0-20 16,0 0-123-16,94-13-65 15,-60 6-20-15,-6 0-13 16,5-3-9-16,-8 4 0 16,1-2-50-16,-2 3-91 15,-5-6-88-15,-10 6-327 16,-2 1-244-16</inkml:trace>
  <inkml:trace contextRef="#ctx0" brushRef="#br1" timeOffset="506434.3336">14937 17177 1903 0,'0'0'295'0,"0"0"-69"15,0 0 27-15,0 0-140 16,0 0-81-16,105-22-32 16,-59 5-61-16,-8 4-224 15,-6 1-666-15</inkml:trace>
  <inkml:trace contextRef="#ctx0" brushRef="#br1" timeOffset="513392.6757">16016 16463 666 0,'0'0'628'0,"0"0"-499"15,0 0 422-15,0 0-355 16,0 0-26-16,0 0-2 15,-14-22-6-15,12 22-44 0,2 0-19 16,0 0-41 0,0 0-4-16,0 0-8 0,3 0-19 15,7 7-14-15,-4 6-1 16,3 9-12-16,-2 9 8 16,-3 9-8-16,-1 8 1 15,-3 5 0-15,2 4-1 16,-2-7-6-16,1 0 4 15,2-5-7-15,-1-8 8 16,-1-5-1-16,-1-10-7 16,0-3-6-16,0-6 8 15,0-7-3-15,0-6 4 16,0 0 6-16,2 0 8 0,3-13-8 16,2-4-20-1,2-10 5-15,0-4 1 0,2 0-1 16,2-1 2-16,-1-1 1 15,1 4 4-15,0 7 8 16,1 0-1-16,-2 5 1 16,0 1 0-16,3 6 2 15,-3 3 4-15,1 3 0 16,0-2 7-16,1 6-11 16,-5 0-1-16,-2 0 0 15,-1 10-1-15,0 6 0 16,-3 8 7-16,-3 5 2 15,0 1-8-15,0 3 1 16,0-4-2-16,0-2 0 16,0-4-43-16,0-7-81 0,8-5-188 15,4-11-598-15</inkml:trace>
  <inkml:trace contextRef="#ctx0" brushRef="#br1" timeOffset="513759.9828">16620 16672 1716 0,'0'0'559'16,"0"0"-343"-16,0 0-6 16,0 0-97-16,0 0-65 15,0 0-25-15,0 0-4 16,-91 7 6-16,55 9-2 16,-1 8-7-16,4 2 7 15,5 7 2-15,8 0-4 16,8-4-8-16,12 0-7 15,9-1-4-15,21-7 10 16,12-3-12-16,10-11-5 16,12-7-89-16,-11 0-137 15,-11 0-661-15</inkml:trace>
  <inkml:trace contextRef="#ctx0" brushRef="#br1" timeOffset="514284.4797">17097 17188 995 0,'0'0'513'16,"0"0"-312"-16,0 0 104 15,0 0-30-15,0 0-105 0,0 0-30 16,0 0-22 0,-147 20-23-16,36-8-30 0,-47 5-27 15,-34-7-17-15,-5-3-13 16,12-5-7-16,29-2 0 15,42 0-1-15,33 2-9 16,35 1 2-16,19-1 6 16,9 2-11-16,8-1-30 15,10 3-65-15,29-6-84 16,17 1-167-16,1-1-726 0</inkml:trace>
  <inkml:trace contextRef="#ctx0" brushRef="#br1" timeOffset="515517.844">16136 17658 846 0,'0'0'534'0,"0"0"-326"16,0 0 87-16,0 0 20 15,0 0-82-15,0 0-85 16,0 0-52-16,-4-3-50 15,5 8-15-15,7-2 14 16,7-1 15-16,0 3-25 16,4-5-21-16,4 3-7 15,-3-3-7-15,3 0 0 16,-4 0-17-16,1-8-8 16,-4-2 1-16,-3 0 9 0,0-2 8 15,-6-1 6-15,-1 1 1 16,-3 0 0-16,-3 3 1 15,0 0 27-15,-9 5-19 16,-14-3-8-16,-6 4 0 16,-7 3 6-16,-7 0 7 15,-5 3 2-15,2 9-3 16,1 5 4-16,6 2 8 16,6 3 5-16,11 5 0 15,5 1-9-15,14 3-6 16,3 2-5-16,20 1-8 15,13-5 4-15,8 0-6 16,9-12-34-16,5-5-26 16,-4-4-52-16,4-8-194 15,-9 0-510-15,-13-8-818 0</inkml:trace>
  <inkml:trace contextRef="#ctx0" brushRef="#br1" timeOffset="515951.9287">16591 17462 1602 0,'0'0'472'0,"0"0"-360"16,0 0 118-1,0 0-16-15,0 0-38 0,0 0-71 16,0 0-53-16,26 16-28 15,-7 1 35-15,13 7 3 16,-1 4-18-16,3 4-26 16,-2 2-11-16,-9-2-7 15,0 6 1-15,-11-8-1 16,1 3-1-16,-5-9 0 16,-2-4-5-16,0-5 6 15,-3-8-1-15,-3-4 1 16,4-3 2-16,-3-4 11 15,5-16 4-15,3-11-16 16,5-10 7-16,2-23-8 16,2 2 0-16,-1-4 0 0,-3 4 0 15,-5 19-1 1,-1 3-5-16,-3 17-5 0,-5 16-26 16,0 7-53-16,0 13-55 15,-13 35 9-15,3-3-166 16,-3-3-786-16</inkml:trace>
  <inkml:trace contextRef="#ctx0" brushRef="#br1" timeOffset="532854.7719">19070 12622 778 0,'0'0'131'0,"0"0"-69"0,0 0 344 16,0 0-265-16,0 0-75 16,-9-89-6-16,12 64 31 15,6 1 27-15,1-3-20 16,-3 2 40-16,-1 5-25 16,1 2-2-16,-7 6-10 15,0 5-45-15,0 0 1 16,0 7-13-16,0-3-24 15,0 3-13-15,0 0-6 16,3 0-1-16,4 13-1 16,-1 3-5-16,6 5 5 15,9 5 1-15,2 4 0 0,9 0-1 16,4-3-20 0,4-2-45-16,3-1-11 0,-6-8 5 15,-2-4 36-15,-10-8 15 16,-5-1 14-16,-6-3 7 15,-5 0 10-15,-2-12 26 16,0-5 28-16,-4-4 10 16,-3-1-13-16,3-4-17 15,-2-6-12-15,2 1-4 16,-1 1-15-16,-1 1 1 16,-1 5 4-16,0 7 1 15,0 7-12-15,0 5-7 16,0 1-6-16,0 4-76 15,-10 12-161-15,-4 5-273 16,4 4-181-16</inkml:trace>
  <inkml:trace contextRef="#ctx0" brushRef="#br1" timeOffset="533268.1292">19816 12432 1568 0,'0'0'310'0,"0"0"-231"16,0 0 63-16,0 0 57 16,0 0-77-16,0 0-84 0,0 0-23 15,-81 3 3-15,68 19 37 16,1 3-22-16,2 0-17 15,7-4-8-15,3-3-2 16,0-7-6-16,2-1-1 16,12-10-27-16,5 0-15 15,4 0 4-15,-3-14-3 16,6-3-1-16,-7-5 3 16,1 2 28-16,-7 3 12 15,-6 4 36-15,-4 6 30 16,-3 7-2-16,0 0-13 15,0 7-11-15,-7 11 36 0,-6 4-6 16,5 4-24-16,6 4-28 16,15 7-18-16,12-5-138 15,8-9-694-15</inkml:trace>
  <inkml:trace contextRef="#ctx0" brushRef="#br1" timeOffset="536510.5283">19274 13072 859 0,'0'0'120'16,"0"0"252"-16,0 0-57 15,0 0-88-15,0 0-6 16,0 0 14-16,0 0-78 16,17 75-58-16,-7-45-14 15,-1 1-11-15,3 1-13 16,3 1-29-16,-3-6-22 15,1 0-10-15,-3-8-10 16,0 1-78-16,-3-3-73 16,-7 2-77-16,0-3-296 15,-4-6-268-15</inkml:trace>
  <inkml:trace contextRef="#ctx0" brushRef="#br1" timeOffset="536755.6912">19238 13068 1487 0,'0'0'333'0,"0"0"-130"0,0 0 20 15,0 0-30 1,0 0-70-16,0 0-49 0,81 7-27 15,-37 0-41-15,6-1-6 16,10-2-114 0,-11-4-216-16,-18 0-660 0</inkml:trace>
  <inkml:trace contextRef="#ctx0" brushRef="#br1" timeOffset="536953.0401">19395 13223 2011 0,'0'0'308'16,"0"0"-231"-16,0 0-52 0,0 0-20 15,0 0-5 1,0 0-203-16,0 0-425 0</inkml:trace>
  <inkml:trace contextRef="#ctx0" brushRef="#br1" timeOffset="537139.5864">19507 13262 1160 0,'0'0'268'16,"0"0"-268"-1,0 0-127-15,0 0-158 0</inkml:trace>
  <inkml:trace contextRef="#ctx0" brushRef="#br1" timeOffset="537547.673">19538 13309 1829 0,'0'0'349'16,"0"0"-243"-16,0 0-14 0,0 0-30 15,0 0-62 1,81 0-70-16,-35 0-206 0,-7 0-243 16,-8 0-203-16</inkml:trace>
  <inkml:trace contextRef="#ctx0" brushRef="#br1" timeOffset="538018.0739">19814 13307 1322 0,'0'0'373'0,"0"0"-244"15,0 0 13-15,0 0 54 16,0 0-79-16,0 0-117 15,110 0-63-15,-68-4-100 16,1-6-30-16,-8 0 31 16,-9-3 6-16,-10 3 156 15,-12 3 2-15,-4-1 113 16,-10 3-10-16,-20 5 28 0,-6 0 60 16,-10 0-10-16,-1 10-41 15,1 4-14-15,7 5-21 16,10 1-16-16,12 0-31 15,13 0-26-15,4-1-20 16,31-2 1-16,27-6-9 16,33-5-6-16,26-6-64 15,-20 0-173-15,-21-6-762 0</inkml:trace>
  <inkml:trace contextRef="#ctx0" brushRef="#br1" timeOffset="539641.1379">16969 18552 1470 0,'0'0'318'0,"0"0"-318"16,0 0-92-16,0 0 65 16,0 0 27-16,0 0 40 0,45-86-29 15,-21 61-10 1,-7 5 39-16,-2-2 69 0,-4 3 41 16,-8 1-3-16,-3-2-45 15,0 1-40-15,-17 0-21 16,-2-4-12-16,0 3-16 15,-5 0-7-15,6 3-5 16,-3 2 0-16,8 2 0 16,1 3 0-16,6 0 0 15,2 5 8-15,3 2 12 16,1 0-9-16,0 3-5 16,-2 0-7-16,1 0-1 0,-2 0-9 15,-3 11 9-15,0 0 0 16,-1 7 1-16,-2-6-1 15,2 0-15-15,-1-3-20 16,3-3 5-16,4-5 20 16,-1-1 11-16,2 0 0 15,0-1 0-15,0-12-5 16,0-3-10-16,0-4 14 16,8-4 1-16,4 1 12 15,0 4 4-15,0 1 13 16,2 8 48-16,5 5 3 15,1 5-7-15,9 0 3 16,7 4-7-16,3 15-32 0,2 0-27 16,9 2-10-1,-9-4-105-15,-13-6-581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18:28.58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21213 3074 411 0,'0'0'0'15,"0"0"0"-15,0 0 456 16,0 0-116-16,0 0-177 15,0 0-78-15,-7 0 15 16,1 0 25-16,-1 0 8 16,-2 0-31-16,-8 2-22 0,-1 3-34 15,-6 1-9-15,-4 3-27 16,-3-1-8-16,-5 1-1 16,-5-1-1-16,-5 1-12 15,-3-2-2-15,1-1 12 16,-2-1 1-16,0-3 1 15,1 3 0 1,3-2-1-16,0 0 1 0,1-1 0 16,0 3 0-16,0-3-18 15,-1 1-12-15,0 2-22 16,-5 1-27-16,-4-1-28 16,-1 1-11-16,0 2 3 15,-2 1 67-15,1 0 32 16,4 1 15-16,1-2 0 0,4 1 1 15,2-3 6-15,1-1 12 16,-1-2 11-16,1 1 4 16,3-4-15-16,-7 0-17 15,0 0-1-15,1 0-21 16,-9 0-31-16,-1 0-70 16,-3-2-3-16,-5-3 77 15,-1 1 44-15,-5 1 4 16,-2 0 33-16,-1 0 12 15,-3 1-6-15,7-3-8 16,-4 3-8-16,10-3 21 16,-3 1-2-16,7 1-16 15,2 1-9-15,-3-1-9 16,3 3 0-16,-2-1 1 16,0 1-7-16,-4 0-2 0,0 0-8 15,-3 0-13-15,0 0-70 16,-8 0-34-16,3 2 30 15,0-2-8-15,-2 0 77 16,5 0 26-16,2 0 16 16,2-1 11-16,2-3 30 15,1-2-36-15,-1 1-2 16,-4 0 16-16,0 3-35 16,-4 2-9-16,-8 0 8 15,4 0 0-15,-2 0-13 16,4 0 14-16,5 0 10 15,-5 0 4-15,6 0-13 16,0 0 64-16,5 0 41 0,5-6-68 16,4-1-19-16,-6-2 55 15,0-1-51-15,-5 0-23 16,-20 0-26-16,-15 5 24 16,3 1 1-16,12 2-28 15,13 2 29-15,20 0 50 16,-6 0-21-16,0 0-28 15,13 0 12-15,8 2-13 16,11-1-55-16,22-1-162 16,4 0 29-16,0-5-740 0</inkml:trace>
  <inkml:trace contextRef="#ctx0" brushRef="#br0" timeOffset="9035.5695">26574 2468 312 0,'0'0'228'0,"0"0"-65"16,0 0 21-16,0 0-50 15,-89-10-36-15,51 7 2 16,-9 0 2-16,-4-1-4 0,-8 0-43 15,-2-1-28-15,0 3-13 16,0-3-12-16,3 3 8 16,3-2-10-16,0-1 6 15,2 0-5-15,-1 1 1 16,-1-4 4-16,-3 3 1 16,-17-4 13-16,-17 1-11 15,-21-2-7-15,-8 0-1 16,3 0 6-16,7 1-6 15,13-2-1-15,16 3 0 16,16-1 0-16,16 4 1 16,5-2-1-16,-6 2 1 15,-5-3 0-15,-10 1 0 16,2 1-1-16,-5 2-36 16,-11 2-65-16,-18 2 5 0,-12 0 19 15,12 0 19-15,20 0 35 16,23 0 21-16,13 4-5 15,-3-2 6-15,-4 2 1 16,-2 1-1-16,4-1-15 16,5 0 1-16,3 0 2 15,-1 2-39-15,-2 0-58 16,-24 2-18-16,8-2-139 16</inkml:trace>
  <inkml:trace contextRef="#ctx0" brushRef="#br0" timeOffset="10333.6727">22843 2428 413 0,'0'0'241'15,"0"0"-139"-15,0 0-57 16,0 0-39-16,0 0-5 16,0 0 21-16,-32 77-6 0,15-52-8 15,-3 4-2-15,5 0 32 16,5 0 17-16,-1 2 24 15,8-4-15-15,3 3 12 16,0 1 14-16,0 2 17 16,2 3-25-16,1 4-13 15,-3-1-42-15,0 1 3 16,-2-2 33-16,-7-2-37 16,0-3-16-16,1-2-9 15,2-3 0-15,-2 1 0 16,3-4 0-16,1-1-1 15,1-3 0-15,0 0 0 0,3-1 0 16,0 1 10-16,0-1 19 16,0 0-17-16,0 0-12 15,0-3-28-15,0-1 10 16,0-2 8-16,0-3-73 16,0-3-42-16,0-3 61 15,3-3 48-15,4-2 16 16,3 0 47-16,1 0 2 15,6 0 12-15,7-6-17 16,2-3-37-16,10 1 8 16,5-1-7-16,3 1-7 15,3 1 0-15,2 0 0 16,-4 2 11-16,1 1-12 16,-6 3 1-16,-2 1 0 15,-3 0-1-15,4 0 1 0,3 0-1 16,5 0 1-16,9 0-1 15,21 0 0-15,23-4 0 16,23-6-10-16,4-2 2 16,-10-4-8-16,-26 4 15 15,-26 5 1-15,-16 2-2 16,-4 2-21-16,5 0-54 16,7 0 42-16,4 3 21 15,-6 0 8-15,1 0 6 16,-1 0 8-16,3 1 8 15,4 4 23-15,15-1 27 16,18-1-44-16,17 0-1 16,4-3-2-16,-20 0-6 0,-24 0-4 15,-25 0-9 1,-3 3-11-16,6 1-14 0,7 2-2 16,7 2-4-16,-1 4-2 15,-1 1 11-15,4 1 3 16,4 2 9-16,3-2-6 15,0 2-18-15,1-3-31 16,-3-2-6-16,-2-2 12 16,-5-3 17-16,-6-5-38 15,-6-1 35-15,-8 0 45 16,-6 0 77-16,-3-6-22 16,-4 3 3-16,3 1 30 0,0 2-53 15,5 0-22-15,3 0-11 16,3 5 32-1,-3 3-34-15,-5-3 0 0,-6 0 3 16,-7-4-2-16,-8-1 46 16,-8 0 14-16,-7 0 17 15,-1-3 14-15,0-7 13 16,-1-5-61-16,-10-2-17 16,-2-3-19-16,-2 0 13 15,2 1 2-15,4-1 2 16,4-1 8-16,5-2-3 15,0-2-14-15,15-3 6 16,5-5 5-16,2-2 2 0,-2-2 18 16,-3 0-7-16,-5 0 21 15,-4-6 13-15,-8-13-42 16,0-19-15-16,-21-18-17 16,-8 4-40-16,1 17-7 15,6 23-39-15,7 4-72 16,3 7-146-16,6 5-368 0</inkml:trace>
  <inkml:trace contextRef="#ctx0" brushRef="#br0" timeOffset="11218.0118">31240 3123 1311 0,'0'0'594'16,"0"0"-520"-16,0 0-72 16,126 0 35-16,-23 0 84 15,31-2-17-15,13-2-32 16,-13 1-38-16,-18 3-26 16,-34 0-8-16,-18 0 0 15,-17 0-20-15,-4 0-41 16,-1 0-35-16,0 5-131 15,-5 0-130-15,-21-1-197 0</inkml:trace>
  <inkml:trace contextRef="#ctx0" brushRef="#br0" timeOffset="11458.4057">31454 3206 912 0,'0'0'1083'0,"0"0"-971"16,0 0-66-16,103 3-46 16,9 0 109-16,50 4-10 0,23-1-67 15,-4 7-32-15,-24-2-74 16,-59-1-259-16,-31-3-735 0</inkml:trace>
  <inkml:trace contextRef="#ctx0" brushRef="#br0" timeOffset="16123.337">23355 3050 1359 0,'0'0'249'16,"0"0"-166"-16,0 0 51 15,0 0 96-15,0 0-67 16,0 0-84-16,7-12-48 15,-7 12-31-15,-3 0 11 16,-1 7-1-16,-2 10 63 16,1 4-12-16,3 9-27 15,2 5-16-15,0 7-2 16,10 7-6-16,4 6-8 16,3-1-1-16,1-1 7 0,-6-1-8 15,-6-9 1 1,-5-3-1-16,-1-8-6 0,0-4-36 15,-4-5-97-15,-4-6-129 16,5-5-98-16,2-7-233 16,1-5-479-16</inkml:trace>
  <inkml:trace contextRef="#ctx0" brushRef="#br0" timeOffset="16490.7858">23615 3161 924 0,'0'0'340'16,"0"0"-242"-16,0 0 42 15,0 0 33-15,0 0 37 16,0 0-46-16,0 0-49 15,-35-67 36-15,35 66-76 16,-4 1-4-16,4 0-19 16,0 0-22-16,0 8-30 15,-2 14 0-15,-3 11 52 16,-1 12 0-16,-3 8-27 16,0 4-13-16,-1-2-10 15,-1-4-2-15,2-5 0 0,1-6 0 16,2-6-18-16,3-3-30 15,1-3-53-15,2 4-171 16,3-5-235-16,6-11-87 0</inkml:trace>
  <inkml:trace contextRef="#ctx0" brushRef="#br0" timeOffset="16879.8419">23580 3564 720 0,'0'0'840'16,"0"0"-750"-16,0 0-11 15,0 0 44-15,0 0-15 16,0 0-43-16,0 0-65 0,0-39-25 16,0 39-11-16,-6 11 36 15,-3 6 34-15,1 5 22 16,1 4 5-16,0 1-35 15,4 0-5-15,1-2-11 16,1-3-9-16,1-2 8 16,0-3-8-16,0-3 0 15,-3-4-1-15,-1-2-5 16,0-3 5-16,-2-4 24 16,-3-1 41-16,0 0-13 15,-3 0 14-15,-4-14 14 0,-2-6-8 16,-6-6-40-1,-3-4-17-15,2 2-10 0,4 3-5 16,6 7-12-16,10 16-32 16,4 2-145-16,1 0-489 0</inkml:trace>
  <inkml:trace contextRef="#ctx0" brushRef="#br0" timeOffset="18156.9773">22988 4030 487 0,'0'0'1385'15,"0"0"-1169"-15,0 0-157 16,0 0-43-16,0 0-15 16,0 0-1-16,0 0 1 0,-22 28 8 15,11-7 29 1,2 3 3-16,1 0-18 0,7 1 6 16,1-4-7-16,0-1-4 15,0-4-2-15,9-2-14 16,0-5-2-16,2-4 6 15,-2-3 3-15,2-2 14 16,2 0-4-16,1-7-6 16,4-9-2-16,-3-5-10 15,2-1 13-15,-1-5-3 16,0 4 13-16,-3-1 32 16,1 6 5-16,-8 4-3 15,0 4 5-15,-5 5-7 16,-1 5-31-16,0 0-25 15,0 0-15-15,0 15 0 0,0 3 15 16,0 3 0-16,0 3 1 16,0-2-1-16,12-3-9 15,5-3 0-15,3-5-3 16,1-4-5-16,0-7 16 16,0 0 1-16,0-5 6 15,-6-10 3-15,-2-4-9 16,-1-4 7-16,-4-2-7 15,-7 3 1-15,-1 4 1 16,0 2-1-16,0 6-1 16,-3 4-1-16,-1 5-21 15,2 1-117-15,2 7-158 16,0 5-328-16,0 2-377 0</inkml:trace>
  <inkml:trace contextRef="#ctx0" brushRef="#br0" timeOffset="18623.3377">23468 4052 1881 0,'0'0'323'0,"0"0"-243"15,0 0-2-15,0 0 21 16,0 0-36-16,0 0-63 15,0 0-3-15,-3-7-15 16,-9 20 18-16,-1 4 1 0,-3 0 0 16,2 2 13-16,3-4-14 15,7 0-1-15,0-2-1 16,4 0 2-16,0-3 5 16,8-2-5-16,9-4-1 15,3-4-16-15,3 0 0 16,-1-5-34-16,2-10-8 15,-5-4 10-15,-2-2 21 16,-5-1 28-16,-6 2 15 16,-3 4 26-16,-3 5 39 15,0 3 15-15,0 6-29 16,0 0-13-16,0 2-26 16,0 0-27-16,0 0-1 0,0 9 1 15,0 6 12-15,0 2-1 16,0 3-11-16,0 0-11 15,1-3-42-15,4 0-97 16,7-2-94-16,-3-6-296 16,0-3-131-16</inkml:trace>
  <inkml:trace contextRef="#ctx0" brushRef="#br0" timeOffset="18984.0226">23766 4060 1932 0,'0'0'465'16,"0"0"-399"-16,0 0-23 15,0 0-14-15,0 0-13 0,0 0-5 16,0 0-11-16,-30 67 0 16,30-46-1-16,0-3 1 15,0-3 8-15,3-5-2 16,0-3 0-16,2-5-6 15,-2-2 0-15,1 0 9 16,3 0 43-16,3-11-30 16,2-5-20-16,1-5 7 15,1-5 3-15,-4-1-4 16,3 0-8-16,-5 5 11 16,-2 4 10-16,-2 6-2 15,-4 5-11-15,0 5-1 0,0 0-7 16,0 2-30-16,5 0-104 15,2 7-170-15,2 4-371 16,0-1-214-16</inkml:trace>
  <inkml:trace contextRef="#ctx0" brushRef="#br0" timeOffset="19373.725">24014 4074 1744 0,'0'0'383'16,"0"0"-314"-16,0 0-68 0,0 0 43 15,0 0 15 1,0 0-25-16,109 10-24 0,-78-10-10 16,-4 0-14-16,-3 0-20 15,-3-7-6-15,-11-2 12 16,-2 1 3-16,-7 0 25 15,-1-2 51-15,0 2-29 16,-12 1 3-16,-7 3-1 16,-5 2 28-16,0 2 3 15,-4 0-12-15,-2 3-12 16,1 8 2-16,6 6 7 16,3-1 18-16,11 3-31 15,8 1-15-15,1 0-5 16,16-1-7-16,12-5-71 15,10-5-38-15,2-4-53 0,2-5-152 16,15 0-242-16,-13-13 40 16,-5-2-230-16</inkml:trace>
  <inkml:trace contextRef="#ctx0" brushRef="#br0" timeOffset="19569.5378">24481 4014 649 0,'0'0'834'0,"0"0"-338"15,0 0-218-15,0 0-84 16,0 0-56-16,0 0-51 15,0 0-46-15,-35-15-18 16,29 29-2-16,1 4 1 0,5 3 0 16,0 4-7-16,21 0-13 15,1-1 13 1,5 0 9-16,-5-5-17 0,-6-4 4 16,-12-4-11-1,-37-6-53-15,-16 0-199 0,-13-5-623 0</inkml:trace>
  <inkml:trace contextRef="#ctx0" brushRef="#br0" timeOffset="30282.9533">2245 3059 884 0,'0'0'559'16,"0"0"-433"-16,0 0-48 16,0 0 16-16,0 0 3 15,0 0-39-15,-3-3-39 16,3 3-18-16,0 0 6 16,0 0 17-16,0 0-7 15,0 0-1-15,0 0 11 16,0 0 18-16,15 0 30 15,15 0 33-15,25 0-18 16,24 0-41-16,2-3-22 16,-7 2-17-16,-4-1-4 15,-16 2-6-15,7 0 1 16,6 0-1-16,-7 2 0 0,-2 7-1 16,-7-1 1-16,-2 3-1 15,-4-1 1-15,-2-1 1 16,-1-4 0-16,1-2 5 15,-4-3 3-15,3 0 6 16,-3-1 18-16,2-9 7 16,-6 1-25-16,-10-1-14 15,-4 3-1-15,-21 7-68 16,-6 0-225-16,-16 0-666 0</inkml:trace>
  <inkml:trace contextRef="#ctx0" brushRef="#br0" timeOffset="46778.9141">25382 15133 628 0,'0'0'400'0,"0"0"-247"16,85 6-28-16,-48-1-18 16,-1 1-43-16,0 1-31 15,0 2-33-15,-2 1-41 0,0 3-5 16,2 4-7-16,2-2 6 16,5 2 47-16,3 3 29 15,6-3 20-15,2 3 26 16,0-3-19-16,-2 0 9 15,-2-2 8-15,-5-1-31 16,-4 2-16-16,-3-3-17 16,-2 1-8-16,-1-2-1 15,-1 6-1-15,3-2 1 16,6 1-1-16,2 6 1 16,6-1 1-16,1 1 11 15,6 4 8-15,2 0 15 16,1 2 58-16,-3-2 8 0,-1 3-63 15,-6-3-21-15,-3-1-16 16,-4 3 4-16,1-3-4 16,4 4-1-16,1 3 1 15,8 0-1-15,3 4 1 16,8 0 21-16,3 5 35 16,2-3-13-16,0 4-17 15,-4-6-15-15,-4-4-5 16,-3 0-6-16,-4-4 0 15,-1 5 0-15,2-5 6 16,1 2-6-16,2 3 5 16,-2 1 4-16,2 0-4 15,-2 2 2-15,0-1-7 0,-1 4 17 16,-2-3-17-16,-5-1 8 16,-4-3-9-16,-4-1 0 15,-1-1 1-15,1 2-1 16,-1-4 1-16,1 4-1 15,0-3 1-15,-2-4 0 16,2 1-1-16,-5-4 0 16,1 1-9-16,-2-2-23 15,-2 1-19-15,-5 1 4 16,-2-5 19-16,-4 4 16 16,1-3 6-16,-2 1 5 15,0 0 1-15,2 3 0 0,1-4 0 16,-1 3 0-16,0-2 0 15,-3 1 0 1,0-2 0-16,-2 0 0 0,1 0 0 16,-2-4 0-16,1 4 0 15,0 0 1-15,1 0-1 16,2 2 8-16,1-1 8 16,0 0-1-16,1 1-8 15,-2-2-6-15,0-3 0 16,-2-2 5-16,-2-3-5 15,-4 0-1-15,-2-4 0 16,-5 0 1-16,-1-1 1 16,0-5-1-16,-2 3 7 0,1 0-8 15,2-3-1 1,-1 4 1-16,0-4-6 0,-1 1-1 16,2 1 1-16,-4-4 6 15,0 0 0-15,-1 0 1 16,-2 0 6-16,1-6-7 15,-4-5-1-15,0 1-4 16,0-2 5-16,0-1 5 16,0 1-5-16,-6 2-6 15,2 2 6-15,-2 1-1 16,-1 0 0-16,1-3 1 16,-1 1 14-16,1-4 19 15,2-1 17-15,1 2 5 16,0-6-2-16,0-2-5 15,0 1-20-15,0-4-21 0,-1 6-5 16,2 1 25 0,1 8 7-16,1 6-9 15,0-2-15-15,0 4-9 0,0 0 0 16,0 0-1-16,-2 0 0 16,2 0-1-16,0 0 0 15,0 0 1-15,0 0-1 16,0 0-7-16,0 0-12 15,0 0 4-15,0 4 16 16,0 5 3-16,0 1-3 16,3 1 0-16,0 2 1 15,1 0-1-15,-1-3-9 16,0 0-4-16,0 2 5 0,0-4 2 16,2 2 5-1,-1-1 0-15,1 1-5 0,2 0-18 16,-1 0 16-16,-1 0 7 15,-1-1-6-15,1 1-1 16,-4 2 2-16,2-3 5 16,0 1 0-16,0 0 0 15,0-2 1-15,0 1-1 16,0 0 1-16,0-5-1 16,1 1-16-16,-2-2 17 15,1 1 11-15,-3-1-10 16,0-3 6-16,0 0 5 15,0 3-3-15,-2 2 6 16,-11-3 24-16,-8 5-1 0,-6-3-2 16,-2 2-14-16,-6-2-17 15,-16-3-5-15,5 1-208 16,6-2-769-16</inkml:trace>
  <inkml:trace contextRef="#ctx0" brushRef="#br0" timeOffset="48581.9396">25489 14311 332 0,'0'0'255'0,"0"0"-54"15,0 0-29-15,120-87-72 16,-72 54 12-16,5 1 19 15,5-5-73-15,0-5-12 16,-2 1 17-16,-1-4-18 16,-6 1 0-16,-5 2-13 15,-7 2-10-15,0 1-15 16,-1 2 2-16,3-3-8 0,4-3 1 16,6-2 9-16,5-6 25 15,5-4 36-15,3-6-15 16,2-4-25-16,-5-5-19 15,-2 2-3-15,-10 2-1 16,-9-4 17-16,-5 7-2 16,-4-3-15-16,-3 3-9 15,3 3 7-15,2-2 1 16,5 2-7-16,4 1-1 16,3 3-2-16,-1 2-7 15,-2 6 8-15,-7 2 0 16,-8 7 0-16,-6-6 1 0,-6 0 0 15,-6-3 12-15,-2-4 2 16,-1-3-3-16,1-2-10 16,1 4 0-16,4 1 0 15,-1 2 0-15,3 10 6 16,-2 1-1-16,0 11-6 16,-4 3 1-16,-3 8-1 15,-3 1 0-15,0 6 22 16,0 1 4-16,0 1-17 15,0-2 1-15,0 1 10 16,0-1 20-16,0-4-12 16,0-2-9-16,0 6-5 15,0-4-5-15,0 8-2 16,0-1-7-16,0 7-1 16,-8 0-10-16,-4 0 0 0,-3 0 11 15,-3 0-6-15,-1 7 5 16,0-1 0-16,4-2 1 15,0 2 0-15,7-5 1 16,2 2-2-16,5-3 2 16,-1 0 0-1,2 0 0-15,0 0 0 0,0 0 8 16,0 0-8-16,0 0 0 16,0 0-1-16,0 0 0 15,0 0 6-15,5 0 5 16,7 0 48-16,6-10-41 0,2-1 1 15,6-4-13 1,-2-2 2-16,0 0 24 0,-5 1-18 16,-4 6 23-16,-5 1 1 15,-4 4 1-15,-1 2-18 16,-2 3-14-16,4 0-7 16,5 4-10-16,8 16 9 15,5 10-24-15,18 29-219 16,-6-4-350-16,-2-5-648 0</inkml:trace>
  <inkml:trace contextRef="#ctx0" brushRef="#br0" timeOffset="56186.6585">17330 14674 1594 0,'0'0'483'0,"0"0"-365"15,0 0 24-15,0 0 24 16,0 0-31-16,0 0-54 16,3-24-35-16,-3 24-22 15,-3 0-8-15,-7 0-1 16,-5 0-14-16,-6 0 0 16,-7 0 0-16,-11 1 7 15,-6 12-8-15,-7 0 10 16,-7 7 7-16,3-1 1 15,4 5 7-15,8 2-4 16,14 1-21-16,15 5-8 16,10-1 7-16,5 6 1 0,16 1 1 15,14-1 8-15,9-7-9 16,4-4 0-16,5-9-13 16,1-7-7-16,-1-7-3 15,-2-3 3-15,-1-7 10 16,-5-13 1-16,-5-9 1 15,-3-4 7-15,-5-7 1 16,-11-6 1-16,-1-1 0 16,-7 1 5-16,-8 3-4 15,-4 7-1-15,-15 6 12 16,-9 10-12-16,-3 10-1 16,-1 10-27-16,-8 19-104 0,9 12-171 15,7-2-418-15</inkml:trace>
  <inkml:trace contextRef="#ctx0" brushRef="#br0" timeOffset="56906.7748">18649 14711 781 0,'0'0'494'0,"0"0"-272"16,0 0 102-16,0 0-14 15,0 0-86-15,0 0-85 16,0 0-53-16,-11-14-22 16,-1 14-41-16,-5 0 1 15,-13 7-11-15,-1 7 8 16,-8 5 0-16,0 7-3 15,0 4 10-15,5 3 2 16,10 4-11-16,6-2-19 16,15 3 1-16,3-9-1 15,27-3 6-15,28-6 5 0,29-10 4 16,21-10-8-16,11-7 2 16,-21-13-9-16,-25-4-9 15,-28-1-4-15,-6-5-1 16,1-6 8-16,-5-7 6 15,-6-4 0-15,-16 1 0 16,-10 4 4-16,-23 5 20 16,-22 7-9-16,-10 7-10 15,-10 10-5-15,-17 13-64 16,17 10-209-16,13 7-894 0</inkml:trace>
  <inkml:trace contextRef="#ctx0" brushRef="#br0" timeOffset="58395.9039">17433 14879 454 0,'0'0'572'0,"0"0"-334"0,0 0-6 16,0 0-34-16,0 0-35 15,0 0-37-15,0 0-28 16,0 0-39-16,0 0-29 16,0-3-11-16,0 3 0 15,3-3 12-15,9 1-9 16,3 0 14-16,5-1 1 15,9 0-12-15,7 2 22 16,9-2-14-16,7 0 0 16,3-1-17-16,1 0-8 15,-1 2-8-15,-3-2 1 16,-10-2 0-16,-4 2 0 16,-7 1 1-16,-2 0-2 0,-7-1 1 15,4 1 0-15,-3 0-1 16,6 2 1-16,-3-1 0 15,3-4-1-15,1 4 0 16,-6-1 0-16,0-2 0 16,-2 1 0-16,-1 0 0 15,-9 2 0-15,-2 1 0 16,-1-2 1-16,-5 0 1 16,-4-1 5-16,0 4-7 15,0-6-11-15,0 2 11 16,0 1 12-16,-1 0-10 15,-5-3 10-15,2 2 6 16,1 0-8-16,-2 1-3 16,2 0-1-16,-1-1-5 15,1-1-1-15,-3 0-1 0,-1 2 0 16,0 0 0 0,1-1-17-16,-3-1-1 0,1 2 11 15,-1-1 7-15,3 1 2 16,-2 3 7-16,4-3 1 15,2 2 25-15,2 1 12 16,0 0-1-16,0 0-25 16,2 0-20-16,6 0 0 15,5 0 1-15,-3 7-1 16,3 5-7-16,3 3-1 0,0 0 1 16,0 2-2-1,7-4-5-15,0 4-1 0,6-5-7 16,-6-2 12-16,-4-3 9 15,-6 3 0-15,-12-3-9 16,-1 0-11-16,-23 6 5 16,-36 4 15-16,-41 8-52 15,8-1-423-15,5-4-448 0</inkml:trace>
  <inkml:trace contextRef="#ctx0" brushRef="#br0" timeOffset="62651.54">19214 14691 1084 0,'0'0'213'0,"0"0"-139"16,0 0 14-16,0 0 43 0,0 0-62 16,0 0 65-16,0 0 58 15,45-3 22-15,-16-1-29 16,2-3-39-16,3-4-24 16,5-1-30-16,0-2-28 15,3-6-25-15,4-5-15 16,5-5-12-16,5-6-3 15,7-7 0-15,3-7-8 16,-1-10 0-16,10-12 0 16,5-17-1-16,-7 10 1 15,-7 3 5-15,3 3-5 16,7-6 7-16,25-20-7 0,14-10 0 16,-10 6-1-1,-25 24 12-15,-32 26-12 0,-15 10 0 16,-9 6-8-16,-7 2 7 15,-2-6-7-15,2 2 8 16,-11 6 0-16,-6 10-7 16,0 3-20-16,0 6-34 15,-9 14-96-15,-8 0-179 16,4 4-643-16</inkml:trace>
  <inkml:trace contextRef="#ctx0" brushRef="#br0" timeOffset="63627.7358">19222 14970 438 0,'0'0'332'0,"0"0"-181"15,0 0-19-15,0 0-8 16,0 0 72-16,0 0 6 16,0 0 19-16,82 34-2 15,-57-22-28-15,11 0-27 16,27 4-54-16,31 8-51 15,34 8-20-15,20 5-24 16,2 8-14-16,-2 5 0 16,-14 2 0-16,-2 15 0 15,-8 2 0-15,-30-6 26 0,-23-10 6 16,-23-10-14-16,-12 0 11 16,4 4-6-16,-4 8-18 15,5 4-5-15,-2-5 1 16,4-5 5-16,4-2-7 15,2-11 0-15,-1-6-2 16,-7-10-20-16,-12-17-96 16,-14-3-226-16,-14-10-755 0</inkml:trace>
  <inkml:trace contextRef="#ctx0" brushRef="#br0" timeOffset="66310.2399">20327 15726 426 0,'0'0'549'0,"0"0"-293"16,0 0-21-16,0 0-15 16,0 0 2-16,0 0-45 15,0 0-76-15,-7 0-51 16,7 0-30-16,0 0-14 0,-2 0-5 15,2 0-1-15,-3 0 0 16,2 0 1-16,-3 0 0 16,1 0 0-16,3 0 0 15,0 0-1-15,0 0-9 16,0 0-21-16,0 2-29 16,-3 1-82-16,-5-3-112 15,2 0-301-15</inkml:trace>
  <inkml:trace contextRef="#ctx0" brushRef="#br0" timeOffset="69913.0971">20369 15675 434 0,'0'0'342'0,"0"0"72"15,0 0-133-15,0 0-20 16,0 0 21-16,0 0-51 16,0 0-41-16,-13-20-54 15,10 17-27-15,0 0-18 16,3 3-21-16,0 0-25 16,-7 0-24-16,-1 3-15 15,-7 14-6-15,-11 8 26 16,-6 5-4-16,-14 7-13 15,-2 2-8-15,-1-2 0 16,0-2-1-16,7-3 0 0,6-7-22 16,9-5-10-1,10-4-27-15,9-6-86 0,8-3-129 16,0-5-351-16,7-2-261 16</inkml:trace>
  <inkml:trace contextRef="#ctx0" brushRef="#br0" timeOffset="70159.2047">20111 15687 2087 0,'0'0'298'15,"0"0"-201"-15,0 0 13 16,0 0 48-16,0 0-82 0,0 0-66 15,0 0 20-15,11 64 6 16,-11-22-15-16,0 2-14 16,-3-2-7-16,3-2-5 15,0-4-50-15,0 4-111 16,0-10-220-16,0-11-662 0</inkml:trace>
  <inkml:trace contextRef="#ctx0" brushRef="#br0" timeOffset="70378.4787">20318 15929 1936 0,'0'0'339'15,"0"0"-252"-15,0 0 38 16,0 0 56-16,0 0-88 15,0 0-62 1,105 9-22-16,-69-2-9 0,7 0-140 16,-10-4-565-16,-12 0-1004 15</inkml:trace>
  <inkml:trace contextRef="#ctx0" brushRef="#br0" timeOffset="70714.5396">20594 15933 2136 0,'0'0'385'0,"0"0"-319"15,0 0-29-15,0 0 29 16,0 0-37-16,0 0-29 16,0 0-4-16,-1 96-16 15,-20-71-2-15,-3-5-2 16,4-3 9-16,3-7 5 15,5-4 10-15,5-2 8 16,7-4 28-16,0 0 16 16,13-6 6-16,17-11-33 15,7-6-11-15,8-1-13 16,1-2-1-16,-7 6 0 16,-9 3-36-16,-11 7-34 0,-10 7-30 15,-9 3-69-15,0 0-204 16,-22 19 99-16,-4 3-120 15,1-2-542-15</inkml:trace>
  <inkml:trace contextRef="#ctx0" brushRef="#br0" timeOffset="71136.4864">20908 16055 1222 0,'0'0'759'0,"0"0"-643"0,0 0-34 16,0 0 85-16,0 0-26 16,0 0-56-16,-84 13-26 15,54 3-15 1,1 1-18-16,2 0-12 0,9-5-13 16,1 1-1-16,10-5-6 15,7 1-15-15,0-7 14 16,10 0 7-16,16-2 0 15,7 0-29-15,4-4-22 16,3-6 2-16,-4-3 12 16,-3-1-2-16,-13 2-22 15,-6 5 27-15,-3 1 34 16,-11 2 27-16,0 4 34 0,0 0-4 16,-6 0 16-16,-8 10 12 15,-4-1-11-15,2 5-25 16,-2 2-26-16,7-2-23 15,5-1-14-15,5-2-44 16,1 0-46-16,4-2-39 16,19-1-146-16,-1-4-240 15,-1 0-93-15</inkml:trace>
  <inkml:trace contextRef="#ctx0" brushRef="#br0" timeOffset="71580.6552">21200 16160 1465 0,'0'0'617'0,"0"0"-477"0,0 0 91 16,0 0-48-16,0 0-100 15,-91 53-51-15,72-37-22 16,-1-5-10-16,10-1-11 16,7-1-19-16,3-8 23 15,1-1-26-15,16 0 21 16,8-4 3-16,7-9 2 15,3-4 6-15,5-3 0 16,-2-2 1-16,-2 2 0 16,-8 3 6-16,-7 7 8 15,-11 3 18-15,-8 7-5 16,-2 0-27-16,-6 7 1 16,-13 13 45-16,-8 10-4 0,-5 9-23 15,0 8 2-15,-1 5 22 16,4 4-29-16,6 4-13 15,1-7 0-15,2-3 0 16,-4-11 1-16,-7-6 4 16,-11-11-6-16,-10-8-2 15,-10-9-16-15,1-5 18 16,9 0 8-16,6-12 7 16,13-6-7-16,22-7-8 15,11-1-35-15,50-9-58 16,3 6-212-16,2 7-907 0</inkml:trace>
  <inkml:trace contextRef="#ctx0" brushRef="#br0" timeOffset="75446.0694">18774 15270 803 0,'0'0'277'16,"0"0"-90"-16,0 0 83 16,0 0 24-16,0 0-5 0,0 0-95 15,0 0-51-15,-6-15-22 16,6 15 11-16,0 0-26 15,0 0-35-15,0 6-31 16,0 11-9-16,0 10 14 16,4 9-24-16,1 4-13 15,3 2-8-15,1-2-11 16,-2-3-37-16,3-8-45 16,-2-2-77-16,-4-7-74 15,-4-5-229-15,-4-4-187 16,-7-5-610-16</inkml:trace>
  <inkml:trace contextRef="#ctx0" brushRef="#br0" timeOffset="75813.8083">18804 15223 1582 0,'0'0'387'0,"0"0"-189"16,0 0 0-16,0 0-13 16,0 0-69-16,0 0-82 15,0 0-33-15,-32 32 29 16,13-9-7-16,-1 1-23 16,-6-1 2-16,7-7-2 15,-1-3-20-15,10-6-5 16,4-4-2-16,6-3 27 0,0-3 10 15,13-14-10-15,16-9 0 16,3-4 17-16,4-7 2 16,-1 7 23-16,-9 5 15 15,-6 8 4-15,-11 10-6 16,-3 7-44-16,-3 10-11 16,4 20-9-16,7 23-5 15,0-6-148-15,4-5-575 0</inkml:trace>
  <inkml:trace contextRef="#ctx0" brushRef="#br0" timeOffset="78164.1281">20960 12758 365 0,'0'0'502'16,"0"0"-471"-16,0 0-2 15,0 0 5-15,0 0 120 16,0 0 6-16,0 0-29 16,15-14 37-16,-15 14 17 15,0-2 22-15,0 1-22 16,0-2-41-16,-11 0-40 15,-8 3-55-15,-8 0-30 16,-6 3-1-16,-6 14 9 0,0 8-11 16,3 2-8-1,3 7-8-15,11-2-1 0,11 2 1 16,11-1 5-16,1-4-4 16,23-2 11-16,14-7-3 15,8-7 15-15,7-7-6 16,4-6-9-16,1 0 2 15,-3-16-11-15,-5-7 0 16,-15-4-10-16,-11-5 10 16,-19-5-17-16,-7-2-8 15,-44 2 6-15,-35 10 17 16,-30 24-87-16,11 3-551 16,15 13-1053-16</inkml:trace>
  <inkml:trace contextRef="#ctx0" brushRef="#br0" timeOffset="86930.5407">17599 14895 117 0,'137'-12'173'0,"2"0"-173"0</inkml:trace>
  <inkml:trace contextRef="#ctx0" brushRef="#br0" timeOffset="110353.8431">29938 3757 561 0,'0'0'523'0,"0"0"-280"16,0 0-19-16,0 0 33 16,-3-2 16-16,2 2-65 15,-1-2-49-15,1 2-25 0,1-2-37 16,0 2-20-16,0 0-7 15,0 0-16-15,0 0-14 16,0 0-16-16,0 0-13 16,6 0-10-16,5 4 5 15,5 7 1-15,-1 7-5 16,1 2-1-16,-1 7-1 16,-2 5 0-16,-2 4 0 15,-3 2 0-15,-4 0-6 16,-4-2-3-16,0-2 8 15,-4-2-5-15,-6-3 6 16,0-4 1-16,1-2 0 16,0-4 0-16,5-7 1 15,1-2-2-15,0-6 0 16,3-1 0-16,0-3-6 0,0 0 4 16,0-3-8-16,0-12-8 15,0-6-6-15,0-8-1 16,0-5-5-16,0-4-6 15,0-4-3-15,0 0 3 16,-5-2 20-16,-1 3 14 16,-1 1 2-16,4 3 14 15,3 0 28-15,0 3 1 16,4 3-9-16,13 4-19 16,3 3-3-16,3 3 9 15,4 5-20-15,3 6 11 16,2 0-11-16,1 6 5 15,0 3-5-15,-6 1-1 0,-5 0-2 16,-7 8-5-16,-1 8 1 16,-7 5-2-16,-1 4 6 15,-3 4 1-15,-1 3-1 16,-2-1 1-16,0-3-5 16,0-1-6-16,-6-4 12 15,-5-5-6-15,-5-2 5 16,-7-6-26-16,-7-5-85 15,-20-5-94-15,5 0-445 16,6-8-490-16</inkml:trace>
  <inkml:trace contextRef="#ctx0" brushRef="#br0" timeOffset="110975.8694">30445 3999 2029 0,'0'0'463'0,"0"0"-440"16,0 0-5-16,0 0 57 16,0 0-41-16,0 0-33 15,108-8-1-15,-69 8 0 16,1 0 0-16,-3 2 1 16,-5 3-1-16,-6-1 0 15,-6-1-21-15,-4-1-42 16,-7 0-51-16,-2 1-59 15,-7-2-95-15,0-1-80 16,0 0-265-16</inkml:trace>
  <inkml:trace contextRef="#ctx0" brushRef="#br0" timeOffset="111186.4819">30480 3855 859 0,'0'0'1257'15,"0"0"-1071"-15,0 0-125 16,0 0 4-16,0 0 39 16,119-20-40-16,-60 20-64 15,-9 10-39-15,-9-5-549 0</inkml:trace>
  <inkml:trace contextRef="#ctx0" brushRef="#br0" timeOffset="114190.5546">7585 3346 755 0,'0'0'413'16,"0"0"-248"-16,0 0-94 15,0 0 27-15,0 0 30 16,0 0-67-16,0 0-17 0,3-26 5 16,-3 26 24-16,0 0-13 15,0 0 18-15,0-1 0 16,0 1-2-16,0 0-9 16,0-3-36-16,-3 1-24 15,-3-1-7-15,-5-3-62 16,-5 0 7-16,1-1 23 15,-6-1-62-15,-1 0 50 16,-1 1 21-16,-2 0 17 16,1 1 6-16,2 1 0 15,-1-1 1-15,4 0-1 16,-2 1 1-16,0-1 0 16,-1 1 1-16,1 1-2 15,-4-2 1-15,-2 2-1 0,-2 1 0 16,-6 0 0-16,2 1-1 15,-3 2-8-15,0 0 1 16,2 0 6-16,1 0 1 16,6-1-12-16,-1-1-11 15,1-1-1-15,5-2 16 16,-4 1 9-16,2 0-2 16,-4 0 0-16,-5 4 2 15,0-2-2-15,-4 2 1 16,0 0-1-16,1 0-20 0,3 0 6 15,5 0 10-15,1 0-13 16,9 2 5-16,6 0 8 16,3 0 6-1,6-2 0-15,0 0 8 0,3 0-7 16,-6 0 6-16,3 0-6 16,-7 0-1-16,-1 2 0 15,-5 2 0-15,-2 0 0 16,-3 2 1-16,-4 1 0 15,5-2-1-15,-2 1 1 16,10-3-1-16,0-2 1 16,9 0 5-16,0-1 3 15,3 0 14-15,0 0 45 16,0 0 14-16,0 0-11 16,0 0-3-16,0 0-25 0,0 0-32 15,0 3-11-15,-3 3-22 16,0 2 16-16,-3 3 6 15,-1 4 6-15,-2-1 0 16,3 2-4-16,-2-3-1 16,1 0 8-16,1 1-9 15,0-4 1-15,3 3 5 16,-3 1 4-16,3 3 3 16,-4 2-2-16,-1 2-1 15,2 2 0-15,0 0-4 16,-4-1 0-16,4-1-6 15,-2 1 1-15,-1-2 1 16,6-1-2-16,-1 1-7 0,4 0 1 16,0 1 6-16,0 1 8 15,0-2-2-15,0 3 0 16,0 1-5-16,0-1-1 16,0 5-8-16,-9-1 8 15,-3-1 8-15,2 1-8 16,-1-6-18-16,2-2 18 15,3-5 0-15,-1-4 0 16,7-3-5-16,0-2-2 16,0-2 7-16,0 0-6 15,0-1-6-15,0 1 11 16,3 3 0-16,10-5 1 16,1 4 24-16,5-1-22 15,3 0 16-15,8 1-10 16,3-1-7-16,3 2 0 0,1-1 1 15,5 2-2-15,4-1 3 16,-1-2-3-16,4-1-1 16,0 0-18-16,4-3-9 15,-1 0-23-15,0 0-2 16,6 0 23-16,-4 0 11 16,6 2 9-16,-2-1-13 15,0 1-4-15,-3 1 10 16,-7 1 2-16,-2 0 5 15,-4 2 9-15,-6 0-5 16,1-1 5-16,-6 1 0 16,2 0-28-16,-3-2-35 0,1-2 15 15,2-2 4-15,3 0 1 16,-6 0 8-16,1 0 11 16,-4-6 19-16,-9 0 6 15,-5 0 11-15,-8 1 4 16,-5-1 24-16,0-2-1 15,0-1-7-15,-3-2 16 16,-2-1-12-16,-2-4-4 16,4-3 36-16,0-3-4 15,3-2-9-15,0-4-17 16,0-4 16-16,10 0-12 16,1-2-7-16,1 1-13 15,-2 1 4-15,-1 3 6 0,2 0-13 16,-5 0-3-16,-2-1 4 15,-1 2-18-15,0-1 0 16,-3-4 11-16,0 1-1 16,0-2 14-16,-10 0-15 15,-7 2-4-15,-8 0-6 16,-5 3-5-16,-6 2-7 16,0 1-54-16,-19 8-48 15,13 4-126-15,8 7-299 0</inkml:trace>
  <inkml:trace contextRef="#ctx0" brushRef="#br0" timeOffset="115190.0645">8271 3751 1523 0,'0'0'487'16,"0"0"-439"-16,0 0 15 15,0 0 57-15,0 0-32 16,0 0 27-16,0 0-43 16,3 72-40-16,0-42-10 15,0 6 3-15,-3 0 20 16,0-2 0-16,0-1-7 0,0-5-12 15,-6-6-16 1,-4-2-4-16,2-4 0 0,-1-3-6 16,3-6 0-16,6-3 13 15,-4-3-4-15,4-1 3 16,0 0 1-16,0-8 10 16,7-15-19-16,2-9-4 15,2-12 0-15,-1-9 0 16,-1-1-9-16,-3-1-1 15,-3 5 10-15,0 7 0 16,-3 9 1-16,3 6 12 16,6 5 2-16,-3 3-5 15,3 2-9-15,7 1 4 16,-2 3 9-16,5 2-13 16,6 5-1-16,1 3 7 0,4 3-7 15,-2 1-1-15,2 3 0 16,-3 9-9-16,-5 6-5 15,-7 5-6-15,-6 4 9 16,-9 2 6-16,0 1 5 16,-9 0-9-16,-12-2 8 15,-6-4-8-15,-4-4 10 16,-2-4 1-16,-3-5-1 16,-1-6-57-16,-8-5-80 15,14-2-154-15,7-12-549 0</inkml:trace>
  <inkml:trace contextRef="#ctx0" brushRef="#br0" timeOffset="115482.4894">8753 3724 1850 0,'0'0'372'16,"0"0"-274"-16,0 0 11 15,0 0-2-15,97 1-62 0,-54-1-45 16,2 0-26-16,-5 0-95 15,-4 3-174-15,-15 0-314 16,-12-2-319-16</inkml:trace>
  <inkml:trace contextRef="#ctx0" brushRef="#br0" timeOffset="115676.6248">8763 3606 1069 0,'0'0'1062'0,"0"0"-920"15,0 0-105 1,0 0-17-16,81 0-20 0,-29 10-10 16,-7-4-334-16,-2-2-639 0</inkml:trace>
  <inkml:trace contextRef="#ctx0" brushRef="#br0" timeOffset="116660.2768">9368 3441 1285 0,'0'0'511'0,"0"0"-442"16,0 0 87-16,0 0 58 15,0 0-29-15,0 0-48 16,0 0-48-16,0-18-38 16,0 19-33-16,0 16-17 15,0 9 13-15,6 10 15 16,1 7-6-16,-4 7-12 15,0 3-5-15,-3-2-5 16,0-5 0-16,0-2 0 16,-6-6-1-16,-1-9 0 15,-3-4 0-15,6-8-1 16,-2-7-5-16,3-5-5 16,0-2-2-16,3-3 13 0,0 0 0 15,0-11 0-15,6-9-16 16,8-9-29-16,5-4 12 15,2-5 5-15,6 1 1 16,-3 2-6-16,-2 5 9 16,-4 8 4-16,-3 6 20 15,-6 5 4-15,-3 4 8 16,1 5 7-16,-4 0 8 16,0 2 15-16,3 0-6 15,2 0-16-15,2 0-11 0,2 8 0 16,-3 8-9-1,-2 3-7-15,-2 6 7 0,-5 5 22 16,0 1-8-16,0 0-13 16,-5-4 11-16,-2-4-12 15,4-4-15-15,3-5-167 16,0-5-483-16,3-8-813 0</inkml:trace>
  <inkml:trace contextRef="#ctx0" brushRef="#br0" timeOffset="117095.2366">10136 3351 1844 0,'0'0'291'15,"0"0"-190"-15,0 0 65 16,0 0-11-16,0 0-43 16,0 0-58-16,0 0-38 15,-64-10-14-15,52 31 8 16,0 9 7-16,0 6 27 15,-1 9-23-15,7 1-12 0,-4 2-3 16,6 1-6-16,-2-2-1 16,-1-2 1-16,1-4 0 15,3-2 1-15,-3-2-1 16,0-3 0-16,-3-6 1 16,3-2-1-16,-3-5 0 15,0-3 0-15,2-7-37 16,-2-2-74-16,-8-6-106 15,-2-3-348-15,4 0-431 0</inkml:trace>
  <inkml:trace contextRef="#ctx0" brushRef="#br0" timeOffset="117307.6305">9854 3641 1982 0,'0'0'332'16,"0"0"-227"-16,0 0 0 15,0 0 7-15,0 0-66 16,0 0-46-16,0 0-51 16,143-7-66-16,-86 7-259 15,-3 0-504-15</inkml:trace>
  <inkml:trace contextRef="#ctx0" brushRef="#br0" timeOffset="117713.2215">10533 3413 1542 0,'0'0'362'16,"0"0"-260"-16,0 0 61 0,0 0 49 15,0 0-44-15,0 0-72 16,0 0-52-16,16-14-34 15,-29 26-9-15,-7 14 22 16,-5 12 52-16,-8 12-35 16,-7 7-17-16,-1 6-10 15,6 2-12-15,-1 1 0 16,6-1 0-16,5-3 0 16,1-7-1-16,2-7 0 15,5-8 0-15,1-7-67 16,1-6-146-16,3-9-406 15,9-11-563-15</inkml:trace>
  <inkml:trace contextRef="#ctx0" brushRef="#br0" timeOffset="118178.7464">11013 3750 874 0,'0'0'1005'16,"0"0"-841"-16,0 0-15 15,0 0 51-15,0 0-24 16,0 0-42-16,0 0-52 16,-7-26-19-16,-5 19-24 15,-6 1-12-15,-6 0-9 16,-16 6-2-16,-5 0 7 15,-7 5-4-15,0 15 7 16,4 7 11-16,9 7-6 16,9 6 4-16,14-1-16 0,16 0-2 15,6-5-8-15,27-2-2 16,28-8-7-16,30-12-59 16,-12-7-119-16,-9-5-645 0</inkml:trace>
  <inkml:trace contextRef="#ctx0" brushRef="#br0" timeOffset="120234.9269">11971 3763 1247 0,'0'0'582'16,"0"0"-437"-16,0 0 42 15,0 0 9-15,0 0-6 16,0 0-67-16,0 0-48 16,84-15-34-16,-44 8-27 15,2 0-14-15,-4 1-12 16,1 0-21-16,-9 5-25 15,-9 1-52-15,-17 0-134 16,-4 3-323-16,0 4-185 0</inkml:trace>
  <inkml:trace contextRef="#ctx0" brushRef="#br0" timeOffset="120430.4484">11864 3887 1832 0,'0'0'549'16,"0"0"-476"-16,84 0-42 16,1-7-31-16,-11 2-122 15,-9-3-611-15</inkml:trace>
  <inkml:trace contextRef="#ctx0" brushRef="#br0" timeOffset="123247.4807">12650 3488 1390 0,'0'0'744'0,"0"0"-630"16,0 0 15-1,0 0-5-15,0 0 19 0,0 0-37 16,-3-1-43-16,3 1-30 16,0 0-14-16,0 0-16 15,0 9 3-15,0 11-6 16,0 7 25-16,0 8-11 15,0 5-13-15,6 4 1 16,-3 1-1-16,0-1 1 16,-3 1-1-16,0-6-1 15,0-5 0-15,0-4 0 16,-6-6 0-16,3-6 1 16,0-6-1-16,3-6 0 15,0-3 0-15,0-3 0 16,0 0 11-16,3-13-10 15,9-6 1-15,2-6-2 0,5-5 6 16,-3-2-6-16,-3 5-1 16,1 1 1-16,-8 6-1 15,3 1 1-15,-3 5 0 16,4-1-1-16,4 1 0 16,-2 0-14-16,1 2 9 15,2 1-4-15,3 3 10 16,-6 1 9-16,1 1-8 15,-2 2 0-15,-5 3 5 16,-3 1-5-16,-3 0-1 16,0 0 0-16,0 6-11 15,0 11 11-15,0 7 12 16,0 5 2-16,-3 1 8 16,0 3-5-16,3-6-4 0,0 0 5 15,0-4-16-15,0-5 6 16,0-2-7-16,0-4-2 15,0-3-7-15,3-1-34 16,0 2-40-16,-3-1-147 16,0 0-522-16</inkml:trace>
  <inkml:trace contextRef="#ctx0" brushRef="#br0" timeOffset="125640.7009">13369 3648 886 0,'0'0'562'16,"0"0"-477"-16,0 0 9 16,0 0 74-16,0 0 5 15,0 0-8-15,0 0-29 16,-2-43 5-16,-2 39-46 0,1-1-9 15,-7 1-14 1,1 3-28-16,-4-2-26 0,-4 3-16 16,-4 0-2-16,-3 0 8 15,-3 6 4-15,2 6 6 16,-7 4 5-16,3 3 1 16,2 2 6-16,0 1-10 15,9 1-8-15,5 0-7 16,7-2-5-16,6 2-1 15,6-1-6-15,19-1 7 16,14-4 15-16,10-5-15 16,4-5-13-16,15-7-98 15,-16 0-187-15,-10 0-574 0</inkml:trace>
  <inkml:trace contextRef="#ctx0" brushRef="#br0" timeOffset="126490.4321">13698 4030 1502 0,'0'0'266'0,"0"0"-196"16,0 0 1-16,-114 0 93 15,59 0-32-15,-23 0-48 16,-23 0-7-16,-29-3 14 16,-9-7-6-16,2-4-21 15,13-3-12-15,18-1-2 16,6 2-18-16,15-1-14 16,24 6-11-16,15 5 4 15,13 2-1-15,4 3 15 0,7 0-4 16,6 1-21-16,6 0-3 15,10 6-76-15,5 14-58 16,13-2-383-16,0-5-571 0</inkml:trace>
  <inkml:trace contextRef="#ctx0" brushRef="#br0" timeOffset="126954.7853">12568 4206 1888 0,'0'0'379'16,"0"0"-271"-16,0 0-18 15,0 0 34-15,0 0 28 16,0 0-61-16,0 0-69 16,68-40-11-16,-45 40-11 15,0 0 0-15,3 8 1 16,-1 3 0-16,1 4 10 0,-2 4-5 15,-2 4 11-15,-4 4-2 16,-3 7 0-16,-3 5-14 16,-9 1 5-16,-3 6-5 15,0-1 0-15,0-4 5 16,0-3-6-16,-6-8-22 16,3-6-24-16,3-7-34 15,0-8-70-15,0-9-128 16,0 0-358-16,0-3-506 0</inkml:trace>
  <inkml:trace contextRef="#ctx0" brushRef="#br0" timeOffset="127165.7279">12773 4437 872 0,'0'0'1151'0,"0"0"-914"16,0 0-46-16,0 0-2 15,0 0-56-15,0 0-51 16,-81 11-23-16,51 9-11 16,-2 3-28-16,3 3-20 15,-4-2-2-15,0-1-41 16,-22 6-75-16,7-6-155 16,2-7-507-16</inkml:trace>
  <inkml:trace contextRef="#ctx0" brushRef="#br0" timeOffset="128096.8911">13370 4295 1721 0,'0'0'310'16,"0"0"-186"-16,0 0 26 0,0 0-9 15,0 0-19 1,0 0-43-16,0 0-55 0,-29-21-12 16,-1 21 2-16,-9 11-3 15,-10 6-10-15,4 4 4 16,3 5 36-16,6 0-3 16,20 4-9-16,16-1-22 15,3-3 7-15,30-2 7 16,19-10-21-16,42-12-68 15,-16-2-393-15,-7-4-1225 0</inkml:trace>
  <inkml:trace contextRef="#ctx0" brushRef="#br0" timeOffset="128509.71">14236 3995 1631 0,'0'0'217'0,"0"0"-151"16,85-16 86-16,-46 13 22 15,7 0-61-15,-7 3-70 16,-2 0-42-16,-7 0-1 16,-6 0-80-16,-12 0-202 15,-9-2-419-15</inkml:trace>
  <inkml:trace contextRef="#ctx0" brushRef="#br0" timeOffset="128727.7582">14162 3796 1879 0,'0'0'631'15,"0"0"-526"-15,0 0-59 16,0 0-14-16,123-25-32 15,-57 25-44-15,-11 0-151 16,-13 0-486-16</inkml:trace>
  <inkml:trace contextRef="#ctx0" brushRef="#br0" timeOffset="132369.6043">14990 3338 1833 0,'0'0'305'0,"0"0"-207"16,0 0 35-16,0 0 29 16,0 0-7-16,0 0-48 15,0 0-44-15,-4-3-28 16,4 3-11-16,0 0-24 16,0 5-16-16,0 9 16 15,3 9 6-15,0 6 9 16,2 6-6-16,-2 5-4 15,-3 2-4-15,0 1-2 16,0-3 1-16,0 0-1 16,0-5 0-16,0-5 0 15,-3-3-7-15,-4-8-1 0,3-5-1 16,0-4-4 0,2-5 7-16,2-3 6 15,0-2 1-15,0 0 1 0,0-1 0 16,2-13-1-16,8-6-3 15,1-3 3-15,-2-5-8 16,2 3 8-16,0 1-1 16,1 2 1-16,-6 2 1 15,3 3 0-15,-3 1 0 16,0 2 8-16,4 1-8 16,1 1-1-16,2 0 0 15,-1 2 0-15,-2 2 0 16,1 2 0-16,-8 3 6 0,-3 3 12 15,0 0-18 1,0 0-7-16,0 16-13 0,0 3 20 16,0 6 17-16,0 4-9 15,0 3 2-15,0-2 2 16,0 1-6-16,0-1-5 16,-3-4 0-16,3-3-1 15,0-5 0-15,-4-4 0 16,4-4 0-16,-4-5 0 15,4 0-46-15,0-4-82 16,0-1-114-16,8 0-383 16,-2 0-858-16</inkml:trace>
  <inkml:trace contextRef="#ctx0" brushRef="#br0" timeOffset="132790.7807">15473 3916 658 0,'0'0'1140'0,"0"0"-976"16,0 0-76-16,0 0 42 16,0 0 13-16,0 0-57 15,0 0-36-15,-84 3 1 16,20 2-2-16,-30 0-22 15,-24-5-14-15,-9 0-4 16,20 0 3-16,32 0 7 16,32 0-4-16,19 0-4 15,4 1-11-15,10 8-50 16,10 14-176-16,17-3-301 0,8-2-212 16</inkml:trace>
  <inkml:trace contextRef="#ctx0" brushRef="#br0" timeOffset="133284.3891">15009 4199 2008 0,'0'0'245'0,"0"0"-205"15,0 0 23-15,0 0 34 16,0 0 9-16,0 0-35 15,82-65-27-15,-73 58 12 16,-2 4 11-16,-7 2-20 16,0 1-20-16,0 0-8 15,3 0-18-15,3 0 5 16,1 11-5-16,10 5 8 16,-2 8 5-16,7 5-4 15,2 8-4-15,-2 2-5 0,1 3 1 16,-6-2-2-16,-4 1 0 15,-7-4-1-15,-3-2-6 16,-3-5 1-16,0-4-9 16,0-6-12-16,0-6-25 15,0-2-106-15,0-8-116 16,7-2-462-16,-1-2-405 0</inkml:trace>
  <inkml:trace contextRef="#ctx0" brushRef="#br0" timeOffset="133540.8813">15216 4355 993 0,'0'0'809'16,"0"0"-611"-16,0 0 7 15,0 0-9-15,0 0-45 16,0 0-20-16,0 0 35 16,-76 47-47-16,49-21-47 15,5 2-41-15,-2 0-31 16,-1 9-21-16,6-9-176 16,2-8-789-16</inkml:trace>
  <inkml:trace contextRef="#ctx0" brushRef="#br0" timeOffset="149427.9371">13557 5366 778 0,'0'0'315'0,"0"0"-163"16,0 0 71-16,109-18 1 15,-64 11-54-15,-2 0-52 16,-1 0-68-16,-11 4-34 16,-4 0-13-16,-9 3-3 15,-5 0-21-15,-2 0 1 16,2 0 7-16,2 0 13 15,9 2 0-15,4-1 0 16,12 2 7-16,9-2-5 0,10 0 34 16,5 1 5-16,3-2 9 15,-1 1-16-15,-7 2-19 16,-4 0-3-16,-7 0-12 16,-2 1-1-16,-4 1-7 15,-3 1-35-15,3-2-29 16,0 2 24-16,1-2 24 15,5 1 17-15,7-4 7 16,17-1 1-16,-2 0-1 16,6 0 6-16,-5 0 3 15,-9 0-8-15,2-3 6 16,-9 2-6-16,-8 1 0 16,-6 0-1-16,-5 0-8 15,0 3-3-15,-3 4-1 16,6 1 6-16,6-2 4 0,11-2 2 15,17-2 3-15,22-2 9 16,22 0 1-16,-10-2-6 16,-26-3-6-16,-23 0-1 15,-22 1 0-15,4 3-1 16,-1-2-8-16,-2 3-1 16,-7 0 9-16,-3 0-8 15,-4 0 9-15,9 0 0 16,-1 0 1-16,11 4 0 15,8-4 8-15,9 0-8 0,3 0 5 16,6 0-4 0,-4-4-1-16,-2 0-1 0,-3-2 0 15,-4 2 0-15,-10-1-1 16,-2 4-6-16,-5-1 6 16,0 2-1-16,2 0 1 15,3 0-6-15,4 0 6 16,5 0 1-16,3 0-1 15,5 0-67-15,-1-4-6 16,5-4 27-16,1 1-68 16,-3 1 77-16,-1 3-12 15,1 2 1-15,-7 1 38 16,-3 0 11-16,-1 1 0 16,-2 6 2-16,3 1 9 15,7-2-2-15,-1 1-2 0,7-2 2 16,3-2-8-16,1-3-1 15,2 0-14-15,-4 0 14 16,-1-6-26-16,-1-1 4 16,0 0 12-16,-4 1 10 15,-2 3 27-15,-2 0-19 16,0 3 18-16,-1 0 4 16,5 3 62-16,17 10-55 15,22 3 6-15,14-2-15 16,0-3-9-16,-2-8-12 15,-10-3-1-15,-11 0-6 16,-12-7-10-16,-12 0-153 16,-19 1 77-16,-5 2 23 15,8 2 36-15,4 2 18 16,4 0 7-16,-3 0 2 0,-12 12-1 16,-11-1-223-1,-10-1-140-15</inkml:trace>
  <inkml:trace contextRef="#ctx0" brushRef="#br0" timeOffset="160879.2058">3198 14701 593 0,'0'0'769'0,"0"0"-595"16,0 0 2-16,0 0 118 16,0 0-58-16,0 0-87 15,-6-35-51-15,5 30-19 16,-2 1-9-16,-3 1-6 16,0-1-19-16,-6 1-27 0,-3 0-9 15,-6 0-9 1,-9 3-2-16,-8 0 1 0,-4 16 0 15,-7 4 0-15,4 7 0 16,-4 2 0-16,10 4 0 16,6 6 1-16,6-2 0 15,9 3 8-15,8-1-1 16,7-2-6-16,3 2-1 16,6-5 0-16,13 1 2 15,8-5-1-15,6-3 7 16,7-7-7-16,8-4-2 15,1-9-4-15,5-4 5 16,4-3-1-16,3-7-13 16,-1-8-1-16,-2-9-3 15,-7 1-8-15,-2-4-6 0,-10-2 21 16,-6-4 10-16,-8-1 1 16,-9-5 0-16,-11-1 9 15,-5 1 0-15,0-1-7 16,-24 4-2-16,-10 3-1 15,-8 3-7-15,-7 7-28 16,0 3-43-16,-4 4-106 16,17 9-159-16,14 3-366 0</inkml:trace>
  <inkml:trace contextRef="#ctx0" brushRef="#br0" timeOffset="162357.8922">3543 14888 983 0,'0'0'410'0,"0"0"-213"16,0 0 48-16,0 0-13 15,0 0-138-15,0 0-63 16,0 0-22-16,58-15-3 16,-49 15 1-16,3 0 5 15,3 0 0-15,6 0 5 16,4 0 14-16,1 0 2 15,9 0-2-15,4 0-1 0,3-2 1 16,7 2-10 0,-1-2-15-16,0-1-5 0,-3 3 0 15,-4-4-1-15,4 1 1 16,-2 0 0-16,2-1-1 16,7-5 1-16,2 2-1 15,3 0 1-15,7-3 0 16,0 6-1-16,3-2 0 15,3 2 0-15,-1 4 0 16,1 0 0-16,0 0 0 16,2 0 0-16,-2 0 0 15,3 0 0-15,-3 0 0 16,-1 0 0-16,1 0 0 16,3 0 0-16,8 0 0 0,17-8 0 15,14 0 0-15,-8-1 0 16,-20 5 0-16,-24-2 0 15,-19 2 0-15,4 4 1 16,7 0-1-16,5 0 0 16,-3 0 7-16,-2 0-1 15,3 0 3-15,3 10 2 16,2 0 2-16,19-1 23 16,15 3-14-16,-9-3-7 15,-6 1-9-15,-15-7-6 16,-17 0 0-16,2-2-7 15,-3-1-15-15,-9 0-19 16,-11 0 16-16,-4 0 9 16,-4 0 15-16,-3 0 1 15,1 0-1-15,1 0 1 0,-1 0 0 16,4 0 0-16,-1 0 0 16,-3-1 0-16,-2 1 0 15,-5 0 1-15,-2 0-1 16,-4 0-1-16,-3 0-15 15,0 0-8-15,0-3 1 16,-3 3 23-16,-4-3 0 16,1 2 0-16,0-2 0 15,0 3 1-15,-3-3 5 16,3 0-4-16,-3 2 0 16,0-1 7-16,-3-4-9 15,0 1 1-15,3 3-2 16,-1-1 0-16,4 1-24 0,3 2-19 15,3 0-109-15,0 0-187 16,0 0-294-16</inkml:trace>
  <inkml:trace contextRef="#ctx0" brushRef="#br0" timeOffset="163025.0732">7234 14714 1167 0,'0'0'249'15,"0"0"-158"-15,0 0 39 16,0 0 20-16,0 0-56 16,0 0-11-16,0 0 40 15,9-17-15-15,-9 17-30 16,0 0-26-16,-6 0-24 16,-10 0-3-16,-2 0-16 15,-6 0-8-15,-3 0 36 0,-1 0 9 16,-2 7 0-16,2 5-16 15,2 5 8-15,4 0-6 16,1 3 8 0,3 3-12-16,6-1-12 0,3 5 1 15,3 0-7-15,3-1-8 16,0 4 7-16,3 0-9 16,0-1 1-16,0 1 7 15,6-3 1-15,9-5-8 16,3-2 7-16,7-3-8 15,8-4 0-15,3-6 8 16,6-4-7-16,1-3 5 16,5 0-6-16,-2-3 0 15,-1-11-7-15,1-6 7 16,-1-3 0-16,-6-6 7 0,-1-1-7 16,-5-4 7-16,-10 2-1 15,-7-1 24-15,-13 4 33 16,-3 1-3-16,-6 2-26 15,-18-3-16-15,-10 2-17 16,-8-2 5-16,-4 3-4 16,-9 3-2-16,-2 6-12 15,-22 12-88-15,10 5-359 16,14 0-1581-16</inkml:trace>
  <inkml:trace contextRef="#ctx0" brushRef="#br0" timeOffset="168003.1796">1960 14922 666 0,'0'0'898'0,"0"0"-664"15,0 0 33-15,0 0-21 16,0 0-90-16,0 0-82 15,0 0-25-15,-13-21 0 16,13 21-19-16,0 0-21 16,-2 0-9-16,-1 7 2 15,0 7 23-15,0 6 6 16,-3 8-4-16,3 0-3 16,-4 5-11-16,1-1-11 0,1-2-1 15,-1 0 1-15,0-3-2 16,-1-4-1-16,1-3-33 15,0-1-46-15,3-5-53 16,0-2-78-16,-3-1-145 16,0-5-206-16,0-6-233 0</inkml:trace>
  <inkml:trace contextRef="#ctx0" brushRef="#br0" timeOffset="168409.1123">1930 14866 1245 0,'0'0'250'0,"0"0"-148"15,0 0 67-15,0 0-41 16,0 0-87-16,0 0-33 16,0 0-8-16,70-34 2 15,-52 34-2-15,0 0 1 16,0 0 21-16,3 0 47 0,0 4 38 16,-2 6-46-16,-4 0-38 15,0 3-12-15,-9-3-11 16,0 4-8-16,-6 1 8 15,0-1 0-15,-6 5 4 16,-12-2-2-16,-7 2 4 16,-6 1-6-16,-5-3-52 15,-3-3-127-15,-3-1-89 16,9-3-28-16,14-7-101 0</inkml:trace>
  <inkml:trace contextRef="#ctx0" brushRef="#br0" timeOffset="169198.3565">2272 14680 720 0,'0'0'711'15,"0"0"-554"-15,0 0 55 16,0 0 53-16,0 0-80 16,0 0-74-16,0 0-32 15,0-14-18-15,0 14-28 16,0 0-18-16,0 11 7 16,0 6 33-16,0 5-13 15,1 8-13-15,-1 1-18 16,0 7-10-16,0-1 0 15,0-1-1-15,-1-3 0 16,-4-3-5-16,1-6 4 0,3-5-5 16,-1-2-4-1,-1-4 1-15,3-6 2 16,0-1-8-16,0-5-12 0,0 2-6 16,0-3 15-16,0 0 18 15,0 0 0-15,3-7 1 16,4-3 1-16,1-6-1 15,-2 2 0-15,6-3 1 16,1-2-2-16,1-1 0 16,2 0 0-16,5 0 0 15,-3 1-1-15,1-1-5 16,-2 7 4-16,-4-1 1 16,-1 7-5-16,-6-2 5 15,3 6 1-15,-6 3-1 16,-3 0-1-16,1 0 1 0,-1 0-6 15,0 0-11-15,0 9 18 16,0 5 3-16,0 6 21 16,-3 3 10-16,-4-1-3 15,1-1-8-15,3-2-11 16,0-2-6-16,0-7-5 16,0-1-1-16,3-2-14 15,-3 3-129-15,3-3-394 16,0-4-382-16</inkml:trace>
  <inkml:trace contextRef="#ctx0" brushRef="#br0" timeOffset="169723.8459">2543 14893 103 0,'0'0'366'0,"0"0"-183"16,0 0-11-16,0 0 56 16,0 0-50-16,0 0 12 15,0 0-4-15,2-11 45 16,-2 11-37-16,-3 0-55 16,-6 0-25-16,3 9-9 15,0 5-43-15,0 3-34 16,3-1-14-16,3 1-8 15,0-4-6-15,6-4 2 16,9-4-2-16,6-5 0 16,1 0 0-16,1-7-28 15,2-7 0-15,-4-6-13 16,-6 0 15-16,-5-3 21 0,-7 1 4 16,-3 2-9-16,0 6 2 15,-19 4-6-15,-8 10-17 16,-7 0-16-16,-16 14-46 15,9 3-135-15,8 2-430 0</inkml:trace>
  <inkml:trace contextRef="#ctx0" brushRef="#br0" timeOffset="170032.2881">2742 14534 185 0,'0'0'1509'0,"0"0"-1282"0,0 0-163 16,0 0 118-16,0 0-65 15,0 0-86-15,0 0 80 16,-8 48 24-16,1-18-50 15,1 2-33-15,0 4-25 16,6-2-15-16,0-5-11 16,0 4-1-16,0-7-20 15,0 4-84-15,0 4-125 0,-6-9-254 16,0-3-203-16</inkml:trace>
  <inkml:trace contextRef="#ctx0" brushRef="#br0" timeOffset="170227.0152">2679 14740 1371 0,'0'0'398'15,"0"0"-322"-15,0 0-49 16,0 0-12-16,0 0-15 15,102-9-82-15,-74 9-100 16,-1 0-212-16</inkml:trace>
  <inkml:trace contextRef="#ctx0" brushRef="#br0" timeOffset="170541.8217">2906 14866 1809 0,'0'0'320'0,"0"0"-244"15,0 0-44-15,0 0 2 16,0 0-18-16,0 0-14 16,0 0 4-16,70 35-5 0,-64-34 0 15,3-1 1-15,-3 0 5 16,1 0 12-16,-1-7 27 15,-1-5-12-15,1-2-14 16,-6-1-20-16,0 3-27 16,0-1-33-16,-14 6-48 15,-5 7 33-15,-3 0-22 16,-5 0-44-16,10 10-149 16,4-3-715-16</inkml:trace>
  <inkml:trace contextRef="#ctx0" brushRef="#br0" timeOffset="170947.1632">3073 14809 1390 0,'0'0'842'15,"0"0"-801"-15,0 0-4 16,0 0 25-16,0 0-62 15,0 0-20-15,0 0 14 16,27 27 4-16,-24-11 2 16,-2-2 0-16,-1-1 1 15,0-1 11-15,0-1-3 16,0 0-3-16,0-6-5 0,0-1-1 16,0-1-6-1,0-3-4-15,0 0 3 0,8-10-11 16,8-7-56-16,2-5 38 15,3 0 13-15,4 0 7 16,-8 5 15-16,-1 4 1 16,-4 6 21-16,-4 5 36 15,-5 2 25-15,1 0-4 16,2 7 13-16,-3 8 9 16,0 3-10-16,3 5-36 15,3 9-54-15,0-5-19 16,0-6-471-16</inkml:trace>
  <inkml:trace contextRef="#ctx0" brushRef="#br0" timeOffset="172275.4863">6651 14740 768 0,'0'0'584'16,"0"0"-498"-16,0 0 24 15,0 0 128-15,0 0-17 16,0 0-85-16,0 0-25 0,0-14 12 16,0 11-13-16,0 3-6 15,0 0-16-15,0 0-3 16,0 0-15 0,3 0-27-16,6 0-16 0,7 0 3 15,1 4-14-15,-1 5-8 16,3 1-8-16,-2 0 1 15,2 4-1-15,1-1 0 16,-1 1 0-16,5 2-9 16,1-3-3-16,1-3-3 15,2-3 1-15,-1-2 7 16,-5-1 5-16,-5-2 2 0,-4 0-1 16,-7-2 0-16,-6 3 1 15,0-3 2-15,0 3 8 16,-6 4 16-16,-12 0 13 15,-3 5-3-15,-3 1 7 16,-4 1-9-16,-5 2-17 16,0-2-8-16,-4 2-9 15,-23 2-73-15,8-3-266 16,6-2-1937-16</inkml:trace>
  <inkml:trace contextRef="#ctx0" brushRef="#br0" timeOffset="174740.7785">7157 14886 656 0,'0'0'549'0,"0"0"-331"15,0 0-8-15,0 0 24 16,0 0-35-16,0 0-60 15,0 0 3-15,0-4-25 16,0 4-34-16,0 0-10 16,0-3-16-16,0 3-14 15,0 0-16-15,4-3-12 16,8 3-14-16,3-5 1 16,3 3-1-16,1 2-1 15,-1-3 0-15,0-1-9 16,-3 1-18-16,0-2 6 15,-6 3 12-15,0-4 9 16,-2 2 1-16,-4 1 0 0,0-3 11 16,0 2-11-16,-3 0 9 15,3-2 2-15,-3 2 5 16,0-2-5-16,0 2 0 16,0-1 11-16,0-2 0 15,0 1-14-15,0 2-3 16,-3-2-5-16,-3 2-1 15,-4-3-1-15,-2 4-5 16,-3 0 5-16,0 3-1 16,-1 0 1-16,-1 3 1 15,-2 10 6-15,-1 6-5 16,1 1 8-16,4 1-7 16,3 2 5-16,3-3-5 15,9-1-2-15,0-2 0 0,0-1-1 16,9-5-5-16,9 5-33 15,3-6-76-15,19 4-111 16,-4-2-380-16,-3-5-403 0</inkml:trace>
  <inkml:trace contextRef="#ctx0" brushRef="#br0" timeOffset="176319.0091">8456 14886 88 0,'0'0'911'0,"0"0"-761"16,0 0-85-16,0 0 43 16,0 0 69-16,0 0-38 15,94 0 51-15,-52-3 10 0,3 2-39 16,7-2-55 0,3 3-36-16,0-3-43 15,-1 3-14-15,6-3-13 0,-2 1-15 16,6 0-16-16,3-5-15 15,14-3 21-15,19-9 15 16,13 1 10-16,-6-2 20 16,-23 5 57-16,-21 5-3 15,-17 3-2-15,12 0-28 16,6 1-26-16,8-1-12 16,16-3-4-16,15 3-2 15,21 1-1-15,1-3-11 16,-1 2-15-16,-12-3 11 0,-15-3 8 15,0-2 8 1,-20 6 0-16,-11-1 1 0,-17 3-2 16,-4 1-7-16,10-1-4 15,7 1 2-15,12 3 8 16,2 0-5-16,-3 3 6 16,3 0-1-16,2 0-11 15,-1 0-15-15,-5 3-7 16,-2-1 7-16,-4-1 6 15,-8 3 10-15,-12-4-1 16,-10 2-9-16,-14-2-4 16,-12 0 18-16,-6 0 8 15,-4 0 10-15,0 0 8 16,0 0 12-16,-5 0-18 16,-7-2-11-16,-7-3-1 0,-4 0-1 15,-3 1 1-15,-4-2 0 16,-2 2 1-16,6-2-1 15,3 2 8-15,7-1 18 16,4 1-8-16,0 3-9 16,7-2-3-16,4 3 3 15,1 0 0-15,0 0-8 16,0 0-1-16,0 0 0 16,3 0-1-16,9 0 0 15,0 0 1-15,7 3-1 16,-2 4 1-16,2 0 0 15,2 3-1-15,3 3 0 0,0 0 1 16,-2 0 0-16,-4 0 24 16,-3 0 35-16,-6-2 25 15,-6-1-23-15,-3-3 16 16,-3 2-26-16,-15 0-23 16,-9 1-17-16,-22 4-11 15,10 0-172-15,0-8-518 0</inkml:trace>
  <inkml:trace contextRef="#ctx0" brushRef="#br0" timeOffset="177000.2705">12708 14740 763 0,'0'0'904'16,"0"0"-710"-16,0 0 17 15,0 0 46-15,0 0-88 16,0 0-74-16,0 0-13 16,84 10-25-16,-41-10-30 15,-1 0-18-15,4 0-8 16,-6 0-1-16,-4 0 0 16,-9 0-26-16,-8-7-11 0,-9 0 12 15,-3 2 24-15,-7-3 1 16,0-1-7-16,-7 2 7 15,-7-3 11-15,-1 0 8 16,-6 3 11-16,0-3 31 16,-2 4-1-16,0 2-20 15,-6 4-1-15,0 0-12 16,-7 10-8-16,-6 11-5 16,-1 6 11-16,4 5 5 15,8 1 1-15,10-1-11 16,15-4-10-16,6-2-2 15,27-4-7-15,34-11-1 16,3-2-40-16,42-9-97 0,-23-6-160 16,-18-8-889-16</inkml:trace>
  <inkml:trace contextRef="#ctx0" brushRef="#br0" timeOffset="187713.6168">4896 16648 643 0,'0'0'689'16,"0"0"-540"-16,0 0-46 15,0 0 52-15,0 0-29 0,0 0-60 16,0-1-5-16,0 1 2 16,0 0-34-16,0-2-7 15,0 2 15-15,0 0 30 16,0 0 14-16,0 0-25 16,0 0-13-16,-4 0-3 15,-8 0-18-15,0 0-11 16,-3 0-1-16,-9 0 10 15,3 10 14-15,-4 0 4 16,-2 4 1-16,3-1-5 16,2 4-11-16,1-1-4 15,6 2-3-15,3-3-1 16,3 2 2-16,6-1-5 16,0 0-6-16,3 1-5 15,0 3 5-15,0 0-4 0,0 0-1 16,0 2 5-16,3 1 2 15,8-2-1-15,2 2-4 16,2-3 3-16,3-4 0 16,0-3 0-16,4-3-6 15,2-7 1-15,4-3 1 16,2 0-1-16,3-3 6 16,0-10-7-16,-2-7-1 15,2 1 0-15,0-3 0 16,-2 0-5-16,-1-1-1 0,-3-2 7 15,-5 4 1 1,-2-2-1-16,-7 6 0 16,-1 1 1-16,-6-3 1 0,-6 5 4 15,0-3 0 1,0-1 0-16,0 0-6 0,-12-1 0 16,-3-2-10-16,0-5-33 15,-1 0-41-15,1 1-48 16,-3 4-53-16,6 10-145 15,3 4-349-15</inkml:trace>
  <inkml:trace contextRef="#ctx0" brushRef="#br0" timeOffset="189441.3767">4559 16386 779 0,'0'0'318'0,"0"0"-179"16,0 0 34-16,0 0-46 15,0 0-54-15,0 0-7 16,0 0 5-16,-3-24-12 16,0 24-26-16,-3 0-6 15,-1 0 8-15,1 0 0 16,0 0-3-16,-5 0 38 15,1 0-11-15,-2 0-6 16,1 0-4-16,-2 0-11 16,1 4-1-16,-1 2 0 15,2-3 0-15,-1 3 3 16,-1 1-1-16,1 0-14 0,4 2-4 16,-2 1 0-16,1-2 5 15,3-2 0-15,3 4-9 16,0-5-6-16,-1 3-10 15,1-2 7-15,3 2-7 16,-3 0 0-16,1 0 7 16,-1 2-7-16,2 1 6 15,-1 4 4-15,2-2-10 16,-1 4 9-16,1-3-9 16,-2 1 0-16,2-3 1 15,0 2-1-15,0-3 0 16,0-1 0-16,0-3 0 15,5 1 0-15,1 1 0 0,0 0 0 16,1 4 0-16,2-3 0 16,-3 1-1-16,0-2 0 15,3 1 0-15,-3 3 1 16,0-4-1-16,3 1 0 16,1 0 1-16,2-3 0 15,2 0 0-15,2-2 0 16,-2 3 0-16,-1-5 5 15,-1 1-6-15,-2 2 0 16,1-2 0-16,-4 2 0 16,1-5 0-16,2 4 0 15,2-5 0-15,1 0 0 16,1 0 1-16,5 0 0 16,1-2 0-16,2-5-1 0,2-3 0 15,-3 0-1-15,0 0-20 16,-2 0-10-16,-7 3 1 15,0 0 14-15,-6 1 15 16,0 4 0-16,0-3 1 16,-3-2 0-16,3 2 1 15,1-8 8-15,2-1-2 16,-3-2 1-16,2-1-1 16,-1-2 4-16,-1 2-10 15,0-4 6-15,0 2-1 16,-1 3 6-16,-4 0 10 0,-1 2-4 15,0 1 6 1,0-1 10-16,-1 1-5 0,-7-1-5 16,-4-1-5-1,2-5-6-15,-5-3-7 0,-9 2-6 16,-6-2-11-16,-7 7-50 16,-14 6-42-16,-40 10-119 15,12 17-331-15,3 2-496 0</inkml:trace>
  <inkml:trace contextRef="#ctx0" brushRef="#br0" timeOffset="190432.664">4944 16795 719 0,'0'0'138'15,"0"0"-132"-15,0 0-5 0,0 0-1 16,0 0-5-16,0 0-31 16,0 0-52-16,0-13-58 15,0 12-266-15</inkml:trace>
  <inkml:trace contextRef="#ctx0" brushRef="#br0" timeOffset="190867.9989">4550 16512 679 0,'0'0'339'0,"0"0"-151"15,0 0 72-15,0 0-38 16,0 0-43-16,0 0-46 15,0 0-44-15,6 10-40 16,13-8-49-16,-2 1-15 16,-1-3-484-16</inkml:trace>
  <inkml:trace contextRef="#ctx0" brushRef="#br0" timeOffset="191476.7553">4565 16530 152 0,'0'0'372'16,"0"0"-94"-16,0 0-64 16,0 0-21-16,0 0 17 15,0 0-52-15,0 0-75 16,69-6-54-16,-42 6-29 15,4 3-65-15,-4 7-295 0,-8-3-504 16</inkml:trace>
  <inkml:trace contextRef="#ctx0" brushRef="#br0" timeOffset="191595.1647">4896 16556 78 0,'0'0'0'0</inkml:trace>
  <inkml:trace contextRef="#ctx0" brushRef="#br0" timeOffset="191706.317">5047 16551 260 0,'0'0'258'16,"0"0"-41"-16,0 0-108 15,0 0-45-15,0 0-64 0,0 0-25 16,0 0-230-16</inkml:trace>
  <inkml:trace contextRef="#ctx0" brushRef="#br0" timeOffset="192114.1019">4923 16554 163 0,'0'0'622'0,"0"0"-333"15,0 0-16 1,0 0-67-16,0 0-61 0,0 0-97 15,0 0-48-15,9 64-127 16,-9-46-235-16,0-2-491 0</inkml:trace>
  <inkml:trace contextRef="#ctx0" brushRef="#br0" timeOffset="192250.2934">4947 16706 620 0,'0'0'682'0,"0"0"-569"16,0 0-107-16,0 0-6 0,0 0-239 16,0 0-816-16</inkml:trace>
  <inkml:trace contextRef="#ctx0" brushRef="#br0" timeOffset="214924.6945">16908 14162 611 0,'0'0'503'0,"0"0"-439"16,0 0-45-16,0 0 76 16,0 0 91-16,0 0-64 15,36-14-26-15,-33 12 43 16,0 1 35-16,-3 1-12 15,0-3-34-15,0 3-25 16,0-3-26-16,0 3-27 16,0-3-7-16,0-1-17 0,0-3-17 15,-6 1-8 1,0 2 11-16,-5-4-2 0,-1 3 4 16,2 1-4-16,-6 2 5 15,-6 2-4-15,2 0-5 16,-4 0 8-16,3 0 10 15,0 9 3-15,8 1-12 16,1 4-3-16,6-1 6 16,2 4-2-16,4 3-5 15,0-1-2-15,4 4 7 16,5 4-2-16,-3 0-5 16,2-2-8-16,-2 5 5 0,-4-3-6 15,-2 5 1 1,0-1-1-16,0 1 0 0,0-2 1 15,-2 0 0-15,-2-6-1 16,-3-2-1-16,1-2 0 16,-3-3 1-16,-4-4-2 15,-1-3-10-15,-8-1-36 16,0-4-64-16,-11-5-72 16,7 0-363-16,5 0-246 0</inkml:trace>
  <inkml:trace contextRef="#ctx0" brushRef="#br0" timeOffset="215255.3118">16613 14294 1510 0,'0'0'645'16,"0"0"-531"-16,0 0 44 15,0 0 68-15,0 0-83 16,0 0-89-16,0 0-16 0,52-4 0 15,-21 5-11-15,12 2-17 16,3 0-10-16,13-3-69 16,-14 0-198-16,-9 0-700 0</inkml:trace>
  <inkml:trace contextRef="#ctx0" brushRef="#br0" timeOffset="221231.3215">20953 15916 548 0,'0'0'485'16,"0"0"-332"-16,0 0-6 15,0 0-8-15,0 0-27 16,0 0-16-16,7-3-1 16,-7 3-13-16,1 0-16 15,1 0-3-15,1 0 29 0,0 0 18 16,1 0-12 0,2 0-12-16,2 0-6 0,4 7-25 15,-2 2-18-15,5 0-3 16,2 5-14-16,2 2-11 15,0 0 1-15,2 5 0 16,-2-1-9-16,0-1 0 16,-5 1 1-16,1 0-1 15,2 0 0-15,-7 1-1 16,3 1 1-16,-2 1 0 16,0-1 7-16,3 3-1 15,1-2 7-15,5 0 4 16,5 0 10-16,3-3-6 15,2 1-7-15,0-1-7 16,-4-1-7-16,-1-1 0 0,-4-1 0 16,-6-3 0-16,-4 2-1 15,-2-2 0-15,-2 2-1 16,-1-3 0-16,-1 3 0 16,1-5 1-16,2 0 0 15,-1-1 0-15,4-2 0 16,-1-1-1-16,-2-4 0 15,0 1 0-15,-2-1 0 16,-3-1 0-16,0 0 0 16,-3-2-5-16,2 0-6 0,-2 0 10 15,0 0 2 1,0 0 0-16,0 0 1 16,0-4-1-16,0-9 1 0,0 3-1 15,0-4 0-15,-2-2 0 16,2 2 0-16,0 2-8 15,0-1 2-15,0 0 5 16,0 2 0-16,0 2 1 16,0-2 1-16,0 1 0 15,0 0 11-15,0 3 8 16,0-2-10-16,0 3-1 16,0-1-3-16,0 0 1 15,0 4 4-15,0-2 10 16,0 5-12-16,0 0-8 15,0 0-1-15,0 0-2 0,0 5 1 16,2 5 1-16,6 0 1 16,-2 2-1-16,2 3 0 15,1-3 1-15,0 5 0 16,5-4-1-16,-7 3 1 16,2-1-1-16,0 0 0 15,-2-2 0-15,-1 1 0 16,1-1 0-16,-1 0 1 15,2-2-1-15,-3-1 0 16,-2-2-1-16,0-1 1 16,-3-4-1-16,0 1-5 15,0 0 4-15,-11-1-2 16,-7 0 4-16,-5-3 36 16,-6 0 7-16,0 0-1 0,-1 0-11 15,6-3-2-15,4 0-22 16,8 2-7-16,7 1-10 15,5 0-70-15,0 0-135 16,4 0-555-16</inkml:trace>
  <inkml:trace contextRef="#ctx0" brushRef="#br0" timeOffset="222011.5922">21667 17088 763 0,'0'0'862'16,"0"0"-609"-16,0 0-11 15,0 0-30-15,0 0-48 16,0 0-32-16,0 0-34 0,9-53-38 16,-22 47-23-1,-2 1-1-15,-6 4 3 0,-3 1-5 16,0 0-5-16,-4 6-4 16,-1 9 1-16,2 5 1 15,4 4-7-15,4 1-11 16,8 4-8-16,3 3 0 15,8 2 1-15,0-4-1 16,0 2 0-16,11 2 0 16,4-1 5-16,-3-1-5 15,1 1-1-15,-3-4 0 16,-3-2 1-16,-4-5-1 16,-3 3 0-16,0-8-1 15,-3-2 0-15,-10-4 1 16,-1-1 0-16,-1-4-1 0,-8-3-6 15,0-2-16-15,-4-1-38 16,1 0-20-16,2 0-77 16,7-7-125-16,6-5-404 15,6-2-520-15</inkml:trace>
  <inkml:trace contextRef="#ctx0" brushRef="#br0" timeOffset="222216.448">21310 17352 1001 0,'0'0'880'0,"0"0"-687"16,0 0-6-16,0 0-27 16,0 0-38-16,107-9-55 0,-48 9-49 15,7 0-18-15,-1 0-89 16,7 0-125-16,-18-3-317 15,-14-4-461-15</inkml:trace>
  <inkml:trace contextRef="#ctx0" brushRef="#br0" timeOffset="222508.6359">22052 16868 1620 0,'0'0'551'15,"0"0"-408"-15,0 0 38 16,0 0 14-16,0 0-31 15,0 0-70-15,0 0-58 16,24 26-21-16,-43 16-15 16,-37 28-12-16,8-7-197 15,-1-14-1268-15</inkml:trace>
  <inkml:trace contextRef="#ctx0" brushRef="#br0" timeOffset="236535.8341">16213 17247 689 0,'0'0'374'0,"0"0"-244"15,0 0-91-15,0 0-23 16,-25-28 26-16,18 26-3 16,3-1-18-16,1 0-5 15,3 3 52-15,0-2 35 16,0 1-1-16,0 1-37 16,3-4-27-16,5-2 19 15,1 2 30-15,4-3 39 16,-3 0 28-16,-4-1 4 15,-2 1-16-15,-1 0-32 16,-3 1-31-16,0 2-16 16,0-3-27-16,-1 1-10 0,-8-1-14 15,-7-1-6-15,-1 1 5 16,-2 2-10-16,0 1 10 16,-3 1 17-16,2 3 1 15,-4 0 3-15,3 0 3 16,-3 7 5-16,2 5-10 15,-1 6-7-15,7 2 0 16,-1-1-5-16,10 5-4 16,5 2-13-16,2 1 7 15,6 2-1-15,11 5 1 16,1 1-7-16,3 3 5 16,-9 1 0-16,-2 2-6 0,-10 6 2 15,0 0-1-15,-7 0 5 16,-12 0-6-16,-1-2 1 15,2-7 0-15,0-3 0 16,2-6-1-16,1-5 0 16,1-8 0-16,1-3-27 15,1-11-26-15,-5-2-53 16,4-8-133-16,3-9-535 0</inkml:trace>
  <inkml:trace contextRef="#ctx0" brushRef="#br0" timeOffset="236813.9777">15795 17490 884 0,'0'0'770'0,"0"0"-450"16,0 0 8-16,0 0-37 16,0 0-69-16,0 0-78 15,91-2-59-15,-55 2-46 16,1 0-29-16,6 0-10 16,-1-3-21-16,7-7-93 15,-12 3-245-15,-8 0-933 0</inkml:trace>
  <inkml:trace contextRef="#ctx0" brushRef="#br0" timeOffset="237378.6349">16519 16878 504 0,'0'0'963'0,"0"0"-687"16,0 0-56-16,0 0 18 15,0 0-64-15,0 0-74 16,0 0-10-16,-30 30 18 15,11-2-37-15,-1 3-28 16,-2 4-23-16,-8 19-20 16,8-9-114-16,6-8-516 0</inkml:trace>
  <inkml:trace contextRef="#ctx0" brushRef="#br0" timeOffset="238102.5456">17188 17122 126 0,'0'0'1051'0,"0"0"-669"15,0 0-104-15,0 0-2 16,0 0-34-16,0 0-80 15,0 0-64-15,-20 23-38 16,9-10-19-16,-4-3-11 16,-4 2-7-16,-7 2 0 15,-5 0 12-15,-6-2 2 16,-9 5 2-16,-2-3-9 16,-6 2-20-16,3 0-2 15,8 1-7-15,12-4 11 16,7 1 2-16,18-1-13 15,6-1 0-15,7-2 23 16,22 1 9-16,7 2-2 0,6 0-10 16,2 0-6-16,-1-3 2 15,-3 1-6-15,-5-2-11 16,-8 2 0-16,-5-2-6 16,-7 1-9-16,-3 0-11 15,-6 0-15-15,0 0-4 16,-3-2-27-16,-3 2-58 15,0 0-106-15,0-3-394 16,-3-3-360-16</inkml:trace>
  <inkml:trace contextRef="#ctx0" brushRef="#br0" timeOffset="238381.1762">16609 17500 871 0,'0'0'254'15,"0"0"-63"-15,0 0 91 16,0 0 6-16,0 0-32 16,0 0-37-16,0 0-32 15,56-30-14-15,-47 38-12 16,4 9-26-16,8-2-46 15,3 5-50-15,12-1-19 16,14-1-20-16,7-1-29 0,21 0-96 16,-17-3-225-1,-14-5-1149-15</inkml:trace>
  <inkml:trace contextRef="#ctx0" brushRef="#br0" timeOffset="238876.8412">18022 17128 1515 0,'0'0'480'16,"0"0"-313"-16,0 0 61 15,0 0-13-15,0 0-35 16,0 0-63-16,0 0-62 15,-40-20-34-15,31 35 3 16,-1 10 11-16,-2 4-12 16,1 5-9-16,1 4-7 0,2 3-1 15,7 3 0-15,-2 1-4 16,3 0-1-16,0-1 0 16,0-3 1-16,0-3-2 15,3-1 0-15,-3-8-9 16,0-2-21-16,-9-3 4 15,-9-4-9-15,-7-1-14 16,-5-6-44-16,-21-5-104 16,8 0-324-16,5-8-476 0</inkml:trace>
  <inkml:trace contextRef="#ctx0" brushRef="#br0" timeOffset="239057.1835">17762 17442 886 0,'0'0'1566'0,"0"0"-1361"16,0 0-188-16,0 0-8 16,133-30-9-16,-59 24-94 15,2 2-622-15</inkml:trace>
  <inkml:trace contextRef="#ctx0" brushRef="#br0" timeOffset="265885.7401">29653 11033 202 0,'0'0'730'15,"0"0"-140"-15,0 0-454 16,0 0-41-16,0 0 86 16,0 0 5-16,0-3-52 15,9 6-18-15,5 0 3 16,4-2 23-16,6-1-19 16,7 0-37-16,6 0-31 0,9 0-29 15,2-7-16-15,3 2-10 16,-3-2-1-16,-5 6-31 15,-6-2-45-15,-10 3-65 16,-8 0-44-16,-7 0-57 16,-12 0-243-16,0 3-36 15,0 4-498-15</inkml:trace>
  <inkml:trace contextRef="#ctx0" brushRef="#br0" timeOffset="266133.0659">29686 11142 1510 0,'0'0'608'0,"0"0"-545"16,0 0-35-16,0 0 135 15,96-6 3-15,-47 2-57 16,2-5-45-16,1 3-40 16,9-4-24-16,-14 2-118 15,-11 2-617-15</inkml:trace>
  <inkml:trace contextRef="#ctx0" brushRef="#br0" timeOffset="287594.5226">21845 14777 191 0,'0'0'177'0,"0"0"5"15,0 0-74-15,0 0-27 16,0 0-81-16,0 0-17 15,3-7-203-15,2 7-132 0</inkml:trace>
  <inkml:trace contextRef="#ctx0" brushRef="#br0" timeOffset="287676.3874">21845 14777 378 0,'8'-11'72'16,"-9"11"-72"-16,1 0-233 0</inkml:trace>
  <inkml:trace contextRef="#ctx0" brushRef="#br0" timeOffset="289992.9068">21924 15097 1071 0,'0'0'78'16,"0"0"-27"-16,0 0-28 15,0 0 163-15,0 0 8 16,0 0-97-16,0 0-33 15,9-4 22-15,2 1 11 0,8 0 21 16,1-1-10-16,5 2-36 16,5-3-10-16,2 2-7 15,4 0-16-15,2-1-11 16,0 4-18-16,-2-3-8 16,-1 3-1-16,-5 0-1 15,-3 0 1-15,-1 0-1 16,-1 0 2-16,2 0-1 15,1 0 1-15,5 0-1 16,4 0 0-16,6 0 5 16,5 0-5-16,4-2-1 15,-1-2 1-15,-2 1 5 16,-5 0-5-16,-6 3-1 16,-6-3 0-16,-7 2 0 15,-2 1 0-15,-4 0 1 0,5 0-1 16,-2 0 1-16,8 0-1 15,9 0 0-15,6 0 1 16,7-3-1-16,4 0 0 16,5-1 1-16,-1-2-1 15,-3-1 0-15,-5-1-1 16,-6 3 1-16,-7 1 0 16,-5-2 0-16,-2 2 0 15,-2-2 1-15,-1 2-1 16,6 1 0-16,2 1 0 0,11-1 0 15,3 1 1-15,7 2-1 16,3 0 1-16,0-2 0 16,-1 2 1-16,-3-4-1 15,-4 3-1-15,-3 1 1 16,-3-2-1-16,-5 2 1 16,1 0 0-16,-2-3-1 15,-6 3-1-15,3 0 1 16,0 0 0-16,0 0 0 15,-2 0 1-15,1 0 7 16,-3 0 1-16,2 0-2 16,-8 0-7-16,1 0 1 15,-5 0 1-15,-4 3-1 16,-6-3 0-16,-1 0 5 16,-5 0 0-16,-1 0 12 0,-2 0 1 15,2 0-1-15,-4 0-2 16,0 0 5-16,-2-3-5 15,-1-1-2-15,0-2-8 16,0-1-5-16,0-3 5 16,0 0-6-16,-10 0-5 15,0 0 5-15,-4 0 1 16,-2-2 11-16,-2 2-6 16,-2 0 0-16,1 0 7 15,3 0 11-15,2 6 10 16,5-2 12-16,3 2-7 15,2 1-24-15,2 0-9 16,-1 3-6-16,2 0 0 16,-2 0-1-16,3 0 1 0,0 0 0 15,0 0-1-15,0 0-12 16,0 0 5-16,0 0-1 16,0 0-1-16,3 3-5 15,4 4 10-15,7 5 5 16,2 2 7-16,2 0-7 15,1-2 1-15,1 2 1 16,-2 2-2-16,1-3 0 16,-4-3 0-16,0 0 0 15,-3 0 0-15,-3-1 0 16,-2-2 0-16,-4 0 2 16,-1 0-1-16,-2 3-1 15,0-3 6-15,-9 3 12 0,-12 0 2 16,-7 3-1-16,-7 0-1 15,-4-1-9-15,-17 5-9 16,10-4-97-16,8-5-419 16</inkml:trace>
  <inkml:trace contextRef="#ctx0" brushRef="#br0" timeOffset="292513.3405">21221 14687 950 0,'0'0'674'16,"0"0"-542"-16,0 0-12 15,0 0 115-15,0 0 6 0,0 0-90 16,18-26-51-16,-18 26-29 16,0 0-25-16,0 0-4 15,0 0-11-15,0 0-20 16,0 0-11-16,0 10 1 15,0 7-1-15,0 9 10 16,-7 7-2-16,1 6 1 16,-4 4-3-16,1 4 0 15,-1 2-5-15,3-4 6 16,-2-4-7-16,0-4-1 16,4-4 1-16,2-8 1 0,3-6 1 15,0-1-1 1,0-9-1-16,17-2 2 0,2-7-1 15,10 0-1-15,0-2-4 16,7-16-61-16,-2 2-87 16,-5-10-139-16,-7 10-345 15,-13 1-293-15</inkml:trace>
  <inkml:trace contextRef="#ctx0" brushRef="#br0" timeOffset="292751.7842">21044 14925 622 0,'0'0'1024'0,"0"0"-876"15,0 0-105-15,0 0 84 16,125-20-39-16,-54 13-88 16,-11 0-263-16,-17 2-1192 0</inkml:trace>
  <inkml:trace contextRef="#ctx0" brushRef="#br0" timeOffset="332590.1826">30441 17445 508 0,'0'0'9'0,"0"0"898"0,0 0-548 16,0 0-139-16,-1 0-14 15,1 0-7-15,-2 0-69 16,2 0-57-16,0 0-20 15,-1 0-7-15,-2 0 1 16,-2 0-12-16,-4 6-8 16,-7 2 9-16,-4 5 12 15,-5 3-21-15,-8-2-14 16,-5 6-4-16,-9-1-8 16,-6 4 0-16,-4 0 0 15,-4 1-1-15,4-5 0 16,0 1 0-16,4 0 1 0,7 0-1 15,5-5 1-15,8 2 0 16,10-4 0-16,6-2-1 16,5-1 0-16,8 0-1 15,1-3-8-15,3 0 0 16,0-1 0-16,0-1 3 16,0 2 6-16,0-4-1 15,0 1 0-15,0-1 1 16,0-3-1-16,0 0 1 15,0 1 0-15,0-1 0 16,1 2 0-16,5-1 0 16,6 5 0-16,5-2 1 15,5 4-1-15,5 0 0 0,2 6 0 16,4 3-1-16,2 1 1 16,-1 6 0-16,0-1-1 15,-1-1 0-15,-5 2-6 16,1-4-5-16,-4 0-3 15,-1-3 8-15,-3-3-5 16,-2-5 6-16,-3 0 5 16,-3-2 1-16,-4-4 0 15,-2 1 0-15,-3-1 2 16,-1-1 11-16,-1-2 6 16,-2 0-1-16,1 0-1 15,-1 0-10-15,2 0 1 16,-2 0-1-16,1 0-1 0,-1 2 0 15,2-2-4-15,1 0 5 16,0 0 1-16,2 0-7 16,3 0 0-16,0 0-1 15,-1 0-1-15,2-2 0 16,1-6 0-16,0 1 0 16,-1 0 0-16,1-3 1 15,2-3 0-15,0 1 0 16,6-2 2-16,1 0-1 15,2-4 8-15,6 3-2 16,3-1-1-16,3-4-6 16,4 0 0-16,6 0 0 15,2-4-6-15,1 3-3 16,-3 0-5-16,-1 1 13 0,-6 2-5 16,-5 1 6-16,-4 3 0 15,-6-4-1-15,-2 6 1 16,-1-1-1-16,-3 2 1 15,-1 3-1-15,-1 1 0 16,-2 1 1-16,-4 2-1 16,0 1 1-16,-2 2-1 15,-2-1 1-15,0 2-1 16,-2-1 0-16,1 1 1 16,-1 0-1-16,3 0 1 15,0-3-1-15,5 0 1 16,-2 0 0-16,2 2-9 15,1-2 8-15,0-2-7 0,-3 3 7 16,2-1-9-16,0-2 9 16,-5 3 1-16,1 2-1 15,-2-3 0-15,-2 0 0 16,1 2 1-16,-2 1 0 16,0 0 1-16,0 0 5 15,0 0-6-15,2 0 0 16,-2 0-1-16,0 0 1 15,0 0 0-15,0 0 0 16,0-1 1-16,0 1 1 16,0-2-2-16,0-1 0 15,-2-1 0-15,-7 1 0 16,-6-4-2-16,-3 2 1 0,-7-8 1 16,-8-1 0-1,-9-6 1-15,-12-7-1 0,-7-2-18 16,-33-17-31-16,14 8-100 15,11 7-497-15</inkml:trace>
  <inkml:trace contextRef="#ctx0" brushRef="#br0" timeOffset="859742.7319">25127 14925 398 0,'0'0'8'0,"0"0"-8"16,0 0 595-16,0 0-358 16,0 0-117-16,1-4-18 15,-1 1-8-15,0 0-12 16,0 3-24-16,0-2-21 0,0 2-2 15,0 0-6 1,0 0-1-16,0 0 7 0,0 0-12 16,-1 0-15-16,-14 0-1 15,-2 2-6-15,-3 4-1 16,-3 4 1-16,7-3-1 16,0 3 0-16,5-3 0 15,5 3-6-15,3 0-3 16,3-1 8-16,0 1-1 15,9 0 2-15,7-3 2 16,1-2-1-16,1 0 5 16,-3-2-3-16,-4-3-2 15,-3 0 0-15,-5 0 11 16,-2-3 5-16,-1-4 15 16,0-6 40-16,0 0 21 0,0 2-8 15,0 2 2-15,0-1-14 16,-1 4-6-16,1 5-12 15,-2 1-35-15,2 0-20 16,-1 4-20-16,-1 9-132 16,-2 1-339-16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25:49.7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17116 3086 468 0,'0'0'20'0,"0"0"-12"16,0 0 590-16,0 0-339 0,0 0-114 15,0 0-53-15,4 0-8 16,-1 0 1-16,3 0-16 16,0 0-23-16,5 0-3 15,1 0-5-15,8 0 9 16,-4 0 4-16,10 0-11 15,5 0 7-15,5 0-10 16,5 0-14-16,3 0 8 16,-1 0-7-16,5 0-8 15,-9 0-4-15,1 0 1 16,-6 0-7-16,-1 0 0 16,0 0-4-16,0 0 4 15,-1 0-5-15,6 0 8 0,1 0-8 16,4-2 5-1,2-4-5-15,4-1 5 0,-4-1-4 16,1 1 4-16,-4 0-5 16,-9 3 17-16,-10 2-6 15,-5 0-5-15,-7 2-1 16,-5 0-5-16,0 0-1 16,-1 0 0-16,3 0 1 15,1 0 0-15,2 0 1 16,3 0-1-16,1 0 8 15,2 0-8-15,-5 0 5 16,-1 0-4-16,-6 0-2 16,-4 0 0-16,-1 0-11 0,0 0-100 15,-6 0-128 1,-8 0-108-16,-3 0-393 0</inkml:trace>
  <inkml:trace contextRef="#ctx0" brushRef="#br0" timeOffset="525.2317">17123 3087 694 0,'0'0'538'16,"0"0"-350"-16,0 0-131 15,0 0-41-15,97 0 71 16,-30 0 37-16,21 0-16 15,22 0-1-15,5 0-19 16,-5 0-6-16,-9 0-12 16,-17 2-11-16,3-1-16 15,1-1-25-15,1 0-11 16,-12 0-7-16,-18 0-41 16,7 0-130-16,-20-3-341 15,-9-4-940-15</inkml:trace>
  <inkml:trace contextRef="#ctx0" brushRef="#br0" timeOffset="6703.6417">4910 15708 113 0,'0'0'540'16,"0"0"-540"-16,0 0-39 15,0 0 39-15,0 0 24 16,0 0-1-16,16-7 32 16,-16 7 69-16,0-2-74 15,3 0-37-15,0-1-2 16,0-3 22-16,-1 2 380 15,1 1-143-15,-2-1-127 16,-1 2 3-16,0-1-1 16,0 3-56-16,0-3-61 0,-1 2-28 15,-7 1-12-15,-1 0-7 16,0 0 18-16,2 0-5 16,-1 0 6-16,2 0 14 15,0 0 9-15,-1 1 3 16,1 5 8-16,0 0 19 15,0 1-8-15,0 2-8 16,-1-2-2-16,2 3-5 16,-1 0-8-16,3 0-2 15,0 4-10-15,3-1-8 16,0-1 5-16,0 5-6 16,0-3 0-16,0 5 7 15,3-3-7-15,3 1 1 0,2 3 5 16,-1 0-1-16,-4 0 0 15,0 2 2-15,-3 2 4 16,0-2-4-16,0 1-2 16,0-3-6-16,0 0 6 15,0-2-5-15,-6-2 1 16,-1-3-1-16,-1-2 1 16,-1-3-1-16,3-3-1 15,-4-5 0-15,1 0-44 16,-2 0-51-16,1 0-144 15,1-11-385-15,0 5-639 0</inkml:trace>
  <inkml:trace contextRef="#ctx0" brushRef="#br0" timeOffset="7057.271">4716 15906 808 0,'0'0'577'0,"0"0"-446"16,0 0 33-16,0 0 104 16,0 0-59-16,0 0-105 15,0 0-30-15,97 0-31 16,-36 0-43-16,-9 3-42 15,-10 4-622-15</inkml:trace>
  <inkml:trace contextRef="#ctx0" brushRef="#br0" timeOffset="10056.1373">7309 17386 329 0,'0'0'76'15,"0"0"-63"-15,0 0 4 16,0 0 185-16,0 0 84 0,0 0-95 15,0 0-14 1,-39-7 4-16,30 11 15 0,-1 6 28 16,-4 0-40-16,2 1-58 15,-1 0-15-15,1 2-18 16,-3-2-11-16,6 2-13 16,3 3-18-16,0-2-3 15,6 2-14-15,-3 0-7 16,3 1-15-16,0 1-5 15,0 1 1-15,0-1-1 16,0 2 7-16,0 1-4 16,0 2 3-16,0 0 7 0,-12-1-2 15,-3 2-8 1,2-4-8-16,-1-3-1 0,-2-3 0 16,7-4-1-16,0-2-12 15,2-7-48-15,7-1-77 16,0-7-182-16,0-5-541 0</inkml:trace>
  <inkml:trace contextRef="#ctx0" brushRef="#br0" timeOffset="10335.2407">7043 17558 370 0,'0'0'1084'0,"0"0"-505"16,0 0-294-16,0 0 4 15,0 0-83-15,0 0-100 16,88 12-61-16,-64-8-44 15,6-4-1-15,19-7-94 16,-10-9-243-16,0 2-907 0</inkml:trace>
  <inkml:trace contextRef="#ctx0" brushRef="#br0" timeOffset="10737.0407">7656 17194 861 0,'0'0'1060'0,"0"0"-701"15,0 0-218-15,0 0-3 16,0 0 3-16,0 0-72 16,-88 79-69-16,36-42-19 15,12-10-285-15,0-5-1088 0</inkml:trace>
  <inkml:trace contextRef="#ctx0" brushRef="#br0" timeOffset="14092.975">3645 16065 303 0,'0'0'46'0,"0"0"-24"15,0 0-21-15,0 0 1 16,0 0 12-16,0 0 343 16,0 0-126-16,-11 0-111 15,11 0 3-15,0 0 22 0,0 0-35 16,-3 0-36-16,3 0-26 16,0 0-16-16,0 0-10 15,0 0-13-15,0 0 2 16,0 0 8-16,0 0 22 15,0 0 29-15,0 3 14 16,0-3 14-16,0 4-6 16,0-4-24-16,6 2-15 15,10-2-10-15,4 0-14 16,5 0-17-16,5 0-3 16,-3-2-8-16,3-2 0 15,-8 0 1-15,-4 4-1 0,-5-3-1 16,-8 3 0-16,-2 0-10 15,-3 0-49 1,0 0 0-16,0 0-50 0,0 3-162 16,0-2-383-16</inkml:trace>
  <inkml:trace contextRef="#ctx0" brushRef="#br0" timeOffset="14544.1086">3585 16127 398 0,'0'0'522'0,"0"0"111"16,0 0-449-16,0 0-38 16,0 0 86-16,0 0-31 15,0 0-75-15,60 20-51 16,-35-17-26-16,6-3-23 16,-1 0-26-16,3 0-40 15,-6 0-177-15,-11 0-468 16,-7 0-763-16</inkml:trace>
  <inkml:trace contextRef="#ctx0" brushRef="#br0" timeOffset="15026.7762">3703 16233 312 0,'0'0'28'16,"0"0"129"-16,0 0 593 16,0 0-626-16,92 7-124 0,-68-7-808 0</inkml:trace>
  <inkml:trace contextRef="#ctx0" brushRef="#br0" timeOffset="19047.53">3780 15777 459 0,'0'0'30'15,"0"0"-15"-15,0 0-4 0,0 0 27 16,0 0 366 0,0 0-92-16,0 0-143 0,6-7-17 15,-6 7 38-15,0 0-20 16,0 0-42-16,0 0-36 15,0 0-20-15,0 0-7 16,0 0-16-16,0 0-21 16,0 0-19-16,2 3-8 15,1 1-1-15,1 6 6 16,1 0-4-16,5 0 0 16,-4-3-2-16,3 2-28 15,-1-2-116-15,-3 0-122 16,-3-1-122-16,-2-2-415 0</inkml:trace>
  <inkml:trace contextRef="#ctx0" brushRef="#br0" timeOffset="19215.2194">3780 15777 677 0</inkml:trace>
  <inkml:trace contextRef="#ctx0" brushRef="#br0" timeOffset="19318.994">3780 15777 677 0,'17'0'525'0,"-17"0"-365"0,0 0-15 16,0 0 69-16,0 0-27 16,0 0-75-16,0 0-41 0,0 0-38 15,0 6-5-15,3 5 22 16,4 5-38-16,14 1-12 15,-3 0-263-15,0-5-514 0</inkml:trace>
  <inkml:trace contextRef="#ctx0" brushRef="#br0" timeOffset="27251.5529">652 9583 360 0,'0'0'78'16,"0"0"635"-16,0 0-425 15,0 0-105-15,0 0-9 16,0 0 30-16,0 0-39 15,-3 1-51-15,3-1-28 16,0 0-15-16,0 0-10 16,0 0-13-16,0 3-10 0,0-3-15 15,0 0-4-15,0 0-7 16,0 0-5-16,12 0-6 16,7 0 1-16,9 0-1 15,7 3-1-15,2 0 1 16,3 1 0-16,5-1 0 15,7 1 0-15,3-4-1 16,2 0-12-16,0 0-13 16,-2 0 0-16,-6 0 1 15,-7-3 5-15,-11-1 8 16,-10-3 11-16,-7 4-1 16,-8 3 1-16,-3-3 0 15,-3 3 1-15,0 0 7 0,0 0 1 16,0-1-1-16,0 1-6 15,0-2 5-15,0-1 2 16,0-1-9-16,-6-3-1 16,-3 1 1-16,-2 0-1 15,-2-2 0-15,2 4 0 16,-2-1 0-16,-2-1 0 16,4 2 1-16,-2-2 0 15,1-1 1-15,-1 3 0 16,5-2 5-16,2 3-5 15,2-1 16-15,-1 1-16 16,1 2 14-16,1-1-3 0,3 0-2 16,0 0-2-1,0 2 2-15,-3 0 2 0,3 0-2 16,0 0-10-16,0 0-6 16,0 0 0-16,0 0-3 15,0 0-3-15,0 0 4 16,6 2 7-16,1 3 0 15,1 1-1-15,1-2 2 16,1 2-1-16,-1-2 1 16,6 3 0-16,0-1 0 15,0-1 0-15,1 0 0 16,-2 0 0-16,2-4 0 16,-1 2 0-16,-3 1-2 0,-6-2 1 15,-3 0 0 1,0 0 0-16,-3 2-9 0,0-1 8 15,0 7 2-15,0 0 0 16,-12 3 2-16,-6 1-1 16,-7 6 8-16,-29 12-9 15,5-5-294-15,0-5-1755 0</inkml:trace>
  <inkml:trace contextRef="#ctx0" brushRef="#br0" timeOffset="55010.626">1096 12177 722 0,'0'0'924'16,"0"0"-597"-16,0 0-166 15,0 0 73-15,0 0 5 16,-18-6-73-16,18 6-69 15,0 0-29-15,0 0-20 16,0 0-22-16,-1 0-25 16,-5 6-1-16,-9 10-8 15,0 7 8-15,-4 7 0 16,-1 1 1-16,7 4-1 0,2-1-1 16,5 2 0-16,6-3 0 15,0 2 0-15,0-3-5 16,5 0 6-16,4-3 0 15,-3-2-1-15,-6 0 0 16,0-5-5-16,0 1-6 16,-12-3-9-16,-12 1-9 15,-4-3-29-15,-4-4-82 16,1-11-115-16,9 0-363 16,11-3-289-16</inkml:trace>
  <inkml:trace contextRef="#ctx0" brushRef="#br0" timeOffset="55212.0802">771 12523 1568 0,'0'0'492'16,"0"0"-448"-16,0 0-7 15,0 0 110-15,100-12-70 16,-39 2-77-16,-9 3-122 16,-8 0-510-16</inkml:trace>
  <inkml:trace contextRef="#ctx0" brushRef="#br0" timeOffset="55558.7086">1429 11956 1440 0,'0'0'799'0,"0"0"-692"15,0 0 5-15,0 0 101 16,0 0-77-16,0 0-97 16,0 0-39-16,0 16-12 15,-15 8 11-15,-6 5 1 16,-16 17-146-16,4-10-507 15,6-3-1264-15</inkml:trace>
  <inkml:trace contextRef="#ctx0" brushRef="#br0" timeOffset="57128.3514">1887 12253 1137 0,'0'0'547'0,"0"0"-389"15,0 0 86-15,0 0 15 0,0 0-93 16,0 0-87-16,0 0-30 16,0 0-6-16,0 0-18 15,0 0-14-15,0 4-2 16,-3 5 6-16,-9 4 6 16,-9 4-1-16,-7-1 6 15,-5 1-8-15,-9 2-2 16,-7-2-2-16,4 0-5 15,-4 2-3-15,10-3-5 16,9-1 8-16,5-3 0 16,10-2-8-16,8-3 1 15,4 2-1-15,3-2-1 0,0 0 1 16,0 3 0 0,13 3 8-16,5-4 12 0,4 3 0 15,2-3-8-15,-3 1-5 16,0-1-7-16,0-3 1 15,-9 2-1-15,-3-5-1 16,-2 1 0-16,-4-1-5 16,-3 0-16-16,0-3-24 15,0 0-34-15,0 0-85 16,5 0-190-16,-2 0-397 0</inkml:trace>
  <inkml:trace contextRef="#ctx0" brushRef="#br0" timeOffset="57900.5468">1462 12587 1058 0,'0'0'299'0,"0"0"-223"0,0 0 95 16,0 0 104-16,0 0-58 15,0 0-91-15,0 0-19 16,4-11-29-16,-4 11-6 16,0 0-16-16,0 4-13 15,6 9 53-15,5 1-7 16,8 4-41-16,9-1-29 16,38 3-19-16,-8-3-112 15,2-7-517-15</inkml:trace>
  <inkml:trace contextRef="#ctx0" brushRef="#br0" timeOffset="59089.4732">2315 12166 78 0,'0'0'1251'0,"0"0"-965"15,0 0-196-15,0 0 83 16,0 0 57-16,0 0-60 16,0 0-74-16,0-22-18 15,0 22-8-15,-1 0-21 16,1 0-5-16,-2 0-13 16,-1 0-3-16,-3 3-9 15,-4 10 10-15,-2 0 19 0,-2 7-7 16,-2-1-8-16,4 6-1 15,2-2-9-15,2 6-6 16,2 1-8-16,3 2-3 16,3 2-1-16,0 3-4 15,3 2 0-15,3-3-1 16,-1 0 0-16,-2-2 0 16,-3-1 0-16,0-1 0 15,-5-5-8-15,-7-3-7 16,-1-6 6-16,-2-4-3 15,-6-1-20-15,6-6-43 16,-3-7-62-16,3 0-171 16,8 0-467-16</inkml:trace>
  <inkml:trace contextRef="#ctx0" brushRef="#br0" timeOffset="59306.0615">2093 12454 1425 0,'0'0'306'16,"0"0"-134"-16,0 0 132 15,100 0-55-15,-51 10-118 16,39 3-131-16,-13-3-12 15,-8-6-654-15</inkml:trace>
  <inkml:trace contextRef="#ctx0" brushRef="#br0" timeOffset="62934.4683">3073 12482 937 0,'0'0'658'0,"0"0"-357"16,0 0-295-16,0 0 3 16,0 0 132-16,0 0-1 15,0 2-66-15,0-2-18 16,0 3 19-16,9-3 9 0,7 4 7 15,7-1 18-15,10 0-23 16,16 0-25-16,18-3-14 16,2 0-12-16,8 0-21 15,-2 0-14-15,-17 0-6 16,0 0-29-16,-10 0-6 16,-14 0-8-16,-10 0-33 15,-9 1-27-15,-6-1-14 16,-9 6-95-16,0 1-169 15,0-5-193-15</inkml:trace>
  <inkml:trace contextRef="#ctx0" brushRef="#br0" timeOffset="63240.9241">3185 12583 613 0,'0'0'944'0,"0"0"-804"15,0 0-95-15,0 0 230 0,0 0-16 16,131 10-106-1,-50-10-66-15,1 0-54 0,-6 0-17 16,-13-3-16-16,-20-4-5 16,-4 1-105-16,-11 5-183 15,-12-2-236-15,-16 3-279 0</inkml:trace>
  <inkml:trace contextRef="#ctx0" brushRef="#br0" timeOffset="63614.3036">3476 12355 925 0,'0'0'752'15,"0"0"-623"-15,0 0-81 16,0 0 149-16,0 0-36 16,0 0-97-16,0 0-17 15,73 37-13-15,-46-21-15 16,4 4-13-16,2-1-5 16,3-2 0-16,4 1 0 15,-1-3-1-15,-3-1 1 16,-8 2-1-16,-6-3-9 15,-11 0-6-15,-5 1 12 0,-6 2-4 16,-3 1 6-16,-19 2 1 16,-7 1 2-16,-17 3-2 15,7-3-187-15,6-6-583 0</inkml:trace>
  <inkml:trace contextRef="#ctx0" brushRef="#br0" timeOffset="65041.3317">5031 12114 595 0,'0'0'850'0,"0"0"-562"16,0 0-199-16,0 0 100 15,0 0 5-15,0 0-58 16,0 0-59-16,5-49-40 15,6 35-1-15,-2 1 3 16,4 0-7-16,-4 6-12 16,-1 0 2-16,-5 5-8 15,0 2-7-15,-3 0-7 16,3 0 0-16,1 0-5 16,5 2 5-16,0 11 0 15,4 4 1-15,1 7 10 0,2 8-1 16,7 5-1-16,-1 6 5 15,-1 0-7-15,-3 6-7 16,-2-2 0-16,-8-2 0 16,-5-1-2-16,-3-5-6 15,0-1 7-15,-6-6 0 16,-5-6 1-16,4-4 0 16,-2-4-11-16,6-11-42 15,3-7-87-15,6 0-227 16,7-2-220-16</inkml:trace>
  <inkml:trace contextRef="#ctx0" brushRef="#br0" timeOffset="65284.5209">5177 12382 1033 0,'0'0'1071'0,"0"0"-861"15,0 0-123-15,0 0 72 16,0 0-28-16,0 0-79 16,0 0-38-16,-51 40 17 15,27-15-1-15,-6 2-18 16,5-1-11-16,1-9-1 16,5-1-30-16,7-6-168 15,6-7-477-15,4-3-1026 0</inkml:trace>
  <inkml:trace contextRef="#ctx0" brushRef="#br0" timeOffset="66685.364">6700 12094 52 0,'0'0'1673'0,"0"0"-1363"15,0 0-233-15,0 0 5 16,0 0 90-16,0 0-82 15,0 0-48-15,24-76-20 16,-21 69-7-16,4 1 0 0,-4 6-5 16,2-1 4-16,-2 1-8 15,3 0-5-15,0 0-1 16,4 0 1-16,-1 0 0 16,5 0 10-16,2 7-4 15,-1 3-5-15,3 7 5 16,-6 7 1-16,1 1 3 15,-2 5 1-15,-5 7 0 16,-2-1 5-16,-1 7-7 16,0-1-1-16,-3-1 0 15,3-2 3-15,0 0-3 16,3-5 0-16,-3-2-8 16,0-8 0-16,0-1-1 0,1-9-7 15,-1-5-75 1,-3-2-58-16,8-7-91 0,1 0-165 15,-3-4-316-15</inkml:trace>
  <inkml:trace contextRef="#ctx0" brushRef="#br0" timeOffset="66890.3195">6818 12355 867 0,'0'0'868'0,"0"0"-628"15,0 0-14-15,0 0 14 16,0 0-71-16,0 0-84 0,0 0 1 16,-54 47 0-1,21-21-43-15,-4-3-22 0,-3 0-21 16,-12 7-35-16,10-7-233 16,9-7-893-16</inkml:trace>
  <inkml:trace contextRef="#ctx0" brushRef="#br0" timeOffset="67504.3957">5487 11816 1592 0,'0'0'524'0,"0"0"-377"16,0 0 40-16,0 0-44 16,0 0-76-16,0 0-48 15,0 0-11-15,-64 87-8 16,47-51-271-16,1-3-949 0</inkml:trace>
  <inkml:trace contextRef="#ctx0" brushRef="#br0" timeOffset="78277.9559">5687 12055 664 0,'0'0'344'15,"0"0"-275"-15,0 0-21 0,0 0 276 16,0 0 55-16,0 0-158 16,0-4-54-16,0 4 13 15,0 0-31-15,0 0-35 16,0 0-41-16,0 0-29 15,3 0-19-15,3 7-18 16,3 6 7-16,4 1 17 16,4 8-20-16,5 1-5 15,-1 1-5-15,0 2-1 16,3 3 0-16,-2-5-11 16,2-2-2-16,-3-5-4 15,0 0 7-15,-2-4 4 0,-7-3-5 16,2-3 2-16,-7 0-4 15,-1-4 10-15,-3 0 2 16,-3-3 0-16,0 0 1 16,0 3-1-16,0-3 1 15,0 0 0-15,0 0 8 16,0 0 9-16,0 1 4 16,0 2-12-16,-9 4-8 15,-6 1 10-15,0 3-4 16,-6 2-1-16,-7 1-4 15,-2 5 4-15,-4-2-5 0,-2 2 5 16,0 1-5 0,6-3 6-16,5-4-6 0,7-3 0 15,9-3-1 1,3-5-10-16,6-2-51 0,3 0-109 16,27 0-64-16,4-9-404 15,-4 2-554-15</inkml:trace>
  <inkml:trace contextRef="#ctx0" brushRef="#br0" timeOffset="78638.4397">6121 12435 1795 0,'0'0'321'15,"0"0"-240"-15,0 0 34 16,0 0 63-16,0 0-74 16,0 0-3-16,-85 56-30 15,40-31 2-15,-4 2-18 0,0-3-36 16,-12 9-19-16,13-6-108 16,12-8-629-16</inkml:trace>
  <inkml:trace contextRef="#ctx0" brushRef="#br0" timeOffset="88772.9584">2184 9786 385 0,'0'0'32'15,"0"0"-2"-15,0 0-17 16,0 0 486-16,0 0-150 15,0 0-156-15,1 0-63 16,-1 0 48-16,-1 0 54 16,-1 0-36-16,1 0-54 15,-1 3-36-15,2-3-17 0,0 0-13 16,-1 0-29 0,1 4-24-16,-3 2-23 0,-6 3 1 15,3 11-1-15,-9 4 7 16,-3 5-1-1,-4 1-5-15,-2 3 0 0,-3 2 0 16,-3-4 11-16,2 2 11 16,-5-2 2-16,0 0-9 15,-1 0-2-15,-2-2-13 16,5 2 1-16,3-2-1 16,5-3 1-16,2 1-2 15,6-7 0-15,2-1 0 16,7-6 0-16,1-3-1 0,2-3 0 15,2-4-5 1,1-3 6-16,0 0 0 0,0 0 9 16,0-3 1-16,3-11-2 15,6-2-8-15,0-7 0 16,4-1 0-16,-2 1 0 16,-1 1-1-16,-1 2 0 15,3 3-1-15,-6 0 1 16,6 4 1-16,-6 1 0 15,-3 5 0-15,0 3 8 16,-3 2 1-16,3 1-8 16,-3 1-1-16,0 0 1 15,0 0-1-15,0 0-6 16,0 0-6-16,-6 11-17 16,-15 4 20-16,0 9 9 15,-3-1-1-15,-1 3 0 0,4-6 1 16,3-1 0-16,6-5 0 15,5-4 13-15,5-3-2 16,2-1-5-16,0-2 18 16,18-4 5-16,10 2 9 15,5-2-17-15,6 0-21 16,-3 0-27-16,3 0-66 16,-14 0-188-16,-6 0-719 0</inkml:trace>
  <inkml:trace contextRef="#ctx0" brushRef="#br0" timeOffset="89518.6576">713 10929 329 0,'0'0'613'0,"0"0"15"16,0 0-467-16,0 0-39 0,0 0 117 15,0 0-51 1,0 0-86-16,-24 0-59 0,12 0-30 16,-6 2-7-16,0 6 10 15,-1 2-4-15,1-1-1 16,0 0-1-16,9 0 3 15,-1 0-7-15,5 0-5 16,4-2 0-16,1 3 0 16,0 0 5-16,1-1 0 15,12-2 0-15,-2 3-5 16,5-3-1-16,-4-1 0 16,-4 1 0-16,2 0-6 15,-7-1 4-15,0 1-7 0,-3 3 3 16,0 0 5-16,0 2 0 15,-3 1 1-15,-10-3 14 16,-1 1 4-16,-5-2-6 16,-2-1-3-16,0-2-8 15,2-2 5-15,4-1-6 16,0-3-35-16,15 0-81 16,0 0-231-16,13 0-347 0</inkml:trace>
  <inkml:trace contextRef="#ctx0" brushRef="#br0" timeOffset="89911.5487">950 10951 1262 0,'0'0'504'16,"0"0"-350"-16,0 0 60 16,0 0 6-16,0 0-86 15,0 0-88-15,0 0-27 16,-9-2-3-16,-4 2-7 0,-4 9 0 15,-4 4 3-15,-1 4 10 16,0 2 13-16,5 0-17 16,1-1-12-16,7-2-5 15,4-2-1-15,4 2-5 16,1-7-56-16,1 2-18 16,10-4-108-16,16-5-202 15,-5-2-202-15,-4 0-244 0</inkml:trace>
  <inkml:trace contextRef="#ctx0" brushRef="#br0" timeOffset="90405.4717">1099 10971 1035 0,'0'0'523'15,"0"0"-431"-15,0 0 86 16,0 0 128-16,0 0-97 16,0 0-113-16,0 0-44 15,-19 0-3-15,7 0 8 16,-6 7-19-16,3 3-14 16,-3 3-15-16,-1 1 2 15,4 1-4-15,3 1-5 0,0-2-2 16,9-4 0-1,3-4-5-15,0 2-13 0,3-5 12 16,10-3 5-16,2 0 0 16,0 0-8-16,5-7-6 15,-1-3-15-15,-4-3-6 16,1 0 4-16,-5-1 14 16,2 5 17-16,-7 3 1 15,-3-1 7-15,2 4 30 16,-5 2 14-16,1-2 6 15,-1 3-10-15,0 0-20 16,0 0-24-16,0 0-3 16,0 10-19-16,0 7 19 15,-1 2 0-15,-7-2 0 16,2 2-33-16,2-5-59 16,1-4-100-16,3-7-203 15,0 1-193-15,0-4-124 0</inkml:trace>
  <inkml:trace contextRef="#ctx0" brushRef="#br0" timeOffset="90698.7674">1277 10836 1401 0,'0'0'695'0,"0"0"-608"15,0 0 28-15,0 0 98 16,0 0-77-16,0 0-94 16,0 0-26-16,-3 0-6 0,3 3-10 15,-6 11 1-15,0 6-1 16,-3 9 32-16,-3 0-19 16,3 7-11-16,0-5-1 15,3 1 0-15,0-5-1 16,2 0-21-16,1-7-67 15,1-5-84-15,2-5-182 16,0-3-333-16</inkml:trace>
  <inkml:trace contextRef="#ctx0" brushRef="#br0" timeOffset="90990.9766">1368 10829 1245 0,'0'0'231'15,"0"0"-121"-15,0 0 74 16,0 0 14-16,0 0-93 16,0 0-59-16,0 0-7 15,-9 24 84-15,0 1-12 16,0 2-20-16,0 3-14 15,0-1-13-15,6 3-34 16,-3-4-15-16,3-2-5 0,0-2-10 16,2-4-10-1,-2 0-111-15,1-5-192 0,-1-3-359 16</inkml:trace>
  <inkml:trace contextRef="#ctx0" brushRef="#br0" timeOffset="91247.3734">1257 10978 988 0,'0'0'522'0,"0"0"-356"15,0 0 78-15,0 0 40 16,0 0-116-16,0 0-107 16,0 0-55-16,69 0-6 15,-36-4-139-15,-5 1-375 16,-4 0-771-16</inkml:trace>
  <inkml:trace contextRef="#ctx0" brushRef="#br0" timeOffset="91628.6892">1486 11005 1220 0,'0'0'219'0,"0"0"-146"0,0 0 90 15,0 0 16-15,0 0-36 16,0 0-44-16,0 0-40 15,61-4-29-15,-42 0-17 16,-1-5-13-16,-3-1-33 16,0 0-40-16,-5 0 8 15,-5 1 29-15,-4 2 36 16,-1 0 13-16,0 3 14 16,-9 2 26-16,-7 2 24 15,-5 0 6-15,-6 10 20 0,-3 5-6 16,-4 5-23-16,0 3-40 15,8 1-19-15,1-1-8 16,10 0-6-16,9-3-1 16,6-3-6-16,0-4-37 15,15-7-27-15,24-6-110 16,-3 0-213-16,-5 0-251 0</inkml:trace>
  <inkml:trace contextRef="#ctx0" brushRef="#br0" timeOffset="92001.3502">1708 10942 1228 0,'0'0'609'0,"0"0"-543"16,0 0-38-16,0 0 57 0,0 0-6 15,0 0-41-15,0 0-19 16,6 66-10-16,-6-44 1 15,-2-2 14-15,-5-3 2 16,1-4 1-16,3 0 6 16,-3-7-8-16,3-1-13 15,3-5-4-15,0 0 0 16,0 0 24-16,9-10-24 16,9-10-8-16,3-7-22 15,6 1 4-15,-2-1-40 16,-1 1 15-16,-6 7 24 15,-5 5 19-15,-5 4 0 0,-5 7 19 16,-2 0 18-16,-1 3-14 16,0 0-23-16,0 6-19 15,0 13 13-15,2-2-202 16,2-4-394-16</inkml:trace>
  <inkml:trace contextRef="#ctx0" brushRef="#br0" timeOffset="92403.891">2008 10939 1487 0,'0'0'361'15,"0"0"-175"-15,0 0 70 16,0 0-75-16,0 0-109 15,0 0-46-15,0 0-17 16,36 3-1-16,-23-3-8 16,2 0-8-16,0 0-35 15,-3-3-4-15,1-1 8 16,-4-3 3-16,-1-2 16 16,-5 5 20-16,-2-3 0 15,-1 7 38-15,0-3-5 16,-3 3-12-16,-9 0-12 15,-7 0 2-15,1 3 16 16,-6 8-7-16,2 5-10 0,1-2 0 16,9 1-2-16,3-1-7 15,6-1 0-15,3 0-1 16,0-2-9-16,7-1-70 16,17 0-163-16,-1-4-291 15,-1-1-196-15</inkml:trace>
  <inkml:trace contextRef="#ctx0" brushRef="#br0" timeOffset="92869.5162">2421 10882 1595 0,'0'0'291'0,"0"0"-221"16,0 0 76-16,-79 17 43 15,49-1-91-15,-1 4-52 16,4 3-15-16,3 0-4 16,6 1-14-16,5-5-2 15,10-6-5-15,3-3-5 16,0-3 11-16,10-4-4 16,10-3-8-16,8-3-3 15,5-10-67-15,7-10-64 16,-1-4 10-16,1-6-67 15,1-6-8-15,-3-2 37 16,-5-6 39-16,-3-1 113 0,-5 1 10 16,-8 2 90-16,-8 8 31 15,-2 11 170-15,-7 12 44 16,0 4-231-16,0 7-37 16,0 3-31-16,-7 0-26 15,-5 10-10-15,-6 13 0 16,0 6 28-16,-3 5-3 15,6 6-11-15,2 2-5 16,2 1 16-16,2-3 14 16,2-1-9-16,4-5-12 15,0 2-18-15,3-9-86 16,0-8-540-16</inkml:trace>
  <inkml:trace contextRef="#ctx0" brushRef="#br0" timeOffset="94892.7433">3485 9868 608 0,'0'0'302'0,"0"0"-30"15,0 0-75-15,0 0-16 0,0 0-34 16,0 0-18-16,0 0-2 16,6-3-13-16,-6 3-12 15,3 0-3-15,-3 0-12 16,0 0-11-16,0 0-18 16,0 0-19-16,0 0-1 15,0 0-5-15,0 0-8 16,0 0-14-16,0 0-11 15,0 0 0-15,7 0 1 16,-4 3 0-16,5 3 5 16,-2-2 2-16,0 1-7 15,1-1 14-15,-1 6 6 16,0 0 4-16,0 4 2 0,4 3-3 16,-2 2-9-16,1 0-8 15,4 2-6-15,1 2 0 16,1 0 7-16,4 1-8 15,0-2 0-15,-2 4 0 16,-4-5-2-16,1 4 1 16,-5-1 0-16,-2 3-5 15,-1-2 5-15,-6-1 0 16,3-1-10-16,0-3 10 16,3-5-11-16,4-4-18 15,-2-1 15-15,4-3-16 16,-2-1 9-16,-4-2 14 0,3-1 8 15,-4 0 0 1,-2 1-6-16,-3-1 0 0,3 3-5 16,-3-4-8-16,0 0-24 15,0 1-12-15,0-3-51 16,10 0-34-16,-4-5-119 16,3-3-460-16</inkml:trace>
  <inkml:trace contextRef="#ctx0" brushRef="#br0" timeOffset="95296.2926">3876 10264 1497 0,'0'0'492'0,"0"0"-426"0,0 0 62 15,0 0 55-15,0 0-80 16,0 0-73-16,0 0-30 15,-5-4-5-15,5 12 5 16,-3 4 1-16,3-2-1 16,0 4 1-16,0 1 0 15,0-4 0-15,0 2-1 16,0 1-1-16,0-1-7 16,0-3 7-16,3 3 0 15,-3-3-25-15,0-3 0 16,3-2-16-16,-3-1 24 15,0 0 17-15,0-4 0 16,0 0 1-16,0 0 34 16,-6 0 1-16,-7 0 2 15,-4 0 4-15,-2 0 10 0,0 0 2 16,-4-4-15-16,1 0-25 16,1-1-13-16,9-1-52 15,6 2-109-15,6 0-590 0</inkml:trace>
  <inkml:trace contextRef="#ctx0" brushRef="#br0" timeOffset="96076.1528">3397 10942 924 0,'0'0'991'0,"0"0"-725"16,0 0-108-16,0 0 53 15,0 0-4-15,0 0-91 16,0 0-67-16,0 0-22 16,0 5-19-16,0 6-8 15,3 5 1-15,1 8 29 16,-1 3-16-16,0 2-8 0,0 0-6 16,-3-2 0-16,0-4 2 15,0-4-2-15,0-5-9 16,0-7-30-16,0-1-30 15,2-6-83-15,2 0-133 16,4-9-346-16</inkml:trace>
  <inkml:trace contextRef="#ctx0" brushRef="#br0" timeOffset="96268.8085">3468 10875 1390 0,'0'0'670'0,"0"0"-564"16,0 0 36-16,0 0 58 16,0 0-54-16,0 0-73 15,0 0-36 1,0-6-37-16,0 6-3 0,0 0-88 16,3 0-203-16,2 2-601 0</inkml:trace>
  <inkml:trace contextRef="#ctx0" brushRef="#br0" timeOffset="96750.2119">3554 11037 1422 0,'0'0'562'0,"0"0"-502"15,0 0 33-15,0 0 50 16,0 0-66-16,0 0 22 16,0 0-20-16,25 82-51 15,-19-58-13-15,1-3 0 16,-4-6-9-16,3-2-6 16,-3-7 0-16,-3-1 1 15,0-5-1-15,0 0 1 16,0 0 8-16,2-4-9 0,2-12-23 15,1-3 1-15,8-4 13 16,-4-4 9-16,6 0-19 16,-3 4-1-16,-3 2 13 15,1 6 7-15,-4 5 7 16,-3 3 15-16,0 4 14 16,-1 2 10-16,-1 1 14 15,1 0-8-15,-1 0-33 16,4 7-8-16,-2 5 2 15,4 5 11-15,-1 0-15 16,-3-1-3-16,0 2-5 16,-3-5-1-16,3-1-17 15,-3-5-77-15,0 0-90 16,3-1-394-16,2-4-251 0</inkml:trace>
  <inkml:trace contextRef="#ctx0" brushRef="#br0" timeOffset="97110.9767">3971 11025 139 0,'0'0'1410'15,"0"0"-1138"-15,0 0-144 0,0 0 130 16,0 0-5-16,0 0-129 16,0 0-62-16,-16 0-10 15,7 0-5-15,0 0-17 16,-3 0-7-16,-3 0-9 16,-1 8-5-16,-1 5 0 15,1 1-3-15,4 0 3 16,3 2-3-16,4-2-6 15,5 1 1-15,0-5-1 16,14 0 0-16,11-6-20 16,2-4-54-16,12 0-89 15,-8 0-180-15,-7-10-444 0</inkml:trace>
  <inkml:trace contextRef="#ctx0" brushRef="#br0" timeOffset="97358.2911">3971 11025 704 0,'66'-4'1247'0,"-66"4"-1018"15,0-3-70-15,0 3 88 16,0 0-68-16,0 0-115 16,3 0-51-16,3 6-5 15,1 3 4-15,2 5 9 16,-3 3-1-16,2-1-12 15,2 1-8-15,-4 0 0 16,3-2-5-16,-1-1-63 16,-1-5-123-16,-4-5-170 0,0-4-312 15,-3 0-389-15</inkml:trace>
  <inkml:trace contextRef="#ctx0" brushRef="#br0" timeOffset="97539.7989">4192 10885 1534 0,'0'0'710'0,"0"0"-645"16,0 0-49-16,0 0 7 16,0 0-23-16,0 0-52 0,0 0-189 15,8 13-235-15,2-9-807 16</inkml:trace>
  <inkml:trace contextRef="#ctx0" brushRef="#br0" timeOffset="98022.7474">4440 11037 1317 0,'0'0'615'0,"0"0"-572"16,0 0 9-16,0 0 160 15,0 0-56-15,-102-4-87 0,74 7-32 16,1 5 5-16,5 2 12 16,2 3-20-16,4 0-16 15,4 0-12-15,4 1-1 16,6-4-4-16,2 2 0 15,0-2-1-15,16-3 0 16,3-4 1-16,4-2-1 16,2-1-17-16,2 0-2 15,-2-11 3-15,-4-5 4 16,-3-3 12-16,0-5 0 16,-9-2 12-16,0 0 27 15,-6-5 25-15,-3-2-7 16,0 4 2-16,-6 2-35 0,-9 1-3 15,-3 6-6-15,0 7-3 16,0 0-11 0,-1 3 0-16,7 6-1 0,1-2-7 15,3 6-27-15,3 0-76 16,5 0-121-16,0 3-321 16,5 7 27-16,6 0-338 0</inkml:trace>
  <inkml:trace contextRef="#ctx0" brushRef="#br0" timeOffset="98417.6514">4459 11047 1497 0,'0'0'345'0,"0"0"-255"15,0 0 28-15,0 0 72 16,0 0-85-16,0 0-69 16,0 0-26-16,94 7-8 15,-79-11-2-15,0 0-18 16,-6-5 2-16,-6 2 16 16,0 2 9-16,-3-2 4 15,0 0 32-15,0 3-13 0,0-2 23 16,-6 3 0-16,-3 3-17 15,-4 0-15-15,-4 0-21 16,1 0 5-16,2 10-7 16,1 6 1-16,1 1 5 15,6 2-5-15,6 1-1 16,0-1-8-16,3 1-6 16,12-6-50-16,7-1-81 15,11-3-166-15,0-8-90 16,-6-2-436-16</inkml:trace>
  <inkml:trace contextRef="#ctx0" brushRef="#br0" timeOffset="98868.0396">4716 11011 948 0,'0'0'1137'0,"0"0"-977"15,0 0-60-15,0 0 132 16,0 0-70-16,0 0-110 15,0 0-38-15,9 25-13 16,1-11 1-16,-4 3 4 16,-3 0-5-16,0-2-1 15,-3 0 0-15,0-3-1 16,0-2 1-16,0-3-1 16,0-1-29-16,0-3-25 15,0-3 6-15,0 0 29 16,0 0 20-16,3-3 0 15,10-13-10-15,4 0-8 0,4-7 12 16,1-4 5-16,2 1 1 16,-3 3 0-16,-5 6 13 15,-2 4 20 1,-8 6 17-16,-3 4-5 0,-3 3-14 16,0 0-10-16,0 0-21 15,0 6-1-15,0 8-1 16,-6 6 2-16,4 3 0 15,1 0 1-15,1 0 0 16,0 0 5-16,0-4-5 16,0-6-1-16,3-5-79 15,3-8-95-15,1 0-365 0,-1 0-638 16</inkml:trace>
  <inkml:trace contextRef="#ctx0" brushRef="#br0" timeOffset="99219.7855">5041 10816 1393 0,'0'0'868'0,"0"0"-723"0,0 0 5 16,0 0 53-16,0 0-57 15,0 0-76-15,0 0-38 16,-5 6-20-16,5 12-11 16,5 4 29-16,1 12-11 15,0 1-11-15,3 2-8 16,-2 3 1-16,-4-4-2 15,2-6-20-15,-4-1-49 16,-1-9-60-16,0 0-143 16,0-5-323-16,0-7-305 0</inkml:trace>
  <inkml:trace contextRef="#ctx0" brushRef="#br0" timeOffset="99416.68">5069 10974 2011 0,'0'0'522'0,"0"0"-461"16,0 0-46-16,0 0 24 15,124-16-39-15,-73 7-167 16,-5 2-862-16</inkml:trace>
  <inkml:trace contextRef="#ctx0" brushRef="#br0" timeOffset="100903.8388">5442 8933 29 0,'0'0'664'15,"0"0"-609"-15,0 0-30 16,0 0 1-16,0 0 4 15,0 0 36-15,0 0 164 16,27-30-144-16,-24 27-39 0,-3 0 68 16,0 3 37-16,0 0-25 15,0 0-31-15,0 0-13 16,0 0-34-16,0 0-49 16,-10 0-76-16,1 0-254 15,4-3-441-15</inkml:trace>
  <inkml:trace contextRef="#ctx0" brushRef="#br0" timeOffset="101088.0514">5442 8933 1015 0,'-64'-91'259'0,"61"87"-252"16,-1-1-5-16,-2-1 17 15,3 4-7-15,-2-2-12 16,-1 1-96-16,0 0-53 16,2-1-144-16</inkml:trace>
  <inkml:trace contextRef="#ctx0" brushRef="#br0" timeOffset="101225.6333">5244 8732 633 0,'0'0'183'0,"0"0"-183"16,0 0-4-16,0 0-268 0</inkml:trace>
  <inkml:trace contextRef="#ctx0" brushRef="#br0" timeOffset="101425.3268">5114 8785 814 0,'0'0'211'0,"0"0"-146"16,0 0-44-16,0 0-21 15,0 0-25-15,0 0-89 16,0 0-52-16,-88 33 50 0,79-20 59 16,3-2 54-1,-1 0 3-15,-2 3 21 0,3-1-21 16,-5-3-138-16</inkml:trace>
  <inkml:trace contextRef="#ctx0" brushRef="#br0" timeOffset="101618.1573">4810 9007 899 0,'0'0'274'0,"0"0"-106"15,0 0 8-15,0 0-13 16,0 0-27-16,0 0-76 0,0 0-41 15,-24 28-13-15,21-21-6 16,-3 3-59 0,3 4-53-16,-6 2-59 0,-3 10-125 15,0-3-51-15,3-2-152 16</inkml:trace>
  <inkml:trace contextRef="#ctx0" brushRef="#br0" timeOffset="101805.1961">4656 9310 788 0,'0'0'276'15,"0"0"-92"-15,0 0-81 16,0 0-38-16,0 0-17 16,0 0-31-16,0 0-9 15,-40 78-8-15,40-67-89 0,0 8-90 16,0-5-96-16,3-1-128 0</inkml:trace>
  <inkml:trace contextRef="#ctx0" brushRef="#br0" timeOffset="102037.3024">4583 9649 1169 0,'0'0'341'0,"0"0"-239"16,0 0 49-16,0 0 38 15,0 0-54-15,0 0-87 16,0 0-34-16,-24 61-14 16,15-45-126-16,3 10-135 15,2-6-312-15,1-3-323 0</inkml:trace>
  <inkml:trace contextRef="#ctx0" brushRef="#br0" timeOffset="102196.0929">4510 10007 466 0,'0'0'379'16,"0"0"-259"-16,0 0-53 15,0 0-1-15,0 0-18 16,0 0-32-16,0 0-16 0,-6 72-57 15,16-65-34-15,-1 3-250 0</inkml:trace>
  <inkml:trace contextRef="#ctx0" brushRef="#br0" timeOffset="102354.6691">4683 10270 87 0,'0'0'0'0</inkml:trace>
  <inkml:trace contextRef="#ctx0" brushRef="#br0" timeOffset="102555.3753">4981 10374 823 0,'0'0'0'0,"0"0"-455"0</inkml:trace>
  <inkml:trace contextRef="#ctx0" brushRef="#br0" timeOffset="102756.2169">5247 10350 725 0,'0'0'1255'16,"0"0"-1080"-16,0 0-172 15,0 0-3-15,0 0-59 16,0 0-186-16,98-29-75 0,-78 25-391 16</inkml:trace>
  <inkml:trace contextRef="#ctx0" brushRef="#br0" timeOffset="102933.1689">5511 10278 995 0,'0'0'408'15,"0"0"-406"-15,0 0-2 16,0 0-32-16,0 0-180 15,85-49-841-15</inkml:trace>
  <inkml:trace contextRef="#ctx0" brushRef="#br0" timeOffset="103125.8757">5727 10079 1303 0,'0'0'396'0,"0"0"-281"16,0 0-68-16,0 0-47 15,0 0-22-15,0 0-180 0,0 0-168 16,24-59-545-16</inkml:trace>
  <inkml:trace contextRef="#ctx0" brushRef="#br0" timeOffset="103305.3922">5754 9868 887 0,'0'0'240'16,"0"0"-179"-16,0 0-38 15,0 0-16-15,0 0-7 16,0 0-108-16,0 0-213 0,-3-62-468 15</inkml:trace>
  <inkml:trace contextRef="#ctx0" brushRef="#br0" timeOffset="103470.7076">5708 9660 885 0,'0'0'143'15,"0"0"-96"-15,0 0 57 16,0 0-19-16,0 0-85 16,0 0-143-16,0 0-223 0</inkml:trace>
  <inkml:trace contextRef="#ctx0" brushRef="#br0" timeOffset="103664.1492">5677 9512 1098 0,'0'0'299'16,"0"0"-135"-16,0 0-20 16,0 0-16-16,0 0-84 15,0 0-44-15,0 0-149 16,-20-65-347-16</inkml:trace>
  <inkml:trace contextRef="#ctx0" brushRef="#br0" timeOffset="103846.1778">5641 9368 1272 0,'0'0'563'0,"0"0"-484"16,0 0-7-16,0 0-2 15,0 0-70-15,0 0-7 16,0 0-158-16,9-69-159 16,-9 66 25-16,0 0-499 0</inkml:trace>
  <inkml:trace contextRef="#ctx0" brushRef="#br0" timeOffset="103989.0704">5599 9217 707 0,'0'0'563'16,"0"0"-432"-16,0 0-24 16,0 0-38-16,0 0-69 15,0 0-79-15,0 0-285 0</inkml:trace>
  <inkml:trace contextRef="#ctx0" brushRef="#br0" timeOffset="104152.9145">5553 9115 1079 0,'0'-8'326'0,"0"0"-250"16,0-2-47-16,0-2-5 16,0 1-24-16,0 3-218 15,0-1-321-15</inkml:trace>
  <inkml:trace contextRef="#ctx0" brushRef="#br0" timeOffset="104290.4788">5523 8982 1028 0,'0'0'569'16,"0"0"-471"-16,0 0-44 15,0 0-54-15,-51-79-98 16,29 68-746-16</inkml:trace>
  <inkml:trace contextRef="#ctx0" brushRef="#br0" timeOffset="109574.6175">11513 10047 684 0,'0'0'266'0,"0"0"-20"15,0 0-17-15,0 0 19 16,0 0 2-16,0 0-62 15,0 0-60-15,3-11-27 16,-3 11-12-16,0 0-11 16,0 0 1-16,0 0 5 0,0 0-2 15,0 0-14-15,3 0-21 16,-3 0-13-16,0 0-18 16,0 0-9-16,0 1-7 15,-9 8-5-15,-10 2 5 16,-8 7 12-16,-9 3 0 15,-6 2 0-15,-7 4-11 16,1 0 0-16,-1-2 0 16,3-1 0-16,4-2-1 15,3-2 1-15,5-3 0 16,7 0 0-16,8-4-1 16,5-3 0-16,8-5 0 15,2-3-8-15,1 0-5 16,3-2 5-16,0 0 7 0,0 0-7 15,0-2-8-15,7-9-12 16,2-5-4-16,5-4 16 16,2 0 14-16,-4-1 2 15,6 2-1-15,-6-1 1 16,1 1 0-16,-6 5 1 16,3 4 0-16,-4 1 8 15,-2 4-3-15,-1 0-5 16,-3 5 8-16,0 0-1 15,0 0-8-15,0 0-15 16,-21 16 6-16,-4 3 9 16,-11 5 13-16,0 6-12 15,-6-3 5-15,10-1-6 16,6 0 0-16,7-9 0 0,10-4 14 16,4 0-13-16,5-3 8 15,20-3 11-15,10 4 3 16,7-6-23-16,6-1 0 15,8-1-69-15,-8-3-220 16,-13 0-967-16</inkml:trace>
  <inkml:trace contextRef="#ctx0" brushRef="#br0" timeOffset="110768.319">9835 11021 28 0,'0'0'1365'16,"0"0"-1134"-16,0 0-107 15,0 0 125-15,0 0 15 16,0 0-120-16,0 0-50 15,55-50-19-15,-55 50-20 16,0 0-4-16,0 5-27 16,0 10-6-16,0 5 37 15,0 5-22-15,0 3-17 16,0-2-15-16,-6-2 1 16,3 1 4-16,-3-6-5 0,0-4-2 15,3-5 1-15,3-1-9 16,0-8-1-16,0-1-4 15,0 0 4-15,0 0 4 16,3-1 4-16,15-12-9 16,1-4-4-16,1-4 1 15,5-3 5-15,-4 0-3 16,0 1 5-16,-4 6 6 16,0 5 1-16,-11 1 0 15,0 9 1-15,-3 0 0 16,-3 2 7-16,3 0-8 15,-3 0 0-15,3 7-1 0,3 7 1 16,0 3 0-16,-3 3 2 16,-3 0-1-16,0-1 0 15,0 0-1-15,0-3-8 16,-9-2 2-16,0-5-23 16,0-4 11-16,3-1 7 15,3-4 5-15,3 0 6 16,0 0 0-16,3-7-7 15,12-7-51-15,9-6 32 16,1-6 16-16,5 0-11 16,3-1 5-16,-2 1 8 15,-1 3 8-15,-3 7-1 16,-9 7 1-16,-5 1 1 0,-6 7 9 16,-4 1 11-1,1 0 4-15,-4 0-11 0,0 11 2 16,0 8 47-16,0 1-14 15,0 3-13-15,-5 0-6 16,-1-2-13-16,-4-2-15 16,-2 0-1-16,3-5-1 15,-3 0-14-15,3-4-77 16,6-4-43-16,3 1-101 16,0-4-232-16,0-3-110 0</inkml:trace>
  <inkml:trace contextRef="#ctx0" brushRef="#br0" timeOffset="111233.6186">10488 11054 1343 0,'0'0'565'15,"0"0"-495"-15,0 0 77 16,0 0 35-16,0 0-64 15,0 0-75-15,0 0-26 16,-20 0 11-16,13 10-3 16,-6-1-16-16,1 2 3 15,-3 2-3-15,3 0 1 16,3 0-4-16,-1-3 1 16,7 0-7-16,0-3-1 15,3-4-25-15,0 0-36 0,3-3 40 16,10 0 5-16,5-6-45 15,3-8-36-15,4 1 17 16,-1-6 25-16,-3-1 28 16,0 3 22-16,-2 0 6 15,-9 8 29-15,0 3 42 16,-7 1 22-16,-3 5-18 16,0 0-22-16,0 0-20 15,0 0-23-15,-3 7-8 16,-5 6 11-16,-1 4 11 15,-1 3-1-15,1 0-12 16,0-1-11-16,6-3 0 0,3-5-25 16,0-4-110-16,6-3-149 15,6-4-454-15</inkml:trace>
  <inkml:trace contextRef="#ctx0" brushRef="#br0" timeOffset="111551.2709">10806 10991 1568 0,'0'0'483'0,"0"0"-447"16,0 0 29-16,0 0 50 15,0 0-37-15,0 0-42 16,0 0-11-16,-55 27 9 0,44-12 11 15,5-1-25-15,2 3-9 16,1-1-4-16,3-2-1 16,0-1 15-16,0-1 3 15,3 1-14-15,1-4-4 16,-4-4-4-16,0 2-2 16,0-4-1-16,-13 1 0 15,-10 0-11-15,-6-2-108 16,3-2-247-16,7 0-416 0</inkml:trace>
  <inkml:trace contextRef="#ctx0" brushRef="#br0" timeOffset="111873.5499">10942 11008 1028 0,'0'0'575'16,"0"0"-486"-16,0 0 60 15,0 0 12-15,0 0-42 16,0 0-22-16,0 0 22 16,-23 16-7-16,16-5-39 15,4 1-28-15,3 5-11 0,0-1-6 16,0-2 2-1,3 2-1-15,0-3-22 0,1-4-2 16,-4 1-5-16,0-3-1 16,-13-3-23-16,-7 1-9 15,-2-3-108-15,-1-2-429 16,13 0-833-16</inkml:trace>
  <inkml:trace contextRef="#ctx0" brushRef="#br0" timeOffset="112352.5689">11370 11094 1517 0,'0'0'358'15,"0"0"-163"-15,0 0 35 16,0 0-74-16,0 0-67 16,0 0-37-16,0 0-19 15,-55 10-14-15,49-2-18 16,3-1 1-16,3 6-1 15,0-2 10-15,0-1-4 0,13 1-5 16,2-6 7-16,3-2-9 16,0-3 1-16,1 0-1 15,1-2-15-15,-1-10 0 16,-1-3 5-16,-6-2 2 16,0 1 8-16,-5-4-1 15,-7 4 1-15,0 6 12 16,0 0 3-16,-7 6-15 15,-5 1 0-15,-6 2-1 16,3 1-5-16,-1 0-40 16,0 4-143-16,9 6-355 15,7-3-228-15</inkml:trace>
  <inkml:trace contextRef="#ctx0" brushRef="#br0" timeOffset="112667.3404">11760 10779 1242 0,'0'0'367'16,"0"0"-114"-16,0 0-7 16,0 0-70-16,0 0-54 15,0 0-73-15,0 0 9 16,2 23-6-16,-2 4 18 0,0 6-29 15,-5 7-12 1,1 0-15-16,-3 5-14 0,1-4 2 16,-6 1-1-16,-3-5 0 15,-3-1-1-15,-5-3-2 16,0-4-4-16,-4-5-9 16,6-5-20-16,2-9-47 15,2 0-140-15,10-9-370 16,4-1-324-16</inkml:trace>
  <inkml:trace contextRef="#ctx0" brushRef="#br0" timeOffset="112840.5857">11637 11041 983 0,'0'0'1187'0,"0"0"-1032"15,0 0-118-15,0 0-16 16,119-4-21-16,-74 4-115 16,-2 0-636-16</inkml:trace>
  <inkml:trace contextRef="#ctx0" brushRef="#br0" timeOffset="113290.9402">12380 11070 1295 0,'0'0'241'15,"0"0"-174"-15,0 0 39 16,0 0-8-16,97-6-69 16,-70 6-29-16,-5-4-38 15,-6 4 24-15,-2-3 13 16,-8 0 1-16,-3-1 16 0,-3-2 76 16,0-2 60-1,0-2 4-15,-9-1-14 0,-6-3-31 16,0 4-1-16,-7 0 14 15,-2 7-49-15,-2 3-37 16,1 0-18-16,-2 6-2 16,5 11 1-16,-1 3 4 15,13 6-9-15,4 1 6 16,6-2-7-16,3-1-1 16,21-4-12-16,3-5-35 15,19-9-123-15,-4-4-441 16,-5-2-968-16</inkml:trace>
  <inkml:trace contextRef="#ctx0" brushRef="#br0" timeOffset="115850.9748">7962 8801 332 0,'0'0'1'16,"0"0"-1"-16,0 0-85 0,0 0-101 0</inkml:trace>
  <inkml:trace contextRef="#ctx0" brushRef="#br0" timeOffset="116638.4658">7962 8801 464 0,'-58'-62'609'16,"58"62"-466"-16,0-3 158 16,0 2 175-16,0-2-256 15,0 3-57-15,0 0-34 0,0 0-28 16,0 0-29-16,0 0-29 15,0 0-22-15,0 0-14 16,0 0-1-16,6 10-6 16,-3 5 6-16,3 5 4 15,3 4-1-15,1 2-9 16,-2 3 0-16,-2 2 7 16,0-1-6-16,1-1-1 15,-4 4 0-15,-3-4 0 16,3 0-2-16,-3-4 1 15,0-1 0-15,0-5-1 16,0-6 2-16,3-3-2 16,0-1-8-16,0-8-14 0,5-1 6 15,2 0 8 1,-1 0-21-16,3-1-5 0,0-8 9 16,-6 2 15-16,-3 3 12 15,0-2 0-15,0 3 2 16,-3 0 9-16,3-3-2 15,-3-1-7-15,7 3-1 16,-4-5 5-16,6-1-5 16,-1 1 7-16,2 1-8 15,-4 2 1-15,-3 2 27 16,-3 1 8-16,0 3-12 16,0 0-8-16,0 0-2 15,0 0-1-15,0 0-13 16,0 0-1-16,0 0-11 15,0 9 12-15,0 1-1 0,0 1 1 16,0 2 0-16,0 4 0 16,0-2 0-16,0-1 0 15,0 3 0-15,0-4-2 16,0 1 1-16,0-4-1 16,0-4 2-16,-3-2-1 15,3-3 1-15,-3-1 0 16,3 0 37-16,-7 0 15 15,1-5 3-15,-5-9-29 16,2-2 7-16,-4-4 7 16,1 0-16-16,0 3-13 15,0 1-11-15,-7 3-9 0,-11 7-75 16,7 5-175-16,-2 1-645 16</inkml:trace>
  <inkml:trace contextRef="#ctx0" brushRef="#br0" timeOffset="118087.7517">7737 8345 75 0,'0'0'957'0,"0"0"-89"16,0 0-531-16,0 0-207 16,0 0 5-16,0 0-20 15,0 0-57-15,18-3-42 16,-18 19-4-16,0 8 34 15,0 9-7-15,0 3-8 16,0 1-8-16,0-1-17 16,0-3 1-16,0-7-6 15,0-3 0-15,0-9 0 16,0-4 0-16,0-7 0 16,0-3 5-16,3 0 7 15,3-7 8-15,0-13-21 0,7-5-7 16,2-9 6-16,0-3 0 15,0-2-6-15,-2-2-3 16,-5 0 4-16,-2 4 6 16,-3 4-1-16,3 6 1 15,-3 5 6-15,1 5 9 16,-1 3 10-16,3 1-1 16,0 4 4-16,2 1-4 15,-1 2 3-15,-1 0-12 16,0 3-4-16,-3 2-11 15,3 1 0-15,-3 0-11 16,0 10 3-16,1 9 8 0,4 9 0 16,-5 7 7-16,3 2-6 15,-3 6 14-15,3-4 0 16,-2 1-3-16,2-7-12 16,-3-3 2-16,0-4-2 15,0-6 0-15,-3-6-1 16,0-2-14-16,0-4-23 15,0-3-21-15,0-4-53 16,0-1-101-16,0 0-311 16,0-6-415-16</inkml:trace>
  <inkml:trace contextRef="#ctx0" brushRef="#br0" timeOffset="118284.735">7841 8458 1839 0,'0'0'384'15,"0"0"-283"-15,0 0-15 16,0 0 24-16,0 0-80 16,0 0-30-16,0 0-162 15,105-1-379-15,-77 1-419 0</inkml:trace>
  <inkml:trace contextRef="#ctx0" brushRef="#br0" timeOffset="118746.5077">8122 8401 1881 0,'0'0'466'15,"0"0"-401"-15,0 0-28 16,0 0-3-16,0 0-9 16,0 0 11-16,0 0-21 15,21 67-6-15,-17-47-9 16,-1-2 6-16,0-4-6 16,0-1 0-16,0-6-10 15,-3-3-23-15,0-1-23 0,0-3-20 16,0 0 35-1,3 0 34-15,5-5 6 0,2-10-53 16,5-2 13-16,1-3 8 16,4-2 14-16,-4-2 14 15,1 0 5-15,-4 4 1 16,-7 6 24-16,0 5 30 16,-3 7 20-16,-3 2-35 15,0 0-38-15,0 0-2 16,3 7 0-16,0 7 0 15,1 1 16-15,1 4 8 16,-5-1-10-16,0 1-8 16,0-5-6-16,0 1-14 0,0-4-126 15,0-1-330 1,0-3-256-16</inkml:trace>
  <inkml:trace contextRef="#ctx0" brushRef="#br0" timeOffset="119230.4077">8459 8410 1580 0,'0'0'267'0,"0"0"-220"16,0 0 3-16,0 0 56 15,0 0-35-15,0 0-44 16,0 0-20-16,-37 9 30 15,31 3 35-15,3 4-24 0,-3-2-20 16,6 1-18-16,-3-3-4 16,3 0-4-16,0-6-2 15,0-2-5-15,9-4-33 16,4 0-72-16,2-4-106 16,3-9 42-16,-3-4 82 15,1-1 64-15,-2-5 28 16,2-1 68-16,-4 3 83 15,-1 2 39-15,-1 2-2 16,-4 11-12-16,-3 0-18 16,-3 6-63-16,0 0-68 15,3 0-27-15,-3 10-7 16,3 10 7-16,3 7 0 0,3 2 0 16,-3 4 1-1,3 2 4-15,4-4-5 0,-7 3-1 16,0-6-5-16,-6-4-11 15,0-1-26-15,-6-6-5 16,-13-5 11-16,-8-5 6 16,-12-7-75-16,8 0-250 15,4 0-353-15</inkml:trace>
  <inkml:trace contextRef="#ctx0" brushRef="#br0" timeOffset="119492.5697">8695 8160 1854 0,'0'0'380'0,"0"0"-272"16,0 0 21-16,0 0 23 15,0 0-63-15,0 0-65 16,0 0 12-16,30 64 24 15,-20-32-23-15,-1 4-7 16,0 0-21-16,-3-2-8 16,-2 0-1-16,-4-6-23 15,0-1-79-15,0-10-175 16,0-4-516-16</inkml:trace>
  <inkml:trace contextRef="#ctx0" brushRef="#br0" timeOffset="119856.3856">8850 8427 1558 0,'0'0'241'0,"0"0"-170"16,0 0 1-16,0 0 0 15,0 0-37-15,0 0-25 16,88-20-10-16,-77 13 1 15,2-1 0-15,-4 2 0 16,-2-4 9-16,-1 2 27 0,-3-1 66 16,-3 1 48-1,3-1-52-15,-3 2-41 0,0 4-26 16,0 2 0-16,0 1-26 16,-6 0-6-16,-10 8-7 15,-8 7 2-15,0 7 5 16,-6 2 8-16,5 0 1 15,7-1 32-15,6-2-5 16,12-1-19-16,3-4-17 16,52-3-45-16,-4-6-279 15,6-5-1333-15</inkml:trace>
  <inkml:trace contextRef="#ctx0" brushRef="#br0" timeOffset="120485.0213">9499 8389 1237 0,'0'0'394'0,"0"0"-281"16,0 0 4-16,0 0 63 15,0 0-16-15,0 0-27 0,0 0-61 16,-67 41-51-1,55-29-6-15,2-3-13 0,8 1 5 16,2 0-1-16,0 0 3 16,15-4 10-16,7-5-8 15,8-1-15-15,-1 0-2 16,3 0-28-16,-2-11-17 16,-6-1 17-16,-6-2 17 15,-9 1 13-15,-6 0 23 16,-3-1 9-16,-6 4 4 15,-13 5 0-15,-4-1-8 16,-1 6-19-16,-1 0-8 16,5 0-1-16,7 2-31 15,7 7-225-15,6-3-475 0</inkml:trace>
  <inkml:trace contextRef="#ctx0" brushRef="#br0" timeOffset="120784.5079">9829 8153 1925 0,'0'0'285'16,"0"0"-172"-16,0 0 9 15,0 0-5-15,0 0-35 16,0 0-33-16,0 0-16 0,-36 73-12 15,36-33-4-15,0 7-8 16,6 2-9-16,7 0 0 16,0-2 0-16,0-2 0 15,-6-4-1-15,-7-6-28 16,0-4-41-16,-16-9-27 16,-8-5 5-16,-12-10-80 15,5-7-424-15,7 0-588 0</inkml:trace>
  <inkml:trace contextRef="#ctx0" brushRef="#br0" timeOffset="120950.9724">9784 8437 939 0,'0'0'1331'0,"0"0"-1156"16,0 0-98-16,0 0-50 15,0 0-27-15,119-3-233 16,-71-1-868-16</inkml:trace>
  <inkml:trace contextRef="#ctx0" brushRef="#br0" timeOffset="121662.3304">10506 8253 1866 0,'0'0'377'16,"0"0"-245"-16,0 0-10 15,0 0 8-15,0 0-37 0,0 0-66 16,0 0-27-16,-31-4 0 16,14 7-1-16,-2 5 0 15,1 6 0 1,3-2-6-16,6 2 5 0,5 1 1 16,4 1-8-16,0-2 9 15,13 2 0-15,14-5 1 16,4 3 7-16,2-4-8 15,-3-2-7-15,-2-1-2 16,-11-1 8-16,-4 1-11 16,-13-1-9-16,0-1-22 15,-7 2 31-15,-10-4 12 16,-2 0 1-16,1 0 11 0,-3-3-11 16,6 0-1-1,11 0-64-15,4 0-224 0,0-6-510 16</inkml:trace>
  <inkml:trace contextRef="#ctx0" brushRef="#br0" timeOffset="121954.347">10858 8299 1318 0,'0'0'205'15,"0"0"-25"-15,0 0 116 16,0 0-81-16,0 0-72 16,0 0-63-16,0 0-12 0,-27-10 19 15,8 14 20-15,-4 9-31 16,7 0-21-16,-3 0-13 16,8 0-28-16,5 1-13 15,6-1 0-15,0-3-1 16,6 3-22-16,14-4-8 15,5-2-58-15,18 1-146 16,-7-6-340-16,-3 1-363 0</inkml:trace>
  <inkml:trace contextRef="#ctx0" brushRef="#br0" timeOffset="122346.0371">11070 8342 1109 0,'0'0'717'0,"0"0"-638"16,0 0 25-16,0 0 112 16,0 0-47-16,0 0-107 15,0 0-43-15,-31-20-10 16,8 33 25-16,4 6 12 16,4 2-17-16,3-1-14 15,9-4-8-15,3 1-6 16,0-7 5-16,6-1-6 15,12-8-11-15,0-1-4 16,3 0-33-16,1-14-4 0,-4-5-7 16,3-4 16-16,-2-4 11 15,-2 4 9-15,-4 1 21 16,-1 5 2-16,-6 7 58 16,-2 9 21-16,1 1-39 15,-5 1-30-15,0 19 23 16,0 2 3-16,3 5-17 15,3 0-6-15,0-5-13 16,3-2-54-16,4-9-140 16,1-5-425-16,-4-6-590 0</inkml:trace>
  <inkml:trace contextRef="#ctx0" brushRef="#br0" timeOffset="122623.9712">11361 7979 1075 0,'0'0'784'0,"0"0"-705"15,0 0 55-15,0 0 100 16,0 0-11-16,0 0-103 16,0 0-87-16,-6-1 10 15,6 24 53-15,0 7-41 16,0 3-18-16,0 4-14 15,3 2-16-15,3 1-7 16,-3-3 0-16,0-4 0 16,3-3-36-16,-3-7-57 0,4-5-90 15,-1-8-71-15,2-3-223 16,-2-7-137-16</inkml:trace>
  <inkml:trace contextRef="#ctx0" brushRef="#br0" timeOffset="122894.3545">11494 8022 1468 0,'0'0'571'0,"0"0"-403"16,0 0 69-16,0 0-6 16,0 0-75-16,0 0-86 15,0 0-61-15,3 3 3 0,-3 19-1 16,0 6 20-1,0 5-8-15,0 5-8 0,0 2-8 16,0-1-1-16,0 1-5 16,0-2 0-16,0-6-1 15,3-2-26-15,1-7-37 16,-4-10-98-16,3-7-146 16,0-6-291-16,0 0-29 0</inkml:trace>
  <inkml:trace contextRef="#ctx0" brushRef="#br0" timeOffset="123083.9924">11531 8180 1664 0,'0'0'338'0,"0"0"-211"16,0 0 24-16,0 0 8 15,-85 0-42-15,55 0-63 16,0 0-34-16,5 3-14 15,4 0-6-15,6 1-107 16,9 0-240-16,2-2-509 0</inkml:trace>
  <inkml:trace contextRef="#ctx0" brushRef="#br0" timeOffset="123449.4064">11649 8283 1279 0,'0'0'162'0,"0"0"-114"0,0 0-45 16,94 7-3-16,-70-7-216 15,-2 0-134-15,-7-7-62 16,-3-4 327-16,-6-5 85 15,-6 5 183-15,0-2 40 16,0 2 102-16,-6-1-24 16,-8 6-20-16,1 0 15 15,-6 2-88-15,-1 4-93 0,-2 0-78 16,-2 4-18-16,-1 13-13 16,5 4 0-16,4 4 9 15,7 4-14-15,3-3 8 16,6 1-9-16,3 0-6 15,31-6-129-15,-4-7-126 16,0-7-337-16</inkml:trace>
  <inkml:trace contextRef="#ctx0" brushRef="#br0" timeOffset="123816.7895">11886 8231 1627 0,'0'0'188'0,"0"0"-136"0,0 0 46 16,0 0 107-16,0 0-45 15,16 90-70-15,-2-66-44 16,-2 0-31-16,-2-3-7 16,-7-4-7-16,1-4 0 15,-2-5 7-15,-2-2-8 16,0-6 2-16,0 0 8 15,0 0 23-15,0-9-15 16,0-6-11-16,1-7-6 16,6-5 0-16,2-6 8 15,1-2-8-15,3 1-1 16,4 1 1-16,-5 10 16 16,-3 4 21-16,-2 9-2 0,-3 6-12 15,-1 4-24-15,1 0-31 16,-1 7-42-16,0 19-86 15,0-7-444-15,4-2-674 0</inkml:trace>
  <inkml:trace contextRef="#ctx0" brushRef="#br0" timeOffset="124034.6638">12162 8209 1401 0,'0'0'930'0,"0"0"-763"15,0 0 35-15,0 0-75 0,0 0-75 16,0 0-27 0,0 0 5-16,27 70-7 0,-27-41-8 15,3 2-8-15,0-2-6 16,0-5-1-16,0-8-12 16,0-5-63-16,-3-11-89 15,0 0-156-15,0-9-421 0</inkml:trace>
  <inkml:trace contextRef="#ctx0" brushRef="#br0" timeOffset="124185.1929">12283 8074 1891 0,'0'0'329'0,"0"0"-271"0,0 0-58 15,0 0-1-15,0 0 1 16,0 0-62-16,0 0-290 15,-14 79-501-15</inkml:trace>
  <inkml:trace contextRef="#ctx0" brushRef="#br0" timeOffset="124576.2738">12350 8226 1901 0,'0'0'315'16,"0"0"-132"-16,0 0-15 16,0 0-44-16,3 73-60 0,-2-52-42 15,1-2-13-15,1-4-8 16,-2 2 0-16,-1-7-1 16,0-5 0-16,0-2-40 15,0-3-21-15,0 0 5 16,0 0 30-16,2-7-7 15,7-7-9-15,0-5 17 16,6-2-15-16,9-1-2 16,-5-1-10-16,2 5 24 15,-6 5 28-15,-3 6 46 16,-5 5 6-16,-4 2-28 16,0 2-11-16,-2 12 20 15,-1 7-5-15,0 2-4 0,0 5-23 16,0-1 10-16,0-3-11 15,0-5-112-15,0-1-282 16,0-12-567-16</inkml:trace>
  <inkml:trace contextRef="#ctx0" brushRef="#br0" timeOffset="124979.84">12730 8224 1758 0,'0'0'240'0,"0"0"-164"16,0 0 70-16,-95 12-3 15,70 5-76-15,5 4-40 16,7-2-20-16,7 3-6 16,6 2 0-16,0-2 5 15,13-4-6-15,4-2-29 16,2-10 14-16,5-1-27 15,0-5-47-15,3 0 20 16,1-14 36-16,-4-3 33 16,-2-6 0-16,-2-4 30 15,-1 5 62-15,-6 4 37 16,1 5 30-16,-11 6-1 16,0 7-69-16,0 0-80 0,-3 18-8 15,0 12-1 1,6 11 1-16,0 13 5 0,-1 6 0 15,0-1-6-15,-4 3 1 16,-1-6-1-16,-11-5-1 16,-40-5-54-16,2-11-164 15,-6-14-543-15</inkml:trace>
  <inkml:trace contextRef="#ctx0" brushRef="#br0" timeOffset="138066.399">30329 14661 43 0,'0'0'562'15,"0"0"10"-15,0 0-189 0,0 0-177 16,0 0 31-16,-7-7-17 15,7 7-72-15,0 0-27 16,0 0-2-16,3 0-26 16,0 0-28-16,-2 0-18 15,-1 0-12-15,0 0-23 16,0 3-6-16,2 4-5 16,2 3 1-16,2 0 5 15,7 3-1-15,1-2-5 16,5 1 0-16,1-1-1 15,1 1 0-15,-2-5 0 16,-4 0-1-16,0-1 1 16,-6-3-2-16,-2 4 2 0,1 0-1 15,1-1 0-15,-2-3 0 16,1 5 1-16,1 0-1 16,-1-4 1-16,2 2 1 15,-3-2 0-15,-1-1 5 16,0 1 1-16,-3-4 4 15,-2 3 7-15,-1-3-6 16,0 0-8-16,0 0-4 16,0 3 0-16,0 1 11 15,-6 3 20-15,-4 2 13 16,-3 5-16-16,-7-1 0 16,-2-1-1-16,-2 5-10 15,-3-4-14-15,2 2-3 0,-4 0-80 16,7-4-139-16,7-3-704 15</inkml:trace>
  <inkml:trace contextRef="#ctx0" brushRef="#br0" timeOffset="139110.5141">31457 14443 1585 0,'0'0'371'0,"0"0"-238"16,0 0 41-16,0 0-8 15,0 0-71-15,0 0-52 16,0 0-1-16,17-23 4 16,-17 21-4-16,-3 0-8 15,-2-4-16-15,-5 2-1 16,-2-6 2-16,-6 4-12 16,-3-3 10-16,-6 4-1 15,-1-1-1-15,-2 6-9 16,5 0 8-16,2 0-7 15,8 13-7-15,8 4-9 0,5 1 9 16,2 4 0-16,8-3 11 16,12 1-6-16,3-3-5 15,2-4-7-15,1-3-4 16,-3-4-20-16,-3-5-13 16,1-1 0-16,-2 0 11 15,-1-5 15-15,0-7 17 16,-3-2 0-16,0 1 1 15,-3 0 2-15,-3 1 29 16,-3 5 23-16,-2 0 5 16,-2 4 7-16,-2 0-3 0,0 3-14 15,0 0-4 1,0 0-23-16,0 0-21 0,-2 6 0 16,-8 8-1-16,-1 4 18 15,1 2-11-15,0 0 2 16,2 1-9-16,1-2 0 15,2 1 0-15,2-3 0 16,3-1-26-16,0-3-47 16,0 3-73-16,0-3-218 15,0-6-741-15</inkml:trace>
  <inkml:trace contextRef="#ctx0" brushRef="#br0" timeOffset="139717.9466">31757 14373 1209 0,'0'0'358'0,"0"0"-132"16,0 0 17-1,0 0-97-15,0 0-82 0,0 0-63 16,0 0 8-16,-20-7-8 15,7 14-1-15,-2 3 37 16,-4 7 22-16,0 3 3 16,1 3 7-16,-2-1-25 15,4 2-8-15,1 2-3 16,4-5-20-16,5 1-13 16,5-5 0-16,1-1 0 15,0-5 5-15,3-1 11 16,10-4-4-16,5-3 5 0,3-3-5 15,5 0-12 1,-1 0-28-16,0-10-5 0,-3-6-1 16,-2-1 4-16,-4-6 5 15,-5 0 0-15,-3-3 16 16,-7-1 9-16,-1 3 0 16,0-1 29-16,-8 1 1 15,-4 7 0-15,-2 1-20 16,2 7-10-16,0 2-36 15,0 3-206-15,3 4-431 16,3 0-492-16</inkml:trace>
  <inkml:trace contextRef="#ctx0" brushRef="#br0" timeOffset="140962.2145">32226 14386 365 0,'0'0'1045'0,"0"0"-732"15,0 0-20-15,0 0 38 16,0 0-89-16,0 0-106 15,0 0-41-15,-2-3-17 16,1 3-33-16,-4 13-6 16,-4 7 10-16,-4 4-13 15,-4 1-15-15,-4 2-9 16,-2-3-3-16,0 1-2 16,-1-3-5-16,0-3-1 15,5 0 0-15,1-5-1 16,3-4-16-1,5-3-34-15,2-2-24 0,4-2-59 16,4-3-124-16,0 0-278 0,0 0-278 0</inkml:trace>
  <inkml:trace contextRef="#ctx0" brushRef="#br0" timeOffset="141184.0853">32003 14275 1385 0,'0'0'719'15,"0"0"-589"-15,0 0 16 0,0 0 18 16,0 0-99-16,0 0-54 16,0 0-11-16,0-4 0 15,0 4-3-15,0 0-55 16,0 9-104-16,0 2-142 15,0 2-510-15</inkml:trace>
  <inkml:trace contextRef="#ctx0" brushRef="#br0" timeOffset="141394.0051">32140 14657 2083 0,'0'0'474'0,"0"0"-419"16,0 0 78-1,0 0-26-15,0 0-68 0,0 0-39 16,0 0-33-16,60 44-103 16,-60-38-461-16,-12 1-1339 0</inkml:trace>
  <inkml:trace contextRef="#ctx0" brushRef="#br0" timeOffset="157583.4829">29520 15302 335 0,'0'0'234'16,"0"0"-45"-16,0 0 10 15,0 0-50-15,0 0-55 16,-2-4-10-16,-6 4-25 16,-4 0-25-16,-6-3-18 15,2 3-9-15,-5-3 0 16,0 0 8-16,5 2-15 0,-1-3-29 15,8 4-48-15,6 0-14 16,3 0-139-16,0 0-389 0</inkml:trace>
  <inkml:trace contextRef="#ctx0" brushRef="#br0" timeOffset="157929.5754">29559 15364 113 0,'0'0'1134'16,"0"0"-852"-16,0 0-109 15,0 0 92-15,0 0-54 16,0 0-116-16,0 0-67 16,-83-10-28-16,59 10-99 15,6 0-449-15,0 0-917 0</inkml:trace>
  <inkml:trace contextRef="#ctx0" brushRef="#br0" timeOffset="176406.6132">15749 9746 542 0,'0'0'569'0,"0"0"-390"15,0 0-79-15,0 0-30 16,0 0-15-16,0 0 8 15,3 0-37-15,1-1 28 16,0-2 3-16,-1 3 26 16,0 0-19-16,-1-3-20 15,-2 3-1-15,1 0 5 16,1 0-4-16,1 0-24 16,5 0-8-16,2 0 0 15,2 0-12-15,2 0 9 0,5 0-9 16,0 0 1-1,2 0 9-15,-3 0-9 0,-5 0 0 16,-2 0 1-16,-2 0-2 16,-3 0 0-16,1 3 0 15,-3 0 0-15,2-2 0 16,2 2 0-16,4 0 1 16,0-3 5-16,5 0-5 15,5 0 5-15,0 0-4 16,2 0-1-16,-5 0 2 15,1 0-3-15,-4 0 0 16,-10 0-6-16,0 0-15 16,-2 3-19-16,-1-2-6 0,0 3-1 15,4-2 34 1,0 1 13-16,2 1 2 0,6-4 5 16,6 3 2-16,2-3-7 15,6 0 9-15,-1 0-5 16,-1 0 4-16,-4 0-4 15,-4 0-4-15,-7 0 3 16,-1 0-5-16,-4 0-1 16,-4 0 1-16,3 0 0 15,0 0 0-15,2 0 1 16,6 0 1-16,7 0 10 16,5 0 0-16,4 0 4 15,5-3 2-15,-2 3 3 16,-2-3-5-16,-1 3-15 15,-12 0 7-15,0 0-8 0,-9 0 1 16,-2 0-1-16,-4 0 0 16,0 0 0-16,0 0 1 15,4-1 1-15,7 1 6 16,4-2 6-16,6 1 5 16,5-1 13-16,9-2 1 15,1 3 2-15,1 1-4 16,-5-3-13-16,-2 3-9 15,-1 0-8-15,-9 0 0 16,-1 0-1-16,-5 0 1 16,3 0-1-16,-5 0 0 15,4 0 6-15,4 0 3 16,7 0 0-16,2 0-2 16,8 0 2-16,5 3-3 0,6-3 4 15,2 0-8-15,2 0-1 16,-3 0 0-16,-3 0 1 15,-1 0-2-15,-2 0 1 16,2 0-1-16,1 0 0 16,2 0 6-16,2 0-6 15,1 0 7-15,-1 0 4 16,-1-3-2-16,-6 0-9 16,-6 0-5-16,-7 3-132 15,-9 0-227-15,-15 0-318 0</inkml:trace>
  <inkml:trace contextRef="#ctx0" brushRef="#br0" timeOffset="180385.1121">18642 9524 1215 0,'0'0'372'0,"0"0"-143"16,0 0 24-16,0 0-21 16,0 0-68-16,0 0-43 15,0-12-32-15,0 8-26 16,3 1-23-16,10 0-18 0,3-1-1 15,10-2-6-15,7-1-13 16,2 4-2-16,5-1-7 16,-4 1-30-16,-4 3-51 15,-7 0-55-15,-5 0-63 16,-7 0-97-16,-6 0-61 16,-5 3-267-16</inkml:trace>
  <inkml:trace contextRef="#ctx0" brushRef="#br0" timeOffset="180603.7368">18652 9597 1572 0,'0'0'355'0,"0"0"-218"15,0 0 31-15,0 0-36 16,0 0-86-16,103-4-46 16,-45 1-102-16,-10 0-237 15,-11 3-351-15</inkml:trace>
  <inkml:trace contextRef="#ctx0" brushRef="#br0" timeOffset="181768.0541">19385 9368 3 0,'0'0'1347'16,"0"0"-1012"-16,0 0-101 16,0 0-21-16,0 0-49 15,0 0-43-15,0 0-33 16,4-38-17-16,-1 30-1 15,3 3-10-15,0-2 3 16,4-1-16-16,7-2-18 16,2 0-11-16,4 0-6 0,5-1-6 15,2 1-5-15,-5 3-1 16,-1 0 1-16,-9 4 0 16,-4 3-1-16,-4 0-1 15,-4 0 0-15,0 3-9 16,-3 11-2-16,0 4 7 15,-6 6 5-15,-11 5 9 16,-2 5-2-16,-5-3 2 16,-1-2-3-16,-4-1-5 15,6-4 7-15,0-2-8 0,4-4 2 16,2-5-2 0,8-3 1-16,3-6 0 0,3 1 0 15,3-1-1-15,0-1-1 16,0 0-8-16,15 0 9 15,11-1 6-15,7-2 0 16,6 0 0-16,8 0-6 16,-1-8 0-16,-6 1-22 15,-7-1-23-15,-7 1-44 16,-13 4-78-16,-13 3-161 16,0 0-351-16,0 0-254 0</inkml:trace>
  <inkml:trace contextRef="#ctx0" brushRef="#br0" timeOffset="181963.8852">19914 9468 529 0,'0'0'1379'0,"0"0"-1103"15,0 0-60-15,0 0-30 16,0 0-61-16,0 0-94 15,0 0-31-15,-9 3-64 16,15 10-28-16,3-2-144 16,-2-1-518-16</inkml:trace>
  <inkml:trace contextRef="#ctx0" brushRef="#br0" timeOffset="182818.4228">20265 9089 932 0,'0'0'863'0,"0"0"-569"15,0 0 9-15,0 0-59 0,0 0-95 16,0 0-83-1,0 0-42-15,4-3-15 0,-4 18 10 16,-7 9 0 0,-4 3-5-16,-4 3-7 0,-1 1-6 15,-2 0 0-15,0-1 5 16,5-1-4-16,-2-2-2 16,7-4 0-16,7-4-17 15,1-6-11-15,6-6-8 16,15-4 5-16,7-3 8 15,6-3-17-15,4-13 4 16,-2-4-7-16,-4-3-5 16,-6 3 23-16,-9 0 19 15,-4 8 6-15,-10 3 10 16,1 4 47-16,-4 2 9 0,0 2-8 16,0 1-18-16,0 0-14 15,0-2-6-15,0 1 9 16,3-2-1-16,1 0 4 15,2-4-7-15,0 3 27 16,0-2-2-16,-3 3-14 16,-3 3-5-16,0 0-14 15,0 0-17-15,-1 16 0 16,-8 6 3-16,0 8 14 16,0 4-16-16,2 2 0 15,0 0-1-15,6-5-29 16,1-2-46-16,0-5-49 15,11-4-119-15,0-7-336 0,0-6-328 0</inkml:trace>
  <inkml:trace contextRef="#ctx0" brushRef="#br0" timeOffset="183380.3109">20687 9125 1375 0,'0'0'523'15,"0"0"-218"-15,0 0-40 16,0 0-62-16,0 0-83 15,0 0-57-15,0 0-23 16,1-17-17-16,1 17-23 16,1 0 0-16,0 0-9 15,4 0 3-15,3 0 0 16,3 7-3-16,-1-1-6 16,-1 1 6-16,0-1 8 15,-3-2-6-15,-5 5-4 16,-3-1-40-16,0 2 29 15,-13 0 22-15,-7 5 0 16,-2 0 18-16,-1-3-17 0,4 1 1 16,2-3 4-16,7 1-6 15,7-1-2-15,3 0-4 16,0 1 6-16,11 0 9 16,8 3 2-16,0-1-10 15,0-3 6-15,-2 3-1 16,-7-3 0-16,-3 0-6 15,-5-1 0-15,-2 1-5 16,-2 0 5-16,-12 3 18 16,-3-2-5-16,-4 2-13 15,1-3-3-15,-2 2-73 16,5 0-112-16,4-3-376 16,8-3-449-16</inkml:trace>
  <inkml:trace contextRef="#ctx0" brushRef="#br0" timeOffset="183701.3034">21304 9155 1061 0,'0'0'1072'16,"0"0"-907"-16,0 0 1 16,0 0-7-16,0 0-51 15,0 0-32-15,0 0-16 16,-49 67-28-16,33-35-17 16,-4 1-5-16,1 0-9 15,3-3-2-15,-1-2-37 16,4-7-44-16,2-1-75 15,-4-3-144-15,5-8-297 16,1-3-175-16</inkml:trace>
  <inkml:trace contextRef="#ctx0" brushRef="#br0" timeOffset="183945.0298">21152 9165 1822 0,'0'0'321'16,"0"0"-98"-16,0 0-6 16,0 0-67-16,0 0-102 15,0 0-21-15,0 0 12 16,0 52-14-16,12-25-14 16,5 3-6-16,-7 3-5 15,1 0 0-15,-4-1-11 16,-4-2-38-16,0 0-47 15,1 2-221-15,-1-11-413 0,4-4-763 16</inkml:trace>
  <inkml:trace contextRef="#ctx0" brushRef="#br0" timeOffset="184193.0287">21472 9171 1952 0,'0'0'467'0,"0"0"-363"15,0 0 32-15,0 0-42 16,0 0-60-16,0 0 20 16,0 72-32-16,0-41-11 15,0 2-11-15,0-1-13 0,0-3-50 16,-3-5-109-16,0 2-159 15,3-9-355-15,-3-7-404 0</inkml:trace>
  <inkml:trace contextRef="#ctx0" brushRef="#br0" timeOffset="184583.1141">21670 9142 1588 0,'0'0'531'0,"0"0"-445"16,0 0 79-16,0 0-37 15,0 0-51-15,0 0-48 16,-81 105-13-16,71-69-11 16,5 3-5-16,3-1-18 15,2-3-7-15,0-8 11 16,10-5 8-16,7-8 6 15,2-4 9-15,5-7-7 16,1-3-2-16,1-3 0 16,2-12-9-16,0-6-10 15,1-9 7-15,-7 0 12 16,-6-5 0-16,-2-2 0 16,-11 1 12-16,-3 3 21 15,-3 7-3-15,-20 6-11 16,0 3-18-16,-4 7-1 0,6 6 0 15,-2 1-40-15,6 3-186 16,1 0-366-16,10 0-294 0</inkml:trace>
  <inkml:trace contextRef="#ctx0" brushRef="#br0" timeOffset="184817.3632">21833 9013 426 0,'0'0'1596'16,"0"0"-1317"-16,0 0-96 0,0 0-94 15,0 0-52-15,91-18-37 16,-52 15-34-16,2-3-210 15,-5 6-439-15,-13-3-364 0</inkml:trace>
  <inkml:trace contextRef="#ctx0" brushRef="#br0" timeOffset="185116.9009">22212 8815 1605 0,'0'0'377'0,"0"0"-112"16,0 0-49-16,0 0-77 15,0 0-63-15,0 0-50 16,0 0 36-16,0 52-3 15,0-22-33-15,-2 4-16 16,2-3-10-16,0-3 0 16,0-1-60-16,0-5-89 0,0 1-102 15,0-6-363 1,0-7-380-16</inkml:trace>
  <inkml:trace contextRef="#ctx0" brushRef="#br0" timeOffset="185500.9358">22359 8837 1579 0,'0'0'256'0,"0"0"-131"16,0 0 46-16,0 0-47 15,0 0-64-15,85-36-26 0,-71 33 0 16,1 3 9-16,-5 0-6 16,-2 0-24-16,-4 10-13 15,-1 6 1-15,-3 2 2 16,0 3 15-16,-10 3 7 16,-5 3 17-16,-2-2-23 15,1-1 10-15,3-4-3 16,-1 0 3-16,4-6-11 15,5-2 10-15,5-2 12 16,0 0-12-16,5 1 11 16,16-5 6-16,4 0-18 15,5-1-27-15,9 0-37 16,-10-2-168-16,-3-2-424 0</inkml:trace>
  <inkml:trace contextRef="#ctx0" brushRef="#br0" timeOffset="186566.6953">22640 9329 1928 0,'0'0'505'0,"0"0"-357"16,0 0 19-16,0 0-53 16,0 0-61-16,0 0-39 15,0 0-1-15,44 18 4 16,-30 0-16-16,-2 5 11 15,0 1-10-15,-8-1-2 16,-2-2 0-16,-2-2 0 16,0-6-8-16,-2-3-5 0,-2-3-13 15,-1-4 4-15,4-3-8 16,1 0 14-16,0 0 8 16,4-13-5-16,13-8-41 15,5-6 6-15,6-4 42 16,2-3 6-16,-1 1 0 15,-6 3 1-15,-4 7 0 16,-8 6 38-16,-5 9 3 16,-3 4-2-16,-1 1-10 15,-2 3-14-15,0 0-16 16,1 7 0-16,2 5 0 16,-1 11 14-16,1 0-8 15,-2 1-6-15,2-1 2 0,3-1 5 16,-1-8 5-16,-2 0-10 15,-2-8-2-15,-1 0 2 16,0-5-2-16,0-1-11 16,0 0-11-16,0 0 7 15,5-3 14-15,2-11-6 16,9-2-8-16,4-8 6 16,7-2 9-16,4-2 1 15,1 0 0-15,-6 4 0 16,-2 8 25-16,-9 6 3 15,-3 3 14-15,-6 4 5 16,-1 3-3-16,-5 0-17 16,0 10-17-16,3 9 23 0,-3 5 5 15,1 9-1-15,2 1-14 16,0-2-9-16,3 2-5 16,0-4-4-16,0-4-6 15,0-4 0-15,0-5-1 16,0-6-41-16,-3-3-61 15,-3-4-89-15,0-1-517 0</inkml:trace>
  <inkml:trace contextRef="#ctx0" brushRef="#br0" timeOffset="188743.9033">23665 9293 1407 0,'0'0'550'16,"0"0"-361"-16,0 0 37 16,0 0-12-16,0 0-62 15,80-11-59-15,-47 5-41 16,8 4-19-16,8-1-8 15,3 1-19-15,2 2 1 16,1 0-7-16,-6 0-21 16,-9 0-61-16,-10 0-114 15,-17 10-116-15,-8-2-250 16,-5-2-317-16</inkml:trace>
  <inkml:trace contextRef="#ctx0" brushRef="#br0" timeOffset="189051.3509">23722 9419 129 0,'0'0'1568'0,"0"0"-1272"15,0 0-104-15,95-11 27 0,-53 9-88 16,0-2-78 0,-4 4-40-16,-2-3-13 0,0 3-39 15,-6 0-78-15,1 0-210 16,-10 0-346-16,-6 3-253 0</inkml:trace>
  <inkml:trace contextRef="#ctx0" brushRef="#br0" timeOffset="189283.5439">23765 9563 899 0,'0'0'982'15,"0"0"-805"-15,0 0 3 16,95-13 3-16,-50 10-80 16,7 0-87-16,23 3-16 15,-12 0-270-15,-11 0-653 0</inkml:trace>
  <inkml:trace contextRef="#ctx0" brushRef="#br0" timeOffset="194685.4217">1900 8645 1213 0,'0'0'317'0,"0"0"-252"15,0 0 110-15,0 0 23 16,0 0-72-16,14 73-54 16,-5-52-32-16,1 1-24 15,1 2-7-15,-2-1-8 16,1-4 9-16,-4 4 3 15,0-3 5-15,-3 0 0 16,3-3-17-16,-2-2 1 16,-1-4-1-16,0-1-1 15,0-4-6-15,0-3-19 16,-1-2-11-16,1-1 3 16,3 0 33-16,1-3 35 0,-1-8-34 15,3-2 0 1,-1 0-1-16,-2 0 1 0,1-3 0 15,-1 6 5-15,-3 0-6 16,0 3 2-16,-3 1-1 16,0 2 8-16,0 4 3 15,0 0 0-15,0 0-12 16,0 0 0-16,0 0 0 16,0 13 0-16,0 1 0 15,0 4 0-15,0 0-9 16,3-2 0-16,6 4 8 15,0-3-14-15,-3 0 6 16,0-4-1-16,-3-3 9 16,-3-3-1-16,0-4-11 0,0-1 13 15,-11 0 64-15,-8-1-17 16,-6-1-22-16,-4 0-3 16,-1-1-8-16,-1-9-14 15,1 2-10-15,14-8-89 16,5 5-261-16,10 5-1282 0</inkml:trace>
  <inkml:trace contextRef="#ctx0" brushRef="#br0" timeOffset="196360.2968">3219 8721 1300 0,'0'0'228'0,"0"0"-163"0,0 0-34 15,0 0 23-15,0 0-6 16,0 0-15-16,0 0-14 15,66 60 2-15,-60-40 7 16,0 0 39-16,-3 3 53 16,0 0-16-16,0 4-2 15,-3 0-21-15,3-2-38 16,4 1-21-16,-1-3-10 16,2-1-12-16,1-7 0 15,1-2-25-15,2-3-25 16,-3-5 10-16,-2 0 0 15,-4-2 15-15,-1-3 25 0,-2 0 0 16,0 0 12 0,0 0 38-16,0 0 6 0,0-3 8 15,0-6-15-15,0-1-9 16,0-4 1-16,0-1-20 16,3-3-7-16,3-1 3 15,3 1-5-15,-2-1 9 16,-1 5-3-16,0 2 9 15,-3 5 6-15,0 1 2 16,-3 3 1-16,2 2-15 16,-2 1-19-16,0 0-1 15,0 0 1-15,0 0-1 16,0 0 5-16,0 0-6 0,0 0-13 16,3 1-7-16,0 9 20 15,1 1 0-15,2 4 0 16,0-3 0-16,0 2 0 15,6 2-1-15,-5-2 0 16,-2 3 0-16,1-1 0 16,0 3-14-16,-3-2 6 15,-3 0 0-15,0-4 8 16,0-4-6-16,0-2-3 16,0-4 9-16,0 0-1 15,0-3 2-15,0 0 2 16,0 0 36-16,-3 0 0 15,-6 0-6-15,-3-6-9 16,-9-3-4-16,-1-5-5 16,-8-2-14-16,-24-5-20 0,5 2-130 15,3 3-879-15</inkml:trace>
  <inkml:trace contextRef="#ctx0" brushRef="#br0" timeOffset="212259.6137">24694 9097 637 0,'0'0'657'16,"0"0"-448"-16,0 0-1 15,0 0 96-15,0 0-42 16,0 0-130-16,33-28-71 15,-11 11 13-15,1 2 6 16,-1-5-5-16,-1 0-18 16,-4-1 4-16,-3 1-33 15,-2 1-7-15,-4 1 9 0,1 0 0 16,-2 1-3-16,-1 0 1 16,3 3-14-16,3 1-5 15,-1 0-8-15,-2 7 5 16,1 3-4-16,-3 2-2 15,2 1 2-15,2 0-1 16,-2 4 0-16,0 13-1 16,-2 5 0-16,0 11 1 15,-4 6 15-15,0 5 6 16,1 8-2-16,-3 2-5 16,4 1-14-16,1 1 0 15,1 2-1-15,0 1 0 0,-1-2 1 16,-1-2-1-1,-2-2 0-15,-2-4-1 0,-1-9 1 16,0-3-12-16,0-9 11 16,0-7-31-16,0-8-32 15,3-4-36-15,2-5-81 16,8-4-85-16,-1-6-252 16,0-7-576-16</inkml:trace>
  <inkml:trace contextRef="#ctx0" brushRef="#br0" timeOffset="212740.4173">24951 9313 1172 0,'0'0'370'0,"0"0"-139"16,0 0 87-1,0 0-48-15,0 0-91 0,0 0-62 16,0 0-32-16,1-11-21 16,-2 11-16-16,-2 0-19 15,-5 1-13-15,-3 16-4 16,-5 6 40-16,-4 6-13 16,-7 5-15-16,-4 4 6 15,-5 0-17-15,-5-2-5 16,-3-3-1-16,0-3 4 15,5-4-1-15,10-9-9 16,6-2-1-16,11-4-1 0,11-4-38 16,1-1-85-16,26-6-65 15,6 0-296 1,-1 0-1167-16</inkml:trace>
  <inkml:trace contextRef="#ctx0" brushRef="#br0" timeOffset="213433.4259">25395 9643 179 0,'0'0'1232'0,"0"0"-940"16,0 0-111-16,0 0 57 15,0 0-35-15,0 0-71 16,0 0-57-16,-4-6-40 0,-3 6-14 15,-7 0-3-15,-7 0-7 16,-9 3 23-16,-6 7 16 16,-2 3 1-16,-2 3 6 15,4-2-6-15,9 3 1 16,9 1-18-16,10-1-11 16,8 0-23-16,6 0 17 15,23-2-1-15,13-3-16 16,25-3-19-16,-6 0-152 15,-8-9-601-15</inkml:trace>
  <inkml:trace contextRef="#ctx0" brushRef="#br0" timeOffset="214183.0702">26400 9281 2 0,'0'0'1330'16,"0"0"-923"-16,0 0-100 16,0 0-24-16,0 0-69 15,0 0-56-15,0 0-54 16,-3-17-32-16,1 14-21 0,1 2-5 15,-4-2-7 1,-4 3-18-16,-9 0-20 16,-7 4-1-16,-8 11 0 0,-1 8 1 15,1 6-1-15,6 0 0 16,9 1-14-16,14-5-17 16,4-1-34-16,19-5 3 15,18-9 30-15,11-4-66 16,21-6-118-16,-13-3-283 15,-9-7-218-15</inkml:trace>
  <inkml:trace contextRef="#ctx0" brushRef="#br0" timeOffset="215661.8174">26674 9307 796 0,'0'0'1262'15,"0"0"-973"-15,0 0-91 16,0 0-23-16,0 0-82 15,0 0-69-15,0 0-14 16,-49 6-4-16,31 9 4 16,6 0-10-16,6-1-1 15,6-2-20-15,0 1 12 16,16-3 9-16,10-3 14 16,6-1-2-16,3-6-12 15,1 0-23-15,-5-3-16 16,-3-10 9-16,-5-1 21 15,-7-4 8-15,-4-2-5 16,-6 0-2-16,-5 0 8 0,-1 4 6 16,-1 2 12-1,-15 4-12-15,-5 0-5 0,-8 3 0 16,1 4 8-16,3 0 9 16,4 0 0-16,9 3-3 15,7 0-2-15,5 0-12 16,0-1-1-16,8-2 0 15,11 0 0-15,4-1 3 16,2-3-3-16,-1-1-19 16,-3 3 7-16,-8-1 6 15,-5 4 4-15,-1 0-17 16,-4 2 17-16,1 0-7 16,3 0 8-16,0 4 1 15,5 9 5-15,1 1 6 16,4 5-2-16,-4 2 7 0,1 1 1 15,-4 2-5-15,-4-2-12 16,-4-6-15-16,-2-1 1 16,0-6 14-16,0 0 0 15,-7-5 0-15,3-4 4 16,-3 0 5-16,4 0 3 16,1-4 0-16,2-11-12 15,0-3-10-15,15-5-13 16,5-3 5-16,6-3 18 15,3 2 1-15,-2 4-1 16,-4 7 1-16,-6 7 9 16,-2 2-9-16,-8 5 10 0,-1 2 2 15,-1 0-5-15,-1 0-7 16,-1 11 0-16,0 8 7 16,-2 1-7-16,-1 1 6 15,0 1-7-15,0-5-9 16,0 0 8-16,0-7-5 15,0 0-5-15,0-7-14 16,0 0 1-16,0-3 9 16,0 0 13-16,2-3 2 15,10-10-34-15,4-4 11 16,7-3 17-16,-1 1 5 16,1-1-5-16,-3 6 6 15,-6 4 0-15,-7 4-7 0,-1 3 7 16,-4 3 0-16,-2 0-1 15,0 0-10-15,0 3 11 16,0 10 7-16,0 3 18 16,0 2-10-16,0 0 2 15,0 0-10-15,1-2 0 16,5-1-6-16,2-4 4 16,4-5-5-16,4-1-1 15,2-5-26-15,3 0-28 16,3-3-9-16,-1-11-5 15,1-2 34-15,-4-5 24 16,-1-1 11-16,-2-1 0 16,-4 3 21-16,-2 3 55 0,-5 10 46 15,-3 3-35 1,-3 4-53-16,0 0-34 0,0 4-10 16,0 13 10-16,2 6 9 15,1 9-2-15,3 5-1 16,3 4-6-16,6 1 0 15,-1 1-1-15,3-7 1 16,-3 1 0-16,-3-9 0 16,-4-7-12-16,-4-4-5 15,-3-5 1-15,0-5-8 16,0-6 8-16,0 2 9 16,0-3 7-16,0 0 22 15,0 0 14-15,1-10-12 16,7-6-16-16,1-7-1 15,1-7-5-15,2-10 5 0,-3-6-5 16,1-6-2-16,-4-5 0 16,-2 1-2-16,-3 9 2 15,-1 8 0-15,0 9 1 16,0 14 16-16,0 8-3 16,0 5-14-16,8 3-9 15,6 0 4-15,8 7 5 16,6 9 8-16,5 2-8 15,4 4-2-15,-5 1 1 16,-3 4-7-16,-10-4 7 16,-7 2-9-16,-10-7 1 15,-2 1-15-15,-15-8 10 0,-12-1 14 16,-10-3 9-16,-7-4-9 16,-3-3-60-16,-5 0-132 15,11-7-466-15,14-3-544 0</inkml:trace>
  <inkml:trace contextRef="#ctx0" brushRef="#br0" timeOffset="215924.8127">28017 8993 1644 0,'0'0'771'0,"0"0"-618"0,0 0 60 15,0 0-59 1,0 0-73-16,0 0-81 0,0 0-3 16,6 18 3-16,7 19 30 15,7 7-12-15,-3 6-8 16,0-2-8-16,-4-4-2 16,-5-2-12-16,-4-8-46 15,-2-7-53-15,-2-1-104 16,-3-11-279-16,-8-6-405 0</inkml:trace>
  <inkml:trace contextRef="#ctx0" brushRef="#br0" timeOffset="216112.8243">28018 9224 538 0,'0'0'1864'15,"0"0"-1602"-15,0 0-188 16,81-7-2-16,-41 7-63 16,-1 0-9-16,7 0-161 15,-9 7-457-15,-7 2-460 0</inkml:trace>
  <inkml:trace contextRef="#ctx0" brushRef="#br0" timeOffset="216817.4693">28385 9264 1888 0,'0'0'560'0,"0"0"-401"15,0 0 10-15,0 0-74 16,0 0-64-16,0 0-26 16,0 0-5-16,-21 35-19 15,21-17-10-15,14 2-7 16,5-1-1-16,3-6 7 15,1 0-24-15,-4-6 1 16,1-4 41-16,-7-3 12 16,-1 0 0-16,-6-13 14 15,-3-1 19-15,-3-6 2 16,0 1-12-16,-3-4-5 0,-10 3 7 16,1 6-1-1,1 2-3-15,3 6-6 0,3 2-9 16,3 1-6-16,2 3 0 15,0 0-6-15,0 0-18 16,3 0-6-16,9-1 22 16,0-2 8-16,2 0 1 15,2-1 1-15,-4-2 4 16,1 3-5-16,-4 0 0 16,1 3 0-16,-2 0 0 15,1 0-1-15,0 1 0 16,3 10-1-16,-3 3 0 15,-1 3 1-15,-2 6-1 0,-1 3 1 16,-2 4 1 0,2-4-1-16,-4 1 0 0,-1-7 0 15,0-7-31-15,0-3-11 16,0-7-3-16,0-3 5 16,0 0 38-16,0-3 2 15,0-11 12-15,0-6-3 16,11-6-9-16,10 0 0 15,7-1-16-15,3-3-21 16,2 1 19-16,-5 6-21 16,-5 9 33-16,-10 4 6 15,-2 7 18-15,-4 3-12 16,-4 0-6-16,0 17 11 16,0 9 38-16,0 3 9 15,0 4-3-15,2 5-19 0,1-3-18 16,4-2-18-16,7 2-39 15,-1-10-232-15,-1-8-760 16</inkml:trace>
  <inkml:trace contextRef="#ctx0" brushRef="#br0" timeOffset="217627.3556">29597 9251 1144 0,'0'0'485'15,"0"0"-313"-15,0 0 142 16,0 0-65-16,0 0-75 16,0 0-37-16,0 0-44 15,0-21-31-15,-3 21-30 16,0 13-17-16,-2 5 29 16,1 8-14-16,1 0-19 15,3 6-11-15,0-5 0 16,6-1 1-16,4-6-1 15,-1-6-9-15,3-7-18 16,-1-4 7-16,1-3 19 16,4-3 1-16,1-11-15 15,2-9-2-15,0-3 6 16,-2-1 3-16,-4 0 8 0,-4 7 26 16,-2 5 12-16,-3 7 15 15,-3 5-5-15,1 1-20 16,-1 2-28-16,2 0-15 15,-3 9-13-15,1 8 28 16,2 3 6-16,2 5-6 16,1-2 0-16,3-4-6 15,1-7 6-15,-1-1 0 16,2-6 5-16,2-5 10 16,0 0 3-16,5-5-6 15,-1-13-11-15,1-2 0 0,-3-3-1 16,1-6-1-16,-6-1-4 15,-2 4 5-15,-4 2 0 16,-4 6 0-16,-1 6-16 16,-16 5-26-16,0 1-27 15,0 6-49-15,-2 0-82 16,5 13-297-16,8-1-282 0</inkml:trace>
  <inkml:trace contextRef="#ctx0" brushRef="#br0" timeOffset="218048.9405">30144 9272 1064 0,'0'0'1163'0,"0"0"-938"16,0 0-24-16,0 0-36 15,0 0-62-15,0 0-59 16,0 0-44-16,-3-8 0 15,-4 18-14-15,1 8 13 16,-2 3-6-16,2 2 6 16,3-1-11-16,2-4-17 15,1-5 0-15,0-3 9 16,1-3 20-16,8-7 11 16,4 0-11-16,3 0 0 15,0-14-28-15,5-3-29 16,0-8 26-16,1 1 17 15,-4-2-13-15,0 2 5 0,-7 8 22 16,-4 3 46-16,-4 6 20 16,-3 7-29-16,0 0-37 15,0 0-3-15,-10 11-7 16,-3 7 9-16,0 3 1 16,4 2 0-16,8 1-1 15,1-1-84-15,15-1-66 16,9-2-175-16,1-6-475 0</inkml:trace>
  <inkml:trace contextRef="#ctx0" brushRef="#br0" timeOffset="218663.37">30486 9233 1765 0,'0'0'309'15,"0"0"-203"-15,0 0 3 0,0 0 73 16,0 0-70-16,0 0-69 16,-13 97-28-16,13-74-14 15,0-4 6-15,0-2-7 16,0-4-19-16,0-5-11 16,7-8 18-16,0 0 12 15,6 0 7-15,4-12-7 16,2-8-12-16,3-5 10 0,1-6 1 15,1-1 1 1,-3-4 0-16,-1 4 1 0,-8 7 25 16,-5 9 42-16,-6 6 1 15,-1 4-25-15,0 6-30 16,0 0-14-16,0 0-9 16,-4 12 8-16,0 4-9 15,4 1 3-15,0 0 7 16,2 3 0-16,15-4 10 15,5-5 8-15,6-2-9 16,7-5-9-16,1-4-14 16,0 0-21-16,-4-5-15 15,-5-10-2-15,-6 1 18 16,-7-5 12-16,-7 2 17 16,-4 3 5-16,-3 1 24 0,0 5 10 15,0 1 5-15,-7 4-12 16,-4 2-2-16,-3 1-7 15,-3 0 0-15,-4 6 4 16,0 11 5-16,-3 3-7 16,3 3 7-16,8 1-8 15,3-2-13-15,8 5-6 16,2-7 0-16,7 0 0 16,14-2 12-16,9-4-12 15,22-8-63-15,-7-5-153 16,-2-1-550-16</inkml:trace>
  <inkml:trace contextRef="#ctx0" brushRef="#br0" timeOffset="218934.1104">31214 8826 1800 0,'0'0'621'16,"0"0"-547"-16,0 0 121 15,0 0 17-15,0 0-61 16,0 0-91-16,0 0-59 16,-9 0-1-16,2 46 51 15,2 11-25-15,0 7-16 16,4 3-4-16,1-2-6 0,0-5 0 16,0-8-8-16,0-6-44 15,0-9-38-15,0-8-63 16,0-9-176-16,6-7-451 15,-3-8-679-15</inkml:trace>
  <inkml:trace contextRef="#ctx0" brushRef="#br0" timeOffset="219287.91">31286 9194 2000 0,'0'0'309'15,"0"0"-212"-15,0 0 36 16,0 0-25-16,0 0-64 16,95 28-30-16,-65-23-8 0,-3-2-6 15,-4-3-24-15,-3 0-53 16,-5 0 4-16,-6-9 19 16,-5-1 7-16,-2-1 38 15,-2 3 9-15,0-1 28 16,-14 3-4-16,-5 4 5 15,-6 2 23-15,-5 0 11 16,0 2-3-16,0 11-23 16,5 2-12-16,4 0-10 15,6 2-15-15,11 3-1 16,4-1-13-16,13 4-2 16,17-2-20-16,9-1-89 15,22 0-116-15,-9-5-235 0,-9-8-237 16</inkml:trace>
  <inkml:trace contextRef="#ctx0" brushRef="#br0" timeOffset="219717.3807">31633 9224 958 0,'0'0'866'0,"0"0"-647"16,0 0 19-16,0 0-61 15,0 0-98-15,0 0-58 16,0 0 89-16,0 48-49 15,5-24-29-15,-4 0-23 16,-1-4-5-16,0-2-4 16,0-7-10-16,0-1 4 15,-7-2 5-15,-1-6-14 16,1-2-3-16,-3 0 0 0,3 0-24 16,4 0 9-16,3-11 26 15,0-4-11-15,20-3-9 16,2-5 8-16,8-2 10 15,3-1-1-15,-2-1 4 16,-2 7 5-16,-6 3 1 16,-5 7 34-16,-7 3 14 15,-4 5 13-15,-2-1 7 16,-4 3-29-16,-1 0-39 16,0 7 9-16,0 11-6 15,0 6 24-15,-1 5-11 16,-2 1-5-16,0 3-4 0,1-2-7 15,2-6-25-15,0-1-78 16,2-5-151-16,5-6-304 16,2-9-236-16</inkml:trace>
  <inkml:trace contextRef="#ctx0" brushRef="#br0" timeOffset="220188.2579">32078 9251 1340 0,'0'0'694'15,"0"0"-619"-15,0 0-19 0,0 0 34 16,-87-11-22-16,68 14-36 16,2 8-4-16,4 7 7 15,4-1 1-15,6 1-20 16,3-3-15-16,0 0-1 15,6-5 19-15,9-4 2 16,7-2-6-16,5-4-15 16,5-4-6-16,-1-12-19 15,2-8 4-15,0-7 3 16,-2-4 6-16,-1 2 9 16,-5 4 3-16,-6 6 77 15,-8 9 38-15,-8 8-21 16,-3 6-24-16,0 0-60 0,-3 12-10 15,-8 11 0-15,-2 17 8 16,4 7 5-16,3 11-13 16,4 5 21-16,2 1-4 15,0-5-10-15,0-3 1 16,-1-9-2-16,-8-9-6 16,-3-11 0-16,-4-8 0 15,-5-8-2-15,-3-10-11 16,-3-1-22-16,-6-17-95 15,7-3-188-15,9 0-495 0</inkml:trace>
  <inkml:trace contextRef="#ctx0" brushRef="#br0" timeOffset="220512.0732">32431 8758 1480 0,'0'0'379'16,"0"0"-28"-16,0 0-83 16,0 0-38-16,0 0-80 15,0 0-71-15,0 0-48 16,24 36 22-16,-24 3 2 15,-1 11-22-15,-4 7-14 0,0 6-11 16,2 3-8-16,3 0 0 16,0-1-1-16,0-5-43 15,1-7-41 1,5-9-49-16,-5-6-166 0,-1-14-471 16,0-11-362-16</inkml:trace>
  <inkml:trace contextRef="#ctx0" brushRef="#br0" timeOffset="221157.9404">32336 9101 1460 0,'0'0'546'0,"0"0"-459"0,0 0 130 16,0 0-39-16,0 0-64 15,0 0-53-15,95 36-24 16,-60-26-20-16,2-2-10 16,-4-5-7-16,-2-3-1 15,-2 0-44-15,-4-14-20 16,-3-9 14-16,-1-6 26 16,-1-11-26-16,-1 1 11 15,-1-5 10-15,-2-1 12 16,-2 5 18-16,-5 6 34 15,-5 5 89-15,-2 6-8 16,-2 9-30-16,0 5-6 16,0 5-13-16,0 4-53 0,-2 0-13 15,-6 21 0-15,0 12 5 16,3 9 14-16,2 8-4 16,3 5 5-16,0 5-8 15,0 2-1-15,0-1-10 16,0-3-1-16,0-7 1 15,0-5-1-15,0-16-1 16,0-5-12-16,-3-11-2 16,0-6 13-16,0-6 1 15,3-2 1-15,0 0 6 16,0 0 9-16,3-4 15 16,11-9-16-16,7-6-13 0,7-4-1 15,5-4 0-15,4 0-8 16,-2 1 2-16,-6 3 6 15,-5 3 1-15,-8 7 1 16,-7 7 11-16,-4 3 15 16,-4 3-4-16,-1 0-24 15,0 15 9-15,0 12-1 16,-4 13 20-16,-4 6-17 16,1 4-11-16,-6 22-118 15,4-15-207-15,-5-11-935 0</inkml:trace>
  <inkml:trace contextRef="#ctx0" brushRef="#br0" timeOffset="234419.0446">10000 15249 868 0,'0'0'269'16,"0"0"-73"-16,0 0-63 0,0 0-35 15,0 0-58-15,-58-16-27 16,55 16-12-16,0 0-1 16,0 0-32-16,-4 0-31 15,-13 0-30-15,1 5-112 16,-5 2-410-16</inkml:trace>
  <inkml:trace contextRef="#ctx0" brushRef="#br0" timeOffset="234589.5709">9590 15299 1098 0,'0'0'317'0,"0"0"-223"16,0 0 26-16,0 0-14 15,0 0-96-15,0 0-10 16,-82-15-105-16,52 23-185 16,3-1-264-16</inkml:trace>
  <inkml:trace contextRef="#ctx0" brushRef="#br0" timeOffset="234945.5154">9377 15321 446 0,'0'0'635'15,"0"0"-402"-15,0 0 10 16,0 0 9-16,0 0-79 0,0 0-99 16,0 0-47-16,-9-22-27 15,5 22-2-15,3 0-115 16,1 3-25-16,-3 7-26 16,0-1-93-16,3 7 22 15,0 1-14-15,0 1-29 16,0-2 44-16,-3 3 133 15,0-3 105-15,0 1 109 16,-1 0 80-16,-2-1 3 16,0-2-17-16,0-4-35 15,-6 2-43-15,6-2-24 16,-3 0-7-16,6 0-8 16,-3-3-4-16,6 3-15 0,0 0-16 15,0 0-23 1,0 0-116-16,0 6-34 0,0-3-124 15,0 0-649-15</inkml:trace>
  <inkml:trace contextRef="#ctx0" brushRef="#br0" timeOffset="235071.8502">9360 15677 697 0,'0'0'263'0,"0"0"-191"15,0 0-72-15,0 0-84 0,0 0-585 16</inkml:trace>
  <inkml:trace contextRef="#ctx0" brushRef="#br0" timeOffset="235257.3413">9832 15677 405 0,'0'0'392'0,"0"0"-195"16,0 0-53-16,0 0 47 16,88-8-51-16,-60 8-84 15,2 0-51-15,1 0-5 16,8 0-151-16,-6 6-84 16,-6-4-424-16</inkml:trace>
  <inkml:trace contextRef="#ctx0" brushRef="#br0" timeOffset="235393.1902">10360 15679 20 0,'0'0'0'0</inkml:trace>
  <inkml:trace contextRef="#ctx0" brushRef="#br0" timeOffset="235574.3636">10633 15694 484 0,'0'0'199'15,"0"0"-124"-15,0 0-56 16,110 0-18-16,-74 0-1 0,-3-3-20 16,0-1-16-16,1-2 36 15,-4 2 36-15,-3-1 52 16,-2 2 21-16,-9 2-49 15,4-2-60-15,-4 0-118 16,-6 3-534-16</inkml:trace>
  <inkml:trace contextRef="#ctx0" brushRef="#br0" timeOffset="235775.8319">11224 15625 980 0,'0'0'651'0,"0"0"-514"0,0 0 44 16,0 0-33-16,0 0-148 15,0 0-21-15,0 0-91 16,37-44-103-16,-34 42-103 16,-3-1 50-16,0-4-109 15,0 1-388-15</inkml:trace>
  <inkml:trace contextRef="#ctx0" brushRef="#br0" timeOffset="235977.2733">11162 15436 146 0,'0'0'964'0,"0"0"-718"16,0 0-38-16,0 0-32 16,-7-78-45-16,11 64-81 15,7-3-32-15,-2 5-12 16,-3 2-6-16,-3 3 0 15,-3 1 0-15,0 2-53 16,0 0-71-16,-3 4-30 16,-12-3-125-16,0 1-59 15,3-2-234-15</inkml:trace>
  <inkml:trace contextRef="#ctx0" brushRef="#br0" timeOffset="236136.6083">11039 15196 396 0,'0'0'221'16,"0"0"-221"-16,0 0-111 16,0 0-209-16</inkml:trace>
  <inkml:trace contextRef="#ctx0" brushRef="#br0" timeOffset="236293.0589">10867 15133 766 0,'0'0'263'16,"0"0"-138"-16,0 0-31 0,0 0-93 15,0 0-1-15,0 0-211 16,0 0-419-16</inkml:trace>
  <inkml:trace contextRef="#ctx0" brushRef="#br0" timeOffset="236406.476">10409 15130 973 0,'0'0'87'15,"0"0"-87"-15,0 0-271 0</inkml:trace>
  <inkml:trace contextRef="#ctx0" brushRef="#br0" timeOffset="251128.2901">9984 15999 371 0,'0'0'259'0,"0"0"-181"16,0 0-52-16,0 0-5 0,0 0-7 16,0 6-14-16,0-6 0 15,0 0 0-15,0 0 14 16,0 0 41-16,0 0 43 16,0 0 6-16,0 1 6 15,0 2-21-15,0 3 31 16,-6 1-24-16,0 0-46 15,3 2-18-15,-6 2-14 16,6 1-8-16,0 1-2 16,0-3-8-16,3 4-12 15,0-1 11-15,0-4 1 16,-3 1-1-16,0-3 1 16,-3 3 2-16,3 0 12 0,-7 0 11 15,4 0 0 1,1 3-9-16,-1-3-8 0,0 1-6 15,-1 1-1-15,4-2 0 16,0 0 0-16,0 3 0 16,-3-3 0-16,3-1-1 15,0 2 1-15,-6-2 0 16,3-2 0-16,3 3 8 16,-3-3-9-16,0 0 1 15,3 1-1-15,-1 0-1 16,1 2 0-16,0 0-9 15,3 0 9-15,-7-1-1 16,6 4 1-16,-5-3 0 16,0 0 1-16,-1 0 0 15,1-2 6-15,0 1 2 0,0 1-7 16,-2-6 1 0,4 3-1-16,1-1 0 0,0-1-1 15,0 2 1-15,0-3-1 16,0 2 1-16,3 1-1 15,-3-2 0-15,0 3 0 16,0 2 2-16,0-3 5 16,-4 3-4-16,4-3-2 15,-4 3 5-15,3-3 0 16,1 1 1-16,0-1 14 16,-4-3 15-16,4 3 4 15,-3 2-2-15,3-3-10 0,-3 5-15 16,3-1-12-16,-6 0 1 15,3 0-1-15,-3 2-1 16,0 2-10-16,-4 2-22 16,5 1 20-16,-4 0 10 15,2-3 1-15,1 1 1 16,0-1 1-16,0 2 12 16,0-3-7-16,3-2-3 15,0 2-2-15,-1-1 0 16,1-2 0-16,-1 3 0 15,3-3-1-15,-5-1 0 16,-1 6 0-16,1-2-1 16,-8 1-9-16,4 2 10 0,-2 3-1 15,-2-5 0 1,7 1 1-16,-3 0 0 0,7-3-1 16,0-5-5-16,3 3-4 15,0-6-12-15,3 2-1 16,-4-2 13-16,2 3 8 15,-1-4 1-15,0 3 1 16,-3-1 0-16,0 3 0 16,0-4 1-16,-1 2 0 15,1-5-1-15,3 0-1 16,-1 0-30-16,3-1-28 16,1 0 16-16,0 0 10 15,0 0 20-15,0-2 13 16,0-5 0-16,1 0 1 15,6 0 10-15,-1-1 26 0,1 0 9 16,-4 1 0-16,3 0-10 16,-3-3-14-16,3 0 12 15,-3 1 4-15,6-7-3 16,0 2-19-16,3-6-9 16,-2 3 2-16,0-3 13 15,0 5 12-15,-3 3 33 16,-4 7 12-16,-3-2-15 15,0 4-21-15,0 3-15 16,0 0-2-16,0-3-3 16,0 3-12-16,0 0 1 15,0 0-6-15,0 0 5 0,0 0 6 16,0 0 1 0,0 0 3-16,0 0-3 0,0 0 1 15,0 6 8-15,0-3 1 16,-3 4-3-16,-1 0-2 15,1-1-4-15,0 1-3 16,-5 2 8-16,5 2 6 16,-3-2-12-16,-1-2-8 15,1 3-8-15,3-5-1 16,0 3 5-16,0-1-5 16,0-3-1-16,3 2 1 15,0 1 9-15,0-1 3 16,0-2-4-16,0 1 3 15,0 2 3-15,0-3 2 16,0 2-11-16,-3 1-5 0,0-2 5 16,-6 4-4-16,3 0 5 15,3-5-6-15,0 2 0 16,3-6-1-16,0 2 1 16,0 0 6-16,0-2 12 15,6 0 22-15,0 0 9 16,6 0-5-16,0-2-7 15,4-3-10-15,-6-1-11 16,7 3-16-16,-5-5-1 16,3 2-18-16,3 2-45 15,1-3-43-15,4-2-91 16,-7 5-264-16,-4-3-488 0</inkml:trace>
  <inkml:trace contextRef="#ctx0" brushRef="#br0" timeOffset="263723.1818">8286 17766 478 0,'0'0'144'0,"0"0"-144"16,0 0-21-1,0 0-145-15</inkml:trace>
  <inkml:trace contextRef="#ctx0" brushRef="#br0" timeOffset="264302.0368">8286 17766 492 0,'82'33'375'16,"-82"-33"-194"-16,0 6-109 15,-3 7-9-15,-7 4 5 16,2 6-8-16,-1-4-33 16,3 2-19-16,-1-3 1 15,1 0-8-15,0-4 0 16,-2 1 0-16,-2-4 10 16,4 2 8-16,-6 0 25 15,2 0-24-15,-4-2-8 16,2 2-12-16,-1 1 1 15,-1-2 0-15,1 4-1 0,1-5 1 16,-1 0-1-16,4 4 1 16,-2-5 0-16,-2 2-1 15,4-1 0-15,-3 2 0 16,0 1 0-16,3-3-1 16,0 1 0-16,-1 0 0 15,-1 1 1-15,-1-2 0 16,-4 5 1-16,4-3-1 15,-3-1-12-15,0 5-17 16,2-5-35-16,2 0 0 16,-1 2 31-16,-1-1-16 15,4-1-39-15,-6 3-34 16,3 1-11-16,-3-4 10 16,0 2-28-16,-7 4 18 0,4-3 0 15,3-2-103-15</inkml:trace>
  <inkml:trace contextRef="#ctx0" brushRef="#br0" timeOffset="264444.4142">7786 18503 91 0,'0'0'137'0,"0"0"-26"16,0 0-78-16,0 0-33 15,0 0-7-15,0 0-10 16,-91 66 4-16,82-58-107 16,-1-1 70-16,1 0 24 15,-2 0-22-15,-2 0-7 16,1 1 55-16,-1 1 0 0,-1 0-27 15,2 1 18 1</inkml:trace>
  <inkml:trace contextRef="#ctx0" brushRef="#br0" timeOffset="265260.2036">7394 18526 17 0,'0'0'147'0,"0"0"2"16,0 0-40-16,0 0-15 0,0 0 63 16,0 0-11-16,0 0-37 15,22-41-33-15,-22 41-1 16,0 0-7-16,0 0-4 16,0 0-9-16,0 0 12 15,0 0-21-15,0 0-21 16,0 0-14-16,0 0 0 15,0 5-4-15,0 3-7 16,0 2 10-16,0-1-9 16,-3 0 17-16,0 0 14 15,-1 1 10-15,1-3 12 16,3 2 5-16,-6 2-15 16,3-2 12-16,0 4 5 15,-3-1-13-15,1 4-24 0,-2 3-18 16,1-2-5-16,0 2 1 15,0-2-1-15,0 0 0 16,-1 1 0-16,2 0 0 16,-1-2 0-16,3 1 0 15,-3-1 1-15,3-1-1 16,-4 0 5-16,4-6-5 16,3 1-1-16,0-3 0 15,0-4 1-15,0 0 33 16,3 1 10-16,7-4 1 15,2 0 6-15,3 0-4 0,0 0-19 16,6 0-19 0,0 0-7-16,4 10-2 0,11 4-134 15,-2 2-370 1,-4-2-716-16</inkml:trace>
  <inkml:trace contextRef="#ctx0" brushRef="#br0" timeOffset="267132.5566">19749 13290 743 0,'0'0'532'15,"0"0"-404"-15,0 0 3 16,0 0 91-16,0 0-23 15,104 0-81-15,-76 0-42 16,3 0-1-16,1 0-4 16,-3 4-29-16,0 2-21 15,0 1-21-15,-3 0-9 16,-3 2-172-16,-13-3-330 16,-3 1-317-16</inkml:trace>
  <inkml:trace contextRef="#ctx0" brushRef="#br0" timeOffset="267352.8137">19908 13380 1211 0,'0'0'399'0,"0"0"-277"16,0 0-50-16,84-1-43 0,-38 2-29 16,-1 4-668-16</inkml:trace>
  <inkml:trace contextRef="#ctx0" brushRef="#br0" timeOffset="279578.6066">4468 15473 208 0,'0'0'166'0,"0"0"-26"16,0 0 37-16,0 0-41 16,0 0-39-16,0 0-51 15,55-13-30-15,-50 10-5 16,1 3 5-16,-3-3 2 15,4 3-1-15,-4 0 16 16,3-4 19-16,-3 4 8 16,0-3 6-16,3 3 5 0,3-3-21 15,-3 2-24 1,3 1-9-16,-3-3-7 0,0 0-4 16,4 2-5-16,-2-1 2 15,-2 1-2-15,0-1 0 16,1-2 0-16,-1 2 1 15,3 0-1-15,-3-1-1 16,3 1 1-16,-3 0 5 16,3-1-3-16,-3 1 3 15,4-1-6-15,-1 2-1 16,-1-2 0-16,-2 0-21 16,4 0-11-16,-1 2-17 15,0-2-5-15,1 0 18 0,-2-1 24 16,1-2 12-1,0 2 0-15,1 1 1 0,-4 1 1 16,0-2-1-16,-1 2 0 16,-2 0-1-16,4 2-5 15,2-3-8-15,-3-1 5 16,3 1 9-16,0 0 0 16,0-1 0-16,0 1 7 15,1 0-6-15,1-1 0 16,-2-1-1-16,4 0 0 15,-4 3 0-15,0-2-2 16,-3 1-8-16,0 0-13 16,-3 3 16-16,0-3 6 0,-3 3-1 15,0 0-8-15,3 0-6 16,0 0-17-16,0 0-23 16,0 0-17-16,0 0-9 15,4 0 13-15,-4-3 5 16,0 2 22-16,-3 1 31 15,0 0 2-15,0 0 8 16,0 0 0-16,0 0 0 16,0 0 0-16,-3 0 0 15,0 0 1-15,-1 0 0 16,1 0 0-16,3 0 9 16,0 0-8-16,0 0 13 15,0 0-2-15,0 0-11 16,0 0 5-16,0 0-5 0,0 0 16 15,0 0 7-15,0-3-18 16,0 0 10-16,0 3 20 16,-3-4 38-16,0 1-44 15,-3 3-20-15,3-3 28 16,-3 0-5-16,6 2-13 16,-2 1-2-16,1 0-5 15,1-4-2-15,0 4 4 16,0 0 9-16,0 0 8 15,0 0-16-15,0-2 7 16,0 2 18-16,0 0 18 16,0 0 2-16,0 0-25 15,0 0-15-15,0 0-7 0,0 0-4 16,3 0-2 0,6 0-7-16,3 0 0 0,1 0 6 15,1 0-6-15,-1 2-1 16,-1 2-25-16,-12 7-104 15,0 2-107-15,-6 0-257 0</inkml:trace>
  <inkml:trace contextRef="#ctx0" brushRef="#br0" timeOffset="280603.9307">4608 15665 601 0,'0'0'235'0,"0"0"-63"15,0 0-22-15,0 0 14 16,0 0-30-16,0 0-28 16,0 0-35-16,69 7-16 15,-57-4-23-15,6 3-18 16,0 0-7-16,1 1-6 0,0 0-1 16,-5-2 0-1,-1 5-29-15,-2-1-15 0,-5 2 18 16,-3 1 10-16,0 1 3 15,-3-4-5-15,3 1 12 16,0-3 5-16,1-1-9 16,-1-2-10-16,-3-1 12 15,3 1-2-15,0-1-22 16,-3-3-24-16,0 0-37 16,0 0-3-16,0 3-5 15,-3-3-2-15,-7 0-28 16,1 0 58-16,3 0 34 0,-2 0 16 15,2 0 13 1,-1 0 10-16,4-6 0 16,3-1 0-16,0-3 43 0,0 3 54 15,0-3 14-15,-3 1-27 16,0-1-39-16,-3 0-18 16,-3 3 11-16,-6-3-25 15,0 1 10-15,0 2 52 16,-4 3-12-16,1-1-20 15,2 3-25-15,-1-1-17 16,4 3 5-16,1 0-6 16,4 0-72-16,2 0-135 15,2 3-429-15</inkml:trace>
  <inkml:trace contextRef="#ctx0" brushRef="#br0" timeOffset="281172.875">4553 15701 447 0,'0'0'312'0,"0"0"-189"15,0 0-60-15,0 0-37 16,91 15-20-16,-61-7-6 16,-2-4-36-16,-1 2-16 0,-3 1 32 15,-6 3 20 1,-6-4 4-16,-2 2 5 0,-7 0 8 15,0-1 31-15,0 0-2 16,0-1-16-16,2-2-14 16,1-1-8-16,4 1-8 15,-1-4-13-15,-3 3 12 16,-1-3 1-16,-2 0 11 16,-3 0 20-16,0 0 29 15,0 0-6-15,0 3-54 16,-8 0-78-16,2-3-333 0</inkml:trace>
  <inkml:trace contextRef="#ctx0" brushRef="#br0" timeOffset="281473.208">4880 15784 935 0,'0'0'530'0,"0"0"-463"0,0 0-67 16,0 0-4-16,0 0-172 16,104 16-166-16,-84-12-423 0</inkml:trace>
  <inkml:trace contextRef="#ctx0" brushRef="#br0" timeOffset="281561.5835">4950 15837 189 0,'0'0'751'16,"0"0"-563"-16,-101 25-188 15,65-15-230-15</inkml:trace>
  <inkml:trace contextRef="#ctx0" brushRef="#br0" timeOffset="293513.4216">18162 17434 899 0,'0'0'289'0,"0"0"-149"16,0 0-22-16,0 0 4 15,0 0-32-15,0 0-46 16,0-1-21-16,0-1 9 15,0 2 33-15,0 0 2 0,0 0-1 16,0 0 8 0,0-2-16-16,0 2-26 0,0 0-5 15,0 0-10-15,0 0-9 16,0 0-8-16,0 0-1 16,0 0 0-16,0 0-6 15,9 0 0-15,4 0-16 16,3 2-19-16,-1-2 15 15,3 0 8-15,-2 0-4 16,-4 0 11-16,-1 0 5 16,2 0 0-16,-6 0 5 15,2 0-24-15,4 0-7 16,3 0 6-16,0 0 0 16,4 0 13-16,2 0-8 15,5 0 12-15,-2 0 10 0,-1 0 0 16,-3 0 0-1,-3 0 0-15,-3 2-45 0,-2-1 4 16,-1 1 18-16,-1 0 2 16,2-2-5-16,-3 0 10 15,5 0 15-15,2 0 1 16,6 0 0-16,4 0 1 16,5 0 0-16,0 0 0 15,1-5 6-15,-1 1-5 16,-4 0-1-16,-4 2 1 15,-5 2-2-15,-2-1 0 16,-4 1 0-16,0 0 0 16,-2 0-1-16,4 0-1 15,-3 0 2-15,5 0 13 16,5 0 21-16,4 0-11 0,3 0-10 16,4-3-2-16,-2 3-10 15,2-3-1-15,-3 1-54 16,-5 1-64-16,-1 0-44 15,-8 1 62-15,1 0 64 16,-8 0 27-16,-3 0 9 16,1-3 51-16,2 3 46 15,5 0-7-15,2-3-32 16,7 1-12-16,5 1-19 16,2 0-17-16,1 1-9 0,-1 0-1 15,-3 0-10 1,-5 0-19-16,-3 0 1 0,-5 0 17 15,-4 0 9-15,-1 0 1 16,-2 0 1-16,3 0 18 16,0 0 21-16,0 0-5 15,5-3-15-15,8 0-6 16,2 0 0-16,3 2-12 16,1 1 5-16,-6-2-5 15,-1 2-1-15,-5 0-1 16,-3 0-9-16,-4 0-6 15,-5 0 6-15,-2 0 10 16,0 0 0-16,-3 0 20 16,3 0 6-16,-3 0 1 15,3-4 0-15,0 3-12 16,1-2-5-16,-1 3-2 0,1-3-7 16,-2 3 2-16,-2-3 3 15,0 1-6-15,0 0-10 16,0 2 9-16,0-3-7 15,-3 3 8-15,0 0 9 16,2 0 11-16,1 0 2 16,0-3-7-16,0 2-15 15,0-1-8-15,0 1-11 16,0 1 5-16,0 0 6 16,0-3-24-16,0 3 4 15,-9 0 18-15,0 0 10 16,-5-3 0-16,2 1 19 15,2 0 12-15,3-3 10 16,1 0 1-16,-1 3-5 0,6-3 11 16,-1 3 3-16,2-1-7 15,0 3-2-15,0 0-4 16,0 0-4-16,0 0-6 16,-1 0-12-16,1 0-7 15,-2 0-8-15,1 0-1 16,-1 0 0-16,2 0 1 15,0 0 6-15,0 0-7 16,0 0 0-16,3 0 0 16,10 0 2-16,0 3 4 0,-1-3-6 15,2 1 1 1,2 0-1-16,-6 4 0 0,0-3-2 16,-4-1-12-16,-1 3 12 15,0-2-5 1,-2 1 1-16,-3 0 4 0,0 1-4 15,0 0 6-15,0 2 0 16,0-3 0-16,0 1 9 16,-13 2 5-16,-3 2-14 15,-26 4-3-15,2-1-332 16,-2-1-999-16</inkml:trace>
  <inkml:trace contextRef="#ctx0" brushRef="#br0" timeOffset="294538.0524">18306 17330 441 0,'0'0'201'16,"0"0"-63"-16,0 0-48 15,0 0 12-15,0 0-8 16,0 0-13-16,0 0 16 16,4-3 35-16,-4 3-1 15,0 0-19-15,0 0 0 0,0 0 1 16,0 0-6-16,0 0-14 16,0 0-25-16,0 0-31 15,-4 6-9-15,-7 3 6 16,-5 1-11-16,-8 4-4 15,-4 3-4-15,-5 2-1 16,-5 1 0-16,4-1-2 16,12-5 4-16,5-1-2 15,17-2-13-15,11-2 11 16,24-2-12-16,36-2-47 16,-7 0-175-16,-7 0-441 0</inkml:trace>
  <inkml:trace contextRef="#ctx0" brushRef="#br0" timeOffset="319861.0306">21630 11387 1060 0,'0'0'749'0,"0"0"-568"16,0 0-111-16,0 0 84 15,0 0 22-15,-6-2-56 16,10 0-71-16,5-1-28 16,-1 3 10-16,-1 0 21 15,1 0 0-15,5 0-22 0,4 0-10 16,5 0-3-16,11 0-6 15,6 0-10-15,7 0 1 16,-1 3-1-16,-2 1 0 16,-6 2-1-16,-10-2 1 15,-11 2-1-15,-6-2-1 16,-6-1 0-16,-4 4-5 16,0-1 6-16,-12 1 5 15,-5 0-4-15,-3 0 10 16,-3 2 1-16,7-5 1 15,-2 3-2-15,9-2-10 16,4 2 0-16,5 0-1 16,0 6-1-16,6 5 1 0,14-2 1 15,-1 3-1 1,3 1 1-16,2 0-1 0,-6-1 0 16,-1-2 1-16,-7-3-1 15,-5-2 0-15,-5 1 0 16,0-3 1-16,-8 0 0 15,-16 0 0-15,-5 1 0 16,-10-1-1-16,-2-2-9 16,5-6-115-16,13-2-153 15,8 0-442-15,15-10-920 0</inkml:trace>
  <inkml:trace contextRef="#ctx0" brushRef="#br0" timeOffset="320244.9982">22274 11434 123 0,'0'0'1811'0,"0"0"-1551"16,0 0-157-16,0 0 87 15,0 0-23-15,0 0-97 16,0 0-48-16,-70 26 8 15,60 0-2-15,-4 8-16 16,11 1-1-16,3-1-11 16,0-1 2-16,13-4-2 15,6-5 0-15,4-5-1 16,4-8-16-16,2-8 4 0,-1-3-12 16,-2-10-8-16,-1-10-6 15,-3-7 15-15,-7-5 18 16,-5-2 6-16,-8 2 1 15,-2 2 0-15,-15 7-1 16,-11 6 1-16,-5 7-1 16,-3 8 0-16,7 2-32 15,11 2-204-15,10 8-435 16,6 0-312-16</inkml:trace>
  <inkml:trace contextRef="#ctx0" brushRef="#br0" timeOffset="320512.6391">22555 11255 1543 0,'0'0'403'0,"0"0"-318"16,0 0-54-16,0 0 64 15,0 0-7-15,-66 100-50 16,66-70-26-16,25-5-3 15,8-2-9-15,6-12 0 16,6-8-26-16,-3-3-5 16,-3-13 17-16,-10-14 1 15,-6-5-14-15,-14-2-1 16,-9 2-17-16,-28 2 3 16,-10 13-113-16,-5 7-521 0</inkml:trace>
  <inkml:trace contextRef="#ctx0" brushRef="#br0" timeOffset="324343.1266">22188 12593 22 0,'0'0'904'15,"0"0"33"-15,0 0-719 0,0 0-53 16,0 0 41-16,0 0-35 16,0 0-71-16,-5 0-48 15,5 0-19-15,0 3-6 16,0 8-6-16,-3 11 25 16,-3 5 9-16,2 10-19 15,1 2-15-15,3 1-15 16,0-1-4-16,1-3-2 15,10-6 0-15,0-7-30 16,-1-3-65-16,-4-3-94 16,-3-7-268-16,-2-4-409 0</inkml:trace>
  <inkml:trace contextRef="#ctx0" brushRef="#br0" timeOffset="324853.3373">22414 12577 988 0,'0'0'856'15,"0"0"-667"-15,0 0-58 16,0 0 49-16,0 0-17 0,0 0-96 15,0 0-26 1,0 39 58-16,0-16-43 0,0 0-30 16,2 0-14-16,2-3-10 15,6-3-1-15,-2-1 1 16,4-6-2-16,2 0-24 16,5-3-28-16,2-5-13 15,-1-2-8-15,2 0 6 16,2 0 13-16,-8-9 30 15,0-1 16-15,-2 0 8 16,-4 0 14-16,-4 0 42 16,-4 3 25-16,-1-1-1 15,-1 3-23-15,0 0-15 16,0 1-5-16,0 0-12 16,0 4-1-16,0-2 6 0,0 2-12 15,0 0-8-15,0 0-9 16,0 6-1-16,0 10-5 15,0 4 5-15,0 7 6 16,0 3-6-16,0-1-28 16,0 4-156-16,0-10-190 15,0-4-605-15</inkml:trace>
  <inkml:trace contextRef="#ctx0" brushRef="#br0" timeOffset="325203.3921">22855 12650 1664 0,'0'0'345'16,"0"0"-164"-16,-84 46 29 15,58-20-51-15,7 3-67 16,10-2-34-16,9-1-35 15,5-3-10-15,22-3-7 16,7-9-6-16,8-8-19 16,7-3-41-16,-3 0-34 15,0-13-20-15,-7-8-51 16,-7-5-10-16,-12-3 44 0,-7 1 81 16,-13 5 50-16,0 0 0 15,-26 8 33-15,-4 5-22 16,-12 9-11-16,8 1-178 15,7 0-590-15</inkml:trace>
  <inkml:trace contextRef="#ctx0" brushRef="#br0" timeOffset="325453.5556">23145 12501 1631 0,'0'0'214'16,"0"0"-163"-16,0 0-13 0,0 0 51 15,-31 72-21-15,39-52-44 16,11-4-15-16,7-3 4 16,0-10-1-16,0-3-4 15,-6-3 3-15,-4-12 15 16,-7-5-11-16,-8-1-3 15,-1 1-12-15,-10 4-83 16,-11 9-169-16,-3 5-528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37:56.834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15649 3473 1594 0,'0'0'352'0,"0"0"-238"16,0 0-61-16,0 0 47 15,0 0 30-15,0 0-23 16,9 0-28-16,8 0 4 15,15 0 26-15,10 0-27 16,27-5-37-16,35-7-29 16,36-3-8-16,21 2-8 15,2 6 1-15,-14 7 0 16,-25 0-1-16,-33 0-1 16,-24 7 1-16,-25-1-1 15,-17-3 1-15,0 1-1 16,-4-1 0-16,-4-1 0 15,-11 2-7-15,-2-4 1 0,-4 0-1 16,0 0-2 0,0 0-75-16,0 0-63 0,-4-6-590 0</inkml:trace>
  <inkml:trace contextRef="#ctx0" brushRef="#br0" timeOffset="1455.6082">2858 4380 606 0,'0'0'1207'0,"0"0"-827"16,0 0-272-16,0 0-59 16,0 0 58-16,0 0 4 15,0 0-14-15,33-66-33 16,-21 54-32-16,7-4 2 0,-2 3 2 15,4 0-8 1,-2-1-7-16,1 4-6 0,-4 1-6 16,-1 1 1-16,-2 3-4 15,-1 3-6-15,-4 2 0 16,2 0 0-16,-1 0-9 16,3 11 3-16,0 12 6 15,-3 8 0-15,4 5 0 16,-4 8 0-16,-1 4 1 15,-2 3 1-15,-3 0 4 16,1-2 0-16,2-3-6 16,-3-5-2-16,0-2 1 15,0-7-1-15,0-7 1 16,0-6 0-16,0-6-6 0,-1-6-4 16,2-4 0-16,-3-3 9 15,1 0 1-15,1-2 1 16,1-13-2-16,1-5-14 15,-2-4 14-15,0-1 2 16,-3-1 0-16,0 9 6 16,0 0 9-16,-3 3 8 15,-5 2-9-15,1 2-5 16,-5 1 3-16,3 3 4 16,0 1 4-16,-1 2-11 15,4 1-9-15,-5 2 0 16,-2 0 0-16,-2 3 0 15,-6 12 0-15,-1 3 1 0,-1 7 8 16,-2 3 6-16,-2 5 7 16,3-2 0-16,3-1-7 15,2-5-6-15,3-4-3 16,2-4-5-16,5-5 0 16,-1-3-1-16,5-3 0 15,4-3-32-15,1-3-47 16,6-5-44-16,13-9-139 15,5-3-664-15</inkml:trace>
  <inkml:trace contextRef="#ctx0" brushRef="#br0" timeOffset="1854.6297">3494 4653 796 0,'0'0'1085'0,"0"0"-836"0,0 0-140 15,0 0 42-15,0 0 20 16,0 0-70-16,0 0-62 16,27 3-24-16,1-3 1 15,5 0-8 1,0 0-8-16,2-4-27 0,-9 1-81 15,-4 1-78-15,-4-3-184 16,-6 1-321-16,-9 0-606 0</inkml:trace>
  <inkml:trace contextRef="#ctx0" brushRef="#br0" timeOffset="2041.661">3513 4542 1348 0,'0'0'643'0,"0"0"-553"16,0 0-37-16,0 0 104 15,0 0-55-15,0 0-63 16,0 0-39-16,97-6-123 16,-52 1-412-16,-6-2-276 0</inkml:trace>
  <inkml:trace contextRef="#ctx0" brushRef="#br0" timeOffset="2657.0504">4256 4359 1450 0,'0'0'688'16,"0"0"-592"-16,0 0 6 16,0 0-9-16,0 0-41 15,0 0-34-15,-79-9-5 16,52 9-2-16,5 0 4 16,1 2-14-16,3 5 1 15,8 0-1-15,1 0 1 16,4 0-2-16,2 0 1 0,2 1 13 15,1 1-8-15,0 1 0 16,0 1-5-16,0 0 5 16,-2 1-5-16,-4 0-1 15,-1-1 9-15,-2 2 3 16,-3 0-1-16,-6 1-5 16,3-1 8-16,-1-1-3 15,2-1-10-15,7-5 0 16,1-2 0-16,6-4-1 15,0 0-1-15,13 0-7 0,5-2 8 16,6-6-11 0,3 0-5-16,-2 3 7 0,-2 1 8 15,-1 2 0-15,-1 2-5 16,-6 0 4-16,3 0-4 16,-6 2 5-16,1 4-1 15,-4 3 1-15,-3 2 0 16,-1 0 1-16,-5 2 0 15,0 1 9-15,-14 1 23 16,-10-1-9-16,-7-1 19 16,-8 0-4-16,-4-3-38 15,1-1 0-15,5-4-64 16,13-5-120-16,12 0-433 16,10 0-562-16</inkml:trace>
  <inkml:trace contextRef="#ctx0" brushRef="#br0" timeOffset="3092.6531">4489 4435 781 0,'0'0'926'0,"0"0"-702"15,0 0-117-15,0 0 59 16,0 0 7-16,0 0-47 16,-91 49-39-16,61-27-16 0,3 2 2 15,2 1-10-15,4-1-21 16,6-3-26-16,9-3-8 16,6-2-7-16,0-7-1 15,12 0-2-15,15-8-10 16,9-1-12-16,5 0-18 15,4-11 10-15,-1-6 12 16,-1-2 2-16,-6-5-14 16,-4 2 3-16,-6-1 16 15,-12 5 13-15,-8 2 0 16,-7 4 48-16,0 2 11 16,-10 2-29-16,-10 2-12 15,-2 2-5-15,1 2-7 16,0 2-6-16,2 0-67 15,8 0-149-15,4 6-491 0,7 0-820 0</inkml:trace>
  <inkml:trace contextRef="#ctx0" brushRef="#br0" timeOffset="3453.1097">4896 4409 1892 0,'0'0'322'0,"0"0"-233"15,0 0-24-15,0 0 24 0,0 0-27 16,0 0-11-16,-83 91 5 16,74-67-15-16,4 0-20 15,5-6-13-15,0-2-2 16,0-5 17-16,14-7-14 15,5-4 3-15,5 0-12 16,4-10-11-16,5-8-16 16,0-6-2-16,-5-4 2 15,-5-2-12-15,-4 0-16 16,-8 5 19-16,-10 4 36 16,-1 5 23-16,-15 8-19 15,-15 2-4-15,-7 6 0 16,-18 6-14-16,9 9-149 0,10 1-608 15</inkml:trace>
  <inkml:trace contextRef="#ctx0" brushRef="#br0" timeOffset="4060.6262">5284 4467 1392 0,'0'0'523'15,"0"0"-372"-15,0 0 24 16,0 0-18-16,0 0-66 16,0 0-11-16,0 0 12 15,-4 51-32-15,1-30-27 16,0 2-18-16,-6-3 7 16,-2 2 3-16,-2-3-13 15,1-3-6-15,2-3-4 16,2-6-1-16,2-3 1 15,6-3-1-15,0-1 0 0,0 0 1 16,18-8-2-16,3-10-11 16,9-4-5-16,3-4-4 15,-5 0 11-15,-1 4 8 16,-5 7-5-16,-7 2 6 16,-6 10 1-16,-6 0 11 15,0 3 3-15,-3 0 2 16,0 0 2-16,0 0-13 15,0 9-6-15,0 6 15 16,0 5 4-16,0 2 3 16,0 4 8-16,-3-1-6 15,-6 2-3-15,-3-4-9 16,3-2-10-16,-1-6-2 0,4-3-31 16,6-5-69-16,0-7-149 15,16 0-354-15,5-3-170 0</inkml:trace>
  <inkml:trace contextRef="#ctx0" brushRef="#br0" timeOffset="4716.5228">5654 4514 601 0,'0'0'1277'0,"0"0"-972"16,0 0-120-16,0 0-16 15,0 0-47-15,0 0-61 0,0 0 14 16,-4 42-14 0,-2-24-27-16,0 2-11 0,-2-3-11 15,-1-1-11-15,2-4 0 16,-2-2 0-16,6-3 0 16,0-4 0-16,0 0 5 15,3-3-6-15,0 0 0 16,0 0-12-16,15-10-11 15,9-8-3-15,4-5 6 16,2-1 10-16,1 0-2 16,-7 4 3-16,-4 7 9 15,-7 4 0-15,-7 5 16 16,-3 1 1-16,-3 3-7 16,0 0 7-16,0 0 0 15,0 4-16-15,0 8 1 0,0 5 7 16,0 2-2-16,-6 2 1 15,0 1-1-15,-6-2 1 16,0-2-7-16,3-6 0 16,2 1 1-16,1-6-1 15,3-4-1-15,3 0 0 16,0-3-7-16,0 0-7 16,12-6-5-16,10-7 5 15,8-8-6-15,3-3-6 16,4-3 1-16,0 3 5 15,-7 3 14-15,-4 7 5 16,-7 7-10-16,-7 3 4 0,-5 4 1 16,-4 0-7-1,-3 8 13-15,0 9 32 0,0 4 18 16,-10 6-4-16,-2 1-3 16,0 2-2-16,-3-3-22 15,0 0-13-15,5-9-6 16,4-4-48-16,6-8-85 15,6-5-232-15,10-1-765 0</inkml:trace>
  <inkml:trace contextRef="#ctx0" brushRef="#br0" timeOffset="5404.6833">6942 4669 1024 0,'0'0'1181'0,"0"0"-1010"16,0 0-98-16,0 0 41 15,0 0 26-15,0 0-25 16,0 0-71-16,4 10-23 15,32-3 10-15,9 0-10 16,10 2-20-16,6-4-1 16,2-1 0-16,-2-1-21 15,0 0-17-15,-4-3 0 16,-6 1 1-16,-8-1 3 16,-12 0 20-16,-4 0 13 15,-12 0 0-15,-5-1 1 0,-7-6 1 16,-3-3 10-1,0-3-10-15,-7-1-1 0,-8 0 1 16,-6-2-1-16,-7 3 0 16,1-1-1-16,3 4 1 15,3 1-1-15,5 5 1 16,7 1 2-16,3 3-2 16,6 0-8-16,0 3 8 15,9 13 8-15,10 5 20 16,5 5-1-16,4 3-14 15,5 2-12-15,-6-3 5 16,-3-1 12-16,-6-3-2 16,-9-6-4-16,-6-4-11 0,-3-7-1 15,-17 2-2 1,-38-9-71-16,0 0-256 0,3 0-1189 16</inkml:trace>
  <inkml:trace contextRef="#ctx0" brushRef="#br0" timeOffset="6794.7998">9371 4321 211 0,'0'0'1412'16,"0"0"-1083"-16,0 0-202 15,0 0-9-15,0 0 29 16,0 0-5-16,0 0-69 0,-11-2-5 16,-8 2 4-16,-8 0-8 15,-10 0-15-15,-8 0-16 16,-4 0-6-16,-1 0-5 16,1 2-11-16,7 0-11 15,4 1 1-15,12 0 1 16,7-1-2-16,13-1-15 15,2 1 13-15,4 0 1 16,0 1-2-16,0 1 3 16,0 5 0-16,0-1 1 15,0 3 6-15,-1 3-5 16,-6 3 16-16,-5 2 6 0,0 2 1 16,-3 3-10-16,-4 4-9 15,1 6 3-15,-3 2 2 16,-1 4-4-16,-4 3-7 15,-2-1 1-15,1-1 0 16,0-3 0-16,2-4 0 16,8-4 9-16,1-4 1 15,4-3 0-15,5-5-2 16,7-4-8-16,0-3 0 16,0-3 7-16,13-4-1 15,14-4 4-15,7 0 1 16,8 0-2-16,7-10-8 15,-1-4-2-15,1 0-5 0,-4 1-9 16,-5 2 1 0,-10 1 1-16,-6 4-12 0,-9 3-6 15,-9 2-10-15,-6 0-31 16,0 1-44-16,0-3-86 16,0 0-337-16,0 0-307 0</inkml:trace>
  <inkml:trace contextRef="#ctx0" brushRef="#br0" timeOffset="7042.299">8838 4652 1378 0,'0'0'540'0,"0"0"-403"16,0 0 36-16,0 0 21 16,0 0-11-16,110 0-39 15,-71 0-47-15,0 0-56 16,-3 0-41-16,-3 0-71 16,-8 0-280-16,-12-9-977 0</inkml:trace>
  <inkml:trace contextRef="#ctx0" brushRef="#br0" timeOffset="17215.6172">9614 4572 380 0,'0'0'113'15,"0"0"426"-15,0 0-286 16,0 0-43-16,0 0 6 16,0 0-3-16,-12 4-12 15,12-4-36-15,0 0-42 16,0 0-35-16,0 0-24 15,0 1-25-15,0-1-10 16,0 0-9-16,0 0-1 16,0 2 2-16,12-2-12 15,10 0 36-15,5 0-17 16,6 0-16-16,-2 0-12 16,-1 0-10-16,-8 0-21 0,-8 0-35 15,-5 3-31-15,-3-1-50 16,-2 3-73-16,-1 3-99 15,0-1-204-15,-3-2-401 0</inkml:trace>
  <inkml:trace contextRef="#ctx0" brushRef="#br0" timeOffset="17464.7964">9529 4734 1113 0,'0'0'382'16,"0"0"-271"-16,0 0-54 0,0 0 78 15,0 0 32-15,94-4-72 16,-57-2-95-16,14-2-28 15,-8 1-235-15,-7 0-366 0</inkml:trace>
  <inkml:trace contextRef="#ctx0" brushRef="#br0" timeOffset="18266.751">10205 4326 1609 0,'0'0'505'0,"0"0"-391"15,0 0 34-15,0 0 21 16,0 0-2-16,0 0-66 16,0 0-50-16,-11-28-30 15,11 28-13-15,0 0-8 16,0 11-16-16,0 8 16 16,0 8 14-16,0 7 3 15,0 6-2-15,0 4-3 0,0-3-11 16,1 2 5-1,3-4-6-15,-4-4 0 0,0-3 0 16,0-5-1-16,0-4 1 16,0-5-1-16,0-5 1 15,3-5-6-15,-3-5-2 16,0-1-4-16,3-2 5 16,-3 0 6-16,3 0 1 15,4-3 0-15,2-12 6 16,3-4-6-16,6-5-1 15,1-4-6-15,4-4-9 16,-4 2 1-16,2 0 0 0,0 2 4 16,-2 4 1-16,-2 6-4 15,-4 5 4-15,-1 4 9 16,-4 2-19-16,-1 6 11 16,-4 1 8-16,-3 0 1 15,0 14 0-15,0 7 0 16,0 7 17-16,0 5-2 15,0 1-5-15,0-1-2 16,0-3-2-16,0-3-5 16,0-6-1-16,0-6-33 15,6-6-113-15,10-5-355 16,1-4-477-16</inkml:trace>
  <inkml:trace contextRef="#ctx0" brushRef="#br0" timeOffset="18666.0054">11146 4240 1423 0,'0'0'253'16,"0"0"-152"-16,0 0 122 16,0 0-62-16,0 0-64 15,0 0-51-15,0 0 2 16,-116 12 49-16,74 4 0 15,3 5 4-15,9 3-19 16,8 2-34-16,8-1-17 16,14 2-11-16,2-1-19 15,25-6 0-15,16-2-1 16,8-7-53-16,31-6-125 16,-12-3-371-16,-13-2-292 0</inkml:trace>
  <inkml:trace contextRef="#ctx0" brushRef="#br0" timeOffset="18935.723">11555 4562 1305 0,'0'0'853'0,"0"0"-731"16,-91 0 85-16,36 1 25 16,-17-1-69-16,-22 0-69 0,9 1-46 15,9-1-34 1,13 2-13-16,29-1-1 0,1 2-27 16,9 0-47-16,24 8-136 15,0-1-316-15,11 0-200 0</inkml:trace>
  <inkml:trace contextRef="#ctx0" brushRef="#br0" timeOffset="19475.2521">11212 4797 1523 0,'0'0'685'0,"0"0"-609"16,0 0-19-16,0 0 66 15,0 0 11-15,0 0-46 16,0 0-34-16,38-45-14 16,-27 41-9-16,-8 1-5 15,0 3-7-15,3 0-8 16,-3 0-4-16,3 9 5 15,4 7 0-15,0 7-5 16,7 8 1-16,-2 9 10 16,-2 5-6-16,4 3 3 15,-5 0-14-15,-2-4 0 16,-7-5-1-16,-3-6-14 0,0-6-25 16,0-9-5-1,-6-6 2-15,-1-3-7 0,4-6-5 16,0-3-15-16,0 0-8 15,3-12 28-15,0-6-61 16,0-7-37-16,0-1 79 16,0 1 33-16,0 4 35 15,0 4 26-15,0 7 60 16,0 3 19-16,-9 6-14 16,-9 1-7-16,-3 0 19 15,-9 12 8-15,-9 8-11 16,4 5-21-16,-1 2-22 0,6 2-32 15,5 7-25 1,8-6-69-16,7-8-495 0</inkml:trace>
  <inkml:trace contextRef="#ctx0" brushRef="#br0" timeOffset="24025.8675">8474 6457 1343 0,'0'0'370'0,"0"0"-245"16,0 0-5-16,0 0 90 15,0 0-10-15,0 0-65 16,0 0-37-16,-6 3-34 15,6-3 8-15,0 0 7 16,0 0-12-16,0 0-10 16,0 0-20-16,0 0-10 15,9 0-7-15,6 0-11 0,3 0-9 16,9 0 0-16,-2 3 0 16,2 6-1-16,-2 5-5 15,-2 6 4-15,-1 6-5 16,-4 3-2-16,-6 5 8 15,1 3 0-15,-7-2 0 16,0 2-5-16,-6-5 5 16,0-1-1-16,0-2 1 15,0-5-5-15,-6-5 5 16,0-5 0-16,2-5 0 16,1-5 0-16,0-2 1 15,3-2 1-15,0 0 5 16,0-3-6-16,0-13 0 0,0-5-8 15,3-8 7 1,7-7 0-16,-1 1 0 0,-1-5 0 16,-2-1 0-16,1 6-1 15,-1 0 2-15,0 3 1 16,0-1-1-16,0 4 11 16,3 3 4-16,0-1-2 15,0 0 1-15,4 7-13 16,1-3 0-16,2 3-1 15,5 1-8-15,3 5 8 16,1 3-2-16,2 3-4 16,3 6 5-16,-5 2 0 15,-2 2-9-15,-4 13 1 16,-7 8 3-16,0 4 6 16,-6 3 0-16,-3-3 0 0,-3-4 1 15,0-3-1-15,0-2 0 16,-14-4 0-16,-5-3 2 15,-6-5-2-15,-8 1 0 16,-3-7-5-16,-3 0-3 16,6-3-13-16,8-11-30 15,12-1-68-15,13-1-167 16,0 5-514-16,13 2-362 0</inkml:trace>
  <inkml:trace contextRef="#ctx0" brushRef="#br0" timeOffset="24560.0909">9445 6522 1702 0,'0'0'375'0,"0"0"-273"15,0 0 41-15,0 0 29 16,0 0 10-16,0 0-66 16,117 9-65-16,-68-8-32 0,-3 2-13 15,-7-2-5-15,-8-1-1 16,-7 2-12-16,-9-2-34 16,-5 0-57-16,-2 0-79 15,-5-5-368-15,-3-2-540 0</inkml:trace>
  <inkml:trace contextRef="#ctx0" brushRef="#br0" timeOffset="24756.4924">9426 6418 2119 0,'0'0'499'15,"0"0"-440"-15,0 0 1 16,0 0 13-16,82-5-31 16,-3-1-42-16,-6-1-197 15,-15-2-916-15</inkml:trace>
  <inkml:trace contextRef="#ctx0" brushRef="#br0" timeOffset="26623.2589">10558 5871 1743 0,'0'0'366'0,"0"0"-229"16,0 0 47-16,0 0-9 0,0 0-6 15,0 0-78 1,-9-24-45-16,9 24-28 0,0 0-9 16,0 3-9-16,0 12 0 15,0 10 7-15,9 7 14 16,-1 11 2-16,1 5-14 16,1 2 1-16,-4 0-10 15,0-2 1-15,0-5-1 16,-6-5 0-16,0-3-1 15,0-5 1-15,0-4 0 16,0-3-1-16,0-6 1 16,0-5-1-16,0-5 1 15,0-3-6-15,0-4 5 16,0 0 0-16,4-8-1 16,10-10 2-16,1-9 1 0,1-6 0 15,1-2-1 1,-1-2 0-16,-3-1-1 0,1 6 0 15,-5 6 1-15,0 6 1 16,-2 7-1-16,-1 6-11 16,-5 2-7-16,6 5 2 15,-4 0-3-15,6 3 19 16,4 14 12-16,2 5 3 16,0 7-3-16,-3 3-11 15,-6-2 1-15,-2-2-1 16,-1-1 7-16,-3-6-7 15,0-3 0-15,0-4-1 16,0-5-12-16,3-2-66 0,21-5-198 16,-3-2-508-16,6 0-505 15</inkml:trace>
  <inkml:trace contextRef="#ctx0" brushRef="#br0" timeOffset="26873.2213">11249 6433 332 0,'0'0'1873'0,"0"0"-1647"0,-88 7-143 16,21-1 75-16,-27 1 2 15,-21 0-47-15,9 0-54 16,18-3-31-16,33-3-20 15,22-1-8-15,2 0-26 16,11 3-35-16,13-1-68 16,7-1-170-16,4-1-587 0</inkml:trace>
  <inkml:trace contextRef="#ctx0" brushRef="#br0" timeOffset="27254.7339">10828 6729 1837 0,'0'0'389'0,"0"0"-274"15,0 0 20-15,0 0 27 16,0 0-4-16,0 0-59 16,0 0-45-16,30-56-30 15,-27 56-18-15,3 4-6 16,3 12 17-16,0 5 5 16,6 8 4-16,-3 8-18 15,4 4-3-15,1 3-5 0,-1 2 0 16,0 0-12-1,1-4-18-15,-2-3 6 0,-2-3-64 16,1-4-6-16,-4-8-61 16,-1-1-94-16,0-9-121 15,-2-7-423-15</inkml:trace>
  <inkml:trace contextRef="#ctx0" brushRef="#br0" timeOffset="27445.2517">10936 6978 2074 0,'0'0'362'16,"0"0"-190"-16,0 0-8 0,0 0-9 16,-108 80-57-1,53-35-55-15,-27 20-43 0,12-9-127 16,7-13-1121-16</inkml:trace>
  <inkml:trace contextRef="#ctx0" brushRef="#br0" timeOffset="31934.2321">12380 4786 149 0,'0'0'1198'0,"0"0"-969"0,0 0-106 15,0 0 28-15,0 0 56 16,-3 5-29-16,18-4 4 16,6-1-21-16,7 0-58 15,5 0-41-15,3-5-35 16,-1-3-15-16,0 0-12 16,-5 1-73-16,-11 4-141 15,-4 1-411-15,-15 2-350 0</inkml:trace>
  <inkml:trace contextRef="#ctx0" brushRef="#br0" timeOffset="32136.2173">12331 4705 818 0,'0'0'614'0,"0"0"-491"16,0 0-59-16,0 0-17 16,0 0 90-16,110 0-127 15,-47 0-10-15,-2-7-553 0</inkml:trace>
  <inkml:trace contextRef="#ctx0" brushRef="#br0" timeOffset="32623.7851">13075 4498 2096 0,'0'0'302'16,"0"0"-194"-16,0 0-29 16,0 0-17-16,0 0-33 15,0 0-24-15,0 0-5 0,81-59-9 16,-62 59 2-16,-1 0-2 15,3 0 9-15,-4 3 0 16,-1 8 0-16,-7 3-6 16,-5 3 6-16,-1 3 1 15,-3 3 0-15,0 0 0 16,-16 3 0-16,-5 1 0 16,0-1 8-16,-2-3-8 15,3 0 7-15,8-3 2 16,1-5-2-16,8-1-8 15,3-4 7-15,3-2-7 0,17-3 0 16,8-5-18 0,25 0-125-16,-3-9-358 0,-10-4-460 15</inkml:trace>
  <inkml:trace contextRef="#ctx0" brushRef="#br0" timeOffset="32798.7377">13461 4664 1205 0,'0'0'676'15,"0"0"-593"-15,0 0 64 16,0 0-85-16,0 0-62 16,0 0-102-16,0 0-400 15,26 47-482-15</inkml:trace>
  <inkml:trace contextRef="#ctx0" brushRef="#br0" timeOffset="33315.646">13760 4408 1039 0,'0'0'1215'0,"0"0"-1058"16,0 0-35-16,0 0-3 0,0 0-61 16,0 0-39-1,0 0-2-15,-3 53 18 0,-4-21-15 16,0-1-10 0,0 1-4-16,1-4-4 0,3-1-2 15,3-6 2-15,0-4-1 16,0-4-1-16,7-6 0 15,9-3 0-15,6-4-24 16,5 0-37-16,1-5-45 16,2-10 3-16,-5-2 30 15,-1-2 26-15,-5-1 20 16,-2 2 27-16,-5-1 10 16,-3 6 34-16,-4 0 35 15,-2 3 15-15,-1 4 14 16,-2 2-8-16,0 3-28 0,0-1-17 15,0 2-19-15,1 0-21 16,-1 0-10-16,0 0-5 16,0 3-15-16,0 11-3 15,2 7 18-15,3 6 1 16,-5 4-1-16,3 1 0 16,-3-2-1-16,3 1-12 15,10 1-111-15,-4-7-176 16,1-8-577-16</inkml:trace>
  <inkml:trace contextRef="#ctx0" brushRef="#br0" timeOffset="33951.8879">14376 4359 789 0,'0'0'850'16,"0"0"-672"-16,0 0 109 16,0 0-39-16,0 0-110 15,0 0-44-15,0 0-20 16,-19-16-28-16,8 16-8 15,-2 6-11-15,-2 4-7 16,-2-1-5-16,4 7-13 0,1-1-1 16,-1 3-1-16,5-1 0 15,2 1 0-15,4 0 0 16,2 2-2-16,0 0 1 16,6 0-8-16,10 0-46 15,6 0 39-15,5 0-4 16,-2-1-18-16,2-3 9 15,-8 1-9-15,-2-1 12 16,-5-1 8-16,-6-1 11 16,-5 2 6-16,-1-3-1 15,0 0 1-15,-10-3 0 0,-13 0 1 16,1-2 12-16,-10-4 18 16,3-3-15-16,5-1-3 15,2 0 9-15,11-7 9 16,6-9 1-16,5-3-30 15,6-9 2-15,17-6-3 16,1-3-35-16,9-2 9 16,-3 2 25-16,-7 5 1 15,-3 6 33-15,-8 7 16 16,-6 6 2-16,-3 3-5 16,-3 1-16-16,0 2-30 15,0 0-4-15,-3 2-4 16,-6-1-128-16,6 2-347 15,0 1-494-15</inkml:trace>
  <inkml:trace contextRef="#ctx0" brushRef="#br0" timeOffset="34899.8529">14895 4584 332 0,'0'0'345'16,"0"0"-1"-16,0 0-38 0,0 0-38 15,0 0-22-15,0 0-22 16,0 0-38-16,-6-2-44 15,6 2-34-15,0 0-20 16,0 0-18-16,10 0-18 16,9 0-17-16,6 0-16 15,5-3-11-15,3 0-7 16,-5-3-1-16,-1 0 0 16,-7 1-12-16,-4-2-4 15,-3 2-1-15,-6-3 7 16,-4 3 10-16,-1-1 1 15,-2-1 10-15,0 0-11 16,0 1 8-16,-5 0 2 0,-2-2 7 16,-3 2-7-1,4 2-1-15,-7 0-2 0,2 3-1 16,-1 1-5-16,-9 0-1 16,0 0 6-16,-8 7 5 15,6 7 5-15,-3 4 4 16,10 1-10-16,3 4-2 15,5-1-7-15,8 2 0 16,1-3-1-16,22-1 0 16,7-5-7-16,12-5-5 15,10-4-97-15,18-6-106 16,-7-2-388-16,-14-11-592 0</inkml:trace>
  <inkml:trace contextRef="#ctx0" brushRef="#br0" timeOffset="35379.7146">15340 4298 1624 0,'0'0'343'0,"0"0"-139"16,0 0-1-16,0 0-26 0,0 0-32 15,0 0-57 1,0 0-43-16,0 5-37 0,0 13-1 16,0 4 14-16,6 8 0 15,5 6-8-15,5 4-4 16,3 1 0-16,1 1-8 15,2 0 5-15,-2-3-6 16,3-4 0-16,-7-5 1 16,1-6-1-16,-5-8-6 15,-3-7-7-15,-1-5 13 16,0-4 16-16,3-2 8 16,5-17 2-16,-3-9-4 15,7-9 22-15,-4-19-13 0,0-2 12 16,0-5-28-1,-6 0-3-15,-3 17-12 0,1 1 1 16,0 17-2-16,-4 15-4 16,-1 13-71-16,0 9-153 15,0 8-1000-15</inkml:trace>
  <inkml:trace contextRef="#ctx0" brushRef="#br0" timeOffset="39779.7271">11762 4940 335 0,'0'0'508'15,"0"0"-293"-15,0 0-53 0,0 0 3 16,0 0-2 0,0 0-32-16,-12-1-16 0,12 1-9 15,-4 0 13 1,4 0-2-16,0 0-15 0,0 0-39 16,0 0-36-16,0 0-23 15,0 0-4-15,0 0-7 16,7 0 7-16,0 0 16 15,9 3-16-15,0-1-3 16,-1 0 2-16,3-2 1 16,1 0-1-16,-2 0-7 15,-1 0-3-15,-4-2 9 16,-3-2-4-16,3-4-4 16,-6 3-12-16,0 0-8 15,-3-3 6-15,3 3-1 16,-2-2 12-16,-4 0-5 0,0-1 18 15,0-1 6-15,0 1 12 16,0-2-12-16,0 2 3 16,-10 0-8-16,-5 1 13 15,-3 4 38-15,-4 0-17 16,-1 3-10-16,-5 0-14 16,-2 1-11-16,1 10 1 15,6 3 5-15,0 3-6 16,10 4 1-16,-3 1 5 15,7 5-5-15,1 2 7 16,5-2 6-16,0 3 2 0,3-1-2 16,0-6-14-1,4-3-10-15,19-8-5 0,38-6 2 16,-4-6-141-16,3 0-590 0</inkml:trace>
  <inkml:trace contextRef="#ctx0" brushRef="#br0" timeOffset="42602.6214">11786 6502 1914 0,'0'0'381'16,"0"0"-270"-16,0 0-72 16,0 0 40-16,0 0 71 15,0 0-50-15,0 0-64 16,15 4-5-16,6-2 2 16,1-1-2-16,8 1-16 15,3-2-6-15,4 0-9 16,5 0 0-16,-3-2-44 15,1-7-91-15,-4-3-109 16,-10 2-259-16,-7 0-191 0</inkml:trace>
  <inkml:trace contextRef="#ctx0" brushRef="#br0" timeOffset="42790.771">11762 6357 1134 0,'0'0'808'0,"0"0"-671"16,0 0-7-16,0 0 0 15,0 0 4-15,0 0-61 16,112 0-73-16,-48-7-147 16,-10 1-613-16,-11-2-799 0</inkml:trace>
  <inkml:trace contextRef="#ctx0" brushRef="#br0" timeOffset="46600.1843">12776 6142 1587 0,'0'0'312'16,"0"0"-190"-16,0 0 9 15,0 0 56-15,0 0-6 16,0 0-44-16,0 0-44 16,0-9-23-16,0 9-9 15,0 0-12-15,0 0-10 16,0 0-23-16,0 0-16 15,0 5-1-15,2 9 1 16,-1 10 0-16,-1 9 24 0,0 5-3 16,0 3-6-1,0 1-7-15,0-2-6 0,0-7-2 16,0 0 0-16,0-9 0 16,4-5-1-16,-1-6 1 15,0-3-10-15,0-4-27 16,0-3-26-16,-3-2-33 15,7-1-74-15,-4 0-201 16,3-1-821-16</inkml:trace>
  <inkml:trace contextRef="#ctx0" brushRef="#br0" timeOffset="46832.4428">13059 6381 1886 0,'0'0'608'15,"0"0"-534"-15,0 0-7 16,0 0 70-16,0 0-28 16,0 0-63-16,0 0-46 15,-7 2-3-15,17-1-74 16,12 0-83-16,-6-1-416 15,1 0-1033-15</inkml:trace>
  <inkml:trace contextRef="#ctx0" brushRef="#br0" timeOffset="48332.0468">13302 6210 97 0,'0'0'1223'0,"0"0"-894"16,0 0-63-16,0 0 33 15,0 0-71-15,0 0-47 16,0 0-44-16,-17-11-61 15,22 4-40-15,10 0-9 16,1-3 0-16,10-3-17 16,0 3-9-16,6 0 0 15,1 3 0-15,-2 3-1 16,-1 0 0-16,-3 2-1 16,-8 2 1-16,-6 0 0 0,-2 0-1 15,-11 0-11-15,0 8-13 16,0 1 12-16,-4 7 12 15,-10 1 1-15,-1 0 13 16,-9-2-7-16,2-1-4 16,-2-2 5-16,6-4-7 15,5-2 0-15,3-3 0 16,6 3-1-16,4-4-17 16,0 1-6-16,0 1 12 15,8 2 0-15,4 1 0 16,4 3-3-16,5-1 5 15,-3 1 2-15,-4 4 2 16,-1 1 0-16,-4-4-4 0,-2 3 8 16,-4-3 2-1,0 1-2-15,-3-4-4 0,0 0 6 16,-6-2 8-16,-7 0 19 16,-6-5 0-16,-1-1-27 15,-4 0-23-15,6 0-68 16,8-3-92-16,4-4-355 15,6 0-311-15</inkml:trace>
  <inkml:trace contextRef="#ctx0" brushRef="#br0" timeOffset="48729.3432">13691 6165 909 0,'0'0'1224'0,"0"0"-1039"15,0 0 3-15,0 0-11 16,0 0-59-16,0 0-67 16,0 0-24-16,81-32-13 15,-57 30-13-15,-2 2 0 16,-4 0-1-16,0 0 1 15,-6 5-1-15,-6 7-8 0,-1 2 2 16,-5 6-1 0,0 3 7-16,-5 2 2 0,-10 1-1 15,-11-4 5-15,0 0-6 16,-1-1 1-16,3-2 9 16,4-3-3-16,10-5 0 15,7 0-7-15,3-4-6 16,9-1-1-16,18-5-2 15,8-1-46-15,24 0-135 16,-11-3-292-16,-8-3-286 0</inkml:trace>
  <inkml:trace contextRef="#ctx0" brushRef="#br0" timeOffset="49031.411">14327 6152 1174 0,'0'0'879'0,"0"0"-766"16,0 0-12-16,0 0 54 15,0 0 61-15,0 0-73 16,-39 72-68-16,27-46-28 15,-1 2-12-15,2-2-14 16,-2 0-11-16,1-3-8 16,0-4-1-16,-2 0-1 0,7-4-22 15,-2-1-82-15,-1-4-197 16,4-4-443-16,3-4-375 0</inkml:trace>
  <inkml:trace contextRef="#ctx0" brushRef="#br0" timeOffset="49272.3929">14230 6113 1980 0,'0'0'317'16,"0"0"-179"-16,0 0-11 15,0 0-10-15,0 0-53 16,0 0-27-16,0 0 6 0,-3 87-8 15,9-52-13-15,3-2-9 16,2 1-4-16,2-6-7 16,-3-1-2-16,-1-5-28 15,3 2-121-15,0-4-195 16,-6-7-599-16</inkml:trace>
  <inkml:trace contextRef="#ctx0" brushRef="#br0" timeOffset="49518.3099">14597 6059 1250 0,'0'0'1155'0,"0"0"-1023"0,0 0-84 15,0 0-20-15,0 0 118 16,0 0-22-16,-6 83-57 15,6-47-29-15,-3-3-20 16,3 1-12-16,0-2-6 16,0-6-7-16,0-2-65 15,3-1-166-15,0-7-441 16,0-9-731-16</inkml:trace>
  <inkml:trace contextRef="#ctx0" brushRef="#br0" timeOffset="49907.9252">14785 6116 1914 0,'0'0'367'16,"0"0"-240"-16,0 0-36 15,0 0-22-15,0 0 67 16,0 0-63-16,-33 94-40 15,27-59-23-15,0 2-4 16,6-3-5-16,0-3-1 16,0-6 0-16,6-5-11 15,9-6-1-15,6-7 11 16,4-7 1-16,5 0-6 16,3-7-41-16,3-13 0 0,-4-6 15 15,0-8 26-15,-2-6 4 16,-11-4-14-16,-6 1 16 15,-10 3 3-15,-3 9 64 16,-9 8-10-16,-11 7-34 16,-6 4-9-16,4 8-1 15,-5 3-6-15,8 1-7 16,-5 5-87-16,9 7-237 16,6-2-582-16</inkml:trace>
  <inkml:trace contextRef="#ctx0" brushRef="#br0" timeOffset="50166.425">15068 5936 2011 0,'0'0'321'16,"0"0"-119"-16,0 0-23 16,0 0-63-16,0 0-38 15,0 0-72-15,90-14-6 16,-47 9-100-16,2 3-100 16,-9 2-137-16,-13 0-428 0</inkml:trace>
  <inkml:trace contextRef="#ctx0" brushRef="#br0" timeOffset="50592.1283">15425 5785 1068 0,'0'0'1028'16,"0"0"-862"-16,0 0 25 0,0 0-54 15,0 0-55 1,82-33-45-16,-61 27-20 0,3 3-11 16,-5 3-6-16,-3 0 0 15,1 0 0-15,-8 0-6 16,-3 3-3-16,-3 6-6 15,-3 3 6-15,0 0 3 16,-3 3 6-16,-12 3 8 16,-5 2 1-16,-3 0-1 15,-4 2 5-15,3-1 2 16,0-2-6-16,8-4-7 16,7-2 4-16,6-3 4 0,3-3-9 15,3-3 5-15,19-2-6 16,8-2-9-16,15 0-195 15,-6-6-459-15,-8-4-311 0</inkml:trace>
  <inkml:trace contextRef="#ctx0" brushRef="#br0" timeOffset="51012.2734">15760 5706 897 0,'0'0'1154'16,"0"0"-965"-16,0 0 30 15,0 0-25-15,0 0-50 16,0 0-61-16,0 0-42 16,55-6-26-16,-27 5-13 15,-3 1-1-15,-1 0-1 16,-7 0-1-16,-1 0 1 15,-7 0-6-15,-6 0-4 16,1 0 8-16,-4 0-8 16,0 0-4-16,0 6 1 15,0 9 6-15,-10 1 7 16,-2 11 32-16,-3-1 1 16,3 5-7-16,-3-2-7 15,0 0-7-15,4-2-10 16,3 0-1-16,-1-3 5 0,-1-3-6 15,3-1 0-15,0-6-1 16,1-2-22-16,0-2-40 16,0-7-73-16,0 2-99 15,2-4-240-15,0-1-292 0</inkml:trace>
  <inkml:trace contextRef="#ctx0" brushRef="#br0" timeOffset="51216.4572">15743 5880 1470 0,'0'0'632'16,"0"0"-502"-16,0 0 116 0,0 0-3 15,0 0-125-15,100 11-96 16,-54-11-22-16,9 0-173 15,-10 0-429-15,-12-1-771 0</inkml:trace>
  <inkml:trace contextRef="#ctx0" brushRef="#br0" timeOffset="51695.3088">16183 6103 1046 0,'0'0'1034'0,"0"0"-853"15,0 0 40-15,0 0-17 16,0 0-52-16,0 0-47 15,0 0-38-15,0 4-31 16,0 14-20-16,0 9 32 16,2 10-12-16,3 2-21 15,3 1-13-15,-2 2-2 16,0-5-8-16,-3-1-48 16,4-7-41-16,-7-5-33 15,1-3-97-15,4-6-92 0,-1-4-384 16,1-9-812-16</inkml:trace>
  <inkml:trace contextRef="#ctx0" brushRef="#br0" timeOffset="51943.8028">16526 6252 1800 0,'0'0'346'0,"0"0"-128"16,0 0 7-16,0 0-49 15,0 0-84-15,0 0-34 16,0 0-22-16,-85-10 2 16,50 18-5-16,5 6-9 15,10 3-22-15,5-1-1 0,11 4-1 16,4 3 1 0,7-6-1-16,15-1-32 0,14-3-43 15,13-7-88-15,-3-3-303 16,-5-3-412-16</inkml:trace>
  <inkml:trace contextRef="#ctx0" brushRef="#br0" timeOffset="52401.1733">16678 6275 1884 0,'0'0'283'0,"0"0"-96"16,0 0 22-16,0 0-35 0,0 0-86 15,0 0-53 1,0 0-26-16,-39-11-9 0,26 24 10 16,-4 2-10-16,8 0-10 15,6 4 9-15,3-2-5 16,0-3-6-16,12-4-16 16,11-2-35-16,-1-5 3 15,5-3-50-15,-4 0 36 16,-1-11 34-16,-8-2 22 15,-1-3 16-15,-7-5 2 16,-3 0 35-16,-3 3 8 16,3 2 37-16,-3 6 32 15,0 5-14-15,3 5-39 0,1 0-59 16,5 1-14 0,5 15 14-16,5 8 8 0,0 5-7 15,4 11 6-15,-4 5-7 16,-1 3 0-16,-3 1 0 15,-5 1 1-15,-3-5-1 16,-7-7 0-16,0-9-8 16,-5-6-5-16,-10-9 12 15,-5-8-16-15,-12-6-53 16,3 0-104-16,7-10-512 0</inkml:trace>
  <inkml:trace contextRef="#ctx0" brushRef="#br0" timeOffset="53061.8191">17109 6235 2210 0,'0'0'289'15,"0"0"-194"-15,0 0 12 16,0 0-27-16,0 0-9 16,0 0-7-16,37 88-27 15,-32-58-19-15,-2-2-4 16,-2-6-13-16,1 1 1 16,-1-8-2-16,-1-4-19 15,0-6-28-15,0-3-9 0,0-2-6 16,0 0 44-16,0-6 18 15,0-7 10-15,10-5-10 16,3-4 0-16,-1-1 6 16,6 2 9-16,-3 3-3 15,-2 3 9-15,-6 5 14 16,-1 4-6-16,-2 5-5 16,-4 1-13-16,0 0-11 15,0 1-18-15,0 9 5 16,0 7 12-16,0-1 1 15,0 0 0-15,0-5 1 16,0-2-1-16,0-3 0 16,0-3-15-16,0-3-11 0,3 0 2 15,7 0 1-15,0-11-65 16,8-6-3-16,2-3 63 16,2-3 18-16,2-4 9 15,-5 3 1-15,1 5 1 16,-11 3 38-16,-1 9 20 15,-6 6-3-15,-2 1-35 16,0 4-20-16,0 14 40 16,0 5 11-16,0 5-4 15,0 0-15-15,4 1-21 16,4-3-11-16,0-5-1 16,2-5-51-16,-1-1-67 15,1-13-121-15,2-2-319 0,-4 0-571 16</inkml:trace>
  <inkml:trace contextRef="#ctx0" brushRef="#br0" timeOffset="53309.7982">17860 6023 2080 0,'0'0'261'0,"0"0"-163"15,0 0 131-15,0 0-39 16,-46 77-87-16,27-39-39 0,2 5-18 16,0 0-7-16,-1 1-12 15,2-5-18-15,1 1-9 16,1-6 0-16,3-3-39 16,2-5-65-16,3-1-74 15,1-3-141-15,5-8-631 0</inkml:trace>
  <inkml:trace contextRef="#ctx0" brushRef="#br0" timeOffset="53633.6776">18110 6258 827 0,'0'0'1227'0,"0"0"-1042"16,0 0 6-16,0 0-50 16,0 0-76-16,0 0-26 15,0 0-9-15,-33 0-8 16,27 10-14-16,2 4-8 16,2 1 1-16,2 4 8 15,0 3-3-15,12 0 5 16,5 2-10-16,-1-1 5 15,2 0 8-15,-7-3-6 16,-5-4-8-16,-6-4-7 16,0-4-6-16,-45-5-38 15,2-1-91-15,1-2-548 0</inkml:trace>
  <inkml:trace contextRef="#ctx0" brushRef="#br0" timeOffset="54209.6756">16233 5421 922 0,'0'0'673'16,"0"0"-521"-16,0 0 23 0,0 0-56 16,-89-43-16-16,68 31-44 15,-5 1-33-15,-3-1-15 16,-11 3-10-16,-5 0-1 15,-10 5-1-15,-8 3 0 16,-4 1-1-16,-2 0 2 16,5 4-11-16,6 7-51 15,15 3 23-15,7 3-76 16,15 3-106-16,3 5 50 16,6-1 84-16,-1 6 64 15,-1 0 22-15,-5 0 0 16,-4 2 0-16,-12 2-166 15,2-9-199-15,1-9-520 0</inkml:trace>
  <inkml:trace contextRef="#ctx0" brushRef="#br0" timeOffset="54473.8075">15178 5557 641 0,'0'0'737'15,"0"0"-616"-15,-97 0-33 16,54 0 20-16,8 0-10 15,5 0-3-15,8 3-42 16,8 5-53-16,8 3-18 16,3 3-43-16,0 4-50 15,0 3-22-15,-1 2-15 16,-2 1-11-16,-4 0 73 0,3 2 58 16,0-1 21-1,4-1 6-15,3 0 0 0,0 2-8 16,11 0-8-16,5 1-66 15,12 9-146-15,-1-7-99 16,-8-4-184-16</inkml:trace>
  <inkml:trace contextRef="#ctx0" brushRef="#br0" timeOffset="54590.3184">15046 6073 192 0,'0'0'228'0,"0"0"3"16,0 0-22-16,0 0-59 15,0 0-86-15,0 0-42 16,0 0 88-16,51 63-74 0,-23-53-36 15,-1 0-357-15</inkml:trace>
  <inkml:trace contextRef="#ctx0" brushRef="#br0" timeOffset="54727.2352">15428 6202 978 0,'0'0'349'0,"0"0"-269"16,0 0-69-16,0 0-11 15,97 0-78-15,-64-7-25 16,-5 3-91-16,-1-5-423 0</inkml:trace>
  <inkml:trace contextRef="#ctx0" brushRef="#br0" timeOffset="54877.9858">15777 6141 765 0,'0'0'817'0,"0"0"-711"15,0 0-6-15,0 0-16 16,80-10-69-16,-51 7-15 16,10 2-143-16,-7-1-221 15,-6-1-263-15</inkml:trace>
  <inkml:trace contextRef="#ctx0" brushRef="#br0" timeOffset="55141.5661">16113 6065 925 0,'0'0'339'16,"0"0"-193"-16,0 0-86 0,0 0-46 16,0 0-14-16,94-84-142 15,-75 73-49-15,2 2-33 16,-6 4 82-16,-2 1 123 16,1-1 19-16,-5 0 84 15,-3-2 113-15,-2-1 46 16,-1-4-24-16,0-3-93 15,1-5-47-15,2-6-34 16,4-3-20-16,3-8-25 16,-1-2-61-16,-1-1-168 15,-8-3-123-15,-3 9 25 16,0 8-72-16</inkml:trace>
  <inkml:trace contextRef="#ctx0" brushRef="#br0" timeOffset="71189.5177">9860 9092 191 0,'0'0'219'16,"0"0"-137"-16,0 0-53 15,0 0 0-15,0 0-29 16,-15 0-51-16,12 0-149 16,-1-3-31-16,4 2 217 15,-3-5 14-15,0 3 151 16,0 0-1-16,-1-1 74 16,0 1 51-16,1 0-64 0,0-1-14 15,0 2 21-15,3 2-13 16,-4-5 20-16,4-1-15 15,-3 2-29-15,3-3-44 16,0-2-41-16,0-1-12 16,3 2-22-16,4-4-32 15,7-1-24-15,-1-1-6 16,2 2-1-16,3-5 1 16,-3 5 0-16,4 0-6 15,-2 3 0-15,-1 0 5 16,-4 5-5-16,3 1 6 15,0 2-2-15,-2 1-6 16,4 0 6-16,-1 8 2 16,-1 8-1-16,3 9 0 15,-3 5 1-15,1 8 0 16,1 1 0-16,-4 4 1 16,-1 0 0-16,1-1-1 0,-5-2 0 15,1-3 0-15,-3-8 0 16,-3-2 0-16,1-7 0 15,-1-5 0-15,0-4-2 16,-3-7-11-16,0-1-25 16,0-3 1-16,0 0 15 15,0 0 13-15,0-13-10 16,0-1-8-16,0-6 15 16,0-3 0-16,-3 1 12 15,-4-2 0-15,1 4 0 16,-3 6 1-16,-1 1 9 15,2 5 11-15,2 1 19 16,0 5-3-16,-3 2 3 0,-1 0-7 16,-4 5 0-16,-2 12 25 15,-5 2 6-15,-3 10-22 16,2-1-11-16,-2 1-13 16,3 0-7-16,0-1-11 15,-12 4-21-15,8-5-242 16,1-11-994-16</inkml:trace>
  <inkml:trace contextRef="#ctx0" brushRef="#br0" timeOffset="79466.3518">5193 11057 82 0,'0'0'269'16,"0"0"-14"-16,0 0-168 0,0 0 2 16,0 0 50-16,0 0-70 15,48-61 28-15,-48 52-36 16,0 3 33-16,0-1 45 16,0 1 43-16,0 5-19 15,0-2 6-15,0 0-12 16,0 0-32-16,-3 3-13 15,3-1-45-15,0 1-21 16,0 0-10-16,0 0 2 16,0 0-7-16,0 0-11 0,-3 0-7 15,3 0-1-15,0 0-3 16,-3 0-8 0,3 0 11-16,-3 0-12 0,0 0-8 15,-7 11 6-15,-4 9 2 16,-2 7 15-16,1 4 0 15,-3-1-7-15,9 4 1 16,0-8-8-16,6 2 5 16,3-6-3-16,0-3-2 15,0 1-1-15,12-6 0 16,0 2 9-16,3-6-9 16,0-3 1-16,1-4-1 15,5-3 0-15,3 0-31 16,0-7 10-16,1-9 3 0,5-7-10 15,-3-3-4 1,-2-4 1-16,1-1-6 0,-4-1 15 16,-3-2-3-16,-5 5 14 15,-4 3 11-15,-4 2 1 16,-6 1 13-16,0 3-13 16,0 1 5-16,-3 3 4 15,-7 2 4-15,-2 1-8 16,-6 3-5-16,0 6-1 15,0 1 0-15,-3 3 0 16,0 0 8-16,-1 3 1 16,0 8 5-16,-1 2 15 15,4 7 3-15,1 0 0 16,6 5 26-16,3-1 3 16,9-1-17-16,0-2-24 0,0-6-2 15,18-1-6-15,12-5-2 16,7-8-10-16,17-1-36 15,-5-4-214-15,-7-12-673 16</inkml:trace>
  <inkml:trace contextRef="#ctx0" brushRef="#br0" timeOffset="87644.0813">16779 11199 620 0,'0'0'678'16,"0"0"-454"-16,0 0-109 15,0 0 16-15,0 0 27 16,0 0 93-16,45-35-73 16,-30 27-76-16,2 1-53 15,0 1-12-15,3-1-12 16,-1 0-17-16,4 1-8 16,0 2-37-16,2 2-45 15,0 2-101-15,2 0-107 16,-1 0-10-16,0 0 86 0,-3 0 53 15,2 2 103-15,-5 2 58 16,6 2 20-16,-4-2 80 16,1 2 14-16,0-2-21 15,3-1-35-15,0 0-38 16,3-2-20-16,-2-1 0 16,-2 0-67-16,1 0-16 15,-6 0 33-15,3 0 28 16,-7-7 17-16,2 6 5 15,-4-2 9-15,-1 0 1 16,-1 3-9-16,2 0 0 16,-1 0-1-16,2 0 0 15,6 0 0-15,1 0 0 0,5 0-9 16,1 0-7-16,2 0 9 16,-1 0 6-16,-3 0-50 15,0 0-98-15,-7 0-33 16,-2 0 46-16,-4 0 91 15,-4 3 36-15,1-1 9 16,7-2 0-16,2 0 29 16,7 0 0-16,3 0-29 15,8 0-22-15,16 0-179 16,-7-5-24-16</inkml:trace>
  <inkml:trace contextRef="#ctx0" brushRef="#br0" timeOffset="87749.1337">18265 11133 751 0,'0'0'299'0,"0"0"-115"16,0 0-40-16,96 0-85 16,-52 0-59-16,0-1-249 0</inkml:trace>
  <inkml:trace contextRef="#ctx0" brushRef="#br0" timeOffset="87861.0205">18775 11126 1333 0,'0'0'0'16,"0"0"-181"-16</inkml:trace>
  <inkml:trace contextRef="#ctx0" brushRef="#br0" timeOffset="88806.6984">17223 11737 1317 0,'0'0'319'16,"0"0"-231"-16,0 0-36 16,0 0 158-16,0 0-53 15,0 0-38-15,0 0-43 16,55-55-23-16,-38 37-11 15,2 0-7-15,-3 4-8 16,-3 1 4-16,1 3 3 16,-2 0-14-16,-3 5-2 15,2 3-12-15,2 2 0 16,-1 0-5-16,-1 2 0 16,5 13 0-16,-3 8 6 15,2 6 4-15,1 8 7 16,1 2-2-16,-4 6-1 0,0-1-9 15,1-1-5 1,-8-3-1-16,0-7 0 0,-3-3-1 16,-2-4 0-16,-1-3 0 15,0-6 1-15,0-4-1 16,0-6-5-16,0-3 4 16,0-2-5-16,0-2-4 15,0 0-4-15,0 0 6 16,0-9-1-16,0-8-26 15,0-3 18-15,0 0 12 16,-3 1 6-16,-1 2 0 16,1 1 11-16,-7 5 8 15,0 1-5-15,3 0-7 0,-2 4 6 16,2 0 4 0,1 2 7-16,0 1 8 0,3 3-17 15,-4 0-7-15,0 0-2 16,1 0 0-16,-1 3 10 15,-2 10 14-15,-8 4 0 16,2 6 3-16,-2 0-2 16,0 0-7-16,1-3-17 15,1 0 2-15,0-4-8 16,4-5-1-16,4-4-1 16,3-1-48-16,4-6-96 15,7 0-199-15,5 0-397 0</inkml:trace>
  <inkml:trace contextRef="#ctx0" brushRef="#br0" timeOffset="89106.8053">17885 11907 1707 0,'0'0'528'16,"0"0"-457"-16,0 0 6 15,0 0 38-15,0 0-22 16,0 0-41-16,0 0-52 15,89-14-9-15,-45 11-95 16,-8 3-220 0,-8 0-480-16</inkml:trace>
  <inkml:trace contextRef="#ctx0" brushRef="#br0" timeOffset="89759.7343">18285 11688 1879 0,'0'0'373'15,"0"0"-267"-15,0 0-59 16,0 0 17-16,0 0 26 15,84-86-52-15,-59 66-28 16,2 3-4-16,-5 5-4 16,-5 2 11-16,-3 7 0 15,-5 3 13-15,-1 0 12 16,-1 0-8-16,1 3-1 16,-2 9 2-16,0 12-3 15,-2 6 5-15,3 5 3 0,-1 5-14 16,2 1-7-16,3-2-13 15,-4-2-2-15,-1-2 1 16,0-2 0-16,-2-6-1 16,-1-4 0-16,-1 0-1 15,-2-6-6-15,0-4 1 16,0-6 0-16,0-1-5 16,0-5-6-16,0-1-3 15,0 0 2-15,0-7-6 16,3-6-31-16,2-4 13 15,-2 0 12-15,1 0 17 16,-4 1 7-16,0 6 5 0,0 0 1 16,0 1 15-16,-5 5 25 15,-4-2-8 1,-1 2-7-16,1 4 0 0,-7 0 5 16,2 0-1-16,-2 0-7 15,4 4-12-15,-5 9 2 16,4 4 6-16,1 3 0 15,-2 2-6-15,2 2-4 16,1-4-7-16,-1-5-1 16,4-2-37-16,-4-3-62 15,5-6-196-15,4-1-463 0</inkml:trace>
  <inkml:trace contextRef="#ctx0" brushRef="#br0" timeOffset="90571.071">19037 11757 664 0,'0'0'1441'0,"0"0"-1204"16,0 0-178-16,0 0-16 16,0 0 19-16,0 0-39 15,0 0-23-15,1 7-23 16,4 3-118-16,-1 3-594 0</inkml:trace>
  <inkml:trace contextRef="#ctx0" brushRef="#br0" timeOffset="90742.6643">19054 11886 2129 0,'0'0'339'0,"0"0"-251"15,0 0-58-15,0 0-24 16,0 0-6-16,0 0-53 16,0 0-190-16,55 43-524 0</inkml:trace>
  <inkml:trace contextRef="#ctx0" brushRef="#br0" timeOffset="91398.014">19489 11642 1989 0,'0'0'334'0,"0"0"-240"0,0 0-29 15,0 0 59 1,0 0-17-16,0 0-70 16,0 0 3-16,-3 63-22 0,3-31-9 15,0 1-7 1,0-4-1-16,0-2 1 0,3-7-1 16,0-2 0-16,-2-6-1 15,-1-5 1-15,0-4-1 16,0-3 0-16,0 0-1 15,0 0-11-15,0-13-20 16,0-7-12-16,0-4 5 16,3-8-22-16,0-4 19 15,2-4 12-15,-1 3 13 16,0-1 15-16,-1 10 2 16,1 2 0-16,-1 6 34 0,-3 8 2 15,0 5 10-15,3 0 22 16,-3 7-16-16,3 0-19 15,0 0-31-15,1 0 5 16,8 7-7-16,5 9 12 16,2 4-6-16,3 6-5 15,2 1 0-15,1 2-1 16,1 1 0-16,-2-1 0 16,-8-2-6-16,-1 0-2 15,-6-7-5-15,-4-1 1 16,-5-1 1-16,0-3 10 15,-5-2-6-15,-10-2 7 16,-7-2-2-16,-7-2 2 0,-4-4 0 16,-2-3-1-16,2 0-30 15,0 0-115-15,11-3-126 16,12-7-473-16</inkml:trace>
  <inkml:trace contextRef="#ctx0" brushRef="#br0" timeOffset="91860.287">19920 11516 743 0,'0'0'1300'0,"0"0"-1141"16,0 0-108-16,0 0 19 15,27-86 72-15,-18 63-42 16,3 3-35-16,3 4-26 16,-6 3 27-16,0 6-29 15,-2 2 0-15,0 5-23 16,3 0-14-16,0 0 6 15,-1 0-4-15,4 15 10 0,4 9 0 16,-5 8 12 0,2 8 7-16,0 6-13 15,1 6-5-15,-5 1-11 0,1-6-1 16,0-1 0-16,-1-6-1 16,-1-7-1-16,-1-6-8 15,-3-7-15-15,-1-5-14 16,-2-2-25-16,-1-6-33 15,1-3-29-15,-1 0-80 16,2-4-92-16,1 0-53 16,-1-8-533-16</inkml:trace>
  <inkml:trace contextRef="#ctx0" brushRef="#br0" timeOffset="92049.473">20186 11678 1425 0,'0'0'535'0,"0"0"-438"15,0 0 34-15,0 0 97 16,0 0-2-16,-90 33-56 16,68-9-66-16,-2 2-42 15,5 0-35-15,-1-3-20 16,4-3-6-16,4-4-1 16,-5 4-56-16,8-3-129 15,2-10-662-15</inkml:trace>
  <inkml:trace contextRef="#ctx0" brushRef="#br0" timeOffset="95833.0821">4534 14347 783 0,'0'0'856'0,"0"0"-675"16,0 0-1-16,0 0 80 16,0 0-46-16,0 0-80 15,-6 0-55-15,6 0-21 16,0 0-14-16,-2 0-6 15,2 10-17-15,-1 2-14 16,-4 9 35-16,-1 9-6 16,-4 2-20-16,-2 8-5 15,-1-3-10-15,-1-1 0 16,2-6 0-16,2-7 0 16,5-4-1-16,2-9 0 0,3-6 0 15,0-4-2-15,0 0 2 16,2-1-1-16,10-18 0 15,1-10-1-15,8-8-4 16,-6-3 6-16,1-9-14 16,-2 6-2-16,-8 0 2 15,0 10 7-15,-2 6 7 16,-1 4 0-16,0 6 2 16,0 2 7-16,0 2 10 15,0 6 1-15,0 0-7 16,3 0-4-16,-4 4-7 15,2 1 4-15,-3 2-6 16,1 0 7-16,1 0-7 0,0 5-12 16,3 12 7-16,3 9 5 15,4 8 1-15,1 1 7 16,2 5-7-16,4 0 1 16,2-4-1-16,6-3 5 15,-1-3-6-15,0-4-1 16,-2-2-5-16,-7-4 5 15,-3-2 1-15,-6-6-2 16,-3 0 1-16,-6-5-5 16,0 2-6-16,0-5 0 15,0 2 1-15,-9-2 11 16,-10 3 3-16,-8-1 3 0,-6 1 2 16,-6-4-1-1,-1 1-5-15,3-4-2 0,8 0-18 16,16-17-47-16,7-6-112 15,6-1-744-15</inkml:trace>
  <inkml:trace contextRef="#ctx0" brushRef="#br0" timeOffset="96666.4902">5004 14191 1371 0,'0'0'527'0,"0"0"-343"15,0 0 13-15,0 0-17 0,0 0-40 16,4-82-43-16,8 63-55 15,2-1-8-15,-1 6 2 16,-1 1 3-16,-2 3-14 16,1 3-6-16,-2 0 4 15,-3 7 1-15,-2 0-6 16,2 0-11-16,3 0-7 16,0 11-3-16,3 12 3 15,0 13 10-15,4 4 5 16,1 10-6-16,5 1-7 15,-1 3-1-15,-3-4 7 16,4-3-7-16,-8-5-1 16,-1-2 0-16,-4-8-1 0,-6-6-7 15,-3-2 2 1,0-4-3-16,0-4-1 0,0-6-2 16,0-3-26-16,0-7-32 15,0 0-51-15,0 0 7 16,0-12-50-16,0-9-114 15,0-3 8-15,0-5 116 16,0-1 90-16,0 3 64 16,0 2 55-16,-12 2 119 15,-1 9 7-15,1 2-22 16,-3 4-38-16,0 5 0 16,3 2-4-16,-6 1-16 15,6 0-28-15,-6 4-16 16,3 9-8-16,-1 7-5 0,1 4-10 15,0 1-4-15,3 6 3 16,-1-2-18-16,5 1-5 16,-1-3-4-16,-1-1-6 15,1-6-6-15,3-6-28 16,3-2-56-16,3-12-158 16,0 0-516-16,0 0-913 0</inkml:trace>
  <inkml:trace contextRef="#ctx0" brushRef="#br0" timeOffset="97072.8002">5708 14489 1935 0,'0'0'622'15,"0"0"-546"-15,0 0 76 16,0 0 29-16,0 0-83 16,0 0-45-16,0 0-2 15,61 0-8-15,-28 0-22 16,4-3-13-16,-4-4-8 16,3 0-22-16,-5 0-55 15,-4 1-69-15,-12 2-113 16,-9 1-543-16,-6 1-705 0</inkml:trace>
  <inkml:trace contextRef="#ctx0" brushRef="#br0" timeOffset="97274.5082">5666 14369 1722 0,'0'0'477'0,"0"0"-332"16,0 0 129-16,0 0-45 16,0 0-150-16,0 0-58 15,0 0-21-15,130-5 0 16,-75 5-243-16,-3-5-720 0</inkml:trace>
  <inkml:trace contextRef="#ctx0" brushRef="#br0" timeOffset="99956.3777">6442 14096 601 0,'0'0'716'16,"0"0"-523"-16,0 0-30 15,0 0 129-15,0 0-2 16,0 0-90-16,0 0-50 0,-6-10-25 15,6 4-32 1,9-5-54-16,1-2-27 0,4-3-11 16,2 2 1-16,-4 2-1 15,0-1-1-15,0 6 0 16,-3 0-7-16,3 0-5 16,3 4 11-16,0 3-9 15,1 0 10-15,1 0 1 16,-1 0 0-16,-4 10-1 15,3 6-6-15,-3 11 6 16,-2 9 21-16,2 3-3 16,-6 4-2-16,6 4-7 15,-6-1-1-15,0-7-7 16,0-1 0-16,0-9 0 16,-3-3 0-16,1-9 0 0,-4-4-1 15,0-6-1-15,0-1-5 16,0-4-1-16,0-2-4 15,0 0-2-15,0 0-6 16,0 0 18-16,-4-8-11 16,-2-2-3-16,0-4 7 15,0-2 8-15,0-1 0 16,3 1 1-16,-6 0 1 16,3 2 8-16,0 1 8 15,-3 1 5-15,2 5-4 16,1 0-4-16,0 4 0 15,0 3 4-15,-6 0-4 0,0 0-14 16,-7 12 5-16,-4 8 15 16,1 3-5-16,-2 4-5 15,2-1 4-15,2 1-6 16,1-4 1-16,2-1 0 16,-2-2-8-16,7-6-2 15,0-4-1-15,6-1-66 16,6-9-93-16,0 0-311 15,12-9-709-15</inkml:trace>
  <inkml:trace contextRef="#ctx0" brushRef="#br0" timeOffset="100406.9782">7018 14230 887 0,'0'0'1131'15,"0"0"-952"-15,0 0-102 16,0 0 135-16,0 0 16 15,0 0-104-15,0 0-44 16,31 0 3-16,-1 0-30 16,3 0-26-16,4 0-17 15,-1 0-10-15,-3 0-59 16,-6 0-75-16,-8 0-216 16,-10 0-683-16</inkml:trace>
  <inkml:trace contextRef="#ctx0" brushRef="#br0" timeOffset="101065.9256">7582 14029 2029 0,'0'0'345'15,"0"0"-251"-15,0 0-42 0,0 0 74 16,0 0-38-16,94-69-52 16,-72 56-12-16,2 3-14 15,-3 6 4-15,-3 1 5 16,-6 3-8-16,1 0-5 15,-1 0 3-15,0 7 4 16,-3 6-4-16,3 5 9 16,3 4-3-16,0 4 6 15,1 6 3-15,1 3-5 16,-1 4-10-16,-4 4-3 16,-2-4-6-16,-4-2 0 15,-4-3 0-15,-2-5 0 16,0-6-1-16,0-6 0 15,0-4 0-15,0-9-6 0,-3-1-28 16,1-3 4-16,2 0 13 16,0-14 9-16,0-9-12 15,0-4 21-15,0-5-1 16,0 5 1-16,0 1 1 16,0 9 5-16,0 3 22 15,-3 9-3-15,-4-3-8 16,-5 8-5-16,0 0 13 15,-3 0 7-15,0 8-5 16,-4 8 8-16,-2 7-11 16,3 4-9-16,-3-1-3 15,2 3-3-15,1-2-7 0,-3-4-1 16,3-3 0-16,-3-1-1 16,5-8-19-16,7-1-47 15,6-10-87-15,3 0-330 16,0 0-521-16</inkml:trace>
  <inkml:trace contextRef="#ctx0" brushRef="#br0" timeOffset="102102.856">8756 14268 743 0,'0'0'750'0,"0"0"-543"15,0 0 28 1,0 0 67-16,0 0-58 0,0 0-74 16,0 0-45-16,49 0-19 15,-28 0-25-15,6 0-27 16,10 0-26-16,5-3-19 16,4-1-8-16,2-2-1 15,-2 3-20-15,-4 2-28 16,-9-2-15-16,-8 3-34 15,-14 0-68-15,-11 0-107 16,-5 0-374-16,-10 0-150 0</inkml:trace>
  <inkml:trace contextRef="#ctx0" brushRef="#br0" timeOffset="102343.065">8768 14136 1452 0,'0'0'606'16,"0"0"-514"-16,0 0 107 16,0 0 40-16,0 0-35 15,0 0-92-15,0 0-38 16,94-14-26-16,-43 7-36 15,20 5-12-15,-13 2-126 16,-16-4-522-16</inkml:trace>
  <inkml:trace contextRef="#ctx0" brushRef="#br0" timeOffset="104541.7301">9751 13880 1068 0,'0'0'551'0,"0"0"-417"16,0 0 134-16,0 0 65 16,0 0-80-16,0 0-76 15,0 0-55-15,-40-32-35 16,40 20-46-16,0-2-25 16,7-6-16-16,5 3-6 15,2-3 4-15,2 3 1 16,-1 4 0-16,0 4-6 15,-3-1-2-15,1 7 3 0,1 0 6 16,-1 3 0-16,2 0 0 16,-1 0 1-16,2 10-1 15,3 5 1 1,-2 2-1-16,5 6 1 0,-2 10-1 16,2 0 1-16,1 6 0 15,0 6-1-15,-8-2-1 16,0 0 0-16,-3 2 0 15,-9-1-1-15,0-2 2 16,-3 0 0-16,0-2 0 16,0-6 0-16,0-8 1 15,-3-3 0-15,0-9 0 16,3-5-1-16,0-5 0 0,0-1 0 16,0-3 6-1,0-3-2-15,0-13-4 0,3-8-21 16,0-2-1-16,-3-6 5 15,0 0-2-15,0 4 17 16,0 4-4-16,-9 8 6 16,0-1 7-16,-3 5 7 15,0 3-1-15,3 4 5 16,-4-2 12-16,5 4-5 16,2 3-7-16,0 0-6 15,-1 0-4-15,-2 7-8 16,-3 12 6-16,-3 4 0 15,-3 4 2-15,-3 3-7 16,-1 2 8-16,0-5-3 16,-1 0-4-16,0-5 4 0,6-5-6 15,2-4 0-15,9-3 0 16,3-3-37-16,3-1-83 16,0-3-186-16,3-3-686 0</inkml:trace>
  <inkml:trace contextRef="#ctx0" brushRef="#br0" timeOffset="105091.358">10451 14284 1182 0,'0'0'881'16,"0"0"-758"-16,0 0 27 15,0 0 76-15,0 0-52 16,0 0-98-16,0 0-44 15,-15-4-8-15,5 4-8 16,-4 0 9-16,-5 2-5 16,-10 13 1-16,-4 2 9 15,5 3 0-15,-2 3 14 16,8 1-2-16,7-5-12 16,9 4-4-16,6-6 4 0,6-2-21 15,18-4 1 1,12-5-10-16,10-6-81 0,18-3-110 15,-12-14-421-15,-13-2-1450 16</inkml:trace>
  <inkml:trace contextRef="#ctx0" brushRef="#br0" timeOffset="106450.2807">11006 13604 675 0,'0'0'527'16,"0"0"-449"-16,0 0 21 15,0 0 108-15,0 0 110 16,0 0-23-16,0 0-78 16,16-24-57-16,-19 24-44 15,-3 0-14-15,-7 0-28 16,-2 13-22-16,-9 12 0 15,-8 7 15-15,3 11-22 16,2 10-18-16,2 6 1 16,11 1 0-16,4 2-20 15,10-5-5-15,0-2-2 16,14-5 0-16,12-7 0 16,4 0-6-16,4-10-15 0,-4-5-45 15,3-6-26-15,-1-3-52 16,-3-6-176-16,-13-6-525 0</inkml:trace>
  <inkml:trace contextRef="#ctx0" brushRef="#br0" timeOffset="107035.9393">11400 13673 1222 0,'0'0'364'0,"0"0"-195"15,0 0 58-15,0 0 50 16,0 0-76-16,0 0-65 15,0 0-34-15,-11-9-42 16,11 16-30-16,0 8 21 16,0 9 22-16,0 9-37 15,0 3-15-15,0 4-2 16,-3 2 1-16,0 2-5 16,-1-4-9-16,4-5 1 15,0-1 1-15,0-5 0 16,0-2-7-16,0-1 0 15,0-7 1-15,7-5-2 0,-4-1 1 16,0-7-1 0,2-2 0-16,-5-1-13 0,3-3-21 15,3 0-26-15,1 0-45 16,5-13-111-16,-2 3-322 16,1 0-300-16</inkml:trace>
  <inkml:trace contextRef="#ctx0" brushRef="#br0" timeOffset="107321.2212">11722 14000 1446 0,'0'0'923'0,"0"0"-825"15,0 0-49-15,0 0 58 16,82-3-13-16,-46-3-63 16,4 2-16-16,2 1-15 15,0-1 0-15,7 4-57 16,-13 0-139-16,-8 0-550 0</inkml:trace>
  <inkml:trace contextRef="#ctx0" brushRef="#br0" timeOffset="107944.4181">12766 13845 1224 0,'0'0'620'15,"0"0"-535"-15,0 0 33 16,0 0 44-16,0 0-30 15,0 0-42-15,0 0-16 16,-77-26 1-16,56 26 14 16,-8 13-2-16,4 3-26 15,-1 7-13-15,6 4-23 16,5-2-25-16,7-1-3 16,8-3-31-16,8-2-19 15,19-6-58-15,23-6-70 0,-1-5-329 16,-5-2-226-16</inkml:trace>
  <inkml:trace contextRef="#ctx0" brushRef="#br0" timeOffset="108343.2275">12958 13891 823 0,'0'0'951'16,"0"0"-762"-16,0 0-22 15,0 0 71-15,0 0-62 16,0 0-93-16,0 0-62 16,-32-7 34-16,11 24 18 0,-1 0-13 15,2 2-26 1,7 1-19-16,7-3-15 0,6-4 1 16,0 0-1-16,19-4 1 15,11-4-1-15,9-5-2 16,3 0-22-16,4 0-13 15,-1-13-29-15,-2-1 3 16,-11-5 26-16,-7-2 0 16,-8 1 4-16,-11 1 24 15,-6 2 3-15,0 4 6 16,-16-1 16-16,-10 5 30 16,3 2 4-16,-6 5-16 15,6 2-18-15,1 0-16 0,8 0-12 16,2 12-96-1,6 4-255-15,6 1-374 0,0-7-332 16</inkml:trace>
  <inkml:trace contextRef="#ctx0" brushRef="#br0" timeOffset="108732.224">13561 13788 1069 0,'0'0'1007'16,"0"0"-862"-16,0 0-64 0,0 0 66 16,0 0-3-1,0 0-54-15,0 0-32 0,-100 20-9 16,80-13-9-16,1 3-8 15,8-1-17-15,5 2-15 16,6 2-15-16,0 0 15 16,0 4 0-16,11 3 7 15,8-3-7-15,0 3 8 16,2-5-8-16,-6-1 8 16,-3-4-7-16,-7-3-1 15,-5 2-1-15,0-2-10 16,-11-3-11-16,-10 4 10 0,-9-4-6 15,0 3-78 1,-1 3-88-16,4-2-477 0,11 0-242 0</inkml:trace>
  <inkml:trace contextRef="#ctx0" brushRef="#br0" timeOffset="109302.3231">13757 13748 1147 0,'0'0'918'16,"0"0"-807"-16,0 0 4 0,0 0 69 15,0 0-62-15,0 0-76 16,0 0 40-16,-33 50-17 15,20-19-36-15,2 4-17 16,-1-1-8-16,8-2-8 16,1-2 0-16,3-6-5 15,0-1 4-15,3-7 1 16,13-3 0-16,5-3-1 16,-3-3 0-16,9-7-8 15,-4 0-35-15,6-5-5 16,-2-13 4-16,-3-3 8 15,3-8 15-15,-5-4 11 16,2-11 2-16,-6-8 1 16,-1-1-4-16,-4-5 12 15,-3 7 0-15,-7 9 38 0,-3 9 35 16,0 12 3-16,-16 3-31 16,-8 8-27-16,-4 6-7 15,-5 4 1-15,-3 0 4 16,0 12-4-16,2 10-6 15,7 6 4-15,8 2 2 16,6 6 8-16,10-2-13 16,3-2 5-16,8-2-4 15,13-3-7-15,1-5 10 16,4-2-11-16,-1-9 0 0,5-2-15 16,6-9-97-1,-10 0-200-15,-3-10-905 0</inkml:trace>
  <inkml:trace contextRef="#ctx0" brushRef="#br0" timeOffset="109618.48">14133 13366 937 0,'0'0'1153'0,"0"0"-1041"0,0 0-81 15,0 0 94-15,0 0 114 16,42 93-66-16,-10-18-55 16,11 21-50-16,-1 9-21 15,-10-14-25-15,-18-23-5 16,-14-22-9-16,0-9-8 15,-17 7-1-15,-13 4-14 16,-11 2-30-16,-37 13-61 16,6-15-146-16,8-8-543 0</inkml:trace>
  <inkml:trace contextRef="#ctx0" brushRef="#br0" timeOffset="118861.6199">15081 13997 1064 0,'0'0'242'16,"0"0"-157"-16,0 0 76 16,0 0 96-16,0 0 29 15,0 0-83-15,0-3-49 16,0 3-26-16,0 0-4 15,0 0-29-15,0 0-29 16,0 0-23-16,0 0-14 16,10 0-11-16,9 0-2 0,11 0-4 15,5 3-3-15,9 1-7 16,3 2-2 0,-5-4 1-16,-4 3-1 0,-8 0 0 15,-10-1-21-15,-4-1-9 16,-9 0-8-16,-4-3-9 15,0 0-38-15,0 0-60 16,0-6-176-16,0-3-458 16,-3-4-17-16</inkml:trace>
  <inkml:trace contextRef="#ctx0" brushRef="#br0" timeOffset="119108.9107">15129 13930 662 0,'0'0'698'0,"0"0"-537"16,0 0-18-16,0 0 108 16,0 0 45-16,0 0-74 15,0 0-80-15,0-5-78 16,23 5 9-16,10 0-17 15,4-2-36-15,6 0-20 16,13 2-91-16,-10 0-216 16,-12 0-577-16</inkml:trace>
  <inkml:trace contextRef="#ctx0" brushRef="#br0" timeOffset="121241.9248">16080 13614 1134 0,'0'0'631'0,"0"0"-548"15,0 0-1-15,0 0 145 16,0 0 10-16,0 0-75 16,0 0-46-16,-3-7-55 15,6-5-43-15,3-3 28 16,4-1-2-16,1-4-25 15,1 1-8-15,-1 2 12 16,0 0-6-16,0 5-7 16,-1 1-4-16,-1 2-6 15,1 5 1-15,3 1 7 16,3 3-7-16,1 0-1 16,6 10 0-16,-1 10 2 15,7 5 5-15,-3 6 1 16,4 8-7-16,-1 7 1 0,0 0 3 15,-3 8-5-15,-4 1-1 16,-5-4-9-16,-8 0 10 16,-5-1 0-16,-1-6 0 15,-3-4 11-15,0-6 2 16,0-2-2-16,0-3-2 16,0-9-8-16,0-3 0 15,0-4 0-15,0-7 0 16,0-5-1-16,0-1-9 15,0 0-22-15,0-1-34 16,0-9-111-16,0-13-213 16,0 4-269-16,0 2-219 0</inkml:trace>
  <inkml:trace contextRef="#ctx0" brushRef="#br0" timeOffset="121558.7228">16373 13875 1075 0,'0'0'673'16,"0"0"-538"-16,0 0 39 15,0 0 84-15,0 0-43 16,0 0-76-16,0 0-72 16,-16-4-31-16,6 21 55 15,-3 3 16-15,-6 6-39 0,2 4-22 16,-6 0-21-16,4 2 8 15,-5 2-12-15,2-4-7 16,-5 2-2-16,3-6 6 16,-3 1 9-16,8-7-15 15,2-4-12-15,7-3 0 16,7-9-14-16,3 2-45 16,0-6-49-16,16 0-89 15,8 0-107-15,2 0-735 0</inkml:trace>
  <inkml:trace contextRef="#ctx0" brushRef="#br0" timeOffset="122128.2563">16915 14086 1137 0,'0'0'899'15,"0"0"-750"-15,0 0-11 16,0 0 100-16,0 0-19 15,0 0-103-15,0 0-50 16,-16-10-22-16,6 7-20 16,-6 0-2-16,-4 3-3 15,-4 0 2-15,-3 6-1 16,-2 7 5-16,2 3 2 0,4 4-6 16,4 1 3-1,3 4-4-15,9-5-5 0,7 0-6 16,0-3-8-16,6-4 1 15,21-3 13-15,9-6-4 16,9-1-11-16,7-3-62 16,10 0-62-16,-10-7-118 15,-14 0-724-15</inkml:trace>
  <inkml:trace contextRef="#ctx0" brushRef="#br0" timeOffset="125095.7327">17396 13832 1793 0,'0'0'338'16,"0"0"-242"-16,0 0 52 16,0 0 65-16,0 0-45 15,0 0-81-15,0 0-35 16,9-7-30-16,16 4 8 16,9-4-10-16,4 4-11 15,2-1-9-15,-9 1 0 16,-5 0-42-16,-10 3-100 15,-13 0-151-15,-3 10-345 16,0 0-213-16</inkml:trace>
  <inkml:trace contextRef="#ctx0" brushRef="#br0" timeOffset="125266.3399">17334 13968 1827 0,'0'0'399'16,"0"0"-291"-16,0 0-29 16,84-23 14-16,-42 15-64 15,29-2-29-15,-6 4-247 16,-12 0-698-16</inkml:trace>
  <inkml:trace contextRef="#ctx0" brushRef="#br0" timeOffset="125778.8824">18162 13607 1141 0,'0'0'898'0,"0"0"-784"16,0 0-78-16,0 0 111 15,0 0 47-15,0 0-55 0,0 0-51 16,-101 50-21-16,77-21-19 16,5 4-10-16,7 0-14 15,5 0-22-15,7 1-2 16,4-5 0-16,15-3 0 15,10-5 0-15,3-5 0 16,6-9-5-16,0-4-10 16,1-3 0-16,-1-6-20 15,-9-11-15-15,0-7-2 16,-9-4 25-16,-4-3 17 16,-9-5 10-16,-7 5 6 15,0 2 39-15,-4 0 16 0,-15 10-2 16,-3 1-11-1,-2 5-12-15,1 3-1 0,5 4 0 16,-2 2-11-16,10 4-23 16,1 0-1-16,5 0-42 15,4 13-45-15,0 7-84 16,13 0-404-16,0-4-445 0</inkml:trace>
  <inkml:trace contextRef="#ctx0" brushRef="#br0" timeOffset="125965.2636">18600 13795 2278 0,'0'0'269'0,"0"0"-269"15,0 0-2-15,0 0 1 16,0 0 1-16,0 0-58 15,0 0-284-15,31 50-561 0</inkml:trace>
  <inkml:trace contextRef="#ctx0" brushRef="#br0" timeOffset="126370.1564">18844 13633 1949 0,'0'0'381'0,"0"0"-289"0,0 0 6 15,0 0 92-15,0 0-67 16,0 0-62-16,0 0-33 16,-80 86-11-16,80-62-17 15,0 2 0-15,13-3 0 16,4 0-1-16,3-6 1 15,3-4 0-15,-1-7-9 16,4-3-5-16,-1-3 2 16,-1-3 0-16,-3-12 4 15,-3-5 2-15,-4-4-11 0,-5-3 10 16,-6-3 5 0,-3 4 2-16,0 3 26 0,-7 3 5 15,-9 7-8-15,-1 0-14 16,-1 6 0-16,1 1 0 15,3 3-9-15,3 2-1 16,3 1-62-16,5 1-104 16,3 9-210-16,0 0-567 0</inkml:trace>
  <inkml:trace contextRef="#ctx0" brushRef="#br0" timeOffset="126768.7718">19288 13590 859 0,'0'0'1114'16,"0"0"-1030"-16,0 0-72 15,0 0 147-15,0 0 22 16,0 0-79-16,-77 76-41 15,63-46-12-15,3 0-5 16,9-1-9-16,2 1-35 16,10-6 0-16,10-7 0 15,12-4 14-15,2-7-7 16,6-6-7-16,3 0-15 16,-2-13-3-16,-2-7 0 0,-6-7 3 15,-5 0 14-15,-7-2 1 16,-12 0 1-16,-9 2 18 15,0 7 26-15,-22 4-21 16,-10 3-14-16,-11 3 4 16,1 3-8-16,-3 7-6 15,-3 0-60-15,12 13-158 16,13-3-611-16</inkml:trace>
  <inkml:trace contextRef="#ctx0" brushRef="#br0" timeOffset="127389.694">19804 13584 1081 0,'0'0'854'0,"0"0"-750"15,0 0 53-15,0 0 95 16,0 0-36-16,0 0-91 16,0 0-65-16,6-20-30 15,8 14-21-15,2-1 1 16,4 1-10-16,2 5 1 15,3 1-1-15,2 0 2 0,-4 0-1 16,0 1 0 0,-7 9-1-16,-4 3 0 0,-9 3-8 15,-3 7 8-15,-10 7 8 16,-16 2 11-16,-9 5 4 16,-3-3 14-16,1 1-10 15,5-5-10-15,9-6-1 16,11-5 5-16,5-6-20 15,7-3 5-15,13-3 0 16,15-5 20-16,12-2-10 16,8 0-16-16,0-2-52 15,9-8-74-15,-16 3-150 16,-11 0-609-16</inkml:trace>
  <inkml:trace contextRef="#ctx0" brushRef="#br0" timeOffset="127961.8337">20310 13541 1899 0,'0'0'325'0,"0"0"-229"16,0 0 0-16,0 0 66 0,0 0-16 16,0 0-67-16,0 0-31 15,56-40-22-15,-53 40-17 16,-3 17-8-16,0 3 26 16,0 6-2-16,-7 3-10 15,-2 2 2-15,-2-2-7 16,5-3-9-16,6-2-1 15,0-8-1-15,3-2 1 16,17-4 0-16,3-7 11 16,7-3-11-16,5 0-9 15,-3-3-24-15,0-11 2 16,-2-6-6-16,-7 0 13 16,-4 0 0-16,-8-2 9 15,-5 5 15-15,-6 5 28 16,0 1 17-16,0 1-8 0,0 3 10 15,0 4 10-15,-3-1 4 16,2 1-12-16,1 3-17 16,0 0-20-16,-2 0-12 15,2 0-1-15,-3 10-3 16,-2 7 4-16,2 13 28 16,-7 2-8-16,3 5-8 15,-3 3-2-15,2-4-10 16,4 1-18-16,-2 2-82 15,-1-9-114-15,4-7-541 0</inkml:trace>
  <inkml:trace contextRef="#ctx0" brushRef="#br0" timeOffset="129478.3019">20856 13548 1776 0,'0'0'377'0,"0"0"-213"16,0 0 50-16,0 0-10 15,0 0-103-15,0 0-53 16,0 0-30-16,-4-4-14 16,19 4-2-16,2-3 13 0,7 3-6 15,2-3-9-15,3 3-1 16,-1 0 0-16,-2 0 0 15,-2 0-1-15,-5 0 2 16,-4 6-1-16,-3-2 0 16,-6 1-8-16,-6 3 7 15,0 2-10-15,-3 2-2 16,-14 2 9-16,1-1 5 16,-5 1 16-16,3 2-7 15,5-3-8-15,4 0-1 16,2 0 0-16,7 1-9 15,2-1-12-15,16 1 21 16,7 1 0-16,4 2 1 0,4-4-1 16,-7 4-1-1,-2-4 1-15,-7 1-1 0,-8 2-1 16,-4 0 1 0,-5-2 1-16,0 2 11 0,-13-1 21 15,-2-3 3-15,-6 1-16 16,-1-3-4-16,3-4-15 15,-7 1-1-15,6-7-83 16,1 0-201-16,9 0-945 0</inkml:trace>
  <inkml:trace contextRef="#ctx0" brushRef="#br0" timeOffset="130228.5836">21733 13683 751 0,'0'0'988'16,"0"0"-809"-16,0 0-17 16,0 0 97-16,0 0-47 15,0 0-88-15,0 0-77 16,16 17 22-16,3-1-8 16,5 7-15-16,-1 3-7 15,1 1-9-15,-5 3-10 0,-2-4-14 16,-7 0-6-16,-4-2-1 15,-5-4 1-15,1-8-9 16,-2-2-11-16,0-5-8 16,0-3-11-16,0-2-3 15,0 0 42-15,0-10-7 16,0-9-1-16,0-5 7 16,0-9 0-16,9-3 1 15,2-1 1-15,-1-3 5 16,-1 8-5-16,-3 5 22 15,1 7 8-15,-3 8 2 16,-1 5 9-16,0 1 0 16,0 6-22-16,4 0-20 15,-1 6-4-15,4 10 4 16,2 7 10-16,2 4 2 16,-3 5-6-16,0-1 4 15,-1-1-2-15,-4-3-8 0,0-2 0 16,-1-8-1-16,-2-4-38 15,0-3-43-15,4-3-92 16,-1 0-306-16,0-4-327 0</inkml:trace>
  <inkml:trace contextRef="#ctx0" brushRef="#br0" timeOffset="130867.3795">22261 13689 2119 0,'0'0'297'0,"0"0"-231"15,0 0 5-15,0 0 41 16,0 0-47-16,0 0-5 16,0 0-8-16,51 70-19 15,-41-44-11-15,1-2-7 16,-5-1-6-16,-3-4-8 15,1-6-1-15,-4-6-1 16,0-3-8-16,0-1-29 16,0-3-13-16,0 0 24 15,0-4 26-15,0-9-29 16,3-7-4-16,4-2 20 16,4-5 14-16,1-2 0 0,0 1 1 15,-2 3 8-15,-1 8 10 16,-3 3 21-16,-2 6 2 15,0 6-4-15,-1-1-17 16,0 3-14-16,4 0-6 16,0 7 10-16,1 10 4 15,1 6-3-15,3 4-5 16,-8 1 5-16,2-4-10 16,0 0-1-16,-1-6 1 15,0-4-1-15,-2-4-1 16,-1-4 0-16,-1-5 0 15,1-1-9-15,1 0 2 16,5-11-16-16,-2-4-4 0,7-9 14 16,2-3 12-1,3-6 0-15,0 4 0 0,-1 3 1 16,-4 9 1-16,-3 7 26 16,-4 6-2-16,-3 4-10 15,0 2 2-15,3 13 19 16,1 9 26-16,1 6-5 15,1 5-15-15,0-1-21 16,4 3-21-16,5 5-79 16,-2-12-189-16,-4-8-1165 0</inkml:trace>
  <inkml:trace contextRef="#ctx0" brushRef="#br0" timeOffset="144246.7352">28127 11272 876 0,'0'0'292'15,"0"0"-292"-15,0 0-73 16,0 0 15-16,0 0 45 15,-3 0-26-15,11-3-44 16,2-1 31-16,-1 1-26 0,-3 3-13 16,-3 0-31-1,-1 0-133-15</inkml:trace>
  <inkml:trace contextRef="#ctx0" brushRef="#br0" timeOffset="145118.535">28127 11272 449 0,'13'-10'415'16,"-14"10"-141"-16,-1 0-109 15,1 0-30-15,1 0 22 16,-2 0-8-16,2 0-21 16,0 0 4-16,0 0-14 15,0 0-31-15,0 0-34 16,0 0-16-16,0 0 6 16,0 0-5-16,0 0 1 15,0 0-1-15,0 0-2 16,0 0 4-16,0 0-4 0,0 0 4 15,0 0 9-15,0 0-19 16,0 0-17-16,-11 0-2 16,-6 0 11-16,-11 3 8 15,-12 4-3-15,-10-1-9 16,-5-3-8-16,-3 5-2 16,3-3 1-16,5-2-3 15,7-2 4-15,11 2 2 16,12-3-6-16,7 0 2 15,8 3-1-15,4-3 0 0,1 0-6 16,0 0 0 0,0 0-1-16,0 0-1 0,0 0 1 15,0 0 0-15,0 0 9 16,0 0-8-16,0 0 0 16,0 1-1-16,0-1-1 15,0 0 1-15,0 0 0 16,0 4 0-16,0-2 0 15,0 5 0-15,-2 6 17 16,1 2-7-16,-1 3-4 16,-2 1-4-16,-2 5 7 15,-2 3-2-15,-2 6-1 16,-2 6 0-16,-3 3 3 16,-3 2 5-16,3 3 2 15,-1-2-10-15,1-4-5 0,3-9 5 16,-1-2 5-1,2-3-4-15,2-8 5 0,2-6-11 16,4-3 0-16,3-6 0 16,0 0-1-16,0-4 0 15,0 0 0-15,0 0 0 16,0 0-1-16,0 0 1 16,6 2 11-16,4 1-5 15,4-3 4-15,5 0 2 16,6 0-6-16,8 0-4 15,4-5 8-15,5-6-9 16,3 1 1-16,-5-3 3 16,-4 4-4-16,-5 2-1 0,-7 0 0 15,-9 1 1-15,-5 2 0 16,-7 4 5-16,-3 0-6 16,0 0-6-16,0 0 6 15,0 0 1 1,0 0-1-16,0 0-12 0,0 0-26 15,0 0-38-15,0 0-45 16,0 0-98-16,5-3-272 16,0 0-101-16,-1-1-796 0</inkml:trace>
  <inkml:trace contextRef="#ctx0" brushRef="#br0" timeOffset="145518.0328">27592 11559 894 0,'0'0'411'16,"0"0"-208"-16,0 0-66 16,0 0 105-16,0 0 44 15,0 0-68-15,0 0-49 16,34-13-22-16,-15 10-30 15,5-1-43-15,5-2-35 16,4-1-30-16,-1 1-9 16,2 2-28-16,-2 2-48 15,-4 2-106-15,-8 0-307 16,-9 5-476-16</inkml:trace>
  <inkml:trace contextRef="#ctx0" brushRef="#br0" timeOffset="152378.9756">30458 11294 993 0,'0'0'378'0,"0"0"-231"16,0 0-44-16,0 0 25 16,0 0 49-16,0 0 27 15,0-36-31-15,0 33-35 0,0 0-33 16,0 3-20 0,0-3-8-16,0 3-12 0,0 0-21 15,0 0-21-15,0 0-23 16,0 13-1-16,-8 10 1 15,-1 9 28-15,0 9 2 16,3 11-5-16,0 2-7 16,5 2-1-16,-1 2-5 15,2-7-3-15,0-2-3 16,0-6-5-16,0-7-1 16,-1-3 2-16,-2-7-1 15,-3-3-1-15,1-6 1 16,2-7 0-16,2 0-1 0,-1-6 0 15,2-4-9 1,0 0-40-16,0 0-44 0,11 0-80 16,14-11-84-1,-1-5-493-15,-3 4-167 0</inkml:trace>
  <inkml:trace contextRef="#ctx0" brushRef="#br0" timeOffset="152674.2129">30451 11606 1423 0,'0'0'390'0,"0"0"-267"16,0 0-16-16,0 0 43 0,65-90 10 15,-42 63-59-15,6-1-10 16,-2 0-39-16,1-1-23 15,-4 8-18-15,-3 3-5 16,-8 4 6-16,-2 7 6 16,-5 1-12-16,-5 5-6 15,1-1-8-15,-1 2-53 16,1 0-76-16,1 0-196 16,-2 13-13-16,1 0-31 15,-2 1-173-15</inkml:trace>
  <inkml:trace contextRef="#ctx0" brushRef="#br0" timeOffset="153011.3451">30526 11519 753 0,'0'0'399'15,"0"0"-279"-15,0 0-8 16,0 0 122-16,0 0 36 16,0 0-56-16,0 0-77 15,-10 1-57-15,10 8-31 16,0 1 32-16,0 4 16 16,0 5-33-16,6 3-12 15,6 6-12-15,4-2-25 0,-1-3-13 16,0 0 4-16,-1-3-6 15,-3-6 2-15,-2-1-2 16,-1-7-16-16,-4 0-49 16,3-5-65-16,4-1-110 15,-2 0-133-15,1 0-257 0</inkml:trace>
  <inkml:trace contextRef="#ctx0" brushRef="#br0" timeOffset="153235.9229">30787 11644 1670 0,'0'0'682'0,"0"0"-612"15,0 0-57-15,0 0 38 16,0 0 13-16,0 0-44 15,0 0-20-15,3 0-35 16,12 4-225-16,0 2-411 16,-4-5-756-16</inkml:trace>
  <inkml:trace contextRef="#ctx0" brushRef="#br0" timeOffset="153858.5991">31287 11301 1326 0,'0'0'400'16,"0"0"-290"-1,0 0-52-15,0 0 117 0,0 0 33 16,0 0-56-16,0 0-43 16,8-9-45-16,-8 9-29 15,-8 0-30-15,-8 0-4 16,-8-3 22-16,-12 3-12 15,-3 0-5-15,0 0-5 16,7 0 0-16,6 0 1 16,11 0-2-16,7 7 0 15,3-2-6-15,5 8 6 16,0-1 0-16,0 3 12 16,0 2 1-16,0 0-1 15,0-1 6-15,0 3 0 16,0 1 5-16,0 1-10 0,-6 4 2 15,-3 5 3-15,-4 4 18 16,-1 1-17-16,1 5-10 16,4-4 6-16,3-2-14 15,3-4 0-15,3-8 7 16,0-2-2-16,1-6-6 16,10-3 1-16,5-6 5 15,4-1 9-15,8-4 2 16,6 0-17-16,6-7-39 15,1-4-47-15,-1-5-95 16,-2 0-144-16,-12 3-445 16,-11 0-415-16</inkml:trace>
  <inkml:trace contextRef="#ctx0" brushRef="#br0" timeOffset="154036.1991">30977 11579 1506 0,'0'0'726'0,"0"0"-679"15,0 0-31-15,117-19-16 16,-45 19-79-16,-9 0-312 16,-10 0-891-16</inkml:trace>
  <inkml:trace contextRef="#ctx0" brushRef="#br0" timeOffset="156170.7763">28335 11311 149 0,'0'0'504'15,"0"0"-445"-15,0 0-59 16,0 0-52-16,0 0 52 15,0 0 0-15,0 0 99 16,61 20 3-16,-76-17-31 16,-5 0-29-16,-3-2-28 15,-6 2-4-15,-1 2-10 16,-2-5-1-16,-3 2-29 16,-15 5-52-16,9-4-149 0,5 0-332 15</inkml:trace>
  <inkml:trace contextRef="#ctx0" brushRef="#br0" timeOffset="156487.2533">28205 11242 783 0,'0'0'614'0,"0"0"-466"16,0 0-100-16,0 0-29 16,0 0 63-16,-97 62 116 15,62-22-26-15,-3 7-57 0,-4 6-46 16,-2 3-31 0,-3 3-20-16,-2-3-12 0,2-3-5 15,0-6 1-15,5-5-2 16,9-5-5-16,8-8-78 15,8-6-81-15,7-3-71 16,5-10-77-16,4-3-191 16,1-7-483-16</inkml:trace>
  <inkml:trace contextRef="#ctx0" brushRef="#br0" timeOffset="156736.0946">27954 11404 1352 0,'0'0'487'0,"0"0"-420"16,-77 89-8-16,32-36 58 16,-6 9-23-16,-1-2-8 15,-1 2-33-15,1-2-29 16,3-7-18-16,6-6-6 15,5-5-62-15,10-9-85 16,10-9-212-16,9-12-296 16,6-8-467-16</inkml:trace>
  <inkml:trace contextRef="#ctx0" brushRef="#br0" timeOffset="156885.8981">27744 11588 1498 0,'0'0'508'16,"0"0"-450"-16,-81 51-40 16,38-12-18-16,-15 20-15 15,10-9-207-15,11-8-366 0</inkml:trace>
  <inkml:trace contextRef="#ctx0" brushRef="#br0" timeOffset="178988.3859">5274 16016 316 0,'0'0'340'16,"0"0"-185"-16,0 0-92 15,0 0-31-15,16-21 14 16,-10 18 0-16,-3 0-20 15,0 2-18-15,-3 1-1 16,0 0 32-16,0 0 3 16,0 0 1-16,0 0 12 15,0 0 5-15,0 0 11 16,0 0-15-16,0 0-1 16,0 0 5-16,0 0 20 0,0 0 16 15,0 0 25 1,5 0 5-16,-2 0 5 0,1 0-42 15,-1 0-30-15,-3 0-20 16,0 0-14-16,0 0 0 16,0 0 11-16,0 0-2 15,-2 0 6-15,-11 0 12 16,-2 4 0-16,-9 1 0 16,-10 3-33-16,-5 2-10 15,-10-3 7-15,-3 0 7 16,-3 0 8-16,2 1 3 15,1-3-5-15,7 0-13 0,8-1 11 16,9-1-9 0,10-3 4-16,7 3 2 0,7-3-10 15,4 0-5 1,0 0-4-16,0 0-4 16,0 0-1-16,0 0 0 0,0 0 1 15,0 0-1-15,0 0 1 16,-3 0-1-16,3 0 2 15,-3 0-1-15,0 0 14 16,3 0-3-16,0 0-11 16,0 0 6-16,0 0-1 15,0 0-5-15,0 0-1 16,0 0-1-16,0 1-10 16,0 6 4-16,0 2 7 15,-3 8 4-15,-3 0 14 0,1 5-7 16,-3 3-4-1,-3 3 1-15,5 1 1 0,-3-2 3 16,2 2-12-16,1 1 2 16,1-3-1-1,1 3 1-15,-1-4 4 0,-2 4-5 16,4-3 6-16,-3 1-1 16,0 0-5-16,0 1-1 15,0-3 1-15,-1-3 0 16,-1-4-1-16,5 0 1 15,-3-6 7-15,6-5-8 16,0-1-2-16,0-7-13 16,0 0-1-16,0 0 16 15,0 0-1-15,0 0-5 16,0 0 6-16,3 0 6 0,6 2 2 16,-1-2-1-16,2 1-5 15,5-1-1-15,3 0 9 16,0 0-10-16,7 0 6 15,2-3-6-15,6-5 1 16,-2-2-1-16,5 0 0 16,-6 0 0-16,-2 0 0 15,-7 3 0-15,-2 3 0 16,-8 1 0-16,-2 0 0 16,-6 3 1-16,0 0-1 15,-3-1 1-15,0 1-1 16,0 0-1-16,0 0-10 15,0 0-14-15,0 0-19 0,7 0-38 16,5-2-155 0,4 1-258-16,-2-2-188 0</inkml:trace>
  <inkml:trace contextRef="#ctx0" brushRef="#br0" timeOffset="180949.8264">4741 16357 517 0,'0'0'523'0,"0"0"-361"15,0 0 26-15,0 0 67 0,0 0-42 16,0 0-64-16,0 0-30 16,-3 0-13-16,3 0-7 15,0 0-8-15,0 0-24 16,0 0-21-16,0 0-14 16,0 0 7-16,0 0 0 15,9 0-9-15,9 0 8 16,0 0 6-16,9-1-3 15,4-3-14-15,5-1-13 16,4 0-1-16,-1-1-7 16,-3 2 0-16,-5 4-5 15,-7-3 0-15,-6 3 0 0,-3 0 0 16,-3 0 0 0,-2 0 0-16,2-2-1 0,3 0-26 15,-3-5-89-15,7 1-117 16,-7-1-532-16,-4 0-895 0</inkml:trace>
  <inkml:trace contextRef="#ctx0" brushRef="#br0" timeOffset="182743.4244">5235 16705 886 0,'0'0'591'16,"0"0"-444"-16,0 0-41 15,0 0 77-15,0 0 22 16,0 0-60-16,0 0-34 16,0 0-21-16,0 0-20 15,0 0 12-15,0 0 0 16,0 0-40-16,0 4-17 15,-6 9 29-15,0 6 17 16,-3 5-38-16,-3 3-13 16,0 3-14-16,-1-2 4 0,-1 0 1 15,1-2-10 1,4-3 0-16,0 0 6 0,0-5-6 16,0 0 0-16,6-5-1 15,0 0-2-15,0-6-7 16,3-4-18-16,0-2-29 15,0-1-33-15,0 0-58 16,0 0-51-16,6 0-172 16,-3-1-185-16,3-8-291 0</inkml:trace>
  <inkml:trace contextRef="#ctx0" brushRef="#br0" timeOffset="183097.8387">5102 16751 637 0,'0'0'843'15,"0"0"-648"-15,0 0-39 16,0 0 72-16,0 0-12 15,0 0-59-15,0 0-86 16,-3-10-25-16,9 10 2 16,0 0 7-16,3 0 6 15,1 7-6-15,1 7 14 16,1 2-24-16,6 4-8 0,-3 0-13 16,-2-1-17-16,4 1-7 15,-4-3-7-15,2-4-34 16,1-1-63-16,-2 2-117 15,2-4-149-15,-7 0-299 16,2-6-552-16</inkml:trace>
  <inkml:trace contextRef="#ctx0" brushRef="#br0" timeOffset="183322.3957">5404 16860 500 0,'0'0'1213'16,"0"0"-959"-16,0 0-188 15,0 0 37-15,0 0 83 16,0 0-50-16,0 0-84 16,58-3-52-16,-36-4-25 15,-1 4-94-15,0 3-186 16,-5-3-305-16,-8 3-454 0</inkml:trace>
  <inkml:trace contextRef="#ctx0" brushRef="#br0" timeOffset="183721.6057">5621 16765 1343 0,'0'0'575'0,"0"0"-491"16,0 0 8-16,0 0 54 15,0 0 7-15,0 0-67 16,0 0-55-16,20 42-21 16,-14-25-4-16,1-4-5 15,-1 0 1-15,0-2-1 16,-3-3-1-16,-3 0 2 15,0-6-1-15,0 3-1 16,0-5 1-16,0 0 11 16,0 0-2-16,0 0 1 15,0 0-1-15,3-14-8 0,2 1-2 16,2-7-12-16,2 1 3 16,3-1-21-16,-2 4-13 15,1 4-19-15,-5 5-92 16,3 5-48-16,-2 2-40 15,-1 0-89-15,-3 9-56 16,-3 3-405-16</inkml:trace>
  <inkml:trace contextRef="#ctx0" brushRef="#br0" timeOffset="184193.8659">5923 16719 1290 0,'0'0'670'15,"0"0"-572"-15,0 0 26 16,0 0 61-16,0 0-50 16,0 0-62-16,0 0-39 15,-88 43-15-15,82-30-11 16,0 3 2-16,1-6-10 15,4 1 0-15,1-1 16 0,0-2-16 16,0-1-7 0,0-4-35-16,0-3-25 0,3 0-7 15,3 0 47-15,0 0 14 16,1-9-10-16,2-2 7 16,3-4 8-16,0 1 8 15,0 1 0-15,0-2 9 16,-2 6 19-16,-4 3 15 15,-1 1-3-15,-5 3-4 16,0 2-9-16,0 0-26 16,0 2 5-16,0 9 8 15,0 3 29-15,0 6-27 16,0-6-8-16,0 4-8 16,3-3 0-16,7-3-59 15,-1-5-105-15,9-4-303 0,-3 0-144 16,0-3-434-16</inkml:trace>
  <inkml:trace contextRef="#ctx0" brushRef="#br0" timeOffset="184719.7877">6057 16725 973 0,'0'0'746'15,"0"0"-645"-15,0 0-63 16,0 0 97-16,0 0 32 15,0 0-81-15,0 0-58 16,-7 73-13-16,4-58-14 16,1-1 0-16,2-6 0 0,0-3-1 15,0-4 0 1,0-1 1-16,3 0 11 0,6-6-12 16,3-9-4-16,4-4-30 15,1-7 6-15,2-1 11 16,-1 2 10-16,0 1 6 15,-6 7 1-15,-2 4 18 16,-2 6 22-16,-7 2 11 16,-1 5-8-16,0 0-16 15,0 0-6-15,0 8 1 16,0 6 17-16,-3 6-2 16,0 3-21-16,3 3-8 15,0 1-8-15,0 5 1 16,6 1 5-16,5 4-5 0,-1-1 13 15,-1-1-3-15,-9 3-4 16,0-2 7-16,-3-4 1 16,-16 2-5-16,-8-4 6 15,-1-6-5-15,-5-1-2 16,0-11 3-16,8-4 19 16,2-8-6-16,10 0-4 15,13-23-21-15,0-8-3 16,19-9-46-16,14-2-66 15,19-8-150-15,-7 14-436 16,-6 6-580-16</inkml:trace>
  <inkml:trace contextRef="#ctx0" brushRef="#br0" timeOffset="185064.7027">6464 16636 1247 0,'0'0'558'15,"0"0"-423"-15,0 0 70 16,0 0 33-16,0 0-76 0,0 0-61 15,0 0-29-15,-28 19-42 16,28-12-11-16,0 0-11 16,0 3 3-16,9 3-3 15,1 0 5-15,-1 1-11 16,-7 0 7-16,-2 1-8 16,-2 5-1-16,-17-3-1 15,-20 9-36-15,8-10-207 16,1-3-965-16</inkml:trace>
  <inkml:trace contextRef="#ctx0" brushRef="#br0" timeOffset="185697.8084">6927 16269 1560 0,'0'0'531'0,"0"0"-440"16,0 0 128-16,0 0-9 15,0 0-105-15,0 0-48 16,0 0 15 0,58 1-29-16,-22-5-27 0,4-3-4 15,0 0-6-15,-1 1-6 16,-9 0 0-16,-8 2-30 16,-5 1-43-16,-11 0-76 15,0 3-88-15,-6 0-123 16,0 3-349-16,0 0-623 0</inkml:trace>
  <inkml:trace contextRef="#ctx0" brushRef="#br0" timeOffset="185920.9477">6927 16172 682 0,'0'0'1254'0,"0"0"-1047"16,0 0-134-16,0 0 80 16,106-22-150-16,-60 12-3 0,-7 0-604 0</inkml:trace>
  <inkml:trace contextRef="#ctx0" brushRef="#br0" timeOffset="191898.7936">7767 15618 871 0,'0'0'663'0,"0"0"-388"16,0 0 14-16,0 0-29 16,0 0-50-16,0 0-49 15,-17-38-44-15,14 37-34 16,3 1-20-16,0 0-6 16,0 0-15-16,0 0-17 15,0 0-10-15,0 0-6 16,0 0-2-16,0 0-7 15,0 0-11-15,0 10 1 16,5 13 10-16,-2 7 5 16,3 7-4-16,0 6 0 15,-3-2 4-15,0 0-5 0,1-8-1 16,-1-1 0-16,0-1 0 16,-3-2 0-16,0-3 0 15,3-3 0-15,-3-4 0 16,0-1-1-16,0-6-5 15,0-5-13-15,0-3-8 16,3-1-2-16,0-3 3 16,0 0-9-16,2-5 23 15,5-9 4-15,-1-6 7 16,0-4-11-16,0-4 11 16,3 1 2-16,-6 0 0 15,3 0 0-15,1 1-1 16,-4 3 1-16,5 0-1 0,-1 6 1 15,-1 0-5 1,3 5 5-16,-2 2 1 0,1 3-1 16,-2 4 0-16,-3 0 1 15,1 3-1-15,-1 0 0 16,3 6 0-16,-4 8-6 16,1 1 6-16,1 6 0 15,-4 2 12-15,0 3-3 16,-3 0 0-16,0-4 0 15,0 3 9-15,0-5-6 16,0-3-3-16,0-5-9 16,0-2 0-16,0-7-6 15,3-2-44-15,9-1-96 0,3-4-326 16,-3-6-526-16</inkml:trace>
  <inkml:trace contextRef="#ctx0" brushRef="#br0" timeOffset="192437.6359">8389 15715 907 0,'0'0'640'15,"0"0"-549"-15,0 0 102 16,0 0 100-16,0 0-92 16,0 0-88-16,0 0-20 15,12-16 13-15,-12 16-18 16,0 0-36-16,-5 0 3 0,-5 0-7 16,-5 0 1-16,-4 0-16 15,-5 6-10-15,1 4-4 16,1 1-7-16,0 4-6 15,8 1 0-15,-2 2 3 16,4 1 7-16,4 1 2 16,1 3-7-16,4-4-5 15,3-2-6-15,0 1 1 16,0-3-1-16,15-2-1 16,0-3-6-16,10-3-39 15,11-7-76-15,-3 0-174 16,-6-3-600-16</inkml:trace>
  <inkml:trace contextRef="#ctx0" brushRef="#br0" timeOffset="192897.0577">8672 16058 1380 0,'0'0'359'16,"0"0"-271"-16,0 0 139 15,0 0 33-15,0 0-108 16,-94 30-55-16,48-20-18 16,-9-1-2-16,-21 4-1 15,-27-3-22-15,-19 0-22 16,-8 1-4-16,12-1-16 15,27-1-3-15,37-2-8 16,14-3 0-16,16 2-1 0,3-3-20 16,5-1-32-16,7 3-66 15,9-2-90-15,0-1-279 16,6 2-252-16</inkml:trace>
  <inkml:trace contextRef="#ctx0" brushRef="#br0" timeOffset="193517.8694">7958 16463 371 0,'0'0'1047'16,"0"0"-680"-16,0 0-42 15,0 0-29-15,0 0-64 16,0 0-74-16,0 0-79 16,30-45-31-16,-14 35-24 15,-1 1-5-15,0 1 1 0,3 1-19 16,-2 4-1-16,2 1 0 16,-3 2 0-16,1 0 0 15,-2 0 1-15,-2 0 6 16,1 2-1-16,-2 11 17 15,-2 7 20-15,-2 4-12 16,-1 8-5-16,-3 8-11 16,0 4 1-16,0 4-5 15,0 2-10-15,0 0 0 16,4-1-1-16,-2-2 0 16,-2-5-1-16,0-5 0 15,0-8 1-15,-3-9-1 0,0-6 1 16,0-6 0-16,0-4-8 15,0-4-16-15,0 0-6 16,0-5-24-16,0-6-43 16,0-5-34-16,-3 2-102 15,0-5-326-15,-2 1-77 16,2 9-196-16</inkml:trace>
  <inkml:trace contextRef="#ctx0" brushRef="#br0" timeOffset="193731.6115">8167 16801 674 0,'0'0'744'0,"0"0"-459"16,0 0 10-16,0 0-3 16,0 0-74-16,0 0-42 15,0 0-42-15,-33-13-32 16,24 16-18-16,-3 11-8 0,-6 8-7 16,-1 5-20-16,-5 3-16 15,-2 3 0-15,4-4-12 16,-2-5-12-16,9-4-9 15,5-5-61-15,7-8-107 16,3-7-306-16,0 0-1111 0</inkml:trace>
  <inkml:trace contextRef="#ctx0" brushRef="#br0" timeOffset="200817.6231">9660 15704 163 0,'0'0'215'16,"0"0"22"-16,0 0-5 15,0 0-60-15,0 0-10 16,0 0 53-16,-7-29-22 16,4 26-42-16,3-1 4 15,0-2 20-15,-3 1-35 16,3 3-27-16,-3-4-9 16,-1 5-16-16,3-2-27 15,1 3-14-15,0 0-15 16,0 0-10-16,0 0-3 15,0 0-10-15,0 0-9 0,0 3-12 16,0 11 4-16,1 5 8 16,9 5 9-16,0 5-8 15,2 2 0-15,-3 1 0 16,0 1 0-16,-3-1-1 16,0 2 0-16,-6-4 0 15,0-1 0-15,0 0-9 16,0-1 8-16,-9-3-5 15,-6-1 6-15,0-1 8 16,-4-3-7-16,2-6 10 16,1-5-10-16,0-3 7 15,5-6-2-15,2 0 4 0,3-3 1 16,3-14-11-16,-1-8-43 16,4-5-40-16,0-3-137 15,0-4-302-15,4 7-50 16,-1 10-487-16</inkml:trace>
  <inkml:trace contextRef="#ctx0" brushRef="#br0" timeOffset="201200.0595">9408 15722 1307 0,'0'0'478'16,"0"0"-306"-16,0 0 63 15,0 0 10-15,0 0-54 16,0 0-82-16,0 0-46 16,0-45-47-16,40 37-8 15,5 1-7-15,7 0 5 16,2 4-6-16,-3 3-1 16,1 0-5-16,-6 0-52 0,-7 0-55 15,-11 3-46-15,-8 4-133 16,-13-1-191-16,-4 1-113 0</inkml:trace>
  <inkml:trace contextRef="#ctx0" brushRef="#br0" timeOffset="201750.4627">10003 16269 700 0,'0'0'279'16,"0"0"-100"-16,0 0 40 16,-80 1-20-16,41 8-20 15,-7-2-17-15,-12 0 1 16,-17-2-33-16,3 2-30 16,-2-5-15-16,-1 3-32 15,14-5-31-15,1 0-13 16,15 0-8-16,17 0 0 15,15-3 11-15,13 0-12 16,0 2-98-16,16 1-108 16,14 0 2-16,-2 0-120 0,-5 0-440 0</inkml:trace>
  <inkml:trace contextRef="#ctx0" brushRef="#br0" timeOffset="202260.435">9562 16549 487 0,'0'0'396'0,"0"0"-244"15,0 0 1-15,0 0 103 16,0 0-33-16,0 0-67 16,0 0-24-16,52 20-22 15,-36-20-62-15,4-8-27 16,-1-4-21-16,2 3-30 16,-6-4-31-16,-2-2 5 15,-4 4 21-15,-6 0 35 16,0 1 0-16,-3 3 69 15,0 2 30-15,-3-1-16 16,-6 5-20-16,-4-3-21 0,1 4 14 16,-6 0 5-16,0 0-14 15,-3 0 1-15,-1 4-17 16,-1 5-12-16,-5 5-11 16,-2 2-7-16,2 4 10 15,4-3 17-15,2 2 17 16,5-2 11-16,7 0 0 15,4-1-6-15,6 1-26 16,0-3-6-16,22-2-4 16,8-5-14-16,22-7-26 15,-7 0-156-15,-3-8-497 0</inkml:trace>
  <inkml:trace contextRef="#ctx0" brushRef="#br0" timeOffset="204376.3115">11110 16211 1136 0,'0'0'371'0,"0"0"-256"16,0 0 51-16,0 0 89 15,0 0-76-15,0 0-38 16,0 0-31-16,-39 19-36 15,26-9-23-15,4-4-25 16,-1-3-15-16,4 0-4 16,6-3-7-16,0 0 0 15,0 0-40-15,0 0-32 16,6-9-38-16,4 2 51 16,-4 0 32-16,0 1 20 15,-3 6 7-15,-2 0-1 16,-1 0 1-16,2 0 15 0,-1 0 50 15,1 3-11-15,4 4 1 16,-3 0-21-16,0 2-9 16,0-2-11-16,0-3-13 15,-3 2 1-15,0 1-2 16,0-5-26-16,0 3-32 16,0-2-17-16,-6 0 23 15,0-3 18-15,0 0 19 16,1 0 3-16,5-7-26 15,0-3-30-15,0 0 66 16,0 0 2-16,11 1 12 16,1-1-3-16,-3 6 14 0,4 1 20 15,-2 3 6-15,-2 0-4 16,1 6 5-16,-7 11 4 16,0 6 9-16,0 1 3 15,-3 0-2-15,0 1-10 16,0-5-13-16,-6-1-21 15,-7-1-10-15,-4-3-8 16,-2-5-2-16,-10-1-88 16,-6-4-196-16,5-2-331 15,3-3-584-15</inkml:trace>
  <inkml:trace contextRef="#ctx0" brushRef="#br0" timeOffset="204572.2342">11071 16078 2263 0,'0'0'322'0,"0"0"-246"16,0 0-14-16,0 0 31 15,0 0-93-15,0 0-35 16,0 0-204-16,66 10-666 0</inkml:trace>
  <inkml:trace contextRef="#ctx0" brushRef="#br0" timeOffset="218815.2761">12717 15867 788 0,'0'0'351'0,"0"0"-206"15,0 0 36-15,0 0 42 16,0 0-52-16,0 0-75 16,0 0 7-16,0 0 4 15,0 0-15-15,0 0-9 16,0-4-24-16,0 4-20 16,0 0-5-16,0 0-10 15,0 0-11-15,0 0-4 16,0 0 1-16,0 0-4 15,-3 0 0-15,-13 0 6 16,-11 7 4-16,-11 2-1 16,-7 1-7-16,-4-3 26 15,0 1 23-15,0-6-7 16,7-2-20-16,6 0-5 0,11 0-7 16,9 0-1-16,6 0 2 15,6 0-1-15,4 0-6 16,0 0-6-16,0 0 3 15,0 0 4-15,0 0-12 16,0 0 1-16,0 0-1 16,0 0 0-16,0 0 0 15,0 0 8-15,0 0-7 16,0 0-1-16,0 0 0 16,0 0 0-16,0 0 0 15,0 0 0-15,0 0-1 16,0 0 0-16,0 0-9 15,0 7 3-15,0 0 6 0,0 9 6 16,0 0-5-16,-7 7 5 16,-2-2 2-16,0 8-1 15,-6-3 5-15,3 4-12 16,0-4 0-16,-1 1 1 16,0-1 0-16,2 1 0 15,2-3-1-15,-3 1 1 16,-2-1-1-16,4 2 1 15,1-5-1-15,-1 4 1 16,0-5 0-16,3-3-1 16,1 0 0-16,2-4 0 15,1-4 0-15,0 1 0 0,3-4 1 16,0 1-1-16,0-6-1 16,0 1 1-16,0 2-6 15,0-1 5-15,0-3 1 16,0 1-1-16,0 0 1 15,0 1 0-15,0 1-1 16,0-3 1-16,0 3 1 16,3-2-1-16,0 2 0 15,7-1 1-15,1-2 5 16,5 0-5-16,3 0 0 16,4 0 0-16,2 0 0 15,5-2 0-15,-3-2 0 16,4-4-1-16,-4 3 1 0,-5-5-1 15,1 4 1 1,-4-1 0-16,-5 3 5 0,-5-2-5 16,-2 5 0-16,-4-2-1 15,-3 3 1-15,3 0-1 16,-3 0-7-16,0 0-17 16,0 0-30-16,0 0-33 15,0 0-86-15,0-2-165 16,0-3-576-16</inkml:trace>
  <inkml:trace contextRef="#ctx0" brushRef="#br0" timeOffset="219242.4463">12237 16220 1098 0,'0'0'400'16,"0"0"-237"-16,0 0 103 16,0 0 33-16,0 0-125 15,0 0-63-15,0 0-5 16,13-11-17-16,2 8-25 16,6-2-10-16,2 1-11 15,3-2-22-15,-5 2-9 16,3 1-11-16,-5 0-1 15,-2 2-30-15,-4-2-21 16,-1 3-70-16,-6 0-111 16,-5 0-400-16,-1 4-581 0</inkml:trace>
  <inkml:trace contextRef="#ctx0" brushRef="#br0" timeOffset="220217.9089">12820 16530 1139 0,'0'0'376'16,"0"0"-241"-16,0 0 27 16,0 0 71-16,0 0-93 15,0 0-87-15,0 0-22 16,0 0-6-16,0 0 31 0,-3 10 54 15,-6 1-6-15,0 5-6 16,-7 3-11-16,-1 1-13 16,-2 2-20-16,-1 2-24 15,4-1-17-15,3-3-5 16,-1-3-8-16,5 0 1 16,2-8-1-16,1 1-6 15,3-6-13-15,3 2-24 16,0-3-26-16,0-1-50 15,-3 3-88-15,3-5-292 16,-3 0-166-16</inkml:trace>
  <inkml:trace contextRef="#ctx0" brushRef="#br0" timeOffset="220513.026">12665 16583 1575 0,'0'0'321'0,"0"0"-222"15,0 0 117-15,0 0 19 16,0 0-121-16,0 0-78 16,0 0-11-16,13 4 38 15,1 6-6-15,-5 6-11 0,4-2 5 16,-1 4-17-16,0 2-7 15,0 0-14-15,0 0-7 16,-2-3-6-16,1-3-14 16,1 1-85-16,4-5-141 15,-4-3-446-15,0-5-619 0</inkml:trace>
  <inkml:trace contextRef="#ctx0" brushRef="#br0" timeOffset="220759.7135">12920 16649 1787 0,'0'0'344'16,"0"0"-260"-16,0 0 83 15,0 0 8-15,0 0-84 16,0 0-30-16,0 0-23 15,24 8-19-15,-8-8-4 16,4 0-15-16,2 0-48 16,2 0-93-16,-2 0-106 15,-5 0-322-15,-7 0-268 0</inkml:trace>
  <inkml:trace contextRef="#ctx0" brushRef="#br0" timeOffset="221248.682">13202 16625 707 0,'0'0'1024'0,"0"0"-837"15,0 0-21-15,0 0 82 16,0 0-64-16,0 0-113 16,0 0-50-16,12-2 12 15,-3 2-18-15,2 0-8 16,2 2-5-16,3 6-1 0,-7-3 0 16,-2 5-1-16,-2 4 0 15,-5-1-1-15,0 2 0 16,0-3 1-16,-6 1 1 15,-3-3-1-15,0-1 6 16,-1-2 0-16,4-7 0 16,1 0 3-16,5 0 15 15,0-12-11-15,8-8-11 16,8-4-2-16,3-6 1 16,4 0-1-16,-3 2-2 15,-1 7-5-15,-6 6 5 16,-4 5 1-16,-5 6-5 0,-1 4-1 15,0 0-18-15,-1 2-56 16,-1 8-30-16,4 10-212 16,-5-3-416-16,0-3-478 15</inkml:trace>
  <inkml:trace contextRef="#ctx0" brushRef="#br0" timeOffset="222247.0624">13575 16563 823 0,'0'0'1117'0,"0"0"-947"16,0 0-96-16,0 0 121 16,0 0-50-16,0 0-84 0,0 0-31 15,-27 0 9-15,11 10 2 16,-1-3 1-16,1 6 7 15,-2 0-17-15,1-2-8 16,4 5-11-16,0-4-2 16,0-1-6-16,7 0-5 15,5-6 0-15,1-1-20 16,0-1 11-16,4-3-1 16,12 0-10-16,3 0-8 15,2-4-38-15,-3-6 2 16,-2 0 15-16,1 0 15 15,-7 1 9-15,-1 0 16 16,-3 2 9-16,-3 0 10 0,-2 2 20 16,1 4 13-1,-2 0 17-15,0 1-13 0,0 0-20 16,0 0-22-16,0 0-5 16,0 7 0-16,0 5 0 15,0 6 1-15,0-2 0 16,1 1 0-16,3-1-1 15,3-6-1-15,-1-3-10 16,3-4-4-16,5-3 6 16,5-3-1-16,-3-10-13 15,3-1-9-15,4-6 6 16,-6 1 19-16,2-1-5 0,-3-1 11 16,-4 7 1-16,0 6 0 15,-9 4 16-15,-3 1 11 16,0 3-12-16,0 0-14 15,0 7-1-15,-7 9 29 16,-3 1 0-16,3 3-17 16,1-4-11-16,3 0 5 15,3-2-6-15,0-3 0 16,0-6-2-16,3-1 2 16,7-4-1-16,3 0-9 15,3-4-15-15,-1-9-12 16,3-4 16-16,-2-3 15 15,-4 0-2-15,-2 2 8 0,1 1-1 16,-5 3 1 0,0 7 27-16,-6 1 16 0,3 6-5 15,-3 0-26-15,0 0-12 16,0 0-1-16,0 4-6 16,0 8 7-16,0 6 1 15,0 5-1-15,0 5 6 16,0 6 1-16,0 0 12 15,0 4-2-15,0 6 7 16,0-1-2-16,-3 3-13 16,-9 0 6-16,-6-4 9 15,-1-5 1-15,-6-3 8 16,-1-7 6-16,-4-7-1 16,-3-2-15-16,5-11 0 15,1-7-1-15,8 0-2 0,13-14-5 16,6-16-15-16,9-9-5 15,28-6-45-15,5-2-47 16,10 5-69-16,15-2-148 16,-18 9-430-16,-7 11-590 0</inkml:trace>
  <inkml:trace contextRef="#ctx0" brushRef="#br0" timeOffset="223012.7732">12954 15504 1595 0,'0'0'387'0,"0"0"-200"15,0 0 48-15,0 0-46 16,0 0-85-16,0 0 44 16,0 0-63-16,-98 104-78 15,74-60-7-15,3-9-352 0</inkml:trace>
  <inkml:trace contextRef="#ctx0" brushRef="#br0" timeOffset="227651.3684">14955 16399 469 0,'0'0'491'16,"0"0"-313"-16,0 0-36 15,0 0 88-15,0 0 16 16,0 0-45-16,0 0-27 16,0 0-53-16,-4 0-11 15,4-4-12-15,0 4-19 16,0 0-24-16,0 0-23 16,0 0-9-16,4 0 16 15,11 0 5-15,8 4-12 16,12-4-15-16,7 0-9 15,7-5-8-15,-3-3 0 0,-4 1-18 16,-9 3-19 0,-14 1-18-16,-5 0-18 0,-14 3-30 15,0 0-60-15,-14 0-107 16,-5 0-282-16,-4 0-236 0</inkml:trace>
  <inkml:trace contextRef="#ctx0" brushRef="#br0" timeOffset="227886.2395">14861 16286 1495 0,'0'0'282'16,"0"0"-138"-16,0 0 117 15,0 0-75-15,0 0-111 16,0 0-34 0,80-30-11-16,-31 20-30 0,19-6-57 15,-10 5-277-15,-16-2-606 0</inkml:trace>
  <inkml:trace contextRef="#ctx0" brushRef="#br0" timeOffset="229635.2179">16077 15657 120 0,'0'0'795'0,"0"0"-597"15,0 0 69-15,0 0 9 16,0 0 15-16,0 0-64 0,0 0-63 16,-9-25-42-16,9 25-33 15,0 0 6-15,0 0-35 16,0 0-27-16,0 6-23 15,0 8 53-15,6 9-14 16,3 1-12-16,1 8-19 16,1 0-9-16,-2 5-8 15,1 2 0-15,-3-2 0 16,1 0 0-16,3-5-1 16,-4-2 0-16,-1-8 0 15,0 3 0-15,-3-10 0 16,-3 2-6-16,0-6-7 0,0-2 1 15,0-2-1-15,0-4 5 16,0-3 8-16,0 0 1 16,0 0 11-16,0 0 1 15,3-10-2-15,-3-6-11 16,4-8 2-16,5-5-2 16,2-4-8-16,-2-3-1 15,4-1 4-15,-1 7 5 16,3 0 2-16,0 7-2 15,-3 7 1-15,3-1 0 16,-3 7-1-16,-2 5 0 16,-7 0 0-16,1 5 2 15,1 0-1-15,-1 10 5 0,3 7 18 16,0 6-9-16,-1 1 1 16,3 2 4-16,-5 1-7 15,4-1 1-15,-1 1-13 16,1-5 5-16,-2-3-6 15,0-1 0-15,-3-5 0 16,1-3-7-16,-1-6-41 16,-2 1-51-16,7-5-101 15,-2 0-187-15,2-5-551 0</inkml:trace>
  <inkml:trace contextRef="#ctx0" brushRef="#br0" timeOffset="230060.8543">16778 15775 1497 0,'0'0'507'0,"0"0"-335"15,0 0 44-15,0 0-60 16,0 0-52-16,0 0-34 0,0 0-20 16,-16-41-21-16,7 41 0 15,-8 0-7-15,1 0-10 16,-13 7-3-16,0 9-3 15,-7 10 24-15,0 1 4 16,3 6 8-16,8-4 0 16,4 3-12-16,10-7-12 15,10-2-11-15,1-3 5 16,16-4-4-16,14-5-8 16,12-4-22-16,6-6-42 15,25-1-54-15,-16 0-167 16,-11 0-553-16</inkml:trace>
  <inkml:trace contextRef="#ctx0" brushRef="#br0" timeOffset="230481.7924">17211 16209 897 0,'0'0'888'16,"0"0"-768"-16,0 0-38 16,0 0 195-16,-130 8-58 15,39 1-85-15,-36 5-31 16,-19-2-11-16,-6-1-29 16,7-4-9-16,26 2-23 15,28-5-11-15,30-1-19 16,28-2-1-16,21 0-14 15,2 1-52-15,9 1-95 16,1 6-98-16,3-2-301 16,11 2-91-16</inkml:trace>
  <inkml:trace contextRef="#ctx0" brushRef="#br0" timeOffset="231382.506">16456 16690 217 0,'0'0'677'0,"0"0"-404"0,0 0-44 16,0 0-18-1,0 0 34-15,0 0 39 16,0 0 3-16,0-11-104 0,0 7-67 16,7-2-23-16,4-6-29 15,1 2-21-15,2-1-20 16,-2-2-11-16,2 3-11 15,-8 3 0-15,3-1 0 16,-3 7 5-16,4 1-5 16,4 0-1-16,2 0 0 15,-1 3 1-15,6 10 9 16,-3 4 7-16,3 8-4 16,-2 5 2-16,-1 4-14 15,0 1 1-15,0 4-1 0,0 3 5 16,-6-3-5-16,1 0-1 15,-4-6-1-15,-1-6 0 16,-5-5-23-16,1-8 23 16,-1-4-20-16,-3-7-6 15,3-2-3-15,-3-1-9 16,0 0-10-16,0-6-23 16,0-9-44-16,0-1 52 15,0-7 13-15,0 3 2 16,-3 0 33-16,-7 3 16 15,-1 1 17 1,0 4 18-16,0 3 13 0,-5 4-12 16,5 1 4-16,2 1-6 0,0 3 6 15,3 0-5-15,-6 4-4 16,1 12 5 0,1 5 19-16,-6 4-3 0,2 2-19 15,-2 3-10-15,4-4-4 16,-6 1 5-16,3-1-10 15,-1-4-3-15,2-2-10 16,-1-3-1-16,5-7-9 16,4-3-67-16,2-7-132 15,4-4-371-15,0-9-818 0</inkml:trace>
  <inkml:trace contextRef="#ctx0" brushRef="#br0" timeOffset="231754.7163">16972 16345 2061 0,'0'0'520'0,"0"0"-453"16,0 0 73-16,0 0-38 16,-94 123-102-16,55-71-61 15,2-5-680-15</inkml:trace>
  <inkml:trace contextRef="#ctx0" brushRef="#br0" timeOffset="240664.2879">6773 13593 626 0,'0'0'543'0,"0"0"-384"15,0 0-28-15,0 0 39 16,0 0-56-16,0 0-38 16,0 0 149-16,69-40-70 0,-60 35-86 15,4 1 26-15,-4-2 28 16,-4 6-34-16,-2 0-51 15,-3 0-28-15,0 13-9 16,-11 11 46-16,-8 5-9 16,-4 7-14-16,-2-3-15 15,4 0-8-15,3-4-1 16,8-5-16-16,10 2-106 16,0-6-200-16,0-9-582 0</inkml:trace>
  <inkml:trace contextRef="#ctx0" brushRef="#br0" timeOffset="244260.0203">17654 11383 198 0,'0'0'329'16,"0"0"272"-16,0 0-506 15,0 0-60-15,0 0 50 16,0 0 69-16,0 0-27 16,13-5-41-16,-13 2-13 15,0 3 17-15,1 0 13 16,-1 0-36-16,0 0-33 0,0 10-5 15,-4 5 86 1,-12 9-11-16,-3 6-46 0,-6 2-40 16,5 5-18-16,2 5-113 15,9-9-376-15,9-9-681 0</inkml:trace>
  <inkml:trace contextRef="#ctx0" brushRef="#br1" timeOffset="254944.5359">15503 17763 354 0,'0'0'530'16,"0"0"471"-1,0 0-823-15,0 0-103 0,0 0 40 16,0 0 32-16,0 0-43 15,16-34-39-15,-6 24-24 16,5-4-16-16,5-1-9 16,0-1-5-16,6 2 8 15,-1-2 3-15,-2 5-7 16,-3 2-1-16,-3 5-8 16,-5 1-5-16,-5 3-1 15,2 6 0-15,-3 11 8 16,2 7 9-16,-2 9 2 15,0 6-3-15,-3 5 2 0,5 4 2 16,0-2 1 0,1-2-14-16,3-2-5 0,-3-2-1 15,-3-3-1-15,-3-2 1 16,-2-1 0-16,-1-5 1 16,0-2-2-16,0-4 1 15,-7-6-1-15,-2-3 0 16,-1-6-1-16,-1-3-15 15,2-5-2-15,3 0 1 16,-1-13-1-16,4-6-1 16,0-2 0-16,3-4 1 15,0 3 17-15,0 2 0 16,0-1 1-16,0 9 0 16,0-1 8-16,0 4 4 15,0 2 10-15,0 1-4 0,0 5-9 16,-6-4-2-16,-5 5 5 15,-1 0-6-15,-1 8 6 16,0 9 5-16,-6 4-1 16,5 7 3-16,-3-2 7 15,1 4-7-15,-2 0-8 16,-5-1-5-16,3-5-6 16,1-1 0-16,5-9 0 15,2-6-55-15,12-8-87 16,0-12-233-16,6-8-1025 0</inkml:trace>
  <inkml:trace contextRef="#ctx0" brushRef="#br1" timeOffset="255787.6004">16025 17485 1837 0,'0'0'278'15,"0"0"-213"-15,0 0-4 16,0 0 79-16,0 0-27 16,0 0-48-16,0 0-27 15,-74 73-25-15,60-53-7 16,2 3-6-16,6-1-111 0,-1-5-418 16,7-4-346-16</inkml:trace>
  <inkml:trace contextRef="#ctx0" brushRef="#br1" timeOffset="256138.9666">16432 17976 1796 0,'0'0'497'15,"0"0"-440"-15,0 0-43 16,0 0-14-16,0 0 0 15,0 0 1-15,0 0 16 16,57 4-2-16,-20-4-14 16,2-7-1-16,-2-3-21 15,0 1-155-15,-8 1-361 16,-12 3-354-16</inkml:trace>
  <inkml:trace contextRef="#ctx0" brushRef="#br1" timeOffset="256334.166">16341 17887 1335 0,'0'0'710'0,"0"0"-557"15,0 0-99-15,0 0 16 16,0 0-23-16,155-29-47 0,-83 11-313 15,-11 0-806-15</inkml:trace>
  <inkml:trace contextRef="#ctx0" brushRef="#br1" timeOffset="257288.8381">16973 17709 1265 0,'0'0'373'16,"0"0"-187"-16,0 0-30 15,0 0-21-15,0 0-70 16,0 0-40-16,0 0-12 15,68-65 4-15,-58 48 11 16,0 1 41-16,3 1-17 16,-6 6-18-16,-1 0 5 15,-3 5 11-15,1 4-21 16,2 0-17-16,4 0-5 16,3 0 12-16,-1 10 10 15,-1 4-6-15,1 8-3 16,2 11 16-16,-5 4 4 0,1 5-13 15,2 6-12-15,-1 1-8 16,-2 2-5-16,-3 0 5 16,-2-5-6-16,-4 0 0 15,0-9 1-15,0-6-1 16,0-6 5-16,-4-8-5 16,-2-5-1-16,3-9 1 15,-3-3 0-15,3 0-1 16,-4-8-11-16,4-12-27 15,-1-4-17-15,3-6-4 16,-2-2 10-16,0 2 9 16,0 6 27-16,-3 7 13 0,0 5 7 15,-1 6 12-15,0 2 5 16,1 4-2-16,0 0 11 16,-1 0 0-16,0 0-1 15,-2 5-2-15,-4 9 6 16,0 3 10-16,3 6-29 15,-6 0-2-15,0 3-3 16,2-3-2-16,-4 1 2 16,0-4-12-16,3-3 0 15,2-5 0-15,5-6-47 16,5-4-90-16,3-4-116 16,14-9-323-16,2-3-450 0</inkml:trace>
  <inkml:trace contextRef="#ctx0" brushRef="#br1" timeOffset="257581.4149">17626 17850 1400 0,'0'0'670'0,"0"0"-517"0,0 0-64 16,0 0-22-16,0 0-32 15,86-21-35-15,-53 18-44 16,10-3-172-16,-7 4-168 15,-10-1-260-15</inkml:trace>
  <inkml:trace contextRef="#ctx0" brushRef="#br1" timeOffset="257850.4706">17723 17741 1215 0,'0'0'395'0,"0"0"-180"15,0 0 44-15,0 0-50 16,0 0-50-16,0 0-40 16,0 0-30-16,0 10-10 15,0 9 12-15,0 6-34 16,4 6-32-16,-1-2-16 15,3 2-9-15,-2 7-61 16,2-11-175-16,0-5-667 0</inkml:trace>
  <inkml:trace contextRef="#ctx0" brushRef="#br1" timeOffset="258880.6724">18391 17699 971 0,'0'0'409'16,"0"0"-228"-16,0 0-72 15,0 0-50-15,0 0-27 16,0 0-16-16,0 0-15 16,0 0 7-16,0 4 3 15,0-2 96-15,0 2 63 16,0 6-12-16,0 3-7 15,0 5-18-15,0 5-8 0,-3 2-29 16,-3 5-37-16,-3 0-23 16,2-1-18-16,0-2-10 15,3-7-7-15,-1-8 0 16,2-3 0-16,2-4 1 16,1-5-2-16,0 0 1 15,0-9-1-15,3-11-9 16,6-10 8-16,2-6-5 15,2-3-2-15,-4-6-13 16,-2 5-1-16,-1 8-5 16,-3 6 20-16,-3 7 7 15,0 8 13-15,0 3 7 16,0 6 6-16,0-1 2 16,1 3-4-16,3 0-10 15,-4 0-4-15,6 0-9 0,0 0-1 16,5 10 1-16,4 3 0 15,5 7 0-15,-4 1 1 16,7 7-1-16,-3-1-1 16,2 4 1-16,-2-3 0 15,1 2-1-15,-4-4-1 16,-4-3 0-16,-6 0 0 16,-2-5 0-16,-4-1 0 15,-1-2 1-15,0-2 0 16,-13-3 1-16,-6-3 7 15,-8-2-2-15,-5 0-5 16,-3-5-1-16,-1 0-23 16,3-6-39-16,8-8-80 0,7 4-160 15,10 0-451-15</inkml:trace>
  <inkml:trace contextRef="#ctx0" brushRef="#br1" timeOffset="259368.9666">18794 17578 1431 0,'0'0'312'16,"0"0"-154"-16,0 0-3 16,0 0-9-16,0 0-16 15,0 0-47-15,43-90-36 16,-30 72-20-16,2 6 15 16,-4 2 19-16,-2 3 9 15,-5 7-14-15,2 0-27 16,-2 0-22-16,2 4 2 15,2 10-3-15,3 9 6 16,5 7 10-16,-1 5 2 0,3 5-4 16,-1 3-4-16,-3 3 2 15,1 0-6-15,-8 1-8 16,-2-4-4-16,-4-3 0 16,-1-5 0-16,0-7-1 15,0-7 1-15,0-6-16 16,0-8-23-16,-3-5-43 15,3-2-59-15,0 0-39 16,0-15-297-16,0-19-28 16,3 3 153-16,3 1-336 0</inkml:trace>
  <inkml:trace contextRef="#ctx0" brushRef="#br1" timeOffset="259527.2268">19043 17783 620 0,'0'0'565'16,"0"0"-241"-16,0 0-50 0,0 0-8 15,0 0-52 1,0 0-38-16,-94 5-27 0,73 16-12 15,-2 10-30-15,3 6-25 16,1 2-29-16,5 1-31 16,5-2-13-16,-4-5-9 15,6-8-14-15,1-8-89 16,2-10-255-16,1-7-774 0</inkml:trace>
  <inkml:trace contextRef="#ctx0" brushRef="#br1" timeOffset="260960.0449">18628 18453 886 0,'0'0'962'0,"0"0"-759"16,0 0-141-16,0 0 1 16,0 0 41-16,0 0-39 15,0 0-42-15,24-62-5 16,-8 38 10-16,7 2 2 16,-7 1 9-16,0 7 8 15,0 0-5-15,-6 9 3 16,-4-1-8-16,-2 6-3 0,1 0-15 15,1 0-2-15,2 11 7 16,2 8 10-16,-1 8-4 16,4 8 7-16,-1 4-8 15,6 4-13-15,-2-4-7 16,4 1-8-16,-1-1 8 16,-4-3-3-16,-1-3-5 15,-4-2 0-15,-9-7 0 16,-1-1 4-16,0-3-5 15,0-6 0-15,-1-3 1 16,-2-4-1-16,0-6-2 16,-1-1-11-16,4 0-8 15,0-8-21-15,0-9-24 16,0-4 2-16,-3-4 20 16,3 0 15-16,0 2 19 0,-3 1 10 15,-2 7 8-15,0 5 22 16,1 3 13-16,-4 1 0 15,1 3-7-15,3 2-3 16,-5 1-6 0,-1 0-8-16,-3 10-11 0,0 4-7 15,-5 6 12-15,1 2 2 16,-3 5 6-16,0-3 0 16,4 2-7-16,0-7-7 15,-1-2-5-15,5-4-2 16,5-8-11-16,7-5-84 15,3-4-187-15,13-11-589 0</inkml:trace>
  <inkml:trace contextRef="#ctx0" brushRef="#br1" timeOffset="261320.8361">19349 18631 1835 0,'0'0'622'15,"0"0"-521"-15,0 0 43 16,0 0-6-16,0 0-50 16,0 0-30-16,0 0-5 15,-97 29-3-15,68-12-17 16,6 6-15-16,9-1-6 16,11 3-12-16,3-11-8 15,30 1-59-15,48-15-68 16,-6-13-178-16,-1-6-892 0</inkml:trace>
  <inkml:trace contextRef="#ctx0" brushRef="#br1" timeOffset="263009.2297">19528 17842 869 0,'0'0'810'0,"0"0"-550"0,0 0-150 16,0 0 17-16,0 0-6 15,0 0-37-15,101 0-33 16,-72 3-28-16,0-3-20 16,0 0-3-16,-7 0-132 15,-5 0-370-15,-10 0-334 0</inkml:trace>
  <inkml:trace contextRef="#ctx0" brushRef="#br1" timeOffset="263234.1112">19453 18047 791 0,'0'0'883'15,"0"0"-608"-15,0 0-153 16,82-16-111-16,-31 5-11 16,-2-4-551-16</inkml:trace>
  <inkml:trace contextRef="#ctx0" brushRef="#br1" timeOffset="265917.0531">17885 16295 778 0,'0'0'777'0,"0"0"-618"15,0 0-35-15,0 0 137 16,0 0-61-16,0 0-90 15,0 0-18-15,88 0-12 16,-62 0-2-16,3 0-16 16,3 0-21-16,-5 0-26 15,-2-7-15-15,-1 2 0 16,-12 1-72-16,-4-2-105 16,-5-1-310-16,-3 1-277 0</inkml:trace>
  <inkml:trace contextRef="#ctx0" brushRef="#br1" timeOffset="266112.8103">17857 16206 16 0,'0'0'1467'0,"0"0"-1264"15,0 0-146-15,0 0 59 16,125 3-15-16,-65-10-101 16,-5-3-291-16</inkml:trace>
  <inkml:trace contextRef="#ctx0" brushRef="#br1" timeOffset="267170.9033">18913 15938 707 0,'0'0'917'16,"0"0"-747"-16,0 0 5 16,-60 93 63-16,47-50-22 15,0 1-96-15,8-1-53 0,5 2-42 16,15-2-25-16,40 6-26 16,-1-11-182-16,1-9-470 15</inkml:trace>
  <inkml:trace contextRef="#ctx0" brushRef="#br1" timeOffset="267604.8619">19720 15850 1371 0,'0'0'325'0,"0"0"-69"16,32 86 15-16,-9-34-57 0,9 4-57 15,7 4-81-15,4-3-52 16,-8-1-15-16,-6-4-9 15,-13-6-48-15,-16 8-98 16,-3-15-163-16,-13-9-421 0</inkml:trace>
  <inkml:trace contextRef="#ctx0" brushRef="#br1" timeOffset="268301.7833">20605 16091 1117 0,'0'0'279'0,"0"0"-146"15,0 0 103-15,0 0 29 0,0 0-97 16,0 0-82 0,98 4-39-16,-66-11-29 0,-6-3-5 15,-3 0-13 1,-10 0 0-16,-6-1-16 0,-7 1 10 16,0 2 0-16,-14 4-6 15,-8-2 10-15,-11 6 2 16,-3 0 11-16,-2 0 38 15,3 12 30-15,2 1 3 16,7 7 5-16,12 0-37 16,9 1-21-16,5 4-8 15,13-4-7-15,16 0-5 16,10-3-9-16,6-6-18 16,1-3-109-16,9-9-111 15,-13 0-314-15,-14-2-424 0</inkml:trace>
  <inkml:trace contextRef="#ctx0" brushRef="#br1" timeOffset="268691.8941">20943 15770 1881 0,'0'0'318'0,"0"0"-217"16,0 0 62-16,0 0-8 0,0 0-90 16,0 0 29-1,33 73-30-15,-13-37-23 16,2 4-18-16,4 3-15 0,2-3-7 16,2-1 5-16,-4-6-6 15,-3-9 0-15,-7-7 0 16,-2-5-5-16,-8-9 4 15,-2-3 1-15,-1 0 10 16,0-17 5-16,0-12-13 16,-1-10 17-16,2-7 7 15,-3-4-4-15,-1-3 1 16,3 4-8-16,-1 9-4 16,-1 13-4-16,2 8-7 15,0 13-16-15,10 8-99 16,-3 16-240-16,-3 4-573 0</inkml:trace>
  <inkml:trace contextRef="#ctx0" brushRef="#br1" timeOffset="272703.3072">22985 16229 494 0,'0'0'645'16,"0"0"-236"-16,0 0-278 16,0 0-16-16,0 0 88 15,0 0-2-15,-22 23-61 16,17-19-48-16,-4-1-13 16,-2-3-30-16,-4 1-13 15,5-1-17-15,1 0-9 16,4 0 1-16,3 0 2 15,2 0 4-15,0 0-17 16,0-4-1-16,2 0-1 16,1 2 1-16,0 1 1 0,0 1 0 15,2 0 0-15,-2 0 6 16,3 3 7-16,1 4 8 16,1 3 3-16,-4-4 12 15,1 5-11-15,-1-4-13 16,-1-3 1-16,-3-1-12 15,0-1 0-15,0 1-1 16,0-3-1-16,-9 0-8 16,-1 0-20-16,-1 0 12 15,5 0 16-15,3-7-5 16,3-3-4-16,0 1-1 16,0-1 10-16,0 1 1 15,3 5-2-15,2 0 2 0,2 2 6 16,1 2-6-16,1 0 8 15,5 0 2-15,0 6 8 16,4 7 0-16,0 1 6 16,3 3 0-16,-6 2 4 15,-1 4-2-15,-4-3-15 16,-7-1-5-16,-3-1-5 16,-11-6 0-16,-16 1-1 15,-6-5-12-15,-4-6-86 16,-8-2-130-16,13-3-411 15,5-13-877-15</inkml:trace>
  <inkml:trace contextRef="#ctx0" brushRef="#br1" timeOffset="272882.9002">23025 16081 1187 0,'0'0'1467'0,"0"0"-1281"16,0 0-138-16,0 0 13 16,0 0-13-16,0 0-48 15,0 0-109-15,16-9-364 0</inkml:trace>
  <inkml:trace contextRef="#ctx0" brushRef="#br1" timeOffset="273723.4291">24426 15833 1452 0,'0'0'294'0,"0"0"-29"0,0 0-23 16,0 0-49-16,0 0-61 15,0 0-62-15,0 0-24 16,0 43 54-16,4-10-19 15,1 10-21-15,0 4-11 16,0 8-5-16,2 2-18 16,4-1-9-16,4 0-10 15,0 0-6-15,3-6 0 16,-3-4 0-16,-1 1 0 16,-4-12 0-16,-6-2-1 15,-4-6-21-15,0-4 15 16,0-9-18-16,-7-1-30 15,-4-11-47-15,6-2-86 0,3-13-177 16,2-6-685-16</inkml:trace>
  <inkml:trace contextRef="#ctx0" brushRef="#br1" timeOffset="274049.2565">24527 16249 1704 0,'0'0'668'16,"0"0"-524"-16,0 0 39 16,0 0-44-16,0 0-33 15,0 0-56-15,81-95-31 0,-39 61-8 16,7-8-10-16,3-2-1 15,-4-1 0-15,-7 8-5 16,-9 5-6-16,-13 11 10 16,-9 5 1-16,-7 9-9 15,-3 1 3-15,0 6-12 16,0 0-40-16,-10 3-77 16,-6 20-82-16,-1-3-294 15,5-3-252-15</inkml:trace>
  <inkml:trace contextRef="#ctx0" brushRef="#br1" timeOffset="274339.7007">24627 16187 757 0,'0'0'290'0,"0"0"-80"15,0 0 45-15,0 0-10 16,0 0 39-16,0 0-34 16,-13 82-51-16,13-65-52 15,0 2-45-15,7 1-17 16,8-3-21-16,6 3-19 16,3-7-29-16,4 0-15 0,5-6-1 15,-2-1-26-15,-2-6-81 16,-2 0-62-16,-4 0-113 15,-3 0-388-15,-11-7-798 0</inkml:trace>
  <inkml:trace contextRef="#ctx0" brushRef="#br1" timeOffset="274535.1317">25001 16295 1884 0,'0'0'487'0,"0"0"-434"15,0 0 8-15,0 0-61 16,0 0-6-16,0 0-322 16,0 0-1011-16</inkml:trace>
  <inkml:trace contextRef="#ctx0" brushRef="#br1" timeOffset="275134.383">25650 15787 1330 0,'0'0'289'0,"0"0"-89"16,0 0 97-16,0 0-35 15,0 0-91-15,0 0-70 16,0 0-33-16,-26 0 1 15,-4 3-9-15,-8 4-10 16,0 3-27-16,-4-1-14 16,6 2-9-16,6-1 1 0,7 3-1 15,7-4-1 1,7 5 0-16,5 2 0 0,4 1-7 16,0 0 7-16,7 5 1 15,6 1 0-15,-3-2 1 16,2 2-1-16,-6-1 1 15,-5 2-1-15,-1-1 1 16,0 0 0-16,-7 0 0 16,-5 1 0-16,0 2-1 15,3-1 2-15,2 2-1 16,4-4 0-16,3 0 6 16,0-3-6-16,0-3 1 15,7-3 7-15,7 0 6 0,5-8 0 16,2-3-6-16,6-3 0 15,1 0-9-15,3-7-20 16,2-10-52-16,0-2-47 16,-2 1-78-16,2-7-162 15,-10 5-242-15,-7 3-120 0</inkml:trace>
  <inkml:trace contextRef="#ctx0" brushRef="#br1" timeOffset="275331.7002">25390 16167 995 0,'0'0'1318'16,"0"0"-1111"-16,0 0-143 15,0 0 26-15,105-7-84 16,-37-2-6-16,-13 2-307 15,-10-3-1337-15</inkml:trace>
  <inkml:trace contextRef="#ctx0" brushRef="#br1" timeOffset="276547.9394">26449 16275 990 0,'0'0'156'0,"0"0"102"16,0 0 338-16,0 0-315 0,0 0-79 15,0 0-63-15,0 0-42 16,56 0-28-16,-20-2-9 15,5-5-13-15,3 1-14 16,1-2-7-16,-3 2-16 16,-4 0-8-16,-12-1-2 15,-7 3-16-15,-10 1-25 16,-4 0-39-16,-5 0-37 16,0 0-69-16,-12-1-488 15,0 0-411-15</inkml:trace>
  <inkml:trace contextRef="#ctx0" brushRef="#br1" timeOffset="276803.7469">26511 16133 1994 0,'0'0'485'0,"0"0"-421"16,0 0 43-16,0 0 20 16,90-22-73-16,-25 12-54 0,-8 0-75 15,-12 0-518-15</inkml:trace>
  <inkml:trace contextRef="#ctx0" brushRef="#br1" timeOffset="283274.6845">27896 15793 867 0,'0'0'1133'16,"0"0"-881"-16,0 0-167 0,0 0 41 15,0 0 26-15,9-10-32 16,-9 10-45-16,0-3-18 16,-11 0-14-16,-11 3-25 15,-9 0 0-15,-10 0 0 16,-8 0-3-16,-4 10-6 16,0 0 1-16,6 3-4 15,9-7-5-15,11 2 0 16,14-2-1-16,6-3 0 15,7-3-6-15,0 1-2 0,0 4 2 16,0-1 6 0,0 3 0-16,7 2 0 0,-1 1 1 15,0 1 0-15,-2 5 0 16,2-2 1-16,-2 5-1 16,0 4 0-16,-1 4 1 15,-3 6 4-15,0-1-6 16,0 5 1-16,0-3 0 15,0 1 0-15,-3-3 0 16,-3-1-1-16,0-4 1 16,0-1 0-16,0-4-1 15,1-3 1-15,4-1 8 16,-1-3-9-16,2-3 2 0,0-2-2 16,11-3 0-1,11-1 6-15,9-6 3 0,8 0 2 16,5-6-11-16,0-8 0 15,-3-4-6-15,-7 6-17 16,-7-1-7-16,-6 1-1 16,-6 2-13-16,-1 3-27 15,-3-3-41-15,0-3-60 16,-3 5-370-16,-3-1-407 0</inkml:trace>
  <inkml:trace contextRef="#ctx0" brushRef="#br1" timeOffset="283493.3504">27541 16154 1510 0,'0'0'727'16,"0"0"-619"-16,0 0-60 15,0 0 56-15,103-17-35 16,-55 7-69-16,22-4-32 16,-12-1-327-16,-11 5-836 0</inkml:trace>
  <inkml:trace contextRef="#ctx0" brushRef="#br1" timeOffset="283781.2262">28517 16115 1962 0,'0'0'374'0,"0"0"-331"15,0 0-33-15,103-24-10 0,-34 8-155 16,-7 5-323 0,-10 1-719-16</inkml:trace>
  <inkml:trace contextRef="#ctx0" brushRef="#br1" timeOffset="284476.6226">29589 15741 1433 0,'0'0'666'16,"0"0"-575"-16,0 0-14 15,0 0 89-15,-104-5-17 16,58 5-55-16,-5 5-45 0,4 2-24 16,6 0-7-16,10-1-5 15,11 1-4-15,8 0-9 16,9 1-1-16,3 2 0 15,0 4 0-15,3-1 1 16,9 4 0-16,-1-3 0 16,-1 2 0-16,-1-3 1 15,-3 6-1-15,-3-2 0 16,-3 3 1-16,0 2 5 16,0 2-4-16,-6 1 14 15,-2 2 11-15,1 0-9 16,3 0-7-16,1-4 2 15,1-1-3-15,2-3-2 0,0 1-7 16,0-1 1-16,0-4 5 16,0-1-7-16,5-1 1 15,1-6-1-15,2-1 1 16,3-3 1-16,5-3 5 16,4 0-1-16,5 0-4 15,6-9 4-15,1-5-6 16,-1 1-25-16,-1-3-25 15,-6 3-40-15,-1-1-111 16,-6 1-430-16,-8 3-197 0</inkml:trace>
  <inkml:trace contextRef="#ctx0" brushRef="#br1" timeOffset="284671.8102">29258 16091 1696 0,'0'0'577'16,"0"0"-519"-16,80-17-40 16,-18 4-18-16,-10 3-272 15,-9 3-760-15</inkml:trace>
  <inkml:trace contextRef="#ctx0" brushRef="#br1" timeOffset="284949.8138">29847 15440 2143 0,'0'0'385'0,"0"0"-300"0,0 0-51 15,0 0 1-15,0 0-35 16,-101 106-79-16,82-69-534 0</inkml:trace>
  <inkml:trace contextRef="#ctx0" brushRef="#br1" timeOffset="287239.3478">26816 17547 795 0,'0'0'76'0,"0"0"34"15,0 0 510-15,0 0-338 16,0 0-86-16,0 0-13 16,-14 7-30-16,14-7-25 15,0 0-27-15,0 4-42 16,2-4 3-16,5 0-16 16,5 0-15-16,10 0-13 15,8 0-1-15,9 0-17 16,5-4-9-16,0-3-48 15,-5 1-49-15,-9 2-42 16,-9 4-19-16,-14 0-70 16,-5 0-128-16,-2 0-301 0</inkml:trace>
  <inkml:trace contextRef="#ctx0" brushRef="#br1" timeOffset="287467.9283">26922 17680 1435 0,'0'0'639'15,"0"0"-551"-15,0 0-41 0,0 0 57 16,0 0-51-1,121-7-53-15,-79-3-257 0,-6 0-518 0</inkml:trace>
  <inkml:trace contextRef="#ctx0" brushRef="#br1" timeOffset="288135.4119">27721 17293 1702 0,'0'0'474'0,"0"0"-384"16,0 0 77-16,0 0 1 16,0 0-104-16,0 0-30 15,0 0-19-15,111 0-7 16,-82 0-8-16,-6 0 1 16,-5 0 0-16,-6 0-1 15,-5 0-1-15,-4 0 1 16,-1 0 0-16,-2 0 1 15,0 0 11-15,0 0 15 16,0 0 9-16,0 0-14 16,0 3-13-16,0 11 20 15,0 6 9-15,0 2-11 0,0 8-1 16,0 1-4-16,-10 4-4 16,-1 2-7-16,0 0-5 15,0-1 0-15,0-7-5 16,3-3 1-16,4-4-1 15,-2-4-1-15,3-7 0 16,2-2-24-16,-1-5-39 16,1-1-68-1,-1-3-137-15,2 0-377 0,-1 0-278 0</inkml:trace>
  <inkml:trace contextRef="#ctx0" brushRef="#br1" timeOffset="288315.3851">27762 17587 561 0,'0'0'1403'16,"0"0"-1167"-16,0 0-178 16,0 0-33-16,0 0-25 15,134-46-89-15,-88 29-311 16,-6 3-789-16</inkml:trace>
  <inkml:trace contextRef="#ctx0" brushRef="#br1" timeOffset="288860.6735">28251 17209 1846 0,'0'0'362'0,"0"0"-218"15,0 0 38-15,0 0-31 16,0 0-29-16,0 0-52 16,-23 81-39-16,12-54-19 15,2-1-10-15,3 0-1 16,1-3-1-16,4-6 0 15,1-2 0-15,0-1-6 0,7-3-5 16,7-2 10-16,3-2-6 16,2-7-3-16,3 0 8 15,2 0-25-15,-2-7-21 16,-1-6-5-16,-2-3 17 16,-3-1 19-16,-3-1 16 15,-6 3 1-15,-1-2 26 16,-1 4 29-16,-4 4-2 15,2-1 6-15,-3 4-8 16,1 5-7-16,-1-2-13 16,0 3-6-16,2 0-5 15,-2 0-2-15,0 0-12 16,0 10-6-16,0 5 16 0,0 9 14 16,-6 0-9-16,-1 5-1 15,-1-3-13-15,1-2-6 16,2-1-1-16,1-6-9 15,1-2-37-15,3-7-65 16,0-2-97-16,0-3-375 16,2 0-288-16</inkml:trace>
  <inkml:trace contextRef="#ctx0" brushRef="#br1" timeOffset="289064.6848">28615 17390 1609 0,'0'0'663'0,"0"0"-509"16,0 0 49-16,0 0-100 15,0 0-103-15,0 0-91 16,0 0-269-16</inkml:trace>
  <inkml:trace contextRef="#ctx0" brushRef="#br1" timeOffset="290792.9619">28907 17208 485 0,'0'0'1374'0,"0"0"-1130"16,0 0-81-16,0 0 78 16,0 0-55-16,0 0-80 15,0 0-56-15,0-9-37 16,0 18-12-16,2 7 19 16,-2 3 11-16,0 5 8 15,0 2-6-15,-9 4-8 16,-3-4-11-16,-2 1-8 15,3-4-5-15,2-3 0 16,4-5 0-16,5-4-1 16,0-3-1-16,6-3-11 15,16-5 4-15,8 0-2 0,6 0-4 16,5-7 2-16,-2-3 2 16,-4-2 2-16,-8 2-4 15,-6 0-10-15,-9 0 10 16,-6 1 11-16,-5 1 1 15,-1 0 0-15,0 3 12 16,-3-2-6-16,-4-1-5 16,1 1 7-16,3 0-2 15,0-3 1-15,3 3 4 16,0-3-1-16,0-1 8 16,0 6-9-16,0 1 5 15,0 1 5-15,0 3 5 16,0 0 0-16,0 0-12 0,0 0-5 15,0 6-1 1,0 11-4-16,0 10 38 0,-6 2-10 16,3 4-9-16,0 1-7 15,3-2-14-15,0-5-1 16,0-5-50-16,0 2-64 16,0-7-109-16,0-7-640 0</inkml:trace>
  <inkml:trace contextRef="#ctx0" brushRef="#br1" timeOffset="291249.3315">29594 17366 1748 0,'0'0'310'15,"0"0"-158"-15,0 0 71 16,0 0-59-16,0 0-90 16,0 0-28-16,0 0-20 15,68 19-13-15,-47-19-13 16,-4-9-18-16,-4-1-12 15,-5-1 2-15,-5-2 16 0,-3 4 12 16,0-1 0 0,-2 0 12-16,-12 7 1 0,-5 3-1 15,-6 0 4-15,-5 4 16 16,-1 12 12-16,-1 6 7 16,3 2 0-16,5 3 4 15,7 1-7-15,10-4-24 16,7-1-15-16,0-3-8 15,13-8-1-15,13-5-22 16,3-4-43-16,4-3-75 16,11-3-149-16,-9-6-383 15,-9-4-138-15</inkml:trace>
  <inkml:trace contextRef="#ctx0" brushRef="#br1" timeOffset="291617.677">29876 17179 1347 0,'0'0'675'16,"0"0"-545"-16,0 0 107 15,0 0-23-15,0 0-86 16,0 0-78-16,0 0-2 16,7 40 24-16,-7-10-39 15,0 1-12-15,0 3 3 16,0 1 1-16,3-1 2 15,4-3-5-15,0-4-7 16,-3-3-6-16,-2-9-7 16,-1-3 4-16,1-6-5 0,-1-5 0 15,2-1 8-15,7-1 30 16,5-18-8-16,8-5-19 16,3-12-10-16,3-9 4 15,4-16-6-15,-5-1 0 16,-2-4 0-16,-1 1-11 15,-7 20-1-15,-3 10 2 16,-5 10-29-16,-7 22-87 16,-3 3-382-16,0 5-1555 0</inkml:trace>
  <inkml:trace contextRef="#ctx0" brushRef="#br1" timeOffset="399101.2139">21467 10549 697 0,'0'0'211'0,"0"0"-149"15,0 0-30-15,0 0 70 16,0 0 26-16,0 0 9 16,0 0-55-16,0-10-56 15,0 10-13-15,0-4-12 16,-4 1 7-16,1-1-7 15,-4-1-1-15,-7-10-92 16,3 6-137-16,0-1-283 0</inkml:trace>
  <inkml:trace contextRef="#ctx0" brushRef="#br1" timeOffset="400655.8456">21330 10425 504 0,'0'0'196'15,"0"0"-102"-15,0 0-22 16,0 0 7-16,0 0-61 15,0 0-18-15,0 0-103 16,-40-39-48-16,31 31-18 16,-8 0 98-16,5 1 71 15,0 1 23-15,1-1 33 16,0 0 51-16,3 1-17 16,1 2-11-16,4-1-33 15,2 3-31-15,1 0 18 16,-2-1-3-16,1-1-11 15,-5 0-19-15,0 1-20 16,-9 0 7-16,1-3 13 0,0 5 0 16,0-5 1-16,2 2-1 15,0 2 12-15,5-2 2 16,1 0-5-16,-1-2-9 16,3 3-23-16,1-4-30 15,-1 3-42-15,-2-1-139 16,-3 1-30-16,-4 0 140 15,-7 1 106-15,-2 1 18 16,-2-1 101-16,-1-1 126 16,0 4-1-16,5-4-42 15,-3 4-38-15,8-3-26 16,4 0 12-16,-2 3-43 16,3 0-38-16,-2-3-32 15,-1 3-17-15,-5 0-2 16,0 0-12-16,-6 0-58 0,-1 0-27 15,-1 0 39-15,3 0 41 16,-3-1 16-16,4 1 0 16,-1 0 0-16,3 0-1 15,3 0-16-15,-1 0-89 16,5 1-105-16,-5 5 59 16,4-3 88-16,0 5 52 15,-3-3 13-15,-1 1 33 16,2-1 36-16,-2 1 48 15,3 0 23-15,-5 1-7 16,5 0-33-16,1 2-4 16,1-2-18-16,2 0-27 0,3 2-25 15,1 2-11-15,2 2-7 16,4 0-2-16,1 4 3 16,-4 3-8-16,4 5 0 15,-3-1-1-15,-4 5 1 16,1-2 0-16,-1-1-1 15,-2 2 1-15,0-5-2 16,2 0 1-16,-3-1-39 16,3-5-47-16,4 0-11 15,3-2 25-15,0 2 34 16,0 0 23-16,0 2 15 16,3-1 0-16,-1 2 0 15,-2 0 1-15,0 2 0 0,0 1 6 16,-2 0 0-16,-2-3-5 15,2-1-1-15,2-1 1 16,0 1 4-16,0-6-6 16,13 5-13-16,4-3-32 15,2 2 13-15,3-1 26 16,-3 1 6-16,-2-3 0 16,-3 2 1-16,-3 0 0 15,-1-2-1-15,-4 2 1 16,-3-2-1-16,2 5 25 15,-2-6 5-15,7 4-17 16,-1-4-3-16,6 1-3 16,7-2 1-16,3-5-8 0,4 4-44 15,1-2-8 1,-1 1 7-16,-2-1 18 0,-4 1-22 16,-2-3 20-16,-4 3-9 15,-1-3-15-15,-3 0 44 16,-3 1 9-16,4-1 1 15,4-3 0-15,-1 2 11 16,8-1 8-16,0-5-19 16,5 2 0-16,3-2-1 15,-1 0-26-15,3 0 12 16,-2 0 13-16,-2 0 1 16,-3 0 0-16,-2 0 0 15,-6-2-7-15,-3 0 6 16,-2-1 1-16,-3-3 8 15,1 4 49-15,-3-5 13 0,5 3-22 16,-1-2-9-16,5-4-14 16,1-1 24-16,5 2-3 15,2-2-14-15,6-2-19 16,-4 0-13-16,1 0-20 16,-1 4-32-16,-7-1 0 15,-2 0 29-15,-6 0 23 16,-2 2 0-16,-3-2 25 15,-2 0 30-15,-3 1 50 16,-1-2-6-16,0-2-41 16,-3 4-23-16,4-7-12 15,2 2-11-15,4-3-10 0,1 0 4 16,3-1-5 0,-4-2-1-16,0 3 0 0,-1 0 1 15,-2 2 0-15,0-2 0 16,-1 3 42-16,-3-5 15 15,0 1-14-15,0-2 22 16,-2-2-14-16,1-4 4 16,-2-3-27-16,0-2-1 15,0-8-9-15,-3-4-18 16,-12-37-1-16,-2 14-130 16,5 0-463-16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44:11.79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11085 2338 772 0,'0'0'1414'15,"0"0"-1208"-15,0 0-154 16,0 0 0-16,0 0 55 16,0 0 1-16,-27-12-39 15,15 9-32-15,-8 0-11 16,0 0-4-16,-4 0 9 16,-9-1-10-16,-4 1-20 15,-2-1 8-15,-6-1-1 16,2 1-7-16,5 1 0 0,9 2 0 15,5-1 13 1,12 2-5-16,6 0-9 0,6 0 0 16,-3 0-2-16,3 0-8 15,0 0 9-15,-4 5 1 16,1 6 8-16,-3 3 3 16,-2 3-4-16,2 3-1 15,-7 2 0-15,1 4 5 16,-6-1-1-16,0 3-1 15,2-1 3-15,-1 0-3 16,-2 0-9-16,1 0 1 16,3 0 5-16,3-2-6 15,-5 2 1-15,7-3-1 16,-3-2 1-16,4-2 1 0,3-4-2 16,3-5 0-16,-1-3 1 15,4-2-1-15,0-3 1 16,0 0-1-1,7-3 0-15,11 0 6 0,6 0 7 16,7 0-4-16,2 0-7 16,3-5-1-16,-8 2 1 15,-1-1-1-15,-5 3-1 16,-5 1 0-16,-4 0-7 16,-7 0-14-16,-3 0-7 15,-3 0-7-15,3 0-25 16,0-1-53-16,15-14-93 15,-3 2-162-15,6-2-663 0</inkml:trace>
  <inkml:trace contextRef="#ctx0" brushRef="#br0" timeOffset="213.6321">10578 2574 1542 0,'0'0'697'0,"0"0"-607"15,0 0-17-15,0 0-15 16,0 0 34-16,113-20-28 16,-44 18-64-16,-8 2-119 0,-12-3-602 15</inkml:trace>
  <inkml:trace contextRef="#ctx0" brushRef="#br0" timeOffset="9156.2906">5056 4079 876 0,'0'0'887'16,"0"0"-770"-16,0 0-103 16,0 0 127-16,0 0 90 15,0 0-65-15,0-8-80 16,0 8-31-16,0 0-26 15,-3 0-13-15,0 0 0 16,-3 10-1-16,-4 5 36 16,-4 6 12-16,-5 5-10 15,-4 2-23-15,1 3-12 16,-2 1-3-16,6 1 1 16,3 2-10-16,3-5-5 15,9-3-1-15,3-4 0 16,0-3-1-16,6-4 1 15,8-6 0-15,5-4 0 16,3-6 0-16,4 0 7 0,1-5 4 16,7-10-5-16,-1-8-5 15,1-4-1-15,-3-2-2 16,-5-4 1-16,-2 0-8 16,-5 1 8-16,-2 2 1 15,-7 5 0-15,-4 3 0 16,-6 2 15-16,0 4-2 15,0 3-1-15,-3 2-3 16,-7 3-8-16,-4 3 5 16,-5 5 0-16,-4 0-6 15,-8 5 1-15,-9 12 4 0,1 5 4 16,3 4-8 0,6-1 0-16,8-1 5 0,10-3-5 15,12-2 0 1,0-5 6-16,15-5-6 0,15-4 8 15,16-5-9-15,5 0-10 16,23-25-104-16,-14 2-198 16,-15-1-774-16</inkml:trace>
  <inkml:trace contextRef="#ctx0" brushRef="#br0" timeOffset="17781.4283">2858 7051 590 0,'0'0'699'0,"0"0"-522"0,0 0-58 15,0 0 27 1,0 0 39-16,0 0-18 0,0-7-44 16,0 7-30-16,0 0-7 15,0 0-15-15,0 0-3 16,0 0-11-16,0 0-11 15,0 0-6-15,0 0-9 16,0 0-13-16,0 0-6 16,0 0-6-16,0 0-5 15,0 0 1-15,0 0-1 16,0 0 6-16,0 0-1 16,0 0 5-16,0 0-2 15,0 0 4-15,0 0-3 16,0 0 1-16,0 0-4 15,0 0-6-15,0 0-1 0,0 0 1 16,0 0-1-16,0 0 1 16,0 0 0-16,0 0 0 15,0 0-1-15,0 0 0 16,0 0 0-16,0 0-1 16,0 0-1-16,0 0-5 15,0 0 1-15,0 0 4 16,0 0 1-16,0 0 1 15,0 0-1-15,0 0 2 16,0 0-1-16,0 0 1 16,0 0 0-16,0 0 0 15,0 0 5-15,0 0-6 0,0 0 0 16,0 0 1-16,0 0-1 16,0 0 0-16,0 0 1 15,0 0 0-15,0 0 7 16,0 0-7-16,0 0 10 15,0 0-2-15,0 0-3 16,0 0-6-16,0 0 0 16,0 0 0-16,0 0 0 15,0 0-1-15,0 0 1 16,0 0 0-16,0 0 0 16,0 0 0-16,0 0 0 15,0 0 0-15,0 0 0 16,0 0 0-16,0 0 0 0,0 0-8 15,0 7-1-15,-6 6 9 16,-1 7 11-16,-2-1-5 16,1 2-6-16,-1-2 1 15,-1 1-1-15,4-4 1 16,0 4 0-16,-3-1-1 16,2-1 1-16,-1-1-1 15,-1-2 0-15,-1 1 1 16,4-5-1-16,3-2 0 15,0-2 0-15,0-3 0 16,3 2 0-16,-2-3 0 16,2-2 1-16,0-1-1 15,0 0 0-15,0 0 7 16,0 0-1-16,0 0 2 16,0-4 8-16,8-11-6 15,1-6-9-15,6 1 0 0,-2-6 1 16,2 3-2-16,0-4-1 15,3 2-5-15,-3-3 5 16,4 2-7-16,-1 0 7 16,-3 3 1-16,3 2 0 15,-3-1 0-15,-2 5 0 16,-2 0 0-16,-2 1 0 16,-3 4 8-16,1 0 16 15,-4 3-13-15,0 5-4 16,-3 1 1-16,0 2-7 15,0 1-1-15,0 0-1 0,0 0-1 16,0 0-8-16,0 0-4 16,0 0 8-16,3 0-1 15,0 6 5-15,-3 2 1 16,6-1 1-16,-1 6 1 16,0 0-1-16,1 1 0 15,-1 5 0-15,4 1-1 16,-3 1 0-16,1 1 1 15,-1-2-1-15,0 0 1 16,2 0-1-16,-2 0 0 16,4 0-9-16,2-1-7 15,0 1 1-15,-3 0 2 16,3 0 7-16,-2-4-7 16,-1 0-10-16,0-3 8 15,-4-1 9-15,2-4 5 0,-1-1 1 16,-3-3-5-16,0-1 5 15,-3-2 1-15,0 1-1 16,0-2 1-16,0 1 0 16,0-1 0-16,0 0 1 15,0 0 5-15,-12 1 9 16,-7 1 7-16,-5 1 4 16,-6-1-1-16,0 1 12 15,-7-1-8-15,-2-2-13 16,-1 2-2-16,4 0-13 15,6 0 0-15,5-2-1 16,13 0-15-16,9 0-85 16,3 0-210-16,0-4-763 0</inkml:trace>
  <inkml:trace contextRef="#ctx0" brushRef="#br0" timeOffset="34908.5997">3488 6927 155 0,'0'0'1194'15,"0"0"-935"-15,0 0-115 16,0 0 33-16,0 0 36 15,0 0-54-15,43-68-11 0,-34 62-54 16,0-1-6-16,3 0-17 16,0 3-18-16,0-3-24 15,9 0-17-15,1-1-3 16,2-2-1-16,-3 0-7 16,1 3 0-16,-8 1 8 15,-4 3-9-15,-4 2-1 16,-3 1-5-16,-3 0-2 15,3 15-2-15,-3 12 10 16,0 11 4-16,0 8 4 16,0 3 5-16,0 2-5 15,0-2-8-15,0-1 2 16,0-1-1-16,3-4 6 0,2 1-5 16,-4-3 4-16,2-3 0 15,-3-3 1-15,0-4-1 16,0-5-5-16,-3-3 1 15,-3-10-1-15,3-2-1 16,0-6-1-16,0-2-5 16,0-3 6-16,3 0 16 15,-3-8 0-15,3-7-16 16,0-7-3-16,0-4-4 16,0-2 6-16,0 0 1 15,0 2 1-15,-3 1 1 16,0 2 4-16,-1 6 1 15,-1 2 2-15,1 2 15 16,1 2 0-16,0 4 3 16,-2 0-1-16,2 3-5 0,3-1-4 15,-7 5-8-15,1 0-8 16,-3 0-1-16,-10 6 0 16,-8 11 0-16,-6 9 6 15,-3 4 14-15,-3 4 7 16,0 3-8-16,1-5-4 15,9-2-15-15,4-7 0 16,7-6-67-16,9-15-108 16,9-2-470-16,0 0-1269 0</inkml:trace>
  <inkml:trace contextRef="#ctx0" brushRef="#br0" timeOffset="35591.2902">4056 7635 386 0,'0'0'272'15,"0"0"405"-15,0 0-418 16,0 0-146-16,-86 24 91 16,40-18 46-16,-26 0-81 15,-36 2-70-15,-47 2-17 16,-27 0 1-16,-10-1 20 15,7 2-12-15,28-2-13 0,15 1-29 16,35-1-10 0,32-2-2-16,29-3-19 0,18-3-10 15,10 1-8-15,3-2 0 16,12 0 0-16,3 0-55 16,55-10-54-16,-3-10-191 15,-2 3-531-15</inkml:trace>
  <inkml:trace contextRef="#ctx0" brushRef="#br0" timeOffset="37273.7993">21657 4222 339 0,'0'0'1417'0,"0"0"-1187"15,0 0-164-15,0 0 9 16,0 0 46-16,0 0-14 16,0 0-48-16,-36 83-22 15,24-57-9-15,-1 0-11 16,0 1 5-16,0-3 9 15,4-4-9-15,2-5-16 0,1-3-4 16,2-7-2-16,2-2 2 16,2-3 7-16,0 0 12 15,6 0 41-15,6-10-16 16,8-9-32-16,6-7-14 16,-1-3 1-16,4-2 5 15,-2-1 3-15,-8 4 8 16,-4 6 5-16,-3 2 18 15,-6 8-2-15,-3 1 2 16,0 2-4-16,-2 1 0 16,1 2-3-16,-1 2-8 15,1 1-6-15,1 1-10 16,0 0-9-16,4 0 0 16,2 2 0-16,5 0-9 15,2 4-1-15,3 10 1 0,1 4-1 16,-1 11-1-16,-2 0-2 15,-3 4-11-15,-3 3-12 16,-1-2-11-16,-2-4 16 16,-5-1 13-16,0-6 12 15,-3-5 5-15,0-4 0 16,0-2 0-16,0-5-5 16,-9-3 6-16,-9-2 1 15,-3-2 17-15,-5 0-10 16,-4 0-1-16,1-5-7 15,3-2-32-15,7 0-55 16,15-7-109-16,4 3-281 16,0-2-567-16</inkml:trace>
  <inkml:trace contextRef="#ctx0" brushRef="#br0" timeOffset="37755.8506">22216 4217 1306 0,'0'0'559'16,"0"0"-375"-16,0 0 79 16,0 0-38-16,0 0-77 15,0 0-57-15,0 0-44 16,26-76-12-16,-19 69-23 16,2 0-3-16,-2 4-2 15,-2 2-5-15,-2 1 0 16,1 0-1-16,2 0-1 15,2 8-1-15,-2 9 1 16,3 8 0-16,1 7 6 0,-1 7 0 16,2 5-5-1,-5 2 0-15,4-1 0 0,-4-3-1 16,0-3 0-16,-3-5-12 16,0-4-37-16,-3-6-26 15,0-6-35-15,0-7-87 16,0-6-177-16,5-5-205 15,2-8-80-15,-4-4-4 0</inkml:trace>
  <inkml:trace contextRef="#ctx0" brushRef="#br0" timeOffset="37921.5292">22392 4409 310 0,'0'0'1140'0,"0"0"-842"16,0 0-99-16,0 0 64 0,0 0-66 15,0 0-66-15,0 0 38 16,-98 40-51-16,63-15-82 16,-6 11-36-16,8-9-58 15,6-4-593-15</inkml:trace>
  <inkml:trace contextRef="#ctx0" brushRef="#br0" timeOffset="41365.7085">4359 7144 1877 0,'0'0'509'16,"0"0"-433"-16,0 0 15 15,0 0 78-15,0 0-37 16,0 0-89-16,0 0-25 16,70 5 1-16,-43-5 17 15,3 1-6-15,-6 2-15 16,-2 0-9-16,-4 0-6 0,-3-3-5 16,-2 5-36-16,-5-4-60 15,-2-1-107-15,-6 0-156 16,0 0-451-16,0-1-364 0</inkml:trace>
  <inkml:trace contextRef="#ctx0" brushRef="#br0" timeOffset="41539.4096">4298 7298 32 0,'0'0'1482'16,"0"0"-927"-16,0 0-436 15,0 0 69-15,0 0-26 16,0 0-40-16,88 17-88 16,-21-20-34-16,-13-10-223 0,1-2-691 0</inkml:trace>
  <inkml:trace contextRef="#ctx0" brushRef="#br0" timeOffset="42214.6867">5199 6944 1691 0,'0'0'690'0,"0"0"-589"16,0 0-6-16,0 0 27 15,0 0 8-15,55-78-54 16,-35 64-47-16,2 1-5 16,-4 7-6-16,-3 1 0 15,-3 5 3-15,0 0-20 16,-3 5-1-16,4 11 2 15,-4 8-1-15,3 6-1 16,-2 5 0-16,-2 5 2 0,-2 3-2 16,-3 3 1-16,-3-1-1 15,0-1 0-15,0-4 0 16,0-1 0-16,-3-7-1 16,-6-4 0-16,4-8-8 15,-2-4-9-15,1-8 0 16,3-4 2-16,0-2 5 15,3-2-7-15,-3 0-7 16,0-7 16-16,0-7 8 16,-4-4 0-16,4-3 1 15,-3 3 0-15,0 0 0 16,1 7 7-16,-5 1 2 16,4 0-3-16,0 8-6 15,-3-1 6-15,0 3 0 16,-3 0 3-16,0 2 6 0,-7 11 6 15,-5 4-1-15,-3 2-2 16,-4 2-8-16,1 5 10 16,-1-4-3-16,-2-1-8 15,3-1-9-15,4-6 0 16,1-2-16-16,6-8-42 16,14-4-62-16,5-13-171 15,0-4-710-15</inkml:trace>
  <inkml:trace contextRef="#ctx0" brushRef="#br0" timeOffset="42515.7432">5660 6628 781 0,'0'0'637'16,"0"0"170"-16,0 0-663 16,0 0-31-16,0 0 41 15,0 0-12-15,0 0-73 0,-6 32-45 16,-7-15-9-16,-7 0-15 15,1 9-72-15,4-8-207 16,6-4-717-16</inkml:trace>
  <inkml:trace contextRef="#ctx0" brushRef="#br0" timeOffset="42816.6887">5896 7183 1185 0,'0'0'1121'16,"0"0"-973"-16,0 0-108 16,101-4 15-16,-62-1-18 15,3-4-37-15,10-6-108 16,-10 5-406-16,-12-3-498 0</inkml:trace>
  <inkml:trace contextRef="#ctx0" brushRef="#br0" timeOffset="43723.7242">6676 6878 1448 0,'0'0'566'0,"0"0"-435"0,0 0 80 15,0 0 12-15,0 0-61 16,0 0-66-16,0 0-50 16,51-56-21-16,-24 36-17 15,-2-3 7-15,-1 1-6 16,1 3 1-16,-8 3 7 16,-1 5 4-16,-7 4 3 15,-1 3-12-15,-5 4-12 16,1 7-1-16,2 17 1 15,0 11 19-15,0 10-6 16,3 9-12-16,6 5-1 16,0 1 0-16,4 0 0 15,2-2-1-15,-3-4-24 16,-3-8-11-16,-6-7 8 16,-3-6 1-16,-3-9-24 0,-3-8-3 15,0-8-11-15,0-5 11 16,0-3 14-16,0 0 7 15,0-14-6-15,0-9 12 16,0-2 14-16,0-6 11 16,0-2 2-16,0 6 1 15,0 2 17-15,0 5 34 16,0 6-3-16,-3 3 12 16,0 2 8-16,0 5-48 15,-3 1 16-15,3 1-1 16,-5 2-11-16,-2 0-8 15,-5 5 4-15,-6 9 10 0,-7 9 14 16,-2 1-15-16,0 9-9 16,-4-1 0-16,-2 2 0 15,3-5-15-15,3-1-1 16,5-9-5-16,6-3-24 16,11-10-67-16,14-6-83 15,12-12-304-15,10-8-764 0</inkml:trace>
  <inkml:trace contextRef="#ctx0" brushRef="#br0" timeOffset="44083.6955">7667 7278 2201 0,'0'0'332'15,"0"0"-238"-15,0 0 34 16,0 0-4-16,0 0-69 16,110 17-32-16,-74-14-16 0,3 0-7 15,-8-2-7 1,-1 1-37-16,-11-2-53 0,-5 0-137 16,-8-9-463-16,-6-2-502 0</inkml:trace>
  <inkml:trace contextRef="#ctx0" brushRef="#br0" timeOffset="44279.774">7570 7150 1542 0,'0'0'1018'16,"0"0"-889"-16,0 0-92 15,0 0 31-15,94 0-68 16,-24-6-17-16,-9-8-466 16,-7 0-1176-16</inkml:trace>
  <inkml:trace contextRef="#ctx0" brushRef="#br0" timeOffset="47255.6136">8543 6956 183 0,'0'0'0'16</inkml:trace>
  <inkml:trace contextRef="#ctx0" brushRef="#br0" timeOffset="48063.7206">8474 6835 1745 0,'0'0'508'16,"0"0"-380"-16,0 0 26 16,0 0 29-16,0 0-83 15,0 0-28-15,0 0-18 16,39-52-14-16,-26 41-1 15,-2-1-24-15,2 4-3 16,-1-1-5-16,-3 6-7 16,6 1 0-16,-3 2-1 0,4 0-6 15,1 1 4 1,2 13-4-16,3 6-7 0,-2 10 13 16,-1 5-17-16,-5 6 9 15,-4 8 9-15,-1 4 0 16,-3 0 2-16,-3 1-2 15,-3-3 0-15,3-5-14 16,-3-2-23-16,0-8 31 16,0-6 4-16,0-7-7 15,-3-8-7-15,3-7 4 16,-3-4-10-16,3-4 13 16,0 0 8-16,0-12 1 15,0-9-24-15,0-7 8 16,0-4 4-16,-3-4 6 15,-3 4 5-15,-3 2 1 0,-1 6 0 16,-1 7 12-16,2 5 6 16,-1 1 21-16,4 5 2 15,0 3-5-15,6 1-7 16,-3 1-16-16,3 1-2 16,-4 0-6-16,-1 1-5 15,-4 12 0-15,-6 7 12 16,-9 4-3-16,-1 4 4 15,-8 1-5-15,0 3 4 16,-1-3-5-16,1-5-5 16,6-1-2-16,8-9-1 15,10 0-70-15,9-10-112 16,9-2-440-16,7-2-734 0</inkml:trace>
  <inkml:trace contextRef="#ctx0" brushRef="#br0" timeOffset="48430.9013">9102 7247 2054 0,'0'0'488'16,"0"0"-389"-16,0 0 28 16,0 0-21-16,0 0-27 15,-101-12-32-15,74 16-17 16,6 11-11-16,0 2 3 15,9 3-7-15,2 0-7 16,10 0-8-16,0-4-2 16,10-2-7-16,14-1-25 15,33-7-56-15,-8-3-147 16,3-3-626-16</inkml:trace>
  <inkml:trace contextRef="#ctx0" brushRef="#br0" timeOffset="49249.511">9627 6657 1000 0,'0'0'604'15,"0"0"-438"-15,0 0 108 16,0 0-25-16,0 0-114 15,0 0-61-15,0 0-26 16,-65 37 89-16,29-4-12 16,0 6-16-16,0 8-19 15,2-1-26-15,4 4-25 16,11 2-17-16,8-4-11 16,8-3-11-16,3 0-1 15,17-8-31-15,8-3-42 0,8-6-37 16,19 0-88-1,-7-8-183-15,-5-8-640 0</inkml:trace>
  <inkml:trace contextRef="#ctx0" brushRef="#br0" timeOffset="51201.4164">9760 6759 803 0,'0'0'1039'0,"0"0"-747"16,0 0-42-16,0 0-24 16,0 0-40-16,0 0-77 15,0 0-43-15,-3-2-33 16,3 8-27-16,0 13 9 16,0 8 43-16,0 3-18 15,0 10-20-15,0-2-11 16,0 2-9-16,0-2 0 15,-3-2 0-15,0 0 0 16,-7-4-1-16,2-2-10 0,-1-3-17 16,-1-4-16-1,1-4-17-15,6-5-20 0,3-8-134 16,3 0-266-16,10-6-266 16,7 0-520-16</inkml:trace>
  <inkml:trace contextRef="#ctx0" brushRef="#br0" timeOffset="51430.1815">9978 7054 1467 0,'0'0'719'0,"0"0"-576"15,0 0 84-15,0 0-31 16,122-1-105-16,-68-1-69 16,7 1-22-1,20 1-122-15,-13 0-256 0,-14 0-646 0</inkml:trace>
  <inkml:trace contextRef="#ctx0" brushRef="#br0" timeOffset="52125.6694">11364 6883 434 0,'0'0'626'15,"0"0"-312"-15,0 0 3 16,0 0 11-16,0 0-52 15,0 0-68-15,0 0-58 16,-82-11-54-16,61 11-38 16,-6 0-9-16,1 7-3 15,3 3-13-15,0 5-10 16,7 3-5-16,7 2-12 16,2 3-6-16,7 0-1 15,0-1-41-15,22-2-46 16,8-3-42-16,28-1-84 15,-6-5-307-15,-7-2-163 0</inkml:trace>
  <inkml:trace contextRef="#ctx0" brushRef="#br0" timeOffset="52522.5609">11591 6899 1431 0,'0'0'514'0,"0"0"-417"16,0 0 31-16,0 0-34 15,0 0-14-15,0 0 8 16,-81 36-11-16,62-13-24 0,5 0-24 16,4-2-7-16,7-2-15 15,3-2-6-15,3-2-1 16,13-7 2-16,8-5 25 15,9-3-5-15,-2 0-10 16,5-13-12-16,-3-4-18 16,-4-4-6-16,-6-1 6 15,-8-1 4-15,-9 2 14 16,-6 2 20-16,0 4-2 16,-9 4 0-16,-16 2-3 15,-2 5 4-15,-6 4-7 16,2 0-12-16,4 0-9 0,3 6-67 15,9 3-86-15,15 2-204 16,0-2-355-16,15-5-430 0</inkml:trace>
  <inkml:trace contextRef="#ctx0" brushRef="#br0" timeOffset="52831.8444">11992 6820 1724 0,'0'0'354'0,"0"0"-221"16,0 0 37-16,0 0-24 16,-82 18-67-16,68 0-41 0,10 2-18 15,4 3-19-15,0 2-1 16,4-1-8-16,13 0 8 15,1-5-12-15,-2 0 10 16,-2-5 2-16,-7-4 0 16,-7-3-2-16,0-4-10 15,-13 1 12-15,-7-2 15 16,-8-1-15-16,-5 2-72 16,6 0-161-16,11-3-574 0</inkml:trace>
  <inkml:trace contextRef="#ctx0" brushRef="#br0" timeOffset="53356.4284">12250 6776 1938 0,'0'0'334'0,"0"0"-208"15,0 0 34-15,0 0-46 16,0 0-65-16,0 0-40 16,0 0-9-16,-19 31 14 15,9-5-2-15,3 6 4 16,-6 0-7-16,4-1-8 16,3-2 1-16,3-5-2 15,-2-6-1-15,5-6 0 0,5-3 1 16,10-5 3-16,7-4 15 15,8-3-18-15,6-11-5 16,3-8-15-16,-2-5-3 16,0-3 1-16,-4-5-2 15,-11-5 16-15,-2-4 8 16,-11-3 18-16,-6 2 9 16,-3 4 2-16,0 5 2 15,-12 11 33-15,-3 5-7 16,-6 6-20-16,2 5-10 15,-1 5-4-15,1 4-5 16,-2 0-18-16,6 17 6 16,-1 6 6-16,2 5-11 0,8 3 10 15,6 0-2-15,0-1-9 16,9-5 0-16,12-2-8 16,0-6-52-16,3-7-46 15,9-3-67-15,-5-6-305 16,-4-1-374-16</inkml:trace>
  <inkml:trace contextRef="#ctx0" brushRef="#br0" timeOffset="53596.4423">12653 6443 1835 0,'0'0'397'16,"0"0"-171"-16,0 0-53 15,0 0-87-15,0 0 4 16,42 78 40-16,-14-18-60 16,2 23-18-16,-5 16-7 15,-8-6-10-15,-10-16-13 16,-7-25-22-16,-16-10-10 16,-8 5-5-16,-30 23-57 15,5-6-97-15,0-16-480 0</inkml:trace>
  <inkml:trace contextRef="#ctx0" brushRef="#br0" timeOffset="54543.1767">8665 6211 971 0,'0'0'367'0,"0"0"-154"16,0 0 11-16,0 0 12 16,0 0-51-16,0 0-53 15,0 0-40-15,0-2-30 16,0 11 30-16,0 6-8 0,-6 2-35 16,0 6-18-16,-3 1-17 15,-1 5-13-15,2-1 0 16,-1-1-1-16,3-1-40 15,-1-3-17-15,1-1-13 16,3-7-64-16,3-3-76 16,0-5-101-16,0-4-263 15,3-3-335-15</inkml:trace>
  <inkml:trace contextRef="#ctx0" brushRef="#br0" timeOffset="55143.015">8656 6110 829 0,'0'0'745'0,"0"0"-635"15,0 0-53-15,0 0 75 16,0 0 12-16,0 0-48 16,0 0-47-16,-91 75-28 15,79-63-13-15,2-4-6 16,2-2 4-16,5-1-6 15,3-4 0-15,0-1-21 0,0 0 15 16,15-7-2 0,0-8-21-16,4-4 14 0,1-2 15 15,-1-1 0 1,-2 2 14-16,-1 6 34 0,-7 3 28 16,-6 5 22-16,0 3-6 15,1 3-36-15,1 0-29 16,1 14 1-16,3 4 10 15,7 6-38-15,14 7-23 16,0-5-319-16,-6-9-1052 0</inkml:trace>
  <inkml:trace contextRef="#ctx0" brushRef="#br0" timeOffset="55759.9279">8659 5554 1313 0,'0'0'380'15,"0"0"-138"-15,0 0 26 16,0 0-48-16,0 0-71 15,0 0-70-15,0 0-40 16,-70 24 7-16,49-3-15 16,6 4-9-16,2 1-8 15,8-1-8-15,2 0-6 16,3-2-11-16,0-3 11 16,8-4-6-16,8-5 6 15,6-6 12-15,4-5 2 16,1 0-14-16,4-5-9 0,-4-12-28 15,1-4 5-15,-7-5 17 16,-3-3 8-16,-3-2 7 16,-6-2 0-16,-6 4 24 15,-3 3 14-15,0 8 9 16,0 6 1-16,-9 5-14 16,-6 6-10-16,-3 1-12 15,2 0-5-15,-1 1-7 16,1 9-9-16,10 3-70 15,6 8-110-15,0-2-326 0,9-5-489 16</inkml:trace>
  <inkml:trace contextRef="#ctx0" brushRef="#br0" timeOffset="55925.1174">8907 5732 2100 0,'0'0'242'16,"0"0"-242"-16,0 0-136 15,0 0-362-15,0 0-496 0</inkml:trace>
  <inkml:trace contextRef="#ctx0" brushRef="#br0" timeOffset="56301.0227">9102 5561 1770 0,'0'0'536'0,"0"0"-477"15,0 0-13-15,0 0 40 16,0 0-21-16,-82 85-21 15,82-61-30-15,0-2-14 16,3-4-2-16,18-2-37 16,0-6 11-16,2-4-14 0,9-6-16 15,-2 0-49 1,-2-10 7-16,-1-6 4 16,-7-3 62-16,-4-5 34 0,-4-3 64 15,-5 1 54-15,-4-3-22 16,-3 8-8-16,0 1 26 15,0 11-20-15,-6 3-54 16,-7 5-40-16,4 1-19 16,-3 0-94-16,3 16-165 15,0 2-453-15,6-5-622 0</inkml:trace>
  <inkml:trace contextRef="#ctx0" brushRef="#br0" timeOffset="56645.0443">9417 5540 1144 0,'0'0'856'0,"0"0"-744"15,0 0 55-15,0 0 12 16,0 0-57-16,-88 90-62 15,85-66-36-15,3-3-24 16,3-1-2-16,12-6-17 16,5-3-1-16,6-9 4 15,1-2 16-15,1-2-17 0,-1-13 8 16,-6-5-1-16,-3-4 0 16,-3-5 10-16,-8 0 14 15,-4 0 7-15,-3 3-3 16,0 6 13-16,-3 7-14 15,-7 5-17-15,-5 8-81 16,3 0-164-16,3 9-473 0</inkml:trace>
  <inkml:trace contextRef="#ctx0" brushRef="#br0" timeOffset="56982.6087">9711 5491 833 0,'0'0'1381'0,"0"0"-1113"15,0 0-100-15,0 0-88 16,0 0-36-16,0 0-30 16,82-10-7-16,-67 10-7 15,-2 0-6-15,-5 8 5 16,-5 3-22-16,-3 5 0 15,0 2 23-15,-8 2 5 16,-11 3 13-16,-2 0-6 16,-3 0-2-16,-2-2-1 15,6-2 0-15,5-5-2 16,6-5-6-16,4-2-1 16,5-3 0-16,5-4-37 0,13 0-14 15,22 0-113-15,-9 0-318 16,-2-2-331-16</inkml:trace>
  <inkml:trace contextRef="#ctx0" brushRef="#br0" timeOffset="57456.6249">10014 5418 1478 0,'0'0'318'0,"0"0"-78"15,0 0-16-15,0 0-82 0,0 0-81 16,0 0 9-16,0 0 20 16,9 54-42-16,-15-28 1 15,-5 0-26-15,-2 0-16 16,4-2-5-16,0-3 4 16,-1-6-6-16,6-2 0 15,4-4 0-15,0-1-10 16,3-2 8-16,8-3 2 15,4-2 0-15,5-1 0 16,3 0-18-16,0-9 2 16,2-3-11-16,-6-4 5 15,2 0 13-15,-6-2 9 16,-6 3 13-16,0 1 34 0,-6 5 28 16,-3 3-6-1,0 5-17-15,0 1-30 0,0 0-11 16,0 0-11-16,0 0 0 15,0 11 0-15,0 5 29 16,0 8 5-16,-12 1-8 16,3 3-9-16,-3-2-16 15,2-4 4-15,1 1-5 16,4-6-51-16,5-1-136 16,0-6-398-16,0-7-500 0</inkml:trace>
  <inkml:trace contextRef="#ctx0" brushRef="#br0" timeOffset="57885.0811">10406 5485 1923 0,'0'0'375'0,"0"0"-229"15,0 0 42-15,0 0-39 16,0 0-72-16,0 0-31 16,0 0-18-16,36 0-10 15,-14 0-4-15,-5 4-13 16,2 2-1-16,-10-1-1 16,-3 2-9-16,-5 1-10 15,-1 1-10-15,0 1 13 0,-4 1 17 16,-8-1 6-16,0 2-6 15,-1-2 15-15,2-2 2 16,5-2-8-16,2 3-9 16,1 0 6-16,3 2-6 15,0 0 0-15,0 4 0 16,0-1 1-16,3 1 8 16,1-1-5-16,-4 0-4 15,0-2-7-15,-10-1 7 16,-14-2 0-16,0-4 0 15,-9 4-73-15,2-4-169 16,10-4-606-16</inkml:trace>
  <inkml:trace contextRef="#ctx0" brushRef="#br0" timeOffset="58567.109">10694 5581 1485 0,'0'0'614'16,"0"0"-520"-16,0 0 81 15,0 0-39-15,0 0-91 16,0 0-15-16,0 0 28 16,0 39 0-16,0-25-18 15,0 2-20-15,0 0-7 0,0-5-7 16,0 1-5-16,0-4-1 16,-3-2 0-16,0-3 2 15,3 1 8-15,0-4-4 16,0 0 7-16,3 0-5 15,12-7-8-15,0-5-16 16,7-6 15-16,-2 0 0 16,2 1 0-16,-1-1 1 15,-9 5 0-15,1 4 0 16,-7 2 9-16,2 4 0 16,1 1-8-16,-2 1 0 15,2 1 6-15,-3 0 5 0,1 0 12 16,1 6 9-16,-2 6-3 15,-3 2 3-15,0 1-12 16,-3 2-12-16,0 0 0 16,0-4-9-16,0 1-16 15,-3-2-50-15,3-1-117 16,0-2-314-16,0-8-386 0</inkml:trace>
  <inkml:trace contextRef="#ctx0" brushRef="#br0" timeOffset="59174.8868">11124 5561 705 0,'0'0'952'0,"0"0"-842"15,0 0 24-15,0 0 88 16,0 0-48-16,0 0-59 15,0 0-48-15,-20 89-15 16,16-71-16-16,1-4-14 16,0-1-11-16,0-5-10 15,0-5-1-15,0 1 1 16,3-2 0-16,0-2 5 16,0 0 6-16,0-3-12 15,12-9-22-15,5-4-7 16,6-4 23-16,-1-1 6 15,4-2 0-15,-6 4 1 0,-1 2 12 16,-9 7 26-16,-4 4 4 16,-3 5-17-16,-3 1-14 15,0 0-12-15,0 1 0 16,0 11 25-16,0 2 25 16,0 5-21-16,0 2-6 15,0 1-7-15,-3-4-10 16,-3-3-6-16,0 1-8 15,2-6-1-15,1-2 2 16,0-6 7-16,3-2 1 16,0 0 10-16,0 0-1 15,0-2-2-15,16-12-7 16,-1 0-1-16,9-5 15 16,1 0-6-16,2 1-8 15,-9 3 1-15,0 5 27 0,-12 8 1 16,-3 2 5-16,-3 0-16 15,0 11-4-15,0 9 45 16,-6 6-21-16,-3 1-17 16,-6 5-22-16,3 13-9 15,3-9-108-15,2-6-355 0</inkml:trace>
  <inkml:trace contextRef="#ctx0" brushRef="#br0" timeOffset="62564.5666">12234 7170 856 0,'0'0'1040'0,"0"0"-854"16,0 0-80-16,0 0 82 16,0 0 11-16,0 0-54 15,-3 0-50-15,16 0-36 16,6 0-24-16,10 0-26 15,4 0-3-15,1 0-6 16,-1 0-1-16,-6 0-15 16,-5 2-38-16,-10 1-80 0,-3 1-128 15,-9 2-307-15,0-2-180 16,-9 0-223-16</inkml:trace>
  <inkml:trace contextRef="#ctx0" brushRef="#br0" timeOffset="62744.3769">12259 7272 1275 0,'0'0'663'0,"0"0"-543"15,0 0 65-15,0 0-45 16,88 0-140-16,-61 0-68 15,-6 0-923-15</inkml:trace>
  <inkml:trace contextRef="#ctx0" brushRef="#br0" timeOffset="68338.5667">13499 7126 1279 0,'0'0'727'0,"0"0"-627"16,0 0 13-16,0 0 41 15,0 0 2-15,0 0-29 16,73 1-59-16,-41 2-18 16,6-3-21-16,4 3-18 15,1-3-10-15,-7 0-1 16,0 0-34-16,-8 0-108 16,-15-3-162-16,-2-3-536 15,-11-5-396-15</inkml:trace>
  <inkml:trace contextRef="#ctx0" brushRef="#br0" timeOffset="68524.4581">13554 7001 1542 0,'0'0'528'16,"0"0"-403"-16,0 0-9 15,0 0-27-15,0 0-89 16,115-4-6-16,-63 4-379 16,-10 2-673-16</inkml:trace>
  <inkml:trace contextRef="#ctx0" brushRef="#br0" timeOffset="69096.5171">15401 6690 1420 0,'0'0'800'16,"0"0"-674"-16,0 0-61 15,0 0 27-15,0 0 57 16,0 0 21-16,-64 110-58 16,40-58-57-16,3 7-32 15,2 4-10-15,8-1-12 16,8 1-1-16,3-3-48 16,29-7-87-16,39 0-133 15,-2-12-479-15,-4-16-879 0</inkml:trace>
  <inkml:trace contextRef="#ctx0" brushRef="#br0" timeOffset="69660.4197">17827 6714 1719 0,'0'0'693'16,"0"0"-583"-16,0 0-9 15,0 0 6-15,0 0 10 16,0 0-20-16,95 74-34 16,-46-35-29-16,1 7-21 15,-1 5-4-15,-9 2-9 16,-11-6-5-16,-14 0-43 15,-15-9-22-15,0-7-23 16,-23-6-66-16,-21-4-167 16,8-8-461-16,1-4-704 0</inkml:trace>
  <inkml:trace contextRef="#ctx0" brushRef="#br0" timeOffset="70543.4859">18680 6868 1610 0,'0'0'352'16,"0"0"-164"-16,0 0 7 16,0 0-16-16,0 0 0 15,0 0-63-15,0 0-41 16,53 79-33-16,-36-55-17 15,-2 0-10-15,-2 2-6 16,0-3-8-16,-10-3-1 0,0-6 0 16,-3-3 0-16,0-7-1 15,0 0 0-15,0-4-9 16,0 0 9-16,0 0 1 16,0-4 6-16,0-11 18 15,0-5-18-15,8-7 9 16,6-3-4-16,4-4-5 15,0-2 2-15,0 4 10 16,-3 5 8-16,-4 4 1 16,-2 9-6-16,-4 4 9 15,-4 6-5-15,3 3-5 16,-4 1-14-16,3 0-6 16,0 0-11-16,7 13 11 15,0 7 0-15,6 9 7 0,3 3-7 16,-2 2 0-16,2-1 0 15,-3-4-18-15,-4-5-59 16,-1-4-47-16,-1-4-16 16,-7-9-145-16,0-3-451 15,-3-4-291-15</inkml:trace>
  <inkml:trace contextRef="#ctx0" brushRef="#br0" timeOffset="71197.5084">19207 6893 1896 0,'0'0'480'16,"0"0"-370"-16,0 0 13 0,0 0-32 15,0 0-28-15,0 0 11 16,0 0-23-16,0 85-21 15,7-56-9-15,1-2-12 16,-1-4-8-16,0-6 6 16,0-3-7-16,-4-9-1 15,-3-1-10-15,0-4-4 16,0 0-4-16,0 0 2 16,3-8-11-16,0-9-17 15,3-2 30-15,4-6 14 0,0 0 0 16,3 0 1-16,-2 3 7 15,-2 4 21-15,-3 5 8 16,-1 6-2-16,-4 6-5 16,2-1-11-16,-2 2-18 15,2 0 0-15,4 0-12 16,-1 6 12-16,0 6 7 16,4 0-6-16,-4 1-1 15,0 4 0-15,-3-2 0 16,2-1 0-16,-2 0 0 15,-3-5-1-15,0-2 1 16,0-3-1-16,0-2 1 16,0-2 1-16,3 0 10 15,4 0 2-15,2-6 2 16,4-8-13-16,7-5-1 0,-1-4 0 16,4-7 1-16,-1 3 10 15,-1-1-5-15,-5 3 17 16,-3 9 18-16,-7 7-26 15,-1 8-16-15,-4 1-4 16,3 10 1-16,-1 13 3 16,0 8 9-16,1 5-3 15,2 4-5-15,0-1-1 16,18 14-30-16,-3-9-120 16,2-12-698-16</inkml:trace>
  <inkml:trace contextRef="#ctx0" brushRef="#br0" timeOffset="75139.4302">1311 7215 1262 0,'0'0'661'0,"0"0"-476"16,0 0 23-16,0 0 25 0,0 0-36 15,0 0-81-15,0-6-34 16,0 6-14-16,0-3-15 16,0 3-11-16,0-3 2 15,0 2-16-15,0 1-5 16,0-3-11-16,-7 3-12 16,-2 0-7-16,-5 0 5 15,-4 0-10-15,1 0 6 16,0 0 5-16,-1 9-10 15,3 1 10-15,-1 8-5 16,5-2 5-16,4-1 1 16,1-1-2-16,3-3-11 0,3-1-23 15,0-3-11-15,0-1 19 16,0-3 13-16,6 0 5 16,1-2-4-16,4-1-2 15,2 0 5-15,5-4-1 16,0-8-7-16,6-2-1 15,-3 0 8-15,0-1 12 16,-6 1 0-16,-2 1 1 16,-4 3 8-16,-3 2 14 15,-6 3 11-15,0 1-2 16,0 4-24-16,0 0-8 16,0 0-1-16,-3 9-16 15,-3 9 17-15,-3 4-1 0,3 3 1 16,2-2-13-16,4-4-70 15,13 1-139-15,9-8-340 16,-2-6-511-16</inkml:trace>
  <inkml:trace contextRef="#ctx0" brushRef="#br0" timeOffset="75401.9234">1472 7068 1528 0,'0'0'700'0,"0"0"-636"16,0 0 74-1,0 0 73-15,0 91-53 0,3-51-63 16,6 4-59-16,0-2-25 15,0 2-11-15,-6-5-65 16,-9 7-160-16,-16-9-305 16,-7-9-419-16</inkml:trace>
  <inkml:trace contextRef="#ctx0" brushRef="#br0" timeOffset="75740.9064">950 7109 857 0,'0'0'1277'0,"0"0"-1071"15,0 0-157-15,0 0 166 16,0 0 31-16,-99 106-104 16,65-63-67-16,6 5-35 0,10-2-40 15,18-1-10-15,28 11-117 16,14-9-230-16,7-12-980 0</inkml:trace>
  <inkml:trace contextRef="#ctx0" brushRef="#br0" timeOffset="76865.4712">1031 9666 1508 0,'0'0'598'0,"0"0"-527"15,0 0 48-15,0 0 99 16,0 0-90-16,0 0-65 16,0 0 6-16,13 49-29 15,-10-25-19-15,-3 6 0 16,0 4-3-16,0-2 2 16,-3 4-6-16,-3-6-7 15,-3 3-6-15,3-6 6 16,2-2-7-16,2-8 0 15,2-1-14-15,0-7-20 16,0-4-15-16,0-5-33 16,0 0 28-16,5 0 54 0,8-10 30 15,5-7-20-15,6-6-4 16,-2-6-5-16,2 3 7 16,-3-5-2-16,1 9 1 15,-5 2 23-15,-4 7-3 16,-1 5-9-16,-6 2-6 15,0 6 7-15,0 0-5 16,0 0-13-16,3 4-1 16,3 9 1-16,-2 3-1 15,1 1 1-15,-4 2-1 16,-4 1-7-16,-3-3-7 16,-3 0 8-16,-16-5 0 0,-11 4 5 15,-6-5-36-15,-13 5-111 16,10-6-122-16,8-6-483 0</inkml:trace>
  <inkml:trace contextRef="#ctx0" brushRef="#br0" timeOffset="77174.016">1390 9617 1347 0,'0'0'578'0,"0"0"-299"16,0 0-27-16,9 93-69 15,3-54-70-15,0 1-55 16,3 5-40-16,-6-1-18 16,-3-1-22-16,-6 17-101 15,-17-11-144-15,-8-10-397 0</inkml:trace>
  <inkml:trace contextRef="#ctx0" brushRef="#br0" timeOffset="77506.1122">732 9637 1101 0,'0'0'1246'16,"0"0"-1103"-16,0 0 31 0,-46 112-7 15,18-62-15-15,-2 5-53 16,9-2-99-16,21 19-11 15,18-15-232-15,22-18-818 0</inkml:trace>
  <inkml:trace contextRef="#ctx0" brushRef="#br0" timeOffset="82445.4759">3279 9650 810 0,'0'0'903'0,"0"0"-728"15,0 0-55-15,0 0 99 16,0 0-28-16,0 0-81 16,0 0-50-16,-6 0-20 15,0 0 11-15,-3 0-2 16,-12 0 0-16,-10 0-10 15,-11 0-14-15,-7 3 19 16,-3-3-10-16,-1 0-9 16,4 0-1-16,9 0-1 0,10 0-4 15,11 0-2-15,10 0-4 16,4 0 8-16,5 0-9 16,0 0-6-16,0 0-6 15,0 0-1-15,0 0 0 16,0 0 0-16,0 0 0 15,0 7-5-15,0-4 2 16,-6 4 4-16,2 3 7 16,-2 0-5-16,0 3 5 15,0 2 5-15,-3 3-1 16,-6 2-5-16,3 3-5 16,-7 6 8-16,-2 1-8 15,-2 3 0-15,-2 1-1 16,3-2 1-16,-2 2 0 0,3-5 0 15,0 0 0-15,6-5-1 16,2-4 0-16,7-8 0 16,1-4-9-16,5-2 0 15,0-3-2-15,0-3 10 16,9 0 1-16,9 0 11 16,6 0 18-16,9 0-8 15,7-6-9-15,2-1-5 16,1 3-5-16,2-2-1 15,-6 3 0-15,-3 2-1 16,-8 1 0-16,-3 0-6 16,-7 0-23-16,-9 0-44 15,0 0-33-15,-4 0-47 0,2 0-103 16,-3 0-415 0,1 0-261-16</inkml:trace>
  <inkml:trace contextRef="#ctx0" brushRef="#br0" timeOffset="82708.7395">2822 9934 1220 0,'0'0'634'0,"0"0"-474"0,0 0 45 16,0 0 31-16,0 0-90 15,0 0-75-15,102-16-56 16,-71 16-15-16,14 0-104 16,-8 2-459-16,-7 2-717 0</inkml:trace>
  <inkml:trace contextRef="#ctx0" brushRef="#br0" timeOffset="83042.0337">3780 9303 814 0,'0'0'1423'0,"0"0"-1144"16,0 0-138-16,0 0 13 15,0 0-41-15,0 0-71 0,0 0-27 16,-46 50-15-16,18 3-74 16,5-4-275-16,-2-9-853 0</inkml:trace>
  <inkml:trace contextRef="#ctx0" brushRef="#br0" timeOffset="91214.8814">4119 9878 651 0,'0'0'1053'0,"0"0"-772"16,0 0-180-16,0 0 60 16,0 0 48-16,0 0-60 15,-6 0-48-15,6 0-34 0,0 0 0 16,0 0-3-16,0 0-23 15,1 0-19-15,7 0-20 16,4 0-2-16,10 0 22 16,8 0-8-16,12 0-14 15,7 0-25-15,-1 0-37 16,-2 0-68-16,-1-3-75 16,-5-1-125-16,-13 1-237 15,-12 3-51-15</inkml:trace>
  <inkml:trace contextRef="#ctx0" brushRef="#br0" timeOffset="91431.9792">4083 10057 1827 0,'0'0'388'0,"0"0"-288"15,130-10-95-15,-69 6-5 16,0 1-520-16</inkml:trace>
  <inkml:trace contextRef="#ctx0" brushRef="#br0" timeOffset="93819.6595">5368 9188 217 0,'0'0'1539'15,"0"0"-1258"-15,0 0-147 16,0 0 53-16,0 0 16 16,0 0-66-16,0 0-64 15,-3-5-30-15,3 12-23 0,6 10 17 16,4 10 47 0,2 6-21-16,3 3-32 0,-6 8-16 15,-3-2-8-15,-3 5-5 16,-3-5 4-16,0-2 0 15,-3-3 0-15,-3-5-6 16,0-6 1-16,-1 1 0 16,2-4 0-16,2-6-1 15,3-4 0-15,0-3-6 16,0-6-2-16,0-3-2 16,0-1 4-16,0 0 0 15,0 0 6-15,8-9 11 16,5-10-10-16,5-1-1 0,3-9 1 15,1 2 0-15,-1 1 1 16,-3-1 4-16,1 4-5 16,-2 0-1-16,-1 6 0 15,1 3-2-15,-4 4 1 16,-1 2-13-16,-6 7 14 16,4 1 0-16,-5 0-1 15,-1 3 0-15,1 14-5 16,-2 6 6-16,0 4 1 15,-3 1 5-15,3 2-5 16,-3-2 1-16,0-2-1 16,0-3 1-16,4-4-2 15,-4-5-18-15,6 0-65 16,0-2-98-16,-3-2-315 0,5-4-392 0</inkml:trace>
  <inkml:trace contextRef="#ctx0" brushRef="#br0" timeOffset="94157.1171">6121 9438 1079 0,'0'0'888'16,"0"0"-724"-16,0 0 37 16,0 0-6-16,0 0-29 15,0 0-76-15,0 0-42 16,-104-39-24-16,71 58-2 16,0 5 20-16,2 6-18 15,7 0-6-15,9 0 0 16,6-2-17-16,9-4-1 15,3-4-5-15,18-3-1 16,13-1-48-16,23-7-149 16,-5-5-538-16,-6-1-950 0</inkml:trace>
  <inkml:trace contextRef="#ctx0" brushRef="#br0" timeOffset="94481.8531">6433 9848 1527 0,'0'0'299'16,"0"0"-96"-16,0 0 73 15,-124 17-20-15,48-14-84 0,-33-3-72 16,-37 0-41 0,-12 0-26-16,-2 0 0 0,20-7-18 15,43 1-14-15,28 3-1 16,25 2-34-16,18 1-33 16,7 0-48-16,8 1-122 15,11 21-341-15,6-4 53 16,11 1-124-16</inkml:trace>
  <inkml:trace contextRef="#ctx0" brushRef="#br0" timeOffset="95149.8384">5617 10202 1802 0,'0'0'600'0,"0"0"-524"16,0 0-5-16,0 0 36 15,0 0-32-15,0 0-41 16,79-60-18-16,-49 50 11 15,-5 4 3-15,2 2 8 16,-9 4-10-16,1 0-6 0,-5 0-7 16,-4 4-7-1,2 9-8-15,0 4 8 0,0 5-2 16,-3 8-6-16,3 4 1 16,0 8 0-16,-3 2 1 15,4 6-2-15,-4-2 2 16,-3-1-2-16,-3-2 0 15,-3-5-2-15,0-6 2 16,0-8-6-16,0-3-35 16,-6-6 31-16,0-7-95 15,0-7 46-15,-1-3 9 16,1 0 42-16,3 0 3 16,0-13 5-16,1-4 16 15,2-3-10-15,0-2-4 16,0-2 10-16,0 1-2 0,0 6 4 15,0 5-1-15,0-3 2 16,-9 6-3-16,-4 2-5 16,-2 1 7-16,-3 3 4 15,-4 3 7-15,2 0 10 16,-5 9-3-16,1 4 3 16,-4 7-20-16,4 6 0 15,0-2-15-15,0 2 0 16,-1 1 1-16,1-4-1 15,1-3-14-15,-2 0-47 16,3-5-90-16,1-5-366 16,12-6-810-16</inkml:trace>
  <inkml:trace contextRef="#ctx0" brushRef="#br0" timeOffset="95464.4279">6375 10060 2225 0,'0'0'567'16,"0"0"-507"-16,0 0-24 15,0 0 58-15,0 0-34 16,0 0-32-16,0 0-28 16,-102 82-25-16,68-51-147 15,4-6-823-15</inkml:trace>
  <inkml:trace contextRef="#ctx0" brushRef="#br0" timeOffset="96597.6014">8540 9686 795 0,'0'0'1055'0,"0"0"-847"15,0 0-164-15,0 0 17 16,0 0 4-16,0 0-25 16,-88 14-25-16,71-11-4 15,4 1-9-15,4-3-1 16,9-1 14-16,0 0 31 15,0 0 41-15,9-1-53 16,4-6-25-16,4-3-8 16,-1 3-1-16,-4 4 9 15,-2 1-6-15,-5 0 3 16,-5 2 6-16,0 0 9 16,0 0-4-16,0 7 31 0,0 3 1 15,0 0-16-15,-5-1-20 16,-2-2-4-16,1 0-9 15,3-4 7-15,3 0-7 16,-3-3 9-16,3 0-9 16,0 0 0-16,0-3-8 15,3-7-33-15,6-1-4 16,3-2 34-16,-3 1 11 16,-3 5 1-16,1 1 0 15,-4 5 8-15,-3 1 3 16,3 0-10-16,3 1 14 15,2 15 33-15,5 1-2 0,-1 5-3 16,0-1 3-16,-3 2 2 16,-3 0-12-16,-6-7-17 15,0-3-20-15,-8-2-12 16,-17-5 11-16,-8-2-11 16,-10-4-85-16,-8 0-155 15,11-7-379-15,13-5-679 0</inkml:trace>
  <inkml:trace contextRef="#ctx0" brushRef="#br0" timeOffset="96773.8354">8540 9513 1846 0,'0'0'879'16,"0"0"-773"-16,0 0-74 15,0 0-32-15,0 0-18 16,0 0-199-16,0 0-1004 0</inkml:trace>
  <inkml:trace contextRef="#ctx0" brushRef="#br0" timeOffset="97604.8204">9818 9271 1403 0,'0'0'693'15,"0"0"-584"-15,0 0 58 16,0 0 29-16,-3-77-34 16,12 60-68-16,2 2-49 15,5 1-2-15,-1 3-2 16,0 2-4-16,-3 6 2 15,1 3-9-15,1 0-15 16,2 2-8-16,5 15 1 0,6 10 2 16,-1 7-4-16,6 11-6 15,-2 5 1-15,-2 3-2 16,-4 4-4-16,-6-6-3 16,-6-4-5-16,-3-4-1 15,-6-7-8-15,-3-4 1 16,0-8 6-16,-3-4-6 15,-3-7 0-15,-1-6 3 16,3-3 5-16,3-4 12 16,1 0 1-16,0-4 15 15,0-10-10-15,0-5-5 16,0-5 0-16,0-1 6 16,0 4-4-16,0 1 5 15,-3 3 11-15,0 6 0 16,-3 3-6-16,-3 2-6 0,3 6 9 15,-4 0-3-15,-4 0 1 16,-2 14-5-16,-6 4 5 16,-1 6 1-16,-4 2-8 15,2-2 1-15,-2 1-6 16,6-4 0-16,0-5-1 16,2-5-29-16,10-5-35 15,9-6-91-15,0 0-197 16,3-8-769-16</inkml:trace>
  <inkml:trace contextRef="#ctx0" brushRef="#br0" timeOffset="97869.876">10475 8861 1098 0,'0'0'1067'16,"0"0"-916"-16,0 0-108 16,0 0 82-16,0 0 47 15,0 0-100-15,-57 92-50 16,36-42-22-16,3-11-184 0,9-2-516 15</inkml:trace>
  <inkml:trace contextRef="#ctx0" brushRef="#br0" timeOffset="98515.0944">10864 9570 1222 0,'0'0'600'0,"0"0"-452"16,0 0 100-16,0 0-8 16,0 0-39-16,0 0-58 15,100 0-66-15,-61-3-48 0,4-1-21 16,-1-2-8-16,-3 4-60 15,-4 2-103-15,-6 0-211 16,-12 0-625-16</inkml:trace>
  <inkml:trace contextRef="#ctx0" brushRef="#br0" timeOffset="98709.5943">10909 9422 1714 0,'0'0'566'0,"0"0"-504"15,0 0-40-15,0 0 10 16,0 0-32-16,110-3-83 16,-62 3-397-16,-2 0-320 0</inkml:trace>
  <inkml:trace contextRef="#ctx0" brushRef="#br0" timeOffset="99405.9146">11662 9158 666 0,'0'0'886'16,"0"0"-686"-16,0 0-100 15,0 0-41-15,0 0 39 16,0 0-16-16,42-79-33 15,-24 58-24-15,0-5-9 16,-1 2 37-16,2-2 2 16,3-3-28-16,-1 0 8 15,-3 5 11-15,-2 4 18 16,-2 6 9-16,-4 5-12 16,-4 5-6-16,-3 4-15 15,0 0-19-15,1 13-20 0,1 13 26 16,4 8 19-16,-3 12 1 15,6 7-17-15,1 8-9 16,7 4-8-16,5 1-12 16,2 0 1-16,-2-2-1 15,-1-9-1-15,-9-2 0 16,-8-13-7-16,-2-4-17 16,-5-12-16-16,0-5-27 15,0-6-1-15,-3-6-18 16,-3-4-82-16,3-3 10 15,0 0-48-15,3-7-117 16,0-11-155-16,6-21 192 16,4 4-87-16,4-2-127 0</inkml:trace>
  <inkml:trace contextRef="#ctx0" brushRef="#br0" timeOffset="99616.0141">12110 9358 205 0,'0'0'691'0,"0"0"-454"16,0 0 5-16,0 0-11 15,0 0 17-15,-88-62 8 16,73 56-62-16,0 3-45 15,6 3-22-15,3 0-29 16,-3 0-38-16,-4 9-10 16,-1 8 15-16,-2 9-12 15,-2 3-15-15,-6 5-16 16,-1 0-13-16,-2-2-9 16,-2-2 0-16,6-6 0 15,0-8-13-15,7-3-52 0,7-9-114 16,6-4-381-1,3 0-780-15</inkml:trace>
  <inkml:trace contextRef="#ctx0" brushRef="#br0" timeOffset="99955.5611">12568 9378 2102 0,'0'0'312'0,"0"0"-198"16,0 0 22-16,0 0-51 16,107-9-51-16,-56 8-33 15,6-2-1-15,-2 1-44 16,-3 2-81-16,-10 0-183 16,-13 0-262-16,-13 0-5 0</inkml:trace>
  <inkml:trace contextRef="#ctx0" brushRef="#br0" timeOffset="100233.2405">12717 9247 712 0,'0'0'947'15,"0"0"-728"-15,0 0 63 16,0 0-8-16,0 0-77 16,0 0-68-16,0 0-61 15,-3-3-36-15,3 23 11 16,0 6 26-16,0 10-39 16,0 5-20-16,0 0-10 0,0 0 0 15,0 8-81-15,3-9-161 16,-3-14-539-16</inkml:trace>
  <inkml:trace contextRef="#ctx0" brushRef="#br0" timeOffset="102995.8293">1248 12504 821 0,'0'0'1047'0,"0"0"-816"15,0 0-140-15,0 0 140 16,0 0 27-16,0 0-105 16,0 0-60-16,-4-4-29 15,4 1-4-15,0 0-8 16,0 3-5-16,0 0-26 15,-9 0-21-15,-6 0-6 16,-15 0 6-16,-10 14 6 0,-2 8 0 16,-1 4-6-16,3 3-1 15,10 2 0-15,12-1-1 16,13-3-5-16,5-2-5 16,14-2 1-16,19-9-7 15,9-7-36-15,8-5-40 16,16-4-116-16,-11-12-376 15,-13-3-368-15</inkml:trace>
  <inkml:trace contextRef="#ctx0" brushRef="#br0" timeOffset="103243.2298">1405 12309 1768 0,'0'0'631'0,"0"0"-542"16,0 0 31-16,0 0 46 16,0 0-60-16,0 0-71 15,0 0 37-15,40 79-6 16,-23-32-32-16,-1 2-19 16,-5 3-15-16,-10-1-1 15,-1 1-44-15,-13-6-79 16,-44 17-106-16,5-17-511 15,-2-8-616-15</inkml:trace>
  <inkml:trace contextRef="#ctx0" brushRef="#br0" timeOffset="103538.9078">787 12417 1230 0,'0'0'953'15,"0"0"-872"-15,0 0 33 0,-65 116 132 16,26-40-32-16,6 0-72 15,8-6-62-15,16-14-56 16,9-16-24-16,31 9-68 16,5-5-110-16,10-16-546 0</inkml:trace>
  <inkml:trace contextRef="#ctx0" brushRef="#br0" timeOffset="107319.3431">2573 12253 1979 0,'0'0'371'0,"0"0"-267"0,0 0 18 15,0 0 70-15,0 0-56 16,0 0-67-16,0 0-41 16,-4-13-17-16,1 30-11 15,0 15 26-15,0 11 54 16,-6 13-36-16,-4 3-26 16,-4 5-3-16,-2-2-8 15,-1-3-5-15,-1-2-1 16,2-8 1-16,4-5-2 15,0-8 0-15,5-3 0 16,2-4 0-16,-2-6-17 16,7-3-33-16,0-8-22 0,3-3-32 15,0-3-87-15,24-6-156 16,-2 0-305-16,1-3-476 0</inkml:trace>
  <inkml:trace contextRef="#ctx0" brushRef="#br0" timeOffset="107628.5807">2508 12676 2038 0,'0'0'348'15,"0"0"-242"-15,0 0 1 16,0 0 61-16,71-93-72 15,-32 60-62-15,6-1-22 0,7 2 10 16,-3 2 13-16,-4 6-16 16,-6 5-2-16,-9 2-11 15,-8 8-5-15,-4 2-1 16,-9 1-1-16,-6 5-29 16,0 1-12-16,-3 0-16 15,0 0-36-15,0 0-64 16,0 0-104-16,0 1-246 15,-6 12-112-15,-8-4-500 0</inkml:trace>
  <inkml:trace contextRef="#ctx0" brushRef="#br0" timeOffset="107943.9502">2579 12629 1317 0,'0'0'635'15,"0"0"-541"-15,0 0 19 16,0 0 85-16,0 0-58 16,0 0-23-16,0 0 7 15,17 74-56-15,-7-39-33 16,-1-1-13-16,3-5-13 15,-2 2-3-15,-1-9-5 16,-1-5-1-16,5-2 0 16,1-8-16-16,5-3-8 0,9-4 1 15,5 0-86-15,18-17-115 16,-8 1-421-16,-7 0-492 0</inkml:trace>
  <inkml:trace contextRef="#ctx0" brushRef="#br0" timeOffset="108141.8767">3043 12807 2089 0,'0'0'600'0,"0"0"-542"15,0 0-47-15,0 0 17 16,0 0-21-16,0 0-7 15,0 0-59-15,45 7-176 16,-30-3-644-16</inkml:trace>
  <inkml:trace contextRef="#ctx0" brushRef="#br0" timeOffset="108814.7176">3810 12346 1455 0,'0'0'553'0,"0"0"-483"16,0 0 60-16,0 0 80 15,0 0-50-15,0 0-60 16,0 0-31-16,-104-14-13 16,65 11-6-16,0 3-3 15,-4 0-20-15,7 0 0 16,8 0 2-16,5 0-1 0,10 0-20 15,7 0-8-15,3 0 0 16,3 0-9-16,0 7 1 16,0 3 8-16,0 3 1 15,0 3 6-15,0 0-6 16,-6 4 0-16,-6 1 0 16,0 1 0-16,-9 8 0 15,0-3 5-15,-1 2-5 16,-2-2 1-16,2 3 4 15,2-2 0-15,1-1-5 0,5 0 0 16,-2-1 7 0,4 1-6-16,5-1-1 0,2-6 1 15,4 0-1 1,1-1 0-16,0-2-1 0,0-3-7 16,3-4 6-16,10-1 1 15,-1 2 6-15,3-6 0 16,3-1 3-16,3-4-8 15,1 0 11-15,5 0-6 16,0 0-6-16,0-4-28 16,-2-6-36-16,-1 3-31 15,-6-1-64-15,6-2-108 16,-8 3-343-16,-4 0-347 0</inkml:trace>
  <inkml:trace contextRef="#ctx0" brushRef="#br0" timeOffset="109040.1491">3333 12705 1605 0,'0'0'358'0,"0"0"-170"16,0 0-37-16,0 0-13 15,0 0-66-15,0 0-43 16,100-14-20-16,-69 14-9 16,12 2-125-16,-10 6-503 0,-6-1-609 15</inkml:trace>
  <inkml:trace contextRef="#ctx0" brushRef="#br0" timeOffset="109356.4894">4322 12787 580 0,'0'0'1338'0,"0"0"-1103"16,0 0-144-16,0 0 106 15,0 0-42-15,104-5-82 16,-71 3-42-16,0 0-19 16,0-1-12-16,-5 0-30 15,-1 2-153-15,-12 1-438 16,-9 0-426-16</inkml:trace>
  <inkml:trace contextRef="#ctx0" brushRef="#br0" timeOffset="109566.5057">4216 12636 1222 0,'0'0'942'0,"0"0"-851"16,0 0-17-16,0 0 42 15,94 0-48-15,-19 0-68 16,-11 0-209-16,1 0-768 0</inkml:trace>
  <inkml:trace contextRef="#ctx0" brushRef="#br0" timeOffset="127240.0746">13438 9244 995 0,'0'0'166'0,"0"0"73"15,0 0-90-15,0 0 46 16,0 0 43-16,0 0-50 16,-25 66-38-16,20-50-50 15,-1 1-5-15,0 3-25 16,-3 4-19-16,-5 1-14 0,1 5-4 16,-3-4-9-16,-1 1-5 15,1-4-11-15,7-3-7 16,0-7 0-16,6-4 0 15,3-5 5-15,0-4 2 16,0 0 6-16,0 0 1 16,9-17-6-16,6-9-8 15,6-10 0-15,1-7-1 16,-3-3 0-16,4 0-1 16,-7-1 0-16,-2 11 0 15,-5 3 1-15,-2 4 0 16,-1 6 1-16,-3 2 0 0,0 2 5 15,0 1 3-15,1 2 11 16,-1 5 7-16,0 3-11 16,5 7-3-16,-5 1-13 15,3 1 0-15,3 18-1 16,1 7-5-16,-3 8 5 16,3 5 1-16,-4 4 1 15,1-1-1-15,-1 2 0 16,3-5 0-16,-2-2 0 15,7-4 1-15,-8-6 0 16,0-4 0-16,0-5-1 16,-6-6 0-16,0-2 0 15,0-1 0-15,-6-2-1 16,-13-1-7-16,-10 1 8 16,-8 1 2-16,-11-2 5 0,-1-1-7 15,4-4-44-15,2-1-91 16,19 0-193-16,10-4-556 0</inkml:trace>
  <inkml:trace contextRef="#ctx0" brushRef="#br0" timeOffset="127998.4016">13885 9029 1018 0,'0'0'541'0,"0"0"-425"0,0 0 0 15,24-83 93-15,-6 54 7 16,3-1-80-16,1 0-56 16,-2 8-13-16,-1 4 7 15,-4 5-26-15,0 7-8 16,-3 5-13-16,-1 1-17 16,2 7-1-16,-1 16 0 15,1 11 11-15,0 12 7 16,4 9 1-16,-2 15-7 15,-1-3-14-15,2 2-1 0,0 0-5 16,-6-13 0 0,4 4 0-16,-5-7 0 0,-3-8-1 15,-3-11-14-15,0-7-13 16,-3-11-34-16,0-9-34 16,0-7-8-16,0 0 29 15,0-13-5-15,0-14-66 16,0-7-5-16,0-5 40 15,0-4 27-15,0 4 31 16,0 9 52-16,-3 7 91 16,-3 5 21-16,-3 6-31 15,-3 9 3-15,0 3 11 16,-7 0 4-16,-4 20 41 16,-5 6 12-16,-2 7-45 15,-2 3-40-15,0 5-39 0,-2-2-28 16,-20 7-56-16,8-13-327 15,7-10-1380-15</inkml:trace>
  <inkml:trace contextRef="#ctx0" brushRef="#br0" timeOffset="134666.2928">5669 12329 636 0,'0'0'552'16,"0"0"-287"-16,0 0-146 16,0 0 24-16,0 0 87 15,36-20-35-15,-33 17-71 16,0 3-22-16,1-1-1 16,-4 1-6-16,0 0-18 15,0 0-5-15,0 0-14 16,-7 0-15-16,-5 0-25 15,-9 0 18-15,-10 0-12 16,-8 4-8-16,-6-1-4 0,-4-3-3 16,-3 0-3-1,1 0 0-15,3 0 0 0,8 0 2 16,10 0 2-16,11-3 5 16,10 3 2-16,4 0-4 15,5 0 1-15,0 0-8 16,0 0 3-16,0 0-8 15,0 0 0-15,0 0-1 16,0 0 0-16,0 0-1 16,0 0-1-16,0 0-7 15,0 3 3-15,-7 7 6 16,1 0 1-16,0 6 0 16,-3-2 0-16,1 6 7 15,-5 3-7-15,-2 4 0 0,-1 2 8 16,-8 4-2-16,3 3-6 15,-6 1 0-15,2 3-1 16,1-5 1-16,6-1 0 16,0-2-1-16,6-5 0 15,5-4 0-15,1-3 0 16,1-4 0-16,2-3 1 16,2-2-1-16,-1-2 2 15,-1-2-2-15,3 0 0 16,0-4-1-16,0 4 1 15,0-4 0-15,0 1-1 0,0-1 1 16,0 0-1 0,11-1 1-16,5-1 1 0,5-1 7 15,6 0-2-15,6 0-5 16,3-3 0-16,-1-3 0 16,-2-1 0-16,-3 0 5 15,-9 4-6-15,-8 0-2 16,-2 2-11-16,-8-2-6 15,-3 3-1-15,3 0-28 16,-3-2-15-16,3 2-59 16,4-5-142-16,-1 2-413 15,0-4-928-15</inkml:trace>
  <inkml:trace contextRef="#ctx0" brushRef="#br0" timeOffset="134989.9227">5260 12600 1137 0,'0'0'555'16,"0"0"-377"-16,0 0 88 16,0 0-4-16,0 0-77 0,0 0-85 15,0 0-49 1,42 0 17-16,-15-3-32 0,9-1-16 16,1 1-20-16,-4 0-17 15,-3 3-95-15,-2 0-138 16,-10 9-382-16,-9 0-326 0</inkml:trace>
  <inkml:trace contextRef="#ctx0" brushRef="#br0" timeOffset="135313.3674">6072 12662 1068 0,'0'0'959'16,"0"0"-811"-16,0 0-64 15,0 0 89-15,0 0-32 16,0 0-74-16,82-12-40 16,-60 12-15-16,4-4-12 15,-1 2-6-15,11 2-94 0,-3 0-269 16,-8 0-564-16</inkml:trace>
  <inkml:trace contextRef="#ctx0" brushRef="#br0" timeOffset="136212.4094">7164 12275 1287 0,'0'0'493'0,"0"0"-312"0,0 0 79 15,0 0-39-15,0 0-92 16,0 0-68-16,0 0-13 15,-91-13-5-15,61 11-5 16,2 2-12-16,1 0-9 16,0 0-7-16,2 0-8 15,5 0-1-15,-2 0 4 16,4 2-5-16,0 5-9 16,2-1 9-16,4-2 0 15,0 3 0-15,3-1 0 16,3-2-1-16,3 2-6 15,0-2 6-15,3 2 1 0,0 1 0 16,-3-1 0-16,3 1 6 16,0 2-5-16,-4 4 11 15,1-2 8-15,-5 6-2 16,-1 2-2-16,-4 2 3 16,-2 1-4-16,-6 8-4 15,3 3-5-15,-6-3-5 16,5 3 0-16,-1 0-1 15,4-1 0-15,4-5 1 16,0 0-1-16,3-8 0 16,3 5 0-16,0-8 1 15,3 1 0-15,-1 0 17 16,4-2-9-16,0-5-7 0,0 0-2 16,0-3 0-1,7-4-13-15,8 2 10 0,6-5 3 16,4 0 21-16,5 0 0 15,3 0-15-15,-2-8 0 16,-1 1-5-16,0-2 0 16,-6 2-1-16,0 0 0 15,-5-3-23-15,-1 6-10 16,-3-1-16-16,-6-3-27 16,-9 6-70-16,0-1-86 15,0-1-456-15</inkml:trace>
  <inkml:trace contextRef="#ctx0" brushRef="#br0" timeOffset="136455.5819">6703 12607 196 0,'0'0'1209'0,"0"0"-977"16,0 0-30-16,0 0 132 16,0 0-90-16,0 0-128 15,0 0-99-15,58-10 12 16,-16 6-29-16,19-9-187 16,-13 0-453-16,-5 2-862 0</inkml:trace>
  <inkml:trace contextRef="#ctx0" brushRef="#br0" timeOffset="136770.1428">7604 11916 1927 0,'0'0'615'0,"0"0"-511"15,0 0 49-15,0 0 3 16,0 0-77-16,0 0-58 15,0 0-13-15,-70 93-8 16,33-44-95-16,-5-3-527 0</inkml:trace>
  <inkml:trace contextRef="#ctx0" brushRef="#br0" timeOffset="147364.5839">8808 12491 637 0,'0'0'361'0,"0"0"-239"16,0 0-57-16,0 0 42 0,0 0-27 15,0 0-70-15,-6 3-8 16,3-3-2-16,-4 3 7 16,1 0-5-16,3-3 59 15,0 1 49-15,0-1 30 16,0 0 34-16,0 0 6 16,3 0-20-16,-3 0-16 15,3 0-51-15,0 0-3 16,0 0-6-16,0 0 4 15,9-4-4-15,10 1-26 16,4-4-19-16,5 0-20 16,12-3-2-16,5 0-10 0,4-3-6 15,-1 6-1-15,-2 2 0 16,-7 2-10-16,-9 3-20 16,-8 0-25-16,-9 0-39 15,-3 9-58-15,-10 14-111 16,0-5-309-16,-3 0-195 0</inkml:trace>
  <inkml:trace contextRef="#ctx0" brushRef="#br0" timeOffset="147597.6081">8744 12666 937 0,'0'0'1150'16,"0"0"-978"-16,0 0-104 15,0 0 84-15,0 0-15 16,88-10-66-16,-37 6-71 16,7 2-15-16,8 2-165 15,-14 0-453-15,-16 2-420 0</inkml:trace>
  <inkml:trace contextRef="#ctx0" brushRef="#br0" timeOffset="148152.0609">9838 12302 1532 0,'0'0'366'16,"0"0"-133"-16,0 0-19 16,0 0-9-16,0 0-72 15,0 0-77-15,0 0-20 16,74-76-3-16,-29 60-17 16,1 6 2-16,-1 3-12 15,-5 4-4-15,-7 3 4 16,-15 0-6-16,-11 19-9 15,-7 2-3-15,-1 9 12 16,-20 6 8-16,-12 4-8 16,-10-1 8-16,-5 3-7 15,2 1-1-15,1-6 2 0,2-4-1 16,9-6 0 0,10-4 10-16,9-6 8 0,12-7-10 15,3-2-9-15,15-7 0 16,15 2 17-16,13-3-5 15,8 0-12-15,1-7-69 16,0 0-180-16,-13 2-420 16,-17 2-291-16</inkml:trace>
  <inkml:trace contextRef="#ctx0" brushRef="#br0" timeOffset="148595.3234">10286 12262 1614 0,'0'0'337'0,"0"0"-118"15,0 0-33-15,0 0-18 16,90-52-69-16,-63 45-52 16,0 3-26-16,-3 1-11 15,0 3 0-15,-5 0-8 16,-4 0-1-16,-6 10-1 16,-3 7 0-16,-6 6 0 0,-3 6 18 15,-18 5-3-15,-7 3 1 16,-8 2-4-16,0 1 4 15,0-4-4-15,8-3-4 16,4-6 2-16,12-5 7 16,2-5-7-16,10-4-9 15,0-3 0-15,13-3-1 16,12-4 2-16,11 0-2 16,3-3-87-16,9 0-95 15,-8 0-346-15,-13 0-368 0</inkml:trace>
  <inkml:trace contextRef="#ctx0" brushRef="#br0" timeOffset="149248.5356">10891 12417 1043 0,'0'0'718'16,"0"0"-595"-16,0 0 40 15,0 0-1-15,0 0-53 16,0 0 26-16,0 0-55 16,54 0-16-16,-29 0-36 0,5 0-14 15,0-5-14-15,1-5-10 16,-1 0-16-16,-7-4-25 16,0 1 14-16,-8-1 19 15,-8-1 11-15,1 1 7 16,-8 1 0-16,0 4 25 15,-12 1 22-15,-9 5-12 16,-13 3 0-16,-8 0 13 16,-3 13 10-16,-4 7-4 15,7 4-2-15,2 5-3 16,16 1-16-16,11 2-12 16,9-2-15-16,8-3-6 0,24-4-7 15,14-3 7-15,10-7-21 16,36-6-61-16,-16-2-151 15,-8-5-589-15</inkml:trace>
  <inkml:trace contextRef="#ctx0" brushRef="#br0" timeOffset="149705.9863">11464 12041 1443 0,'0'0'335'15,"0"0"-32"-15,0 0-34 0,0 0-90 16,0 0-88-16,0 0-60 16,0 0 65-16,-6 50-23 15,6-14-15-15,3 3-12 16,10 5-2-16,4 3-16 15,5-4-13-15,-4 3-9 16,3-4-5-16,-2-2-1 16,-5-4 0-16,-1 0-1 15,-4-8 1-15,-3-3-1 16,0-8 0-16,-3-4 1 16,3-3-1-16,-3-7 2 0,0-3 0 15,3 0 14 1,6-16 49-16,4-11-13 0,11-12-20 15,9-11 10-15,3-12-22 16,-1-1-4-16,5-4-8 16,-2 4-7-16,-8 5-6 15,-6 8 0-15,-5 14-7 16,-10 15-35-16,-5 15-48 16,1 6-142-16,-8 0-1320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8T07:47:06.89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10481 2606 423 0,'0'0'221'15,"0"0"544"-15,0 0-634 16,0 0-85-16,0 0 61 15,0 0 84-15,58-68 8 16,-55 61-48-16,-3 2-8 16,0 0-3-16,0 3-9 15,0 0-6-15,0 2-41 16,-3-1-31-16,0 1-8 16,0-3 2-16,0 0-20 15,-3 0-27-15,-6 1-12 16,-3-1-3-16,-7 3 9 15,-8 0 6-15,-9 8 6 16,-3 10-6-16,-1 3 0 16,4 4 0-16,11-1-1 0,10-3-5 15,9-2-3-15,9-2-8 16,3 1 2-16,27-4-3 16,13-2-31-16,8-2-48 15,31-2-182-15,-18-2-422 16,-9-3-464-16</inkml:trace>
  <inkml:trace contextRef="#ctx0" brushRef="#br0" timeOffset="367.7208">10754 2635 176 0,'0'0'1618'16,"0"0"-1342"-16,0 0-144 0,0 0 10 15,0 0-32-15,0 0-40 16,0 0-18-16,-63-7 6 16,51 17-19-16,-1 2-17 15,7-2-21-15,1 3-1 16,5-5-7-16,0 2-1 16,14-5 8-16,8-1 10 15,8-4-10-15,6 0-16 16,-1 0-16-16,4-9-8 15,-9-2-10-15,-12-2-14 0,-3 0 49 16,-12 0 15 0,-3-1 6-16,0 0 3 0,-14 0 16 15,1 2 9-15,-6 0-16 16,-1 4 9-16,-2 3-19 16,1 5-8-16,0 2-130 15,1 9-402-15,10 1-169 0</inkml:trace>
  <inkml:trace contextRef="#ctx0" brushRef="#br0" timeOffset="684.0088">11019 2256 205 0,'0'0'1724'0,"0"0"-1454"16,0 0-186-16,0 0 5 15,0 0 13-15,0 0-23 16,0 0 33-16,-6 45-3 16,6-14-24-16,0 4-32 15,0 4-20-15,6 0-18 16,-2 1-13-16,3 0-1 15,-1-3-1-15,1 0-27 16,2-2-46-16,0-2-92 16,6 2-76-16,-6-7-294 0,0-9-196 15</inkml:trace>
  <inkml:trace contextRef="#ctx0" brushRef="#br0" timeOffset="984.5604">11237 2298 1899 0,'0'0'282'16,"0"0"-106"-16,0 0 14 16,0 0-7-16,0 0-54 15,0 0-68-15,0 0-54 0,-16-2 2 16,16 27 9-1,0 7 11-15,0 8-10 0,7 0-11 16,-1 5-7-16,3-2 5 16,-2 0-5-16,4-1-1 15,-2 0 0-15,3-3-8 16,-2-6-62-16,0-3-68 16,7-5-118-16,-5-6-403 15,-3-11-264-15</inkml:trace>
  <inkml:trace contextRef="#ctx0" brushRef="#br0" timeOffset="1219.0288">11461 2598 1290 0,'0'0'1093'16,"0"0"-928"-16,0 0-1 15,0 0-48-15,0 0-56 16,0 0-45-16,0 0-14 15,-3 21 25-15,3 1 3 16,3 3-11-16,3-2-17 16,1 1-1-16,-1-4-21 15,-2-3-43-15,3-3-70 16,-7-3-155-16,0-4-355 16,0-4-332-16</inkml:trace>
  <inkml:trace contextRef="#ctx0" brushRef="#br0" timeOffset="1383.3106">11510 2439 2112 0,'0'0'314'0,"0"0"-182"16,0 0-20-16,0 0-65 15,0 0-47-15,0 0-187 16,0 0-524-16,-6 12-728 0</inkml:trace>
  <inkml:trace contextRef="#ctx0" brushRef="#br0" timeOffset="1793.4538">11740 2523 1969 0,'0'0'489'16,"0"0"-423"-16,0 0 5 15,0 0 22-15,0 0-43 16,0 0-50-16,0 0-4 16,-36-2 4-16,17 13 12 15,-4 5-6-15,4-4-6 16,7 5-9-16,3-2 1 15,7-1-5-15,2 1-1 0,2 1 14 16,16 0 0-16,4-3 8 16,1-1-1-16,3-2-7 15,0-2 0-15,-7-1-1 16,-5-1 0-16,-8-1-12 16,-6 1-6-16,0 0 1 15,0 1 6-15,-14 2 6 16,-5-1 6-16,-2 2 1 15,-3-1-1-15,-5-1-89 16,3-3-140-16,5-2-370 16,12-3-425-16</inkml:trace>
  <inkml:trace contextRef="#ctx0" brushRef="#br0" timeOffset="2042.4573">11889 2549 1820 0,'0'0'663'0,"0"0"-541"15,0 0 35-15,0 0-33 16,0 0-63-16,0 0-43 16,0 0-6-16,0 46 16 15,7-20-16-15,7 3 0 16,-2-2-5-16,4-4-7 15,-2-4-48-15,-2-4-68 0,-5-7-111 16,-4-7-361 0,-3-1-385-16</inkml:trace>
  <inkml:trace contextRef="#ctx0" brushRef="#br0" timeOffset="2207.7599">11922 2393 2242 0,'0'0'307'16,"0"0"-219"-16,0 0-66 15,0 0-22-15,0 0-109 16,0 0-368-16,0 0-192 0</inkml:trace>
  <inkml:trace contextRef="#ctx0" brushRef="#br0" timeOffset="2996.6364">12133 2574 2320 0,'0'0'325'16,"0"0"-249"-16,0 0-57 15,0 0-19-15,0 0-14 16,0 0 14-16,0 0 1 0,-4 70 0 16,4-48 7-16,0-1-8 15,8-2-13-15,5-3 7 16,5-2 0-16,3-6-21 16,4-2-31-16,1-6-25 15,-4 0-11-15,2-2 12 16,-9-12 42-16,-2-3 40 15,-5-1 1-15,-8-1 23 16,0-1 30-16,0 3 15 16,-11 0 2-16,-5 1 6 15,-2 4-23-15,0-1-29 16,3 5-14-16,2 0-5 16,5 5 0-16,5-1 1 15,3 2-1-15,0 1-6 16,0-3-23-16,8 0 11 0,8-2-13 15,3 0-17-15,4-1 26 16,0 2 4-16,-1 1 12 16,0 1 1-16,-4 2-1 15,-3 1 2-15,1 0 15 16,-2 1 9-16,2 9 4 16,-4 5 11-16,-2 4 1 15,1 0-8-15,-2 4-14 16,-3 1-13-16,-3-1-6 15,-3-3 0-15,3-2-1 16,-3-6-1-16,0-2-8 16,0-4-27-16,0-5 10 15,0-1 26-15,0 0 7 0,7-3 15 16,4-12 5 0,8-9-21-16,2-9-5 0,9-5 1 15,0-2-1-15,1-1-1 16,-1 7 2-16,-11 8 4 15,-2 9 22-15,-10 9 15 16,-1 6-2-16,-6 2-29 16,3 5-12-16,0 13 0 15,1 8 14-15,2 6 14 16,2 5-8-16,1 1-20 16,0-2 0-16,5-1-30 15,15-3-90-15,-7-10-488 0,4-10-1257 0</inkml:trace>
  <inkml:trace contextRef="#ctx0" brushRef="#br0" timeOffset="8710.6312">14480 3741 459 0,'0'0'0'0,"0"0"-273"0</inkml:trace>
  <inkml:trace contextRef="#ctx0" brushRef="#br0" timeOffset="17351.4346">3934 4200 1440 0,'0'0'316'0,"0"0"-239"16,0 0-59-16,0 0 36 16,0 0 150-16,0 0-43 15,0-4-64-15,0 3-37 16,0 1-28-16,3-2 10 16,6 2 25-16,0 0-25 15,4 0-23-15,4 0-6 16,8 0 4-16,11 6-5 15,10 2-11-15,6-1 5 16,12 1-5-16,2-3 0 16,9-2 1-16,-1-3-1 15,1 0 0-15,-2 0 8 0,-6 2-9 16,-3 0 0 0,-10 3-8-16,-2 2-3 0,-4 0 5 15,0 1 5-15,4-1 0 16,3-1 1-16,6-5-1 15,5-1 2-15,4 0-1 16,6-2 0-16,-3-5 1 16,-7 0-1-16,-2 2 2 15,-10 4-1-15,-11 0 0 16,-6 1 0-16,-8 0 0 16,-4 0-1-16,-4 4 2 15,1 1-1-15,-2 0 0 16,-1-2 5-16,2-1 0 0,0-2-5 15,3 0 12 1,-2 0-11-16,-2-2 5 0,-4-1-1 16,-7-2-5-16,-3 3 5 15,-2 0-5-15,-4 2-1 16,0 0-37-16,0 0-81 16,-7 4-256-16,-5 1-722 0</inkml:trace>
  <inkml:trace contextRef="#ctx0" brushRef="#br0" timeOffset="20639.6198">4153 3480 1018 0,'0'0'594'16,"0"0"-525"-16,0 0-48 15,0 0 115-15,0 0 84 16,0 0-46-16,0 0-51 15,47-34-29-15,-47 32-10 16,0 1-1-16,0-1-6 0,0 2-18 16,0 0 2-16,0 0-13 15,0 0-10-15,-5 0-11 16,-10 0-15-16,-6 0 2 16,-10 0-8-16,-11 0 0 15,-4 0-5-15,-2-1 1 16,2-2 4-16,4 2-5 15,9-1 5-15,5-2-5 16,7 2 0-16,6 1 0 16,8 1 1-16,2 0-1 15,5 0 0-15,0 0-1 16,0 0 0-16,0 0-1 16,0 0 0-16,0 0-5 15,0 0 5-15,0 0 0 0,0 0-5 16,0 0 0-16,-1 7 6 15,-4 3 1-15,1 0 5 16,-1 3-6-16,-1-2 1 16,-1 2-1-16,1 1 0 15,0 3 0-15,-5 1 1 16,-5 5-1-16,-3 2 1 16,-1 1 0-16,-5 1-1 15,1-4 1-15,2-2 0 16,8-4-1-16,2-2 0 15,5-4 0-15,4-4 0 16,3-1 0-16,0-4-8 16,0 1 2-16,7 0 6 0,11-2 6 15,6 0 0-15,6-1-5 16,1 0 1-16,-1 0-1 16,-5 0-1-16,-5 0-23 15,-2 0-32-15,-8 0-45 16,-5 5-119-16,-5 0-332 15,0-3-196-15</inkml:trace>
  <inkml:trace contextRef="#ctx0" brushRef="#br0" timeOffset="20876.2061">3667 3642 1594 0,'0'0'512'15,"0"0"-450"-15,0 0 25 16,0 0 57-16,0 0-48 16,0 0-62-16,91 0-34 15,-27-4-68-15,-6 0-508 16,-13-2-881-16</inkml:trace>
  <inkml:trace contextRef="#ctx0" brushRef="#br0" timeOffset="21339.3628">4489 3335 1453 0,'0'0'1050'0,"0"0"-910"16,0 0-80-16,0 0 46 16,0 0-18-16,0 0-51 15,0 0-23-15,-40 25-14 0,11 7-53 16,4-4-205 0,1-2-521-16</inkml:trace>
  <inkml:trace contextRef="#ctx0" brushRef="#br0" timeOffset="23323.2962">5287 3523 1267 0,'0'0'548'16,"0"0"-444"-16,0 0 74 15,0 0 50-15,0 0-23 16,0 0-56-16,0 0-53 16,0-17-35-16,0 17-27 15,0 0-19-15,0 0-15 0,0 7-12 16,-3 7 12-16,-7 5 7 15,2 2-1-15,-1 0-6 16,2-1-10-16,1-2-69 16,3-1-70-16,0 2-150 15,0-6-357-15,3-4-315 0</inkml:trace>
  <inkml:trace contextRef="#ctx0" brushRef="#br0" timeOffset="23703.3628">5456 3530 1750 0,'0'0'559'0,"0"0"-492"16,0 0-27-16,0 0 62 15,0 0-14-15,0 0-55 16,0 0-18-16,-39 39 0 15,23-17-8-15,-1 3-6 16,8-5-1-16,-1 1 0 16,7-4 0-16,3-1-1 15,0-5-7-15,0-1-7 16,13-4 8-16,8-4-1 16,3-2-8-16,3 0-23 15,1-7-5-15,-4-7 20 16,-3-2 13-16,-5-3 0 0,-5 1 2 15,-5-1 8-15,-6 2 0 16,0 3 1-16,-3 3 0 16,-14 1-9-16,-2 4-33 15,-5 2-102-15,3 3-391 16,3-2-577-16</inkml:trace>
  <inkml:trace contextRef="#ctx0" brushRef="#br0" timeOffset="24116.4798">5641 3436 618 0,'0'0'1397'16,"0"0"-1196"-16,0 0-155 15,0 0-17-15,0 0 28 16,0 0-19-16,0 0-23 16,94-22-14-16,-78 22 2 15,-4 0-3-15,-3 0 0 16,-3 0 0-16,-6 3-3 16,3 3-10-16,-3 1 7 15,0 2 6-15,0-2 12 16,-6 4-2-16,0-2-3 0,0-2-5 15,0 0-1-15,6-2 0 16,-3 1-1-16,3-1 1 16,0 1-1-16,0-1 1 15,0 4 0-15,0-3-1 16,0-1 1-16,0 3-1 16,0-3-1-16,-13 5-41 15,1-3-174-15,1 0-499 0</inkml:trace>
  <inkml:trace contextRef="#ctx0" brushRef="#br0" timeOffset="31821.6016">20586 3446 1069 0,'0'0'858'0,"0"0"-671"16,0 0-41-16,0 0-12 15,0 0 17-15,0-7-11 16,0 7-39-16,0 0-39 16,0 0-13-16,0 0-18 15,0 0-21-15,0 10-9 0,0 7-1 16,-6 8 27 0,-5 4-10-16,0 6-16 0,-2-1 6 15,3 1-7-15,-5-2 0 16,6-2 0-16,1-2-1 15,4-4 1-15,-3-4-14 16,4-3-14-16,3-5-53 16,0-3-95-1,0-6-111-15,0-2-324 0,7-2-111 0</inkml:trace>
  <inkml:trace contextRef="#ctx0" brushRef="#br0" timeOffset="32100.937">20614 3591 1635 0,'0'0'579'15,"0"0"-482"-15,0 0 37 16,0 0-17-16,0 0-37 15,0 0-13-15,92-61-37 16,-55 48-21-16,-1 5-8 16,-1 1-1-16,-7 4-1 15,-8 3-28-15,-6 0-59 16,-8 0-86-16,-6 8-210 16,0 2-230-16,-10-1-161 0</inkml:trace>
  <inkml:trace contextRef="#ctx0" brushRef="#br0" timeOffset="32383.294">20666 3619 793 0,'0'0'972'16,"0"0"-791"-16,0 0-39 15,0 0-25-15,0 0-2 16,0 0-23-16,0 0-16 16,0 23-5-16,0-8-29 15,0 2-8-15,0 0-1 0,5 0-15 16,5-1-10 0,-1-3-6-16,0-1-2 0,-3 1-36 15,1-2-79-15,1 3-147 16,-5-3-324-16,0-5-412 0</inkml:trace>
  <inkml:trace contextRef="#ctx0" brushRef="#br0" timeOffset="32586.7104">20950 3649 1776 0,'0'0'657'0,"0"0"-572"16,0 0-30-16,0 0-28 15,0 0-27-15,0 0-24 16,0 0-199-16,16 0-709 0</inkml:trace>
  <inkml:trace contextRef="#ctx0" brushRef="#br0" timeOffset="33134.0652">21385 3473 1689 0,'0'0'303'0,"0"0"-195"15,0 0 34-15,0 0-8 16,0 0-30-16,0 0-64 16,0 0-20-16,-42-10-10 15,19 10 2-15,-6 0 15 16,6 0 5-16,4 0 4 15,6 0 3-15,6 0-6 0,4 0-14 16,-1 0-12-16,3 0-7 16,-2 1-6-16,0 8 6 15,0 0 0-15,-2 2 0 16,-2 2 1-16,1 1 0 16,2 1-1-16,-2-1 0 15,-2 0 0-15,1 1 1 16,1 2-1-16,-3 0 1 15,-2 2-1-15,0-2 0 16,1-1 1-16,3-1-1 16,1-4 0-16,6-1 0 15,0-2-6-15,0 0 6 0,12-2 12 16,5 2-4 0,5-3-7-16,5-1-1 0,-4-1-19 15,4-2-124-15,-1-1-117 16,-5 0-339-16,-8 0-510 0</inkml:trace>
  <inkml:trace contextRef="#ctx0" brushRef="#br0" timeOffset="33316.4012">21207 3634 1182 0,'0'0'1072'0,"0"0"-960"16,86 0-112-16,-40 0-62 15,-4 0-586-15</inkml:trace>
  <inkml:trace contextRef="#ctx0" brushRef="#br0" timeOffset="35792.3004">2082 7103 71 0,'0'0'1311'0,"0"0"-999"16,0 0-226-16,0 0 23 16,0 0 172-16,0 0-44 15,0 0-89-15,5-13-42 16,-5 13-10-16,0 0-31 15,-15 0-21-15,-3 0-9 0,-15 0 1 16,-16 0-16-16,-6 0-8 16,-5 0-11-16,2 3 7 15,7 5-7-15,14-6-1 16,10 4 0-16,15-3 0 16,6-2-1-16,6-1-5 15,0 3-5-15,0-1 2 16,0 4-1-16,0 3 10 15,0 2 0-15,0 2 2 16,0 0-1-16,-1 5 1 16,-7 0-1-16,-5 4 5 15,-1 3-4-15,-8 0-1 16,2 6 1-16,-8-1-1 16,0-1 5-16,-2 3-5 15,-3-3 0-15,6-1 0 0,-1 1 0 16,9-6 0-16,2 0 11 15,4-3-7-15,5-3-4 16,4-1-1-16,4-5 0 16,0-1 0-16,0-2-7 15,12-3 7-15,10-4 1 16,5-1 1-16,9 0 5 16,1-11-2-16,5 1-5 15,-5-3-17-15,-4 2-4 16,-2 2-15-16,-7 2-13 0,-3 4-11 15,-6-1-65-15,-9 1-123 16,-3 3-325-16,-3 0-420 0</inkml:trace>
  <inkml:trace contextRef="#ctx0" brushRef="#br0" timeOffset="35988.5506">1439 7440 1936 0,'0'0'600'0,"0"0"-545"16,0 0-38 0,0 0-17-16,111-16 0 0,-53 9-155 15,0-2-592-15</inkml:trace>
  <inkml:trace contextRef="#ctx0" brushRef="#br0" timeOffset="36275.1907">2384 6768 378 0,'0'0'1796'0,"0"0"-1531"0,0 0-193 16,0 0 21-16,0 0 57 16,0 0-66-16,0 0-62 15,-17 22-4-15,3 1-2 16,-6 9-16-16,-4 19-43 15,2-9-213-15,8-2-570 0</inkml:trace>
  <inkml:trace contextRef="#ctx0" brushRef="#br0" timeOffset="36574.5075">2585 7566 1839 0,'0'0'387'16,"0"0"-299"-16,0 0-41 15,0 0 61-15,0 0-10 0,0 0-59 16,108-7-21 0,-71 0-18-16,-6 1-53 0,-4-2-154 15,-9-1-508-15,-3 5-791 16</inkml:trace>
  <inkml:trace contextRef="#ctx0" brushRef="#br0" timeOffset="36769.5136">2660 7446 1998 0,'0'0'623'16,"0"0"-563"-16,0 0-34 15,0 0 36-15,0 0-12 16,112-10-50-16,-48 5-30 0,-9-2-297 15,-10 1-879-15</inkml:trace>
  <inkml:trace contextRef="#ctx0" brushRef="#br0" timeOffset="37205.5102">3316 7241 960 0,'0'0'1268'16,"0"0"-1038"-16,0 0-122 16,0 0 79-16,0 0-10 15,0 0-61-15,0 0-55 16,0-12-33-16,0 28-26 0,0 6-1 15,0 6 19-15,-3 6-15 16,-4 0-5-16,1-3-28 16,-3-1-32-16,3-1-42 15,0-2-111-15,5-3-365 16,1-11-590-16</inkml:trace>
  <inkml:trace contextRef="#ctx0" brushRef="#br0" timeOffset="37542.4157">3504 7275 1859 0,'0'0'579'16,"0"0"-560"-16,0 0-17 15,0 0 74-15,96-34 13 16,-68 31-46-16,2 1-26 15,-5 2-11-15,-2 0-6 16,-10 0 0-16,-10 3-2 16,-3 12-14-16,-3 5 16 15,-21 7 44-15,-10 3 22 16,-5 0-39-16,-4 2 6 16,4-4 3-16,6-2-5 15,11-3-16-15,11-7-15 16,11-2 0-16,0-5-6 0,24-1-45 15,12-5-41 1,25-3-191-16,-8-11-533 0,-6 1-300 0</inkml:trace>
  <inkml:trace contextRef="#ctx0" brushRef="#br0" timeOffset="37858.1472">3846 7329 1672 0,'0'0'749'16,"0"0"-653"-16,0 0 10 15,0 0 62-15,0 0-44 16,0 0-73-16,0 0-43 16,-24 20 2-16,9 1-2 15,3 3-8-15,6 2-6 16,6-3-10-16,0-3-5 16,11-4-9-16,11-6 9 0,5-6 9 15,1-4 11 1,-1-3-7-16,3-10-2 0,-9-5 3 15,1-8 7 1,-7 1 6-16,-9-5 4 0,-3 1-1 16,-3 2 19-16,0 6 8 15,-6 4-12-15,-10 7-24 16,-4 8-5-16,-5 2-40 16,-2 16-125-16,3 8-494 15,9-3-685-15</inkml:trace>
  <inkml:trace contextRef="#ctx0" brushRef="#br0" timeOffset="38151.9258">4365 7113 1894 0,'0'0'707'0,"0"0"-664"16,0 0-36-16,0 0 16 16,0 0 85-16,-10 86-37 15,7-46-24-15,0 5-17 16,3-4-9-16,-2 2-9 16,-2-3-6-16,-1-5-6 15,-1-1 0-15,-4-5-21 0,4-3-50 16,0-2-83-1,3-11-141-15,3 0-364 0,0-10-303 0</inkml:trace>
  <inkml:trace contextRef="#ctx0" brushRef="#br0" timeOffset="38406.343">4565 7329 1864 0,'0'0'474'0,"0"0"-428"16,0 0-22-16,0 0 95 0,0 0-6 15,-81 35-46-15,59-15-25 16,3 0-18-16,10 0-14 16,1-4-9-16,8-2 1 15,0-1-1-15,3-1-1 16,14-2-25-16,5-5-50 15,24-5-107-15,-4 0-466 16,-6 0-560-16</inkml:trace>
  <inkml:trace contextRef="#ctx0" brushRef="#br0" timeOffset="38774.9327">4716 7433 1209 0,'0'0'1102'0,"0"0"-982"16,0 0-83-16,0 0 48 15,0 0-5-15,0 0-40 16,0 0-23-16,100 7-17 16,-72-7-17-16,-7-2-21 15,-9-5-2-15,-2 3 4 16,-7-3 20-16,-3 1 16 15,0 0 14-15,-10 1 0 16,-5 0 13-16,-6 1 4 0,-4 4 12 16,-1 0 27-1,-2 3-13-15,1 7-32 0,3 3-1 16,5 0-1-16,7 7-11 16,6-3-11-16,6 6-1 15,6-3-13-15,19-1-46 16,8-3-105-16,19-6-173 15,-7-5-315-15,-9-5-634 0</inkml:trace>
  <inkml:trace contextRef="#ctx0" brushRef="#br0" timeOffset="39112.4665">5038 7321 2004 0,'0'0'338'0,"0"0"-217"0,0 0 33 15,0 0-26-15,0 0-81 16,0 0-41-16,0 0 15 16,-6 62-3-16,3-31-10 15,0 4-7-15,3-1 0 16,0-4 0-16,0-4 0 16,8-6 6-16,2-3-6 15,-4-8-1-15,0-5 1 16,3-4 0-16,6 0 22 15,0-13-6-15,4-4 1 16,2-9 30-16,4-4-10 16,-2-9-19-16,-1-1-17 15,-4-1-2-15,-3 3 0 16,-6 7-1-16,-6 8-20 16,-3 7-30-16,0 8-75 0,-3 5-411 15,-3 3-1210-15</inkml:trace>
  <inkml:trace contextRef="#ctx0" brushRef="#br0" timeOffset="39422.5848">6151 7451 1743 0,'0'0'348'15,"0"0"-80"-15,0 0-3 16,0 0-47-16,-43 77-76 15,20-56-73-15,-5 5-69 16,-9 5-22-16,4-5-147 16,12-7-627-16</inkml:trace>
  <inkml:trace contextRef="#ctx0" brushRef="#br0" timeOffset="40486.4073">7679 7074 651 0,'0'0'1079'0,"0"0"-835"16,0 0-10-16,0 0 14 15,0 0-27-15,0 0-66 16,0 0-61-16,0-24-34 16,0 24-24-16,0 8-21 15,0 11-1-15,-3 7 40 16,-3 11-9-16,0 8-27 15,1 3-12-15,-2 3-5 16,1 0 0-16,0-5-1 16,0-3-1-16,0-4-11 15,-1-6-45-15,4-7 27 0,3-5-49 16,-3-5-32-16,3-3-108 16,0-9-151-16,0-1-391 15,0-3-521-15</inkml:trace>
  <inkml:trace contextRef="#ctx0" brushRef="#br0" timeOffset="40756.5283">7719 7338 963 0,'0'0'1209'16,"0"0"-1049"-16,0 0-116 15,84-60 44-15,-50 38 49 16,3-5-30-16,-4 0-44 16,0 0-31-16,-8 6-17 15,-5 3-9-15,-7 9-4 16,-7 4 3-16,-3 5-5 16,0 0-51-16,-3 0-128 15,0 17-164-15,0 1-240 16,-9-1-289-16</inkml:trace>
  <inkml:trace contextRef="#ctx0" brushRef="#br0" timeOffset="41041.4562">7780 7341 1423 0,'0'0'737'16,"0"0"-623"-16,0 0-9 16,0 0 15-16,0 0 26 15,0 0-8-15,0 0-63 16,20 70-42-16,-4-48-21 16,-4-1-5-16,6-1-1 15,-6-1-6-15,-3-3 0 16,1 0 0-16,-4-3 0 15,2-2-1-15,-2-1-50 0,16-7-67 16,-1-3-111 0,4 0-554-16</inkml:trace>
  <inkml:trace contextRef="#ctx0" brushRef="#br0" timeOffset="41228.3801">8165 7398 1640 0,'0'0'676'0,"0"0"-599"15,0 0 18-15,0 0 2 16,0 0-47-16,0 0-50 0,0 0-32 16,60 33-268-1,-44-33-850-15</inkml:trace>
  <inkml:trace contextRef="#ctx0" brushRef="#br0" timeOffset="41733.859">8717 7124 2123 0,'0'0'316'16,"0"0"-218"-16,0 0 14 0,0 0 46 16,0 0-49-16,0 0-66 15,0 0-28-15,-45-40-1 16,14 30 2-16,-3 6 1 16,-2-2 5-16,5 6-1 15,8 0-6-15,4 0-9 16,8 0-6-16,4 0 0 15,4 10 0-15,3 0 0 16,0 8 0-16,0 2-1 16,3 4 1-16,0 2-1 15,1 4 1-15,-4 1 0 16,0 3-1-16,-7 1 0 16,-8 1-1-16,-8 0 1 0,3-3 1 15,-1-2 0-15,3-2 0 16,3-2 0-16,5-2 0 15,4-5 1-15,6-1-1 16,0-5 1-16,16-3 5 16,9-5-4-16,8-6 2 15,3 0-4-15,3 0-30 16,0-10-35-16,-5-3-56 16,-4-1-157-16,-8 1-500 15,-11 3-601-15</inkml:trace>
  <inkml:trace contextRef="#ctx0" brushRef="#br0" timeOffset="41927.7541">8468 7408 2016 0,'0'0'499'16,"0"0"-412"-16,0 0-8 15,0 0-11-15,0 0-46 16,97-1-22-16,-36 1-169 16,-10 0-495-16,-10 0-714 0</inkml:trace>
  <inkml:trace contextRef="#ctx0" brushRef="#br0" timeOffset="42201.5376">9156 7420 1151 0,'0'0'1112'0,"0"0"-976"16,0 0-22-16,0 0 50 15,0 0-40-15,88 4-60 16,-55-4-36-16,1 0-20 16,-1 0-8-16,0 0-48 0,-11 0-134 15,-7 0-337-15,-9-4-394 0</inkml:trace>
  <inkml:trace contextRef="#ctx0" brushRef="#br0" timeOffset="42394.5938">9120 7325 1659 0,'0'0'840'16,"0"0"-744"-16,0 0-5 15,0 0 3-15,94 0-55 0,-51 0-39 16,5 0-67-16,-5 0-480 15,-14 0-1215-15</inkml:trace>
  <inkml:trace contextRef="#ctx0" brushRef="#br0" timeOffset="43834.9576">9569 7107 1220 0,'0'0'597'16,"0"0"-424"-16,0 0 44 16,0 0 7-16,0 0-44 15,0 0-57-15,0 0-29 16,12-23-34-16,-12 23-15 16,0 0-12-16,0 0-15 15,0 0-18-15,-3 8-8 16,-6 7 8-16,-11 8 6 15,4 3 0-15,-3 1-5 0,1-2-1 16,9-1-1-16,6-3 0 16,3-6-6-16,9 2-8 15,18-7-2-15,6-3-4 16,8-5-4-16,1-2 6 16,0 0 4-16,-6 0-11 15,-6 0-10-15,-8-3 4 16,-8-3 15-16,-4-1 10 15,-7 0 6-15,-3-6 1 16,0 3 15-16,3-2 27 16,-3-1 9-16,6-2-1 15,-3 3-21-15,4-2-11 16,2 1-2-16,-5 4 4 0,3 4 7 16,-4 3 4-1,-3-2 0-15,0 4-7 0,0 0-9 16,0 0-14-16,0 13 0 15,0 4-1-15,-3 10 29 16,-5 3-11-16,-4-1-12 16,2 4-6-16,1-3-11 15,0-5-73-15,0 3-44 16,3-6-250-16,6-8-838 0</inkml:trace>
  <inkml:trace contextRef="#ctx0" brushRef="#br0" timeOffset="44224.8243">10100 7159 1624 0,'0'0'763'15,"0"0"-670"-15,0 0-44 16,0 0-10-16,0 0 37 15,0 0 16-15,0 0-19 16,-77 84-34-16,60-53-25 16,4 1-13-16,7-3 5 15,6-3-6-15,0-6 0 16,6-7 0-16,15-3 0 16,7-7 8-16,2-3-2 0,6 0-6 15,1-13-10 1,-3-7-7-16,-5-1 5 0,-4-7 0 15,-7-2-6-15,-6-1 5 16,-9-1 12-16,-3 3 1 16,-6 9 6-16,-18 4-6 15,-10 8-7-15,-8 8 6 16,0 0-1-16,-10 9-101 16,13 6-467-16,12-5-600 0</inkml:trace>
  <inkml:trace contextRef="#ctx0" brushRef="#br0" timeOffset="44674.9952">10698 7041 827 0,'0'0'1111'15,"0"0"-910"-15,0 0 22 16,0 0-13-16,0 0-33 16,0 0-62-16,0 0-58 15,-16 10-30-15,3 18 19 16,-4 9-19-16,1 6-13 16,-2 6-13-16,3-1 5 15,3 0-6-15,-1-5 0 16,1-2-1-16,1-5-21 15,1-4-32-15,1-5-51 16,0-3-93-16,-3-3-92 16,6-7-259-16,6-7-206 0</inkml:trace>
  <inkml:trace contextRef="#ctx0" brushRef="#br0" timeOffset="44939.8276">10751 7314 510 0,'0'0'1589'0,"0"0"-1360"15,0 0-102-15,0 0 12 16,0 0-23-16,0 0-33 16,0 0-24-16,-45-8-7 15,30 17-15-15,0 1-13 0,5 3-12 16,7 0-11-16,3 0 0 15,0 3-1-15,0-2-1 16,10-1-29-16,-1-3-59 16,9-3-90-16,0-2-175 15,-6-5-674-15</inkml:trace>
  <inkml:trace contextRef="#ctx0" brushRef="#br0" timeOffset="45284.479">10897 7332 1048 0,'0'0'1130'16,"0"0"-1012"-16,0 0-35 16,0 0 25-16,0 0-10 0,0 0-59 15,103 3-30-15,-73-7-9 16,-5-5-13-16,-4 1-9 15,-12 0 7-15,-6 0 15 16,-3 2 9-16,0-1 23 16,-9 3-12-16,-9 1 4 15,-4 0 31-15,-1 3 13 16,-5 0-11-16,4 13-12 16,2 3-15-16,5 2-8 15,4 1-14-15,7 1-8 16,6-1 0-16,0-1-27 15,9-2-76-15,31-2-100 0,-4-4-280 16,-4-8-303-16</inkml:trace>
  <inkml:trace contextRef="#ctx0" brushRef="#br0" timeOffset="45666.4626">11279 7153 1696 0,'0'0'712'0,"0"0"-591"16,0 0 40-16,0 0-47 15,0 0-60-15,0 0-43 0,0 0 26 16,0 75-12-16,-3-38-16 16,3 6-7-16,0-2-2 15,0-6 0-15,0 1-5 16,0-10-7-16,0-5 4 15,6-4 2-15,4-5 5 16,-3-8 0-16,6-4 1 16,6 0 10-16,5-6 1 15,0-12-5-15,10-7 1 16,-5-5 5-16,6-7 5 16,-5-2-2-16,0-4-9 15,-12 5-5-15,-2 6 0 16,-12 8 13-16,-4 8-14 0,0 3 0 15,-4 8-50 1,-18 1-150-16,2 2-478 0,4 1-1118 0</inkml:trace>
  <inkml:trace contextRef="#ctx0" brushRef="#br0" timeOffset="46305.998">12644 7206 227 0,'0'0'760'16,"0"0"-472"-16,0 0-108 15,0 0-2-15,0 0 49 16,0 0 62-16,-82-17-5 15,82 16-96-15,0 1-34 16,3 0-49-16,17 0-35 16,18 0-3-16,20 0-13 15,31 1-30-15,27 3-15 16,12 1-8-16,-6-1 0 0,-28 0-1 16,-31-1-6-1,-21 4-14-15,-17-5-8 0,-1 5-6 16,-6-3-5-16,-5 0-24 15,-10 1-15-15,-3-4-37 16,0 6-62-16,-28-4-25 16,-2 2-333-16,0-2-489 0</inkml:trace>
  <inkml:trace contextRef="#ctx0" brushRef="#br0" timeOffset="46576.34">12574 7345 1265 0,'0'0'911'16,"0"0"-808"-16,0 0-13 16,0 0 50-16,0 0 22 15,143 2-20-15,-25 0-50 16,15 0-50-16,-1-1-22 15,-27-1-13-15,-41 1-5 16,-22 0-2-16,-18-1 0 16,-9 0-48-16,-2 4-42 15,-13-2-96-15,-16 1-147 16,-9-3-463-16</inkml:trace>
  <inkml:trace contextRef="#ctx0" brushRef="#br0" timeOffset="46928.898">13142 7107 1190 0,'0'0'955'0,"0"0"-834"15,0 0 54-15,0 0-6 16,0 0-47-16,0 0-55 15,0 0-40-15,30 10-3 16,0 12 12-16,7 6-17 0,8 3-11 16,6 3-8-16,1-1 1 15,-7 3-1-15,1-4 0 16,-15-2-1-16,-8-5-5 16,-10-4-3-16,-7-3 3 15,-6-5 6-15,0 0 0 16,-9-3 1-16,-7-3 6 15,-1 3-1-15,1-4 3 16,-2 4-9-16,0 1-11 16,2-1-170-16,7-5-801 0</inkml:trace>
  <inkml:trace contextRef="#ctx0" brushRef="#br0" timeOffset="53594.8226">14756 7004 970 0,'0'0'568'16,"0"0"-489"-16,0 0-38 15,0 0 68-15,0 0 96 16,0 0-23-16,56-16-48 0,-50 13-34 16,0 0-1-1,-3-1-7-15,-3 4-2 0,0 0-16 16,0 0-13-16,0 0-13 15,0 0-13-15,0 0-13 16,-3 0-10-16,-9 0 1 16,-15 0 14-16,-8 0 2 15,-8 3-11-15,-8-3-6 16,4 0 1-16,2 0 8 16,6 0-3-16,11 0-6 15,5-4-2-15,10 1-2 16,6 1-1-16,4 2 1 15,3 0-7-15,0 0 0 16,0 0 0-16,0 0-1 16,0 0 0-16,0 0-1 0,0 0 0 15,0 0 1-15,0 0 1 16,0 0-1-16,0 0 1 16,0 0 0-16,0 0-1 15,0 0 0-15,0 5 0 16,0 3 0-16,-3 8 6 15,0 0-5-15,-5 7-1 16,0 5 0-16,-3 5 0 16,-4 2 0-16,-3 6 0 15,-1 0 0-15,-6 2 0 16,5-2 0-16,-4-3 1 16,6-4 0-16,2-4-1 15,2-1 7-15,4-2-1 0,1-4-4 16,3-2 7-16,3-5-8 15,3-1 5-15,0-4-5 16,0-4 0-16,6-1 7 16,6-2-1-16,4-2 2 15,5-2 0-15,3 0-1 16,6 0-2-16,3-6 1 16,4-1-6-16,1-3 0 15,1 1 0-15,-1 3-1 16,-2-1 0-16,-10 4-1 15,-3 0 0-15,-13 2-9 16,-3 1-1-16,-4-4-5 0,-3 4-10 16,0 0-11-16,0 0-20 15,0-1-19-15,-3-1-62 16,-8-8-160-16,-1 0-410 16,3 1-652-16</inkml:trace>
  <inkml:trace contextRef="#ctx0" brushRef="#br0" timeOffset="53899.9769">14406 7304 1185 0,'0'0'363'0,"0"0"-112"16,0 0 40-16,0 0-22 15,0 0-51-15,0 0-46 16,0 0-48-16,-6-19-38 16,18 19-21-16,11-2-19 15,12-3-16-15,1 2-30 16,3 2-9-16,-7-1-96 15,-6 2-141-15,-17 0-710 0</inkml:trace>
  <inkml:trace contextRef="#ctx0" brushRef="#br0" timeOffset="55600.3982">1271 8339 1069 0,'0'0'755'0,"0"0"-637"0,0 0-4 15,0 0 106-15,0 0 13 16,0 0-62-16,0 0-59 15,3-17-45-15,10 8-22 16,8-8-15-16,0 1-11 16,6-1-13-16,-5 4-5 15,-1 3-1-15,-3 5 0 16,0 2-1-16,-5 3-6 16,1 0 6-16,4 1-5 15,-2 12 4-15,2 7-7 16,-2 6 8-16,-2 4 0 15,-1 7 1-15,-1 3 2 16,-4 3-2-16,-4-4 1 0,-1 2-1 16,0-2 1-1,-3-4-1-15,0-1 0 0,0-4 1 16,-4-8-1-16,-1-2 0 16,2-7 0-16,0-6-1 15,3-4-16-15,-1-3-14 16,1 0 3-16,-2 0 5 15,-1-9-1-15,-3-5-37 16,3-6-4-16,-4 1 47 16,1-1 16-16,-2-1 1 15,1 9 1-15,-2-2 18 16,3 7 30-16,0 1-11 0,0 5-15 16,-3-2-4-1,2 3 8-15,-7 0 11 0,-2 0-4 16,-5 11-6-16,-9 9 15 15,-3 3 0-15,-4 5-7 16,0 0-14-16,4 1-10 16,3-5-4-16,8-2-5 15,5-8-2-15,11-5 0 16,3-4-41-16,3-5-59 16,0 0-130-16,9-4-471 0</inkml:trace>
  <inkml:trace contextRef="#ctx0" brushRef="#br0" timeOffset="55886.3156">1833 8147 2140 0,'0'0'357'0,"0"0"-276"16,0 0 46-16,0 0 42 15,0 0-81-15,0 0-78 0,-88 99-10 16,69-71-157-16,7-9-652 15</inkml:trace>
  <inkml:trace contextRef="#ctx0" brushRef="#br0" timeOffset="57185.4059">15100 7347 922 0,'0'0'813'0,"0"0"-653"15,0 0-16-15,0 0 33 16,0 0 22-16,0 0-49 16,0 0-38-16,61 0-27 15,-34 0-21-15,-1 0-23 16,6 0-28-16,1 0-13 15,-4-2-7-15,0 2-32 16,-6 0-52-16,-4 0-100 16,-12 0-187-16,-7 0-327 15,0 2-402-15</inkml:trace>
  <inkml:trace contextRef="#ctx0" brushRef="#br0" timeOffset="57396.0647">15055 7212 1330 0,'0'0'740'16,"0"0"-557"-16,0 0-31 15,0 0-45-15,0 0-26 16,0 0-40-16,130-6-41 15,-78 9-68-15,-7 3-637 0</inkml:trace>
  <inkml:trace contextRef="#ctx0" brushRef="#br0" timeOffset="59619.4232">25091 5276 889 0,'0'0'399'0,"0"0"-278"16,0 0-10-16,0 0 76 15,0 0 56-15,0 0-42 16,0 0-54-16,46-26-28 0,-43 26-45 15,-3 0-26-15,0 0-10 16,0 0 16-16,0 0 22 16,0 0-21-16,0 0-25 15,-1 0-17-15,-11 0-7 16,-7 0 8-16,-7 0 10 16,-5 0-11-16,0 0-11 15,1 0 10-15,7 0-11 16,4 0 6-16,10 0-5 15,3 0 6-15,6 0-6 16,0 0-1-16,0 0 7 16,0 0-8-16,0 0 0 15,0 0-1-15,0 0 0 16,0 0 0-16,0 0 0 16,0 0 1-16,0 6 1 0,-2 3 26 15,-2 3-6-15,1 4-6 16,0 2-7-16,0 5-2 15,2 2-5-15,-3 1 5 16,1 0-6-16,0 1 0 16,-1-1-1-16,-3-1 0 15,1-4 1-15,0-1 0 16,3-5 0-16,0-5 0 16,1-4-1-16,2 0 1 15,0-5-1-15,0-1 0 16,0 2 1-16,2-2 0 15,8 0 6-15,9 0 3 0,3 0-7 16,4 0 5-16,3 0-7 16,1-3-1-16,-4 0-10 15,-2 0-25-15,-3 3-34 16,-6 0-42-16,-4 0-83 16,-1 0-171-16,-6 0-355 15,-1 0-529-15</inkml:trace>
  <inkml:trace contextRef="#ctx0" brushRef="#br0" timeOffset="59805.1168">24967 5458 636 0,'0'0'1484'0,"0"0"-1242"15,0 0-137-15,0 0-51 16,0 0-54-16,121-4-5 16,-61 11-208-16,-11 0-758 0</inkml:trace>
  <inkml:trace contextRef="#ctx0" brushRef="#br0" timeOffset="61148.3651">29357 7625 591 0,'0'0'861'0,"0"0"-604"16,0 0-59-16,0 0 73 15,0 0-24-15,0 0-61 16,0 0-43-16,17-29-43 16,-17 29-42-16,0 0-34 15,0 0-15-15,-11 0-9 16,-12 0 1-16,-10 0 11 16,-8 0-4-16,-1 0 1 15,4 0-2-15,10-1 5 0,10 1-4 16,9 0-2-16,6 0-6 15,3 0-1-15,0 0-8 16,0 0-3-16,0 8 11 16,0 4 1-16,0 5 0 15,0 3-1-15,-1 3 1 16,-12 3-1-16,-3 0 1 16,-3 1-1-16,1 2 1 15,-3-2 0-15,5-1 1 16,2-3-1-16,4-3 1 15,1-3-1-15,8-1 1 16,1-4 0-16,0-3 13 16,11 0 1-16,11-2 0 0,6-2-5 15,6-3-1 1,5-2-9-16,-4 0-28 0,-5 0-34 16,-4 0-20-16,-11 0-36 15,-15-4-113-15,0 2-338 16,-2-2-196-16</inkml:trace>
  <inkml:trace contextRef="#ctx0" brushRef="#br0" timeOffset="61298.8942">29034 7859 1438 0,'0'0'671'0,"0"0"-532"15,0 0-60-15,0 0-31 0,105 0-48 16,-56 0-68-16,-10 4-457 16,-11-4-672-16</inkml:trace>
  <inkml:trace contextRef="#ctx0" brushRef="#br0" timeOffset="61719.5168">29707 7494 728 0,'0'0'1148'16,"0"0"-915"-16,0 0-29 0,0 0-10 15,0 0-51-15,0 0-31 16,0 0-54-16,0-5-49 16,-10 22 6-16,-2 6 12 15,-6 6-18-15,-2 2-9 16,-11 9-94-16,4-7-275 16,5-10-1074-16</inkml:trace>
  <inkml:trace contextRef="#ctx0" brushRef="#br0" timeOffset="62808.3986">29286 4055 1443 0,'0'0'401'0,"0"0"-247"16,0 0 26-16,0 0 5 16,0 0-17-16,0 0-57 15,0 0-41-15,0-5-32 16,3 12-22-16,0 10 32 16,4 7 18-16,-4 7-32 15,1 4-19-15,-3 3-14 16,1 2 1-16,-1-3-2 15,4-3-11-15,-1-1-46 16,2-6-67-16,0-5-83 16,0-3-166-16,-2-4-212 15,-2-7-173-15</inkml:trace>
  <inkml:trace contextRef="#ctx0" brushRef="#br0" timeOffset="63140.2772">29600 4209 400 0,'0'0'1365'16,"0"0"-1137"-16,0 0-170 0,0 0-38 15,0 0 15 1,0 0 3-16,0 0 2 0,-39-3 13 15,18 3 27-15,-3 0-6 16,5 7-6-16,-1 2-1 16,7 3 0-16,1 0-19 15,8 2-27-15,2 0-12 16,2 1-3-16,2-1-5 16,12 1-2-16,3-4-9 15,5-1-63-15,3-1-96 16,8-4-149-16,-6-1-251 15,-4-2-245-15</inkml:trace>
  <inkml:trace contextRef="#ctx0" brushRef="#br0" timeOffset="63310.5006">29737 4293 1815 0,'0'0'377'15,"0"0"-281"-15,0 0-90 16,0 0-6-16,0 0-199 16,0 0-49-16,0 0-135 15,13 2-833-15</inkml:trace>
  <inkml:trace contextRef="#ctx0" brushRef="#br0" timeOffset="63810.3101">30059 4050 1470 0,'0'0'224'16,"0"0"-124"-16,0 0 35 15,0 0 42-15,0 0-39 16,0 0-20-16,0 0-57 16,5-20-30-16,-29 20 25 0,-3 0 13 15,-7 0-17-15,1 1-3 16,3-1-9 0,9 0-5-16,6 0-4 0,8 0-4 15,5 3-9-15,2 3-18 16,0 4-6-16,0 4 6 15,5 6 2-15,1 2 4 16,0 2-6-16,-1 2 0 16,-5-2-1-16,0-2-5 15,0-1 6-15,-10-1 0 16,1-3 0-16,3-2 0 16,2-1 1-16,4-1 0 15,0-2 8-15,7-1-7 16,15-1 7-16,7 0 0 15,4-5-9-15,1-3-37 0,6-1-118 16,-10 0-175 0,-8-4-752-16</inkml:trace>
  <inkml:trace contextRef="#ctx0" brushRef="#br0" timeOffset="63956.6922">29898 4203 929 0,'0'0'1357'0,"0"0"-1180"15,0 0-164-15,106 9-13 16,-54 1-299-16,-7-3-805 0</inkml:trace>
  <inkml:trace contextRef="#ctx0" brushRef="#br0" timeOffset="70736.1821">16329 6972 340 0,'0'0'1367'0,"0"0"-1121"16,0 0-172-16,0 0-4 15,0 0 84-15,31-11 21 16,-29 8-50-16,-2 3-27 16,0 0-10-16,0 0-19 15,0 0-29-15,-3-1-19 16,-9 0-7-16,-12-1 3 16,-10 0 0-16,-12-2-10 0,-6 4-5 15,-3-3 5-15,0 2-6 16,10-2 5-16,9 0-4 15,13 0 7-15,9 2-8 16,10 1 8-16,2 0-7 16,2 0-2-16,0 0 0 15,0 0-1-15,0 0-5 16,0 0 0-16,0 0 5 16,0 1 1-16,0 8 0 15,0 3 8-15,0 0 5 16,-9 8-1-16,-2-1 5 15,-1 1-1-15,-5 3 7 0,1 1-14 16,-3 3-9-16,-3 5 3 16,-1 5 4-16,-4 2 10 15,-2 1-8-15,3 2-8 16,-4-5 1-16,9-5-1 16,0-8 0-16,12-4-1 15,2-4 0-15,7-7 0 16,10-2 6-16,20-3 7 15,9-4-1-15,10 0-6 16,2 0-6-16,1 0-1 16,-7-4-11-16,-8-1-2 15,-10-2-10-15,-9 4-19 16,-6 3-2-16,-8 0-9 0,-1 0-26 16,-3 0-77-16,-3 0-189 15,-7 0-465-15</inkml:trace>
  <inkml:trace contextRef="#ctx0" brushRef="#br0" timeOffset="70933.3459">15869 7239 1172 0,'0'0'1067'0,"0"0"-913"15,0 0-65-15,0 0-24 16,0 0-22-16,108-10-34 16,-27 6-9-16,-10-3-230 0,-9 2-661 0</inkml:trace>
  <inkml:trace contextRef="#ctx0" brushRef="#br0" timeOffset="71234.4987">16902 6677 1780 0,'0'0'526'0,"0"0"-455"16,0 0-31-16,0 0 10 16,0 0 81-16,0 0-13 15,0 0-70-15,-97 57-32 16,70-32-16-16,2 2-48 16,-2 9-125-16,9-2-353 15,1-11-409-15</inkml:trace>
  <inkml:trace contextRef="#ctx0" brushRef="#br0" timeOffset="71511.3274">16924 7209 568 0,'0'0'1182'15,"0"0"-1002"-15,0 0-25 16,0 0 10-16,85 7-27 16,-46-5-64-16,-3-2-47 0,0 4-27 15,-1 0-15 1,4 2-129-16,-10-2-204 0,-9-1-359 0</inkml:trace>
  <inkml:trace contextRef="#ctx0" brushRef="#br0" timeOffset="71729.3223">17132 7058 1674 0,'0'0'580'0,"0"0"-481"16,0 0-25-16,0 0 3 16,0 0 107-16,0 0-53 15,0 85-65-15,0-49-43 0,0 1-23 16,3 0-59-16,7 5-143 16,2-6-390-16,-1-13-741 0</inkml:trace>
  <inkml:trace contextRef="#ctx0" brushRef="#br0" timeOffset="72292.245">17905 6873 1770 0,'0'0'379'0,"0"0"-210"16,0 0-24-16,0 0-29 15,0 0 9-15,0 0-43 16,0 0-37-16,0 36 46 16,0-1-27-16,0 6-11 15,-10 10-19-15,0 6-7 16,-3 0-15-16,-6 2-6 16,0-4-5-16,3-7 0 15,-4-6-1-15,6-5-19 16,2-8-20-16,1-9-27 15,6 0-33-15,3-6-98 0,2-12-162 16,12-1-438-16,3-1-383 16</inkml:trace>
  <inkml:trace contextRef="#ctx0" brushRef="#br0" timeOffset="72644.1288">18194 7122 646 0,'0'0'996'15,"0"0"-824"-15,0 0 77 0,0 0-29 16,0 0-23-16,0 0-35 16,0 0-35-16,16-29-33 15,-16 29-39-15,-12 0-34 16,-9 0 0-16,-8 6 24 15,-12 5-7 1,-1 3-19-16,-2-2-12 0,6 5-7 16,9-2 0-16,6 2 0 15,13 1-8-15,7 3 8 16,3 1 8-16,15 0 4 16,18 1-1-16,4-3-8 15,5-3-3-15,0-7-54 16,-7-5-34-16,4-5-60 0,-9 0-134 15,-12 0-630-15</inkml:trace>
  <inkml:trace contextRef="#ctx0" brushRef="#br0" timeOffset="73449.6515">18395 7247 980 0,'0'0'1031'0,"0"0"-779"16,0 0-45-16,0 0-45 15,0 0-21-15,0 0-10 16,0 0-49-16,0 24-50 16,0-14-32-16,2 1-38 0,3 3-107 15,-2-5-358-15,-1 0-880 16</inkml:trace>
  <inkml:trace contextRef="#ctx0" brushRef="#br0" timeOffset="74108.4504">18995 6985 1505 0,'0'0'660'16,"0"0"-568"-16,0 0 9 15,0 0 51-15,0 0 15 16,0 0-39-16,0 0-43 16,20-8-35-16,-23 6-17 15,-10-2-12-15,-6 0 3 16,-9-2-12-16,-6 1-2 15,-5 0 0-15,3 2-1 16,3 2-3-16,11 1-5 0,2 0-1 16,10 0-1-16,4 0 0 15,3 0-10-15,3 1 10 16,0 2-11 0,0 2 6-16,0 1 5 0,-3 3 1 15,3 2 0-15,0 0 0 16,0 3 2-16,0 0-1 15,0 3 5-15,-3-1-5 16,-1 7 6-16,1 2-1 16,-5 3 3-16,2 7-1 15,-2-1-7-15,0 5 0 16,-1-6 0-16,3-2-1 16,-1-5 1-16,4-3 1 0,2-7-2 15,1-2 0-15,0-4 1 16,0-1-1-16,0-5 1 15,8 1 5-15,4 0-4 16,5-2 8-16,9-2-4 16,5-1-6-16,5 0-16 15,1 0-16-15,1 0-11 16,-5 0-33-16,-7 0-57 16,-3-4-104-16,-14 1-298 15,-5-4-219-15</inkml:trace>
  <inkml:trace contextRef="#ctx0" brushRef="#br0" timeOffset="74311.0824">18775 7247 2063 0,'0'0'336'15,"0"0"-183"-15,0 0-67 16,0 0-56-16,0 0-30 16,136-1-122-16,-83 1-521 15,-13 0-855-15</inkml:trace>
  <inkml:trace contextRef="#ctx0" brushRef="#br0" timeOffset="74957.2965">19720 7295 1069 0,'0'0'267'0,"0"0"-147"15,0 0 69-15,0 0 39 16,0 0 40-16,0 0-24 15,0 0-57-15,52 14-39 16,-20-14-65-16,4 2-38 16,2-2-30-16,2 0-15 15,-1 0-74-15,5 0-167 16,-10 0-372-16,-15 0-409 0</inkml:trace>
  <inkml:trace contextRef="#ctx0" brushRef="#br0" timeOffset="75138.8931">19735 7215 1547 0,'0'0'598'15,"0"0"-533"-15,91 0-65 16,-28 0-105-16,-12 0-279 0,-5 0-676 15</inkml:trace>
  <inkml:trace contextRef="#ctx0" brushRef="#br0" timeOffset="75611.9901">20600 6868 1991 0,'0'0'319'0,"0"0"-157"16,0 0-37-16,0 0-23 15,0 0-18-15,0 0-33 16,0 0-29-16,0 49 47 0,0-10-24 16,0 9-30-16,2 6-14 15,1 1-1-15,-2-3-30 16,2-2-45-16,-1-7-86 16,-2 1-165-16,0-14-393 15,0-10-595-15</inkml:trace>
  <inkml:trace contextRef="#ctx0" brushRef="#br0" timeOffset="76099.0315">21057 6859 611 0,'0'0'1191'15,"0"0"-988"-15,0 0-60 16,0 0-37-16,0 0-23 16,0 0-5-16,0 0 53 15,-48 20 11-15,23 7-43 16,1 3-39-16,-5 11-19 15,6 0-16-15,5 5-19 0,4 0 0 16,8 0-6 0,5-4 0-16,1-1 0 0,0-6-16 15,13-5-14-15,7-6-1 16,-4-7 4-16,6-8-8 16,1-3 0-16,-4-6-15 15,4 0-14-15,-6-6 17 16,-2-9 24-16,-1-3 23 15,-8-5 8-15,-5-1 30 16,-1 2 20-16,0 2 31 16,-7 6-35-16,-8 2-26 15,1 5-23-15,0 7-5 16,-3 0-76-16,-5 4-150 16,6 6-446-16,0-1-453 0</inkml:trace>
  <inkml:trace contextRef="#ctx0" brushRef="#br0" timeOffset="76638.0324">21530 6882 757 0,'0'0'962'0,"0"0"-815"16,0 0-11-16,0 0-1 15,0 0-24-15,0 0-12 16,0 0-22-16,-42-7 27 15,17 21 1-15,-5 4-11 16,-2 8-31-16,3 3-21 16,2 4-24-16,5 5-9 15,5 1-9-15,8 1 1 16,5-2 5-16,4 1-6 16,4-4 1-16,12-7 3 15,7-8-4-15,3-7-7 16,3-4-5-16,2-9-6 0,4 0 1 15,-6-9 8 1,0-9 8-16,-4-8 1 0,-1-6 2 16,-3-3 7-16,-4-6 6 15,-6 0 10-15,-8 2-7 16,-3 3 3-16,0 7 0 16,-14 6-11-16,-6 5-10 15,-4 5 0-15,-4 4-47 16,-23 9-97-16,6 0-179 15,5 6-646-15</inkml:trace>
  <inkml:trace contextRef="#ctx0" brushRef="#br0" timeOffset="81496.1519">14343 7814 1455 0,'0'0'360'0,"0"0"-261"15,0 0-53-15,0 0 80 16,0 0 42-16,0 0-26 16,0 0-47-16,-3 0-52 15,3 6 27-15,0 7 17 16,-3 0-4-16,0 0-16 16,-1 5-16-16,-2 1-17 15,0 9-8-15,-6 0-4 16,-2 5-10-16,1 7-1 15,-3 5 8-15,-1 2-8 16,4 2-11-16,1 2 1 16,-3-2 1-16,4 0-1 15,1-2 1-15,0-8 8 0,1-2-9 16,1-7 8-16,3-3-8 16,0-6-1-16,5-3 1 15,0-5-1-15,0 0 1 16,0-6-1-16,0 1 0 15,0-2 1-15,0-4 1 16,0 4-1-16,0-2 1 16,0-1-2-16,4 3 0 15,5 2 0-15,11-5 0 16,5 4 12-16,12-1-2 16,12-3-1-16,10-3-8 15,5 1 0-15,4 1 0 16,7 2-1-16,0 0-1 0,0-1-9 15,-1 4-11 1,-6-4 2-16,-9 2-2 0,-10 0 1 16,-17-3 5-16,-10 2 5 15,-9-3 2-15,-10 0 7 16,-3-1-11-16,0 0-3 16,-6 0 9-16,-13-2 6 15,-8-9 1-15,-2-2 0 16,0 0 1-16,4-3-1 15,5-1 0-15,4 0 0 16,6 5 7-16,6 2-7 16,1 4 13-16,3 3-7 0,0 2 1 15,0 1 4 1,0 0-2-16,0 0 10 0,0 0-13 16,0 0-7-1,0 0-9-15,1 0-5 0,8 1-8 16,11 9-2-16,3 4 18 15,9 4 4-15,4 2-10 16,-5 6 6-16,-1-4 0 16,-10-2 6-16,-7-2 0 15,-10-2-8-15,-3-2 7 16,-12-4-6-16,-12 2 7 16,-11-5 0-16,-1 4-12 15,-14-2-121-15,13-3-252 16,7-3-829-16</inkml:trace>
  <inkml:trace contextRef="#ctx0" brushRef="#br0" timeOffset="82134.4703">15525 8399 1350 0,'0'0'708'0,"0"0"-593"16,0 0-42-16,0 0-35 15,0 0 9-15,36-86 29 16,-22 66-6-16,1 2-11 0,2 3-2 16,-5 5 8-16,-5 5-13 15,2 3-20-15,-1 2-20 16,1 0-5-16,4 10-1 16,2 9 7-16,3 5-11 15,-2 11 13-15,4 6-2 16,2 8 17-16,-6 1-12 15,7 5-6-15,-5-5-6 16,0 0-6-16,-2-4 0 16,-6 0-1-16,-4-7-11 15,-4-4 1-15,-2-3-2 16,0-9-4-16,-8 0-8 16,-2-9-39-16,0-4-44 0,1-3-58 15,-1-7-112-15,9-1-61 16,1-12-208-16,0-4-138 0</inkml:trace>
  <inkml:trace contextRef="#ctx0" brushRef="#br0" timeOffset="82316.427">15798 8579 1553 0,'0'0'351'0,"0"0"-179"16,0 0-14-16,0 0 58 15,0 0-3-15,-85 66-55 16,60-36-62-16,2 1-59 0,-9-1-37 16,-24 5-3-16,7-8-155 15,-2-7-529-15</inkml:trace>
  <inkml:trace contextRef="#ctx0" brushRef="#br0" timeOffset="92287.058">21983 6797 909 0,'0'0'866'15,"0"0"-562"-15,0 0-195 16,0 0-45-16,0 0 38 16,0 0 35-16,-17 0-12 15,17 0-11-15,0 0-27 16,0 0-35-16,0 9-16 15,0 5 9-15,0 5-15 0,6 10-11 16,2 9-5-16,0 4-2 16,1 9 6-16,2 1-8 15,2 3-10-15,-3-2 0 16,0-3 0-16,-4-2 0 16,-1-7-1-16,-4-6 0 15,3-7-7-15,-4-5-12 16,0-7-23-16,3-5-62 15,1-5-89-15,8-6-44 16,-2 0-247-16,-1 0-175 0</inkml:trace>
  <inkml:trace contextRef="#ctx0" brushRef="#br0" timeOffset="92581.772">22252 7146 995 0,'0'0'240'0,"0"0"-172"16,0 0-13-16,0 0 125 15,0 0 48-15,0 0-31 16,0 0-28-16,-3-29-55 16,-20 29-6-16,-3 0-21 15,-10 7-5-15,-1-1-14 16,5 4 4-16,8 0-25 15,10-1-17-15,9 2-19 16,5 4-11-16,18-1 6 16,21 3 19-16,10 0-25 0,9-1-95 15,17 3-136-15,-19-4-276 16,-14-4-166-16</inkml:trace>
  <inkml:trace contextRef="#ctx0" brushRef="#br0" timeOffset="92984.8206">22524 7165 1054 0,'0'0'555'15,"0"0"-474"-15,0 0 17 0,0 0 12 16,0 0-16-16,0 0-23 15,0 0 43-15,-22 3-9 16,31-1-26-16,5-2-36 16,4 0-2-16,-1 0-25 15,-4 0-16-15,-4-11-11 16,-5 5-12-16,-4-1 23 16,0-3-12-16,-9 4-11 15,-13 2 23-15,-8 2 10 16,-7 2 14-16,-4 0-2 15,1 0 11-15,4 6-7 16,9 8 7-16,6 5 0 0,12 3-8 16,9 2-3-16,0 3 5 15,25 0-7-15,18-2-20 16,6-4-36-16,11-5-79 16,16-9-265-16,-15-6-395 15,-15-1-276-15</inkml:trace>
  <inkml:trace contextRef="#ctx0" brushRef="#br0" timeOffset="93354.7731">22738 6927 1751 0,'0'0'208'15,"0"0"-142"-15,0 0 22 16,0 0 34-16,0 0-51 0,0 0-47 15,0 0 103-15,0 77-23 16,0-30-50-16,3 4-26 16,11 3-13-16,-1-2 11 15,6-4 12-15,5-6 6 16,-1-7-24-16,2-11-3 16,-3-7-16-16,-2-10 0 15,-4-7 22-15,4 0 20 16,1-18 2-16,3-12-18 15,-1-12 7-15,3-11-14 16,-10-8-11-16,-1-3-3 16,-4 8 0-16,-7 8 25 15,-1 11-6-15,0 10-20 0,1 10-5 16,2 7-73 0,9 10-68-16,2 0-479 0,-4 9-609 0</inkml:trace>
  <inkml:trace contextRef="#ctx0" brushRef="#br0" timeOffset="99120.7874">20262 5020 586 0,'0'0'9'16,"0"0"776"-16,0 0-556 0,0 0-140 15,0 0 3-15,0 0 69 16,0 6 34-16,-3-6-47 16,0 0-36-16,-8 0-34 15,1 2-20-15,-9-1-11 16,-13 2-4-16,-7 0-4 15,-6 1-3-15,-8 0-12 16,-2-1-12-16,0-1-6 16,7-2 0-16,5 0-5 15,10 0 0-15,15 0 5 16,6 0-6-16,12 0 0 16,0 0-38-16,15 0-96 15,30 0-137-15,-6-2-504 0,2-1-327 0</inkml:trace>
  <inkml:trace contextRef="#ctx0" brushRef="#br0" timeOffset="99383.166">20379 5131 924 0,'0'0'1033'15,"0"0"-829"-15,0 0-79 16,-83 0 41-16,34-6 11 16,-7 1-41-16,-2-4-55 15,5 0-77-15,-2-2-4 16,13 1-331-16,10-3-1471 0</inkml:trace>
  <inkml:trace contextRef="#ctx0" brushRef="#br1" timeOffset="113034.5065">2663 10882 1798 0,'0'0'494'0,"0"0"-494"16,0 0 0-16,0 0 64 15,0 0 26-15,0 0 16 16,0 0-57-16,55-86-26 16,-34 66-11-16,-2 4 9 15,1 2 15-15,-4 1 3 16,-1 4-11-16,-3 2-7 15,-3 3-5-15,-3 1-5 16,0 3-11-16,-3 0 0 16,4 0-11-16,4 14 10 0,1 2 1 15,1 6 1-15,2 2 5 16,3 2-5-16,-3 2 0 16,1 0-1-16,-2 2-1 15,-4 1 0-15,-4 4 0 16,-3-1 1-16,0 3 0 15,-3-2 1-15,0-1 7 16,-3-5 4-16,0-2-5 16,-3-8-6-16,3-8 0 15,3-5-1-15,-4-4-1 16,4-2 1-16,0 0 0 16,0-2 6-16,0-11 0 0,0-4-6 15,0-3 0-15,0-3 1 16,0 4 0-16,0 5 5 15,0 0 13-15,0 8 5 16,0 0-8-16,0 2 5 16,0 1 3-16,-3 3-6 15,-5 0-6-15,-1 0-6 16,-4 7-4-16,-4 3 4 16,-2 9-5-16,-3 0 11 15,2 2-10-15,-2 2-1 16,-2-6 0-16,3 2-1 15,5-8-26-15,2-2-78 16,7-3-177-16,7-6-510 0</inkml:trace>
  <inkml:trace contextRef="#ctx0" brushRef="#br1" timeOffset="113359.941">3333 10503 965 0,'0'0'1178'16,"0"0"-1003"-16,0 0-137 16,0 0 38-16,0 0 101 15,-90 43-82-15,66-24-64 16,8 3-31-16,4 1-9 16,9 5-146-16,3-5-410 15,0-8-591-15</inkml:trace>
  <inkml:trace contextRef="#ctx0" brushRef="#br1" timeOffset="113636.6932">3352 10988 1679 0,'0'0'695'0,"0"0"-626"16,0 0-25-16,0 0 8 15,88-1-52-15,-46-1-7 0,22 2-109 16,-7 0-267-16,-10 0-323 15</inkml:trace>
  <inkml:trace contextRef="#ctx0" brushRef="#br1" timeOffset="114326.9613">3959 10826 916 0,'0'0'1354'16,"0"0"-1165"-16,0 0-76 15,0 0 59-15,0 0-32 16,0 0-64-16,33-82-44 15,-10 61-19-15,2 1-13 16,-1 3 1-16,-5 5-2 16,-1 5 0-16,-5 1 0 15,-5 3 0-15,1 3 1 16,-6 0 8-16,3 0 2 16,-2 0-4-16,-1 0-5 15,3 10-1-15,0 9 1 16,2 8 14-16,-5 9-4 15,4 3 0-15,-4 8-10 0,-3-1 5 16,3 3-6-16,0-2 1 16,0-7-1-16,0-4-8 15,0-6-1-15,-3-7-4 16,5-7-5-16,-4-10-15 16,-1-3-4-16,2-3-8 15,0 0 11-15,0-13 5 16,1-7-23-16,3-3 18 15,-3-6 25-15,0 3 0 16,-3 1 9-16,0 5 20 16,0 5 14-16,0 5-1 15,-6 8-3-15,-2-3-3 0,-5 5 1 16,1 0 0-16,-4 5-4 16,-4 10 2-16,1 2 4 15,1 3 5-15,0 0-9 16,-1 2-5-16,2-1-2 15,1-1-11-15,-1 0-7 16,-2-5 8-16,4-1-9 16,-3-4-11-16,2-3-49 15,7-4-58-15,6 0-166 16,3-3-535-16</inkml:trace>
  <inkml:trace contextRef="#ctx0" brushRef="#br1" timeOffset="114934.5769">4608 11041 350 0,'0'0'269'0,"0"0"-173"16,0 0-51-16,0 0 63 15,0 0 80-15,0 0 58 0,0 0 14 16,-13-4 35-16,10 4-6 16,0 0-56-16,0 0-53 15,3 0-27-15,0 0-45 16,0 0-54-16,0 0-25 16,3 0 4-16,6 0 6 15,7 0-13-15,4 0-25 16,7 0 7-16,7 0-8 15,6-1-44-15,5-5-31 16,-2 4-38-16,-7-2-38 16,-11 4-74-16,-10 0-305 15,-10 0-47-15</inkml:trace>
  <inkml:trace contextRef="#ctx0" brushRef="#br1" timeOffset="115183.2976">4531 10892 1407 0,'0'0'713'0,"0"0"-637"16,0 0-39-16,0 0 169 15,0 0-7-15,0 0-100 0,0 0-55 16,74-7-17-16,4 7-27 16,-11 0-180-16,-7 0-641 0</inkml:trace>
  <inkml:trace contextRef="#ctx0" brushRef="#br1" timeOffset="116218.0019">5190 10691 1141 0,'0'0'937'15,"0"0"-791"-15,0 0-24 16,0 0-50-16,0 0-27 0,0 0-24 15,0 0-12-15,84-73 4 16,-62 59 2-16,-3 4 12 16,-5 5 10-16,-2-3 0 15,1 7-4-15,-5 0 0 16,5 1-4-16,-1 0-3 16,2 0 2-16,2 2-4 15,-1 11-9-15,3 11 1 16,-3 6 4-16,4 8-1 15,-4 2 1-15,0 10-7 16,-9-3-13-16,-3 1 0 16,-3-4-6-16,0-5 6 15,0-5 0-15,-6-4 0 0,-3-7 0 16,3-4-1-16,0-9-18 16,0-4-18-16,3 1-1 15,0-7 25-15,0 0 13 16,0 0 0-16,3-13-4 15,-3-3-3-15,3-2 5 16,0-4 2-16,0-1 1 16,-3 0 14-16,0 4 4 15,-4 1-2-15,1 6 4 16,1 5 3-16,-1 3-9 16,-4 4-7-16,4 0-6 15,-3 0 11-15,-3 0 4 0,0 14-5 16,-3-1 9-16,-1 6-5 15,-1 1 2-15,-5 3-6 16,-5-2-3-16,-1 2-7 16,-5-4 4-16,3 1-5 15,-1-3-1-15,10-4-24 16,12 0-50-16,9-4-145 16,0-5-640-16</inkml:trace>
  <inkml:trace contextRef="#ctx0" brushRef="#br1" timeOffset="116578.4264">5806 11054 1877 0,'0'0'371'0,"0"0"-281"16,0 0 8-16,0 0 52 15,0 0-3-15,-101 20-57 16,68-7-32-16,2 4 0 15,7-2-8-15,3 5-25 0,9-3-13 16,6 3-12-16,6-3-1 16,3-2-27-16,21-4-26 15,28-8-127-15,-7-3-314 16,1 0-778-16</inkml:trace>
  <inkml:trace contextRef="#ctx0" brushRef="#br1" timeOffset="117156.7686">6148 10561 1491 0,'0'0'630'0,"0"0"-547"16,0 0-14-16,0 0 91 16,0 0 22-16,-88 43-35 15,52-13-29-15,-1 4-25 16,6 5-23-16,1 4-19 16,13 0-27-16,8 7-18 0,9-2-6 15,3 0-8-15,24-2-8 16,6-5-38-16,7-7-54 15,20-7-125-15,-12-7-248 16,-5-10-344-16</inkml:trace>
  <inkml:trace contextRef="#ctx0" brushRef="#br1" timeOffset="117442.9652">6436 10716 1914 0,'0'0'365'15,"0"0"-269"-15,0 0 10 16,0 0 72-16,0 0-51 16,0 0-8-16,0 0-27 15,-16 80-28-15,10-47-19 16,1 3-20-16,-1 1-14 15,3 0-11-15,0-5-1 16,3-2-14-16,-3-3-49 16,3-8-59-16,0 1-135 15,6-11-377-15,6-2-286 0</inkml:trace>
  <inkml:trace contextRef="#ctx0" brushRef="#br1" timeOffset="117638.8932">6682 10915 1365 0,'0'0'915'0,"0"0"-819"16,0 0-13-16,0 0 50 15,105 16-66-15,-56-8-67 16,18-3-14-16,-12 2-215 15,-10-4-669-15</inkml:trace>
  <inkml:trace contextRef="#ctx0" brushRef="#br1" timeOffset="117939.2515">7370 10875 1333 0,'0'0'558'0,"0"0"-482"16,0 0 146-16,0 0 37 15,0 0-72-15,-84 24-73 0,62-15-43 16,-2 5-27-16,2 1-32 15,7-1-11-15,4 3-1 16,11 3-32-16,0-3-130 16,29 3-27-16,5-8-153 15,0-2-419-15</inkml:trace>
  <inkml:trace contextRef="#ctx0" brushRef="#br1" timeOffset="118276.146">7588 10889 1713 0,'0'0'607'0,"0"0"-530"0,0 0 95 15,0 0 59 1,-91-4-74-16,65 7-76 16,4 7-38-16,4 0-30 0,6 7-13 15,9 0-5-15,3-1-14 16,3 0-20-16,18-3 3 15,6-4-10-15,10-7-18 16,-1-2-32-16,3 0-4 16,-5-1 48-16,-4-9 19 15,-6-3-10-15,-5-3 38 16,-10 0 5-16,-6 2 24 16,-3-2 18-16,-6 2-12 15,-16 4-8-15,-8 3-11 16,-3 1-11-16,2 6-8 0,1 0-101 15,8 6-453-15,11 1-662 0</inkml:trace>
  <inkml:trace contextRef="#ctx0" brushRef="#br1" timeOffset="118583.9618">7938 10792 1495 0,'0'0'595'15,"0"0"-527"-15,0 0 44 0,0 0 29 16,0 0-64-16,0 0-46 16,0 0-22-16,-31 90-8 15,40-70 13 1,3 3-5-16,3-4 2 0,-6 1-9 15,-6-3-1-15,-3-1-1 16,-3-2-1-16,-12-1 1 16,-12-2 19-16,0 0 3 15,-1-3-22-15,-2-2-95 16,8-2-266-16,8-4-703 0</inkml:trace>
  <inkml:trace contextRef="#ctx0" brushRef="#br1" timeOffset="119138.9076">8208 10746 1373 0,'0'0'574'0,"0"0"-461"0,0 0 127 15,0 0-37 1,0 0-82-16,0 0-58 0,-77 87-31 16,68-58-21-16,0 1-4 15,3 0-7-15,6-3-26 16,0-5-37-16,0-5-7 15,3 0 27-15,9-7 6 16,6-4-15-16,4-6 8 16,5 0-53-16,3-4-77 15,-2-12-18-15,2-4 47 16,-5-4 49-16,-2-5 94 16,-1-7 2-16,-7 2 104 15,-3-1 32-15,-9 1 46 16,-3 5 36-16,0 5-60 15,-12 2-53-15,-6 5-29 0,-4 3-18 16,-1 5-26-16,-5 3-6 16,1 6-5-16,-1 0-7 15,4 0-8-15,2 15-5 16,8 2-1-16,5 6 0 16,9 0-6-16,0 0-4 15,15 1-7-15,9-3-53 16,21-2-107-16,-5-3-359 15,-4-10-288-15</inkml:trace>
  <inkml:trace contextRef="#ctx0" brushRef="#br1" timeOffset="119410.1322">8468 10456 1039 0,'0'0'820'0,"0"0"-643"16,0 0 5-16,0 0-29 15,0 0-6-15,0 0 26 16,19 75-54-16,-5-37-46 16,2 4-15-16,2 5-20 15,-3 5-23-15,-3 1-15 16,-6 7 0-16,-6-1 0 15,-3 1-1-15,-39 23-25 16,-4-18-144-16,4-12-509 0</inkml:trace>
  <inkml:trace contextRef="#ctx0" brushRef="#br1" timeOffset="123711.8513">2573 12470 738 0,'0'0'1001'16,"0"0"-765"-16,0 0-162 16,0 0 99-16,0 0 46 15,0 0-61-15,0 0-57 16,-7 0-21-16,7 0-15 15,3-6-9-15,4-1-15 0,2-3-10 16,0 3-8-16,3-5-11 16,3 1-11-16,1 2-1 15,1-1 0-15,2 0-1 16,-1 4-7-16,0 2 7 16,3 4-8-16,-6 0 8 15,1 0-1-15,1 0 1 16,-4 7-5-16,-4 10-8 15,-3 9 1-15,-3 6 2 16,-3 8 11-16,0 3 1 16,0 4 5-16,0-2-5 15,0-4 0-15,0-2-1 16,0-6-1-16,0-6-7 16,0-8-4-16,0-6 2 0,0-3 1 15,0-9-6-15,0 2-6 16,0-3-4-16,0 0-3 15,0-13 27-15,0-4-4 16,0-3 4-16,0-9 1 16,-3 2 0-16,3-3 1 15,-3 7 11-15,0 5 9 16,0 6 9-16,0 5 0 16,-3 4-11-16,2 3-5 15,-5 0-5-15,-5 7-2 16,-5 10 4-16,-5 6 5 0,-1 6 4 15,-1 5-4 1,-1-1-4-16,-1-4-10 0,1-2-1 16,2-7 0-16,8-3-1 15,4-8-35-15,10-5-76 16,3-4-217-16,3 0-699 0</inkml:trace>
  <inkml:trace contextRef="#ctx0" brushRef="#br1" timeOffset="124156.4887">3063 12180 1422 0,'0'0'518'16,"0"0"-393"-16,0 0 129 16,0 0 23-16,0 0-107 15,0 0-103-15,-87 53-43 16,74-39-18-16,4 1-6 15,7 5-118-15,2-2-266 16,0-6-670-16</inkml:trace>
  <inkml:trace contextRef="#ctx0" brushRef="#br1" timeOffset="124441.6264">3088 12629 1866 0,'0'0'663'15,"0"0"-653"-15,0 0-10 0,0 0 40 16,82 0-32 0,-37 0-8-16,28-7-144 0,-12 4-480 15,-6-1-487-15</inkml:trace>
  <inkml:trace contextRef="#ctx0" brushRef="#br1" timeOffset="125160.0934">3670 12432 887 0,'0'0'1305'15,"0"0"-1103"-15,0 0-82 16,0 0 70-16,0 0-39 16,19-73-72-16,-2 58-41 15,2 0-22-15,-1 2-7 16,0 2-8-16,-2 2 7 15,-4 5-7-15,-1 1 1 16,-4 3 4-16,2 0-6 16,0 0-1-16,3 3 1 15,-3 10-1-15,3 1 0 16,1 8 0-16,-2 5 1 0,-2 6-11 16,-2 3 10-16,-4 4-1 15,-3 4 1-15,0-5-7 16,0 1 7-16,0-8 1 15,0-2-1-15,0-7 1 16,0-5-38-16,0-9-10 16,0-3-16-16,0-2-24 15,0-4 14-15,0 0 8 16,0-7-51-16,3-10-233 16,3-2 116-16,3-8 141 15,0 2 26-15,-6-2 67 16,-3 7 38-16,0 6 88 0,0 1-14 15,-15 3 17-15,0 0-14 16,0 5-6-16,0 0 13 16,2 3 1-16,1 2-27 15,4 0-39-15,-2 0-22 16,-2 2-17-16,3 12-6 16,-3 6 3-16,0 3-6 15,-4 0 5-15,-1 3-13 16,-5 1 1-16,-3-4-2 15,-5 1-8-15,-6 1-107 16,6-2-353-16,8-9-741 0</inkml:trace>
  <inkml:trace contextRef="#ctx0" brushRef="#br1" timeOffset="125745.9382">4109 12930 1099 0,'0'0'387'0,"0"0"-272"15,0 0 48-15,-91 10 73 16,55-10-70-16,-6 3-97 16,-7-3-23-16,-5 1 18 15,-25 2-4-15,-23-3 9 16,-33 0-22-16,-6 0 8 16,0 0 3-16,11 0-10 0,15 0-6 15,3 0-20-15,-1 3-14 16,4 0-2-16,22-2-5 15,19-1 0-15,23 3 5 16,9-3-5-16,6 0 1 16,3 0-1-16,5 0 9 15,10 0-8-15,6 0-1 16,6 0 5-16,0 0-6 16,0 0-97-16,3 0-92 15,9 5-150-15,0 2-310 0,-5-3-389 16</inkml:trace>
  <inkml:trace contextRef="#ctx0" brushRef="#br1" timeOffset="126565.8409">2891 13128 816 0,'0'0'1061'0,"0"0"-892"16,0 0-119-16,0 0 147 16,0 0 30-16,0 0-67 15,0 0-102-15,22-9-21 16,-5-2-22-16,5-2 0 16,-1 3 16-16,0-3-13 0,0 6-3 15,-6 0 3-15,-2 4-8 16,-1 1-2-16,-4 2-8 15,5 0-1-15,-4 12-5 16,3 5 6-16,-3 9 9 16,3 7 1-16,-2 4-2 15,2 1 2-15,-4 3-1 16,-2-1 0-16,-2 2-9 16,-1-2 1-16,-3-4-1 15,3-1 0-15,-3-6 3 16,0-4-3-16,0-4 1 15,0-5-1-15,0-6-13 16,3-8-44-16,0-2-58 0,3 0-56 16,2-2-163-16,0-11-413 15,-2-1-368-15</inkml:trace>
  <inkml:trace contextRef="#ctx0" brushRef="#br1" timeOffset="126799.45">3149 13366 1239 0,'0'0'662'0,"0"0"-581"16,0 0 57-16,0 0 105 15,0 0-44-15,0 0-90 16,0 0-25-16,-86 30-4 16,69-8-23-16,-5 5-8 0,-3 0-14 15,-1-2-16-15,2-4-7 16,2-5-10-16,7-6-1 15,3-3-1-15,6-3-63 16,6-4-159-16,0 0-425 16,9 0-728-16</inkml:trace>
  <inkml:trace contextRef="#ctx0" brushRef="#br1" timeOffset="127209.6467">3540 13528 393 0,'0'0'1648'0,"0"0"-1399"15,0 0-212-15,0 0 67 16,0 0 92-16,0 0-84 16,0 0-73-16,-12-3-15 15,-1 2 1-15,-8 1 8 0,-2 0 18 16,-8 6 0-16,1 8-11 15,2 3-4-15,4-1-9 16,9 2-18-16,8-3-9 16,7 2-1-16,10-7-5 15,21-3 6-15,35-7-43 16,-5 0-140-16,-1-7-529 0</inkml:trace>
  <inkml:trace contextRef="#ctx0" brushRef="#br1" timeOffset="127783.1637">4537 12947 1322 0,'0'0'758'15,"0"0"-645"-15,0 0 41 0,0 0 78 16,0 0-86-16,0 0-73 16,0 0-33-16,88 3-22 15,-49-3-18-15,-1 0-3 16,1 0-55-16,-9 0-140 15,0 0-287-15,-12 0-124 16,-8 0-478-16</inkml:trace>
  <inkml:trace contextRef="#ctx0" brushRef="#br1" timeOffset="127976.7158">4634 12864 1881 0,'0'0'538'15,"0"0"-503"-15,0 0-18 16,0 0-10-16,126-3-7 16,-70 3-287-16,-4 0-544 0</inkml:trace>
  <inkml:trace contextRef="#ctx0" brushRef="#br1" timeOffset="128331.2685">5332 12507 1124 0,'0'0'1292'0,"0"0"-1133"16,0 0-116-16,0 0 114 15,0 0 11-15,0 0-76 16,0 0-63-16,-15 9-27 16,8 18 32-16,-1 10 14 15,-4 10-30-15,-1 2-6 16,4 3-11-16,-5 0-1 15,4-5 1-15,1-3-1 16,3-8 0-16,0-3-9 16,2-7-21-16,2-3-18 0,2-9-29 15,0-1-56-15,6-6-227 16,3-7-703-16</inkml:trace>
  <inkml:trace contextRef="#ctx0" brushRef="#br1" timeOffset="128548.9567">5478 12851 1159 0,'0'0'1269'0,"0"0"-1121"0,0 0-94 16,0 0 104-16,111 7-33 15,-73-7-75-15,4 0-50 16,21 0 0-16,-11 0-160 16,-7 0-548-16</inkml:trace>
  <inkml:trace contextRef="#ctx0" brushRef="#br1" timeOffset="129081.8059">6427 12656 1857 0,'0'0'690'0,"0"0"-610"16,0 0-29-16,0 0 95 15,0 0-31-15,0 0-56 16,-91 33-31-16,64-14-10 15,2 5-10-15,11-4-8 16,4 3-13-16,10-7-35 0,0 0-34 16,24-5 25-16,10-5-47 15,32-6-161-15,-8 0-428 16,-6-3-98-16</inkml:trace>
  <inkml:trace contextRef="#ctx0" brushRef="#br1" timeOffset="129402.3493">6718 12653 2016 0,'0'0'389'0,"0"0"-288"15,0 0 20-15,0 0 46 16,-88 16-55-16,57 0-46 16,1 7-26-16,10-3-22 15,4 4-18-15,10-4-8 16,6-1-2-16,9-6 1 0,21-3 3 15,9-7-32-15,10-3-31 16,0 0-8-16,-1-9-7 16,-5-5 31-16,-6-5 0 15,-13-1 22-15,-6 3 22 16,-10-3 9-16,-8 7 47 16,0 1 10-16,-11 4-5 15,-11 2-13-15,-1 3-11 16,-5 0-16-16,4 3-12 15,-1 0-46-15,4 10-192 16,12 0-651-16</inkml:trace>
  <inkml:trace contextRef="#ctx0" brushRef="#br1" timeOffset="129718.2654">7134 12593 1962 0,'0'0'617'15,"0"0"-569"-15,0 0-36 16,0 0 61-16,0 0 10 16,-82 23-47-16,76-7-25 15,6 2-11-15,0-2-9 16,3 3 9-16,9 4 7 0,3-3-5 15,-3 3-1 1,-3-7 5-16,-9 1-6 0,0-4-5 16,-3 1 2-16,-18-4 3 15,-9-3 10-15,2 2-10 16,-2-5-61-16,6 2-185 16,15-6-590-16</inkml:trace>
  <inkml:trace contextRef="#ctx0" brushRef="#br1" timeOffset="130228.1661">7410 12500 1852 0,'0'0'495'0,"0"0"-432"16,0 0 24-16,0 0 57 15,0 0-73-15,0 0-17 16,0 0 22-16,-49 87-41 16,30-47-21-16,5-1-13 15,2 0 0-15,8-3-1 16,4-6-1-16,0-7 1 16,4-3-1-16,11-6-16 15,3-4-6-15,3-7 4 0,9-3-14 16,3-3-69-1,1-11-84-15,6-12-63 0,-4 0-29 16,0-11 81-16,-2-5 94 16,-4-7 101-16,0-5 2 15,-8-3 89-15,-1 1 86 16,-9 7 59-16,-6 9-10 16,-6 11-8-16,0 11-76 15,-6 9-70-15,-15 6-43 16,-10 3 13-16,-5 6-26 15,-3 13 5-15,0 5-4 16,8 9-4-16,4-3 2 16,14 3 5-16,7-3-4 15,6-4 1-15,12-3 1 16,15-3-5-16,11-6-11 0,25-11-54 16,-12-3-139-1,-5 0-707-15</inkml:trace>
  <inkml:trace contextRef="#ctx0" brushRef="#br1" timeOffset="133583.8633">2587 14842 565 0,'0'0'343'0,"0"0"142"16,0 0-379-16,0 0 12 16,0 0 89-16,0 0 41 15,9-23-77-15,-8 20-38 16,-1 2-10-16,0-1 0 15,0-2-14-15,0 0-28 16,0 4-27-16,0 0-2 16,0-3-9-16,0 3-11 15,0 0-16-15,0 0-5 16,-4 0-10-16,-5 0 0 16,-6 0-1-16,-6 0-1 15,-6 11 1-15,-3 2 1 16,2 7-1-16,1 3 2 0,8 1-2 15,8 1 9-15,5 2-9 16,6-4-1-16,3 0-12 16,21-7-16-16,12-7-35 15,7-4-65-15,17-5-215 16,-8-10-440-16,-13-4-396 0</inkml:trace>
  <inkml:trace contextRef="#ctx0" brushRef="#br1" timeOffset="133959.9309">2788 14848 1776 0,'0'0'586'16,"0"0"-528"-16,0 0-38 16,0 0 54-16,0 0-7 15,0 0 19-15,0 0-2 16,-58 65-29-16,43-42-18 15,6-4-4-15,3 1-17 16,6-8-15-16,3-1 8 16,17-2-7-16,5-8-2 15,5-1-28-15,1 0-7 16,2-4-14-16,-5-9 0 16,-4-3-11-16,-3-1 17 15,-12-3 21-15,-3 3 22 0,-6-3 8 16,0 5 25-16,0 2 10 15,-14 3-5-15,-8 3-7 16,1 5-21-16,-4 0-9 16,4 2-1-16,0 0-27 15,9 0-89-15,6 0-198 16,2 2-431-16,4 0-296 0</inkml:trace>
  <inkml:trace contextRef="#ctx0" brushRef="#br1" timeOffset="134285.6176">3222 14756 876 0,'0'0'1213'0,"0"0"-1067"16,0 0-115-16,0 0 29 15,0 0 96-15,0 0-49 16,0 0-23-16,-61 60-19 16,54-44-16-16,7-2-11 15,0-1-13-15,0-1-13 16,0 3-3-16,0 0-7 16,0 2-1-16,0-3 0 15,0 5-1-15,-12-2 0 0,-12-3-6 16,-3-2-27-1,-4 1-67-15,1-12-138 0,12-1-487 16,6 0-777-16</inkml:trace>
  <inkml:trace contextRef="#ctx0" brushRef="#br1" timeOffset="134846.4782">3463 14707 1748 0,'0'0'367'0,"0"0"-280"16,0 0 34-16,0 0 60 15,0 0-60-15,0 0-39 16,0 0 19-16,-39 36-13 15,19-9-37-15,1 5-24 16,-2 5-12-16,3 0-13 16,3-2 10-16,3-1-5 15,2-4-5-15,10-8-1 16,0-3 0-16,4-4-1 16,17-8-11-16,6-7-13 15,9 0-24-15,4-7-52 16,2-10-61-16,0-9 23 0,-5-1 35 15,-6-9 16 1,-5-3 36-16,-1-8 31 0,-7-3 20 16,-3 1 8-16,-9 6 75 15,-2 3 54-15,-4 14 11 16,0 3-33-16,0 10-28 16,-7 4-20-16,-5 4-22 15,-2 5-27-15,-5 0-9 16,-6 10 6-16,-2 10-5 15,2 6 2 1,2 1 9-16,4 3-5 0,5-4-4 16,7 0-6-16,7-6-6 15,0 0-1-15,16-9-24 16,11-3-32-16,24-8-67 16,-2 0-357-16,-7 0-581 0</inkml:trace>
  <inkml:trace contextRef="#ctx0" brushRef="#br1" timeOffset="135133.2305">4040 14826 872 0,'0'0'1329'0,"0"0"-1151"0,0 0-131 16,0 0 78-16,0 0-15 16,0 0-70-16,100 13-40 15,-66-13-37-15,2 0-140 16,-8 0-296-16,-8 0-345 0</inkml:trace>
  <inkml:trace contextRef="#ctx0" brushRef="#br1" timeOffset="135334.5006">3995 14711 1292 0,'0'0'894'0,"0"0"-774"16,0 0 0-16,0 0-19 15,106 0-101-15,-63 3-23 16,-10-3-528-16,-5 0-1170 0</inkml:trace>
  <inkml:trace contextRef="#ctx0" brushRef="#br1" timeOffset="136102.8805">4887 14321 1092 0,'0'0'578'16,"0"0"-451"-16,0 0 83 15,0 0 67-15,0 0-80 16,0 0-68-16,0 0-22 15,0-7-22-15,0 7-8 16,0 4-18-16,0 9-11 16,0 9 21-16,0 8-23 15,0 7-13-15,0 2-16 16,0 4-8-16,0 0-9 16,0 0 1-16,0-4 0 15,-3 0-1-15,-4-1-1 0,1-2 1 16,0-6 0-16,0-3 0 15,3-5 0-15,1-2 0 16,1-7-7-16,1-6-19 16,0-4-16-16,0-3-10 15,0 0-5-15,3 0-38 16,9 0-116-16,4-6-162 16,-2-2-417-16,-5-1-560 0</inkml:trace>
  <inkml:trace contextRef="#ctx0" brushRef="#br1" timeOffset="136436.0145">5320 14701 133 0,'0'0'1542'15,"0"0"-1232"-15,0 0-134 16,0 0 99-16,0 0-43 0,0 0-102 15,0 0-69 1,106 0-47-16,-67 0-14 0,13 0-74 16,-9 0-148-16,-12 3-569 0</inkml:trace>
  <inkml:trace contextRef="#ctx0" brushRef="#br1" timeOffset="137542.2457">6533 14142 687 0,'0'0'871'0,"0"0"-620"16,0 0-20-16,0 0 21 16,0 0-43-16,0 0-61 15,0 0-47-15,21-42-31 16,-12 32-28-16,4 0-14 0,-1 0-1 15,2 3-1 1,-1-3-14-16,-1 5-6 0,1 0-6 16,4 5 0-16,-1 0-1 15,-1 0 0-15,0 3-7 16,0 14 2-16,-6 9 5 16,3 4-1-16,-6 10 2 15,-3 2-1-15,-3 2 1 16,0 1 0-16,0-5-1 15,0-4 1-15,-6-6 0 16,1-6-12-16,2-7 0 16,0-4 4-16,-1-8-2 15,4-3-6-15,-3-2-7 16,3 0-1-16,0 0-1 16,0-12-11-16,-3-3-25 0,3-5 25 15,0 0 29-15,-6-1 5 16,3 2 2-16,-3 3 16 15,-4 3 6-15,-1 3 14 16,-1 3 14-16,2 3-8 16,-2 1 11-16,4 3 0 15,-5 0-24-15,4 10-11 16,-7 10 16-16,2 3-7 16,-5 3-12-16,4 1-3 15,-6 0-5-15,3-2-6 16,-3-5 0-16,5-6-1 15,4-1-16-15,1-6-45 16,4-7-65-16,1 0-187 0,6-4-848 16</inkml:trace>
  <inkml:trace contextRef="#ctx0" brushRef="#br1" timeOffset="137911.2222">7066 13868 1309 0,'0'0'395'16,"0"0"-267"-16,0 0 83 15,0 0 101-15,0 0-90 16,0 0-100-16,-87 75-65 15,66-54-57-15,-1 9-6 0,2-5-186 16,7-8-760-16</inkml:trace>
  <inkml:trace contextRef="#ctx0" brushRef="#br1" timeOffset="138249.393">7240 14416 864 0,'0'0'1261'16,"0"0"-1062"-16,0 0-125 15,0 0 155-15,0 0-22 16,0 0-125-16,0 0-53 16,66 0-29-16,-20 0-52 15,21 0-100-15,-9 0-347 16,-8-3-775-16</inkml:trace>
  <inkml:trace contextRef="#ctx0" brushRef="#br1" timeOffset="138865.7624">7670 14096 705 0,'0'0'997'0,"0"0"-713"16,0 0-77-16,0 0 35 15,0 0-9-15,0 0-93 16,0 0-68-16,64-40-24 16,-43 32-26-16,-6 3-13 15,-2 1-1-15,-1 1-7 0,-7 3-1 16,1 0 0-16,-2 0-1 16,5 0-5-16,0 3 5 15,0 11 1-15,6 3 0 16,-6 13 0-16,4 6 8 15,-1 3-7-15,-4 7 7 16,2-2-7-16,-4-5 0 16,0-2-1-16,-3-8-6 15,0-6-16-15,-3-3-7 16,0-7-8-16,0-6-27 16,0 0-96-16,-6-7-118 15,0 0-288-15,0-4-100 0</inkml:trace>
  <inkml:trace contextRef="#ctx0" brushRef="#br1" timeOffset="139059.2107">7886 14261 550 0,'0'0'1320'16,"0"0"-1092"-16,0 0-161 15,0 0 174-15,0 0 0 16,0 0-75-16,0 0-60 15,-91 73-49-15,69-50-36 16,-4-4-21-16,1 2-14 16,-11 8-108-16,6-10-361 15,8-5-829-15</inkml:trace>
  <inkml:trace contextRef="#ctx0" brushRef="#br1" timeOffset="139515.7333">8137 14716 970 0,'0'0'620'15,"0"0"-448"-15,-115-12 41 16,42-1 20-16,-27-4-63 15,-27-6-94-15,-10-1-54 16,1 5-8-16,3-1 12 16,18 7 10-16,2 3 10 15,25 3 29-15,21 4-26 16,19 3 2-16,11 0-23 0,-2 0-15 16,-3 0-12-1,2 3-1-15,13 2-46 0,3 0-63 16,11-2-111-16,4-2-293 15,6-1-220-15</inkml:trace>
  <inkml:trace contextRef="#ctx0" brushRef="#br1" timeOffset="140755.6573">7209 14961 654 0,'0'0'1007'16,"0"0"-797"-16,0 0-146 0,0 0 148 15,0 0 46-15,0 0-81 16,0 0-75-16,-24-20-35 16,37 7-45-16,1-2-3 15,5-3 8-15,-2 2-4 16,-1 0-11-16,-1 5 4 16,-3 1 8-16,-3 4-6 15,-3 6-8-15,0 0-4 16,1 0-6-16,2 0-1 15,0 16 1-15,0 3-1 16,-3 8 1-16,0 6 12 16,-3 4-6-16,0-1-5 15,0 1 0-15,0-2-1 16,0-5-10-16,-3 1-11 0,0-6 1 16,0 2 10-16,0-7 0 15,-3 0-14-15,-3-8 1 16,3-4-30-16,0-5-64 15,3-3-9-15,0 0-30 16,0 0-8-16,0-7-45 16,0-2 10-16,0-8 48 15,0 0 38-15,0-2 98 16,0 2 15-16,0-2 66 16,0 2 59-16,-3 3 48 15,-3 2 35-15,-1 1-21 0,-1 4-15 16,-1 4-50-16,-7 3-27 15,1 0 7-15,-9 7-8 16,0 9-29-16,-1 1-27 16,-1 4-17-16,-2 1 6 15,1 1 1-15,2 0-7 16,-2-2-12-16,5-2-8 16,-1-2-1-16,4-2-18 15,8-4-63-15,5-4-122 16,6-4-494-16,0-3-790 0</inkml:trace>
  <inkml:trace contextRef="#ctx0" brushRef="#br1" timeOffset="141189.7991">7734 15295 639 0,'0'0'968'16,"0"0"-815"-16,0 0-77 0,0 0 179 15,0 0-11-15,0 0-105 16,0 0-35-16,-15-20-13 16,0 20-7-16,-10 0 16 15,-8 6-6-15,-6 8-24 16,-3 0-13-16,1 6-5 15,5 2 4-15,12 4-26 16,12-5-30-16,12 1 0 16,15-5-59-16,39-4-75 15,-2-9-418-15,-7-4-1250 0</inkml:trace>
  <inkml:trace contextRef="#ctx0" brushRef="#br1" timeOffset="141883.2591">4620 14189 1273 0,'0'0'677'0,"0"0"-586"16,0 0 15-16,0 0 203 16,-22 118-68-16,-1-35-53 15,-12 29-52-15,2 4-51 0,15-7-41 16,15-10-34 0,6-17-10-16,25-15-31 0,8-14-38 15,0-11-17-15,43 12-58 16,-9-6-137-16,2-8-531 0</inkml:trace>
  <inkml:trace contextRef="#ctx0" brushRef="#br1" timeOffset="142656.8249">8234 13997 1343 0,'0'0'484'16,"0"0"-418"-16,0 0 79 16,0 0 94-16,0 0-33 15,64 92-62-15,-24-35-22 0,5 33-31 16,7 25-33-16,-10 6-37 16,-18-5-10-16,-24-13-11 15,-6-18-2-15,-27-5-4 16,-16 0-25-16,1-18-75 15,-25 3-64-15,15-18-162 16,10-13-527-16</inkml:trace>
  <inkml:trace contextRef="#ctx0" brushRef="#br1" timeOffset="143857.1166">2691 16434 798 0,'0'0'1048'0,"0"0"-751"16,0 0-149-16,0 0-22 16,0 0 0-16,0 0-34 15,0 0-14-15,-51 46 16 16,26-16-21-16,1 9-1 16,-4 5-9-16,-2 8-17 15,-1 2-15-15,-2 5-13 16,3-2-16-16,8-5 4 15,11-2 0-15,8-11-6 0,3-8 0 16,12-9 0 0,15-8 0-16,9-11-1 0,10-3-15 15,6-11-31-15,2-14-17 16,1-7-8-16,-1-7-2 16,-9-3-13-16,1-8 5 15,-9-4 34-15,-7 0 16 16,-3-9 11-16,-5 3 21 15,-7 1 9-15,-3 3 23 16,-6 8 13-16,-3 9 19 16,-3 10-17-16,0 4-4 15,0 7 17-15,-9 1-13 16,-4 7-15-16,-8 5-11 16,-5 3-9-16,-9 2-11 15,-4 10 28-15,-3 14 6 0,-1 6 1 16,1 6 2-1,9 4-17-15,2 0-3 0,10-6-3 16,9 1-5-16,6-9-8 16,6-6-1-16,0-3 0 15,18-1-1-15,15-7 0 16,7-4-23-16,5-2-46 16,22-3-55-16,-10 0-185 15,-10 0-699-15</inkml:trace>
  <inkml:trace contextRef="#ctx0" brushRef="#br1" timeOffset="144354.0675">3124 16940 1998 0,'0'0'497'0,"0"0"-443"15,0 0-35-15,0 0 23 16,118 16-14-16,-69-9-15 16,3-4-13-16,2-3-5 15,-5 1-31-15,-10-1-56 0,-8 0-107 16,-10 0-84 0,-15 0-43-16,-6-1-218 0,0-5-323 0</inkml:trace>
  <inkml:trace contextRef="#ctx0" brushRef="#br1" timeOffset="144555.8101">3112 16751 1989 0,'0'0'713'15,"0"0"-620"1,0 0-68-16,107 10 20 0,-17-1-45 16,-8 2-54-16,-10-7-560 0</inkml:trace>
  <inkml:trace contextRef="#ctx0" brushRef="#br1" timeOffset="154776.6672">4537 16561 948 0,'0'0'798'16,"0"0"-671"-16,0 0-84 16,0 0 111-16,0 0 36 15,0 0-55-15,3-51-37 16,-3 45-6-16,0 2-7 16,0-2-26-16,-3 2 2 15,-3 1-23-15,-5-1-28 16,-8 2-9-16,-5 2 1 15,-4 0 4-15,-8 6 0 0,0 8-5 16,0 5 7 0,2 1 5-16,4-1 5 0,8 1-9 15,5-1 3-15,7 1-5 16,10-1-6-16,0-4 0 16,3 0 0-16,13-3-1 15,5-1-2-15,2-9-10 16,5-2 11-16,5 0-14 15,0-6-11-15,-2-8-3 16,2-3-2-16,-5-2-3 16,-4-1 14-16,-2 1 14 15,-5-1 0-15,-1 2 6 0,-2 0 0 16,-4 4 11 0,-1-2 13-16,-3 5 14 15,-3 4 6-15,0 1 11 0,-3 6-9 16,0 0-14-16,0 0-18 15,0 3-14-15,0 14 0 16,-12 10 17-16,-3 8 5 16,-6 4-7-16,2 5-8 15,-1 3 2-15,1-5-8 16,3 2 0-16,-1-2-1 16,4-5 0-16,2-7 0 15,4-6 0-15,2-5-7 16,2-6-39-16,3-7-58 0,0-6-111 15,14-13-252-15,-2-7-483 16</inkml:trace>
  <inkml:trace contextRef="#ctx0" brushRef="#br1" timeOffset="155220.1688">4719 16527 1413 0,'0'0'525'16,"0"0"-457"-16,0 0 93 0,0 0 42 15,0 0-53-15,0 0-71 16,0 0-32-16,77-70-20 15,-60 70-16-15,-1 0-10 16,-1 0 5-16,-5 15-4 16,-5 3-2-16,-5 6 6 15,0 3 8-15,-3 1-5 16,-12 1 6-16,-3 1 7 16,-4 4 12-16,-5-1-8 15,-6 1-17-15,5-2-8 16,-2-2 5-16,9-3 4 15,6-5 5-15,6-2 2 16,5-3 2-16,4-4-10 0,0-2-3 16,10-3 0-16,8-4 4 15,6-4-10-15,3 0-31 16,13-19-132-16,-7-1-183 16,-6-4-444-16</inkml:trace>
  <inkml:trace contextRef="#ctx0" brushRef="#br1" timeOffset="155417.1965">4986 16770 1438 0,'0'0'1047'0,"0"0"-931"16,0 0-43-16,0 0 41 15,0 0-114-15,0 0-41 16,0 0-244-16,18 21-837 0</inkml:trace>
  <inkml:trace contextRef="#ctx0" brushRef="#br1" timeOffset="157404.9442">5526 16522 871 0,'0'0'768'0,"0"0"-491"15,0 0-121-15,0 0 44 16,0 0 26-16,0 0-67 16,0 0-86-16,-39-11-21 15,17 10 11-15,2 1-2 16,-2 0-21-16,-2 0-17 15,0 0-14-15,2 10 1 16,-2 0-10-16,5 4 1 16,2-2-1-16,8-1-2 15,2-2 2-15,7 1-7 16,0 0 6-16,0 0-11 16,16 2 3-16,5 3 3 15,3-3-2-15,3 2 7 0,1 2-11 16,2 1-5-16,-3 0 10 15,-8-1-2-15,-1 2-3 16,-9 0 11-16,-3 2-7 16,-6-3-1-16,0 5 4 15,-18-2 5-15,-4 1 7 16,-5 2-1-16,-2-3 2 16,-6-1 8-16,5-5 5 15,6-3-15-15,3-3 0 16,9-6 3-16,5-2-8 15,7-2 20-15,0-17-21 16,10-7-7-16,13-8 6 0,5-6 0 16,2-5-13-16,4-2-1 15,-4 1-1-15,-3 3-6 16,-5 10 8-16,-7 3 14 16,-6 6 0-16,-3 9-1 15,-6 2-1-15,0 6-17 16,0 4-5-16,-3 2-21 15,0 1-183-15,0-3-357 16,3 0-112-16</inkml:trace>
  <inkml:trace contextRef="#ctx0" brushRef="#br1" timeOffset="157742.3869">5760 16327 856 0,'0'0'838'16,"0"0"-717"-16,0 0 7 15,0 0 105-15,0 0-95 16,0 0-87-16,0 0 22 16,-15 32 46-16,2-7-64 15,7-1 17-15,3-1-26 16,3-6-25-16,3-8-5 15,12-4 27-15,12-5-14 16,1-1-19-16,5-17 1 0,-8-1-10 16,-1-4 5-1,-12-3 0-15,-6 6 0 0,-6-1-6 16,-6 6 0-16,-15 8-10 16,-9 7-6-16,-37 10-81 15,6 10-213-15,4 4-732 0</inkml:trace>
  <inkml:trace contextRef="#ctx0" brushRef="#br1" timeOffset="160693.8862">12274 10143 1066 0,'0'0'842'0,"0"0"-560"0,0 0-189 15,0 0-40-15,0 0 30 16,0 0 17-16,0 3-3 15,0 7-4-15,0-1-27 16,0 4-32-16,0 1-20 16,0 2-14-16,6 7-76 15,3-3-223-15,0-1-638 0</inkml:trace>
  <inkml:trace contextRef="#ctx0" brushRef="#br1" timeOffset="160866.306">12314 10503 1810 0,'0'0'272'0,"0"0"-204"16,0 0-47-16,0 0-2 16,0 0-19-16,0 0-16 15,0 0-144-15,45 62-493 0</inkml:trace>
  <inkml:trace contextRef="#ctx0" brushRef="#br1" timeOffset="161042.4046">12240 10882 1536 0,'0'0'234'0,"0"0"-163"16,0 0 38-16,0 0 8 15,0 0-72-15,0 0-45 16,55 72-161-16,-42-59-447 0</inkml:trace>
  <inkml:trace contextRef="#ctx0" brushRef="#br1" timeOffset="161220.179">12195 11314 1415 0,'0'0'300'0,"0"0"-211"16,0 0 22-16,0 0 53 15,0 0-143-15,0 0-21 16,-6 77-187-16,6-64-159 16,0-3-836-16</inkml:trace>
  <inkml:trace contextRef="#ctx0" brushRef="#br1" timeOffset="161392.0988">12286 11823 1166 0,'0'0'374'16,"0"0"-245"-16,0 0 25 0,9 84 89 15,-3-65-142-15,1-1-101 16,2 0-79-16,-1-5-296 15,-2-6-756-15</inkml:trace>
  <inkml:trace contextRef="#ctx0" brushRef="#br1" timeOffset="161557.8493">12312 12464 1663 0,'0'0'228'15,"0"0"-180"1,0 0-23-16,13 86-25 0,-13-53-159 16,0-9-115-16,0-2-111 0</inkml:trace>
  <inkml:trace contextRef="#ctx0" brushRef="#br1" timeOffset="161738.3369">12247 13125 1202 0,'0'0'303'15,"0"0"-169"-15,0 83 89 16,0-48 31-16,0-4-89 16,0 2-113-16,0-1-52 0,0-5-244 15,0-4-573-15</inkml:trace>
  <inkml:trace contextRef="#ctx0" brushRef="#br1" timeOffset="161895.4973">12228 13884 1239 0,'0'0'304'0,"0"0"-219"16,0 73-55-16,6-36-30 15,-3-8-48-15,0-6-358 0</inkml:trace>
  <inkml:trace contextRef="#ctx0" brushRef="#br1" timeOffset="162082.6705">12234 14543 980 0,'0'0'318'16,"0"0"-48"-16,0 0 25 16,3 101-59-16,0-71-77 15,-3-3-107-15,0-2-52 16,4-5-180-16,-4-9-444 0</inkml:trace>
  <inkml:trace contextRef="#ctx0" brushRef="#br1" timeOffset="162277.6097">12124 15238 667 0,'0'0'249'0,"0"0"-249"0,0 0-315 16</inkml:trace>
  <inkml:trace contextRef="#ctx0" brushRef="#br1" timeOffset="162481.3756">11961 15744 876 0,'0'0'377'0,"0"0"-254"16,0 0 11-16,0 0-70 16,0 0-44-16,-6 72-20 15,6-65-395-15</inkml:trace>
  <inkml:trace contextRef="#ctx0" brushRef="#br1" timeOffset="162662.6333">11870 16187 1338 0,'0'0'260'0,"0"0"-260"15,0 0-6-15,-6 82-193 16,0-64-27-16,-2 0-160 0</inkml:trace>
  <inkml:trace contextRef="#ctx0" brushRef="#br1" timeOffset="162877.229">11740 16685 1129 0,'0'0'383'0,"0"0"-242"15,0 0-141-15,0 0-96 16,0 73 6-16,0-56 90 16,-3-1 3-16,3 0 17 15,0-1-20-15,0 3-13 16,0-8-200-16,0 0-747 0</inkml:trace>
  <inkml:trace contextRef="#ctx0" brushRef="#br1" timeOffset="163066.0848">11737 17155 1418 0,'0'0'693'0,"0"0"-441"15,0 0-163-15,22 82-25 16,-14-56-15-16,-2-3-49 16,-3-5-13-16,-3 1-97 15,0-5-131-15,-9-6-484 0</inkml:trace>
  <inkml:trace contextRef="#ctx0" brushRef="#br1" timeOffset="163208.3093">11760 17611 2397 0,'0'0'536'16,"0"0"-473"-16,0 0-39 15,0 0-24-15,35 79-45 16,-35-76-340-16,0-3-1676 0</inkml:trace>
  <inkml:trace contextRef="#ctx0" brushRef="#br1" timeOffset="172110.7453">29967 6111 462 0,'0'0'93'15,"0"0"-28"1,0 0 605-16,0 0-444 0,0 0-98 15,0 0 11 1,0 9 22-16,0-9-3 0,0 0-39 16,0 0-39-16,0 0-16 15,0 0-2-15,0 0 7 16,0 0-7-16,0 0-19 16,0 0-10-16,0 0-17 15,0 2-4-15,-2 9 27 16,-4 2-3-16,0 2-17 15,-4 2-11-15,-1-3-7 16,1 4 1-16,-3-4-1 16,2 0 8-16,1-4-8 15,2-1 1-15,5-4-1 0,0 0 0 16,2-4 0 0,1 2 5-16,0-3 3 0,9 0 5 15,18 0 22-15,12 0 13 16,14 0-19-16,8-7-8 15,0-1-2-15,-2-1-4 16,-7 0-4-16,-9 4-4 16,-7 0-7-16,-6 2 0 15,-9 2 1-15,-6-1-1 16,-5 2 0-16,-4 0 0 16,-5 0 1-16,-1 0-1 15,0 0-1-15,0 0 0 16,0-1-6-16,0 1-3 15,0 0-6-15,0 0-6 16,0 0-8-16,0 0-7 0,0 0-1 16,2 0-6-16,2 0-77 15,7 0-94-15,-5 0-465 16,0-1-57-16</inkml:trace>
  <inkml:trace contextRef="#ctx0" brushRef="#br1" timeOffset="173655.6822">30077 5075 803 0,'0'0'604'0,"0"0"-459"16,0 0-30-16,0 0 78 15,0 0 56-15,0 0-53 16,0 0-85-16,0-20-51 16,3 17 8-16,-2 0 1 15,1 0-5-15,0 0-6 16,1 2-15-16,-2-2-16 15,4 0-15-15,-1-1-6 16,3 4-6-16,4-2 0 16,1 2-12-16,4 0 6 15,1 5-2-15,1 6 7 16,-2 3-8-16,2 1-6 16,0 4 2-16,-3-2 5 15,1 1-1-15,-4-4-1 16,-4-2-2-16,-2-3 4 0,-4-5-1 15,-2-1-1-15,0-1 0 16,0-2 1-16,0 1-5 16,0 0 11-16,-4 1 3 15,-5 1 6-15,0-1 0 16,-3 1 2-16,0 0 1 16,0 0 5-16,-1 0 1 15,1-2-1-15,-1 2-4 16,4 1-2-16,-2-1-7 15,-1 2 5-15,2 0 3 0,1 1-8 16,0 0 11 0,1-1-3-16,4 2 4 0,-1 2 4 15,2 0-5 1,0 4-3-16,2-3-8 0,1 0 5 16,0 2-6-16,0-3 0 15,0 1 0-15,0 0-29 16,0 0-42-16,3 5-46 15,1-1-168-15,-1-2-600 0</inkml:trace>
  <inkml:trace contextRef="#ctx0" brushRef="#br1" timeOffset="173850.8114">30088 5507 1430 0,'0'0'951'0,"0"0"-831"16,0 0-108-16,0 0-12 16,0 0-136-16,0 0-554 0</inkml:trace>
  <inkml:trace contextRef="#ctx0" brushRef="#br2" timeOffset="205238.3065">14500 9914 1252 0,'0'0'189'16,"0"0"-112"-16,0 0 71 16,0 0 65-16,0 0-61 0,0 0-53 15,32-24 1-15,-32 21 23 16,0 3 11-16,0 0-35 16,-17 0-23-16,-7 0-25 15,-13 5 6-15,-8 4-7 16,-4 8-9-16,4 3-14 15,2 0-8-15,13 0 0 16,12 1 2-16,12-3-12 16,6 2 0-16,15-1-7 15,18-6-2-15,10 1 0 16,8-5-42-16,4-5-41 0,1-4-90 16,12 0-123-1,-16-11-416-15,-13-5-654 0</inkml:trace>
  <inkml:trace contextRef="#ctx0" brushRef="#br2" timeOffset="205664.6281">14801 9954 980 0,'0'0'287'0,"0"0"-63"15,0 0-1-15,0 0 14 16,0 0-43-16,0 0-39 16,0 0-43-16,-31-36-12 0,16 36-14 15,3 0-20-15,-4 2-11 16,-1 9-12-16,4 8-18 16,1 0-8-16,9 2-16 15,3 2 5-15,3 0-6 16,13-6-6-16,13-3-4 15,2-6-5-15,7-7-6 16,3-1-18-16,-2 0-17 16,-3-3 4-16,-10-13 7 15,0-4 15-15,-14 0 23 16,-2-1 5-16,-7 1 2 16,-3 4 0-16,0 0 6 15,-15 6 6-15,-1 4 15 0,-7-1-14 16,3 7-7-1,-2 0-6-15,8 0-32 0,5 0-190 16,3 0-530-16,6 7-418 0</inkml:trace>
  <inkml:trace contextRef="#ctx0" brushRef="#br2" timeOffset="206244.181">15120 9815 1577 0,'0'0'293'0,"0"0"-31"16,0 0-25-16,0 0-90 15,0 0-88-15,0 0 11 16,0 0-9-16,35 72-23 16,-23-42-7-16,3 0 0 15,-3-1-13-15,1-2-9 16,-6-1-7-16,1-5-1 16,-3-4 0-16,-1-2 0 15,-4-4-1-15,0-2 0 16,0-5-1-16,0-2 1 0,3-2 1 15,0 0 0-15,3-2 8 16,3-8-9-16,1-11 0 16,4-4 0-16,2-5 0 15,-6-3-6-15,2 0 4 16,-1 3 1-16,-2 0 0 16,-3 8 1-16,0 2 0 15,-2 3 0-15,2 7 2 16,-3 3 5-16,0 7 5 15,2 0-6-15,4 3-5 16,1 11 0-16,3 9 5 16,7 4-5-16,-2 2 0 15,-1 1 0-15,2 0 0 0,-6-4-1 16,-3-3-3-16,1-3-53 16,-8-6-78-16,-3-2-104 15,0-5-375-15,0-4-922 0</inkml:trace>
  <inkml:trace contextRef="#ctx0" brushRef="#br2" timeOffset="206949.0348">15792 9852 977 0,'0'0'228'15,"0"0"49"-15,0 0 4 16,0 0 2-16,0 0-67 16,0 0-39-16,0 0-51 15,-6-10-16-15,-14 8-35 16,-3 2-22-16,-3 0 4 15,4 0-23-15,-1 0-20 16,9 2-8-16,8 7-6 0,6 1-1 16,0 4 1-16,16 3-1 15,8-2-14-15,7 6-21 16,5-2-12-16,-3-3-4 16,-4 2 15-16,0-2 17 15,-11-3 20-15,-3 0-1 16,-6-3 1-16,-9 0-2 15,0-3 1-15,0 0-5 16,-12-1 6-16,-11-2-3 16,0-2 2-16,-4 3-11 15,2-5-181-15,8 0-283 16,8 0-213-16</inkml:trace>
  <inkml:trace contextRef="#ctx0" brushRef="#br2" timeOffset="207345.0801">16016 9910 1625 0,'0'0'292'15,"0"0"-173"-15,0 0 47 16,0 0-62-16,0 0-42 15,0 0-29-15,0 0-18 0,88 0-15 16,-57 0-43 0,2-9-30-16,-10 2-32 0,-1-2 46 15,-11 2 45-15,-5-3 14 16,-6 4 10-16,0-1 35 16,-9 3-4-16,-14 1-1 15,-10 0 35-15,-9 3 13 16,-1 0 11-16,-1 0 5 15,6 9-8-15,11 5-38 16,7 3-27-16,14 3-17 16,6 5-8-16,12-1-5 15,20 0-1-15,7-2-70 16,4-3-139-16,12-8-108 16,-13-1-241-16,-12-7-308 0</inkml:trace>
  <inkml:trace contextRef="#ctx0" brushRef="#br2" timeOffset="207715.4159">16250 9910 1437 0,'0'0'259'0,"0"0"87"16,0 0-98-16,0 0-82 16,0 0-80-16,0 0-29 15,0 0-8-15,51 21-21 16,-37 2-13-16,1 2-8 15,5 2-5-15,-5 0 4 16,3-3-6-16,-6-5 1 16,-2-3-1-16,-6-5-1 15,-2-6 0-15,-1 0 0 0,-1-5 1 16,0 0 1-16,0 0 14 16,0-11 0-16,-3-8-14 15,-1-4 7-15,1-4-7 16,3-6 1-16,0 2 4 15,0 2 1-15,0 3 8 16,6 6 3-16,1 11-5 16,2 2-13-16,5 7-5 15,1 0-4-15,6 0-21 16,14 7-86-16,-3 2-184 16,-5-2-484-16</inkml:trace>
  <inkml:trace contextRef="#ctx0" brushRef="#br2" timeOffset="208195.4406">16746 9848 1217 0,'0'0'274'0,"0"0"17"0,0 0 90 15,0 0-70-15,0 0-99 16,0 0-81 0,0 0-65-16,7-4-32 0,-7 22-15 15,3 5-8-15,9 6-2 16,7 5-3-16,8-1-6 15,-2-4-26-15,3-3-10 16,-2-9 14-16,-5-3 1 16,-4-8 2-16,-4-5 7 15,-4-1 12-15,-4-1 1 16,-3-15 0-16,-1-5-1 16,-1-5-6-16,0-5 6 15,-4-1 1-15,-9-1 11 0,4 4 17 16,-2 6 6-16,2 6-3 15,6 7-20-15,0 6-11 16,3 1-1-16,0 3-20 16,0 0-33-16,12 0-132 15,8 4-325-15,-3 2-514 0</inkml:trace>
  <inkml:trace contextRef="#ctx0" brushRef="#br2" timeOffset="208645.2766">17223 9881 929 0,'0'0'830'16,"0"0"-705"-16,0 0 143 0,0 0-40 15,0 0-75-15,0 0-58 16,0 0-12-16,-58-9-17 15,39 12-20-15,5 7-8 16,2 2-6-16,4 2-17 16,5-1-9-16,3 1-6 15,0-2 1-15,0-2 1 16,11-3-1-16,1-5-1 16,1 0-11-16,0-2 0 15,4 0-3-15,-7-10 2 16,2-4 0-16,2-3 4 15,-5-2 8-15,0 2 0 0,-4 4 1 16,-2 3 14-16,-1 4 13 16,-1 6-12-16,1 0-15 15,-1 0-1-15,2 10 0 16,3 7 0-16,5 5 2 16,1 1 4-16,3-2-6 15,6-1-11-15,-5-8-92 16,0-2-95-16,4-10-77 15,-8 0-280-15,-3-1-506 0</inkml:trace>
  <inkml:trace contextRef="#ctx0" brushRef="#br2" timeOffset="209097.8279">17493 9803 993 0,'0'0'194'16,"0"0"-133"-16,0 0-60 16,0 0-1-16,0 0-765 0</inkml:trace>
  <inkml:trace contextRef="#ctx0" brushRef="#br2" timeOffset="209907.9111">17422 9535 1181 0,'0'0'330'0,"0"0"-206"0,0 0 45 16,0 0 93-16,0 0-58 16,0 0-68-16,0 0-45 15,0-7-25-15,0 7-22 16,3 3-9-16,3 9 7 15,4 8-3-15,0 4 0 16,-1 8-10-16,0 2-6 16,2 6-10-16,5 3-7 15,-3 0-5-15,0-4-1 16,3 1 1-16,0-6-1 16,-6-2-1-16,0-5-1 15,0-4-19-15,-7-7-17 0,-3-3 0 16,0-3-38-16,0-4-64 15,0-6-90-15,0 0-270 16,0-2-274-16</inkml:trace>
  <inkml:trace contextRef="#ctx0" brushRef="#br2" timeOffset="210155.0539">17441 9808 1498 0,'0'0'223'16,"0"0"-134"-16,0 0 107 16,0 0-49-16,83-16-79 15,-56 16-50-15,-4 0-18 16,2 0-73-16,-5 3-100 15,3 3-17-15,-10-1-93 16,-1-5-436-16</inkml:trace>
  <inkml:trace contextRef="#ctx0" brushRef="#br2" timeOffset="210365.8382">17706 9811 1038 0,'0'0'397'0,"0"0"-157"0,0 0 105 16,0 0-87-16,0 0-79 15,0 0-72-15,17 89-36 16,-4-72-42-16,0-3-29 16,4-1-39-16,-2-3-144 15,-4-6-181-15,-3-1-399 0</inkml:trace>
  <inkml:trace contextRef="#ctx0" brushRef="#br2" timeOffset="210538.6638">17766 9703 1335 0,'0'0'206'15,"0"0"-161"-15,0 0-30 16,0 0-15-16,0 0-268 0</inkml:trace>
  <inkml:trace contextRef="#ctx0" brushRef="#br2" timeOffset="211385.4471">17918 9854 1018 0,'0'0'407'0,"0"0"-237"16,0 0 56-16,0 0 23 15,0 0-76-15,0 0-24 16,0 0-58-16,-10 33-48 16,10-20-28-16,0-2-8 0,0 2-6 15,14-3-1 1,4 0-26-16,5-3-44 0,0-4-44 16,6-3 34-16,-2 0-35 15,-4 0 1-15,-1-7 66 16,-6-6 3-16,-6 0 43 15,-5-1 2-15,-5-1 59 16,-3 5 67-16,-12-1-21 16,-6 2-3-16,2 2-1 15,1 3-18-15,4 1-33 16,7 3-30-16,4 0-13 16,1 0-1-16,2 0-4 15,0 0-1-15,0-3-1 0,11 0 1 16,7-1 2-1,-3-3-3-15,4-1 1 0,2-3 1 16,-5 2-1-16,4 0 0 16,-5 1 0-16,-5 7-1 15,-1 1 0-15,-2 0 0 16,0 1 0-16,0 14 1 16,-4 2 0-16,3 0 5 15,-3 6 1-15,1-3-1 16,-1 3-4-16,-1 0 4 15,1-3-5-15,-2-3-1 16,2-2 1-16,-3-8 0 16,0-1-1-16,0-5 1 15,0-1-1-15,0 0 2 16,0 0 7-16,0-9 0 0,0-5-3 16,8-3 4-1,1-5-8-15,7-1-2 0,0-4-1 16,4 3-21-16,-2-2 10 15,0 9 10-15,-6 1 2 16,-4 10-1-16,-3 6-1 16,-1 0-8-16,-2 4 8 15,-2 14 2-15,0 6 12 16,0 6 18-16,0 5 19 16,3-1 4-16,1 3-22 15,7-5-21-15,-1-2-10 16,14-6-103-16,-4-7-372 0,0-9-839 15</inkml:trace>
  <inkml:trace contextRef="#ctx0" brushRef="#br2" timeOffset="214095.2783">19038 9928 321 0,'0'0'0'0,"0"0"0"15,0 0 612-15,0 0-463 16,0 0-83-16,0 0 14 15,0 0 14-15,38-31 21 16,-28 26 27-16,-4 3-12 16,-3-1 25-16,-2 3-3 15,-1 0-5-15,0 0-20 16,0 0-23-16,-13 0-39 16,-6 0-9-16,-8 0-4 15,-2 0-10-15,1 3-15 16,1 4-8-16,8 1-10 15,3 1-9-15,5 5 0 16,9-2 1-16,2 2 0 16,2-1 1-16,15-4-1 0,5-2 0 15,8 0-1-15,6-7 0 16,-1 0-18-16,1 0-1 16,-6-7 3-16,-9-7 2 15,-3-1 2-15,-9-5 12 16,-6 0-1-16,-3 3 0 15,0 1 1-15,-15 0 0 16,-8 5 9-16,0 2-3 16,-3 2-6-16,7 4 1 15,-2 3-1-15,10 0-7 16,10 0-119-16,1 0-194 16,16 7-315-16,7-1-132 0</inkml:trace>
  <inkml:trace contextRef="#ctx0" brushRef="#br2" timeOffset="214457.2652">19385 9555 1418 0,'0'0'256'0,"0"0"-146"16,0 0 13-16,0 0 51 0,0 0-46 16,0 0-17-16,0 0-31 15,-59 88 28-15,67-42-41 16,8 1-22-16,8 3-11 16,0 2-11-16,-1 0-10 15,-4-5-6-15,-8-5-6 16,-5-5 0-16,-6-6 1 15,0-3-1-15,0-4-1 16,-6-4 0-16,-4-4-1 16,3-5-9-16,-6-2-8 15,2-6-91-15,-1-3-107 16,3-9-271-16,2-7-294 0</inkml:trace>
  <inkml:trace contextRef="#ctx0" brushRef="#br2" timeOffset="214622.0132">19326 9848 373 0,'0'0'1542'0,"0"0"-1343"16,0 0-146-16,0 0 9 16,0 0 36-16,102 15-49 15,-32 0-49-15,-9-3-175 16,-7-5-616-16</inkml:trace>
  <inkml:trace contextRef="#ctx0" brushRef="#br2" timeOffset="215409.677">20145 9863 1303 0,'0'0'368'16,"0"0"-131"-16,0 0-32 15,0 0-28-15,0 0-57 16,0 0-67-16,0 0 2 16,15 34 3-16,-7-13-25 15,1 1-12-15,-3 1-6 16,2 1-8-16,-2-3-5 16,-3-6 4-16,-3-1-6 15,0-8 0-15,0-2 0 16,0-1-6-16,-6-3-8 15,2 0 5-15,2-10 8 16,2-4 0-16,0-9 0 16,12-2-5-16,4-5-9 0,3-1 8 15,2 1 6 1,-8 6 1-16,0 6 0 0,-4 7 0 16,-4 5 1-16,-1 3 11 15,0 3-4-15,-1 0-7 16,0 7-1-16,4 9 20 15,0 4-1-15,1 4 1 16,-2-2-3-16,1 2-8 16,-2-4-3-16,-2-4-5 15,-3-7-1-15,0-2 0 16,0-4-8-16,0-3-22 16,0 0 3-16,0-3 6 15,0-9 20-15,0-6 0 0,10-8 0 16,6-3-17-1,3-5 2-15,3-2 1 0,-1 6-3 16,-8 4 17-16,-4 10 1 16,-5 9 0-16,-4 7 0 15,0 4-21-15,0 15 16 16,0 5 5-16,0 4 7 16,0 4 20-16,0-1 1 15,2 3-13-15,5-5-7 16,3-5-8-16,-4-8 0 15,2-5-57-15,4-11-103 16,0 0-307-16,2 0-309 0</inkml:trace>
  <inkml:trace contextRef="#ctx0" brushRef="#br2" timeOffset="216403.3222">20671 9832 1483 0,'0'0'259'16,"0"0"-175"-16,0 0 115 16,0 0 11-16,0 0-69 15,0 0-64-15,-81 82-18 16,81-65-27-16,0-4-7 16,7 1-4-16,17-3-9 15,6-2-11-15,4-4-1 16,4-5-27-16,-7 0-31 0,-4-2-19 15,-8-10 13 1,-5-3 29-16,-11-5 17 0,-3 3 8 16,-6 0 10-16,-17 2 0 15,0 2 53-15,-3 3 8 16,7 2-12-16,-2 2-14 16,10 3-11-16,7 3-12 15,4 0-12-15,0 0-9 16,0 0-45-16,6 0-2 15,7 0-29-15,7-1 25 16,-5-1 24-16,1-2 17 16,-2 1 17-16,-4 2 2 15,-1-2 32-15,0 0 53 16,1 3-8-16,1 0-24 16,1 0-4-16,1 0-12 0,-3 0-2 15,4 0-1-15,-2 6 5 16,-2 2 4-16,4 4 0 15,-5 2-15-15,-3 3-14 16,-2 5 2-16,-2 5-2 16,-2-1-13-16,0-5 1 15,0-2 4-15,0-3-6 16,0-6 0-16,0-6 0 16,0-1 1-16,0-3-1 15,0 0 9-15,0-5 1 0,0-13-3 16,7-2-7-1,5-7-1-15,6-5-10 0,1-2-5 16,4 2-8-16,-1 2 10 16,-2 6 3-16,-9 8 11 15,-2 7 1-15,-6 9-1 16,0 0 0-16,-3 0-12 16,0 9 12-16,0 11 9 15,0 5 5-15,0 0-2 16,0 2-6-16,-1-2-5 15,-2-5 0-15,1-6 1 16,2-4-1-16,0-3-1 16,0-6 1-16,0-1 0 15,0 0 7-15,0-2-4 16,0-11-4-16,0-4-19 0,8-6-10 16,2-4-2-16,4-2-8 15,-2-1 5-15,1 7 4 16,-2 3 24-16,-2 4 6 15,-5 10 0-15,-1 3 14 16,-2 3 1-16,-1 0-6 16,2 6-8-16,-1 11 15 15,1 6 5-15,1 2-4 16,1 5-4-16,2-4-7 16,4 4-4-16,0-7-1 15,-1 0 0-15,1-5-1 16,-4-9-27-16,0-2-66 15,8-7-99-15,-4 0-274 16,2-7-483-16</inkml:trace>
  <inkml:trace contextRef="#ctx0" brushRef="#br2" timeOffset="216784.595">21375 9844 1317 0,'0'0'180'16,"0"0"-49"-16,0 0 112 16,0 0 17-16,0 0-81 15,0 0-61-15,0 0-27 16,39 28-42-16,-22-28-33 16,1-4-11-16,0-9-5 15,-3 0-34-15,-5-4-11 0,0 0 11 16,-10 1 21-16,0 0 5 15,0 6 2-15,-19 0 6 16,-4 6 24-16,-12 4 29 16,-3 0 14-16,0 8-9 15,2 8 6-15,7 7-23 16,8 3-15-16,13 3-17 16,8 0-3-16,8-1-4 15,20-5-2-15,7 0-16 16,5-9-56-16,-2-6-63 15,0-8-27-15,5-3-207 16,-9-12-248-16,-5-6-433 0</inkml:trace>
  <inkml:trace contextRef="#ctx0" brushRef="#br2" timeOffset="217189.5223">21558 9808 1196 0,'0'0'407'0,"0"0"-226"15,0 0-23-15,0 0-35 16,0 0-43-16,0 0 57 15,0 0-21-15,-4 30-29 16,4-13 5-16,0 3-32 16,6-1-23-16,0 1-12 15,-3-3-17-15,-2-4-7 16,-1-3 5-16,0-4-6 16,0-5-1-16,0-1-11 15,0 0-5-15,-1-3 16 0,1-8 1 16,0-5 0-16,0-1-7 15,7-3-2-15,3 1-3 16,6-1 3-16,-5 3 3 16,0 4 6-16,-2 6 8 15,0 4-7-15,-6 3 0 16,0 0-1-16,-2 0 0 16,2 13 0-16,0 4 1 15,0 6 11-15,2 1 3 16,2-2 2-16,0 2-9 15,-1-4-7-15,1-4-1 16,-1-9-18-16,-6-2-37 16,2-5-77-16,3-5-76 15,1-8-378-15,1-5-631 0</inkml:trace>
  <inkml:trace contextRef="#ctx0" brushRef="#br2" timeOffset="217453.4961">21845 9544 580 0,'0'0'1057'16,"0"0"-863"-16,0 0 86 15,0 0 5-15,0 0-75 16,0 0-85-16,0 0-72 16,0-6-32-16,0 25 6 15,0 8 48-15,1 7-21 0,1 8-21 16,3 1-11-1,1 3-11-15,3 0-10 16,1-3 0-16,0-3-1 0,-1-7-20 16,-2-6-48-16,2-8-51 15,2-13-138-15,-2-6-206 16,0 0-195-16</inkml:trace>
  <inkml:trace contextRef="#ctx0" brushRef="#br2" timeOffset="217634.3272">22000 9766 1141 0,'0'0'698'0,"0"0"-609"15,0 0 128 1,-79-4 36-16,47 2-57 0,4 2-78 16,3-4-70-16,5 4-33 15,8 0-15-15,12 0-66 16,0 9-262-16,8-2-505 0</inkml:trace>
  <inkml:trace contextRef="#ctx0" brushRef="#br2" timeOffset="218061.7746">22091 9824 492 0,'0'0'1311'16,"0"0"-1163"-16,0 0-77 16,0 0 69-16,0 0-32 15,0 0-34-15,15 86-23 16,-11-68-31-16,4-6-12 16,-1-1-7-16,2-4 7 15,0-5-2-15,2-2 5 16,-1 0-2-16,0-10-9 15,2-6-7-15,2-1-4 16,-2-3-1-16,1 4-3 16,-3-3-6-16,0 5 20 15,-7 4 1-15,-2 7 9 16,2 2 6-16,-3 1-8 0,0 0-6 16,0 8 5-16,0 8 17 15,0 1 6-15,0 0-11 16,3 2 5-16,4 1 3 15,4-4-13-15,4-3-7 16,0-4-6-16,1-4-32 16,4-5-131-16,-3-6-376 15,-3-8-430-15</inkml:trace>
  <inkml:trace contextRef="#ctx0" brushRef="#br2" timeOffset="218645.2591">22370 9801 1570 0,'0'0'330'15,"0"0"-208"-15,0 0 39 16,0 0-15-16,0 0 6 16,0 0-10-16,0 0-39 15,19 44-37-15,-13-27-39 16,-1-1-17-16,-1 0-8 15,-1 0-1-15,-3-5-1 16,0-2 0-16,0-5-25 16,0-1-12-16,0-3-1 15,0 0-8-15,0 0 25 16,0-9 12-16,0-5 8 16,7 0-1-16,9-4 1 0,-3-1 0 15,3 1 0-15,1 5 1 16,-8 4 0-16,-3 4 0 15,-5 5 0-15,-1 0 0 16,0 6-8-16,0 8 8 16,0 6 0-16,-4 3 1 15,1-4 0-15,0-1 1 16,1-2-1-16,2-6 0 16,-1-3 0-16,1-4-1 15,0-3 2-15,0 0 10 16,0-3-12-16,0-8-5 15,9-8-25-15,2-1-5 16,3 0-11-16,2-6 13 0,1 5-19 16,-3 1 9-16,-3 5 37 15,-3 11 6-15,-4 4 1 16,-2 8-1-16,-1 14 52 16,1 8 26-16,3 2-8 15,0 9-12-15,1-6-33 16,2 1-25-16,2-2-51 15,-1-10-320-15,0-7-834 0</inkml:trace>
  <inkml:trace contextRef="#ctx0" brushRef="#br2" timeOffset="220525.6715">26337 5341 491 0,'0'0'833'0,"0"0"-169"16,0 0-479-16,0 0-72 16,0 0 13-16,0 0-2 15,0 0-23-15,1 0-18 16,-1 0-13-16,0 0-14 16,2 0-10-16,-2 0-4 15,1 0 0-15,4 0-6 16,2 0-14-16,2 0-14 0,3 0-8 15,1 0 0 1,0 0-1-16,-3 4 0 0,-4 6-6 16,-3 5-2-16,-2 1 9 15,-1 7-1-15,0 2 1 16,0 0 0-16,0 1 1 16,0-4-1-16,2 1 0 15,-1-5 0-15,2-1 0 16,-1-4-1-16,-1-2 0 15,-1-2 1-15,0-4-1 16,0-1 0-16,0 0 1 16,0-2-1-16,0 1 0 0,0-3 1 15,0 1 0-15,0-1 0 16,0 0 6 0,0 0 2-16,0-2-8 0,5-13-11 15,4 0 2-15,0-6 8 16,1-5-5-16,3-5-1 15,0 2 5-15,-1-1 1 16,-1 3-5-16,-2 5 5 16,-1 1 1-16,1 3-1 15,-3 3 0-15,1-1 1 16,-1 3 1-16,3-1-1 16,-3 1 1-16,2 3 8 15,-2 1-8-15,1 2 5 16,0 3-4-16,-1 1-1 15,2 1-1-15,1 2 0 0,4-1-1 16,4 1 0-16,1 0 0 16,1 0-1-16,-4 0-4 15,0 1 5-15,-5 5-6 16,-2 1 5-16,-1 2 1 16,2 2-10-16,-2 4 11 15,0 0 0-15,0 0-1 16,-1 1 0-16,-2-2-7 15,-2 0 7-15,-2-4 0 16,0 3 0-16,0-7-5 16,-3 5 6-16,-10-7 0 15,-4-1 0-15,-7-3 0 16,-4 0 0-16,-2 0-1 0,0-5 0 16,5-2 0-16,5 1 0 15,6 1-15-15,9 1-98 16,5 4-346-16,0-1-680 15</inkml:trace>
  <inkml:trace contextRef="#ctx0" brushRef="#br2" timeOffset="222309.3293">28272 5561 684 0,'0'0'58'0,"0"0"-29"15,0 0-3-15,0 0 322 16,0 0 20-16,0 0-184 15,0 0-22-15,-11 0 29 16,11 0-42-16,0 0-41 16,0 0-17-16,0 0-13 15,0 0-20-15,0 3-18 16,0-3-7-16,0 1-3 16,0 1-6-16,0 2-8 15,2 3-4-15,7 3 15 16,7 2 7-16,5 5 0 15,11 2-16-15,5 0-10 0,4 3-7 16,0-2 0-16,-5-2-1 16,-6-1 0-16,-10-3-1 15,-6-5-6-15,-5 2-4 16,-6-6 2-16,-2-2 2 16,-1-2 7-16,0-1 0 15,0 0 1-15,0 0 14 16,0 0 6-16,0 0 6 15,0 0-2-15,2 0-8 16,-2 0-7-16,1 0-10 16,-1 0 1-16,0 0-1 15,0 0 0-15,0 0 0 0,0 0-1 16,0 0 1-16,0 0-1 16,0 0 1-16,0 0 0 15,0 3 1-15,0 0 7 16,-7 1-1-16,-7 3 10 15,1 3-10-15,-6 2-7 16,-5 3-7-16,-17 15-114 16,6-4-441-16,2-1-1509 0</inkml:trace>
  <inkml:trace contextRef="#ctx0" brushRef="#br2" timeOffset="223854.4354">28789 5723 622 0,'0'0'34'16,"0"0"-11"-16,0 0-2 15,0 0-21-15,0 0 0 16,0 0-50-16,0 0-97 16,24 16-67-16,-16-16-75 15,-1 0 289-15,-1 0 38 16,2 0 329-16,-4 0-147 15,-1 0-149-15,-1 0 3 16,1 0 304-16,1 0-197 0,2 0-126 16,4 0-47-16,0 0-8 15,-1 0-60-15,2 0-19 16,-2 1 21-16,2 2 7 16,1-1 32-16,0-1 19 15,-2-1 11-15,3 0 17 16,-2 3 1-16,0-3-15 15,-1 1-4-15,0 1-9 16,1-1 0-16,4 0-1 16,-2 0-26-16,4-1-46 15,-2 4-9-15,1-3-10 16,-1-1-23-16,-2 1-32 16,-4 1 100-16,-1 0 46 15,-3-1 35-15,-2 0-24 16,0 0-9-16,0 1-1 0,1-2 6 15,3 0 2-15,5 0-9 16,3 0-5-16,4 0-87 16,2 0-34-16,2 0 126 15,-3 0 12-15,-5 0 95 16,-1 0-61-16,-10 0-46 16,-2 0-137-16,-2 2-266 0</inkml:trace>
  <inkml:trace contextRef="#ctx0" brushRef="#br2" timeOffset="226652.1256">28767 5846 808 0,'0'0'399'0,"0"0"-236"16,0 0-12-16,0 0 39 15,0 0 48-15,0 0-25 16,0 0-61-16,-1 0-50 15,1 0-36-15,0 0-22 16,0 0-18-16,0 0-13 16,0 0-4-16,0 0-3 0,0 0-6 15,-2 3 0-15,-1 3 1 16,-1 5 5-16,-1 1 0 16,1 1-5-16,4 3 0 15,0-2 0-15,0 0 0 16,6-2 0-16,3 1 5 15,1 1-5-15,2 0 11 16,-1-5 10-16,-4 5-1 16,2-3-9-16,-3 1-4 15,0-1-7-15,0 0 7 16,0 3-1-16,3-4-6 16,0 3 1-16,0-1 7 15,-2 0-2-15,3-1-6 0,-3 0 0 16,-1-1-1-16,-2 0 1 15,1-1-1-15,0-1 1 16,0 1 0-16,1-2-1 16,0 3 1-16,3-1 0 15,3 0 6-15,1-1 1 16,2 2-7-16,-1-3 5 16,-1 2-6-16,-3-2 1 15,-2 0-1-15,-2 0 0 16,-2 0-1-16,-2 2 1 15,-1-3 0-15,1 4 0 16,1 0-1-16,0 3 1 16,1-3 0-16,2 0 0 0,0-3 0 15,3 3 0-15,-1-2 0 16,-2 0 0-16,1 0 1 16,2-2-1-16,-3 3 1 15,1-2 0-15,1 3-1 16,1 0 0-16,-2-2 0 15,2 3 0-15,3-2 0 16,0 0 0-16,0-1 1 16,3 0 0-16,0 1-1 15,-2-4 0-15,-1 1-1 16,-3-1-25-16,-2-4 2 16,-4 3 8-16,-1-2 7 0,0-2 0 15,-2 0 8 1,1 0-1-16,-1 0 2 0,0 0 1 15,0 0 9-15,2 0 4 16,-1 0 14-16,4-7-19 16,-2-5-8-16,0-1 5 15,-2-1-5-15,-1 2-1 16,0-2 0-16,-1 0-1 16,-8 0 0-16,-1 3-1 15,4 1 2-15,-1 5 8 16,6 1 5-16,-1 1-4 15,2 2 5-15,0 1 9 16,0 0 12-16,0 0-14 16,0 0-5-16,0 0-8 15,0 0-7-15,0 0 0 0,0 0 0 16,0 0-1-16,0 0-6 16,0 0-3-16,-1 5 3 15,1 3 6-15,-2 5 0 16,2 0 0-16,0 3 0 15,0-2 0-15,8 4 0 16,0-3 0-16,2-1 0 16,-3-2 0-16,-1 1-9 15,0-5 2-15,-3-1 1 16,-3-1-2-16,0-3-1 16,0 1-3-16,-7-3 11 15,-10-1 0-15,-7 0-5 16,-4 0-35-16,-2 0-26 0,-3-5-66 15,8-1-366 1,7 1-523-16</inkml:trace>
  <inkml:trace contextRef="#ctx0" brushRef="#br2" timeOffset="227645.9026">28464 6628 1405 0,'0'0'479'0,"0"0"-348"15,0 0 43-15,0 0-15 16,0 0-44-16,0 0-45 16,0 0-28-16,0 10-12 15,4 5 17-15,-1 5 8 16,1 1-7-16,-3 7-15 0,1-1-14 16,-1 1-11-16,1-2-8 15,-1-1 1-15,-1-1 0 16,0-3-1-16,0-5 1 15,0 1-1-15,-1-6-8 16,-2-3-5-16,1-2-1 16,2-4-3-16,-1-2 6 15,1 0 11-15,0 0 1 16,-2-8-1-16,2-4 0 16,0-6-1-16,0-5 0 15,0-3 0-15,3-5-5 16,5-2-3-16,1-6-4 15,-2 6-4-15,3 0 8 16,-3 6 8-16,0 8 1 16,-1 2 0-16,1 3 0 0,2 2 1 15,2 2 11-15,4 3-4 16,0-1-2-16,1 1-6 16,2 3 2-16,1 1-1 15,1 3 5-15,-4 0-6 16,-1 0 0-16,-1 10-1 15,-4 8-5-15,0 3 5 16,-4 3 0-16,-1 0 1 16,-4 0 0-16,-1-4 0 15,0-3 0-15,0-4 0 16,-7-5 0-16,-12-3 6 16,-7-4-6-16,-3-1-24 0,-7-5-143 15,7-7-322-15,13-2-474 0</inkml:trace>
  <inkml:trace contextRef="#ctx0" brushRef="#br2" timeOffset="227965.0242">29018 6257 16 0,'0'0'2038'16,"0"0"-1740"-16,0 0-227 15,0 0-37-15,0 0 70 16,-100 89-44-16,66-43-60 16,8-5-368-16</inkml:trace>
  <inkml:trace contextRef="#ctx0" brushRef="#br2" timeOffset="230593.6127">29324 5084 400 0,'0'0'173'0,"0"0"-117"15,0 0-40-15,0 0-6 16,0 0 65-16,0 0-13 16,0 0 342-16,-12 7-141 15,9-7-138-15,0 0-23 0,-1 0 11 16,1 0 4-16,-4 1-11 15,0 1-8-15,-6-1-33 16,-2-1-15-16,-3 4-6 16,-2-1 3-16,-2 0 1 15,0 1 11-15,-1-1 7 16,1-1-14-16,-1-2 0 16,7 6-5-16,0-5-14 15,5 0-14-15,5-1-7 16,2 2-6-16,2-2-4 15,2 0 7-15,0 0-3 16,0 0 0-16,0 0 3 0,6 0-2 16,5 0-6-16,1 0 0 15,4 0 0-15,-3 0 0 16,4 0-1-16,-1 0 1 16,2 0 0-16,0 0-1 15,1 0 0-15,4 0 0 16,-1 0 0-16,-1 0-1 15,0 0 1-15,-4 0-1 16,-1 0 1-16,-6 1-1 16,0 2 1-16,-4-2 0 15,-1-1 0-15,-3 2 0 16,-2-2 1-16,0 0 0 16,0 1 8-16,0 1-2 0,0 1-6 15,-2 5 1-15,-4 1 20 16,-2 5 5-16,1 2-12 15,4 3 2-15,3-1 1 16,0 2-7-16,0-1-10 16,0 0-1-16,10-2-23 15,1-3-110-15,0-7-639 0</inkml:trace>
  <inkml:trace contextRef="#ctx0" brushRef="#br2" timeOffset="231178.1078">28808 4560 215 0,'0'0'1631'0,"0"0"-1320"16,0 0-162-16,0 0 14 16,0 0-41-16,0 0-47 0,0 0-46 15,0 10-15-15,0 9 17 16,0 3 23-16,0 6-14 16,0 2-2-16,0 3-12 15,0-3-17-15,0-3-8 16,0-2 0-16,0-6-1 15,0-4-17-15,0-4-55 16,0-6-75-16,0-5-108 16,7 0-136-16,0-2-256 0</inkml:trace>
  <inkml:trace contextRef="#ctx0" brushRef="#br2" timeOffset="231572.1566">28869 4498 1378 0,'0'0'593'16,"0"0"-526"-16,0 0-8 16,0 0 53-16,0 0 6 15,0 0-22-15,0 0-27 16,8-19-32-16,3 19-11 15,7 0-17-15,3 1 3 16,3 9-1-16,3 3 1 16,-1 2 0-16,-2 2-1 15,-4 1 0-15,-4 1-10 16,-8-1 0-16,-7-1-1 0,-1-1 0 16,-8-3 0-16,-12 3 0 15,-7-6 0-15,-3-3-1 16,-1 2-38-16,2-5-25 15,8 0-75-15,8-1-214 16,9-3-406-16</inkml:trace>
  <inkml:trace contextRef="#ctx0" brushRef="#br2" timeOffset="232007.8146">29079 4791 1109 0,'0'0'739'15,"0"0"-631"-15,0 0-79 16,0 0 4-16,0 0 44 15,0 0-6-15,0 0-14 16,46 1-27-16,-32-1-20 16,0 0-10-16,-1 0-13 15,-3-1 4-15,2-5 8 0,-3-1 0 16,-3 0 1 0,-3 0 0-16,-3 1 26 0,0 0 29 15,-6-1 4-15,-16 0-34 16,-6 1-2-16,-10 3 26 15,-1 3 41-15,-1 0 12 16,1 0-17-16,8 13-18 16,7 4-33-16,6 5-20 15,9 2 1-15,7 5 5 16,2 0 10-16,12-3-12 16,14-2-18-16,30-5-15 15,-8-7-107-15,1-7-641 0</inkml:trace>
  <inkml:trace contextRef="#ctx0" brushRef="#br2" timeOffset="236404.0144">15398 11060 616 0,'0'0'1294'16,"0"0"-950"-16,0 0-226 16,0 0 3-16,0 0 39 15,0 0-37-15,0 0-58 16,-9 33-24-16,9-16-3 15,0 2 10-15,0 5 2 16,0 6-6-16,0-1-26 0,0 5-7 16,0-1-2-16,0 2-8 15,0-1 0-15,-10-2 0 16,1 2 1-16,-2-8-2 16,-1-4 0-16,5-5 0 15,-2-5-18-15,6-7-41 16,3-5-24-16,0 0-48 15,15-20-102-15,1-2-482 16,1-2-327-16</inkml:trace>
  <inkml:trace contextRef="#ctx0" brushRef="#br2" timeOffset="236771.8796">15325 11104 65 0,'0'0'1329'15,"0"0"-1159"1,0 0-43-16,9-74 189 0,0 59 2 16,-2 1-84-16,5 1-68 15,2 3-47-15,-1 0-32 16,2 3-27-16,6 0-29 16,2 2-20-16,9 3-10 15,4 2 0-15,3 0-1 16,7 10-1-16,-1 7 0 15,1 7-1-15,-4 6-13 0,-8-1 6 16,-7-2-1 0,-12 3 8-16,-8-8-5 0,-7 0 6 15,-6-4 0-15,-13-2 0 16,-14-5 1-16,-6-2 0 16,-3-6 1-16,-3-3 0 15,-1 0-1-15,6 0-39 16,6-10-58-16,1-9-179 15,11 3-502-15,5-1-891 0</inkml:trace>
  <inkml:trace contextRef="#ctx0" brushRef="#br2" timeOffset="237207.692">15356 10799 1925 0,'0'0'279'15,"0"0"-216"-15,0 0-14 16,0 0 74-16,0 0-4 15,0 0-61-15,92 37-33 16,-48-30-13-16,2-4-12 0,-1-3 0 16,-5 0-24-16,-5 0-9 15,-10-3-3 1,-7-4 13-16,-9 0 14 0,-9-3 9 16,0 3 1-16,-3-3 27 15,-16-3 14-15,-7 3 27 16,-8-2-1-16,-4-2-14 15,0-2-3-15,-1 2-12 16,6-2-19-16,6 6-12 16,11 4-8-16,7 2-1 15,9 4-67-15,16 0-129 16,17 7-291-16,0 2-623 0</inkml:trace>
  <inkml:trace contextRef="#ctx0" brushRef="#br2" timeOffset="237766.7067">16220 11235 1525 0,'0'0'362'16,"0"0"-249"-16,0 0 91 15,0 0-10-15,81 13-98 16,-41-12-56-16,5 2-18 16,4 0-13-16,-4 0-9 15,-3 1-27-15,-9-1-115 16,-8 4-132-16,-14-4-237 15,-9 1-455-15</inkml:trace>
  <inkml:trace contextRef="#ctx0" brushRef="#br2" timeOffset="237943.8671">16353 11199 1577 0,'0'0'614'16,"0"0"-540"-16,0 0-61 16,0 0-13-16,107-1-68 15,-41 6-311-15,-2-3-853 0</inkml:trace>
  <inkml:trace contextRef="#ctx0" brushRef="#br2" timeOffset="238469.1805">16983 11005 1151 0,'0'0'394'0,"0"0"-269"16,0 0 62-16,0 0 68 16,0 0-51-16,0 0-84 15,0 0-40-15,0 25 30 16,0 2 32-16,0 9-45 0,0 4-34 15,0 6-35-15,0 0-16 16,0 4-10 0,0-4-1-16,0 1-1 0,0-5 0 15,0-8-28-15,-3-5-53 16,-2-9-98-16,0-10-314 16,4-7-444-16</inkml:trace>
  <inkml:trace contextRef="#ctx0" brushRef="#br2" timeOffset="238829.4108">16987 10988 1294 0,'0'0'187'0,"0"0"-129"15,0 0 82-15,0 0 66 16,57-76-7-16,-35 66-62 16,5 6-5-16,0 4-36 15,4 0-34-15,2 4-8 16,3 16-15-16,-5 2-13 16,2 8-12-16,-3 3-4 15,-7-3-4-15,-3 0-4 16,-11-4-2-16,-6-5 0 15,-3-2 0-15,-12-3-1 16,-20-3 1-16,-8-3 0 0,-6-6-8 16,-3 1-47-16,5-5-77 15,11 0-105-15,13 0-323 16,14-8-1012-16</inkml:trace>
  <inkml:trace contextRef="#ctx0" brushRef="#br2" timeOffset="239520.2824">17493 10774 1687 0,'0'0'315'0,"0"0"-229"15,0 0-9-15,0 0 51 16,0 0 18-16,0 0-39 16,0 0-20-16,-45 59-42 15,30-41-29-15,3 2-9 16,-1-2-7-16,1 5-131 15,2-4-437-15,3-3-771 0</inkml:trace>
  <inkml:trace contextRef="#ctx0" brushRef="#br2" timeOffset="240076.2181">16745 10647 1527 0,'0'0'328'0,"0"0"-122"15,0 0-1-15,0 0-14 16,0 0-66-16,0 0-40 15,89 0-27-15,-34 1-34 16,9 2-15-16,2 4-9 16,2-2 0-16,-6 3-21 15,-7-3-19-15,-11-1 0 0,-11-1 13 16,-9-3-7-16,-12 0 22 16,-9 0 12-16,-3-7 16 15,0-6 12-15,-12-2 4 16,-11-5-1-16,1 3 2 15,-7-2 0-15,1 2 1 16,6 3-15-16,-1 1-13 16,11 4-6-16,6 5-8 15,8 4-114-15,14 0-339 16,7 6-732-16</inkml:trace>
  <inkml:trace contextRef="#ctx0" brushRef="#br2" timeOffset="240624.8387">17921 11193 1039 0,'0'0'336'0,"0"0"-201"0,0 0 27 16,0 0 53-16,0 0 19 16,0 0-20-16,0 0-77 15,106 15-57-15,-53-8-25 16,6 0-24-16,0 0-24 16,-2-4-7-16,-8 3-85 15,-6-5-164-15,-14 2-412 16,-17-3-212-16</inkml:trace>
  <inkml:trace contextRef="#ctx0" brushRef="#br2" timeOffset="240866.0738">18194 11152 1631 0,'0'0'245'15,"0"0"-138"-15,0 0 87 16,0 0 36-16,0 0-60 16,0 0-90-16,0 0-53 15,-27 17 21-15,25 10-8 16,2 2-18-16,0 8-7 16,0-1-15-16,9 17-1 15,5-10-178-15,-4-7-617 0</inkml:trace>
  <inkml:trace contextRef="#ctx0" brushRef="#br2" timeOffset="242425.9433">19025 11084 411 0,'0'0'825'0,"0"0"-301"15,0 0-354-15,0 0 58 0,0 0-4 16,0 0-76 0,-29 9-61-16,22 10 53 0,0 5-46 15,1 10-33-15,6 4-12 16,0 2-20-16,0 1-10 16,0 1-10-16,0-5-9 15,0-1 1-15,0-6 0 16,3 0-1-16,-3-8-17 15,1 1-26-15,1-9-72 16,-2-4-142-16,3-10-246 16,1 0-67-16,0-3-597 0</inkml:trace>
  <inkml:trace contextRef="#ctx0" brushRef="#br2" timeOffset="242785.8178">18931 10984 1091 0,'0'0'819'0,"0"0"-655"16,0 0 28-16,0 0 21 15,0 0-34-15,0 0-93 16,0 0-43-16,98-23-17 0,-54 30-13 15,3 6-7-15,0 4-4 16,0 2-1-16,-5-3 5 16,-3-2-6-1,-14-1 0-15,-8-6-12 0,-11 2-21 16,-6-1 4-16,-6 1 20 16,-23 1 8-16,-7-1 1 15,-8 2 6-15,-4-2-5 16,-3 0-1-16,5-4-29 15,4-1-52-15,9 2-39 16,15-4-181-16,10 0-472 0</inkml:trace>
  <inkml:trace contextRef="#ctx0" brushRef="#br2" timeOffset="243283.1566">19259 11454 1802 0,'0'0'297'0,"0"0"-223"16,0 0 28-16,0 0 52 16,0 0-58-16,0 0-53 0,84 10-17 15,-64-10-16-15,-4 0-2 16,-3 0-7 0,-6 0 16-16,-2-3 13 0,-4-5 6 15,-1-1-6-15,0-1-11 16,0 0 2-16,0 0 15 15,-9 3-6-15,-2 0-11 16,-6 1-2-16,-5 3-2 16,-5 3 4-16,-4 0 3 15,-8 0-1-15,0 6-12 16,3 7 18-16,6 3-9 0,6 2-3 16,13 2-6-16,8-1-8 15,3 1 8-15,19-3-8 16,20-1-1-16,11-6-76 15,31-10-139-15,-14 0-524 16,-12-6-784-16</inkml:trace>
  <inkml:trace contextRef="#ctx0" brushRef="#br2" timeOffset="243778.408">18749 10789 1716 0,'0'0'378'16,"0"0"-206"-16,0 0 19 16,0 0-23-16,0 0-42 15,0 0-70-15,0 0-8 0,59 0-2 16,-27 0-14-1,7 7-10-15,6 0-7 0,7 2-7 16,3-5-7-16,1-1 0 16,-2 0 4-16,-11-3-5 15,-8 0-13-15,-8-10-1 16,-15-6 8-16,-8-4 5 16,-4-1-15-16,-7-1 7 15,-20-1 9-15,-7 4 6 16,-5 6-6-16,3 6-1 15,9 7-129-15,12 0-410 16,15 9-1274-16</inkml:trace>
  <inkml:trace contextRef="#ctx0" brushRef="#br2" timeOffset="246210.0003">13834 12596 1689 0,'0'0'368'0,"0"0"-251"15,0 0 23-15,0 0 40 16,0 0-57-16,0 0-66 16,-7 0-20-16,-5 0 14 15,-4 4 16-15,-2 5-2 16,0 4-3-16,-3 7-14 16,0 7-17-16,-8 5-1 15,3 8-9-15,-7 3-8 16,-2 0-5-16,2 1-7 15,4-5-1-15,3-2 1 0,6-7-1 16,8-5-1-16,0-5-5 16,7-7-23-16,4-2-54 15,1-4-44-15,0-7-79 16,9 0-271-16,3 0-329 0</inkml:trace>
  <inkml:trace contextRef="#ctx0" brushRef="#br2" timeOffset="246600.3706">13526 12573 1713 0,'0'0'317'0,"0"0"-136"16,0 0 66-16,0 0-26 16,0 0-104-16,0 0-70 15,0 0-25-15,16 46 66 16,-7-13-19-16,5 4-27 15,2 6-9-15,-4 3-11 16,1-6-11-16,-2 0-10 16,-5-2-1-16,-3-4 0 0,-3 0 0 15,0-2-13 1,7-5-31-16,-1 1-33 0,21-1-46 16,-6-10-144-16,6-4-495 0</inkml:trace>
  <inkml:trace contextRef="#ctx0" brushRef="#br2" timeOffset="247773.9311">13912 12858 740 0,'0'0'721'16,"0"0"-548"-16,0 0 57 15,0 0 70-15,0 0-82 16,0 0-94-16,0 0-52 0,84 0-44 16,-64 0-19-16,6 3-8 15,-7 0-1-15,1 0-28 16,-4-3-70-16,0 4-122 15,-2-2-169-15,-5-2-272 0</inkml:trace>
  <inkml:trace contextRef="#ctx0" brushRef="#br2" timeOffset="248502.5825">14622 12821 1458 0,'0'0'271'0,"0"0"-33"15,0 0-6-15,0 0-54 16,0 0-37-16,0 0-43 16,-99-70-12-16,76 61-4 15,-4 2-17-15,2 4-22 16,1 3-24-16,0 3-19 16,0 13 0-16,2 4 0 15,1 3 12-15,6 4-10 16,3-4-1-16,1 0 5 0,10-3-6 15,1-1-1 1,0-5 1-16,4-1 0 0,10-6 0 16,4-4 0-16,6-3-9 15,1 0-15-15,5 0-25 16,3-13-7-16,-5-1 0 16,2-6 15-16,-7-3 13 15,2-3 16-15,-6-4 12 16,-1 4 0-16,-6 2 8 15,-3 9 26-15,-6 7 39 16,-2 6-28-16,-1 2-20 16,0 0-16-16,0 16-9 15,-4 8 15-15,-2 1 0 16,3 6-7-16,3-3-6 16,0-1 4-16,12-3-6 0,2-4-16 15,15-4-102-15,-10-7-205 16,1-2-345-16</inkml:trace>
  <inkml:trace contextRef="#ctx0" brushRef="#br2" timeOffset="248824.9203">14840 12818 1345 0,'0'0'737'0,"0"0"-652"0,0 0 60 16,0 0 30-16,0 0-29 16,91-66-58-16,-78 56-24 15,1 3-13-15,-8 4-6 16,0 3-13-16,-3 0-14 16,-3 0-10-16,3 10-7 15,0 10 26-15,0 5 2 16,4 5-8-16,1 1-9 15,4-1-11-15,2-1 5 16,9-3-6-16,-2-5-29 16,3-3-22-16,1-8-25 15,5-9-146-15,-9-1-276 16,-3 0-252-16</inkml:trace>
  <inkml:trace contextRef="#ctx0" brushRef="#br2" timeOffset="249065.9446">15182 12738 1420 0,'0'0'345'0,"0"0"-101"16,0 0 43-16,0 0-52 16,0 0-69-16,0 0-58 15,-91 27 8-15,67-1-39 16,-1 10-25-16,-1-5-30 15,-1 1-13-15,2-5-2 16,-1-1-7-16,6-7-46 16,3-2-59-16,11 0-123 0,3-7-282 15,3 0-428-15</inkml:trace>
  <inkml:trace contextRef="#ctx0" brushRef="#br2" timeOffset="249500.952">15401 12791 1345 0,'0'0'309'0,"0"0"-16"15,0 0 11-15,0 0-88 16,0 0-112-16,0 0 45 0,0 0-5 16,-38 75-52-1,29-48-26-15,1 0-29 0,5-3-25 16,0-2-11-16,3-5-1 16,0-4-36-16,0-3-67 15,0-10-120-15,0 0-258 16,0 0-297-16</inkml:trace>
  <inkml:trace contextRef="#ctx0" brushRef="#br2" timeOffset="249672.5326">15454 12662 1704 0,'0'0'470'0,"0"0"-426"0,0 0 3 15,0 0-16-15,0 0-31 16,0 0-100-16,0 0-250 16,-14 53-458-16</inkml:trace>
  <inkml:trace contextRef="#ctx0" brushRef="#br2" timeOffset="250070.6291">15749 12828 1855 0,'0'0'257'15,"0"0"-147"-15,0 0 47 16,0 0-11-16,0 0-60 15,0 0-29-15,0 0-4 16,-87 43 3-16,71-34-4 16,3-2-24-16,5 3-14 15,5-1-8-15,3-3-5 16,0 5 5-16,1-1 1 16,14 1-6-16,5 2 0 15,3 2-1-15,3-4-15 0,-7 6-1 16,-5-8 7-1,-5 4 3-15,-9-3-5 0,0-3 4 16,-12 0 6-16,-12 0-1 16,-6-5-8-16,-17 4-74 15,8-5-249-15,6-1-885 0</inkml:trace>
  <inkml:trace contextRef="#ctx0" brushRef="#br2" timeOffset="251190.1042">13178 14720 227 0,'0'0'1367'0,"0"0"-1097"16,0 0-116-16,0 0 136 0,0 0-48 16,0 0-86-16,0 0-51 15,-6 6-38-15,3 1-21 16,-1 3-25-16,-2 4 3 16,3 9 5-16,-3 2-20 15,6 2-8-15,0 0 1 16,0 0-2-16,3-5 0 15,9-2-21-15,4-7-3 16,2-6 6-16,0-7 0 16,1 0 0-16,5-6-3 15,-3-11-6-15,3-6 2 16,-4-3 7-16,-1-8 16 16,0-1 1-16,-7 1 1 0,3 4 9 15,-9 10 33-15,0 5 16 16,-3 11-12-16,-3 1-8 15,0 3-16-15,0 0-22 16,0 0-1-16,0 13-10 16,0 9 11-16,-3 8 1 15,3 4 0-15,0 2-1 16,0 1 0-16,0 1 0 16,6-1-2-16,-1-3 1 15,-5-2-7-15,0-2 2 16,-5-8 5-16,-13 2 0 15,-5-4 0-15,-3-3 0 16,-1-1 0-16,-6-7 0 0,5-2-38 16,-2-7-65-16,12 0-166 15,7 0-520-15</inkml:trace>
  <inkml:trace contextRef="#ctx0" brushRef="#br2" timeOffset="251557.8922">13633 14795 142 0,'0'0'1561'0,"0"0"-1300"16,0 0-122-16,0 0 87 15,0 0-29-15,0 0-93 16,0 0-101-16,104 18-3 16,-39-16-208-16,-13-2-311 0,-13 0-426 0</inkml:trace>
  <inkml:trace contextRef="#ctx0" brushRef="#br2" timeOffset="252442.3596">14333 14723 622 0,'0'0'1276'15,"0"0"-1059"-15,0 0 12 16,0 0-21-16,0 0-58 0,0 0-67 15,0 0-47-15,-48-49-24 16,26 49 0-16,-5 0-1 16,-5 7 1-16,3 9 1 15,-4 1 8-15,4 5-5 16,7-1 5-16,6 2-9 16,6-3-11-16,9-1-1 15,1-6-1-15,7-2-5 16,16-6 0-16,4-1-15 15,5-4-22-15,3 0-14 16,-5-6-28-16,-2-8-8 16,-2-5 35-16,-6-1 34 15,0-7 17-15,-5 4 7 0,-2 0 13 16,-2 1 38 0,-2 8 22-16,-6 4 24 0,0 6-9 15,-3 4-30-15,0 0-34 16,0 0-23-16,0 14 0 15,0 9-1-15,-3 3 2 16,0 4-2-16,3 0-10 16,0-7-74-16,0 4-110 15,6-7-174-15,4-7-404 0</inkml:trace>
  <inkml:trace contextRef="#ctx0" brushRef="#br2" timeOffset="252781.4943">14623 14691 1781 0,'0'0'555'0,"0"0"-441"15,0 0 84-15,0 0-19 16,0 0-104-16,0 0-53 15,0 0-5-15,74-25-4 16,-57 25-5-16,2 0 5 16,-9 0-4-16,-3 15-3 0,-4 5-4 15,-3 2 5 1,0 5-6-16,0-1 5 0,0 0 2 16,0-3-7-16,0-6 0 15,6-3-1-15,8-4-24 16,1-5-74-16,-1-5-128 15,5 0-282-15,-3-2-236 16,-7-5-636-16</inkml:trace>
  <inkml:trace contextRef="#ctx0" brushRef="#br2" timeOffset="253007.9098">14850 14670 1385 0,'0'0'540'0,"0"0"-295"15,0 0 20-15,0 0-37 0,0 0-111 16,0 0-36-16,0 0 40 16,-77 53-39-16,44-26-22 15,-7 0-21-15,2 1-19 16,3-1-13-16,2-3-7 16,3-4-11-16,8-3-55 15,6-5-43-15,16-2-114 16,0-7-418-16,13 0-429 0</inkml:trace>
  <inkml:trace contextRef="#ctx0" brushRef="#br2" timeOffset="253277.7119">15003 14697 1824 0,'0'0'470'16,"0"0"-344"-16,0 0 143 15,0 0-59-15,0 0-78 16,-33 89-41-16,24-66-32 16,-1 0-29-16,0-3-20 15,4-1-9-15,2-4-1 16,4-3-50-16,-3-5-59 15,3-4-67-15,0-3-294 16,0 0-421-16</inkml:trace>
  <inkml:trace contextRef="#ctx0" brushRef="#br2" timeOffset="253457.127">15140 14543 1943 0,'0'0'271'16,"0"0"-242"-16,0 0-1 15,0 0-28-15,0 0-105 16,0 0-448-16,0 0-863 0</inkml:trace>
  <inkml:trace contextRef="#ctx0" brushRef="#br2" timeOffset="253778.3642">15288 14670 2123 0,'0'0'212'15,"0"0"-130"-15,0 0 101 16,0 0-40-16,0 0-91 0,0 0-30 16,0 0-1-16,-48 53 0 15,48-39 5-15,0 3-1 16,0-1-13-16,0 1-5 16,0 1-6-16,0-4 8 15,0 3-3-15,-6-5 3 16,-12 2 2-16,-7-5-11 15,-26-1-8-15,5-1-243 16,1-7-1347-16</inkml:trace>
  <inkml:trace contextRef="#ctx0" brushRef="#br2" timeOffset="256799.3802">28894 5571 139 0,'0'0'177'0,"0"0"-122"16,0 0-22-16,0 0-22 0,0 0-10 16,0 0 395-1,15 3-164-15,-15-3-175 0,0 0-47 16,0 0-10-16,0 0-1 16,0 0-24-16,0 0 12 15,0 0-5 1,0 0 18-16,0 0 9 0,0 0 24 15,0 0 99-15,0 0-29 16,1 0-9-16,4-3-10 16,-1 3-37-16,4-1-30 15,1-1-9-15,0 2-8 16,0 0 1-16,1 0-1 16,2 0 2-16,0 0-2 15,1 0 1-15,2 0 5 16,3 0-5-16,3 0-1 15,3 0 1-15,3 0-1 0,-2 0-11 16,0 0-10-16,-2 0-1 16,-1 2 8-16,2-1 1 15,-2 3 1-15,0-2-8 16,0 0-46-16,0 0-12 16,0 1 32-16,1-2 27 15,-1 0 17-15,2 1 2 16,0 1 0-16,0-1-3 15,1 2-35-15,2-2-48 16,11 2-69-16,-7-3-125 16,-1 1-25-16</inkml:trace>
  <inkml:trace contextRef="#ctx0" brushRef="#br2" timeOffset="257500.898">29786 5610 159 0,'0'0'271'0,"0"0"-78"15,0 0-99-15,0 0-46 16,109 10-9-16,-75-9-7 15,7 2-19-15,5-1-13 16,2-2-8-16,4 0 7 16,-3 0 1-16,2 0 1 15,-5 0 1-15,-3 0-1 16,-5 1 0-16,-2 2 0 16,-2-1 0-16,-3 2 7 15,-2-1 39-15,2-1 41 0,4 0-51 16,6 1-22-16,2-3-14 15,9 0-1-15,4 0-26 16,0 0-40-16,1 0 1 16,-3-2 3-16,-2-1 20 15,-3 2 30-15,-4 0 12 16,-3 1 40-16,-1-1 19 16,-3 1 89-16,-2 0-12 15,0-2 6-15,-1 0-34 16,4 2-57-16,1-2-13 15,1 2-18-15,2 0-11 16,-4-1-9-16,-4 0 0 16,0 0-1-16,-7-2-1 0,-3 1 2 15,-7-1 0-15,-7 2 2 16,-5-2 31-16,-3 1 40 16,-3 0 3-16,0-1-21 15,0 0-36-15,0 0-12 16,-5-1-7-16,-1 1-6 15,-1-3 6-15,-5-1 1 16,0 0 0-16,-4 0 10 16,-4-2 13-16,-2-2 26 15,-2 2-15-15,-3-1-23 16,4 0-9-16,3 2 19 16,5 2 93-16,7 2-25 15,5 3-54-15,3 1-27 16,0 0 24-16,0 0-12 15,0 0 3-15,7 0-18 0,4 1-6 16,1 7 2-16,4 4 8 16,-2 0-8-16,0 1 5 15,-3 0 15-15,-3-3 18 16,-4 0 5-16,-2 0-11 16,-2-3-34-16,-14 4-5 15,-9-3-146-15,-6-2-361 0</inkml:trace>
  <inkml:trace contextRef="#ctx0" brushRef="#br2" timeOffset="259191.8419">28928 6014 71 0,'0'0'313'15,"0"0"-231"-15,0 0-10 16,0 0 2-16,0 0-19 16,0 0-38-16,0 0-7 15,-22 0 36-15,22 0 42 16,0 0 37-16,0 0 44 0,0 0 55 16,0-1-36-1,0-1-52-15,0 2-23 16,0 0-12-16,0 0-22 0,1 0-8 15,11 0-15-15,8 0-28 16,4 0-15-16,6 0-12 16,7 0-1-16,2 0-6 15,2 0-10-15,4 3 3 16,-2 0 1-16,-1 3 6 16,0 0-22-16,-3-1-17 15,1 0 20-15,5-1 18 16,4-1 6-16,8 0-11 15,5 0-32-15,3 0-41 0,-1-2 21 16,0 5 47 0,-3-2 16-16,-6 2 1 0,0-1 1 15,-1 1-1-15,-2 0 7 16,1 0 18-16,0-1-12 16,4-1-7-16,2 2-6 15,6-3-8-15,0-3-12 16,3 3-21-16,0-3-39 15,2 0-57-15,-4 0 44 16,-5 0 74-16,-4 0 18 16,-5 0 0-16,0 0 1 15,-1 1 14-15,1 3 29 16,2 0 1-16,3 2-22 16,1-1-13-16,1 1-7 15,1 0 10-15,-2-2-5 0,2 0-6 16,-3-1 0-16,1 0 0 15,-3-3 1-15,-1 3-2 16,-3-2-13-16,-4-1-8 16,-2 2-6-16,-2-2 25 15,-5 3 2-15,-2-2 1 16,-4-1 22-16,-2 4-14 16,-5-2-2-16,-2-1-7 15,-8-1 0-15,-5 2-13 16,-4-2-11-16,-6 0-16 15,0 0-4-15,0 0 44 16,0 0 19-16,-9 0-2 16,0 0 53-16,0-2 29 0,2-2-4 15,-2 0-9-15,3-2-32 16,-2 0-29-16,1-1-25 16,-2 1-6-16,0 1-7 15,0-3 12-15,1 3-1 16,-2-2 1-16,1 2 1 15,0-1 28-15,-1 0 26 16,1 2 1-16,3 1-10 16,3 2 5-16,3 1 51 15,0 0-12-15,1 0-64 16,13 3-17-16,7 7-7 16,2 1 5-16,4 0-4 15,-2 0 0-15,-3 3-1 16,-3-2 18-16,-7 1-8 0,-9-2-8 15,-3-1-3-15,-13-1-2 16,-40 2-39-16,5 0-272 16,-1-6-1063-16</inkml:trace>
  <inkml:trace contextRef="#ctx0" brushRef="#br2" timeOffset="261493.1997">16275 12867 570 0,'0'0'1067'0,"0"0"-823"16,0 0-98-16,0 0 74 16,0 0-75-16,0 0-47 15,0 0-37-15,97-9 0 16,-60 15 3-16,7 1 3 15,6 2-1-15,21-2-20 16,26 3-13-16,22 0-20 16,12 0-11-16,-4-1-2 15,-15-5 0-15,-16-1-35 0,-21 1-9 16,-14-1 1 0,-16 0 9-16,-6 1 8 0,6 2 10 15,0 0 8-15,4 1 8 16,-9 0 0-16,-4 2 0 15,-4-8 1-15,-6 2 14 16,0-3 3-16,-6 0-1 16,-4 0-5-16,-3-4 1 15,-4-6-13-15,-6 0-3 16,-3-2 3-16,0-1 7 16,-6 2-6-16,-10-3-1 15,-6 5 0-15,-1-1 0 0,-4 4 2 16,1 2-1-16,7-1 0 15,3 5-1-15,3-5 1 16,3 5 1-16,6-2-1 16,1 2 1-16,3 0-1 15,0 0 5-15,0 0-5 16,0 0-1-16,0 0-2 16,0 0-10-16,0 0 1 15,3 2 9-15,10 5 1 16,7 3 1-16,5 6 13 15,9-2-12-15,9 1 0 16,4 3 5-16,0-5-5 16,-3 4-1-16,-8-4 2 15,-13 3 3-15,-10-5-5 16,-9 1-10-16,-4-1 8 0,-21 1 2 16,-7 1 0-16,-32 8-7 15,8-4-231-15,4-1-571 0</inkml:trace>
  <inkml:trace contextRef="#ctx0" brushRef="#br2" timeOffset="264412.677">18522 12791 831 0,'0'0'1041'16,"0"0"-853"-16,0 0-48 16,0 0 71-16,0 0-7 15,0 0-86-15,0 0-65 16,-1-4-30-16,1 4-13 15,0 14 22-15,0 6 33 16,1 3-18-16,3 4-14 16,1 5-2-16,-1-2-6 15,1 3-13-15,-2 1-4 16,2-5-8-16,-2 0 0 16,0-2 0-16,-3-7-1 15,4-3-9-15,-1-5-20 0,0-1-13 16,0-8-19-16,-2 0-59 15,2-3-55-15,2 0-57 16,-1 0-315-16,1-6-233 0</inkml:trace>
  <inkml:trace contextRef="#ctx0" brushRef="#br2" timeOffset="264804.6963">18548 12742 658 0,'0'0'964'0,"0"0"-713"16,0 0 12-16,0 0-4 16,0 0-32-16,0 0-68 15,0 0-58-15,0-69-40 16,13 58-16-16,5 1-14 15,9 4-8-15,2 2-14 16,12 4-9-16,3 0 0 16,3 17 2-16,-1 7-2 15,-7 8 0-15,-6 5-7 16,-13-2-4-16,-11-1-4 16,-9-1 0-16,-1-9 8 0,-20-5 6 15,-5-4 1-15,-6-1 0 16,-11-7 0-16,1-7 0 15,-1 0-22-15,5 0-20 16,7-3-73-16,17-7-79 16,7-3-384-16,7 6-547 0</inkml:trace>
  <inkml:trace contextRef="#ctx0" brushRef="#br2" timeOffset="265405.4788">19308 12923 682 0,'0'0'947'0,"0"0"-778"0,0 0 21 16,0 0 87 0,0 0-68-16,0 0-56 0,0 0-35 15,19-6-21 1,11 6-47-16,11 0-29 0,5 0-20 16,3 0-1-16,-5 0-23 15,-4 0-69-15,-16 0-57 16,-6 0-33-16,-11 3-95 15,-7-3-81-15,-7 0-225 16,-9 0-572-16</inkml:trace>
  <inkml:trace contextRef="#ctx0" brushRef="#br2" timeOffset="265653.45">19235 12798 95 0,'0'0'1703'16,"0"0"-1394"-16,0 0-99 16,0 0 37-16,0 0-89 15,0 0-73-15,94-11-49 16,-48 11-36-16,7 4-10 15,5 6-129-15,-12 0-376 16,-11-4-898-16</inkml:trace>
  <inkml:trace contextRef="#ctx0" brushRef="#br2" timeOffset="269158.2509">20031 12691 962 0,'0'0'657'15,"0"0"-472"-15,0 0 26 16,0 0 20-16,0 0-41 16,0 0-61-16,0 0-32 0,-14-8-27 15,12 8-25-15,1 0-11 16,-2 2-15-16,-2 9 20 15,1 5 21-15,3 7-24 16,1 4-5-16,0 2-7 16,0 4-9-16,13 1-14 15,4-5 8-15,-1 4-6 16,3-3-2-16,-2-3-1 16,-7-4-11-16,0-4-17 15,-2-3 4-15,0-3-11 16,-5-3-23-16,0 0-39 15,1-3-67-15,-1-4-148 16,-2 1-379-16,2-4-287 0</inkml:trace>
  <inkml:trace contextRef="#ctx0" brushRef="#br2" timeOffset="269557.1008">20018 12676 1182 0,'0'0'386'0,"0"0"-232"16,0 0 51-16,0 0 40 16,0 0-26-16,-19-76-60 15,19 66-56-15,0 5-29 0,7 0-8 16,7 2-35-16,7 2-4 15,4 1-15-15,6 0-10 16,7 0 5-16,4 4-6 16,1 6-1-16,-4 5 2 15,-7 2-2-15,-6 0-1 16,-13 3 0-16,-8 0-10 16,-5-1-4-16,-6-2 14 15,-16 3 1-15,-4-4 0 16,-8-5 2-16,-3 2 7 15,1-8-8-15,-2-1-1 16,8-4-31-16,8 0-96 16,21-2-146-16,1-9-405 0,7-5-968 0</inkml:trace>
  <inkml:trace contextRef="#ctx0" brushRef="#br2" timeOffset="269909.2303">20496 12382 1513 0,'0'0'728'15,"0"0"-595"-15,0 0 27 16,0 0 29-16,0 0-44 16,0 0-72-16,0 0-50 15,-4-17-23-15,-7 27 0 16,-1 7 0-16,-4 3 4 15,4 5-4-15,-5 15-31 16,5-6-174-16,8-5-648 0</inkml:trace>
  <inkml:trace contextRef="#ctx0" brushRef="#br2" timeOffset="270728.1332">20945 12619 844 0,'0'0'850'16,"0"0"-751"-16,0 0-55 16,0 0 107-16,0 0 64 15,0 0-69-15,-94-12-29 16,66 21-2-16,-1 4-18 15,3 2-23-15,4 3-16 16,5 2-25-16,8-1-16 16,9 1-17-16,0-3-11 0,19 0-4 15,17 0-18 1,9-7-70-16,4-1-77 0,8-2-132 16,-10-1-253-16,-14-3-99 0</inkml:trace>
  <inkml:trace contextRef="#ctx0" brushRef="#br2" timeOffset="271156.5078">21152 12672 914 0,'0'0'536'0,"0"0"-384"15,0 0 69-15,0 0 51 16,0 0-79-16,0 0-76 15,0 0-44-15,-33-30-9 0,13 30 8 16,-3 8 18-16,2-2-16 16,3 7-9-16,5-3-20 15,4 4-17-15,8-2-10 16,1 5-17-16,1-1 0 16,18-2-1-16,8-1 12 15,5-3-12-15,3-3-12 16,1-5-12-16,0-2-9 15,-4 0 0-15,-4-4-10 16,-4-9 10-16,-5-3 21 16,-5-3 11-16,-8-1-1 15,-6 4 2-15,0-1 3 16,-3 0 15-16,-16 5-6 16,-1 1-6-16,-9 4 3 15,6 2-8-15,0 3-1 0,7 2-1 16,7 0-73-16,4 2-127 15,5 10-291-15,8-1-154 16,4-2-567-16</inkml:trace>
  <inkml:trace contextRef="#ctx0" brushRef="#br2" timeOffset="271892.7648">21658 12593 532 0,'0'0'818'15,"0"0"-631"-15,0 0-12 16,0 0 124-16,0 0-49 16,0 0-81-16,0 0-46 15,-1-13-29-15,-2 13-32 16,0 0-14-16,0 0-11 16,-7 0-10-16,-3 0 17 15,-3 0-10-15,-5 0-10 16,-3 0 1-16,2 5-5 15,1 0-10-15,5 1-8 16,2-2-1-16,5 3-1 0,3-2-1 16,6 2-5-16,0 1-6 15,0 1 10-15,13 5 1 16,6-5-1-16,4 4-14 16,6-2-8-16,-1-1-3 15,2 2 0-15,-3-2 14 16,-8 3 11-16,0-3 1 15,-4 0 0 1,-4 3 0-16,-4-3 1 0,-1-1 0 16,-4-2 1-16,-2 0 5 15,0 0 0-15,-2 0-4 16,-13-1 20-16,-5-2 6 16,-9-1-2-16,-2 0-16 15,0-3-5-15,1 0-5 16,8 0-66-16,2 0-138 0,7 0-383 15,7 0-331-15</inkml:trace>
  <inkml:trace contextRef="#ctx0" brushRef="#br2" timeOffset="273220.4592">22079 12474 1270 0,'0'0'386'0,"0"0"-266"15,0 0 41-15,0 0 28 0,0 0-41 16,0 0-46-16,0 0-9 16,-60 37-5-16,49-8-11 15,6 7-8-15,5 3-29 16,0 2-13-16,9 1-12 15,6-5-15-15,8-5 0 16,3-5 3-16,4-7-2 16,-2-7 0-16,2-8 8 15,0-5-2-15,-6 0-7 16,3-11-9-16,-5-9-1 16,-1-3-14-16,-2-7 6 15,-3-6 11-15,-3-3 6 16,-3-2 0-16,-6-1 1 0,-2 2 0 15,-2 1 0-15,0 5 8 16,-2 1-7-16,-9 10 8 16,-6 0 5-16,-4 7-7 15,-4 2 3-15,-3 1 2 16,-10 6-4-16,-1 5-7 16,-1 2 5-16,-3 0 9 15,5 9 18-15,6 11 10 16,6 3-5-16,11 4-8 15,10 2-6-15,5 4 7 16,10 1-4-16,23-5-2 16,9-2-10-16,7-4-15 15,2-7 0-15,-1-7-53 16,-5-5-57-16,-6-4-93 16,-16-7-386-16,-11-6-731 0</inkml:trace>
  <inkml:trace contextRef="#ctx0" brushRef="#br2" timeOffset="273831.5597">22803 12639 682 0,'0'0'867'16,"0"0"-697"-16,0 0 90 15,0 0 91-15,0 0-120 16,0 0-71-16,126-10-75 15,-70 8-49-15,3 2-23 0,-2 0-13 16,-8 0-19 0,-12 0-60-16,-11 2-56 0,-14 4-113 15,-12-2-353-15,-8 3-61 16,-11-3-234-16</inkml:trace>
  <inkml:trace contextRef="#ctx0" brushRef="#br2" timeOffset="274076.9646">22982 12491 1305 0,'0'0'266'0,"0"0"-88"15,0 0 94-15,0 0-38 16,0 0-62-16,0 0 24 15,0 0-44-15,-20 69-43 16,20-36-49-16,4 3-32 16,5-3-19-16,4 3-9 15,0 8-59-15,-3-8-190 16,-1-13-646-16</inkml:trace>
  <inkml:trace contextRef="#ctx0" brushRef="#br2" timeOffset="274910.8033">23639 12359 1460 0,'0'0'325'16,"0"0"-31"-16,0 0-5 15,0 0-52-15,0 0-56 0,0 0-66 16,0 0-34-1,-8-11-33-15,8 22-20 0,3 5 11 16,4 7 2-16,-1 4-11 16,1 5 4-16,2 2-5 15,3 2-11-15,-1-3-11 16,2 0-6-16,-3-4-1 16,0-1-8-16,-3-5-27 15,2-3-16-15,-5-5-7 16,-1-2-44-16,0-6-52 15,-1 0-108-15,-2-7-240 16,0 0-108-16,0 0-492 0</inkml:trace>
  <inkml:trace contextRef="#ctx0" brushRef="#br2" timeOffset="275277.9929">23695 12285 806 0,'0'0'1048'0,"0"0"-882"15,0 0-5-15,0 0 60 16,0 0-36-16,0 0-64 16,0 0-66-16,10-58 3 15,5 51-23-15,4 4-17 16,1 2-8-16,1 1 8 15,-2 0 1-15,-2 1-8 0,-1 15-11 16,-1 0 1-16,0 10 1 16,-5 1 5-16,-1 0-6 15,-2-1-1-15,-5 1 0 16,-2-7 0-16,0-1-11 16,-6-5 11-16,-10-5 0 15,-8-2-1-15,-3-1-19 16,-4-6-50-16,-1 3-90 15,-3 1-106-15,3-1-328 16,10 4-264-16</inkml:trace>
  <inkml:trace contextRef="#ctx0" brushRef="#br2" timeOffset="275752.529">24008 12659 1175 0,'0'0'588'0,"0"0"-508"15,0 0 95-15,0 0-2 16,0 0-50-16,0 0-21 0,0 0-40 15,87 26-34 1,-68-26-19-16,-6 0-9 0,1 0-2 16,-8-2 2-16,-5-2-12 15,-1-2 2-15,0 2 10 16,0-3 24-16,0-2-3 16,-3 2 0-16,-6 0 6 15,-3 0-5-15,-3 0 0 16,-2 1 1-16,-6 3 14 15,-5 3 6-15,-5 0-5 16,-6 0 6-16,3 13 7 16,4 4 3-16,3 3-12 15,13-1-15-15,7 4-17 16,9 1-8-16,9 2 7 16,20-4-9-16,15-1-26 0,6-5-77 15,25-6-161 1,-14-5-562-16,-10-5-867 0</inkml:trace>
  <inkml:trace contextRef="#ctx0" brushRef="#br2" timeOffset="276170.7762">24728 12521 816 0,'0'0'1090'16,"0"0"-932"-16,0 0-2 15,0 0 80-15,-91-20-49 16,63 20-85-16,0 0-44 16,3 10-12-16,2 7-4 15,7 2-21-15,8 4-21 0,8 0 0 16,0-1-12-16,17-1-22 15,11-5-52-15,10-2-100 16,17-7-174-16,-8-4-331 16,-6-3-12-16</inkml:trace>
  <inkml:trace contextRef="#ctx0" brushRef="#br2" timeOffset="276547.7612">24917 12511 1311 0,'0'0'617'0,"0"0"-542"16,0 0 117-16,0 0 50 16,0 0-79-16,-98 6-53 0,81 7-40 15,2 0-20-15,6 4-25 16,3 0-16-16,6-1-9 16,0 3-9-16,6-2 9 15,9-2 9-15,5-3-3 16,3-2 0-16,4-7-6 15,3 0-8-15,-2-3-2 16,0 0-2-16,-2-10 10 16,-4 0-5-16,-7-6-1 15,-3-4-1-15,-9 4 9 16,-3-1 9-16,-2 1 10 16,-15 2-17-16,-9 1 7 15,-2 3 1-15,-2 3-2 0,0 5-8 16,8-2-9-16,1 4-67 15,9 0-75-15,5 4-143 16,7 8-219-16,11-2 9 16,7-3-190-16</inkml:trace>
  <inkml:trace contextRef="#ctx0" brushRef="#br2" timeOffset="276901.7633">25354 12494 1532 0,'0'0'538'0,"0"0"-473"16,0 0 124-16,0 0 26 16,0 0-75-16,-96-3-58 15,83 3-37-15,1 10-26 16,7 5-14-16,5 2-5 15,0 3-15-15,17 0 9 16,4 4-13-16,3-5 1 16,-4 1 18-16,-2-3 0 15,-6-4 0-15,-6-3 0 16,-4-3-1-16,-2-1-11 16,0-6 3-16,-18 0 9 15,-3 0 12-15,-9 0-12 16,2 0 0-16,-1-6-73 0,12 2-149 15,6 1-499-15,10-1-887 0</inkml:trace>
  <inkml:trace contextRef="#ctx0" brushRef="#br2" timeOffset="277448.3079">25654 12543 918 0,'0'0'1051'0,"0"0"-931"0,0 0-11 16,0 0 40 0,0 0-5-16,0 0-22 0,0 0-47 15,-87-7-25-15,76 21-23 16,7 3-19-16,4-1-8 15,0 4-12-15,6-4 11 16,15-3-5-16,6 1-3 16,7-7-14-16,2 2-20 15,3-9-6-15,-2 0-3 16,0 0-15-16,-1-3 7 16,-6-10-2-16,-5-6 1 15,-1-5 10-15,-5-2 28 16,-3-4 23-16,-5 4 13 15,-6-1 45-15,-5 7 35 16,0 3-4-16,-13 1-35 0,-7 3 1 16,-4 2 28-16,-1 2-14 15,3 6-24-15,2 3-30 16,4 0-3-16,4 0 7 16,4 12-1-16,2 8 9 15,6 4 0-15,0 6 0 16,2 2 7-16,8 7-5 15,-1-1-11-15,-3-2-17 16,-4 0 4-16,-2-3-5 16,0-3-41-16,-18 2-40 0,-34 2-108 15,5-7-463 1,-4-4-1258-16</inkml:trace>
  <inkml:trace contextRef="#ctx0" brushRef="#br2" timeOffset="280031.637">15840 14783 662 0,'0'0'831'16,"0"0"-574"-16,0 0-25 16,0 0 55-16,0 0-72 15,0 0-78-15,0 0-40 16,0 0-24-16,16 3-4 16,11 0-5-16,9 3-31 15,7-1-20-15,11 0-7 16,10-3-6-16,5 0 0 15,5 2-1-15,14-2-16 16,12 2-8-16,11-1-11 16,-10 1 0-16,-20-1-1 15,-23 0 10-15,-15-3 10 0,8 0-5 16,8 0 12 0,6 0 1-16,-4-3 0 0,-5-7 9 15,-5 4 0-15,-8-2 1 16,-5 3 0-16,-8 0 0 15,-8 3 0-15,-2-2-1 16,-4 4 1-16,-3 0-1 16,-7 0 0-16,-3 0-1 15,-3-2-1-15,0 2 1 16,0-1-10-16,0 1 6 16,-3-3 5-16,-6-3 1 15,-1 2 0-15,-9-3-1 16,0-2-1-16,-4 2 1 15,0 0 0-15,-3-3 1 16,6 4 0-16,5 2 0 0,4 1 0 16,5 1 0-16,3 2-1 15,3 0 1-15,0 0-1 16,0 0 0-16,0 0 0 16,0 0-18-16,5 0-7 15,6 5 25-15,5 3 8 16,1 4-8-16,5 1 1 15,4 1-1-15,6 2 0 16,4-2-1-16,4 1-12 16,-1-1-14-16,-7 3-12 15,-3-4 26-15,-11 4 2 0,-11-5 5 16,-7 2-12 0,-9 2 18-16,-13-3 37 0,-15 1 11 15,-2-1-6-15,-3-1-20 16,0 2-16-16,7-1-6 15,2 1-89-15,7-1-530 16,13-6-1113-16</inkml:trace>
  <inkml:trace contextRef="#ctx0" brushRef="#br2" timeOffset="283964.8313">18755 14620 598 0,'0'0'596'0,"0"0"-479"16,0 0-24-16,0 0 109 16,0 0 86-16,0 0-52 15,-6-32-69-15,6 25-38 16,0 4-56-16,0-3-26 16,0 5 8-16,0 1 15 0,0 0-13 15,0-3-21 1,0 3-14-16,0 0 5 0,-6 0 1 15,-4-3-5-15,-4 3-17 16,-5 0-6-16,-5 0 6 16,0 3 5-16,0 7 5 15,2 7 0-15,1 3-1 16,4 2 3-16,3 7-10 16,4 6 0-16,4-3-8 15,5 8 0-15,1-4-1 16,4 1 1-16,16-1 0 15,1-5-1-15,6-6-5 16,-4-5 5-16,3-8-7 16,-3-5-12-16,-1-2 8 15,-3-5-4-15,2-5 16 0,-5-11 1 16,3-7 0 0,0-4 6-16,-5-11 1 0,2-3-1 15,-6-8 1-15,-1-3-7 16,-5-2 1-16,-4 4-1 15,0 5 4-15,-4 11-4 16,-12 12-1-16,-3 5 1 16,-4 10 2-16,-3 3-3 15,7 4-49-15,-1 0-82 16,16 17-136-16,4-6-418 16,0-1-328-16</inkml:trace>
  <inkml:trace contextRef="#ctx0" brushRef="#br2" timeOffset="284619.4263">19487 14793 1026 0,'0'0'650'16,"0"0"-462"-16,0 0 64 15,0 0 2-15,0 0-72 16,0 0-45-16,0 0-32 15,8 0-27-15,11 0-21 16,9 0-30-16,10 0-15 16,4 0-6-16,4 4-6 15,-4 1-14-15,-8-2-19 16,-6 1-23-16,-9-4-37 16,-6 4-74-16,-10-2-65 15,-3 2-119-15,0 3-54 0,-6-4-283 0</inkml:trace>
  <inkml:trace contextRef="#ctx0" brushRef="#br2" timeOffset="284859.1501">19501 14915 1179 0,'0'0'779'16,"0"0"-714"-16,0 0 76 0,0 0 127 15,0 0-88-15,104 10-104 16,-61-10-76-16,1 3-3 16,5 1-124-16,-12 0-379 15,-11-2-663-15</inkml:trace>
  <inkml:trace contextRef="#ctx0" brushRef="#br2" timeOffset="287922.1015">20315 14687 1311 0,'0'0'485'15,"0"0"-382"-15,0 0 65 0,0 0 59 16,0 0-53-16,0 0-67 16,0-21-34-16,0 21-2 15,-1 0-2-15,1 0 4 16,0 0-3-16,0 0-22 15,-4 0-10-15,4 0-14 16,-6 8-13-16,1 12 16 16,-3 6 9-16,4 8-12 15,1 1-7-15,1 5-8 16,2 0-8-16,0-1 5 16,0-6-6-16,0-3 0 15,0 0-2-15,0-7-16 16,0-3-7-16,2-6-22 0,-1-4-30 15,-1-2-25-15,0-3-80 16,0-5-119-16,0 0-276 16,0 0-351-16</inkml:trace>
  <inkml:trace contextRef="#ctx0" brushRef="#br2" timeOffset="288724.3881">20320 14651 758 0,'0'0'559'0,"0"0"-391"16,0 0 45-16,0 0 106 0,0 0-59 15,0 0-92 1,0 0-41-16,-32-26 6 0,32 21-27 16,0 0-36-16,0-2-15 15,5 0-5-15,6-2-28 16,-1 3-21-16,2-2 6 15,0 1-1-15,3 1-5 16,-3 2-1-16,5 1-1 16,2 3 0-16,0 0 0 15,5 0 0-15,-6 3 0 16,6 11-10-16,-7 2 10 16,0-2-1-16,1 2 1 15,-8 0-1-15,-2 1-4 16,-4-5 5-16,-4-1-8 15,0-1 2-15,-4 0-3 0,-8 0 10 16,-9-3 9-16,-2-1-8 16,-5 0 1-16,0-1-2 15,1-3-5-15,5 1-64 16,3 4-108-16,2 0-204 16,1 0-471-16,6-1-590 0</inkml:trace>
  <inkml:trace contextRef="#ctx0" brushRef="#br2" timeOffset="289288.9759">20583 14994 628 0,'0'0'824'15,"0"0"-640"-15,0 0-54 16,0 0 125-16,0 0-6 0,0 0-104 15,0 0-77 1,0 3-28-16,11-3-13 0,4 0-6 16,5 0-14-16,-2 0-5 15,1 0-2-15,-1 0-1 16,-8 0-9-16,-2-6 8 16,-2-1 1-16,-2 2 1 15,-3-3 2-15,-1 2 13 16,0-1 19-16,0 0 12 15,-13-2-22-15,-3 3-2 16,-13-5-2-16,-4 4 22 16,-3 0 10-16,0 4-16 15,-2 3 2-15,2 0 1 16,4 10 0-16,3 8-12 16,9-2-1-16,4 7-10 0,10-1-9 15,6 2-5-15,0-1 4 16,14-4-6-16,13 1-16 15,9-7-44-15,20-3-96 16,-8-6-359-16,-5-4-632 0</inkml:trace>
  <inkml:trace contextRef="#ctx0" brushRef="#br2" timeOffset="290038.9609">21037 14770 1557 0,'0'0'597'16,"0"0"-503"-16,0 0 82 15,0 0-5-15,0 0-62 16,0 0-60-16,0 0-25 16,-35-10-14-16,12 10 1 15,4 3-4-15,-1 7-6 0,4 0 1 16,7 2-2-16,5-2-2 15,4 4-8-15,0-1 2 16,9-2 8-16,8 5 11 16,6-4-10-16,-5-1 0 15,3 2 0-15,-8-3-1 16,-1 0-1-16,-5 0 1 16,-4 1-6-16,-3-6-1 15,0 5-8-15,-3-3 3 16,-7 0 12-16,-5-2 6 15,0 0-5-15,2-3 5 16,2 3-4-16,5-5-1 16,5 0 2-16,1 0 7 0,0 0-10 15,16-12 0-15,10 0-29 16,2-8 15-16,3-5-4 16,1 0 5-16,-3 0 12 15,-3 4-1-15,-8 5 2 16,-3 3 2-16,-9 5 23 15,-3 5 7-15,-3 3-7 16,0 0-15-16,1 0-4 16,1 0 0-16,2 13 2 15,2 1 16-15,4 5-2 16,3 4 3-16,4-3-2 16,3 2-11-16,4-4 3 15,1-4-6-15,5-4-8 0,0-7-1 16,-1-3-11-16,3 0-50 15,-5-3-36-15,-1-21-97 16,-7 4-290-16,-6-3-295 0</inkml:trace>
  <inkml:trace contextRef="#ctx0" brushRef="#br2" timeOffset="290214.9355">21414 14666 1847 0,'0'0'496'16,"0"0"-356"-16,0 0 32 0,0 0-69 15,0 0-103-15,0 0-83 16,0 0-218-16,7 18-673 0</inkml:trace>
  <inkml:trace contextRef="#ctx0" brushRef="#br2" timeOffset="290731.4249">21878 14829 876 0,'0'0'1226'16,"0"0"-1036"-16,0 0-73 16,0 0 45-16,0 0-34 15,0 0-50-15,-83 10-5 16,58 3-21-16,4 4-25 16,8 2-16-16,10-2-6 15,3 3-5-15,0-4 0 16,15 1 0-16,11-7 7 15,6-1-7-15,2-7-19 16,4-2-16-16,-6 0-6 16,-3-2 6-16,-5-13-11 15,-5-5 13-15,-7-1 24 0,-5-5 9 16,-4 0 0 0,-3 0 15-16,0 5 31 0,-7 4-4 15,-7 5-10-15,0 2 12 16,3 7 3-16,5 3-14 15,1 0-32-15,4 13 1 16,1 9 28-16,0 6-11 16,0 8-4-16,1 0-9 15,4 1-5-15,-5-2-1 16,0-6-1-16,-6-1-46 16,-37-2-42-16,2-3-96 15,1-9-612-15</inkml:trace>
  <inkml:trace contextRef="#ctx0" brushRef="#br2" timeOffset="292909.0392">28567 4727 963 0,'0'0'958'0,"0"0"-813"16,0 0-121-16,0 0-10 15,0 0 32-15,0 0 26 16,3-45 4-16,-3 32 14 16,0-3-16-16,0-3 7 0,0-4-23 15,6-4-32 1,5-5-12-16,3-6-13 0,2-3 1 15,3-4-1-15,1-3 0 16,2-3-1-16,-2-1 1 16,1-2 6-16,-4-1 13 15,-2-2-19-15,-3-4 7 16,-2-1-8-16,2-5 2 16,-3 1-1-16,0-2 0 15,1 2 6-15,-1 0-6 16,0 2 14-16,2 0 10 15,-2 3 2-15,0-2-5 16,1 4-14-16,4 1-7 16,-2 2 5-16,4 2-5 15,-3 5-1-15,4 0 1 0,-1 4 0 16,-1 3 1-16,-1 1-1 16,-1 1 0-16,-4 4 0 15,-2 0 0-15,-2 3-1 16,-2 3 1-16,0 3 0 15,-2 2 0-15,1 4 0 16,-1 2 5-16,1 6-5 16,-2 0 5-16,1 4 3 15,-1-1-7-15,0 6 4 16,0 0 0-16,0 2 4 16,0 2-9-16,0 0-1 15,0 0 0-15,0 0-6 0,0 0 5 16,0 0-8-16,0 0 8 15,0 0 0-15,0 0 1 16,0 0 0-16,0 0 0 16,0 0 0-16,0 0-8 15,-3 0-1-15,-7 0 8 16,-4 3 0-16,-5 4 0 16,-2 3 1-16,-3 2 0 15,2-1 0-15,0 1-1 16,3 1 0-16,3 0 1 15,4 0-2-15,3-3 1 16,2-2 1-16,2-2-1 16,4-3 1-16,1-1-1 0,0-2 0 15,0 0 0-15,0 0 1 16,0 0 0-16,8-7 12 16,6-9-6-16,3-5-5 15,2-4 5-15,2-3-5 16,-6 0 0-16,0 0 5 15,-5 5-4-15,-1 3 8 16,-3 6 2-16,1 4-6 16,-2 4 3-16,0 1-2 15,-2 4 4-15,3 1 2 16,2 0-2-16,3 4-2 16,7 14-2-16,3 10 7 15,6 9-14-15,10 28 0 16,-7-9-136-16,-5-6-706 0</inkml:trace>
  <inkml:trace contextRef="#ctx0" brushRef="#br2" timeOffset="295485.9594">29510 6962 1083 0,'0'0'276'16,"0"0"-229"-16,0 0-28 16,0 0 37-16,0 0 33 15,0 0 8-15,0 0-44 16,23-14-11-16,-23 14-33 15,0 0-6-15,0 0 16 16,0 0 19-16,0 0 31 16,0 0 25-16,0 0 17 15,0 0-23-15,0 0-30 16,-3 4-18-16,-1 8 44 16,0 5-29-16,-2 3-27 15,0 3-11-15,-1 7-4 16,-1 0-2-16,-3 6 14 15,0 3 28-15,0 1-20 0,1 2-12 16,3 1 13-16,1-2 6 16,-1 2-17-16,0 3-8 15,1 0 4-15,0 3 29 16,0 7-23-16,2 1-13 16,-1 6 2-16,4 0 13 15,1 2-13-15,0 1-6 16,0 1-8-16,0 9 0 15,0 13 0-15,0 17 0 16,0-1 0-16,0-6 1 16,0-10 1-16,1-10 4 15,4 1-5-15,-2 0 0 16,0 2 14-16,-2-3-9 16,1 0-5-16,1-6 0 0,-2 3 7 15,2-3-8-15,-3-1-2 16,0 2 1-16,0-12 0 15,0-9 1-15,0-10-1 16,0-3 0-16,-1 9 1 16,-2 7 2-16,-3 6-1 15,1 2 0-15,-1-2 7 16,-1-3-8-16,1 1 1 16,1-7-1-16,2 1 1 15,2-6 0-15,1-2-1 16,-2-6-1-16,2-4 0 15,-3-2 0-15,2-11 0 0,-2-3-9 16,-1-8-4-16,2-5 2 16,1-4 5-16,1-3 7 15,0 0 8-15,0 0 5 16,0-7-7-16,1-5-5 16,8-2 1-16,-2-2-1 15,4-4 1-15,1 3-1 16,-2-3 0-16,2 2 1 15,0-3 4-15,0 1 1 16,0 3 2-16,0 0-8 16,-2 2 10-16,2 1 1 15,-1 2-2-15,-4 5 5 16,-1 0 3-16,0 3-6 0,-3 1-11 16,0 0 5-16,-1 3-5 15,-2-3 5-15,0 3 0 16,0 0-5-16,0 0-1 15,0 0-11-15,0 10-6 16,-2 9 9-16,-4 2 8 16,-3 4-1-16,0 2 0 15,3 3-7-15,0-1-4 16,1-2 0-16,2-1 0 16,-2 1 3-16,2-7 8 15,-2 0-7-15,-1-1 2 16,2-8 5-16,-5-1-7 15,2-7-2-15,-4 0 10 0,-4-3 8 16,-4-3 8 0,-4-7 5-16,0-7 18 0,-1-6 0 15,1-3-5-15,2-4-10 16,4-3-24-16,6 1-9 16,11-1-74-16,0 5-110 15,6 6-945-15</inkml:trace>
  <inkml:trace contextRef="#ctx0" brushRef="#br2" timeOffset="298420.1395">22469 14856 766 0,'0'0'984'0,"0"0"-760"16,0 0-106-16,0 0 83 16,0 0 1-16,0 0-104 15,16-8-42-15,1 8 11 16,2 0-8-16,4 0 2 0,3 0-9 16,2 4-1-16,8 0-14 15,4-4 2-15,6 0-24 16,4 0-10-16,2 0-5 15,-3 0-54-15,-6-4-46 16,-8-2-131-16,-12-1-386 16,-13 4-319-16</inkml:trace>
  <inkml:trace contextRef="#ctx0" brushRef="#br2" timeOffset="299328.2754">23526 14627 927 0,'0'0'849'0,"0"0"-685"15,0 0 17-15,0 0 73 16,0 0-45-16,0 0-78 16,0 0-71-16,-5-7-12 15,5 12-9-15,0 10 32 16,5 6-5-16,3 5-15 16,-4 5-12-16,1 1-14 15,-3 4-13-15,0-3-11 0,-2 2 0 16,0-3-1-1,-2-3 0-15,-6-3-1 0,1-5-23 16,0-4-14-16,4-5-29 16,1-2-32-16,2-7-77 15,5-3-139-15,9 0-351 16,0-13-510-16</inkml:trace>
  <inkml:trace contextRef="#ctx0" brushRef="#br2" timeOffset="299703.2783">23511 14568 1028 0,'0'0'510'15,"0"0"-339"-15,0 0 83 0,0 0 9 16,0 0-45-16,0 0-63 15,0 0-53-15,0-53-40 16,7 53-39-16,10 0-8 16,10 0-7-16,6 0-7 15,7 10 5-15,5-3 3 16,0 4-3-16,-1 4 0 16,-3-2 1-16,-12 2-7 15,-6-3 0-15,-14 1-1 16,-9 1-20-16,0 1 12 15,-15-1 9-15,-15 2 20 0,-7-2 1 16,-2-4-8 0,-2-3-4-16,3-1-9 0,5-2-7 15,6 1-72-15,8-1-134 16,11-1-573-16</inkml:trace>
  <inkml:trace contextRef="#ctx0" brushRef="#br2" timeOffset="306889.58">24194 14660 522 0,'0'0'156'16,"0"0"611"-16,0 0-473 16,0 0-105-16,0 0 5 15,0 0-39-15,14 0-12 16,-10-3-24-16,-1 3-12 16,-3 0-19-16,0 0-19 0,0 0-21 15,0 0-20-15,-3 0-19 16,-9 0-6-16,-8 0 10 15,-4 3 1-15,0 1-13 16,-2 2 1-16,9-2-1 16,7-1 0-16,6 0 0 15,4-2-1-15,0-1-6 16,0 3-3-16,1 0-3 16,13 1 3-16,4 6 8 15,6-4-11-15,-2 3 5 16,5 1 6-16,-2-3-8 15,-2 6-5-15,-7-2 1 16,-1 5 4-16,-4-3-6 16,-5 3 13-16,-5 1 2 15,-1-3-1-15,0-1 1 0,0 0 0 16,-7-6 0-16,-10 0 2 16,-2-1 5-16,-7-6-7 15,-2 0-19-15,-2 0-133 16,-1-10-96-16,6-3-242 15,9 3-151-15</inkml:trace>
  <inkml:trace contextRef="#ctx0" brushRef="#br2" timeOffset="307206.7318">24349 14687 1570 0,'0'0'287'15,"0"0"-158"-15,0 0 56 16,0 0-49-16,0 0-48 16,0 0-34-16,0 0-2 15,38 1 12-15,-34 15 12 16,2 0 2-16,0 4-20 15,2 3 9-15,-2 0-16 16,0-2-29-16,3 1-14 16,1-8-8-16,-3-1-32 15,0-3-68-15,-7-7-110 0,0-3-286 16,0 0-167-16</inkml:trace>
  <inkml:trace contextRef="#ctx0" brushRef="#br2" timeOffset="307399.9399">24426 14565 1545 0,'0'0'312'16,"0"0"-64"-16,0 0-46 15,0 0-123-15,0 0-79 0,0 0-31 16,0 0-45-16,-3 26-183 15,3-12-224-15,1-4-507 0</inkml:trace>
  <inkml:trace contextRef="#ctx0" brushRef="#br2" timeOffset="307909.9697">24533 14694 1883 0,'0'0'370'0,"0"0"-269"15,0 0-15-15,0 0 3 16,0 0 16-16,0 0-26 16,81 72-29-1,-67-49-22-15,-1 1-10 0,-6-4-3 16,0-1-14-16,-4-2 5 15,0-4-5-15,-3-7-1 16,0-1-1-16,0-3 1 16,0-2-1-16,0 0-14 15,0-2-19-15,-3-12 3 16,0-3-16-16,3-9 1 16,0-3 28-16,0-2 9 15,14-2-1-15,-1 4 0 16,5 2 10-16,-2 6 1 15,-4 9 5-15,-1 2 20 0,-2 6 10 16,-3 1 1-16,-2 3-5 16,1 0-14-16,-1 10-2 15,-1 9 18-15,5 3-5 16,-5 4-5-16,0 0-2 16,1 0-9-16,-1-3-4 15,2-3-8-15,1-3-1 16,1-4 0-16,-1-6-38 15,0-1-64-15,2-6-121 16,-1 0-486-16,-3 0-226 0</inkml:trace>
  <inkml:trace contextRef="#ctx0" brushRef="#br2" timeOffset="308405.4009">25086 14509 1287 0,'0'0'364'0,"0"0"-145"15,0 0 17-15,0 0-67 16,0 0-78-16,0 0-27 16,0 0 2-16,-41 59-6 15,35-26-18-15,3 0 9 16,3 3 2-16,0-2-21 0,0-2-17 15,0-2-3 1,6-1-2-16,1-9-10 0,2-3 0 16,0-6-7-16,0-6 6 15,3-1 1-15,0-4 0 16,6-4 26-16,0-8-25 16,4-11-1-16,0-4-7 15,0-12-29-15,0-1 5 16,-4-6 6-16,-8 3 14 15,-7 0-1-15,-3 7 6 16,-7 2 5-16,-17 11 0 16,-6 4 1-16,-6 6 16 15,-1 6 8-15,1 7-9 16,2 0-5-16,8 14 1 16,9 8 2-16,9 4 21 0,8 3-5 15,1-2 5-15,22 0-11 16,4-4-18-16,7-3-5 15,9-10-127-15,-7-1-178 16,-7-9-543-16</inkml:trace>
  <inkml:trace contextRef="#ctx0" brushRef="#br2" timeOffset="311972.2341">26167 12543 422 0,'0'0'72'0,"0"0"-36"15,0 0 490-15,0 0-406 16,0 0-75-16,0 0 71 16,-21 4 45-16,19-4-1 15,-1 0 1-15,2 0-4 16,-2 0-1-16,0 0-27 16,1 0-33-16,2 0-31 0,0 0-23 15,0 0-15-15,0 0-4 16,0 0 3-16,0 0-3 15,0 0-14-15,0 0-3 16,0 0-6-16,0 0 0 16,0 0-6-16,0 0 5 15,0 0 1-15,6 0 7 16,5 0 27-16,5 0-10 16,1 0-11-16,3 0-4 15,0 0-1-15,1 0-7 16,0 6 0-16,-2-2 0 15,1 1 1-15,-1 0 4 16,-4-2-5-16,0 0-1 0,-3 1 1 16,-3-1 0-1,1 0-1-15,-3-3 0 0,3 4 0 16,0-4 1-16,0 6-1 16,4-3 0-16,2 1 0 15,-1 3 0-15,1-2 0 16,-2 2 0-16,1-4-1 15,-3 4 1-15,-3-4 0 16,0 1 0-16,-5-4 0 16,-1 3 0-16,-3-3-9 15,0 0 8-15,0 3-8 16,0-3 2-16,0 2-1 16,0 0 8-16,0 4 1 15,0 1 0-15,0 0 1 16,0 0 4-16,0-1-6 0,0 0 1 15,0-2-1-15,0 0 0 16,0-1-5-16,0-1-1 16,-3 3 6-16,0 0 8 15,-3-1 9-15,-1 2 5 16,-1 1-7-16,-1 0-5 16,2 2-1-16,-3-2-7 15,2 0 4-15,2 3 3 16,0-3-3-16,-1 1 0 15,1-1-5-15,0 0 5 16,1 0 0-16,1-1 3 16,-1 1-2-16,1-4-6 0,1 1 5 15,1 2-5-15,1 1 0 16,-1-3 0-16,2 5 5 16,-1-2-5-16,1 3 0 15,-2-1 1-15,1 1-1 16,-1 0 0-16,1 0 0 15,-1 3 0-15,1-2 0 16,1-1 0-16,0 3 0 16,0-4-1-16,0 1-1 15,0 0 1-15,0 0 0 16,0 1 1-16,0 1 0 16,0-1-1-16,0 5 1 15,0-2-1-15,0 1 0 0,0 2 1 16,-3-2-1-16,0 3 6 15,1-4-5-15,1 2 0 16,1-3 0-16,0 0-1 16,0 0-4-16,0-2 4 15,3-1 0-15,3 0 1 16,-2 0 10-16,2-1-11 16,-1 4 6-16,-2-1-5 15,1-1-1-15,-2 3 0 16,-1-1 0-16,-1-1 0 15,0-1 1-15,3 2-1 16,0-3 0-16,2-3 0 16,4 2-1-16,2-2 0 15,3 0 1-15,2 0 7 0,4-1-6 16,1 1 5-16,-1-3-5 16,0 1-1-16,-1-1-1 15,-4 2 0-15,-1-3-7 16,-2-2 2-16,1 2-4 15,-1-3-7-15,0 0-7 16,1 0 4-16,-2 0 6 16,-3 0 8-16,0 0-30 15,-3 0-34-15,1 0-15 16,0 0-38-16,0 3-134 16,-1 0-346-16,-2-2-390 0</inkml:trace>
  <inkml:trace contextRef="#ctx0" brushRef="#br2" timeOffset="313511.4053">26765 13442 489 0,'0'0'522'0,"0"0"-419"15,0 0 4-15,0 0 83 0,0 0-11 16,0 0-54-16,0 0-21 16,-12-3-5-16,2 3-2 15,-2 0-15-15,0 0-35 16,-2 0-13-16,2 3-3 15,-1 0 12-15,3 0 9 16,3-1-15-16,1-2-14 16,2 2-5-16,3-2-4 15,-1 0-6-15,1 3-7 16,-2 0 5-16,-2-2-5 16,1 2 1-16,-2 3 5 15,0-2 5-15,-3-1 18 16,3 1 26-16,0-1-19 0,3-1-22 15,0-2-9 1,3 3-4-16,0-3-1 0,0 2 1 16,0 0-1-16,0-2 5 15,0 4-5-15,-2-1 0 16,1 0 0-16,-2 0 0 16,0 0 5-16,2 1-5 15,-2 3 1-15,0-4 14 16,0 4 3-16,-1-1-11 15,1-2-7-15,0 2 5 16,2-2-5-16,-1 1 1 16,1 3-1-16,-2-4 7 15,2 4-7-15,1-1 5 16,0 0-5-16,-2 3 1 16,2-3 5-16,-1 2-1 0,-1-2 10 15,1 0-7-15,-2-1 2 16,1 1 7-16,-1-3 16 15,2 2-18-15,-1-3-7 16,2 3-7-16,-1-1-1 16,-1 0 5-16,2-1-5 15,-1 2 0-15,-1 1-1 16,1-3 1-16,-1 2-1 16,2 1 1-16,0-1-1 15,0-2 1-15,0 2-1 16,0 1 0-16,0 0 0 15,0 0 0-15,-1 1 0 0,-2 3 1 16,2-1-1-16,-1 0 1 16,2 3 0-16,0 3 0 15,0 1 0-15,0 3 0 16,7-4 46-16,1 3-29 16,1-1-11-16,-2-2-1 15,2-3 3-15,-5 0-3 16,1-3-6-16,-2 0 1 15,-1-2 0-15,-1-2-1 16,-1 0 1-16,0 1 0 16,2 0 0-16,-2 0-1 15,1 1 1-15,1 2 0 16,1 0-1-16,2 0 0 0,0-3 0 16,-1 3 0-1,-1-3 0-15,0-1 0 0,0-2 1 16,-1 3-2-16,-1-4 1 15,-1 3 0-15,2-2-2 16,-2 5 1-16,1 4-10 16,4 1 11-16,-2 2 0 15,1-2 0-15,2 2 0 16,0-5-14-16,2 1 4 16,-1-2 0-16,-1 0 9 15,-1 0-1-15,-1-4-5 16,-2-2 1-16,-1-1 5 15,-1 1 0-15,0-1-8 16,0 0 0-16,0 1 0 16,0 2 3-16,0-2-2 0,-3-1 2 15,0-1-1-15,0 3 6 16,1-3 0-16,1-2 0 16,1 3 0-16,-2-1 0 15,2 0 1-15,-1 1-1 16,-1 1 1-16,-1 2-2 15,2 1-4-15,-2-1 6 16,2 2-25-16,-2-5 4 16,0 3 12-16,1-3 3 15,-1 1 5-15,2-1 0 16,-1 0 0-16,1 1 1 16,-1-1 0-16,1 1-1 0,-2-2 1 15,1 2-2-15,1-2-5 16,-2 3-2-16,-3-3 3 15,1 2 4-15,-2 2 1 16,-2-1 0-16,-1-3-2 16,-1 1 3-16,-1 4 0 15,-3-4 13-15,2 1-4 16,-2 2-3-16,1-2 1 16,-2-1-5-16,-1 0-1 15,-5-1 5-15,-8 0-6 16,-40 1-34-16,6-3-254 15,-4 0-529-15</inkml:trace>
  <inkml:trace contextRef="#ctx0" brushRef="#br2" timeOffset="321786.5266">27563 12351 682 0,'0'0'828'0,"0"0"-667"15,0 0-69-15,0 0 128 16,0 0 22-16,0 0-33 16,0-35-44-16,-1 31-46 15,1 1-29-15,0 3-18 16,0 0-11-16,0 0-18 0,0 0-13 15,0 0-15 1,0 0-15-16,0 7-5 0,0 12-1 16,0 5 6-16,0 8 8 15,0 5-8-15,3 2 0 16,1-2 0-16,-2-1 0 16,1-3 0-16,-2-3 0 15,1-1-2-15,-1-5-20 16,3-1-16-16,-1-6-16 15,0-2-49-15,4-8-119 16,-3-3-298-16,1-4-208 0</inkml:trace>
  <inkml:trace contextRef="#ctx0" brushRef="#br2" timeOffset="322175.2833">27544 12209 1265 0,'0'0'648'0,"0"0"-563"15,0 0 12-15,0 0 66 16,0 0-16-16,0 0-53 15,0 0-44-15,82-60-19 16,-45 58-17-16,3 2-2 16,-1 0 13-16,-3 14-6 0,-3 5-5 15,-5 4-7-15,-6 4 2 16,-6 0-7-16,-5-5 4 16,-6 1-5-16,-5 0-1 15,0-7 0-15,-9 2 0 16,-11-5 11-16,-6 3 3 15,-7-6-14-15,0 0 0 16,0-1-53-16,0-1-93 16,9-3-201-16,10-3-586 0</inkml:trace>
  <inkml:trace contextRef="#ctx0" brushRef="#br2" timeOffset="322739.5915">27987 12605 960 0,'0'0'934'0,"0"0"-891"0,0 0-43 15,0 0 0-15,0 0 78 16,0 0-28-16,0 0-30 16,34 4-11-16,-22-4 4 15,1 0 17-15,-3 0 11 16,0-2 0-16,-1-5-1 15,0 0 9-15,-2-3-6 16,-1 3 2-16,0-2 8 16,-3 2 8-16,-1 0 7 15,-2 1 11-15,0 2-21 16,0 1-26-16,-7-1-17 16,-6 1-6-16,-2 0 2 15,-6 1-2-15,-1 2 2 0,-1 0 2 16,-3 0 10-16,-1 9 7 15,2 4-5-15,2 3-7 16,5-2-5-16,5 2-4 16,4 0-7-16,6 1 4 15,3-2-6-15,0 0 0 16,18-1-1-16,10-2-14 16,8-1-68-16,22-9-110 15,-9 1-187-15,-8-3-526 0</inkml:trace>
  <inkml:trace contextRef="#ctx0" brushRef="#br2" timeOffset="323132.4859">28504 12440 591 0,'0'0'989'0,"0"0"-837"0,0 0-88 15,0 0 122-15,0 0 14 16,0 0-30-16,0 0-49 16,-36-19-43-16,16 19-19 15,-4 7-4-15,0 9-13 16,5 4-24-16,2 3-12 16,8 1-6-16,8-5-25 15,1-2-78-15,19-2-114 16,7-4-170-16,4-7-413 0</inkml:trace>
  <inkml:trace contextRef="#ctx0" brushRef="#br2" timeOffset="323520.7913">28673 12447 1415 0,'0'0'616'0,"0"0"-571"15,0 0-36-15,0 0 72 16,0 0 43-16,0 0-18 16,0 0-32-16,-61 35-28 15,53-20-24-15,2-1-7 16,5-2-2-16,1 2-5 16,0-4-7-16,9 0 0 15,9-5 10-15,6-5-6 16,6 0-5-16,1 0-30 0,3 0-7 15,-2-9-5-15,-1-4 17 16,-6-4 9-16,-4 1 14 16,-7-4 2-16,-7 4 31 15,-7 2 45-15,-3 4-9 16,-16 0-36-16,-10 5-13 16,-2 3 16-16,0 2-16 15,1 0-18-15,6 0-21 16,9 5-116-16,15 4-170 15,0-2-253-15,7 2-141 0</inkml:trace>
  <inkml:trace contextRef="#ctx0" brushRef="#br2" timeOffset="323853.6877">29100 12382 1382 0,'0'0'672'0,"0"0"-597"15,0 0-20-15,0 0 54 16,0 0 8-16,0 0-8 16,0 0-48-16,-25 26-34 15,23-13-18-15,2 1-2 16,0-2-6-16,0 2 1 15,6 2 4-15,-1-2-5 0,0 2 0 16,-3-2 0-16,-2-5 0 16,0 1 0-16,-2-3 5 15,-8-1-6-15,-2 1-9 16,0-5-74-16,-3 2-160 16,5-3-313-16,1-1-353 0</inkml:trace>
  <inkml:trace contextRef="#ctx0" brushRef="#br2" timeOffset="324430.3034">29403 12432 1602 0,'0'0'555'0,"0"0"-512"16,0 0-5-16,0 0 103 16,0 0-17-16,-84 12-52 15,78 1-38-15,5 0-13 16,1 1-12-16,0-1-8 16,9 1-1-16,10-2 0 15,4 1 0-15,3-6-11 16,3-3-32-16,-2-4-26 0,-4 0 10 15,-2 0 10-15,-3-14 6 16,-2-2 13-16,0-4 18 16,-3-3 12-16,-3-4 10 15,-2 1 23-15,-5-1 32 16,-3 8 42-16,0-1-22 16,-3 6-37-16,-9 2-16 15,-4-1 4-15,-1 3 2 16,1 0-3-16,2 6-9 15,1 4-5-15,4 0-6 16,1 0-6-16,4 17 2 16,1 3-9-16,3 6 5 15,0 4-6-15,0 0 5 16,6-1-5-16,0 1-1 16,-3 0 1-16,-3-4-1 0,0 4 0 15,0-5 0-15,-8-1-1 16,-3-4 1-16,2 1-1 15,-1-2 0-15,4-5-17 16,2 1-97-16,4-5-143 16,3 0-485-16,6-7-425 0</inkml:trace>
  <inkml:trace contextRef="#ctx0" brushRef="#br2" timeOffset="324732.0921">29979 12577 168 0,'0'0'1796'0,"0"0"-1509"15,0 0-203-15,0 0 112 16,0 0-20-16,0 0-99 16,0 0-29-16,96-1-16 15,-74 1-23-15,-2 0-9 16,1 0-22-16,-6 0-67 16,-6 0-117-16,-3 1-312 0,-6 2-276 15</inkml:trace>
  <inkml:trace contextRef="#ctx0" brushRef="#br2" timeOffset="324917.9286">29986 12460 1625 0,'0'0'580'16,"0"0"-529"-16,0 0 46 15,0 0 23-15,0 0-120 0,108 10-12 16,-74-6-544 0,-6-4-838-16</inkml:trace>
  <inkml:trace contextRef="#ctx0" brushRef="#br2" timeOffset="326336.4198">30489 12277 1815 0,'0'0'386'16,"0"0"-284"-16,0 0-40 15,0 0 106-15,0 0 13 16,0 0-73-16,0 0-57 16,3 0-23-16,-2 9-16 15,2 10 22-15,4 5 25 16,1 9-23-16,1 6-19 15,3 0-15-15,3-2 5 0,-1 2-7 16,-1-5-1-16,-3-4-5 16,0-5-33-16,-5-8-30 15,-2-3-32-15,-3-4-174 16,0-6-408-16,0-4-114 16</inkml:trace>
  <inkml:trace contextRef="#ctx0" brushRef="#br2" timeOffset="326725.4163">30513 12247 983 0,'0'0'362'0,"0"0"-223"16,0 0 21-16,0 0 122 15,0 0-12-15,0 0-77 16,0 0-76-16,95-35-31 16,-71 35-8-16,0 0-28 15,6 0-12-15,1 8-19 16,5 2-6-16,-2-3-7 16,-1 3-4-16,0 3-2 15,-3-4 1-15,-7 1-1 16,-9 0-1-16,-9 3-23 15,-5 1-3-15,-8-1 3 16,-14 4 24-16,-7-1 15 16,-2 0-6-16,-2-3 2 0,2-3-10 15,3-6 1-15,4 2-2 16,7-5-5-16,11-1-104 16,6 0-198-16,0 0-572 0</inkml:trace>
  <inkml:trace contextRef="#ctx0" brushRef="#br2" timeOffset="327066.0324">31233 12567 1716 0,'0'0'568'0,"0"0"-490"15,0 0 66-15,0 0 60 16,0 0-85-16,0 0-66 15,0 0-37-15,93-7-7 16,-56 7-8-16,2 0-1 0,-5 0-29 16,-2 6-89-16,-13-2-177 15,-6-4-575-15</inkml:trace>
  <inkml:trace contextRef="#ctx0" brushRef="#br2" timeOffset="328295.3992">31751 12266 363 0,'0'0'937'0,"0"0"-705"16,0 0-40-16,0 0 25 15,0 0 38-15,0 0-25 16,0 0-55-16,-11-36-50 15,11 36-44-15,0 0-26 16,0 0-16-16,-1 0-12 16,1 13-15-16,-2 6 10 15,2 13 29-15,0 6-25 0,0 5-19 16,8-1 0 0,3 2-7-16,-2-8 0 0,-2-3-16 15,-3-3-14-15,-2-7-6 16,-2-3-21-16,0-7-12 15,0-2-26-15,0-6-56 16,0-5-103-16,0 0-267 16,3 0-313-16</inkml:trace>
  <inkml:trace contextRef="#ctx0" brushRef="#br2" timeOffset="328672.0326">31709 12243 1128 0,'0'0'795'0,"0"0"-676"16,0 0-10-16,0 0 80 15,0 0-5-15,0 0-15 16,0 0-82-16,48-44-54 15,-21 41-26-15,3 0-7 16,1 3 0-16,0 0 1 16,-4 7 0-16,-3 9-1 15,-4 1-1-15,-4 5 0 16,-7 0-5-16,-3 3 0 16,-6-5 0-16,0-1 0 0,0-1 5 15,-5-5 0-15,-8-3-1 16,-6-4-5-16,-8-2 0 15,-6-4 6-15,-7 0-29 16,-13-4-94-16,12-2-186 16,9-5-583-16</inkml:trace>
  <inkml:trace contextRef="#ctx0" brushRef="#br2" timeOffset="328965.4138">32129 11926 1862 0,'0'0'289'0,"0"0"-211"15,0 0-5-15,0 0 63 16,0 0 7-16,0 0-64 16,0 0-42-16,-44 0 2 15,25 13-17-15,2 7-22 16,1 15-21-16,6-5-182 0,3-6-528 16</inkml:trace>
  <inkml:trace contextRef="#ctx0" brushRef="#br2" timeOffset="329535.1423">32379 12425 666 0,'0'0'848'15,"0"0"-717"-15,0 0 66 16,0 0 130-16,0 0-110 16,0 0-43-16,0 0-46 15,-1-43-49-15,-14 43-31 16,-4 0-23-16,-4 3 5 16,2 13-12-16,2 0-18 15,5 2 0-15,6-2-24 16,6 3-31-16,2-5-29 15,9-1-50-15,30-2-112 16,-4-3-385-16,1-1-583 0</inkml:trace>
  <inkml:trace contextRef="#ctx0" brushRef="#br2" timeOffset="329909.8869">32530 12437 1205 0,'0'0'863'16,"0"0"-779"-16,0 0-69 16,0 0 41-16,0 0 52 15,0 0-7-15,0 0-23 16,-18 20-37-16,16-7-21 16,2-3-19-16,0 1 7 0,0-2-8 15,8-2 9 1,4 0-9-16,7 0 0 0,5-5-25 15,3 2-43-15,4-4-51 16,0 0 10-16,1 0 20 16,-6-11 68-16,-1-1 1 15,-7-1 20-15,-6-4 6 16,-8 4 57-16,-4-1 27 16,0 4-14-16,-13 3-36 15,-11-1-13-15,-6 3 7 16,0 5-9-16,0 0-11 15,5 0-14-15,8 5-123 16,7 8-403-16,6-7-355 0</inkml:trace>
  <inkml:trace contextRef="#ctx0" brushRef="#br2" timeOffset="330265.8462">32983 12339 978 0,'0'0'935'16,"0"0"-829"-16,0 0-67 16,0 0 102-16,0 0-27 15,0 0-29-15,0 0-7 16,-42 16-33-16,37-10-26 0,3 5-10 15,2 2-7 1,0 0 9-16,0 4-3 0,7-2-8 16,1-1-1-16,0-1 0 15,-4 1-1-15,-2-3 1 16,-2-2-7-16,0-3-3 16,0 1 0-16,-8 0 10 15,-1-2 1-15,-1 0-45 16,-1 1-118-16,2-5-313 15,5-1-257-15</inkml:trace>
  <inkml:trace contextRef="#ctx0" brushRef="#br2" timeOffset="330865.5075">33191 12329 1575 0,'0'0'308'15,"0"0"-235"-15,0 0 89 16,0 0 27-16,0 0-46 16,0 0-58-16,0 0-57 15,-6 6-19-15,-3 7 23 0,1 7-12 16,-1 3-6-1,2 1-14-15,3 1 0 0,4-1 0 16,0-1 0-16,0-6 0 16,8 0-1-16,4-8-16 15,5-2-12-15,1-4-28 16,3-3-32-16,1 0-33 16,-1-7 13-16,1-9 15 15,-3-4 32-15,0-10 26 16,0-2 6-16,-5-5 29 15,-1 0 1-15,-4 1 48 16,-6 3 93-16,-2 3-74 16,-1 5 17-16,0 0-6 15,0 6-21-15,-9 3 7 16,-2 3-15-16,-3 0-12 0,-2 3-21 16,-2 6-14-16,-3 1 7 15,-1 3-8-15,0 0 5 16,2 7 11-16,3 9 38 15,2 0 4-15,5 7-26 16,5-2 6-16,5 2-16 16,0-1 12-16,5-2 3 15,14-2-7-15,10-2-8 16,5-3-12-16,6-3-11 16,0-3-78-16,-2-5-122 15,-11 1-302-15,-13-3-671 0</inkml:trace>
  <inkml:trace contextRef="#ctx0" brushRef="#br2" timeOffset="331832.6933">25738 14731 637 0,'0'0'485'15,"0"0"-391"-15,0 0-11 16,0 0 33-16,0 0-29 16,0 0-61-16,0 0-26 15,-46 32-191-15,57-25 56 16,5-1-47-16,2-2-104 0</inkml:trace>
  <inkml:trace contextRef="#ctx0" brushRef="#br2" timeOffset="333867.7812">27853 14515 694 0,'0'0'372'0,"0"0"-210"16,0 0 27-16,0 0 30 15,0 0 65 1,0 0-45-16,0 0-44 0,0-13-38 16,0 13-17-16,0-4-22 15,-2 4-25-15,2 0-25 16,0 0-27-16,0 0-11 16,0 0-15-16,0 0-10 15,0 14-4-15,0 3 7 16,0 5 12-16,0 9-14 15,10 5 8-15,1 3-14 16,0-2 1-16,-3-5-1 0,-5-2-1 16,-3-3-27-16,0-8-15 15,0 1 23-15,-1-6-17 16,-4-4-20-16,3 0-34 16,0-3-49-16,2-1-101 15,0-2-353-15,0-4-405 0</inkml:trace>
  <inkml:trace contextRef="#ctx0" brushRef="#br2" timeOffset="334325.4474">27823 14390 1265 0,'0'0'513'16,"0"0"-292"-16,0 0 47 15,0 0-43-15,0 0-27 16,0 0-101-16,0 0-55 15,41-63-17-15,-11 60-13 16,8 0-6-16,1 3 2 16,5 0 9-16,-2 6-2 15,-3 7-13-15,-3 4 4 0,-6 2-6 16,-10 1 0-16,-6 0-6 16,-10 0 5-16,-4-1-5 15,-3-2 6-15,-16 0 0 16,-6-4 1-16,-7 0 5 15,-4-7-4-15,-4 2 4 16,-2-3-5-16,7-3-1 16,5 1-23-16,12 1-69 15,18 1-109-15,0-1-313 16,7-1-419-16</inkml:trace>
  <inkml:trace contextRef="#ctx0" brushRef="#br2" timeOffset="334798.3752">28296 14754 1741 0,'0'0'384'0,"0"0"-286"16,0 0-24-16,0 0 45 0,0 0-52 15,0 0-39-15,0 0-9 16,46-11-8-16,-27 4-10 16,1 2 7-16,-2-3-7 15,-2 1 9-15,-4 2-9 16,-4-2 7-16,-4 1 22 15,-1 5 28-15,-3-2-2 16,0-3-15-16,-3 5-20 16,-10-5-7-16,-10 5 1 15,-5-2 18-15,-6 3 0 16,-5 0 3-16,0 7 0 16,-1 6 3-16,9 4-6 15,6 2-12-15,8 2-4 16,9-2-11-16,8 1-6 15,0 0 0-15,24-1-1 0,12-5-42 16,32-4-76-16,-5-4-185 16,-8-6-736-16</inkml:trace>
  <inkml:trace contextRef="#ctx0" brushRef="#br2" timeOffset="335555.666">28709 14486 576 0,'0'0'1307'0,"0"0"-1065"15,0 0-111-15,0 0 10 16,0 0-30-16,0 0-14 0,0 0-17 15,-79 6-31 1,58 4-26-16,3 0-17 0,6-1-5 16,6 2-1-16,6 0 0 15,0 1 1-15,8 1-1 16,11 1 0-16,5 2 0 16,3-3-6-16,0 1-17 15,-2-5-4-15,-4 1-4 16,-8 0-12-16,-2-4-20 15,-4 0-20-15,-4-2 10 16,-3 0 39-16,0-1 24 16,0-3 4-16,0 0 5 15,0 0 1-15,-1 0 6 16,-1 0 6-16,2 0 11 16,0-7 4-16,8-3-12 0,11-3-15 15,5-3 0-15,6 0-12 16,3-4-6-16,-3 3 17 15,-2 4 1-15,-4-1 0 16,-8 6 9-16,-5 4 7 16,-7 1 12-16,-2 3-5 15,-1 0-15-15,-1 0-7 16,0 12 54-16,3 5 18 16,2 4 3-16,5-2-14 15,2 3-27-15,7-5-15 16,6-1-8-16,7-2-11 15,7-7 6-15,3-4-7 16,2-3-67-16,-5 0-72 16,-3-7-103-16,-12-6-325 0,-9-4-132 15</inkml:trace>
  <inkml:trace contextRef="#ctx0" brushRef="#br2" timeOffset="335744.44">29036 14393 1234 0,'0'0'893'0,"0"0"-789"16,0 0-104-16,0 0-35 15,0 0-210-15,0 0-314 0</inkml:trace>
  <inkml:trace contextRef="#ctx0" brushRef="#br2" timeOffset="336449.3616">29617 14465 1362 0,'0'0'620'15,"0"0"-433"-15,0 0 39 16,0 0-15-16,0 0-78 16,0 0-92-16,0 0-20 15,-38-8-6-15,15 16 3 16,1 3-4-16,4 5-5 16,6 1 0-16,6 0-8 15,6 0 0-15,0 1 0 0,8-4 5 16,11-1-6-16,4-3-1 15,5-3-17-15,0-4-14 16,4-3-7-16,-3 0-26 16,0-6 7-16,-2-5 12 15,-5-5 20-15,-2-4 7 16,-4-3 7-16,-6-4 10 16,-4-2 2-16,-3 3 20 15,-3-1 19-15,-3 0 19 16,-10 4 3-16,-5 7-24 15,0-1-4-15,-1 7 3 16,2 1-9-16,4 8-5 0,4 1-15 16,4 0-5-16,1 0 4 15,2 14 15 1,2 5-3-16,0 9-5 0,3 1-1 16,9 1-4-16,3 2-7 15,-1 2 1-15,-2-1-2 16,1 0 0-16,-6 0 0 15,-2-4-1-15,-5-3-13 16,0-5-4-16,0-1-30 16,-11-5-1-16,-6-5-27 15,-13-3-85-15,4-3-308 16,2-1-268-16</inkml:trace>
  <inkml:trace contextRef="#ctx0" brushRef="#br2" timeOffset="336886.8277">30240 14568 728 0,'0'0'914'16,"0"0"-759"-16,0 0-12 16,0 0 70-16,0 0-40 15,0 0-77-15,97 0-38 16,-55 3-27-16,1-3-13 16,-3 0-16-16,-4 0-2 15,-8 0-8-15,-7 0-92 16,-18 0-194-16,-3 0-339 0,0 0-672 15</inkml:trace>
  <inkml:trace contextRef="#ctx0" brushRef="#br2" timeOffset="337089.1188">30285 14479 1857 0,'0'0'345'0,"0"0"-253"0,0 0-61 15,95 17-31 1,-44-11-13-16,-12-2-319 0,-8-4-703 16</inkml:trace>
  <inkml:trace contextRef="#ctx0" brushRef="#br2" timeOffset="337782.2342">30974 14300 1228 0,'0'0'552'16,"0"0"-377"-16,0 0 60 0,0 0 5 15,0 0-69 1,0 0-64-16,0 0-59 0,0 24 43 16,0 2-13-16,0 5-29 15,1 6-19-15,5 0-15 16,2 3-13-16,-1-6-2 16,0-2-1-16,0-5-14 15,-4-7-22-15,0-8-14 16,0-1-45-16,0-5-93 15,4-6-154-15,-1 0-255 16,0 0-597-16</inkml:trace>
  <inkml:trace contextRef="#ctx0" brushRef="#br2" timeOffset="338101.3163">30935 14245 1267 0,'0'0'726'0,"0"0"-606"16,0 0 42-16,0 0 34 15,84-17-53-15,-47 17-51 16,6 0-37-16,2 0-27 16,1 6-10-16,-3 4 8 15,0 1-7-15,-4 5-13 16,-6 7-5-16,-4 3-1 15,-10 1-1-15,-7-1 0 16,-11-2 0-16,-1-1-5 0,-10-3 5 16,-16-5-7-16,-6-4 8 15,-11-5 0-15,-2-3-19 16,-3-3-60-16,-1 0-90 16,10-3-147-16,16-4-505 0</inkml:trace>
  <inkml:trace contextRef="#ctx0" brushRef="#br2" timeOffset="344326.201">14827 16763 1326 0,'0'0'588'16,"0"0"-474"-16,0 0 63 0,0 0 56 15,0 0-74-15,0 0-68 16,0 0-20-16,0-5-7 16,0 5-19-16,0 0-14 15,0 3-16-15,0 8 12 16,0 10 18-16,-12 10-16 15,-4 6-19-15,-4 10 5 16,-9 8 0-16,3 4-9 16,-4 0-5-16,0 1 1 15,5-7 5-15,5-4 4 16,4-5-1-16,7-6-4 0,0-4-5 16,5-7 1-16,4-4 3 15,0-7-5-15,0-3 0 16,7-9 1-16,8-1 8 15,12-3-3-15,-1 0-6 16,6-11-1 0,1-1-29-16,-4-6-42 0,0 6-40 15,-9-6-110-15,-4 6-322 16,-7 2-520-16</inkml:trace>
  <inkml:trace contextRef="#ctx0" brushRef="#br2" timeOffset="344567.868">14516 17194 1181 0,'0'0'834'0,"0"0"-713"15,0 0-3-15,0 0 115 16,87-9-105-16,-41 1-85 16,6 0-43-16,13-2-6 15,-16 3-151-15,-14 0-594 0</inkml:trace>
  <inkml:trace contextRef="#ctx0" brushRef="#br2" timeOffset="345589.2547">15164 17190 1731 0,'0'0'661'0,"0"0"-583"16,0 0 55-16,0 0 32 16,0 0-87-16,0 0-59 0,0 0-13 15,-15 9 11-15,-6 6 11 16,0 0 9-16,-6 5-11 16,2 0-8-16,-2 4-8 15,5-4-2-15,3 0-7 16,5-8 0-16,8-1-1 15,6-4-1-15,0-5-4 16,9-2 5-16,12 0 1 16,4-6-1-16,5-10-16 15,-2 0-5-15,2-1-13 16,-9-3-7-16,0 3 12 16,-2 0 15-16,-5 1 13 15,-5 3 1-15,-2 0 0 16,-4 3 27-16,0 3 23 0,-3 4-5 15,0 3-13-15,0 0-11 16,0 0-12-16,0 3-9 16,0 8 0-16,-10 1 6 15,1 8-3-15,-1-1-2 16,6-1 0-16,1 1 0 16,3-5-1-16,0-4-7 15,0 0 6-15,7-6-1 16,6-1-5-16,-3-3-1 15,3 0 2-15,4 0-13 16,-2-7-4-16,4-8-1 16,1 0-1-16,-3-2 14 15,6-7 10-15,-2 3 0 16,0 0 0-16,-6 2 1 0,1 6 6 16,-6 2 12-16,1 5 2 15,-5 3 4-15,-3 3-8 16,-3 0-8-16,0 0-8 15,0 7-1-15,0 11 1 16,0 6 20 0,-6 5-4-16,-4 1 0 0,3-1-2 15,0-4-13-15,2-3 0 16,1-6 1-16,1-5-1 16,3-5-1-16,-4-3 0 15,4-3 0-15,0 0 7 0,0-11-7 16,14-4-7-1,9-10-3-15,-1-5 2 0,7-1-12 16,4-2-9-16,-4 1 4 16,3 9 11-16,-4 0 13 15,-1 9 0-15,-7 7 0 16,-1 4 1-16,-6 3 0 16,-4 0 11-16,-6 4-4 15,-3 13 10-15,0 5 13 16,-14 5 5-16,0 3-12 15,-6-1-4-15,4-3 2 16,4-2-13-16,2-4-7 16,3-5 0-16,4-2-1 15,3-4-1-15,0-1-71 16,6-8-71-16,11 0-190 16,-4-3-874-16</inkml:trace>
  <inkml:trace contextRef="#ctx0" brushRef="#br2" timeOffset="346137.8763">16006 17190 1829 0,'0'0'468'0,"0"0"-269"15,0 0-39-15,0 0-64 16,0 0-7-16,0 0-5 15,0 0-26-15,-95 80-22 0,76-57-5 16,4-3-22 0,6 0 0-16,9-8-8 0,0-2 4 15,15-3-4-15,10-6-1 16,11-1 0-16,6 0-11 16,0-8-23-1,1-5-14-15,-7-4-12 0,-8-3-13 16,-1-2 6-16,-11-5 13 15,-1-5 30-15,-4 2 21 16,-8 1 3-16,-3 5 53 16,0 3 24-16,-13 5-8 15,-3 5-21-15,0 2-6 16,-4 4 0-16,7 0-8 16,3 5-6-16,1 0-8 0,6 5-19 15,0 9 5-15,3 8 3 16,0 4-8-16,0 3 9 15,0 0-8-15,0 1 4 16,0 0-5-16,0 1 0 16,0-4 0-16,-11 1 8 15,-2-1 7-15,-2 0 2 16,-2-4 0-16,4-4-12 16,-3-1-6-16,2-2 0 15,-2-1-34-15,1-3-53 16,-14-4-61-16,6-1-336 15,3-7-669-15</inkml:trace>
  <inkml:trace contextRef="#ctx0" brushRef="#br2" timeOffset="346580.4456">16606 17335 1305 0,'0'0'698'15,"0"0"-463"-15,0 0 10 16,0 0-41-16,0 0-49 15,0 0-58-15,88 0-46 16,-52 0-23-16,-1 0-16 16,-9 0-12-16,-3 2-6 0,-11 1-51 15,-11-3-67-15,-1 2-158 16,0-2-491-16</inkml:trace>
  <inkml:trace contextRef="#ctx0" brushRef="#br2" timeOffset="346774.2287">16629 17211 783 0,'0'0'1295'0,"0"0"-1047"15,0 0-108-15,0 0 55 0,0 0-101 16,79 17-94-16,-25-14-21 15,-8-3-367-15,-7 0-1231 0</inkml:trace>
  <inkml:trace contextRef="#ctx0" brushRef="#br2" timeOffset="348442.5314">17593 17320 760 0,'0'0'205'0,"0"0"-107"0,0 0 28 16,0 0 66-1,0 0-18-15,0 0-27 16,0 0-11-16,58-10-15 0,-44 10 20 16,5 0-10-16,1 0-26 15,6 0-48-15,3 0-31 16,3 3-15-16,4-3-10 15,0 0 0-15,-2 0 0 16,-1 0-1-16,0 0 0 16,-8 0 2-16,-1 0 4 15,-9-3 1-15,3 3 14 16,-3 0 3-16,1 0-5 16,8 0-7-16,2 0-5 15,7 0-5-15,5 0-1 16,4 0 0-16,1 0 7 0,-1 0-7 15,0 0 42-15,-4 0-3 16,-4 0-24-16,-5 0-5 16,-7 0-5-16,-2 0-5 15,-3 0 0-15,1 0 0 16,5 3 0-16,2-3 0 16,3 0-1-16,4 0 6 15,0 0-5-15,1 0-1 16,0 0 1-16,2 0 0 15,-4 0 0-15,0 0 0 16,1 1 0-16,-4 2 11 16,-1 0-11-16,-2 0 0 15,1 1 1-15,1-1-2 16,1 0 1-16,2-3 0 16,3 0-1-16,-5 0 1 0,2 0 0 15,-2 0 0-15,0 0 0 16,1 1-1-16,-6 0 0 15,3 4 0-15,-7-3 1 16,4-1-1-16,-3 5 0 16,2-3 1-16,-3-1-1 15,0-1 0-15,4 0 0 16,-1-1 1-16,2 0 0 16,-3 0-1-16,0 0-1 15,-2 0 0-15,-2 0 1 16,-1 0 0-16,-6 0 0 15,1 0-1-15,4 0 1 0,-6 0 2 16,5 0-2 0,0 0 1-16,1 0-1 0,1 0 11 15,7 0 22-15,-3 0 8 16,5 0-12-16,-2 0-16 16,3 0-7-16,-4 0-6 15,-2 0 1-15,-1 0 0 16,-4-1 0-16,3 0 0 15,-5-1 0-15,3 2 0 16,4 0-1-16,-5 0 1 16,6 0 0-16,1-3 0 15,4 3 1-15,-1-4-2 16,2 1 1-16,1 1-1 16,-1 2 1-16,-4-5 1 15,0 4-1-15,-1 1 11 0,-2 0-1 16,-2 0-5-16,3 0 4 15,-5 0-9-15,5 0 5 16,0 0-5-16,1 0 5 16,-1 0 0-16,3-1 0 15,0-2-5-15,-2 3 0 16,4-5 0-16,-3 4 5 16,1 0-5-16,-2 1-1 15,-2 0-1-15,-1-3 1 16,0 3 0-16,-2 0 0 15,6 0 0-15,-5-3 0 16,4 3 0-16,2-2 0 16,1 1 0-16,1 0 0 15,4 1 0-15,-2-3 0 16,-1 3 0-16,-4-2 0 0,-3 2-1 16,-4 0 1-16,4 0 1 15,-7 0 6-15,3 0 5 16,3 0-4-16,-3 0-2 15,-1 0 0-15,3 0-6 16,-6-3 0-16,-1 0-24 16,-5 1-47-16,-6-5-91 15,-6 0-319-15,-8-2-643 0</inkml:trace>
  <inkml:trace contextRef="#ctx0" brushRef="#br2" timeOffset="350416.7735">18292 16731 1430 0,'0'0'349'0,"0"0"-194"16,0 0 107-16,0 0-49 15,0 0-82-15,0 0-35 16,0 0 0-16,35 37-14 16,-29-17-5-16,-3 3-18 15,-2 3-13-15,-1 4-5 16,0-3-10-16,0 2-16 16,-1-4-5-16,-5 0-9 15,0-3 0-15,0 0-1 16,-5-4-18-16,5-1-45 15,0-5-60-15,2-2-106 16,1-5-146-16,0-5-318 0,0 0-397 16</inkml:trace>
  <inkml:trace contextRef="#ctx0" brushRef="#br2" timeOffset="350754.8566">18303 16702 1305 0,'0'0'500'0,"0"0"-374"16,0 0 146-16,0 0-21 15,0 0-108-15,15-82-79 0,6 68-21 16,6 1-13-16,-1 6-10 15,6 1-10-15,-4 6-4 16,3 0 7-16,1 7 5 16,1 12 2-16,-8 0 10 15,-1 8 7-15,-9-3 11 16,-12 2-23-16,-3-4-14 16,-9-2-10-16,-18-3 8 15,-8-5-9-15,-17-4-112 16,10-6-273-16,10-2-1371 0</inkml:trace>
  <inkml:trace contextRef="#ctx0" brushRef="#br2" timeOffset="352128.349">31447 13970 1717 0,'0'0'355'0,"0"0"-213"16,0 0 89-16,0 0-32 15,0 0-75-15,0 0-27 16,0 0-15-16,0-6-31 16,0 6-17-16,0 0-9 15,-2 0-2-15,2 0-11 16,-4 0-12-16,-2 4-1 16,-6 8 0-16,-3 8 0 15,-6 3 1-15,-16 14-30 0,5-7-149 16,4-7-874-16</inkml:trace>
  <inkml:trace contextRef="#ctx0" brushRef="#br2" timeOffset="353225.2862">24060 14290 912 0,'0'0'688'0,"0"0"-606"0,0 0-60 15,0 0 20 1,0 0 88-16,0 0 4 0,0 0 5 15,2-3-16-15,-2 3-26 16,0 0 3-16,0 0-4 16,0 0-8-16,-11 13 49 15,-10 5-16-15,-7 1-58 16,-3 3-40-16,-7 12-23 16,10-4-95-16,11-10-790 0</inkml:trace>
  <inkml:trace contextRef="#ctx0" brushRef="#br2" timeOffset="355214.8766">19041 16837 1646 0,'0'0'382'0,"0"0"-311"0,0 0-52 15,0 0 28-15,0 0-5 16,0 0-23-16,0 0 7 15,-7 0 35-15,7 0 47 16,0-2 14-16,-2 2-13 16,1 0-23-16,-5 0-25 15,0 0-10-15,-9 0-6 16,0 0-17-16,-1 5-7 16,-4 2-3-16,5 0-1 15,1-1-1-15,4-2-10 16,4-1-5-16,2-2-1 15,1 1 2-15,0 2-1 16,0-1-1-16,-1-1 6 16,2 3-6-16,1-1-1 0,1 2 1 15,0-1 0-15,16 4 0 16,11 0 1-16,2-6 0 16,6 3-1-16,-2 1-6 15,-3-2 1-15,-11 3 4 16,-4 2-6-16,-11 1 7 15,-4 2-11-15,0 2 10 16,-13-1 1-16,-6-1 2 16,-8-2-2-16,-5-1 8 15,-3-4-8-15,-4-3-1 16,-16-3-80-16,13-3-198 16,8-10-473-16</inkml:trace>
  <inkml:trace contextRef="#ctx0" brushRef="#br2" timeOffset="355604.7656">18847 16325 1839 0,'0'0'393'16,"0"0"-283"-16,0 0 62 15,0 0 18-15,-86 34-106 16,68-12-62-16,-2 8-22 16,0 11-38-16,5-6-257 15,3-5-874-15</inkml:trace>
  <inkml:trace contextRef="#ctx0" brushRef="#br2" timeOffset="356251.407">19298 16878 1549 0,'0'0'586'0,"0"0"-450"15,0 0 13-15,0 0 68 16,0 0-54-16,0 0-54 16,0 0-24-16,-39 68-25 15,35-46-17-15,1 3-22 16,3-1-13-16,0-1-8 0,0-4 0 16,0-5-6-16,0-4-60 15,0-7-105-15,0-3-303 16,0 0-402-16</inkml:trace>
  <inkml:trace contextRef="#ctx0" brushRef="#br2" timeOffset="356423.1311">19350 16723 1003 0,'0'0'1164'0,"0"0"-943"15,0 0-163-15,0 0-58 0,0 0-17 16,0 0-153 0,0 0-397-16,-7 28-888 0</inkml:trace>
  <inkml:trace contextRef="#ctx0" brushRef="#br2" timeOffset="356902.9142">19457 16913 1592 0,'0'0'556'0,"0"0"-451"15,0 0 83-15,0 0 2 0,0 0-64 16,12 74-68-16,-5-56-28 15,-3-1-18-15,-1-4-11 16,0 1 0-16,-3-7 0 16,0 0 0-16,0-4-1 15,0 0-1-15,0-3 1 16,0 0-6-16,0 0 4 16,0 0-4-16,1-10-25 15,13-7-1-15,10-6 9 16,-1-1-3-16,6-3-4 15,-5 5 2-15,0 2 20 16,-5 5 8-16,-5 8 1 0,-4 1 18 16,-6 5 15-16,-1 1 22 15,-3 0-27-15,0 12 22 16,0 5 7-16,0 4-8 16,-1 2-14-16,-5 2-12 15,-1-3-14-15,0 1-9 16,3-9-1-16,1 1-49 15,-2-3-81-15,4-7-201 16,-1-3-512-16</inkml:trace>
  <inkml:trace contextRef="#ctx0" brushRef="#br2" timeOffset="357482.6504">20039 16744 1393 0,'0'0'319'0,"0"0"-13"16,0 0-34-16,0 0-70 15,-73 78-89-15,57-46-55 16,0 1-34-16,3 0-5 15,4 3-18-15,4-6 7 16,2-3-2-16,3 0 0 0,0-8 7 16,0-6-1-16,7-4-4 15,6-9-1-15,10 0 2 16,-1-2-9-16,10-14-51 16,5-4-52-16,-1-4-43 15,2-8-36-15,0-3 2 16,-2-6 46-16,-2-3 80 15,-9-3 42-15,-2-1 12 16,-10 7 39-16,-7 6 61 16,-6 8 57-16,0 5 32 15,-3 5-103-15,-10 4 3 16,-2 3-28-16,-5 5-16 16,-3 3-20-16,-9 2-16 15,-2 2-1-15,-4 16-2 0,-1 5 6 16,4 6 10-16,1 1 21 15,8-1 10-15,10-2 0 16,8-4-11-16,8-3-3 16,5-1 3-16,22-4 7 15,10-3-7-15,12-2-24 16,7-7-18-16,-4-2-7 16,1-1-98-16,-15-1-240 15,-16-12-1145-15</inkml:trace>
  <inkml:trace contextRef="#ctx0" brushRef="#br2" timeOffset="359704.4465">17943 17820 352 0,'0'0'885'0,"0"0"-660"0,0 0-81 15,0 0 76-15,0 0 51 16,0 0-39-16,0-11-48 15,0 10-23-15,0 1-24 16,0 0-31-16,0 0-28 16,0 0-22-16,0 0-24 15,0 7-26-15,-6 10-5 16,-3 11 20-16,-4 10-10 16,0 7-11-16,-6-1 1 15,2 3 4-15,1-2-5 16,3-5 0-16,3-4 0 15,1-5 0-15,2-2-1 16,-1-7-16-16,3-5-20 0,2-5-15 16,2-4-26-16,-1-1-54 15,2-7-82-15,0 0-251 16,0-10-362-16</inkml:trace>
  <inkml:trace contextRef="#ctx0" brushRef="#br2" timeOffset="360065.0574">17894 17798 1302 0,'0'0'533'0,"0"0"-420"16,0 0 57-16,0 0-9 15,0 0 4-15,30-79-54 0,-14 69-32 16,1 4-17-16,3 0-11 15,6 4-2-15,-1 2-14 16,7 0-14-16,-2 8-11 16,1 2-2-16,-1 6-7 15,-8 1 1-15,-4 3-2 16,-9 0 0-16,-5-1-1 16,-4 2-8-16,-3 1 9 15,-14 0 5-15,-9 2-4 16,-4-4 0-16,-1-3 7 15,-2-5-7-15,-1 0-1 16,7-4 0-16,3-5-11 16,5 1-61-16,10-4-111 0,5 0-156 15,4-7-569-15</inkml:trace>
  <inkml:trace contextRef="#ctx0" brushRef="#br2" timeOffset="360464.594">18483 18000 1392 0,'0'0'382'15,"0"0"-251"-15,0 0 49 16,0 0-9-16,0 0-54 15,0 0-40-15,0 0-4 16,65-15 25-16,-42 13 3 16,9 2-32-16,2 0-39 0,3 0-30 15,0 0-9 1,1 4-172-16,-10 6-468 0,-8-2-979 0</inkml:trace>
  <inkml:trace contextRef="#ctx0" brushRef="#br2" timeOffset="361918.0372">19158 17911 704 0,'0'0'705'16,"0"0"-522"-16,0 0 9 16,0 0 54-16,0 0-24 15,0 0-57-15,0 0-49 16,0-17-24-16,0 17-7 15,0 0-19-15,0 0-19 16,-3 11 9-16,-3 4 24 16,-5 8-17-16,1 4-6 0,1 3-18 15,-1 1-21-15,-4 4-5 16,0-1-11-16,0 1-1 16,1-2-1-16,-1-6-7 15,3 0 1-15,1-5-12 16,-1-5-23-16,4-4-20 15,1-3-27-15,1-3-67 16,4-7-79-16,1 0-230 16,0 0-271-16</inkml:trace>
  <inkml:trace contextRef="#ctx0" brushRef="#br2" timeOffset="362303.2082">19090 17850 1440 0,'0'0'339'15,"0"0"-207"-15,0 0 45 16,0 0-4-16,0 0-24 16,0 0-61-16,71-77-30 15,-43 70-18-15,3 1 11 16,1 2 7-16,-6 4-13 15,0 0-21-15,-8 0-13 16,-3 0-11-16,-3 5 0 0,-6 10 0 16,1-1 0-16,-3 4 0 15,-2 3 0-15,-2 0 1 16,0 1 0-16,0-4 13 16,-2-2-8-16,-7-2 0 15,-2 0-6-15,-5-7 12 16,-4 3-3-16,-2-6-9 15,-8 1 0-15,1-5-52 16,4 3-84-16,7-3-121 16,7-7-370-16,10-6-619 0</inkml:trace>
  <inkml:trace contextRef="#ctx0" brushRef="#br2" timeOffset="362618.8286">19629 17611 1101 0,'0'0'375'0,"0"0"-95"16,0 0 27-16,0 0-47 16,0 0-78-16,0 0-74 15,0 0-50-15,2-10-33 0,-11 22 39 16,-3 5-19-16,-9 3-31 16,-1 3-14-16,-14 8-145 15,6-6-490-15,5-4-868 0</inkml:trace>
  <inkml:trace contextRef="#ctx0" brushRef="#br2" timeOffset="363420.8695">19920 17891 508 0,'0'0'571'16,"0"0"-571"-16,0 0-92 15,0 0 69-15,0 0 23 0,0 0 39 16,0 0 4 0,-16-4 24-16,16 3 44 0,0 1 86 15,0-1-49-15,0 1-40 16,0 0 2-16,0-4 2 16,0 3 1-16,0 1-29 15,0 0-30-15,0 0-18 16,0 0-10-16,0-1 14 15,0-1 22-15,0 2 14 16,0 0-1-16,-2-3-8 16,1 3-18-16,-8 0-10 15,-5 0-17-15,-2 0-10 16,-6 0 3-16,-8 11 5 16,-2 5 3-16,3 7 1 15,0-1 14-15,9 5-13 0,7-5-15 16,12 0-10-16,1-4 0 15,21-2-17-15,10-7-47 16,29-6-120-16,-8-3-481 16,-4 0-723-16</inkml:trace>
  <inkml:trace contextRef="#ctx0" brushRef="#br2" timeOffset="363818.9522">20089 17881 1761 0,'0'0'368'0,"0"0"-263"15,0 0-6-15,0 0 33 16,0 0-13-16,0 0-55 16,0 0-8-16,-54 86-8 15,47-68-6-15,-1 0-14 16,8-4-13-16,0-1-3 15,8-6-4-15,11-2-7 16,8-4 7-16,4-1-8 16,5 0-15-16,1-6-24 15,1-8-14-15,-10 1-1 16,-4-4 11-16,-11-3 19 16,-9 5 24-16,-4 0 5 0,-7 3 17 15,-15 1 4-15,-8 5 5 16,-5 0-3-16,0 2-11 15,8 1-4-15,4 3-12 16,10 0-1-16,7 0-50 16,6 0-156-16,0 7-275 15,9-1-118-15,3-5-598 0</inkml:trace>
  <inkml:trace contextRef="#ctx0" brushRef="#br2" timeOffset="364187.2332">20499 17822 1273 0,'0'0'890'16,"0"0"-757"-16,0 0-27 15,0 0 8-15,0 0-34 16,0 0-34-16,0 0-5 15,-70 30 2-15,53-15-15 16,3 3-4-16,4-5 6 16,6 4-15-16,4-1-8 15,0 1-5-15,6 0-1 16,12 1 6-16,0-1-6 16,3-4 0-16,-6-2 0 15,-5-3-1-15,-7 0-1 16,-3-3-16-16,-3 1 12 0,-16-1 5 15,-7 0 0-15,0 0 2 16,-4 1-2-16,4-2-75 16,4-1-179-16,6-3-421 15,8 0-653-15</inkml:trace>
  <inkml:trace contextRef="#ctx0" brushRef="#br2" timeOffset="364772.2675">20757 17832 1750 0,'0'0'357'0,"0"0"-264"15,0 0-22-15,0 0 10 16,0 0 66-16,0 0-40 16,0 0-26-16,-66 76-20 15,49-50-23-15,-2-2-11 16,3 1-7-16,6-3-2 16,-2 3-9-16,6-4-2 15,6 0-6-15,0-5 5 0,0-1-5 16,11-5 1-16,6-4 5 15,4-6-5-15,4 0-2 16,3 0-19-16,0-13-20 16,2-5-9-16,-1-4 5 15,-2-4 10-15,-2-11 22 16,-2-3 9-16,-7-3 2 16,-2 0 2-16,-5 4 5 15,-8 4 7-15,-1 8 17 16,0 7 5-16,-1 2-9 15,-15 9-12-15,-3 2-2 16,-4 7-11-16,-9 0-2 16,-1 2 1-16,0 12 0 0,5 4-1 15,4 2 1-15,11 2 9 16,8-1 14-16,5 2 7 16,3 0-13-16,19-3-1 15,8-4-16-15,5-3-1 16,4-7-16-16,6 0-88 15,-9-1-249-15,-6-5-881 0</inkml:trace>
  <inkml:trace contextRef="#ctx0" brushRef="#br2" timeOffset="365938.8875">25199 16768 1892 0,'0'0'482'16,"0"0"-445"-16,0 0-11 15,0 0 58-15,0 0-30 16,0 0 49-16,0 76-29 16,6-41-13-16,4 5-4 15,0-1-11-15,-2-2-14 0,-4-3-14 16,-1-4-11-16,-3-3-1 15,0-5-6-15,-4-2-1 16,-4-7-18-16,1-3-56 16,1-6-98-16,0-4-197 15,3 0-479-15</inkml:trace>
  <inkml:trace contextRef="#ctx0" brushRef="#br2" timeOffset="366319.8091">25237 16679 1317 0,'0'0'647'15,"0"0"-511"-15,0 0 81 16,0 0 4-16,0 0-51 15,0 0-70-15,0 0-37 16,20-59-37-16,-10 59-24 16,10 0-2-16,8 0 0 15,5 0-6-15,6 7 6 0,-1 3 0 16,-2 1 0 0,-5 3 0-16,-7-1 0 0,-9-3 0 15,-7 0-1-15,-8 1-6 16,-2 2 7-16,-22 1 6 15,-7 1 6-15,-8 0-3 16,-1 0-8-16,-1-1-1 16,7 1-42-16,5 2-122 15,9-1-305-15,5-6-453 0</inkml:trace>
  <inkml:trace contextRef="#ctx0" brushRef="#br2" timeOffset="367010.6902">25261 17695 1255 0,'0'0'738'16,"0"0"-587"-16,0 0-18 16,0 0 30-16,0 0-13 0,0 0-52 15,0 0-22-15,12 8 23 16,-9 8-26-16,-3 5-7 15,0 8-13-15,0 3-11 16,-6 5-12-16,-7 2-16 16,2 0-7-16,-1 0-6 15,2-1 4-15,4-7-5 16,1-3-14-16,2-4-11 16,3-4-13-16,0-6-14 15,0-4-14-15,0-1-32 0,0-9-67 16,0 0-135-16,0 0-533 15</inkml:trace>
  <inkml:trace contextRef="#ctx0" brushRef="#br2" timeOffset="367332.4895">25266 17581 1820 0,'0'0'395'16,"0"0"-283"-16,0 0 52 0,0 0 20 15,0 0-66-15,0 0-72 16,0 0-34-16,82-23-4 16,-43 24-8-16,7 14 9 15,-3 4-7-15,-3 1 14 16,-9 3 8-16,-9-1 10 15,-12-3-8-15,-10-3-19 16,0 0 4-16,-20-6-2 16,-8-6-2-16,-6-1-7 15,-5-3-71-15,-12-3-159 16,11-11-492-16,9-3-966 0</inkml:trace>
  <inkml:trace contextRef="#ctx0" brushRef="#br2" timeOffset="368385.686">25933 16913 1540 0,'0'0'487'16,"0"0"-360"-16,0 0 55 16,0 0-10-16,0 0-55 15,0 0-48-15,80-9-30 16,-41 4-24-16,-2 3-6 0,-4-1-3 16,-8 3-6-1,-8-3-26-15,-11 3-65 0,-6 0-99 16,-12 0-346-16,-5 3-341 0</inkml:trace>
  <inkml:trace contextRef="#ctx0" brushRef="#br2" timeOffset="368578.2319">25852 16802 844 0,'0'0'1013'0,"0"0"-827"0,0 0-134 15,121-4-52-15,-75 1-65 16,-10 0-574-16</inkml:trace>
  <inkml:trace contextRef="#ctx0" brushRef="#br2" timeOffset="370494.0452">26434 16415 1043 0,'0'0'499'16,"0"0"-218"-16,0 0-14 16,0 0-33-16,0 0-61 15,0 0-35-15,0 0-25 16,0-7-40-16,0 7-40 16,0 10 10-16,6 10 35 15,1 5-33-15,2 12-17 0,0 3-4 16,1 7-6-16,0 3-10 15,-3-2-7-15,-1-2-1 16,0-9-1-16,-5-3-1 16,1-6 1-16,-1-8 0 15,-1-6 0-15,0-4-1 16,0-7-5-16,0-2 5 16,0-1-4-16,0 0 6 15,0-1-1-15,2-12-7 16,1-1-4-16,3-6 11 0,0 1-8 15,4-7 8 1,-2 2 1-16,-2 4 0 0,1-2 1 16,-2 5-1-16,2 1 3 15,-1 5-2-15,0-2 0 16,2 6 1-16,0-1-1 16,1 1 8-16,-1 3-7 15,-1-2 4-15,1 3-5 16,-4 3 11-16,-1 0-5 15,-1 0-6-15,-1 16-1 16,1 3 18-16,-2 9-3 16,0 1-9-16,1 0 0 15,1 1-6-15,2-6 1 0,2-2-1 16,3-5-11 0,-1-4-47-16,-4-3-57 0,-1 0-141 15,-1-6-430-15,-2 2-426 0</inkml:trace>
  <inkml:trace contextRef="#ctx0" brushRef="#br2" timeOffset="370966.6332">26995 16483 694 0,'0'0'863'15,"0"0"-696"-15,0 0-23 16,0 0 71-16,0 0-12 16,0 0 12-16,0 0-55 15,-34 61-25-15,17-32-39 0,-2 8-29 16,-1 5-16-16,-4 1-30 15,1-2-20-15,-1 1 0 16,3-2-1-16,-2-4 0 16,3-3 0-16,3-3-18 15,2-9-21-15,5-1-35 16,5-1-82-16,2-6-326 16,3-8-615-16</inkml:trace>
  <inkml:trace contextRef="#ctx0" brushRef="#br2" timeOffset="371425.037">27110 16709 1557 0,'0'0'379'16,"0"0"-212"-16,0 0 28 15,0 0-26-15,0 0-44 16,91-62-52-16,-77 51-21 16,-3 2 8-16,-5 5 13 15,-1-1-19-15,-5 4-26 0,0 1-10 16,0 0-1-1,0 0-8-15,0 11-8 0,1 10 7 16,3 9 12-16,-1 6-7 16,0 0-11-16,2 4 4 15,-1-1-6-15,-1-5 1 16,0-1-1-16,-3-10 0 16,0 0 0-16,0-3 0 15,0-8-1-15,0-1-11 16,-1-7-26-16,-1 1-35 15,2-3-78-15,0 0-80 16,0-2-112-16,0 0-191 16,3-2-125-16,4-8-206 0</inkml:trace>
  <inkml:trace contextRef="#ctx0" brushRef="#br2" timeOffset="371620.2818">27277 16884 514 0,'0'0'663'15,"0"0"-415"-15,0 0 12 16,0 0 62-16,0 0-48 15,0 0-75-15,0 0-62 16,-69-40-48-16,62 43-13 16,-4 14 14-16,-2 6-10 15,-2 3-18-15,-1-1-34 16,-1 3-12-16,-2-4-14 16,-2-2-2-16,-6-2-46 15,-24 0-117-15,9-8-442 16,1-3-846-16</inkml:trace>
  <inkml:trace contextRef="#ctx0" brushRef="#br2" timeOffset="372408.7038">25612 17403 576 0,'0'0'689'0,"0"0"-461"15,0 0 8-15,0 0 30 16,0 0-53-16,0 0-62 16,0 0-47-16,51-21-12 15,-51 21 0-15,0 0 7 16,0 0-4-16,0 0-20 16,0 0-11-16,-8 4-13 15,-4 9 0-15,-1 7-21 0,-1-1-14 16,2 1-16-1,5 2-58-15,7 6-133 0,0-9-489 16,9-6-1244-16</inkml:trace>
  <inkml:trace contextRef="#ctx0" brushRef="#br2" timeOffset="372927.1133">25965 17828 838 0,'0'0'1285'16,"0"0"-1040"-16,0 0-169 16,0 0-26-16,0 0 33 15,0 0-26-15,90-9-26 16,-57 9-20-16,0 0-11 15,-4 1-26-15,-5 7-32 16,-6-1-86-16,-5-4-158 16,-6-1-326-16,-4 0-537 0</inkml:trace>
  <inkml:trace contextRef="#ctx0" brushRef="#br2" timeOffset="373114.9128">25997 17732 1249 0,'0'0'973'0,"0"0"-812"16,0 0-100-16,0 0-24 16,0 0-12-16,119 0-25 15,-74 0-281-15,-5 1-880 0</inkml:trace>
  <inkml:trace contextRef="#ctx0" brushRef="#br2" timeOffset="374121.7468">26444 17394 1388 0,'0'0'360'16,"0"0"-128"-16,0 0-4 15,0 0-10-15,0 0-58 0,0 0-60 16,0 0-54-16,5 18 33 15,1 4-16-15,1 9-30 16,-2 4-11-16,0 6 5 16,-2 5-4-16,-3 0-16 15,0 1-6-15,0-5 0 16,0-1-1-16,0-6 0 16,-3-4 0-16,-1-8-8 15,1-8-1-15,0-5-1 16,3-7 2-16,0-3 7 15,0 0 1-15,0-8-1 16,6-9-21-16,4-6 1 16,4-4 3-16,2-5-4 0,1-3-7 15,-1 1 8 1,-2 3 11-16,-3 5 9 0,-3 9-1 16,-3 4 2-16,-2 9 18 15,-2 2-4-15,1 2 1 16,-1 0-6-16,2 0 9 15,4 0-11-15,1 12 0 16,2 5 20-16,4 6 8 16,-2 4-7-16,0 2 2 15,-2 1-7-15,-2 0-13 16,-5-4-8-16,-3-3-2 16,0-3-22-16,0-3-41 15,-5-3-106-15,0-6-183 0,4-4-670 16</inkml:trace>
  <inkml:trace contextRef="#ctx0" brushRef="#br2" timeOffset="374600.8416">27156 17403 1393 0,'0'0'681'16,"0"0"-598"-16,0 0-31 16,0 0 77-16,0 0 110 15,0 0-47-15,-38 79-61 16,18-41-33-16,-4 6-37 0,2 3-19 15,2 2-6 1,4-4-15-16,2-1-15 0,4-3-5 16,2-3-1-16,4-6-22 15,1-2-25-15,1-6-35 16,1-4-54-16,-2-3-186 16,0-8-528-16,1-3-783 0</inkml:trace>
  <inkml:trace contextRef="#ctx0" brushRef="#br2" timeOffset="375216.005">27309 17558 1190 0,'0'0'760'0,"0"0"-665"15,0 0-73-15,0 0 22 16,0 0 65-16,0 0-26 15,0 0-49-15,65-43-10 16,-49 30 0-16,2 1 28 16,0 1 6-16,-2 1-5 15,-1 3-25-15,-1 3 2 16,-2 4-2-16,-2 0-11 16,-1 0-7-16,0 14 14 15,-2 12 25-15,-2 7 26 0,-1 10 3 16,-1 6-29-16,0 4-19 15,0 0-15-15,3-3-9 16,2-9-6-16,-4-3 1 16,1-10-1-16,-2-9-10 15,-2-6-28-15,-1-5-47 16,0-8-104-16,0 0-152 16,0 0-473-16</inkml:trace>
  <inkml:trace contextRef="#ctx0" brushRef="#br2" timeOffset="375486.8479">27507 17692 1687 0,'0'0'394'16,"0"0"-239"-16,0 0 31 15,0 0 0-15,0 0 8 16,0 0-42-16,-80 54-53 16,50-30-45-16,-1 1-26 15,3 0-15-15,2 0-13 16,7-5-1-16,7 0-37 16,3-4-62-16,9-3-99 15,0-3-339-15,3-8-706 0</inkml:trace>
  <inkml:trace contextRef="#ctx0" brushRef="#br2" timeOffset="375877.8283">27963 17290 1610 0,'0'0'524'0,"0"0"-416"16,0 0 21-16,0 0 33 16,0 0 67-16,-34 72-111 15,7-31-79-15,-22 14-39 16,7-11-149-16,3-9-759 0</inkml:trace>
  <inkml:trace contextRef="#ctx0" brushRef="#br2" timeOffset="396969.7947">31863 14370 788 0,'0'0'399'0,"0"0"-253"15,0 0 21-15,0 0 66 16,0 0-5-16,0 0-30 16,0 0-56-16,40-20-28 15,-37 17-10-15,-3-3-16 16,0 5-24-16,0-2-28 15,-3 3-36-15,-13-3-14 16,-7 3 14-16,-7 0 22 0,-1 0-7 16,1 0-6-1,10 6-8-15,9-2-1 0,9 3-9 16,2 1-13-16,3 3 21 16,14 2 1-16,7 0-1 15,3 4-15-15,3 0-11 16,-1-2 6-16,3 5 11 15,-4-3-18-15,-1-3 5 16,-4 2 17-16,-7-2 5 16,-6-1-6-16,-4-1 5 15,-6 0-4-15,0 0 5 16,0-1-11-16,-9-2 5 0,-1-2-5 16,-2-1-3-16,3-3 7 15,6-2 8-15,3-1 5 16,0 0-5-16,8-10-71 15,12-4 28-15,7-9 19 16,4-1-25-16,1-2-31 16,-2 3 17-16,-5 3 48 15,-7 3 15-15,-5 9 1 16,-7 4 14-16,-1 1 4 16,-5 3-9-16,1 0 2 15,1 3 10-15,2 9 61 16,5 8-6-16,5 1-7 15,8 4-21-15,6-1-19 0,11-4-2 16,8-3 0 0,8-1-12-16,3-9-16 0,-2-1-7 15,-5-6-54-15,-11 0-62 16,-11-25-86-16,-14 2-183 16,-11-4-477-16</inkml:trace>
  <inkml:trace contextRef="#ctx0" brushRef="#br2" timeOffset="397134.9394">32336 14353 386 0,'0'0'1295'15,"0"0"-1171"-15,0 0-124 0,0 0-47 16,0 0-148-16,0 0-424 15</inkml:trace>
  <inkml:trace contextRef="#ctx0" brushRef="#br2" timeOffset="397764.9986">32836 14251 879 0,'0'0'790'16,"0"0"-670"-16,0 0-37 15,0 0 52-15,0 0-37 16,0 0-51-16,0 0 28 16,-14 24 30-16,3-2-26 15,0 8 1-15,5 2-16 16,4 5-31-16,2 0-14 16,5 2-1-16,13 1-8 0,4-4-4 15,4-3-5-15,0-6-1 16,1-4 1-16,0-10 0 15,-3-7-1-15,0-6-17 16,-3 0-9-16,-2-10 6 16,-5-12-8-1,-4-10-5-15,-3-9 17 0,-5-8 3 16,-2-4-11-16,0-7 7 16,-4 1 6-16,-8 6 11 15,-1 10 39-15,-1 10 42 16,-3 7-52-16,-4 12-29 15,-4 7-3-15,-5 7 3 16,-6 0 6-16,1 14 16 16,2 10 0-16,7 5 10 15,10 7 17-15,12 0 3 0,4 1-16 16,13 3 10-16,17-7 8 16,9 3-14-16,4-10-19 15,5-3-15-15,-5-9-6 16,0-14-75-16,-13 0-177 15,-13-7-547-15</inkml:trace>
  <inkml:trace contextRef="#ctx0" brushRef="#br2" timeOffset="400611.4642">21401 17231 651 0,'0'0'634'15,"0"0"-401"-15,0 0-62 16,0 0 37-16,0 0 16 0,0 0-36 15,26-33-37 1,-23 29-44-16,0 4-25 0,-3-3-20 16,0 3-9-16,0 0-19 15,0 3-33-15,0 11 5 16,-2 6 9-16,-8 6-2 16,-4-3-11-16,4 2 5 15,1-2-6-15,5-3-1 16,4-6 1-16,0-4 6 15,17-10 0-15,15 0 10 16,13-7 21-16,13-15-14 16,21-16-12-16,18-10-1 15,18-12-4-15,-15 7-7 16,-20 10 0-16,-27 19-27 16,-22 22-28-16,-3 2-77 0,-6 9-194 15,-9 3-532-15</inkml:trace>
  <inkml:trace contextRef="#ctx0" brushRef="#br2" timeOffset="401135.7109">21453 17470 570 0,'0'0'362'16,"0"0"-247"-16,0 0-71 0,0 0 17 16,0 0 113-1,0 0 12-15,0 0-51 0,30-28-14 16,-30 28-5-16,0 3 50 15,0 7 13-15,-5 3-42 16,-1 1-46-16,1-1-42 16,5 0-28-16,6-9-3 15,37-4 52-15,47-12 26 16,47-23-43-16,26-8-34 16,5-14-13-16,-17 2-6 15,-32 1 0-15,-29 12-30 16,-13 7-141-16,-28 15-387 15,-21 6-719-15</inkml:trace>
  <inkml:trace contextRef="#ctx0" brushRef="#br2" timeOffset="404951.3926">16165 17660 666 0,'0'0'831'0,"0"0"-642"16,0 0-128-16,0 0 25 15,0 0 110-15,0 0-23 16,3-10-52-16,-3 10-53 16,0 0-29-16,0 0 11 0,-6 0 16 15,-7 0-1 1,-7 0-4-16,-2 0-10 0,-5 0-17 16,-5 0-16-16,3 0-3 15,-1 0-14-15,4 0 0 16,4 0-1-16,3 0-38 15,5 0-34-15,4 0-11 16,4 0-39-16,3 0-47 16,-3 4-25-16,0 5-33 15,-2 1-30-15,4 0-74 16,4-6-171-16</inkml:trace>
  <inkml:trace contextRef="#ctx0" brushRef="#br2" timeOffset="405228.5418">16126 17729 1455 0,'0'0'536'15,"0"0"-460"-15,0 0-43 16,0 0 90-16,0 0 31 15,0 0-41-15,0 0-50 16,-22-7-29-16,-5 7-19 16,-9 0 0-16,-5 0 4 15,-3 0-4-15,7 0-15 16,4 0-2-16,10 0-62 0,22 0-127 16,1 0-307-1,11 0-213-15</inkml:trace>
  <inkml:trace contextRef="#ctx0" brushRef="#br2" timeOffset="405491.6523">16239 17838 1590 0,'0'0'692'0,"0"0"-578"15,0 0-80-15,-112-3 11 16,59 3 59-16,-8 0-24 16,-1 0-80-16,-9 3 0 15,11-3-315-15,18 0-991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03:47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27841 9456 537 0,'0'0'185'16,"0"0"428"-16,0 0-509 15,0 0-66-15,0 2 59 16,3 1 50-16,1 0 8 16,5 1-18-16,1 2-36 15,1 1-5-15,1 0 1 16,1 3-17-16,0 0-12 15,1 3-17-15,1 1-23 16,3-2-4-16,1 5-8 16,4 2-7-16,7-1-3 15,4 5-5-15,6-1 5 16,5 1-5-16,4 1 1 0,2 0 5 16,1 1-1-16,3 2 0 15,2 3-4 1,6 6 10-16,16 11 6 0,24 11-3 15,25 15 8-15,6 7-4 16,-4-5-6-16,-12-3-5 16,-14-8 1-16,-2 2-8 15,-1-1 0-15,1-4 0 16,-4-2 5-16,-1-3-4 16,0-4 8-16,-1 1 8 15,-2-6 6-15,-3 4-3 16,-14-12-9-16,-17-7-2 0,-14-9-9 15,-5 0 0-15,5 0 0 16,0 4-1-16,6 0 0 16,-7-2 0-16,-8-4 0 15,-4-2 0-15,-6-5 0 16,-7-4 0-16,-6-3 0 16,-5-1 0-16,-6-6 0 15,-1 0 0-15,-2 0 1 16,0 0 1-16,0 0 6 15,0-3-8-15,-5-5 0 16,-1-1 0-16,-3-1-9 16,1-3-8-16,-2 3-1 0,0-1 0 15,0-5 6-15,-1 4 5 16,0-5 6 0,-2 1-5-16,1-2 6 15,-4-5 0-15,-1 1 0 0,-3-4 0 16,-3-1 6-16,1 1 7 15,-1 5 0-15,4 2-1 16,4 5 2-16,3 4-2 16,6 4-3-16,3 2-8 15,2 2 8-15,1 2-8 16,0 0 5-16,0 0-6 16,0 0 0-16,0 0 0 15,0 0-2-15,0 0 1 0,1 6-5 16,4 0 5-1,2 4 1-15,2 4-1 0,2 2 1 16,3 4 0 0,3 1 1-16,4 0-1 0,2 0 0 15,0 2 0-15,1-1 0 16,0-1 0-16,-4-1 0 16,-1-1 0-16,-2-5 0 15,-3 1 0-15,-2-1 0 16,-2-4 1-16,-1 0-1 15,-3 0 0-15,1-3 0 16,-4-1 1-16,1-2-1 16,-4-2 0-16,0-2 0 15,0 0-1-15,0 4 1 16,0-4 1-16,-7 1 19 16,-12-1 9-16,-9 3 19 0,-8 0 2 15,-10-3-13-15,-3 0-13 16,-7 0-14-16,3-3-10 15,0-10-40-15,15 3-117 16,17-1-908-16</inkml:trace>
  <inkml:trace contextRef="#ctx0" brushRef="#br0" timeOffset="16985.9569">21242 10539 679 0,'0'0'193'0,"0"0"-192"16,0 0 10-16,0 0 1 16,0 0 43-16,0-4 279 15,0 4-166-15,0 0-52 16,0 0 43-16,0 0 31 15,0 0-18-15,0 0-50 16,0 0-30-16,0 0-18 16,0 0-6-16,0 0-6 15,0 0 4-15,0 0-16 16,0 0-14-16,0-3-15 16,0 0-13-16,-10-1-8 0,-1 0 1 15,-4-2-1 1,-1 3 0-16,-10-1 0 0,0 1 0 15,-4 1 1-15,-2 0 15 16,0 2 3-16,-3 0 4 16,1 0-5-16,-1 0 4 15,3 2 6-15,0 7-4 16,-1 7-12-16,1-2-1 16,-3 6-4-16,2 3-5 15,2-1 4-15,4-1-6 16,6-5 1-16,5 3 0 15,9-2-1-15,7 0 0 16,0 2 1-16,11-2-1 16,14 0 1-16,3 0 6 0,6-2-6 15,3-4-1-15,1-1 0 16,-4 1 0-16,-3-9-24 16,1 1-7-16,-3-3-17 15,3 0-37-15,1-5-52 16,-5-6-67-16,8-3-107 15,-8 4-74-15,-7 5-247 0</inkml:trace>
  <inkml:trace contextRef="#ctx0" brushRef="#br0" timeOffset="18444.1668">20751 10703 689 0,'0'0'322'0,"0"0"-209"16,0 0-8-16,0 0 62 15,0 0-41-15,0 0-40 16,0 0-32-16,0-3-12 15,0 3 2 1,0 0 20-16,0 0 17 0,0 3 10 16,-3 1 22-16,0 6 27 15,-1-1-26-15,-2 5-15 16,0 3-26-16,-7 0-12 16,0 5-6-16,0 4-15 15,-3 1-12-15,-4 2-5 16,4-2-2-16,-1-1-8 15,2 1-4-15,3-4-8 0,4 1 1 16,-2-4 6-16,3-1-6 16,1 1 8-16,1-4 2 15,0 1 11-15,2-2 4 16,0-4-6-16,1 2-7 16,2-6-6-16,0 2-2 15,0-5-5-15,3 2 8 16,13-4-3-16,6-2 3 15,6 0 5-15,3-2-8 16,5-8-6-16,-5 0-7 16,-5 0-2-16,-7 1-8 15,-5 5-2-15,-10 2-18 16,-4 2-54-16,0 0-99 16,0-3-121-16,0 3-330 0,0-4-567 15</inkml:trace>
  <inkml:trace contextRef="#ctx0" brushRef="#br0" timeOffset="18829.1928">20779 10760 705 0,'0'0'991'15,"0"0"-768"-15,0 0-70 16,0 0 63-16,0 0-56 15,0 0-58-15,0 0-25 16,102 0-29-16,-63 0-17 16,1 0-7-16,-1 0-8 15,-10 0-10-15,-5 0-6 16,-10 0 0-16,-5 0-20 0,-5 3-35 16,4-3-85-1,-5 4-227-15,0-4-604 0</inkml:trace>
  <inkml:trace contextRef="#ctx0" brushRef="#br0" timeOffset="19263.3511">20687 10330 1455 0,'0'0'540'0,"0"0"-426"16,0 0 72-16,0 0 2 16,0 0-72-16,0 0-55 15,0 0-13-15,95-12-8 16,-60 12-10-16,-1 0-6 16,2 0-9-16,0 0-5 0,-3 6-8 15,-5-2-1-15,-6 1-1 16,-4-2-26-16,-5-2-62 15,-3 2-75-15,-3 0-97 16,0 7-125-16,-1-3-185 16,-3 3-357-16</inkml:trace>
  <inkml:trace contextRef="#ctx0" brushRef="#br0" timeOffset="19682.9938">21539 11028 1776 0,'0'0'569'0,"0"0"-504"15,0 0-30-15,0 0 97 16,0 0-64-16,0 0-48 15,86 0-14-15,-48-2-5 0,2 0 0 16,-1 2 0-16,-7 0-1 16,-5 0-15-16,-9 0-27 15,-7 0-9-15,-7 0-13 16,-4-6-69-16,-4 2-124 16,-8-3-438-16</inkml:trace>
  <inkml:trace contextRef="#ctx0" brushRef="#br0" timeOffset="19895.0347">21613 10829 1947 0,'0'0'387'0,"0"0"-291"15,0 0-68-15,0 0 29 0,0 0-27 16,112-21-30-16,-63 15-107 16,-8-3-368-16,-8 5-393 0</inkml:trace>
  <inkml:trace contextRef="#ctx0" brushRef="#br0" timeOffset="20678.1301">22288 10535 1075 0,'0'0'253'0,"0"0"-178"16,0 0 66-16,0 0 30 15,0 0-33-15,0 0-31 16,0 0 21-16,3 11 38 16,-3 4-28-16,0 5-9 15,0 7-22-15,-12 6-26 16,0 4-23-16,0 5-22 16,-1 1-5-16,-1 6-17 15,1-3-5-15,2-2-8 16,1-2 1-16,-1-1 4 0,2-8-6 15,0-1 1-15,1-6 0 16,2-5 0-16,3-4-1 16,-2-5 0-16,3-2-31 15,2-5-47-15,0-5-80 16,7-5-174-16,2-5-475 0</inkml:trace>
  <inkml:trace contextRef="#ctx0" brushRef="#br0" timeOffset="21003.852">22235 10918 856 0,'0'0'941'15,"0"0"-809"-15,0 0-87 16,0 0 90-16,0 0-5 16,91-56-68-16,-50 33-13 15,2-4 7-15,0-2-7 16,-1 3-10-16,-2 2-7 16,-8 4-8-16,-10 4-8 0,-6 10-8 15,-6 0-2-15,-9 4-5 16,-1-1-1-16,0 3-11 15,0 0-71-15,-7 3-109 16,-4 5-321-16,-1 1-469 0</inkml:trace>
  <inkml:trace contextRef="#ctx0" brushRef="#br0" timeOffset="21363.8073">22322 10860 1129 0,'0'0'407'0,"0"0"-175"16,0 0 87-16,0 0-37 15,0 0-102-15,0 0-56 16,0 0-36-16,60 22-18 16,-48-8-19-16,4 5-17 15,1 3-12-15,-4 2-7 16,0 3-6-16,2 0-3 16,-3-1-5-16,0-7-1 15,3 1 1-15,2-7-1 0,3-9-14 16,7-4-49-1,27-10-108-15,-8-10-422 16,-1-1-755-16</inkml:trace>
  <inkml:trace contextRef="#ctx0" brushRef="#br0" timeOffset="21849.598">23115 10657 474 0,'0'0'1387'16,"0"0"-1154"-16,0 0-65 15,0 0 54-15,0 0-40 16,0 0-87-16,0 0-44 16,16 1-18-16,-16 17 29 0,0 3-12 15,0 5-22-15,0 5 5 16,-3 1-12-16,1 1-6 15,1 3-2-15,1 0-4 16,0-2-3-16,0-1-5 16,-2 0 5-16,1-3-6 15,-6-4 1-15,0-3-1 16,3-3-9-16,-2-6-15 16,3-4-27-16,0-5-27 15,0-5-41-15,3-2-90 16,0-12-144-16,1-5-646 0</inkml:trace>
  <inkml:trace contextRef="#ctx0" brushRef="#br0" timeOffset="22201.0389">22814 10585 1420 0,'0'0'843'0,"0"0"-723"15,0 0-10-15,0 0 86 16,0 0-66-16,0 0-66 15,0 0-18-15,142 0-4 16,-52 0-18-16,20 0-12 0,-7-6-11 16,-23-1 0-16,-24 3 0 15,-31 1-1-15,-1 0-7 16,-6-1-24-16,-9 4-25 16,-11 0-45-16,-17 0-185 15,-4 0-618-15</inkml:trace>
  <inkml:trace contextRef="#ctx0" brushRef="#br0" timeOffset="29166.7551">24014 10546 504 0,'0'0'285'0,"0"0"-205"16,0 0-60-16,0 0 28 16,0 0 321-16,0 0-63 15,6 0-147-15,-6 0-17 16,0 0 54-16,0 0-19 16,0 0-51-16,0 0-35 15,0 0-23-15,0 0-7 16,0 0-13-16,0 2-15 15,0 8-17-15,-6 10-14 16,-9 9 34-16,-5 8 11 16,-6 10-24-16,-6 2-11 15,-2 0-5-15,-2 2 1 0,1-2-7 16,0-3 5-16,2 0-5 16,5-6 0-16,3-4 10 15,4-3 2-15,0-4-3 16,6-5-2-16,2-3-7 15,2-9 0-15,2-2-1 16,5-3 0-16,2-4-16 16,2-3-27-16,0 0-41 15,0-15-70-15,9-2-308 16,1-4-431-16</inkml:trace>
  <inkml:trace contextRef="#ctx0" brushRef="#br0" timeOffset="29665.092">23690 10538 1337 0,'0'0'555'16,"0"0"-419"-16,0 0-15 15,0 0 73-15,0 0-50 16,0 0-75-16,0 0-42 16,10 34 48-16,6-5 25 15,3 8-30-15,3 5-18 16,8 8-1-16,6 2-12 15,1 2-14-15,0 2-11 16,-1-1-7-16,-3-4-7 16,-4-6-6-16,2 2-84 0,-9-14-168 15,-7-13-736-15</inkml:trace>
  <inkml:trace contextRef="#ctx0" brushRef="#br0" timeOffset="33716.023">20730 12216 963 0,'0'0'44'16,"0"0"628"-16,0 0-542 15,0 0 50-15,0 0 69 16,0 0-79-16,0 0-84 15,24-7-22-15,-21 7 10 16,-2 0-8-16,1 0-12 16,-2 0-8-16,0 0-9 15,-8 0-7-15,-12 0 0 16,-9 3-8-16,-10 5-4 0,-7-1-6 16,-2 2-3-1,-1-2-7-15,4-1 7 0,10-2-8 16,6 0 1-16,12-1-1 15,9-3 0-15,5 2 0 16,3-2-1-16,0 3-1 16,0-2 0-16,0 2-5 15,4 3 6-15,-1-2 0 16,4 2 0-16,-7-2 0 16,0 7 1-16,0-2 5 15,0 4 4-15,0 1 4 16,-10 9-4-16,-2 0 4 15,-2 3 7-15,-2 3-11 0,-3 1-9 16,2 3 0-16,-3-3 5 16,1 2-6-16,4-1 1 15,-2-2 1-15,5 1 5 16,1 0-5-16,-2-4-1 16,3 1 1-16,1-4-1 15,5-3 0-15,2-4-1 16,2-6 1-16,0-3 5 15,13-7 3-15,9 0-8 16,10-4 5-16,7-12-6 16,3-3-12-16,-2-1-6 15,-1 3-6-15,-12 4-4 16,-6 3-8-16,-11 6 4 0,-4 1 5 16,-6 1-22-16,0 2-51 15,-3 0-88-15,-9 0-185 16,2 0-530-16</inkml:trace>
  <inkml:trace contextRef="#ctx0" brushRef="#br0" timeOffset="34000.2806">20310 12560 1091 0,'0'0'529'15,"0"0"-409"-15,0 0 135 16,0 0 23-16,0 0-84 16,0 0-71-16,95-13-39 15,-67 9-28-15,1-2-23 16,-2 2-33-16,-7-1-6 15,-2 0-95-15,-4 3-88 16,-8 2-328-16,-5-4-442 0</inkml:trace>
  <inkml:trace contextRef="#ctx0" brushRef="#br0" timeOffset="34572.8154">20470 12121 90 0,'0'0'1420'0,"0"0"-1087"16,0 0-120-16,0 0 50 16,0 0-66-16,0 0-82 15,0 0-53-15,16-10-33 16,1 6-16-16,4 1 5 16,2 0 6-16,2 3-2 0,3 0-1 15,1 0-6-15,2 0-3 16,2 0-4-16,-3 3-8 15,-4-3 6-15,-4 0-5 16,-9 0 0-16,-7 0 0 16,-6 0 7-16,0 0-1 15,0-3-7-15,-11-4-9 16,0 3-11-16,-2 1-43 16,6 3-169-16,4 0-611 0</inkml:trace>
  <inkml:trace contextRef="#ctx0" brushRef="#br0" timeOffset="35426.0925">21348 12698 912 0,'0'0'382'0,"0"0"-158"16,0 0 9-16,0 0 49 16,0 0-79-16,0 0-61 15,0 0-35-15,0 0-9 16,11 0 8-16,6 3-15 16,8-3-37-1,5 0-15-15,5 0-22 0,1 0-9 16,-2 0-8-16,-6 0-1 15,-7-3-20-15,-7 3 5 16,-7 0-5-16,-6 0-21 16,-1 0-45-16,0 0-32 15,-5 0-13-15,-9 0-130 0,2 0-294 16,2-2-161-16</inkml:trace>
  <inkml:trace contextRef="#ctx0" brushRef="#br0" timeOffset="35755.9623">21264 12550 1092 0,'0'0'528'0,"0"0"-388"16,0 0 67-16,0 0 63 15,0 0-55-15,0 0-101 16,0 0-33-16,-3 0-5 16,24 0-6-16,7 0-22 15,5 0-30-15,5 0-18 16,-2-3-3-16,4 3-69 15,5-1-114-15,-8 1-299 16,-4 0-462-16</inkml:trace>
  <inkml:trace contextRef="#ctx0" brushRef="#br0" timeOffset="37043.8958">22085 12477 613 0,'0'0'976'0,"0"0"-772"16,0 0-58-16,0 0 113 16,0 0-40-16,0 0-78 15,0 0-50-15,1 0-14 0,-1 0-13 16,0 0-22 0,2 7-21-16,-1 6 9 0,1 4 13 15,2 5-20 1,4-1-10-16,-2 5 4 0,0 0-4 15,0 4-4-15,-2-3-8 16,0 0 1-16,-4 1-2 16,0-5 1-16,0 0 1 15,-2-6-1-15,-4 0 0 16,1-7 0-16,2-3 0 16,0-1-1-16,2-6 1 15,1 0 1-15,0 0 4 16,0-7-6-16,0-9-11 15,0-7-2-15,4-7-1 16,2-3-1-16,-1 1-3 0,2-5-3 16,-1 6 6-16,0 3 9 15,2 7 6-15,-1 2-1 16,5 2 1-16,-2 3 0 16,7-1-1-16,-2 1 0 15,2-2 1-15,2 5 0 16,-2-2 0-16,-2 6 1 15,0 2 14-15,-6 2 5 16,-1 3-5-16,-3 0-8 16,0 0-1-16,-2 12 8 15,0 8 4-15,-2 7 4 16,-1 3 5-16,0 2-2 16,0 2-4-16,4-2-7 0,-4 1-8 15,3-6 0 1,0-3-5-16,0 1-1 0,-1-5 1 15,0-3 0-15,-1 0-1 16,-1-5 0-16,0-5-12 16,0-1-36-16,0-5-52 15,3-1-76-15,2-7-344 16,1-4-670-16</inkml:trace>
  <inkml:trace contextRef="#ctx0" brushRef="#br0" timeOffset="37622.9483">23192 12425 367 0,'0'0'898'0,"0"0"-709"15,0 0-24-15,0 0 147 0,0 0-48 16,0 0-121-16,0 0-26 16,-33-23-7-16,8 19 7 15,-5-2-25-15,-4 5-10 16,-5 1-21-16,0 0-11 16,-1 0-13-16,2 3-5 15,4 15-12-15,3 2-8 16,4 8-3-16,5 2 0 15,5 1-8-15,2 4 7 16,6-1-8-16,6-2 1 16,3-2-1-16,0-6 1 0,6-2 5 15,13-5-5 1,7-4 0-16,7-6-1 0,2-4-9 16,3-3-17-16,1 0-9 15,-2 0-4-15,-6-6-5 16,-5-4-27-16,-6 0-53 15,-6-1-64-15,-4 1-166 16,-7 1-585-16</inkml:trace>
  <inkml:trace contextRef="#ctx0" brushRef="#br0" timeOffset="37912.2105">22741 12570 552 0,'0'0'511'0,"0"0"-313"16,0 0 95-16,0 0 105 15,0 0-87-15,0 0-79 16,84 10-49-16,-57-7-57 15,4-1-49-15,2-2-43 16,0 0-33-16,0 0-1 16,-10-2-59-16,0-4-65 15,-13 2-88-15,-2 1-374 16,-8 3-345-16</inkml:trace>
  <inkml:trace contextRef="#ctx0" brushRef="#br0" timeOffset="38715.853">21638 13530 1408 0,'0'0'549'0,"0"0"-398"15,0 0 51-15,0 0 3 16,0 0-44-16,0 0-70 15,0 0-33-15,0 0-10 16,0 0-11-16,10 0-21 16,0 0-7-16,11 0-7 15,4 0-1-15,4 0-1 16,0 0-19-16,1 0-29 0,-4 0-25 16,-2 0-69-16,-7 0-84 15,-11 0-291-15,-4 8-122 16,-2-2-501-16</inkml:trace>
  <inkml:trace contextRef="#ctx0" brushRef="#br0" timeOffset="38916.8883">21687 13657 1713 0,'0'0'386'15,"0"0"-289"-15,0 0-61 0,0 0 42 16,0 0-30-16,0 0-34 16,87 2-14-16,-54-8-46 15,9-3-190-15,-6 2-251 16,-11 0-381-16</inkml:trace>
  <inkml:trace contextRef="#ctx0" brushRef="#br0" timeOffset="39489.6388">22201 13455 1768 0,'0'0'349'16,"0"0"-215"-16,0 0 41 0,0 0-21 15,0 0-72-15,0 0-56 16,0 0 3-16,15 40 7 16,-6-21-15-16,-2 5-3 15,-1-1-6-15,-2-1-6 16,-4 2-5-16,0-4 1 15,0 0-1-15,0-3 0 16,-7-8 5-16,3 1-5 0,2-4-1 16,1-5 0-16,1-1-1 15,0 0-13-15,0-7-7 16,3-10-19-16,8-6-9 16,5-10 10-16,2-4 9 15,1-2 1-15,0 2 14 16,-4 2 8-16,0 11 7 15,-6 5 16-15,-1 8 11 16,-1 5-8-16,0 4 7 16,3 2-1-16,-1 0 11 15,1 2 0-15,3 14 1 16,0 8 2-16,-3 3-5 16,-3 5-4-16,-1 1-14 15,-1-2-5-15,-1-1-10 0,2-5-1 16,-1-5-31-16,2-7-69 15,-1-7-170-15,2-2-664 16</inkml:trace>
  <inkml:trace contextRef="#ctx0" brushRef="#br0" timeOffset="40120.8232">22846 13118 1348 0,'0'0'858'0,"0"0"-751"15,0 0-70-15,0 0 71 16,0 0 55-16,0 0-58 16,10 90-38-16,-5-53-10 15,-1 5-14-15,2 0-15 16,0 2-13-16,0-2-7 16,-1 1-8-16,-2-4 1 15,0-2-1-15,-2-7 0 16,1-4 0-16,0-6 0 15,0-6-6-15,-1-4-9 0,2-7-8 16,0-3 3-16,3-3 5 16,3-11 0-16,5-9-8 15,1-3 5-15,4-7 3 16,2-4-2-16,-2 1 6 16,1 0 5-16,-4 7 6 15,-4 8 0-15,-5 4 10 16,0 8 11-16,-7 6 7 15,3-1 5-15,-3 1-6 16,0 3-3-16,1 0-8 16,2 3-10-16,3 10-4 0,-2 7 23 15,2 3-4 1,2 4-6-16,-2 6-4 0,-1 0 1 16,-1 0-5-1,-4 0-6-15,0-1-1 0,-5-5 0 16,-4-3-28-16,2-4-64 15,7-11-136-15,0-6-515 16,0-3-588-16</inkml:trace>
  <inkml:trace contextRef="#ctx0" brushRef="#br0" timeOffset="40530.9143">23595 13048 1211 0,'0'0'699'16,"0"0"-604"-16,0 0 70 15,0 0 83-15,0 0-48 16,0 0-74-16,0 0-36 15,-82 5-41-15,73 24-6 16,4 7-7-16,4 7-10 16,1 4-5-16,0 5-5 15,7 2-8-15,8-2-7 16,2 1 0-16,2 0 0 0,-6-1-1 16,1-3 0-16,-11-2 0 15,-3-1-1-15,0-3 1 16,0-4-1-16,0-2 0 15,-3-7-8-15,-6-9-11 16,0-3-19-16,0-11-22 16,0-4-32-16,-4-9-144 15,0-13-505-15,3-4-533 0</inkml:trace>
  <inkml:trace contextRef="#ctx0" brushRef="#br0" timeOffset="40737.4655">23475 13359 1996 0,'0'0'503'0,"0"0"-444"16,0 0-28-16,0 0 66 15,0 0-42-15,0 0-39 16,108 30-16-16,-56-14-79 15,-6-3-177-15,-8-3-664 0</inkml:trace>
  <inkml:trace contextRef="#ctx0" brushRef="#br0" timeOffset="41395.719">22541 13829 1611 0,'0'0'536'0,"0"0"-369"0,0 0 39 16,0 0-18-16,0 0-84 15,0 0-59-15,0 0-12 16,-92 5-3-16,63 0-12 16,0-3-9-16,0 2-8 15,6-4-1-15,4 0 0 16,6 0-16-16,6 0-20 15,5 0-15-15,2 0-26 16,0 0-68-16,0 0-91 16,16 0-279-16,-1 0-2 0,0 3-17 15</inkml:trace>
  <inkml:trace contextRef="#ctx0" brushRef="#br0" timeOffset="41624.3338">22654 13937 1020 0,'0'0'1047'16,"0"0"-881"-16,0 0-47 15,-87 23 105-15,54-15-48 16,3-6-94-16,5-1-57 15,4-1-25-15,9 0-63 0,6-7-178 16,6-3-617-16</inkml:trace>
  <inkml:trace contextRef="#ctx0" brushRef="#br0" timeOffset="44028.238">12403 14813 464 0,'0'0'1232'0,"0"0"-929"15,0 0-198-15,0 0 73 16,0 0 25-16,0 0-43 0,0 0-54 16,3 0-30-16,-14 2-3 15,-16 8-14-15,-16 4-11 16,-23 13-11-16,-31 12-13 16,-29 7-9-16,-9 0-14 15,10-6 1-15,25-14-1 16,31-8 0-16,20-9-1 15,10-2 1-15,-3 2 0 16,-4 1-1-16,1-3 6 16,14-3-6-16,7 2 0 15,12-5-1-15,5 2 1 16,7-3-1-16,0 0-5 16,3 0-1-16,10 0 5 0,3-7 1 15,7-7 1 1,-1-5-6-16,-2-1 5 0,-4 4-1 15,-1-1-4-15,0 1 5 16,-3 4 0-16,-2 4 0 16,-4 4 0-16,2-3 0 15,-2 4 1-15,1-4 0 16,-1 2 0-16,0-2 0 16,0 2 0-16,-3 3 0 15,-3 2 9-15,0 0-1 16,0 0-2-16,0 0 3 15,-9 2-8-15,-7 12 5 16,-4 0 0-16,-5 4-5 16,1 0 5-16,-1-1-4 15,-2 2 8-15,3-2 1 16,0 2 1-16,2-1-3 16,8 2 6-16,4-2-3 0,7-1-5 15,3 0-5-15,3-1-1 16,18-7 5-16,13-4-5 15,9-5-1-15,8-5-22 16,6-12-49-16,13-11-75 16,-15 4-200-16,-12 6-958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01:30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9007 7309 704 0,'0'0'182'15,"0"0"-168"-15,0 0 41 16,0 0 503-16,0 0-363 16,0 0-46-16,0-1 11 15,0 1-13-15,0 0-41 16,0-2-30-16,0 2-16 0,0 0-8 16,0-2-7-16,0 0-6 15,0-1-16-15,-6 2-12 16,-2-2-10-16,-7 2 0 15,-4 1 0-15,-8 0-1 16,-3 0 0-16,-1 0 2 16,-5 0 23-16,0 0 15 15,5 0 2-15,-2 1 3 16,3 5-18-16,2-1-5 16,1 4-9-16,0 4-1 15,-1 2-3-15,-2 3-7 16,2 4 4-16,-2-1-5 15,6 4 0-15,0-3 0 0,6 1 0 16,6-1-1 0,2-4 0-16,4-3 0 0,3 1 0 15,3-2-1-15,0-4 1 16,3 3 0-16,13-2 0 16,7-2 0-16,8-3 1 15,9-1 7-15,2-3-7 16,4-2 0-16,-1 0 0 15,-3 0-1-15,-2 0 0 16,-7 0-6-16,-5 4-5 16,-8-3 5-16,-7 1 0 15,-4-2 5-15,-3 2 0 16,-6-2-11-16,0 0-11 16,0 0-6-16,0 0 1 0,0 0-2 15,0 0-10-15,0 0-24 16,3 0-36-16,9-5-59 15,-3-5-191-15,0 4-209 0</inkml:trace>
  <inkml:trace contextRef="#ctx0" brushRef="#br0" timeOffset="1640.5911">8880 7229 1166 0,'0'0'553'0,"0"0"-377"16,0 0-20-16,0 0 80 15,-61 82-41-15,28-40-78 16,-3 3-42-16,0 3-35 16,5 0-22-16,-2-3-12 15,11-5-6-15,1-5-9 16,9-10-40-16,3-5-33 15,1-8-50-15,4-5-87 16,4-7-143-16,0-4-123 16,0-11-251-16</inkml:trace>
  <inkml:trace contextRef="#ctx0" brushRef="#br0" timeOffset="1852.6571">8683 7288 1156 0,'0'0'557'0,"0"0"-481"16,0 0-28-16,0 0 177 16,-76 95-15-16,43-54-65 15,2 5-59-15,-2 3-43 16,0-6-27-16,8-6-16 16,5-8-3-16,4-8-90 15,13-11-89-15,3-10-171 16,9-1-31-16,10-13-226 0</inkml:trace>
  <inkml:trace contextRef="#ctx0" brushRef="#br0" timeOffset="2052.1835">9017 7257 1390 0,'0'0'260'0,"0"0"4"16,-16 78-23-16,-4-42-52 15,-5 2-46-15,-2 0-54 16,-6 1-49-16,5-3-25 16,1-5-15-16,8-5-15 15,10-3-116-15,9-11-242 16,0-5-402-16</inkml:trace>
  <inkml:trace contextRef="#ctx0" brushRef="#br0" timeOffset="3052.9768">10747 7451 864 0,'0'0'486'0,"0"0"-309"15,0 0 65-15,0 0 51 16,0 0-65-16,0 0-73 16,0 0-28-16,4 0-19 15,-4 0-38-15,0 0-33 16,-14 0-13-16,-14 0-12 15,-15 0-11-15,-8 0 0 16,-6 5-1-16,-4-1 1 16,6 3-1-16,6 0 1 15,13-2-1-15,10-4 1 0,16 3-1 16,7-2-1-16,3-2-5 16,0 3-1-16,0-2-2 15,6 5 9-15,1-2 0 16,4 3 0-16,-8 0 1 15,0-1-1-15,-3 1 1 16,0 2 0-16,0 4 0 16,-9 3 10-16,-6 4-2 15,3 1 3-15,-4 4 1 16,-1-2-2-16,1 8 1 16,1-2-5-16,-6 1 5 0,2 3 4 15,-4 0 7 1,-2 0-4-16,1-1-7 15,-1-3-4-15,8 0-8 16,1-6 0-16,7-1 0 0,6-6 0 16,3-6 0-16,0 1-1 15,18-7 1-15,12-4 2 16,6 0 5-16,9-10 1 16,8-5-2-16,-2-4-5 15,-2 2-1-15,-7 2 1 16,-2 4 0-16,-6 1-1 15,-7 3 0-15,-6 1 0 16,-6 3 0-16,-9 1-21 16,-3 1-22-16,-3 0-23 15,0-2-52-15,-3-1-131 0,-9-2-478 16,3 0-855-16</inkml:trace>
  <inkml:trace contextRef="#ctx0" brushRef="#br0" timeOffset="3295.622">10354 7727 113 0,'0'0'1074'15,"0"0"-913"-15,0 0 13 16,0 0 89-16,0 0-30 0,0 0-84 15,0 0-20-15,39-16 4 16,-14 15-45-16,-1-1-41 16,2 1-47-16,6-5 0 15,-8 0-209-15,-6-4-424 0</inkml:trace>
  <inkml:trace contextRef="#ctx0" brushRef="#br0" timeOffset="3769.3776">10351 7263 1288 0,'0'0'633'16,"0"0"-417"-16,0 0 23 15,0 0-35-15,0 0-75 0,0 0-73 16,0 0-24 0,61 0 21-16,-15-5-16 0,5 1-16 15,6-1-11-15,-2 1-2 16,-3 0-7-16,-7 2 0 16,-12 2 1-16,-5 0-1 15,-12 0-1-15,-5 0-1 16,-8 0-7-16,-3 0-4 15,0 0-10-15,0 0-23 16,-6 6-49-16,3-2-150 16,-2 0-463-16</inkml:trace>
  <inkml:trace contextRef="#ctx0" brushRef="#br0" timeOffset="4494.8352">11361 7843 1333 0,'0'0'374'0,"0"0"-193"16,0 0 24-16,0 0 2 15,0 0-86-15,0 0-49 16,0 0-32-16,15 1-3 0,12-1 42 16,4 0 0-16,9 0-33 15,-1 0-13-15,0 0-14 16,-6-1-10-16,-5 1-3 16,-10 0-6-16,-6 0-11 15,-6 0-30-15,-3 0-26 16,-3 0-34-16,0-3-55 15,-9 3-164-15,0-1-407 0</inkml:trace>
  <inkml:trace contextRef="#ctx0" brushRef="#br0" timeOffset="4773.7095">11306 7675 1624 0,'0'0'494'16,"0"0"-382"-16,0 0 76 15,0 0-20-15,0 0-57 0,91 4-66 16,-21-4-45 0,-11-4-141-16,-8-6-574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04:45.6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28791 13432 535 0,'0'0'0'0,"0"0"53"16,0 0 434-16,0 0-319 16,0 0-94-16,-57-24 17 0,53 16 2 15,1 1-45-15,1-3-38 16,-1 0-10-16,0-1-48 15,-13-1-40-15,4-2-96 16,-6 5-310-16</inkml:trace>
  <inkml:trace contextRef="#ctx0" brushRef="#br0" timeOffset="168.9516">28527 13128 918 0,'0'0'371'0,"0"0"-371"16,0 0-113-16,0 0-123 15,0 0-412-15</inkml:trace>
  <inkml:trace contextRef="#ctx0" brushRef="#br0" timeOffset="315.8497">28306 12827 608 0,'0'0'820'16,"0"0"-820"-16,0 0-253 16,0 0-98-16</inkml:trace>
  <inkml:trace contextRef="#ctx0" brushRef="#br0" timeOffset="507.3534">28263 12537 1114 0,'0'0'487'16,"0"0"-487"-16,0 0-185 15,0 0-120-15,0 0-342 0</inkml:trace>
  <inkml:trace contextRef="#ctx0" brushRef="#br0" timeOffset="640.2069">28112 12189 1498 0,'0'0'0'0,"0"0"-16"16,0 0-494-16</inkml:trace>
  <inkml:trace contextRef="#ctx0" brushRef="#br0" timeOffset="807.6617">27966 11929 1480 0,'0'0'382'0,"0"0"-382"16,0 0-180-16,0 0-302 0</inkml:trace>
  <inkml:trace contextRef="#ctx0" brushRef="#br0" timeOffset="2684.6578">29659 12832 990 0,'0'0'798'0,"0"0"-652"16,0 0-107-16,0 0 131 15,0 0 50-15,0 0-88 16,0 0-58-16,6-8-11 15,-6 8-5-15,0 0-15 16,0 0-26-16,-3 13-16 16,-10 8 26-16,-11 7 38 15,-6 9-26-15,-6 6-18 16,-5 7-5-16,-1 2 7 16,-3 5-11-16,0-4-3 15,3 2-8-15,0-5 8 16,3 0-1-16,3-7-7 15,3-1 0-15,3-8-1 0,5-2-1 16,7-8 0 0,4-4-10-16,5-7-34 0,6-6-43 15,3-7-94-15,2 0-151 16,10-4-396-16</inkml:trace>
  <inkml:trace contextRef="#ctx0" brushRef="#br0" timeOffset="3213.5692">29189 12878 963 0,'0'0'839'15,"0"0"-644"-15,0 0-162 16,0 0 89-16,0 0 1 16,0 0-52-16,0 0-39 15,14 19 29-15,1 0 25 16,1 5 2-16,5 8-15 15,1 8-9-15,3 9-3 16,1 5-16-16,6 5-13 16,1 0-15-16,3 2-5 0,0-5-4 15,-1-8-1-15,-2-4-1 16,-7-7 6-16,-3-8-1 16,-7-7 2-16,-5-1-1 15,-3-7-4-15,-3-4-2 16,-3-5 1-16,-2-2 1 15,1-2 2-15,-1-1 5 16,0 0-3-16,0 0-2 16,0 0-1-16,0 0-1 15,2 0-7-15,-2 0 1 16,0 0-2-16,0 0-23 16,0 0-24-16,0 0-39 15,4 0-96-15,-1-1-357 16,2-7-991-16</inkml:trace>
  <inkml:trace contextRef="#ctx0" brushRef="#br1" timeOffset="1.37505E6">26204 13405 841 0,'0'0'636'16,"0"0"-517"-16,0 0-40 16,0 0 74-16,0 0 103 15,0 0-76-15,-15-22-78 0,15 22-39 16,-1 0 20-1,-1 0 36-15,-1 0 2 0,2 0-26 16,-2 0-22-16,1 0-17 16,2 0-25-16,0 10-19 15,0 5 5-15,14 12 26 16,8 7-12-16,8 8-19 16,7 5-10-16,5 5-1 15,0 1 0-15,-5-3-1 16,-4-4 0-16,-8-3-21 15,-9-9 8-15,-6-6-1 16,-4-8 8-16,-5-10 5 16,-1-3 0-16,0-3 1 15,0-4 5-15,0 0 4 16,3 0 2-16,4-4 10 0,4-13 3 16,4-6-18-16,6-9-5 15,-1-2 1-15,-3-2-1 16,-2 7 0-16,-9 5 8 15,-5 4-8-15,-1 5 5 16,0 7 6-16,0 2 0 16,-4 2 0-16,1 4-12 15,0 0-6-15,-3 6-3 16,3 14 8-16,3 7-1 16,0 7-4-16,7 5-3 15,11 4-3-15,5-4-4 16,0-6-8-16,-3-6-5 15,-5-8 11-15,-12-9 8 0,-3-3-2 16,-32-7 12 0,-45 0 1-16,-51-23 8 0,-24 0-1 15,-2 0-8-15,32 13-5 16,53 10-128-16,30 0-623 0</inkml:trace>
  <inkml:trace contextRef="#ctx0" brushRef="#br1" timeOffset="1.38208E6">12441 8761 309 0,'0'0'643'0,"0"0"-516"16,0 0-88-16,0 0 28 15,0 0 81-15,-3 0-6 16,3 0-37-16,9-3-3 16,3-1 42-16,-6 1 53 15,0 1-15-15,-3 0-36 16,-3 2-30-16,0 0 6 16,0 0-12-16,0 0-19 15,0 0-33-15,-6 0-13 16,-15 0-8-16,-10 4 5 15,-14 6-12-15,-25-2-6 0,-21 0-9 16,4-4-3 0,7-4-3-16,17 0-2 0,21 0 2 15,3 0 8-15,10-3-5 16,12 3-2-16,11-1-2 16,6 1-7-16,0 0-1 15,0 0-5-15,1 0-4 16,9 1 8-16,-1 9 1 15,-2 6-1-15,-1 1-4 16,-6 6 5-16,0 4 6 16,-10 2-5-16,-12 2 0 15,-1 0 5-15,-4 0 2 0,-4 4-7 16,-2-1 7 0,3 3-7-16,-2-2 4 0,6-1-5 15,2-1-1-15,12-3 1 16,3-7 1-16,9-1 0 15,3-5 0-15,15-3 5 16,12-4-4-16,10-5-1 16,-1 1-1-16,6-6-20 15,-5 0-17-15,-9 0-15 16,-4-8-4-16,-12 4-29 16,-9-2-49-16,-6 2-166 15,0 1-408-15,-12 0-378 0</inkml:trace>
  <inkml:trace contextRef="#ctx0" brushRef="#br1" timeOffset="1.38227E6">11746 9168 487 0,'0'0'1558'16,"0"0"-1339"-16,0 0-155 15,0 0 49-15,0 0-6 16,0 0-91-16,112-20-16 16,-35 17-172-16,-11 0-348 15,-12-1-344-15</inkml:trace>
  <inkml:trace contextRef="#ctx0" brushRef="#br1" timeOffset="1.38252E6">12496 9118 1627 0,'0'0'722'16,"0"0"-636"-16,0 0-15 15,0 0 67-15,88 0-51 16,-52-1-62-16,3-1-25 16,7 1-122-16,-7-2-189 0,-14 0-568 15</inkml:trace>
  <inkml:trace contextRef="#ctx0" brushRef="#br1" timeOffset="1.38271E6">12480 9013 1681 0,'0'0'647'0,"0"0"-586"0,79-5-41 16,-34 5 3-16,26-1-23 15,-14 0-374 1,-6-2-994-16</inkml:trace>
  <inkml:trace contextRef="#ctx0" brushRef="#br1" timeOffset="1.38347E6">13226 8963 651 0,'0'0'1367'16,"0"0"-1146"-16,0 0-140 15,0 0 69-15,0 0 10 16,0 0-30-16,0 0-42 16,8 65-46-16,-5-44-18 15,-1-1-9-15,-2 3-14 16,0 0 9-16,-3-3-8 16,-7 0-1-16,1-1 6 15,0-5-6-15,0-2 0 16,0-5-1-16,6-1 0 15,1-5 0-15,2-1-8 16,0 0 7-16,8-9-8 16,13-11-6-16,1-4 15 15,5-6-1-15,3-2 2 0,-6 2-1 16,3 0 1-16,-8 8 0 16,-4 4 0-16,0 5 6 15,-9 6 2-15,0 0 12 16,-3 7 3-16,2 0-9 15,0 0 0-15,6 0-7 16,-2 14 16-16,1 3 2 16,0 5 3-16,-1 2-4 15,-1 4 8-15,-8-4-18 16,0 0-7-16,0-2-8 16,0-4 0-16,0-6-19 15,-5 3-44-15,2-7-46 16,3-8-115-16,0 0-507 15,11-3-739-15</inkml:trace>
  <inkml:trace contextRef="#ctx0" brushRef="#br1" timeOffset="1.38422E6">13833 8626 1901 0,'0'0'385'0,"0"0"-251"15,0 0 25-15,0 0 20 0,0 0-76 16,0 0-68-16,0 0-12 15,1 46 32-15,-1-7-4 16,0 6-12-16,0 7-11 16,0 1-11-16,0 0-10 15,0 2-6-15,0-6-1 16,-1-2 0-16,-2-5 0 16,0-4 0-16,-3-8-1 15,3-4 0-15,-4-7-8 16,7-8-5-16,-3-5 1 15,3-6 7-15,0 0 6 16,0 0 9-16,0-15-9 16,13-10-17-16,2-7 5 15,6-6 3-15,1 0 0 16,-2 5 2-16,0 6 7 16,-4 5 0-16,0 7 1 15,-4 2 8-15,-2 3 3 0,1 4-6 16,-2 3 4-16,1-1 5 15,-3 4 2-15,2 0-8 16,2 16 7-16,-5 5 4 16,-3 5 1-16,0 4-5 15,-3 0-5-15,0 2-10 16,-6-1-1-16,-6-5 0 16,4-4-27-16,2-5-56 15,5-3-59-15,4-11-184 16,15-3-506-16,3 0-561 0</inkml:trace>
  <inkml:trace contextRef="#ctx0" brushRef="#br1" timeOffset="1.38458E6">14565 8665 441 0,'0'0'1838'0,"0"0"-1640"15,0 0-107-15,0 0 79 16,0 0-27-16,0 0-50 16,-1-73-27-16,1 71-23 15,-6 2-21-15,-1 0-1 16,-2 3-19-16,-7 17-1 0,-1 10 16 16,-1 12-1-1,0 11-2-15,9 7-1 16,9 5 16-16,0 3-11 15,0 1-8-15,6-1-8 0,4-5-1 16,1-1-1-16,-8-8 0 16,-3-8-1-16,0-6 0 15,-3-6-1-15,-17-9-13 16,3-5-18-16,-5-10-33 16,5-4-40-16,2-6-57 15,3-13-147-15,7-13-491 16,4 0-536-16</inkml:trace>
  <inkml:trace contextRef="#ctx0" brushRef="#br1" timeOffset="1.38473E6">14360 9018 929 0,'0'0'1229'0,"0"0"-1041"15,0 0 4-15,0 0 39 16,104-25-122-16,-20 25-109 15,-9 0-78-15,-4 0-793 0</inkml:trace>
  <inkml:trace contextRef="#ctx0" brushRef="#br1" timeOffset="1.40788E6">13506 11076 849 0,'0'0'810'0,"0"0"-656"16,0 0-86-16,-22-26 93 16,22 20 94-16,0 3-65 15,0 3-62-15,0-4-35 16,0 4-6-16,0 0-14 0,0 0-12 16,0 0-19-16,0 0-16 15,-3 16-14-15,0 11 10 16,0 16 38-16,-2 7-23 15,5 9-14-15,0 3-22 16,5 2 0-16,7-2-1 16,3-3 1-16,-4-2-1 15,2-1 0-15,-7-2 0 16,-2-9 0-16,-4-3 1 16,0-8-1-16,0-10 0 15,0-5-1-15,0-8-5 16,0-9-1-16,0-2 7 0,0 0-1 15,3-9 0-15,9-14-9 16,6-11-1-16,0-8 10 16,1-2 1-16,-2 5 1 15,-1 1-1-15,-9 9 0 16,-1 10 1-16,-3 2 5 16,5 2-5-16,-8 4-1 15,3 1 1-15,3 0 0 16,-3 3-1-16,6 2-7 15,2 1 2-15,5 4 5 16,0 0 9-16,-1 0-2 16,0 16 5-16,-3 4 0 15,-6 7 5-15,-3 5-2 16,-3 0 3-16,0 3 6 16,0-3-5-16,0-2-8 0,0-6-11 15,3-2 1-15,1-5-1 16,0 0 0-16,6-4-35 15,-4-6-41-15,7 1-62 16,8-8-68-16,3 0-281 16,-7 0-351-16</inkml:trace>
  <inkml:trace contextRef="#ctx0" brushRef="#br1" timeOffset="1.4081E6">14094 11665 469 0,'0'0'1765'15,"0"0"-1530"-15,0 0-184 0,0 0 38 16,0 0 69-16,0 0-64 16,0 0-52-16,104-10-31 15,-69 6-11-15,1-1-67 16,-5 1-148-16,-4 1-314 15,-16 0-315-15</inkml:trace>
  <inkml:trace contextRef="#ctx0" brushRef="#br1" timeOffset="1.40827E6">14045 11539 2068 0,'0'0'279'15,"0"0"-242"-15,0 0-9 16,121-36 6-16,-44 26-34 16,-5 3-311-16,-17 1-918 0</inkml:trace>
  <inkml:trace contextRef="#ctx0" brushRef="#br1" timeOffset="1.40875E6">15128 11212 1547 0,'0'0'480'0,"0"0"-424"16,0 0 138-16,0 0 61 16,0 0-51-16,0 0-103 15,0 0-29-15,-103 67-2 16,60-25-8-16,2 8-22 16,6 3-25-16,11-1-4 15,9-2-10-15,15-4-1 0,0-6 0 16,15-6-1-16,15-6-5 15,5-8-6-15,4-9 1 16,-3-5-10-16,-3-6-8 16,-8 0-4-16,-5-6 15 15,-7-8 7-15,-9-2 11 16,-4 0 0-16,0 1 14 16,-1 3 7-1,-18 2 1-15,-4 4-1 0,-2 5-9 16,-5 1-6-16,3 0-6 15,8 0-5-15,7 4-61 16,15 3-98-16,13-4-412 16,10 0-529-16</inkml:trace>
  <inkml:trace contextRef="#ctx0" brushRef="#br1" timeOffset="1.40892E6">15382 11526 2465 0,'0'0'64'0,"0"0"-64"15,0 0-133-15,0 0-217 16,0 0-741-16</inkml:trace>
  <inkml:trace contextRef="#ctx0" brushRef="#br1" timeOffset="1.4093E6">15692 11242 421 0,'0'0'2044'16,"0"0"-1809"-16,0 0-144 16,0 0 56-16,0 0-11 15,-85 7-57-15,58 19-34 16,2 6-15-16,1 7-22 15,9 6-7-15,2-2 0 16,8 2-1-16,5-4-14 0,0-6 1 16,15-1 2-1,0-11-4-15,-1-3 6 0,2-10-18 16,0-6 11-16,-4-4 14 16,3-2 1-16,0-13 0 15,1-2 1-15,-2-3 0 16,-5 0 6-16,-2 3 2 15,-4 2 8-15,-3 5 7 16,-3 0-8-16,-16 4-11 16,-5 2-4-16,-2 3-21 15,4 1-52-15,15 0-84 16,4 0-444-16,3 0-1251 0</inkml:trace>
  <inkml:trace contextRef="#ctx0" brushRef="#br1" timeOffset="1.40963E6">15892 11317 2446 0,'0'0'281'0,"0"0"-218"15,0 0 13-15,0 0 33 16,91-38-40-16,-58 34-47 15,-7 1-14-15,-3 3-8 16,-8 0-1-16,-9 0-5 16,-5 3-7-16,-1 7 13 15,0 3 12-15,-7 10 18 16,-11 2-3-16,-8 4 0 16,3 0-3-16,0 0-2 0,10-2-7 15,3-4-8-15,10 0-7 16,0-3-9-16,13-6-28 15,12-5-44-15,11-3-25 16,22-6-165-16,-8 0-551 16,-6-12-920-16</inkml:trace>
  <inkml:trace contextRef="#ctx0" brushRef="#br1" timeOffset="1.41008E6">16464 11172 1035 0,'0'0'1014'0,"0"0"-822"16,0 0 38-16,0 0 50 15,0 0-82-15,0 0-86 16,0 0-59-16,-26 11-29 16,2 16 18-16,-7 9-8 15,-5 5-8-15,-7 9-16 16,5 0-4-16,7-3-5 0,9-1-1 16,10-6 0-16,5-7-1 15,7-8-6-15,0-9-2 16,13-2-8-16,9-10-8 15,8-4-10-15,3 0-2 16,-1-18 2-16,3-4-2 16,-5-2 0-16,-8-1 5 15,-9 2 8-15,-5 6 15 16,-8 6 9-16,-9 6 7 16,-12 2-7-16,-6 3-2 15,-4 9-62-15,7 11-280 16,12-3-845-16</inkml:trace>
  <inkml:trace contextRef="#ctx0" brushRef="#br1" timeOffset="1.41049E6">17129 11212 2266 0,'0'0'457'16,"0"0"-367"-16,0 0 46 16,0 0-12-16,0 0-52 15,0 0-26-15,-85 73-14 16,52-27-16-16,-2 3-5 16,3 4-10-16,2-4-1 15,5-5 0-15,3-8-36 16,5-4-37-16,4-7-36 15,2-8-74-15,5-5-331 16,3-9-429-16</inkml:trace>
  <inkml:trace contextRef="#ctx0" brushRef="#br1" timeOffset="1.4107E6">16870 11265 1899 0,'0'0'722'15,"0"0"-628"-15,0 0 34 16,0 0 28-16,0 0-68 16,0 0-55-16,0 0 15 15,6 93-23-15,17-47-13 16,-4-1-10-16,7-1-2 16,-6-1-15-16,-4-10-66 15,-3 7-75-15,-10-13-190 16,0-8-660-16</inkml:trace>
  <inkml:trace contextRef="#ctx0" brushRef="#br1" timeOffset="1.41095E6">17308 11205 2349 0,'0'0'585'0,"0"0"-584"16,0 0 10-16,0 0 46 0,0 0 52 16,0 109-58-16,0-58-30 15,6 1-15-15,0 2-6 16,2-6-1-16,3-7-46 16,0-7-78-16,2-6-98 15,-6-11-449 1,-1-12-789-16</inkml:trace>
  <inkml:trace contextRef="#ctx0" brushRef="#br1" timeOffset="1.41128E6">17590 11232 2350 0,'0'0'528'0,"0"0"-479"0,0 0 29 16,0 0 57-16,-71 72-39 15,51-32-50-15,6 1-28 16,5 0-17-16,9 0-1 16,0-9-28-16,14-8-8 15,5-11-2-15,3-6 7 16,5-7 16-16,5-7 1 16,0-19 2-16,3-5-9 15,-5-11-6-15,-4-8 2 16,-6 1-11-16,-13 3 9 15,-7 6 27-15,0 10 0 16,-20 7 0-16,-10 13-1 16,-3 2-13-16,-8 8-68 15,12 0-236-15,5 0-901 0</inkml:trace>
  <inkml:trace contextRef="#ctx0" brushRef="#br1" timeOffset="1.41149E6">17769 10915 2090 0,'0'0'560'16,"0"0"-485"-16,0 0 37 15,0 0 19-15,0 0-68 16,91-14-49-16,-56 11-14 15,17 1-72-15,-10 2-115 16,-6-4-607-16</inkml:trace>
  <inkml:trace contextRef="#ctx0" brushRef="#br1" timeOffset="1.41192E6">18174 10743 1698 0,'0'0'742'16,"0"0"-660"-1,0 0 7-15,0 0 100 0,0 0-60 16,98-17-77-16,-73 17-31 16,2 0-12-16,-5 0-9 15,-2 0 0-15,-7 0 1 16,-7 0-1-1,-5 0-5-15,-1 0-5 0,0 4 2 16,0-1 8-16,-7 1 0 16,-6 6 9-16,-3 0-3 15,2 0 1-15,2 2-6 16,6 1-1-16,2 1-1 16,4 2-1-16,0 2-4 15,10 0 6-15,3-1 1 16,3 0 5-16,-3-1-5 0,-3 1-1 15,-10-5 0-15,0 0 1 16,-7 0 5-16,-18-2 3 16,-6 3-5-16,-3-3-4 15,0-3-64-15,11-1-129 16,10-5-482-16,11-1-1112 0</inkml:trace>
  <inkml:trace contextRef="#ctx0" brushRef="#br1" timeOffset="1.41233E6">18609 10676 1307 0,'0'0'1257'0,"0"0"-1117"0,0 0-45 15,0 0 56-15,0 0-61 16,0 0-69-16,0 0-21 15,-3 38 15-15,0-12-14 16,0 1 7-16,3 2-8 16,0-6 1-16,0 1-1 15,9-7-2-15,4-4-17 16,0-4-5-16,7-6-4 16,-5-3 13-16,3 0-3 15,-2-10-9-15,2-10-5 16,-4 1 22-16,-1-1 9 15,-7 0 1-15,0 3 23 16,-3 7 35-16,-2 4 8 16,-1 5-9-16,0 1-9 0,0 0-18 15,0 7-24-15,0 13 3 16,0 5 12-16,0 7-21 16,0 3-23-16,17 9-112 15,2-8-325-15,2-9-1915 0</inkml:trace>
  <inkml:trace contextRef="#ctx0" brushRef="#br1" timeOffset="1.41368E6">19408 11166 871 0,'0'0'1012'16,"0"0"-778"-16,0 0-34 15,0 0 46-15,0 0-23 16,0 0-87-16,0 0-52 15,0-4-30-15,0 15-26 16,0 8 23-16,0 4-7 16,0 10-23-16,0 4-11 15,3 4-10-15,6 4 0 16,-1 1-1-16,-5 1-20 16,0-2-12-16,-3-6-2 15,0-8 13-15,-20-2 7 16,1-9 14-16,-13-9 1 0,-1-6 0 15,1-5 0-15,-4 0 1 16,12-5 6-16,6-12 2 16,11-3-1-16,7-7-8 15,4-2-21-15,25-1-49 16,20-3-96-16,-4 12-353 16,-6 6-345-16</inkml:trace>
  <inkml:trace contextRef="#ctx0" brushRef="#br1" timeOffset="1.414E6">19064 11176 1676 0,'0'0'736'16,"0"0"-615"-16,0 0 87 16,0 0-8-16,0 0-79 15,0 0-67-15,0 0-39 16,116-16-15-16,-25 16-28 15,27 13-85-15,-2-3-131 0,-25-3-410 16,-29-5-643-16</inkml:trace>
  <inkml:trace contextRef="#ctx0" brushRef="#br1" timeOffset="1.41441E6">19840 11414 2304 0,'0'0'621'0,"0"0"-557"16,0 0-29-16,0 0 12 16,0 0-47-16,0 0-71 15,0 0-167 1,34 16-1096-16</inkml:trace>
  <inkml:trace contextRef="#ctx0" brushRef="#br1" timeOffset="1.41475E6">20307 11235 2162 0,'0'0'607'0,"0"0"-554"15,0 0-21-15,-81-23 90 16,54 23-8-16,6 0-71 16,11 6-36-16,7 14-7 15,3 4-11-15,21 10-7 16,16 4-4-16,5 3-4 16,7 1 17-16,-4-2 8 15,-13-6 1-15,-6-9 18 16,-17-5 3-16,-9-10 2 15,-18-3 14-15,-37-5-34 16,-42-2-3-16,6 0-167 16,6-6-785-16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05:19.7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1897 2290 803 0,'0'0'761'0,"0"0"-547"16,0 0-128-16,0 0 174 0,0 0 20 16,2 0-94-16,-2 0-74 15,0 0-33-15,1 0-12 16,-1 0-7-16,0 0-12 15,0 0-14-15,0 0-18 16,0 0-15-16,-13 0 5 16,-5 1-5-16,-15 6 0 15,-7 2-1-15,-5 1 0 16,1 0 6-16,9-4-5 16,7 0 0-16,16-2 5 15,6-3-6-15,4-1 0 16,2 1 0-16,0-1-12 15,0 1 12-15,0 1-8 0,0 1 1 16,0 3 2 0,0 7 5-16,2 6 0 0,-2 4 1 15,0 6 0-15,0 2-1 16,-8 4-1-16,-5-1 1 16,1 2 0-16,-3-3 0 15,3-2 0-15,3-1 0 16,-1-6 0-16,7-5 1 15,0-3-1-15,3-4-1 16,0-6 1-16,9-3 1 16,12-3 0-16,4 0 9 15,11 0-10-15,0-11-15 16,-2-1-18-16,-4 0-33 16,-8 2-59-16,-17-1-75 15,-5 4-126-15,-2 1-722 0</inkml:trace>
  <inkml:trace contextRef="#ctx0" brushRef="#br0" timeOffset="195.52">1535 2623 1923 0,'0'0'481'0,"0"0"-481"15,0 0 0-15,0 0 75 16,0 0-34-16,98-49-41 16,-50 32-103-16,-11 3-371 15,-10 1-572-15</inkml:trace>
  <inkml:trace contextRef="#ctx0" brushRef="#br0" timeOffset="494.9002">1890 2514 2165 0,'0'0'225'0,"0"0"-174"16,0 0-47-16,0 0 130 0,0 0-84 15,0 0-33 1,0 0-17-16,91-65 8 0,-75 65 2 15,-5 0 14 1,5 4-5-16,-1 9-4 0,0 4-4 16,0 0-11-16,3 0 0 15,0-2 0-15,1-3-30 16,2-5-62-16,0-4-42 16,6-3-91-16,-5 0-357 15,-8-5-372-15</inkml:trace>
  <inkml:trace contextRef="#ctx0" brushRef="#br0" timeOffset="685.9117">2118 2402 1096 0,'0'0'1254'0,"0"0"-1122"15,0 0-131-15,0 0 54 16,0 0 110-16,-27 97-61 15,8-52-63-15,-8 3-41 16,-16 15-17-16,7-13-147 16,3-11-647-16</inkml:trace>
  <inkml:trace contextRef="#ctx0" brushRef="#br0" timeOffset="5759.6486">30884 3487 214 0,'0'0'404'0,"0"0"125"16,0 0-207-16,0 0-93 16,0 0 34-16,0 0-21 15,0-5-66-15,0 5-61 16,0 0-25-16,0 0-6 15,0 0-13-15,0 0-16 16,0 0-20-16,0 0-16 16,0 0-8-16,0 0-10 15,0 0-1-15,0 0-6 16,-6 0-4-16,-7 3 9 16,-2 3 0-16,-7-1 1 15,-2 1 0-15,-4-3 1 0,-5-1 11 16,-3 0-10-1,-5-2 4-15,-2 0-5 16,-3 0 1-16,-3 0-1 16,-4-3 5-16,-2-1-4 0,-3-2 4 15,0 1-6-15,1 2 2 16,4 0 6-16,6 2-6 16,7 1-1-16,3 0 7 15,4 0-8-15,2 0 0 16,-4 0 1-16,-2 0-1 15,-7 0 0-15,-5 0 0 16,-4 0 0-16,-4 0 0 0,-5 0 0 16,-4 0 0-1,-3 0 1-15,0 0 0 0,5 0-1 16,4 0 1 0,7 0 0-16,5 0-1 15,3 1 1-15,0 1 1 0,-2-2-1 16,-7 0-1-16,-2 0 2 15,-7 0-1-15,-15 0 5 16,2 0 8-16,0 0-4 16,3 0 1-16,15 0-10 15,4 0 0-15,17 0 0 16,14 0-1-16,14 1-5 16,9-1-9-16,0 0-39 15,32-17-39-15,5-8-136 16,0-7-844-16</inkml:trace>
  <inkml:trace contextRef="#ctx0" brushRef="#br0" timeOffset="19266.6754">1511 5241 191 0,'0'0'119'0,"0"0"-32"16,0 0 24-16,0 0 33 16,0 0 112-16,0 0-78 15,-22-4-67-15,22 4 6 16,0 0 36-16,0 0-18 16,0 0-45-16,0 0-39 15,0 0-4-15,0 0 6 16,0 0-4-16,0 0-18 0,0 0-13 15,0 0-11-15,0 0 0 16,0 0-7-16,0 0 0 16,0 0 0-16,0 0-3 15,0 0-23-15,3 0 10 16,10 0 15-16,2 0 1 16,4 0 0-16,-1 0 13 15,-1 0 0-15,-1 0-12 16,-4 0-1-16,0 2-1 15,0 2 1-15,-3 1 6 16,3-3 0-16,-2 1-5 16,4-2 3-16,2-1-4 15,-1 0-6-15,6 0 6 16,1 0 5-16,1 0-5 0,2 0-9 16,-1 0 9-16,1 0-12 15,2 0-8-15,-6 0 11 16,-2 0 1-16,-5 0-2 15,1 0-7-15,-6 0 3 16,1 0 1-16,-1 0 2 16,0 2 3-16,6-2 7 15,3 0 0-15,4 0-12 16,5 0-1-16,3-3 12 16,-2-1-10-16,2-2 11 15,-3 2 1-15,-6 1 7 16,1 3-7-16,-5 0 0 15,-4 0 0-15,2 0 0 0,-2 0 0 16,-2 0 0-16,5 0 0 16,2 0 1-16,3 0-1 15,1-2-10-15,1-1 10 16,5-1 1-16,-1 0 0 16,0-1 7-16,0 2-8 15,-5 1 0-15,-1 0 0 16,0 2 0-16,-5 0 0 15,1 0 0-15,-1 0 0 16,-4 0 1-16,6 0-1 16,-3 0 1-16,4 0 0 15,2-4-1-15,3 0 1 16,3-4 0-16,1 1-1 0,-1 0 1 16,0 1-1-16,-3 1 1 15,-3 2-1-15,-2 0 2 16,-4 0-2-16,-2 3 0 15,-2 0 0-15,1 0-2 16,3 0 1-16,-3 0 1 16,4 0 1-16,-1 0-1 15,3 0 0-15,4-1 0 16,1 0 0-16,2-3 0 16,2 3-1-16,1-1-8 15,-1-1 2-15,-3 2 6 16,-3-2-1-16,-2 3-4 15,-2 0 5-15,-1 0-5 16,-2 0-4-16,-1 0 9 0,2 0 1 16,1 0 0-1,1 4 0-15,2-3-1 0,5-1-10 16,-2 2-10-16,4-2-4 16,-1 0 5-16,-1 0 4 15,1 0 7-15,-1 0 8 16,-3 0 0-16,-3 1-5 15,0 0-1-15,1 2 7 16,-1-1 1-16,0 0-1 16,3 0 1-16,-3-1 1 15,4 2-1-15,-1-2-1 0,4 2 0 16,-2-1 0 0,1-1-19-16,-2 2-19 0,2 0-10 15,-6-1 19 1,4 0 13-16,-4 1 16 0,3 0-1 15,0-2 1-15,1 2 1 16,1-2-1-16,-1 1 10 16,2-1-9-16,-2 1 0 15,-4 0-1-15,3-1-10 16,-3 0 9-16,0 0 0 16,1 1 0-16,-2-2 0 15,-1 1 0-15,-1 2 0 16,0-1-1-16,-3-1 1 15,0 2 0-15,4 0 1 16,-2 0 0-16,2-1-1 0,2 0 0 16,-3 0 1-16,4-2-2 15,-2 0-5 1,2 0-8-16,-1 0-4 16,0 0 11-16,-2 0 6 0,-2 0 1 15,-2 0-10-15,4-2 5 16,-1 0 6-16,3 0 0 15,1-1 0-15,-1 0 0 16,0 0-1-16,0 0-22 16,-3-1-6-16,-3 0-22 15,1-2-28-15,-5 2 38 16,-1-2 18-16,1 1 18 16,-1 1 5-16,-1 0 0 0,0 0-16 15,3 0 16-15,1-1-14 16,-2 1 7-16,4 0 6 15,-6 0-7-15,6 0-16 16,-5-2 14-16,1 1-8 16,-1-4-28-16,-1 4 37 15,-3-1 2-15,3-3 6 16,-3 6-17-16,0-5 18 16,3 2 0-16,-2-3 9 15,1 1-6-15,1-2-2 16,3 1-1-16,-3 0-31 15,4 1-93-15,-1 1-29 16,-4 1-85-16,-2 2 134 16,0-1-1-16,0 2 79 0,1-1 26 15,-1 0 60-15,0-1 11 16,0-4-26-16,3-2 15 16,3 0-60-16,0-2-48 15,0 0 13-15,-3 2-75 16,0-1 87-16,1 2 22 15,-4 2-107-15,0 0 108 16,-3-1 43-16,0 2 61 16,0-1-6-16,0-1 38 15,0 1-32-15,0-4-72 16,0 1-31-16,0-2 19 16,0 1-20-16,0-3 0 15,0 2-114-15,2 0 20 16,4 0 67-16,-3 3 1 15,3 1-30-15,-3-2-48 0,1 3 64 16,-1 1 40-16,-3-1 112 16,0 0-12-16,0 0-69 15,0 4-16-15,0-3 40 16,0 1 28-16,0-1-55 16,0-1-28-16,0-1 0 15,0 0 0-15,0-2 7 16,0 0-5-16,0 1-1 15,0-1 10-15,0 1 2 16,-3 0 15-16,-1 3 25 16,-2 0 28-16,0 2 27 0,0 0-38 15,-2 0-50-15,-2 3-14 16,1-1 2-16,3-1 5 16,-4 0-5-16,2 3-8 15,2-4 2-15,0 1-1 16,0 3 1-16,-4-1-1 15,5-1 0-15,-4 2 5 16,-4 0 1-16,1-1-6 16,-2 1-1-16,-5 0 1 15,0-1 0-15,-1 0-1 16,-2 1 0-16,-2 0-9 16,-1-2 8-16,5 1-6 0,1-1-3 15,4 2 10 1,0 0 14-16,3-1 9 0,2 2 9 15,2 0 7-15,-2 0-5 16,-2 0-14-16,0 0-7 16,0 0-4-16,-3 0-2 15,-3 0-7-15,0 0-7 16,-7 0-18-16,0 0 1 16,-8 0 2-16,0 0 14 15,0 0 8-15,0 0 1 16,2 0 18-16,1 0 16 15,8 2-12-15,2-1 0 16,7-1-13-16,1 0-2 16,3 0-7-16,-3 0 0 15,3 0 1-15,-3 0-1 0,-4 0 4 16,-8 0-5 0,-3 0-2-16,-7 0 1 0,-5 0 1 15,-6 0 13-15,-1 0 54 16,4 1 26-16,-1 1-29 15,4-1-37-15,5 1-15 16,4-2-11-16,3 0-1 16,5 0 3-16,2 0-2 15,1 0 1-15,4 0 5 16,-6 0-7-16,-4 0 0 16,-8 0-1-16,-6 0 0 15,-7 0 1-15,-5 0-1 16,-4 5 1-16,3 1 0 15,2-2 1-15,4 2 6 0,6-3 12 16,4-1-2-16,9-2-8 16,5 0-2-16,6 0-5 15,2 0 5-15,2 0 2 16,2-1-8-16,-4-3 0 16,-5 0 0-16,1 0-1 15,-9 1-1-15,-6 3-9 16,-1 0 1-16,-9 0 2 15,-1 0 7-15,-3 0 0 16,0 0 1-16,1 1 8 16,6 1 5-16,7-1-2 15,0-1 5-15,6 0-9 0,2 0-7 16,0 0 0 0,-2 0 0-16,3 0 0 0,-3 0 0 15,-3 0-1 1,-1 0 0-16,-2 0-1 0,-3 0 1 15,2 0 0-15,-2 0 0 16,-1 0-1-16,-2 0 1 16,-4 0-9-16,1 0 7 15,-3 0 0-15,-1-1 1 16,1-1 0-16,-1 2 1 16,1 0-1-16,-1 0 1 15,1 0 1-15,2 2-1 16,9 5-1-16,1-2 1 0,9 1 0 15,6-2 0-15,8-1 0 16,5-3 0 0,4 1 6-16,1-1-6 0,0 0 0 15,0 0 6-15,0 0 13 16,-3 0-18-16,-2 0 5 16,-4 0 2-16,-4 0-8 15,-2 0-9-15,-3 0 8 16,3 0 1-16,-1 0-1 15,2 3 1-15,1-1-1 16,4 3 1-16,1-4-1 16,5 3 0-16,0-3-1 15,3-1 1-15,0 1-9 16,0-1-6-16,0 1-7 16,0 2 22-16,0 1 1 15,-4 6 0-15,-5 3 18 0,-3 3 1 16,-3 1 0-16,0 0-4 15,2-5-14-15,2-2 24 16,4-4-4-16,1-2-2 16,4-3-7-16,0-1 12 15,2 1-10-15,0-1-7 16,0 0 3-16,0 0-1 16,0 0-8-16,0 4-1 15,-5 0 0-15,2 6 0 16,-3 6 13-16,0 4 35 15,-2 4-12-15,3 2-20 16,0-2-9-16,2-2-5 16,2-4 6-16,1 0 0 0,0-5-8 15,0-1 1 1,0-2 0-16,0 0 0 0,4 1 6 16,5 3 4-16,-3-2 12 15,0 6 2-15,0-1-19 16,0 0 0-16,-1 1-6 15,-3 0 1-15,0-2 2 16,-2-2-2-16,0-4 0 16,0-3 0-16,0-1-1 15,1-2 0-15,1 1 0 16,1 1 0-16,0 1 0 16,1 0 1-16,1 3-1 15,-2-1 1-15,3-1-1 16,-2-2 0-16,2 2 0 0,-3-2 0 15,0-1 0-15,0-2 0 16,-1 1 0-16,-1-1 0 16,1 0 0-16,-2 0 0 15,1 1-1-15,1 2 1 16,1-1 0-16,1 3 0 16,-1-1 0-16,9-2 0 15,12 0-27-15,43-5-47 16,-3-6-281-16,5-10-1211 0</inkml:trace>
  <inkml:trace contextRef="#ctx0" brushRef="#br0" timeOffset="44276.7869">22057 6020 575 0,'0'0'649'0,"0"0"-384"15,0 0-75-15,-16 0 55 16,13 0 0-16,2 0-51 15,-2 0-60-15,3 0-21 16,0 0-17-16,0 0-17 16,0 0-7-16,0 0-17 15,0 0-14-15,3 0-8 16,6-7-9-16,5-3-17 16,2-3-6-16,0 0-1 0,1 3 1 15,-2 4-1 1,-2 1-1-16,1 1 1 0,0 1-1 15,0 3 0-15,1 0 0 16,-2 0-5-16,2 0 0 16,-2 8 5-16,1 11-6 15,2 5 7-15,-1 12 0 16,2 5 2-16,0 7 8 16,2 2-4-16,0-1-4 15,2 0-1-15,0-1 1 16,-1-2-1-16,-4-3 0 15,-2-3 0-15,-5-2 0 16,-3-5 1-16,-3-5-1 16,-3-5 0-16,2-4 0 0,-2-6 0 15,0-5-1-15,0-2 0 16,0-3-7-16,0-3-20 16,0 0-14-16,0 0-16 15,0 0-56-15,-9-9-102 16,-5-5-306-16,3 1-36 15,-3 3 12-15</inkml:trace>
  <inkml:trace contextRef="#ctx0" brushRef="#br0" timeOffset="44594.8364">22371 6395 730 0,'0'0'620'0,"0"0"-438"16,0 0 23-1,0 0 95-15,0 0-51 0,0 0-90 16,0 0-41-16,11-16-15 16,-11 16-19-16,0 0-23 15,0 0-31-15,-15 10-12 16,-2 7 28-16,-5 4-9 16,-5 5-13-16,-1 0 2 15,0 3-7-15,-2-2 4 16,0-3-4-16,0-2-7 15,2-5-5-15,4 0-6 16,-3-4-1-16,8-3-5 16,5-5-35-16,5-2-38 0,8-3-48 15,5 0-106 1,16 0-415-16,0-5-756 0</inkml:trace>
  <inkml:trace contextRef="#ctx0" brushRef="#br0" timeOffset="45530.9555">22676 6561 1164 0,'0'0'641'16,"0"0"-467"-16,0 0 10 16,0 0 45-16,0 0-37 15,0 0-61-15,0 0-57 0,1 0-35 16,1 10-15-16,3 4 19 16,-2 5-8-16,0 2-16 15,0 1-7-15,-3 2-3 16,0-2-1-16,0-2-7 15,0-4 1-15,0-2-1 16,-4-4 0-16,-1-1 1 16,0-5-2-16,3-3 0 15,2-1 0-15,0 0 1 16,0-10-1-16,0-9-16 16,13-6-2-16,3-4 6 15,1 1 4-15,-2 3 8 16,2 5-1-16,-10 7 1 15,1 3 2-15,-1 3 7 16,-4 4 4-16,0 2 1 0,-2 1-5 16,2 0 3-16,0 0-11 15,4 0 5-15,-3 11 0 16,5 3 2-16,-3 5-1 16,-3-2 2-16,-2 2-8 15,-1 0 1-15,0-4-1 16,0-2 0-16,0-3 0 15,-3-3-1-15,0-5 0 16,2 2-10-16,1-4-2 16,0 0 11-16,0 0 0 15,1-13-20-15,13-7-15 16,5-7 6-16,5 0 15 16,-1 2-5-16,-1 4 9 0,-4 5 10 15,-9 6 1 1,-5 7 22-16,-1 3 2 0,-1 0 5 15,-2 0-5-15,0 0-9 16,1 0-9-16,1 6-5 16,1 11 18-16,2 3 2 15,-3 4-5-15,-2 1-14 16,0 1 5-16,0-5-6 16,0 2-1-16,0-8-1 15,-3-4-34-15,1-1-36 0,0-6-54 16,2-3-147-1,0-1-390-15,0 0-205 0</inkml:trace>
  <inkml:trace contextRef="#ctx0" brushRef="#br0" timeOffset="46059.8687">23284 6598 1722 0,'0'0'363'16,"0"0"-240"-16,0 0 41 16,0 0 8-16,0 0-36 15,0 0-57-15,0 0-36 16,-6-17-13-16,2 14-5 16,-1 3-5-16,-3 0-10 0,-3 0-10 15,-7 7 1-15,-1 6 6 16,-7 6 5-16,6 2 0 15,1-2-11-15,6 1 1 16,6 0-1-16,5-4 0 16,2-6-1-16,0 1 1 15,11-6-1-15,6-5 0 16,6 0 0-16,1-1-14 16,3-15-12-16,0-2-16 15,-2-6 4-15,-5 0 9 16,-1 0 0-16,-5 4 16 15,-5 5 13-15,-2 6 11 0,-4 5 21 16,-3 3 2 0,0 1-4-16,0 0-3 0,0 0-5 15,0 0-12-15,0 9-8 16,0 7 22-16,-3 8 1 16,-1 4-8-16,4 0 11 15,0 2-16-15,0-5-6 16,4-1-6-16,3-8-16 15,0-3-47-15,-1-6-71 16,5-7-186-16,-2 0-449 16,1-1-641-16</inkml:trace>
  <inkml:trace contextRef="#ctx0" brushRef="#br0" timeOffset="46409.7987">23611 6623 985 0,'0'0'1281'16,"0"0"-1088"-16,0 0-111 15,0 0 96-15,0 0-33 16,0 0-67-16,0 0-42 16,30-15-23-16,-12 11-7 15,3 0 3-15,-1 2 3 16,-4 2 2-16,-2 0-2 15,-5 0 2-15,-1 10 7 16,-1 5-6-16,0 7 9 0,0 0 15 16,0 8-9-16,-1-4-15 15,2 2-7 1,2-6-8-16,1-2 0 0,-4-6-13 16,3-4-38-16,-1-5-25 15,3-5-32-15,2 0-61 16,2-7-188-16,-1-6-482 15,-3-6-365-15</inkml:trace>
  <inkml:trace contextRef="#ctx0" brushRef="#br0" timeOffset="46575.274">23923 6592 1568 0,'0'0'664'0,"0"0"-513"16,0 0 16-16,0 0 53 15,-99 44-50-15,53-13-58 16,-4 6-41-16,-4 2-41 16,-15 15-30-16,15-13-160 15,13-11-932-15</inkml:trace>
  <inkml:trace contextRef="#ctx0" brushRef="#br0" timeOffset="48564.5876">28530 2407 1360 0,'0'0'369'16,"0"0"-278"-16,0 0-25 15,0 0 115-15,0 0 5 16,0 0-42-16,0 0-36 0,0-32-10 16,0 32-3-16,0 0-17 15,0 0-24-15,0 0-26 16,0 0-19-16,2 0-9 16,5 11-44-16,3 6 44 15,8 7 18-15,2 2-10 16,5 7-7-16,2 0 0 15,1 0 6-15,-1 2-7 16,-2-5-36-16,-5 1 10 16,-2-8 4-16,-8-5 15 15,-4-4-4-15,-1-4 10 16,-1-3-7-16,-4-2 8 16,1-3-9-16,-1-2 4 0,0 0 5 15,2 0 7-15,-2 0 5 16,1 0 11-16,1-5 2 15,-2-5-15-15,0-2-10 16,0 1 6-16,0-1 5 16,0 1-4-16,0-1 1 15,0 1 5-15,0 1-2 16,0 4-1-16,0 0 9 16,0 5-1-16,0 0-3 15,0 1 0-15,0 0-6 16,0 0-9-16,0 0-7 15,1 0-2-15,1 0-4 16,0 4-11-16,2 6 15 16,1 5 9-16,2 5 0 0,5 3 0 15,-2 3 1 1,2 0 0-16,-1 0-1 0,-2-6 0 16,-5-3 0-16,-1-7-1 15,-3-6 0-15,0-4-1 16,-4 0 2-16,-17-1 10 15,-12-12 23-15,-10-2-15 16,-4-1-10-16,-19 3-8 16,14 4-91-16,11 2-572 0</inkml:trace>
  <inkml:trace contextRef="#ctx0" brushRef="#br0" timeOffset="83443.123">5126 8689 939 0,'0'0'761'15,"0"0"-604"-15,0 0-116 16,0 0 101-16,0 0 66 16,-4-4-45-16,2 4-53 15,-1-3-15-15,3 3 6 16,0 0-22-16,0 0-11 15,0 0-10-15,0 0-19 16,0 0-14-16,0 0-20 16,0 0-5-16,-3 10-24 15,0 16 8-15,-3 12 16 0,3 13 1 16,0 5 1 0,3 3-2-16,0-1-1 0,3-6 1 15,6-2-6 1,2-5 5-16,2-7 0 0,-4-6-5 15,0-7 5-15,1-7-8 16,1-4 1-16,-5-8-7 16,7-5-8-16,-1-1 23 15,6-7 8-15,0-13 5 16,7-9-4-16,-4-5-8 16,2-9-1-16,-4 0-1 15,-3 0-7-15,-5 2 7 16,-5 6 1-16,-3 9-1 15,-3 8 0-15,0 6 1 16,0 3 26-16,0 5-5 16,0 4-12-16,0 0-8 0,0 0-1 15,0 0-12-15,3 17-7 16,4 8 18-16,2 6 1 16,3 5-1-16,9-3-5 15,1 0-9-15,1-6-4 16,-1-5 3-16,2-5 1 15,-2-7 13-15,-2-4 2 16,2-6 0-16,2-2 12 16,1-19 3-16,1-4-9 15,-1-12 4-15,-4-6-8 16,-3-7 5-16,-2-5-7 16,-8 1 0-16,-5 5-8 15,-3 6 2-15,0 10 6 16,-12 9 10-16,-6 5-9 0,0 7-1 15,5 3 0 1,2 3-40-16,2 6-78 0,9 0-180 16,0 0-490-16,3 3-730 0</inkml:trace>
  <inkml:trace contextRef="#ctx0" brushRef="#br0" timeOffset="83976.5444">5953 8995 1302 0,'0'0'220'0,"0"0"-154"15,0 0 91-15,0 0 92 16,0 0-95-16,0 0-55 16,0 0-72-16,-8-12-17 15,8 9 30-15,0-5-13 0,3 5 17 16,-3-4-8-16,0-2 16 15,0 2 7-15,0 4-8 16,0-1 19-16,-3 2-26 16,-6-2-15-16,-4 4-5 15,-4 0-1-15,-5 0-3 16,3 0-7-16,-4 6-1 16,2 8-3-16,-1 5-7 15,4 6 20-15,3 0 8 16,3 5-9-16,6 0-2 15,6-4-5-15,0 3-14 16,6-8 0-16,12-5-6 16,9-8 6-16,6-7-9 15,7-1-44-15,2-8-76 16,10-19-114-16,-15 6-399 0,-10 0-218 16</inkml:trace>
  <inkml:trace contextRef="#ctx0" brushRef="#br0" timeOffset="84294.4893">6099 8950 641 0,'0'0'1036'0,"0"0"-768"15,0 0-22-15,0 0 51 0,0 0-56 16,0 0-108 0,0 0-41-16,-11-1-36 0,11 1-37 15,0 7-5-15,9 9 38 16,-1 2-16-16,5 5-23 16,-1-1-12-16,-1 1 0 15,-1-2-1-15,-1-3-13 16,0-4-53-16,-2-4-53 15,-1-3-119-15,-1-4-313 16,-2-3-383-16</inkml:trace>
  <inkml:trace contextRef="#ctx0" brushRef="#br0" timeOffset="85004.383">5878 9008 1326 0,'0'0'377'0,"0"0"-268"16,0 0 63-1,0 0 5-15,0 0-88 0,0 0-33 16,0 0-19-16,0 3-19 16,0-1 10-16,-9 2-7 15,-6-2 9-15,-10 8-7 16,-5 0-8-16,-6 0 0 16,2 3-15-16,1 0-19 15,14-6-240-15,8-3-741 0</inkml:trace>
  <inkml:trace contextRef="#ctx0" brushRef="#br0" timeOffset="85464.1098">6002 8765 1215 0,'0'0'1235'15,"0"0"-1110"-15,0 0-85 16,0 0 24-16,0 0-64 16,0 0-7-16,0 0-139 15,-2 4-360-15,4 5-447 0</inkml:trace>
  <inkml:trace contextRef="#ctx0" brushRef="#br0" timeOffset="86129.8002">6330 9029 910 0,'0'0'1037'0,"0"0"-910"16,0 0-15-16,0 0 138 15,0 0-48-15,0 0-93 16,0 0-46-16,-4-7-15 16,4 7-13-16,0 0-9 15,0 0-20-15,0 0-6 16,0 4-13-16,0 8 13 16,0 2 11-16,0 2-4 15,4 1-7-15,-4-1-1 16,3-2 1-16,-3-2 1 0,0-2-1 15,3-5 0-15,-3-3 0 16,0-2-11-16,3 0-2 16,0 0 1-16,0-6-10 15,6-11 5-15,-2-5 5 16,5-5 12-16,-4-3-8 16,2 1 3-16,-4 8 5 15,-3 1 0-15,-3 10 17 16,3 1 1-16,-3 6 13 15,0 2-10-15,3 1-8 16,-3 0-3-16,6 0-10 0,2 11 0 16,2 5 18-1,2 5-3-15,6 0-8 0,-6 0-6 16,1 0-1-16,-1-4-18 16,0-2-64-16,-3-8-161 15,-3-5-555 1,-3-2-925-16</inkml:trace>
  <inkml:trace contextRef="#ctx0" brushRef="#br0" timeOffset="86411.4299">6627 8758 1840 0,'0'0'323'0,"0"0"-221"16,0 0 111-16,0 0 3 15,0 0-127-15,0 0-60 16,-15 80-29-16,12-51-63 15,3-6-321-15,-4-6-802 0</inkml:trace>
  <inkml:trace contextRef="#ctx0" brushRef="#br0" timeOffset="86927.3067">7055 8890 1790 0,'0'0'337'0,"0"0"-243"16,0 0 99-16,0 0-25 16,0 0-83-16,0 0-24 15,0 0-15-15,-73 2-16 16,60 0 0-16,2 4-8 15,2-2-13-15,2 5-8 16,7 0-1-16,0 2-9 0,0 5 9 16,0 1 10-1,16 0-8-15,1 0-1 0,5-2 1 16,-1-1 17-16,-3 2-13 16,-2-3 3-1,-7-5-9-15,-4-2 0 16,-5 1-6-16,0-1-2 0,-3-2 0 15,-11-1-4-15,-8 0-33 16,-2-3-234-16,9 0-926 0</inkml:trace>
  <inkml:trace contextRef="#ctx0" brushRef="#br0" timeOffset="87677.8067">7831 8504 1371 0,'0'0'354'0,"0"0"-108"16,0 0 36-16,0 0-55 16,0 0-76-16,0 0-52 15,0 0-40-15,15-4-14 16,-3 14-13-16,4 7-1 15,-4 6-12-15,3 3 8 16,-3 8-10-16,0 5-2 16,-5 1-2-16,-2 0-5 0,-4 2-7 15,-1-2 0-15,0 0 11 16,0-4-5-16,0 1-5 16,-1-8-1-16,-1 1 1 15,2-2-1-15,0-7 5 16,0-1-6-16,0-3-6 15,3-4 5-15,5-3 1 16,8-3-1-16,5 1 1 16,6-4 11-16,6-4-1 15,3 0-1-15,2 0 0 16,1 0 1-16,-6-6 1 16,-6 0-10-16,-9 1 1 0,-5 3-2 15,-7 2 0-15,-6 0-6 16,0 0-21-16,0 0-20 15,0 0-49-15,3 0-141 16,2 3-326-16,1 1-274 0</inkml:trace>
  <inkml:trace contextRef="#ctx0" brushRef="#br0" timeOffset="88217.7464">8641 8917 1455 0,'0'0'391'15,"0"0"-173"-15,0 0 87 16,0 0-76-16,0 0-108 15,0 0-79-15,0 0-23 16,-55-23-9-16,31 23-8 16,-1 3 7-16,1 11-9 15,3 4 1-15,0 2 1 16,6 1-1-16,5 1-1 16,5-4-1-16,5-3-7 15,0-2-1-15,0-3 9 0,8-6 0 16,5 0 6-16,-1-4 11 15,6 0-9-15,0-1-8 16,1-12-10-16,2-4-7 16,0-2 0-16,0-5 5 15,1-5 4-15,-5 2 2 16,-1 5 6-16,-7 2 1 16,0 7 25-16,-6 5 24 15,1 5-2-15,-4 3-14 16,0 0-13-16,0 0-21 15,0 14 0-15,0 6 15 16,0 5 8-16,0 2-11 16,5-1-12-16,10-1-13 15,7-5-68-15,23-8-61 16,-8-2-206-16,-1-7-556 0</inkml:trace>
  <inkml:trace contextRef="#ctx0" brushRef="#br0" timeOffset="88762.2827">8938 8864 925 0,'0'0'1020'0,"0"0"-895"0,0 0 16 15,0 0 87 1,0 0-60-16,0 0-80 0,0 0-25 15,-9 89-25 1,15-66-11-16,7-6-9 0,1-2-17 16,-2-4 0-16,4-1-1 15,-2-7 1-15,-1 0 0 16,-1-3 0-16,3 0-1 16,0-6 2-16,4-6-2 15,-2-6-1-15,2-5 0 16,0-4 0-16,1 0 1 15,-4 2 0-15,-7 5 9 16,-1 9 13-16,-5 2 21 16,0 8-2-16,-3 1-13 15,0 0-11-15,0 0-17 0,0 5-14 16,0 11 14-16,4 7 0 16,5 1 6-16,3 4-1 15,9-4-5-15,4-1-1 16,2-9-14-16,6-1 4 15,1-7 11-15,-1-6 0 16,3 0 0-16,0-6 1 16,-2-12 8-16,-4-8 0 15,-3-10-3-15,-2-6-5 16,-13-9-1-16,-3-4-5 16,-9 4-27-16,-24 6 31 15,-58 13-24-15,6 11-145 16,-3 8-676-16</inkml:trace>
  <inkml:trace contextRef="#ctx0" brushRef="#br0" timeOffset="91225.438">6897 10572 340 0,'0'0'36'0,"0"0"33"16,0 0 438-16,0 0-283 16,0 0 28-16,0 0-28 15,-30-10-24-15,27 10-25 0,0 0-14 16,3 0-27-1,0 0-21-15,0 0-10 0,0 0 1 16,0 0-21-16,0-1-23 16,0-2-30-16,3-3-17 15,11-4-5-15,2-3 26 16,9-5-4-16,-2-1-18 16,2-1-11-16,-4 4 0 15,-2 3 7-15,-2 5-8 16,-1-1 0-16,-1 6 0 15,0-3 0-15,0 6 0 16,-3 0-1-16,3 6-6 0,0 10 7 16,-2 11 15-1,2 10-9-15,0 6 3 16,0 3 5-16,3 3 1 0,-3 1-14 16,4 2 10-16,2-2-5 15,-6 3 0-15,3-3 4 16,-6-4-9-16,-3 0 8 15,1-4-9-15,-4-5 0 16,-3-5 0-16,0-8-8 16,0-4-17-16,-1-7-37 15,1-7-62-15,7-6-87 16,-1-6-181-16,0-8-568 0</inkml:trace>
  <inkml:trace contextRef="#ctx0" brushRef="#br0" timeOffset="91532.7472">7282 10889 1400 0,'0'0'286'15,"0"0"-188"-15,0 0 170 16,0 0-10-16,0 0-105 15,0 0-37-15,0 0-4 16,-18-4-36-16,5 15 4 16,-4 5 10-16,-11 1-33 15,-5 5-8-15,-6 3 3 16,-1 0-16-16,-2-2-19 16,8-4-16-16,4-5 1 0,11-1-2 15,8-7-28-15,11 1-73 16,17-3-106-16,11-1-318 15,2 0-355-15</inkml:trace>
  <inkml:trace contextRef="#ctx0" brushRef="#br0" timeOffset="92378.0009">7471 11150 1023 0,'0'0'524'16,"0"0"-410"-16,0 0 102 0,0 0 42 16,0 0-73-16,0 0-36 15,0 0-28-15,0 36-35 16,0-19-31-16,-4-1 20 15,1 4-32-15,0-1-16 16,0-2-18-16,0-3-2 16,0-5-7-16,3 0 2 15,0-5-2-15,0-4 0 16,0 0-13-16,0 0-7 16,3-2 14-16,9-15 5 15,9-6-14-15,-2 0 9 16,5-1 0-16,-6 1 6 15,1 7-1-15,-5 5 1 0,-8 3 1 16,1 6 12-16,-4 0 4 16,-3 2-7-16,0 0 4 15,0 0-7 1,0 4 2-16,3 8 18 0,-3 2-14 16,3 1-11-16,-3-1-1 15,3 5 0-15,-3-5-1 16,0-4 6-16,0 0-6 15,0-4-5-15,0-5-6 16,0 1 1-16,0-2-1 16,3 0 5-16,5-2-3 15,5-12 8-15,2-9-15 0,6-4 7 16,4-5-4 0,-1 5-7-16,-3 0 2 15,0 10 17-15,-6 4 0 0,-2 7 0 16,-7 0 1-1,-6 6 0-15,3 0 0 0,-3 3 6 16,0 14 13-16,0 5 16 16,0 2-16-16,0 6-1 15,0-3-8-15,0-2-8 16,-3-2-2-16,0-6-25 16,3-3-54-16,6-9-112 15,9-2-366-15,0-3-429 0</inkml:trace>
  <inkml:trace contextRef="#ctx0" brushRef="#br0" timeOffset="92822.1927">8049 11094 1445 0,'0'0'600'0,"0"0"-519"15,0 0 97-15,0 0-7 16,0 0-69-16,0 0-11 16,0 0-3-16,-75 52-31 15,59-34-27-15,4-3-5 16,4-4-11-16,2-2-8 16,2-3-6-16,4 1-1 15,0-4-8-15,0-3-8 16,0 0-31-16,7 0 23 15,4-3 24-15,5-10-43 16,2 0-11-16,0-4 7 0,0-2 14 16,0 2 17-16,-6 3 17 15,-2 5 5-15,-4 3 26 16,-3 1 31-16,-3 5 2 16,0 0-24-16,0 0-19 15,0 0-20-15,0 11 20 16,0 2 9-16,0 6-12 15,0-3-12-15,3 2-6 16,5-4-47-16,5-5-77 0,11 2-142 16,-3-3-362-1,-2-4-354-15</inkml:trace>
  <inkml:trace contextRef="#ctx0" brushRef="#br0" timeOffset="93147.5539">8253 11087 783 0,'0'0'1302'0,"0"0"-1129"16,0 0-38-16,0 0 73 16,0 0-76-16,0 0-69 15,0 0-12-15,8-7-26 0,-5 7-6 16,-3 0-1-16,3 0-10 15,1 0-7-15,-1 10 14 16,3 4 15-16,-3 1-10 16,3-1-11-16,0 3-8 15,1-1-1-15,1-2-26 16,1-1-31-16,0-7-13 16,4 5-36-16,-2-6-36 15,5-1-69-15,-1-4-184 16,0 0-277-16,-6 0-499 0</inkml:trace>
  <inkml:trace contextRef="#ctx0" brushRef="#br0" timeOffset="93333.55">8422 11050 1523 0,'0'0'629'0,"0"0"-486"16,0 0 168-16,0 0-91 15,-81 67-102-15,59-42-38 16,-5-1-36-16,6 0-44 16,0-6-9-16,5-7-100 15,7-1-210-15,6-10-966 0</inkml:trace>
  <inkml:trace contextRef="#ctx0" brushRef="#br0" timeOffset="93866.9708">9196 10562 1262 0,'0'0'698'0,"0"0"-585"16,0 0 98-16,0 0 16 16,0 0-72-16,0 0-60 15,0 0-16-15,-4-4-15 16,1 4-17-16,0 11-11 16,0 9 12-16,-2 9 25 15,2 10-30-15,3 1-11 16,0 10-17-16,0-4-14 0,3 4 8 15,5-2-8-15,-2-4 5 16,1-1-5 0,-7-3-1-16,0-8-2 0,0-2-16 15,0-6-9-15,0-9-27 16,0-5-44-16,0-10-58 16,6 0-100-16,6-15-493 0</inkml:trace>
  <inkml:trace contextRef="#ctx0" brushRef="#br0" timeOffset="94283.5814">8644 10439 755 0,'0'0'1032'0,"0"0"-836"16,0 0-38-16,0 0 110 16,0 0-47-16,0 0-127 15,0 0-28-15,51 0 7 16,1 0-25-16,33 0-21 15,24-7-26-15,12-6-1 16,-17 4 12-16,-26 4-10 16,-29 5 3-16,-7 0-4 0,0 0 4 15,-2 0-3-15,-3 0-2 16,-16 0 0-16,-9 0 1 16,-9 0-1-16,0 0 0 15,-3 0-9-15,0 0-30 16,0 0-54-16,7 0-136 15,4 0-560-15,-2 0-846 0</inkml:trace>
  <inkml:trace contextRef="#ctx0" brushRef="#br0" timeOffset="94891.0113">10770 10840 499 0,'0'0'863'0,"0"0"-648"16,0 0-10-16,0 0 131 15,0 0-63-15,0 0-81 0,0 0-51 16,-3 2-72-16,21-2-3 15,6 0-1-15,5 0-18 16,9 0-29-16,5-2-12 16,-4-2-6-16,-3 1 0 15,-8 3-12-15,-4-2-5 16,-6 2-17-16,-6 0-15 16,-6-2-37-16,0 2-60 15,-3-7-81-15,-3 1-485 16,0-2-441-16</inkml:trace>
  <inkml:trace contextRef="#ctx0" brushRef="#br0" timeOffset="95136.1611">10821 10737 727 0,'0'0'1176'0,"0"0"-987"16,0 0 2-16,0 0 37 16,0 0-30-16,0 0-79 15,0 0-56-15,46-14-32 16,-22 11-16-16,0 0-14 16,3 2-1-16,-2-1-52 0,5 1-138 15,-8-2-477 1,-5 0-962-16</inkml:trace>
  <inkml:trace contextRef="#ctx0" brushRef="#br0" timeOffset="102155.1736">11913 10648 624 0,'0'0'1010'16,"0"0"-737"-16,0 0-10 15,0 0-34-15,0 0-58 16,0 0-65-16,3-51-48 16,6 41-18-16,1 1-4 15,0-1-9-15,3 0 4 16,-3 3-6-16,2-2 2 16,-3 2 3-16,6 1-9 0,-3 0-12 15,4-2-3 1,-2 5-6-16,-1 3 0 0,-1 0-1 15,-2 0-5-15,4 6-3 16,-5 7 3-16,0 5 5 16,-6 4 0-16,-3-1-1 15,0 1 1-15,0 2 0 16,-18 1 1-16,-6-1 0 16,-4-1 12-16,-5 4-3 15,0-4-8-15,5 0 11 16,-2-3 3-16,9 0 1 15,6-3-5-15,9-4-2 16,3-4-8-16,3 0-1 16,0-2 16-16,15-3-6 15,12-4 5-15,2 0-1 0,9 0-13 16,1-3-1-16,-2-7-21 16,-12 1-31-16,-2 0-20 15,-9 1-7-15,-11 7-46 16,-3 1-170-16,-11 0-479 15,-1 0-409-15</inkml:trace>
  <inkml:trace contextRef="#ctx0" brushRef="#br0" timeOffset="102359.5818">12335 10816 1330 0,'0'0'740'16,"0"0"-637"-16,0 0 146 16,0 0-34-16,0 0-109 15,0 0-74-15,0 0-32 16,27 59-90-16,-9-55-295 16,1-4-1172-16</inkml:trace>
  <inkml:trace contextRef="#ctx0" brushRef="#br0" timeOffset="103010.3536">12720 10601 1230 0,'0'0'721'0,"0"0"-504"16,0 0 54-16,0 0-35 15,0 0-102-15,0 0-59 16,0 0-32-16,-44-49-14 16,30 49-13-16,-1 0-4 15,-3 0-11-15,-1 3 0 16,2 7-1-16,4 5 0 15,4 2 0-15,0-3 0 16,6 3-8-16,0-4 7 16,3 3-1-16,0-5-2 0,3 1 4 15,12 2 6-15,-1-1 0 16,8 0-5-16,-2 3-1 16,3-2-24-16,-1 3-6 15,-2-2 6-15,-1-1 5 16,-9 4 11-16,-1-6 1 15,-4 2-5-15,-5-1-2 16,0-1 7-16,-11 2-2 16,-5-1 9-16,-3-3 7 15,-2-4-1-15,6 1-5 16,3-7 8-16,1 0 3 0,8 0 8 16,3-13-4-1,0-4-16-15,6-8-1 0,14-6-24 16,-1-5-8-1,1 0-9-15,2-1 12 0,-9 4 15 16,4 4 14-16,-11 2 0 16,0 4 1-16,-3 6 11 15,-3 1 8-15,0 3 8 16,0 6-9-16,0 3-11 16,0 1-7-16,7 1-22 15,7-2-127-15,2 0-412 16,-1-2-604-16</inkml:trace>
  <inkml:trace contextRef="#ctx0" brushRef="#br0" timeOffset="105629.373">13136 10511 75 0,'0'0'1163'16,"0"0"-951"-16,0 0-100 15,0 0 115-15,0 0 11 16,0 0-83-16,0 0-37 16,-4 0-21-16,1 0-10 15,-6-3-5-15,-3 3-30 16,-9-3-30-16,-4 3-8 15,-5 0-2-15,-6 0 7 16,3 3 6-16,5 10-5 16,1 1 2-16,12 2-1 15,2 1-11-15,10 0-8 16,3 2-2-16,0-5 0 0,6 2 0 16,7-6 2-16,3-3 7 15,7-4-8-15,-3-3-1 16,5 0-3-16,-2-3-19 15,3-11-11-15,-6-2 5 16,2-4 16-16,-6 0 3 16,2 4 8-16,-9-1 1 15,0 1 0-15,-3 7 13 16,-3 4 23-16,-3 2 11 16,0 3-8-16,0 0-9 15,0 0-10-15,0 3-19 16,0 14 16-16,-9 6 30 15,0 4-16-15,0 2 4 0,-3 1-13 16,6 0-7-16,-3 0-5 16,2-4-4-16,1-3-4 15,3-7-1-15,-4-2 0 16,6-4-1-16,1 0-37 16,0-7-67-16,0-1-109 15,0 4-266-15,8-6-273 0</inkml:trace>
  <inkml:trace contextRef="#ctx0" brushRef="#br0" timeOffset="106245.5157">13464 10549 1137 0,'0'0'720'16,"0"0"-528"-16,0 0 77 15,0 0-45-15,0 0-80 16,0 0-46-16,0 0-30 16,-26-24-41-16,13 24-14 15,-1 0-12-15,-1 0-1 16,3 0 0-16,-3 10-1 15,6 6 0-15,3-2-9 16,2 2-5-16,4 4 0 16,0-3 9-16,4 3 4 15,5-4-3-15,3 4 5 0,6-3 0 16,-3-1 0-16,-1 1-18 16,2-1 5-16,-3 1-1 15,-7-1 8-15,0-3-1 16,-6 0 5-16,0 0-4 15,0-2 5-15,-9-1-7 16,-7 0 8-16,-4-3 0 16,1-2 6-16,4-5-5 15,-2 0 9-15,10 0-4 16,1 0 5-16,6-6 1 16,0-12-11-16,9-5-1 15,12-6-9-15,3-10 8 16,9-4-5-16,4-3 5 15,-8-5-5-15,0 3-6 16,-10 7 0-16,-5 6 12 0,-14 12 1 16,0 6 5-16,0 7-5 15,-18 3 0-15,3 7 0 16,-6 0-1-16,5 0-6 16,7 20-118-16,6-3-491 15,3-4-882-15</inkml:trace>
  <inkml:trace contextRef="#ctx0" brushRef="#br0" timeOffset="106776.4311">14194 10503 1430 0,'0'0'390'0,"0"0"-128"15,0 0-6-15,0 0-66 16,0 0-65-16,0 0-78 15,0 0 22-15,-46 39 36 16,25-6-40-16,-3 3-24 16,-1 1-17-16,1-5-9 15,3 2-9-15,0-4-5 16,5-5 0-16,4-1 0 0,-1-1-1 16,5-6-21-16,5-1-52 15,3-10-120-15,0-6-271 16,8 0-115-16,1-9-993 0</inkml:trace>
  <inkml:trace contextRef="#ctx0" brushRef="#br0" timeOffset="107021.0924">14033 10503 1685 0,'0'0'366'16,"0"0"-148"-1,0 0 28-15,0 0-58 0,0 0-91 16,0 0-49 0,0 0 22-16,12 55 6 0,4-21-28 15,4 2-17-15,-1 4-11 16,2-2-14-16,-6-1-6 16,1-4-1-16,-2-1-51 15,-5-4-38-15,1 1-79 16,-7-12-426-16,0-3-975 0</inkml:trace>
  <inkml:trace contextRef="#ctx0" brushRef="#br0" timeOffset="107276.7649">14435 10456 1149 0,'0'0'1097'0,"0"0"-966"16,0 0 22-16,0 0 8 15,0 0-55-15,0 0-19 16,0 82-44-16,0-40-25 16,3 2-17-16,1 0-1 15,-1 1-34-15,0-4-63 16,0-2-155-16,-3-6-407 0,3-13-175 15</inkml:trace>
  <inkml:trace contextRef="#ctx0" brushRef="#br0" timeOffset="107702.9076">14670 10503 1382 0,'0'0'765'16,"0"0"-652"-16,0 0 46 15,0 0-18-15,0 0-52 16,0 0 13-16,0 0-44 16,-24 72-22-16,17-37-20 0,7-1-2 15,-3 0-14-15,3-2 2 16,0-2-2-16,0-3 0 15,3-8-7-15,4-3-5 16,-1-6 0-16,1-6 6 16,4-4 6-16,7-2 5 15,-2-16-5-15,10-4-28 16,-4-12 7-16,2-6 13 16,-3-9 2-16,-3-1-10 15,-6 1-9-15,-8 5 15 16,-4 9 10-16,-4 8 1 15,-15 10 20-15,-1 7-11 16,-9 8-1-16,7 2-4 16,-5 0-5-16,2 8-126 0,7 2-421 15,7-2-474-15</inkml:trace>
  <inkml:trace contextRef="#ctx0" brushRef="#br0" timeOffset="107980.1401">14818 10284 1894 0,'0'0'303'15,"0"0"-130"-15,0 0 36 16,0 0-67-16,0 0-88 16,0 0-41-16,97-13-13 15,-61 10-73-15,-7 2-70 16,0-2-133-16,-15 0-426 16,-5 0-608-16</inkml:trace>
  <inkml:trace contextRef="#ctx0" brushRef="#br0" timeOffset="108648.7413">15259 10108 780 0,'0'0'1152'0,"0"0"-932"15,0 0 55-15,0 0-29 0,0 0-103 16,0 0-52-16,0 0-42 15,20-22-4-15,-7 21-7 16,-3-2-9-16,4 0-11 16,4 3-4-16,-2 0-14 15,7 0 0-15,-1 0 0 16,2 6-1-16,-6 1-6 16,-1 0 1-16,-7-1-8 15,-4-3 2-15,-6 5-5 16,0 1-6-16,-9-1 11 15,-14 2 12-15,1 0 1 16,-8 1 10-16,1-2-5 16,6-1-5-16,6-1 0 15,8-3 0-15,6 5-1 0,3-5-9 16,0 3 0-16,0 2 8 16,6 1 1-16,8 1 0 15,1-2-1-15,-2 4-9 16,1 1 4-16,-2-5 4 15,-2 2-5-15,-6-1 5 16,1 0 1-16,-5 0 0 16,0-1-1-16,0 1-5 15,-6 0-1-15,-10 0 8 16,-1 3 1-16,-2-3 7 16,-7-3-7-16,7 0 0 0,0-1-1 15,1-4-39 1,12-2-94-16,3-2-346 15,3-8-1503-15</inkml:trace>
  <inkml:trace contextRef="#ctx0" brushRef="#br0" timeOffset="109911.1081">15837 10521 117 0,'0'0'0'0,"0"0"-3"16</inkml:trace>
  <inkml:trace contextRef="#ctx0" brushRef="#br0" timeOffset="110642.0634">15837 10521 335 0,'6'70'335'0,"-6"-70"172"15,0 0-217-15,0-2 24 16,0-2 19-16,0-2-70 15,0 2-66-15,0 1-19 16,0 0-44-16,0-1-43 16,4 4-34-16,-4-3-17 15,3 3-14-15,-2 0-16 16,2 0-10-16,3 3 0 16,7 7 0-16,-3 7-1 15,2 2 0-15,1 1 0 16,-2 3 0-16,-5-1-8 15,-3-2 8-15,-3-3 0 16,0-4-7-16,0-2 7 16,0-4-7-16,0-4 8 15,0 0-1-15,0-3 1 0,0 0 6 16,0 0 0-16,6-4-6 16,4-16-12-16,3 1 1 15,4-10 10-15,-2-2-1 16,1-2-4-16,-2 4 6 15,-5 6 0-15,-2 7 0 16,-4 5 6-16,-2 7-5 16,1 2-1-16,-1 2 0 15,1 0 0-15,-1 3-19 16,4 13 19-16,3 7 4 16,-1 3 6-16,2 1-4 0,-3 3-6 15,-2-6 0 1,-1-5 1-16,0 0 0 0,0-9-1 15,-3 0-1 1,0-6-6-16,0-4-4 0,0 0 4 16,1 0 7-16,2 0 11 15,7-10-11-15,-1-7-18 16,5-9 7-16,5-3 2 16,3-8-10-16,0 1-1 15,-2 3 7-15,-4 6 7 16,-2 7 6-16,-7 11 0 15,-4 5 14-15,-3 1 1 0,0 3-2 16,0 0-5 0,0 14-8-16,0 8 30 0,0 8-1 15,0 6-2-15,0-3-7 16,6-3-13-16,-3-1-5 16,4-6-2-16,2-5-21 15,2-2-60 1,-2-3-76-16,1-9-562 0</inkml:trace>
  <inkml:trace contextRef="#ctx0" brushRef="#br0" timeOffset="111395.5652">16762 10274 735 0,'0'0'1024'16,"0"0"-781"-16,0 0 3 15,0 0 28-15,0 0-49 16,0 0-77-16,0 0-45 16,0-6-33-16,0 6-20 15,0 2-25-15,0 15-10 16,0 9 29-16,6 14-8 15,1 7-9-15,0 9-6 16,1-1-8-16,0-1-11 16,-4-2-1-16,-1-8-1 15,0-5-1-15,-3-3 1 0,0-9-1 16,0-4-10 0,0-6-11-16,3-4-28 0,0-6-34 15,0-4-47 1,7-3-26-16,2-3-113 0,2-6-557 15</inkml:trace>
  <inkml:trace contextRef="#ctx0" brushRef="#br0" timeOffset="111815.6851">17026 10469 1295 0,'0'0'317'0,"0"0"-65"16,0 0 93-16,0 0-89 16,0 0-86-16,0 0-48 15,0 0-38-15,6-13-39 16,-6 13-29-16,-10 0 9 16,-3 0-11-16,-3 0 16 15,-13 9 24-15,0 2-11 16,-1 2-13-16,-2 1-9 15,9 1-12-15,7 2-2 16,6 0-5-16,9 2 4 16,1 1 6-16,4 0 18 15,19-3-3-15,2 3 1 0,8-5-11 16,3-4-5 0,0 0-6-16,-2-5-6 0,-7-1 0 15,-7-4-1-15,-7 2-14 16,-6-3-1-16,-4 0-7 15,-3 0-11-15,0 0-19 16,0 3-28-16,0 0-49 16,0-2-183-16,0-1-758 0</inkml:trace>
  <inkml:trace contextRef="#ctx0" brushRef="#br0" timeOffset="116393.1797">7916 13068 201 0,'0'0'1637'15,"0"0"-1397"-15,0 0-177 16,0 0 83-16,0 0 89 15,0 0-55-15,0 0-64 16,-3-29-57-16,18 9-24 16,6-6 10-16,1-1-10 0,2 4-16 15,-3 0-5-15,0 6 4 16,-6 4-8-16,-2 3-3 16,-4 8-7-16,-1-3-1 15,-1 5-5-15,2 0-1 16,3 7 5-16,0 10-4 15,3 13 5-15,1 9 1 16,1 11 13-16,2 6-7 16,-4 6 0-16,6 1-5 15,1 0 0-15,2-4 1 16,-6-2-1-16,0-8-1 16,-6-5 0-16,-6-5-2 15,1-6 1-15,-7-6-7 16,0-8-2-16,0-6-14 15,0-6 3-15,0-7 2 16,-7 0 18-16,4-7 1 16,-3-13-6-16,0-7-6 0,-2-2-1 15,1 0 7-15,-2-1 0 16,-3 4 6-16,2 6 1 16,-4 6-1-16,1 5 1 15,1 2 11-15,-2 7 6 16,1 0 3-16,1 0-6 15,-4 4 0-15,-1 12-6 16,-5 7 10-16,-2 7 0 16,-7-1-1-16,-2 4-3 15,-3-2-7-15,-6 1-7 16,2-1 0-16,1-2 5 0,5-5-6 16,7-2 0-1,12-6-37-15,15-12-89 0,0-4-247 16,12 0-914-16</inkml:trace>
  <inkml:trace contextRef="#ctx0" brushRef="#br0" timeOffset="117379.9677">8462 13561 742 0,'0'0'795'16,"0"0"-661"-16,0 0 56 15,0 0 106-15,0 0-42 16,0 0-53-16,0 0-43 16,3-13-56-16,-3 13-53 15,0 10-19-15,3 5 16 16,3 5-25-16,-3 1-7 15,3 2-14-15,-6-1 0 16,0 5 1-16,0-4-1 16,0 1 0-16,0-7 0 15,-6-2 1-15,3-2-1 16,0-9-9-16,3-4 0 0,0 0 1 16,0-4 1-16,12-15-2 15,6-7-12-15,1-7 13 16,1-1 7-16,-1 2-5 15,-4 2 6-15,-3 10 1 16,-6 9 10-16,-3 6-1 16,-3 2-1-16,3 3-8 15,-3 0-1-15,0 0-2 16,0 0 1-16,0 8 1 16,3 3 3-16,0 8 10 0,0-2-12 15,-3 3 7 1,0-1-8-16,0-5 0 0,0-1-1 15,0-6-13-15,0 0 2 16,0-7-3-16,0 0 3 16,4 0 2-16,5-7 1 15,2-13-20-15,8-1 7 16,-1-8 4-16,3-4-4 16,-2 7 7-16,-2 0 14 15,-4 6 1-15,-7 10 6 16,0 3 3-16,-6 4 8 15,0 3-5-15,0 0-3 0,3 0-2 16,-3 16-6-16,0 4 29 16,0 10-3-16,0-1-15 15,0 5-4-15,-3-4-8 16,0-7-7-16,0-3-34 16,3-4-50-16,0-6-137 15,0-6-287-15,6-1-130 16</inkml:trace>
  <inkml:trace contextRef="#ctx0" brushRef="#br0" timeOffset="117815.6297">8944 13524 1657 0,'0'0'282'16,"0"0"-198"-16,0 0 85 15,0 0-33-15,0 0-29 16,0 0 28-16,0 0-12 16,-79 49-24-16,55-27-24 15,5 3-31-15,2-2-26 16,8-3-16-16,2-4-1 16,4-2-1-16,3-7-9 15,0 2 7-15,0-8-16 16,10-1 8-16,2 0-2 15,2-4-25-15,5-13-8 16,2-3 2-16,0-2 2 16,3-5 1-16,-2-3 30 15,-3 5 9-15,-2 4 1 16,-4 7 13-16,-7 8 32 0,-3 3 0 16,-3 3-20-16,0 0-24 15,0 17 17-15,0 3 26 16,-3 2-23-16,0 5-20 15,3-1-1-15,0-6-18 16,0 0-85-16,12-4-160 16,2-5-404-16,-1-5-544 0</inkml:trace>
  <inkml:trace contextRef="#ctx0" brushRef="#br0" timeOffset="118110.9174">9123 13561 960 0,'0'0'793'0,"0"0"-708"15,0 0 127-15,0 0 54 16,0 0-85-16,0 0-86 16,0 0-33-16,21-53 5 15,-15 66 8-15,3 7-15 16,1 7-19-16,0 0-5 15,3 5-15-15,0-2-13 16,-1-1-8-16,0-5 0 16,0-4-18-16,-3-4-25 15,-2-3-38-15,2-7-71 0,-3-2-84 16,5-4-56-16,-1 0-61 16,-1-6-505-16</inkml:trace>
  <inkml:trace contextRef="#ctx0" brushRef="#br0" timeOffset="118309.9517">9329 13561 1200 0,'0'0'688'16,"0"0"-521"-16,0 0 110 16,0 0-27-16,-94 73-52 15,67-43-70-15,2-1-48 16,-2 1-46-16,5-5-20 0,5-4-14 15,2-5-32-15,5-16-91 16,5 0-424-16,5 0-1358 0</inkml:trace>
  <inkml:trace contextRef="#ctx0" brushRef="#br0" timeOffset="118740.6904">9984 13484 671 0,'0'0'1421'0,"0"0"-1177"16,0 0-140-16,0 0 96 15,0 0-34-15,0 0-85 16,0 0-47-16,25 0-16 16,8 0 0-16,3 0-11 15,7-5-7-15,-4 1-45 0,-7-2-25 16,0 2-18-16,-11 1-101 16,-9 0-388-16,-6 2-454 0</inkml:trace>
  <inkml:trace contextRef="#ctx0" brushRef="#br0" timeOffset="118928.1901">10039 13393 874 0,'0'0'1391'0,"0"0"-1205"15,0 0-104-15,0 0 37 16,0 0-61-16,0 0-55 15,115-17-3-15,-51 10-102 16,-9-3-229-16,-10 4-658 0</inkml:trace>
  <inkml:trace contextRef="#ctx0" brushRef="#br0" timeOffset="119715.2884">11491 12775 221 0,'0'0'969'0,"0"0"-693"16,0 0-93-16,0 0 106 16,0 0-7-16,0 0-67 15,0 0-63-15,0-34-85 0,6 18-34 16,10 2-8-16,2-1-16 16,6 2-3-16,-1 2-6 15,3 5 0-15,1 2 0 16,-6 4 0-16,-1 0 0 15,0 10-6-15,-5 3 5 16,-8 7 0-16,-5 3-5 16,-2 7 6-16,-9 2 10 15,-16 2 10-15,-8 3 5 16,-9-2 5-16,-4-1-12 16,1 0 0-16,6-2 12 15,2-5 14-15,13-4-9 16,11-4-14-16,7-4-5 0,6-3-10 15,9-6 2-15,16-4 5 16,11-2-13-16,10 0-36 16,-1-12-76-16,1-4-97 15,-7-1-152-15,-13 3-277 16,-10 2-504-16</inkml:trace>
  <inkml:trace contextRef="#ctx0" brushRef="#br0" timeOffset="119896.2724">11867 12982 1151 0,'0'0'1069'16,"0"0"-958"-16,0 0 77 16,0 0 42-16,0 0-133 15,0 0-97-15,0 0-27 16,7 21-256-16,8-21-578 0</inkml:trace>
  <inkml:trace contextRef="#ctx0" brushRef="#br0" timeOffset="120574.698">12256 12767 1422 0,'0'0'629'0,"0"0"-509"16,0 0 111-16,-84-5-28 16,62 5-81-16,2 0-58 0,6 0-34 15,8 0-21 1,3 10-9-16,0 2 0 0,3 8-5 16,0 3 5-16,3 1 11 15,3 2-4-15,5-3-7 16,2 0 0-16,3-2 0 15,-4-1-1-15,6-1-1 16,-3-2-11-16,1-5 13 16,-7 2 0-16,2 1-7 15,-8-3-5-15,-3 0-5 16,0-2-2-16,-9 0 9 16,-12-3 10-16,-3 3 6 15,-3-4-5-15,-2-2 5 16,6-4-4-16,5 0 5 15,9 0-6-15,6 0 14 0,3-10 17 16,3-10-26 0,21-4-5-16,4-5-1 0,8-7 0 15,0-3-10-15,-3 1 9 16,-5 0 1-16,-4 8 0 16,-15 6 12-16,-3 7 8 15,-6 4-8-15,0 3-11 16,-9 4-1-16,-3-1 0 15,-5 1-6-15,7 3-33 16,1 3-65-16,5 0-99 16,4 10-330-16,0 0-131 15,10 2-578-15</inkml:trace>
  <inkml:trace contextRef="#ctx0" brushRef="#br0" timeOffset="121040.6986">12568 12814 606 0,'0'0'981'0,"0"0"-708"16,0 0 38-16,0 0-78 16,0 0-77-16,0 0-56 15,0 0-7-15,-58-10 1 16,31 24-23-16,3 6-17 0,0 0-18 15,8-1-16-15,2-3-19 16,8-2-1-16,6-4-10 16,0-1-9-16,7-5 12 15,12-4 6-15,3 0-12 16,-1 0-17-16,4-4-3 16,-5-6 9-16,-1-3-2 15,2-3-1-15,-3 0 20 16,-4-1 7-16,2 1 1 15,-3-1 11-15,-4 3 15 16,-3 5 23-16,-6 5 6 16,0 4-29-16,0 0-27 15,0 7-2-15,0 9 2 0,0 5 29 16,-6 5-7 0,-3 3-1-16,2 1-9 0,1 0-11 15,-1-1-1-15,6-5-26 16,1-4-64-16,0-3-88 15,0-9-598-15,11-8-758 0</inkml:trace>
  <inkml:trace contextRef="#ctx0" brushRef="#br0" timeOffset="121664.355">13052 12712 1348 0,'0'0'624'15,"0"0"-511"-15,0 0 89 16,0 0 10-16,0 0-77 16,-88 16-66-16,65-6-35 15,2 3-4-15,3 1-5 16,2 5-2-16,7 1 1 0,9 0-9 16,0 4-9-16,3-5-6 15,13 1 1 1,3 3-1-16,4-6-8 0,-1 3-7 15,-2-5 9 1,-4 0 5-16,-9-3-11 0,-2 1 6 16,-5-3 0-16,0-3-8 15,-8 3 7-15,-8-4 7 16,-7 5 1-16,-3-4 7 16,-3-5-1-16,3 1-5 15,6-3 4-15,4 0 3 16,10 0 4-16,6-7 7 15,0-9-19-15,12-7-1 0,15-3-12 16,5-7 12 0,3-4-6-16,1-2 0 0,-10 3-3 15,-3 3 8-15,-11 9 1 16,-8 5 0-16,-4 6 0 16,0 3 0-16,-10 0-5 15,-2 3 3-15,-2 4-29 16,7 2-78-16,7 1-150 15,0 0-390-15,7 0-937 0</inkml:trace>
  <inkml:trace contextRef="#ctx0" brushRef="#br0" timeOffset="122091.0011">13606 12738 766 0,'0'0'1198'0,"0"0"-1005"16,0 0 29-16,0 0 38 15,0 0-94-15,0 0-85 16,0 0-29-16,-49 6 2 0,34 15 0 16,-4 5-5-16,-2 7-13 15,-3 1-11-15,-3 1-11 16,-2 2-7-16,3-1-5 15,2-2-1-15,6-8-1 16,5-4-13-16,3-5-44 16,7-4-43-16,3-6-47 15,7-7-111-15,5-3-279 16,4-11-565-16</inkml:trace>
  <inkml:trace contextRef="#ctx0" brushRef="#br0" timeOffset="122315.5996">13422 12742 1914 0,'0'0'284'0,"0"0"-107"15,0 0 48-15,0 0-69 16,0 0-89-16,0 0 23 16,0 0-26-16,-17 90-16 15,17-56-17-15,8 3-7 16,8 0-18-16,0 0-4 15,-1-2-2-15,3-1-47 16,-3-5-69-16,1-6-143 16,-2-6-314-16,-1-10-261 0</inkml:trace>
  <inkml:trace contextRef="#ctx0" brushRef="#br0" timeOffset="122546.3812">13772 12742 1820 0,'0'0'351'15,"0"0"-261"-15,0 0 137 16,0 0-6-16,0 0-100 16,-36 75-43-16,34-45-21 15,2 0-12-15,0 0-14 16,0 0-18-16,6 2-13 0,4-1-58 15,3-2-94-15,-1-10-334 16,-4-5-602-16</inkml:trace>
  <inkml:trace contextRef="#ctx0" brushRef="#br0" timeOffset="122913.8614">13974 12718 1947 0,'0'0'233'16,"0"0"-180"-16,0 0 107 15,0 0 44-15,0 0-66 16,0 0-39-16,-75 99-28 16,66-62-32-16,5-4-16 0,4 3-14 15,0-6-8-15,0-4 0 16,10-3-1-16,3-9 1 15,0-7-1-15,7-4 12 16,1-3 0-16,3-4-12 16,1-15-11-16,2-5-13 15,-5-5-1-15,-2-4 8 16,-4-4 7-16,-10 5 1 16,-6-2 9-16,0 10 0 15,-9 6 7-15,-7 7-7 16,-8 5 0-16,3 6-28 15,-6 0-84-15,5 0-250 16,9 0-719-16</inkml:trace>
  <inkml:trace contextRef="#ctx0" brushRef="#br0" timeOffset="123176.5627">14121 12536 1505 0,'0'0'372'16,"0"0"-86"-16,0 0 44 0,0 0-78 16,0 0-105-1,0 0-52-15,0 0-37 0,45-9-36 16,-17 5-22-16,5 2-38 15,9-5-122-15,-10 4-442 16,-3-4-928-16</inkml:trace>
  <inkml:trace contextRef="#ctx0" brushRef="#br0" timeOffset="123612.7251">14406 12440 1891 0,'0'0'366'0,"0"0"-107"16,0 0 9-16,0 0-124 16,0 0-75-16,0 0-42 15,0 0-12-15,74-29-8 16,-51 23-7-16,-1 3 0 15,-5 2-8-15,-1 1 2 16,-4 0 0-16,-5 0 5 16,1 0-22-16,-8 4 7 15,0 3 5-15,0 2 1 16,-4 2 8-16,-9 1-7 16,0 4 9-16,-3-2 8 0,-1 3 2 15,7-4-2-15,4 0-1 16,6 3-6-16,0 1 5 15,6 0 4-15,10 3 2 16,4 0-1-16,0 2-4 16,0 1-1-16,-11-3-6 15,-3-3-5-15,-6-1-7 16,-6 1-20-16,-33 3-34 16,0-1-122-16,3-8-617 0</inkml:trace>
  <inkml:trace contextRef="#ctx0" brushRef="#br0" timeOffset="124877.8113">11328 13553 497 0,'0'0'498'0,"0"0"-440"16,0 0-19-16,0 0 82 15,0 0 66-15,0 0-17 0,0 0-11 16,39-66-8-16,-39 66-9 15,0-3-17-15,3 3-26 16,0 0-21-16,3-2-10 16,5-1-6-16,8-1-14 15,3 1-26-15,5-4-13 16,6 1-3-16,-2 2-5 16,5 1 0-16,4 3 0 15,-4-2 0-15,1 2 0 16,2 0-1-16,1 0 1 15,-1 0 0-15,3 0-1 16,7 0 1-16,-1-2 0 16,4-4 0-16,0 2 0 15,2-2-1-15,0 2 0 16,1 1 0-16,-3 0 0 0,2-1 0 16,-2 4-1-16,-3 0 1 15,0-3 15-15,4 0 10 16,-4-1-5-16,-4 1-7 15,4-4-4-15,-4-2-3 16,1 3 0-16,-1-1 0 16,1 0 3-16,-1 0 9 15,1 4-3-15,-2 0 10 16,6 3-7-16,-2 0-3 16,4 0-14-16,-1 0 8 15,4 0-7-15,0 0-1 16,0 0 0-16,2 0-1 15,-6-3 0-15,4 0-1 16,-3-4 0-16,-7 3 0 16,1-2 1-16,-7 2 0 0,-3 2 0 15,-2 2 0-15,-1 0 0 16,0 0 1-16,4 0-1 16,5 0 1-16,3 0 0 15,7 0 0-15,3 0 6 16,3-4-6-16,-3 0-1 15,-4 1 0-15,-8 1 1 16,-10 0 6-16,-15 2-7 16,-6 0-7-16,-6 0 6 15,-3 0-26-15,-3 0-27 0,6 7 14 16,-3 1-5 0,5 1-17-16,8-2-108 15,-4 0-377-15,-2-7-850 0</inkml:trace>
  <inkml:trace contextRef="#ctx0" brushRef="#br0" timeOffset="125711.0319">12513 13700 1505 0,'0'0'379'15,"0"0"-168"-15,0 0 61 16,0 0-75-16,0 0-94 16,0 0-58-16,0 0-26 0,-36-4 33 15,9 11-5-15,-4-1-20 16,-5 1-8-16,0-4-11 15,0 1 0-15,8-4 0 16,7 0-1-16,9 0-5 16,6 0-2-16,6 3 0 15,0-3-2-15,0 4-8 16,0 1 10-16,0 3 0 16,0-3 8-16,3 2-7 15,0 1 1-15,-3 1-1 16,0-2 5-16,0 3 5 15,0 3 5-15,-3 0 2 16,-7 1-6-16,-6 5-6 16,2-3-5-16,2 0 1 15,0-2 3-15,1-3-4 0,7-5-1 16,4-6 1 0,0 0 0-16,4 0 11 0,16-3-3 15,5-4-3-15,5-3-6 16,3 5 0-16,-5 3-1 15,-1 2 0-15,-9 0 0 16,0 0 0-16,-6 2 0 16,-6 6-5-16,-3-4 5 15,-3 3-1-15,0 2 2 16,0-2 0-16,-12 5 11 0,-6 0-1 16,-3 3 7-1,-12 2-1-15,-7-3-9 16,0 4-5-16,-10-4 4 15,9-4-6-15,-1 0 0 0,12-7-14 16,8-3-30-16,15 0-24 16,7 0-54-16,26-10-204 15,7 0-318-15,-1 0-119 0</inkml:trace>
  <inkml:trace contextRef="#ctx0" brushRef="#br0" timeOffset="127164.7247">12773 13700 494 0,'0'0'783'0,"0"0"-623"16,0 0-18-16,0 0 59 16,0 0-50-16,0 0-12 15,0 0-9-15,0-31-24 16,0 31-2-16,0 0-28 0,-1 0-24 15,-9 0-15 1,-5 0 16-16,-8 4-3 0,0 6-12 16,-2 0-5-16,2 0-15 15,5 0-9-15,9-3-7 16,3 2-2-16,6 1-1 16,0-1 1-16,12 6 1 15,9-3 8-15,1 1-9 16,4 1 0-16,2 0-11 15,-1 2-1-15,-7 0 3 16,-4 1 7-16,-6 2-7 16,-7-2 2-16,-3-3 1 15,0 1 6-15,-13 2 0 16,-6-3 0-16,-4 2 1 0,-7-3 15 16,-1-3-2-16,1-1-1 15,3-4-4-15,9-5-3 16,5 0 0-16,5 0 6 15,8-11 4-15,0-8-16 16,14-5 0-16,11-11-1 16,8-6-16-16,3-7-12 15,-4 0 2-15,1-1 7 16,-7 10 5-16,-10 10 14 16,-6 11 1-16,-5 9 1 15,-5 8-1-15,0 1-10 16,0 0-44-16,0 0-34 15,0 9-109-15,0 3-290 16,0-3-440-16</inkml:trace>
  <inkml:trace contextRef="#ctx0" brushRef="#br0" timeOffset="127600.3859">13075 13683 932 0,'0'0'1017'0,"0"0"-896"16,0 0 6-16,0 0 77 0,0 0-66 16,0 0-22-1,0 0-4-15,-58 40-33 16,34-13-13-16,-1 5-24 15,-2 5-18-15,6-2-14 0,6 2-8 16,3-7-2-16,12-6-1 16,0-8-8-16,9-6 1 15,18-4 8-15,2-6 1 16,12-6-1-16,-2-11-17 16,4-10 5-16,-7-2 5 15,-3-5-4-15,-5-4 10 16,-13 0 1-16,-3 2 0 0,-9 4 0 15,-3 12 21 1,-3 3-6-16,-15 7-3 0,0 6-12 16,-1 4 0-16,1 0-37 15,6 0-41-15,9 4-123 16,3 6-295-16,0 0-308 0</inkml:trace>
  <inkml:trace contextRef="#ctx0" brushRef="#br0" timeOffset="127961.3483">13481 13659 469 0,'0'0'1542'0,"0"0"-1354"0,0 0-92 15,0 0 73-15,0 0-68 16,0 0-46-16,0 0 39 15,-70 64-24-15,52-28-20 16,-2 3-11-16,10 4-13 16,1 0-15-16,9-9-11 15,0-9 1-15,6-11 0 16,13-7 7-16,13-7 1 16,5-4-9-16,5-19 0 15,0-6 0-15,1-8 1 16,-8-2 0-16,-3-1 7 15,-14 3 8-15,-12 8-1 16,-6 9 8-16,-11 7 1 16,-14 6-24-16,-7 7-17 15,-14 0-74-15,9 3-203 16,9 1-919-16</inkml:trace>
  <inkml:trace contextRef="#ctx0" brushRef="#br0" timeOffset="128759.4783">14818 13329 960 0,'0'0'768'0,"0"0"-659"16,0 0 148-16,0 0 38 15,0 0-81-15,0 0-60 0,0 0-33 16,0-10-32-1,16 0-48-15,0-2-23 0,10-5-11 16,-1-1-6-16,2 3-1 16,0-2 1-16,-9 5-1 15,-4 5 0-15,-4 3 0 16,-4 4-1-16,-3 0-5 16,0 0-6-1,0 11 12-15,4 4 8 0,-3 2 6 16,7 3-8-16,7-3-5 15,0 3 7-15,9-8 1 16,1 1-3-16,5-9 5 16,0-1 2-16,-1-3-2 15,-3 0 2-15,-2-10-4 16,-7-3 2-16,-5-3-10 16,2-4-1-16,-5-3-33 0,-1-11-57 15,-2 5-53-15,1 3-524 0</inkml:trace>
  <inkml:trace contextRef="#ctx0" brushRef="#br0" timeOffset="130566.5361">16220 12954 742 0,'0'0'869'0,"0"0"-687"16,0 0-43-16,0 0 65 16,0 0-42-16,0 0-59 15,0 0-25-15,30-24-1 16,-27 24-7-16,-3 0-7 15,3 0 4-15,0 0-12 16,-3 0-25-16,0 0-15 16,0 0-15-16,0 0 0 0,0 0-13 15,-12 0 13-15,-9 0 0 16,-7 5 21-16,-11 0 5 16,-1 2-2-16,1-1-4 15,6-2-4-15,11-2-2 16,10 1-4-16,4-3 2 15,8 0 5-15,0 0-8 16,0 2-9-16,0 0 1 16,4-2 0-16,3 6 20 15,-1-1-8-15,-3 1-12 16,0 3-1-16,-3 2 1 16,0 2-1-16,0 4 6 0,0 3 0 15,0-1-5-15,-3 1 5 16,0 0-5-16,3-3-1 15,0-1 1-15,0-4-1 16,0-5 1-16,0 0-1 16,0-4 1-16,0-3 0 15,0 0 5-15,0 0-5 16,0 0 6-16,13-3-6 16,0-7 11-16,10-4-12 15,-4-1-10-15,7 2 2 16,-7 3 2-16,-2 3 5 15,-1 5 0-15,-7 2-1 16,1 0-4-16,-4 0-3 16,2 12 0-16,-5 5 8 15,0 2 1-15,-3 4 6 16,0 0 10-16,0 1-2 0,-6-2-8 16,-8-2 1-16,-5-3-6 15,-7 0 1-15,-3-4-1 16,-7-4 6-16,1-3-7 15,6-5-31-15,5-1-66 16,12 0-69-16,12-7-163 16,0 0-554-16,12-2-521 0</inkml:trace>
  <inkml:trace contextRef="#ctx0" brushRef="#br0" timeOffset="131192.3333">16588 12973 563 0,'0'0'797'15,"0"0"-654"-15,0 0 1 16,0 0 75-16,0 0-3 16,0 0-55-16,0 0 12 15,-56 16-26-15,33 4-59 16,3 4-30-16,-2 4-14 16,6 3-13-16,6 2-18 15,4-1-4-15,6-5-9 16,0 0-6-16,6-8 6 15,7-6 6-15,7-6-5 0,2-4 13 16,1-3 4-16,5-6-18 16,5-13 0-16,-4-5-26 15,3-9 8-15,-2-6 11 16,-7-5 1-16,-3-1-3 16,-8 4-13-16,-8 3 4 15,-4 9 18-15,-3 6 7 16,-16 11 3-16,-7 2-10 15,-2 10-15-15,0 0-37 16,2 0-67-16,6 17-154 16,8 3-455-16,4-4-781 0</inkml:trace>
  <inkml:trace contextRef="#ctx0" brushRef="#br0" timeOffset="131710.0763">17110 12927 747 0,'0'0'1019'0,"0"0"-851"16,0 0 73-16,0 0 3 16,0 0-95-16,0 0-78 15,0 0-21-15,-78 16 6 16,48 5-5-16,-2 4-12 15,3 8-3-15,5 0-14 16,9 0-14-16,9 1-8 16,6-5 0-16,6-6-9 15,12-6 3-15,9-7 6 0,6-4 10 16,-1-6-10-16,4-3 0 16,0-13 0-16,-5-8 0 15,-3-8-6-15,-3-5-10 16,-8-3 10-16,-6 1 5 15,-10 0 0-15,-1 9-9 16,-13 6 10-16,-23 8-2 16,-12 12-2-16,-31 8-22 15,11 12-151-15,11 1-625 0</inkml:trace>
  <inkml:trace contextRef="#ctx0" brushRef="#br0" timeOffset="135560.5435">17399 13053 386 0,'0'0'15'0,"0"0"296"15,0 0 12-15,0 0-85 16,0 0-3-16,0 0 20 15,0 0-26-15,0-7-61 16,3 2-45-16,-3 3-9 16,0-2-9-16,0 4-20 0,0-2-13 15,0 2-14-15,0 0-22 16,0 0-20-16,0 6-15 16,0 3 9-16,6 8-9 15,0 6 1-15,2-2-1 16,0 4 0-16,-1 2 0 15,0-1-1-15,-3-2 0 16,-4-2-1-16,0-2-12 16,0-5 1-16,0-6 2 15,0-2-2-15,0-4 6 16,0 0 6-16,0-3 0 16,0 0 12-16,0 0 4 15,0-6 2-15,0-8-18 0,0-3 0 16,0-3-1-1,6 1 0-15,0-4-5 0,-3 0 6 16,1 3 0-16,-1 0 6 16,0 0-6-16,-1 0 1 15,2 3 0-15,-3 1-1 16,2 4 8-16,4 2 4 16,-4 0-10-16,0 6 7 15,3-3-4-15,-3 7-4 16,1 0 0-16,-1 0 5 15,0 0-5-15,0 0-1 16,1 4 2-16,2 6 10 16,1 7 6-16,3 2 17 15,-4 4 10-15,-2 4-6 16,2-2-6-16,-1-1-12 16,-2-1-13-16,2-3-2 0,-3-3-5 15,3-4-1-15,-2 0 0 16,0-3-1-16,0-5-36 15,0 1-34-15,0-4-54 16,1-2-191-16,0 0-372 16,2-2-860-16</inkml:trace>
  <inkml:trace contextRef="#ctx0" brushRef="#br0" timeOffset="136632.9024">17772 13058 738 0,'0'0'263'16,"0"0"-60"-16,0 0 68 0,0 0 6 15,0 0-21 1,0 0-49-16,0 0-29 0,3-25-40 16,-3 25-19-16,0 0-22 15,0 0-36-15,0 2-21 16,3 9 20-16,3 5-8 16,1 4-22-16,-1 3-13 15,0 0-11-15,-2 0-5 16,0 3 0-16,-4-5-1 15,0-3-1-15,0-4-5 16,0-1-4-16,0-6-2 16,0-4-2-16,0-3 5 15,0 0 8-15,0 0 1 16,3-6 2-16,4-8-2 16,3-8-11-16,2-5 10 15,5-6-5-15,-2 4 5 16,-4-1-7-16,-2 9 8 0,-2 3 1 15,-1 11 9-15,-6 2 4 16,4 3-13-16,-4 2-1 16,0 0 1-16,0 0 0 15,3 0-1-15,-3 0-5 16,6 0 4-16,-2 9 1 16,2 5 5-16,3 2-3 15,-3 4 4-15,-1 0-6 16,-2 1 0-16,-3-6 0 15,0 2 0-15,0-8 0 16,0-1-1-16,0-2 1 16,0-2 0-16,0-4 0 0,0 0 1 15,0 0 13-15,9-4-5 16,1-10-9-16,3-5-15 16,7-8 14-16,-4 1-6 15,4-4 6-15,-2 7-5 16,-5 3 5-16,-4 8 2 15,-1 8 12-15,-8 1 0 16,0 3-1-16,0 0-6 16,0 16-5-16,0 5 52 15,4 8-3-15,-1 4-1 16,3 3-17-16,3-3-20 0,4-1-12 16,4-8-20-1,5-4-80-15,-5-10-109 16,-1-10-807-16</inkml:trace>
  <inkml:trace contextRef="#ctx0" brushRef="#br0" timeOffset="143541.0249">1902 12041 1380 0,'0'0'263'0,"0"0"-187"16,0 0-10-16,0 0 137 15,0 0 6-15,0 0-55 16,0-16-37-16,0 15-13 16,0 1 5-16,0 0-30 0,0 0-36 15,0 0-32 1,3 17-10-16,3 14 7 0,3 21 37 16,-2 30-21-16,2 31-8 15,-3 15 13-15,-3-2-1 16,-1-3 1-16,-2-15-16 15,0-5-5-15,1-1 1 16,2-3-2-16,0-6 1 16,3 0-7-16,-3-2 5 15,3 1-4-15,0-1 7 16,0 0-9-16,1 2-1 16,-2-4 0-16,-2-15 0 15,0-15-22-15,0-17-27 0,0-5-22 16,0 6-34-1,0-3-140-15,4-7-394 0,-4-18-704 0</inkml:trace>
  <inkml:trace contextRef="#ctx0" brushRef="#br0" timeOffset="144995.3962">1817 14119 1395 0,'0'0'346'15,"0"0"-346"-15,0 0-135 16,0 0 91-16,0 0 35 15,0 0-20-15,0 0 3 16,3-43 26-16,-3 43 23 16,0 0-1-16,0 0-14 15,0 0 3-15,0 0 16 16,0 0 75-16,0 0 24 16,3 0-28-16,0 0-7 15,7 0-3-15,2 0-15 16,6-3-34-16,0 0-22 15,7-1 1-15,4-2 10 0,-1 2-10 16,3 1-9 0,-1-2-3-16,0 3-5 0,1-1 0 15,-1-1 0-15,0 1-1 16,3 3 2-16,1-3 5 16,2 3-1-16,6-4 3 15,1 1 0-15,5 0-8 16,10-4 0-16,5 0 5 15,5-1-5-15,5 1 0 16,14-3 1-16,13 0-1 16,19-3 0-16,2-1 0 15,0 1 0-15,-9 0 0 16,-3-3 1-16,4-1-1 16,4-3 8-16,2 0 0 15,8 4 6-15,-3 3 4 16,1-1 6-16,3 7 3 15,2-2-13-15,3-1-4 0,7 0-5 16,2 0 2-16,7-6 7 16,3-1-9-16,2-9-5 15,1 2-1-15,-3-5 0 16,-12 2-77-16,-13 2-153 16,-21 3-279-16,-37 10-3 15,-23 4-327-15</inkml:trace>
  <inkml:trace contextRef="#ctx0" brushRef="#br0" timeOffset="147641.9673">2245 13841 408 0,'0'0'557'0,"0"0"-427"16,0 0-31-16,0 0 54 15,0 0-15-15,0 0-27 16,0 0 4-16,21 0 2 16,-15 0 36-16,0 0 0 15,0-2-11-15,0-5-57 0,4 0-36 16,-1-2-17 0,-1 2-15-16,2 0-11 0,-1 0 0 15,0-3-5-15,0 3 1 16,3-3-1-16,-3-3 0 15,4 1 1-15,-4-2-1 16,2-2 1-16,-2 3 4 16,-2-7-5-16,-1 4 5 15,0-1-5-15,-3 0 1 16,3 0-1-16,-2-3 6 16,-1 2-6-16,2 1 0 15,-2 0 1-15,0-3 4 0,0 3-5 16,3 0 0-1,-3-1 0-15,0 1 0 0,1-3 0 16,-4-3 0-16,0 3 5 16,0-3-5-16,0-1 0 15,0-2-1-15,0 4 1 16,0-4-1-16,3 1 0 16,-3 0 0-16,3 4 0 15,0-2 0-15,-1 0 1 16,-1 0 0-16,-1 0 5 15,0 0 2-15,0-4-2 16,0 4 1-16,0-6 2 16,0 3 1-16,0-1 2 15,-1 0-6-15,-4 1-4 16,5 0-1-16,-3-4 0 16,3 0 1-16,0-1-1 0,-3-1 0 15,-1 2 0-15,-2 3 0 16,3-2-1-16,-3 6 1 15,0 0-1-15,1 0-6 16,0 0 5-16,0-1 1 16,2-5-1-16,3 3 0 15,0-4 1-15,0 1-1 16,0-1 0-16,0 3 1 16,0 0 0-16,0 5 0 15,0 5 0-15,0 0 0 16,0 2 0-16,0 0 0 15,0 0 0-15,0 1-1 16,0-7-1-16,6 5 1 16,0-7 1-16,0 4-1 0,0-1 0 15,3 0 1-15,1 6-1 16,-1 1 0-16,-1 4-5 16,-2 2 6-16,1 1 1 15,-1-1 5-15,0 4-5 16,3-4 7-16,4 0-7 15,-2 1 0-15,1-4 0 16,6 0 0-16,-2 4-1 16,2-2 0-16,1 1 0 15,-2 2 0-15,-1 2-1 16,-4 3 0-16,3 0 0 16,0 0-1-16,1 0 2 0,1 0 0 15,5 0 0 1,2 0 0-16,-1 0 2 15,-1 0-1-15,3 0 1 0,-4 0-1 16,-3 0-1-16,-2 0 0 16,-5 3 0-16,2 4-1 15,-2-2 0-15,1 5 0 16,1 3 1-16,2-2 0 16,6-2 0-16,-3 2 0 15,6-1 0-15,-2 0 1 16,0 0 0-16,-2 2 0 0,2 1-1 15,-4-2 0 1,0 5 1-16,-3-2-1 0,-3 1 1 16,-3 2 0-16,1 0 0 15,1 0 0-15,-2 3 0 16,1-2 0 0,-1 2-1-16,3-1 1 15,0 3-1-15,-3-2 0 0,3 3 0 16,1-4 0-16,-1 1 1 15,0 3-1-15,0-4 1 16,0 1-1-16,0-3 0 16,0 3 0-16,-2-1 1 15,-1-2-1-15,0-3 0 16,-1 1 1-16,2 3-1 16,-4-5 0-16,6 1 0 0,-2 1 1 15,1-1-1 1,1 2 10-16,4-2-8 0,-2 2-1 15,2-2 5-15,-4-2-6 16,4 2 6-16,-2-1-4 16,-1 4 17-16,1-2-2 15,-2 0-11-15,-2 0 2 16,2-1 0-16,3-4-7 16,-3 1 5-16,0-5-6 15,4 4 1-15,-2-1-1 16,-1-2 1-16,-1 0 0 15,1 0 0-15,-5 2-1 16,1 1 1-16,1 0-1 16,1 3 0-16,-1 0 1 15,2-2-1-15,0 2 1 0,4-1-1 16,-2-2 2-16,1 0-2 16,3-3 1-16,-2 3 0 15,2-4 0-15,3 1 0 16,-3 0 0-16,4 2 0 15,-1-1 0-15,3 0 0 16,-3-1 0-16,3 0 0 16,-2 3 0-16,2-3 1 15,-3 3-1-15,3-4-1 16,-2 4 1-16,5-3-1 0,-3-3 6 16,3 2-5-1,1-3 0-15,2 1 8 0,3-2 12 16,4 3-1-1,0-3-8-15,5 2-4 0,0-1-2 16,1 3-5-16,2-2 0 16,-2 2 1-16,-4 1-2 15,3 2 1-15,1-1 0 16,0-2 0-16,2-2 0 16,6-1 0-16,1-3-1 15,6 0 1-15,3 0-1 16,5 0 0-16,-2-7 0 15,5 0 6-15,-2-2 3 16,1 2 3-16,-2-3-6 16,-5 3-5-16,-3 1-1 0,-8 3 1 15,-1-3-1-15,-10 1 0 16,-5 3 0-16,-4-2 0 16,-9 4-10-16,-9 0-35 15,-6-6-67-15,-3 2-130 16,-3-5-800-16</inkml:trace>
  <inkml:trace contextRef="#ctx0" brushRef="#br0" timeOffset="148778.9803">2593 11493 983 0,'0'0'763'15,"0"0"-624"-15,0 0-32 16,0 0 105-16,0 0-20 15,0 0-60-15,0 0-34 16,0-36-8-16,-2 36-11 16,2 0-31-16,0 0-12 15,0 0-20-15,0 0-15 0,0 5-1 16,0 12 0-16,2 10 8 16,4 10 5-16,7 8-2 15,-4 3-10 1,4 1 1-16,-4-1-2 0,-1-5 1 15,1-3 0-15,-2-7 0 16,-1-6-1-16,2-7-12 16,-4-7-3-16,-1-7-9 15,2-2 0-15,-1-4 0 16,-1 0 3-16,3-4-20 16,0-8-7-16,3-5 3 15,-2 0 23-15,-1-2 5 16,-3 5-2-16,-1 4 10 0,1 5 9 15,-3 0 1 1,0 5 21-16,0 0 14 0,0 0-8 16,0 0-6-1,0 0-1-15,0 0-7 0,0 0-14 16,6 10-8-16,4 7 8 16,-4 6 1-16,2 4-1 15,-4 2 6-15,-1-2-5 16,-1 0 0-16,-2-5 0 15,0 1-1-15,0-9 1 16,0-5 0-16,0 1 0 16,0-9 17-16,0-1 22 15,-5 0 17-15,-2-1-3 16,-4-15-35-16,-5-4-11 16,1-4-8-16,-6-4-1 15,0 4-17-15,-4 1-2 0,4 13-36 16,-19 4-82-16,7 6-214 15,3 0-674-15</inkml:trace>
  <inkml:trace contextRef="#ctx0" brushRef="#br0" timeOffset="149582.612">1960 10783 1003 0,'0'0'387'16,"0"0"-159"-16,0 0 46 16,0 0 4-16,-6-77-74 15,6 58-63-15,3 3-21 16,3-1-21-16,6 4-35 16,3 3-30-16,-3 0-14 15,4 3-15-15,-2 7-5 16,1 0 0-16,4 7-1 0,3 16 0 15,2 7 1 1,3 6 6-16,0 7-5 0,-3 0 0 16,-2 1 0-16,-2-3-1 15,-4-3 1-15,-7-3-1 16,1-4-1-16,-7-5-11 16,-3-4 5-16,0-5-2 15,0-7-9 1,0-6-2-16,0-4 12 0,-1 0 8 15,-6-4 11-15,-4-13-10 16,2-5 5-16,-3-2-6 16,0-5 0-16,0 5 1 15,-1 5-1-15,2 6 6 16,2 3 9-16,-1 7 2 16,4 3-7-16,-3 0 2 0,-1 9-1 15,1 11 6-15,-5 6 10 16,4 8-1-16,-2 3-13 15,4-5-7-15,-2 1-5 16,1-9-1-16,6-6-35 16,-3-7-81-16,6-11-136 15,0-2-362-15,0-16-1041 0</inkml:trace>
  <inkml:trace contextRef="#ctx0" brushRef="#br0" timeOffset="150238.8651">2333 10951 1523 0,'0'0'475'15,"0"0"-399"-15,0 0 141 16,0 0-14-16,0 0-109 15,0 0-27-15,0 0 12 16,39 40-42-16,-30-24-24 16,1 1-12-16,-4-4 7 15,-1 0-8-15,-2 1 1 16,-2-11-1-16,-1 3-1 16,2-5-5-16,-2-1-4 15,0 0 10-15,1 0-1 16,2-10 0-16,2-7-17 15,2-2 0-15,2-5 17 16,0-2-5-16,1-1 6 0,-2 7 1 16,-5 7 5-16,0 3 1 15,0 7 2-15,-3 3-9 16,0 0 0-16,3 3-8 16,-3 11 8-16,6 3 7 15,1 2 4-15,1 1-10 16,1 0 8-16,-3-1-8 15,4-8 1-15,-4-2 0 16,-3-3-2-16,-3-5 0 16,3-1 0-16,-3 0-11 0,0 0-3 15,3-8 8-15,0-7-18 16,3-5 11-16,-2-3 7 16,2-4-2-16,-1 5 0 15,1 5 8-15,-3 7 6 16,0 4 9-16,1 6-3 15,-1 0-11-15,0 6-1 16,3 7 1-16,0 7 19 16,6-1 2-16,0 3-9 15,0 0-7-15,6-2-6 16,-3-2-49-16,1-7-161 16,-4-1-393-16,-3-7-196 0</inkml:trace>
  <inkml:trace contextRef="#ctx0" brushRef="#br0" timeOffset="150620.3675">2800 10882 988 0,'0'0'961'16,"0"0"-856"-16,0 0-5 15,0 0 66-15,0 0-14 16,0 0-34-16,0 0-14 15,-91 65-41-15,82-44-37 16,2-1-9-16,4-4-10 16,3-3-6-16,0-6 0 15,3-5-1-15,13-2-8 16,2 0-22-16,0-11-40 16,4-6-49-16,-5 0-8 0,-1-6 1 15,-4 4 23-15,-3-1 42 16,-5 2 50-16,-2 6 11 15,-2 5 85-15,0 6 35 16,0 1-44-16,1 0-21 16,1 8-5-16,7 8 17 15,0 7-36-15,7-2-22 16,2 1-9-16,0 1-64 16,6-3-175-16,-5-8-384 15,-5-3-326-15</inkml:trace>
  <inkml:trace contextRef="#ctx0" brushRef="#br0" timeOffset="150893.5903">3033 10826 1013 0,'0'0'1237'0,"0"0"-1091"16,0 0-53-16,0 0 92 15,0 0-90-15,0 0-67 16,0 0-13-16,37 0 8 16,-16 10-5-16,0 0-12 15,6-1-6-15,-2 4 1 16,-1-2-1-16,-3 2 0 16,0 0-18-16,-6 1-21 0,-2-2-89 15,-13 1-113 1,0-3-391-16,0-6-735 0</inkml:trace>
  <inkml:trace contextRef="#ctx0" brushRef="#br0" timeOffset="151086.1021">3203 10799 2140 0,'0'0'310'15,"0"0"-237"-15,0 0 88 16,0 0-7-16,-66 97-54 0,44-62-48 16,5 1-33-16,1-2-19 15,7-7-133-15,3-12-947 0</inkml:trace>
  <inkml:trace contextRef="#ctx0" brushRef="#br0" timeOffset="155687.8717">25613 15139 129 0,'0'0'251'0,"0"0"-32"16,0 0-3-16,0 0-15 16,0 0-42-16,0 0 46 15,-21-14-15-15,20 12 17 16,-1-1-15-16,1-1-63 16,-2 4-59-16,0-3-36 15,-3 0-27-15,0 3-7 16,-1 0-46-16,-3-3-57 15,0 3-46-15,0 0 26 0,-1 0 13 16,-5 0-105 0,4 0-182-16,2 0-324 0</inkml:trace>
  <inkml:trace contextRef="#ctx0" brushRef="#br0" timeOffset="155785.6359">25470 15110 165 0,'0'0'379'0,"0"0"-82"15,0 0-57-15,0 0-62 16,0 0-104-16,0 0-74 15,0 0-116-15,-34 6-254 0</inkml:trace>
  <inkml:trace contextRef="#ctx0" brushRef="#br0" timeOffset="156292.4876">25470 15110 29 0,'-102'40'398'0,"99"-40"-176"15,0 0-116-15,-1 0-65 16,1 0-41-16,0-3-146 15,0-1-14-15,-1 0 105 0,-2 4 49 16,0 0 6-16,-2 0 59 16,1 0 71-16,-2 0-45 15,3 0-57-15,-1 4-20 16,1 0-7-16,3-1 1 16,-1-1 4-16,3 0 4 15,-2 1 20-15,0 2 36 16,-2-1 51-16,-2 2-2 0,0 1-34 15,-2 3 37 1,-3-3 7-16,0 1-19 16,1 0-32-16,0-4-46 0,2 1-28 15,-1-3-23 1,3 1-75-16,3 0-61 16,-2-3 18-16,0 3-31 0,0 1-55 15,0 3 51-15,-6 2 147 16,3 7 29-16,-4-3 133 15,1 4 0-15,1-3 66 16,-1-1 27-16,5-1-17 16,2-5-30-16,2 0 6 15,2-1-8-15,1-2-53 16,0 1-46-16,0 3-44 16,0 2-20-16,0 0-7 0,-2 0-7 15,-1 1 2 1,0 5-2-16,-3 0-47 0,-3 14-160 15,2-7-179-15,1-1-340 16</inkml:trace>
  <inkml:trace contextRef="#ctx0" brushRef="#br0" timeOffset="156480.4221">25012 15751 871 0,'0'0'594'0,"0"0"-445"16,0 0-21-16,0 0-27 16,0 0-65-16,0 0-23 15,-17 72-13-15,17-56-96 16,0 1-110-16,0-3-181 0,0-1-584 16</inkml:trace>
  <inkml:trace contextRef="#ctx0" brushRef="#br0" timeOffset="156672.4512">24969 16150 973 0,'0'0'311'16,"0"0"-154"-16,0 0 19 15,0 0-2-15,0 0-88 16,0 83-72-16,0-66-14 15,0 2-157-15,0-1-100 16,4-3-73-16,-2-2-490 0</inkml:trace>
  <inkml:trace contextRef="#ctx0" brushRef="#br0" timeOffset="156860.441">25011 16573 922 0,'0'0'251'0,"0"0"-188"16,0 0-63-16,0 0-2 0,0 0-138 15,0 0-104 1,0 0 23-16,3 79 43 0,-3-66 14 0</inkml:trace>
  <inkml:trace contextRef="#ctx0" brushRef="#br0" timeOffset="157042.9276">25076 16869 742 0,'0'0'603'16,"0"0"-585"-16,0 0-18 15,0 0-139-15,0 0-190 0,0 0-509 0</inkml:trace>
  <inkml:trace contextRef="#ctx0" brushRef="#br0" timeOffset="157311.136">25290 16973 157 0,'0'0'184'16,"0"0"-184"-16,0 0-101 15,0 0 83-15,0 0 18 16,0 0 107-16,0 0 79 15,44 2 18-15,-41-2-24 16,2 0-82-16,-2 0-98 16,0 0-156-16</inkml:trace>
  <inkml:trace contextRef="#ctx0" brushRef="#br0" timeOffset="157497.1289">25473 16937 713 0,'0'0'954'16,"0"0"-691"-16,0 0-72 0,0 0-36 15,0 0-99-15,0 0-56 16,0 0-86-16,36-10-123 16,-26 9-103-16,-2-2-185 15,-2-2-273-15</inkml:trace>
  <inkml:trace contextRef="#ctx0" brushRef="#br0" timeOffset="157671.0913">25473 16937 143 0,'110'-77'697'0,"-107"71"-367"15,2 2-77-15,-1-2-33 16,1-1 5-16,-1 5-86 0,1-6-139 15,-4 1-27-15,1 2-256 16,-2-3-327-16</inkml:trace>
  <inkml:trace contextRef="#ctx0" brushRef="#br0" timeOffset="157850.5668">25704 16676 950 0,'0'0'599'16,"0"0"-489"-16,0 0-28 0,0 0 6 16,0 0-88-1,0 0-63-15,0 0-80 0,24-48-72 16,-17 38-55 0,-2 0-365-16</inkml:trace>
  <inkml:trace contextRef="#ctx0" brushRef="#br0" timeOffset="158030.5449">25773 16452 1091 0,'0'0'340'0,"0"0"-219"16,0 0 1-16,0 0-27 0,0 0-95 15,0 0-64-15,0 0-92 16,13-64-189-16,-8 55-474 0</inkml:trace>
  <inkml:trace contextRef="#ctx0" brushRef="#br0" timeOffset="158203.543">25810 16200 753 0,'0'0'707'0,"0"0"-512"16,0 0-2-16,0 0 47 15,0 0-93-15,0 0-91 16,0 0-56-16,-3-75-60 16,3 63-172-16,0-7-86 0,0 3-239 15,0-1-384-15</inkml:trace>
  <inkml:trace contextRef="#ctx0" brushRef="#br0" timeOffset="158378.4716">25797 15955 124 0,'0'0'874'15,"0"0"-648"-15,0 0-80 16,0 0 17-16,0 0 32 16,0 0-40-16,0 0-67 15,-12-79-18-15,12 72-5 16,0 0-33-16,0 1-32 16,0 1-76-16,0-9-182 15,0 1-293-15,0 2-538 0</inkml:trace>
  <inkml:trace contextRef="#ctx0" brushRef="#br0" timeOffset="158563.9609">25761 15708 773 0,'0'0'529'16,"0"0"-370"-16,0 0-58 16,0 0-42-16,0 0-24 15,0 0-35-15,0 0-5 16,-26-53-32-16,19 50-48 15,1-1-80-15,0-2-34 16,-4-8-96-16,1 4-288 16,1 0 336-16</inkml:trace>
  <inkml:trace contextRef="#ctx0" brushRef="#br0" timeOffset="158711.3509">25660 15502 462 0,'0'0'935'0,"0"0"-669"16,0 0-27-1,0 0-17-15,0 0-57 0,0 0-90 16,0 0-49-16,-41-58-26 16,35 54-27-16,2-5-122 15,-2 1-322-15,4-4-686 0</inkml:trace>
  <inkml:trace contextRef="#ctx0" brushRef="#br0" timeOffset="158862.7528">25591 15341 681 0,'0'0'950'16,"0"0"-810"-16,0 0-12 15,0 0 45-15,0 0-86 16,0 0-87-16,0 0-72 16,-64-63-237-16,58 50-519 0</inkml:trace>
  <inkml:trace contextRef="#ctx0" brushRef="#br0" timeOffset="159016.167">25522 15189 702 0,'0'0'870'16,"0"0"-662"-16,0 0-6 0,0 0 7 15,0 0-209-15,-98-56-75 16,77 43-471-16</inkml:trace>
  <inkml:trace contextRef="#ctx0" brushRef="#br0" timeOffset="169096.9419">24023 14991 622 0,'0'0'515'15,"0"0"-106"-15,0 0-256 16,0 0 47-16,0 0 98 16,0 0-89-16,10-4-96 15,-10 1-33-15,0 3-20 16,2 0-10-16,-2 0-14 15,0 0-13-15,0 0-9 16,0 0-3-16,-6 0-2 16,-9 0 7-16,-8 0 5 0,-3 0-9 15,-7 3-11-15,-3-3 0 16,-4 4 0-16,-6-4-1 16,1 0 1-16,-4 0 0 15,7 0-1-15,0 0 1 16,5 0-1-16,1 0 1 15,-2 0-1-15,3 0 0 16,-5 6 0-16,1-2 0 16,-5 2-1-16,-5-2 0 15,-1-1-6-15,-1-1 5 16,-6-2-7-16,0 2 0 16,4 1 8-16,0-3 0 15,3 3 0-15,2-3 0 0,6 3 0 16,3-3 0-1,3 1 0-15,7 2 0 0,-3-3 1 16,5 0-1-16,2 0 1 16,-2 0-1-16,1 0-23 15,-7 0 1-15,-3 0 6 16,-5-3 8-16,-6 2 9 16,-4-2-1-1,2 0 1-15,-3 3 0 0,2 0 0 16,3 0 0-16,3 0 0 15,3 0 1-15,5 6-1 16,3-5 0-16,3 2 0 16,3-3 1-16,5 0-1 15,1 0 0-15,-3 0 1 16,-4-7-1-16,-5 4-1 0,-7-2-10 16,-3 0 10-16,-5 2-5 15,-5 2 5-15,7-2 0 16,0 3 0-16,6 0 1 15,-3 0-1-15,5 0 0 16,4 0 1-16,5 0 0 16,9 0 1-16,5-3-1 15,4 3 0-15,2-4 1 16,2 4-1-16,-4-3 0 16,-3 3 0-16,-5 0 0 15,-1 0 0-15,-7 0 0 16,2 0 0-16,-1 0 0 15,7 0 0-15,4 0 1 16,6 0-1-16,4 0 1 16,4 0 8-16,-1 0-8 0,1 0 7 15,-2 0-8-15,0 0-1 16,-4 0 0-16,-3 0 0 16,0 0-7-16,0 0 8 15,2 0-1-15,4 3 1 16,-2-3 0-16,6 0 1 15,0 0 1-15,0-3 7 16,0-7 4-16,7-4-12 16,5-4-1-16,1 2 0 15,0 1 0-15,-2 2 0 0,0 0 1 16,-2 4-1-16,2 2 0 16,2-1-1-16,-4 0 1 15,4 1 1-15,1 3-1 16,-3-2 6-16,1 2 7 15,0-2 1-15,2 3-7 16,-2-1-6-16,1 1 0 16,0-1 1-16,0 1-1 15,0-1 0-15,-6 2 6 16,-1-2-6-16,-1 2 5 16,-3 0 0-16,-2 2 3 15,0 0-3-15,0 0 0 16,0 0-4-16,0 0 5 0,0 0 1 15,0 0-1 1,0 0 2-16,0 0 0 0,0 0-2 16,0 0 8-16,0 0-7 15,-5 0-7-15,-1 0 5 16,-2 2-4-16,-4 4-1 16,-3-3 0-16,-4 6 1 15,0-2-1-15,-8 3 5 16,-2 2 1-16,1 0-5 15,0 1 10-15,3 1-3 16,-1 1 0-16,4 2-8 16,-1-1 1-16,7-2-1 15,-1-1 0-15,7-4 0 16,1-4 0-16,5 0 0 16,2-5 1-16,2 0 10 0,0 1 4 15,0-1 4-15,0 3 2 16,5-3 3-16,5 6-8 15,2 1-10-15,3 0-5 16,0 3-1-16,2 3 0 16,3 0-1-16,2 3 0 15,7 4-6-15,13 10-55 16,-2-4-108-16,-9-3-590 0</inkml:trace>
  <inkml:trace contextRef="#ctx0" brushRef="#br0" timeOffset="171703.5691">26544 15037 362 0,'0'0'42'0,"0"0"470"16,0 0-278-16,0 0-12 16,0 0-42-16,0 0-27 15,94 7-55-15,-72-7-16 16,8 0-19-16,3 0-31 15,6 0-19-15,1 0-12 16,5 0 0-16,-2 0 6 16,0 0 12-16,-4 0 39 0,-1 0 4 15,-4 0-7 1,0 0-8-16,1 0 2 0,3 0-5 16,3 0-2-16,4 0-11 15,5 0-10 1,2 0-11-16,2 0-4 0,0 0-3 15,-2 0-2-15,-4-3 5 16,-2 0-5-16,-4 2 0 16,-4-2 0-16,-2 0 0 15,0 0 5-15,-1 2 2 16,0 1-2-16,3 0 1 16,5 0 8-16,2 0 0 15,8 0-3-15,5 0-12 0,5 0 1 16,1-3-1-1,-2 3-6-15,-7 0 6 0,-7 0-1 16,-7-3-1-16,-7 3 1 16,-2 0 0-16,-4 0 0 15,2 0 1-15,3 0 0 16,4 0 0-16,7 3 0 16,8 0 0-16,4 1 0 15,6-1 0-15,0 0 1 16,-1 1-1-16,-1-1 1 15,-6-3-1-15,-6 3 0 16,-4-3 1-16,-3 0 0 16,-4 1-1-16,-1-1 1 15,0 0 0-15,2 3-1 16,1-3 1-16,1 0 0 16,2 0-1-16,0 0 0 15,-3 0 1-15,-2 0 0 16,-1 3 17-16,-4-3 9 0,0 0 3 15,2 3-8-15,2-3-7 16,6 4-14-16,4-4 5 16,4 2-6-16,2-2 0 15,0 0-8-15,-4 0-17 16,-5 0 0-16,-6 0 10 16,-9 0 7-16,-7 0 8 15,-7 0 0-15,-5-2 8 16,1-1-1-16,1 2-1 15,5 1-5-15,2 0-1 16,4 0 0-16,3 0 0 16,2 0-1-16,-1 0-10 0,-2 0-1 15,-2 0-1-15,-5 0 3 16,-4 0 8-16,-6 0 1 16,-2 0 1-16,-3 0 0 15,1 0 6-15,1 0 3 16,3 0-2-16,2 0-7 15,3 0 0-15,2 0 0 16,-4 0 0-16,-2 0 0 16,-1 0 1-16,-6-3 10 15,-1 3 4-15,0 0 1 0,0-6 29 16,0 2-18 0,0-3-21-16,-6-2-6 0,-2 2-1 15,2-3 1-15,-2 0 0 16,0 3 0-16,3 0 7 15,0-3 3-15,1 3 8 16,-1-2 0-16,-1-1-16 16,-1 0-1-16,-5-3 1 15,0 0-1-15,-4-1-1 16,0 1 1-16,-1 1-1 16,0 5-1-16,1-3 0 15,4 7-1-15,3-1 2 16,5 4-1-16,1 0 1 15,3 0 0-15,0 0-1 16,0 0 1-16,0 0-1 0,0 0-8 16,0 0 7-16,0 2 1 15,0 3 1-15,0 2 0 16,1 3 1-16,2-3 0 16,2 1-1-16,2 2 1 15,-1 0 5-15,3 0 9 16,-1 0 7-16,2-3 0 15,-1 3-8-15,0-3 1 16,1 0-3-16,-1-1 4 16,2 1-1-16,0 0-4 15,0-2-11-15,1-1 2 16,0 2-1-16,-2 1 5 16,-1-3-5-16,1 2-1 0,0-4 0 15,-4 3 0-15,-2-2 1 16,0-3-1-16,-1 3 2 15,-3-3-1-15,2 0 6 16,-1 1-6-16,1 2 0 16,1-3 11-16,0 3-1 15,0 0-2-15,0 1-3 16,-2-1-5-16,-1-3 0 16,0 0-1-16,0 3 1 15,0-3 8-15,-3 4 10 16,-9 6-4-16,-10-1 30 15,-8 7 1-15,-4 4-20 16,-5 1-17-16,-6 4-9 16,-3 2-39-16,-32 10-152 0,11-10-374 15,4-5-1117-15</inkml:trace>
  <inkml:trace contextRef="#ctx0" brushRef="#br0" timeOffset="176376.9289">25218 13584 212 0,'0'0'126'16,"0"0"606"-16,0 0-586 16,0 0-104-16,0 0 28 15,0 0 24-15,0 0-27 16,-2 6 9-16,-1 1 97 16,0 3-25-16,-1 3-7 15,1 0-23-15,2 4 5 16,-1-1-23-16,2 7-40 0,0 1-19 15,0 6-15-15,0 5-12 16,3 2-8-16,4 2-5 16,1 1 0-16,-2-1 5 15,0-4-4-15,0 0 5 16,0-5 1-16,-2 3-1 16,-1-6 5-16,0 2 3 15,-1-5-3-15,-2 1 0 16,0-1-5-16,0-5-6 15,0 1 1-15,0-3-1 16,0 0 0-16,1-1 7 16,1 1-6-16,-1 2 0 15,-1-2-1-15,0 3 0 0,0-4-1 16,0 1 1-16,0 0 0 16,0 2 0-16,-6-5 0 15,0 1-1 1,0 2 1-16,2-3-1 0,2-2 0 15,2 5-1 1,0-6 1-16,0 2-6 0,6 0 6 16,0 0 0-16,0 0 0 15,-3 0 0-15,-3 1 0 16,0-4 0-16,0 2 0 16,0 1 0-16,-7-2 0 15,-1 2 1-15,-1-3 0 16,5-3-1-16,2 0 1 0,2 2-1 15,0 1 0 1,0-1-1-16,0 1-1 0,5 0-5 16,1-3 7-16,-2 4 0 15,-1-5 1-15,-3 4 0 16,0-3-1-16,0 2 1 16,0 0-1-16,0 1 7 15,-1-2-7-15,-1-2 0 16,-1 0-1-16,3-5 0 15,0 5-6-15,0-5 5 16,0 2 1-16,0 0-1 16,5 0 2-16,-4-2 0 15,1 2 0-15,-1-1 1 16,-1-2-1-16,2 0 1 16,-2 0-1-16,0 0 1 0,1 0 0 15,1 0 5-15,4 0-6 16,0 0-9-16,5-5 9 15,-2-2 1-15,2 0-1 16,-1 0 1-16,-2 0 0 16,-4 1 6-16,1 2-6 15,-1-4 5-15,1 4-4 16,1-6 7-16,0 3-8 16,0-3 0-16,1 1 1 15,3 2 5-15,-1-3 4 16,1 6-10-16,0-5 5 15,0 5-5-15,-1-3 0 16,2 2 0-16,-5-2 1 16,-2 1 5-16,-1 2-1 0,-1 1 3 15,-2 3 6-15,0-3 3 16,0 2-12-16,0 1 1 16,0 0 1-16,0 0-2 15,0 0 1-15,0 0-6 16,0 0 0-16,0 0 1 15,0 0 7-15,0 0-9 16,0 0-1-16,0 0 1 16,0 4-6-16,0 3 6 15,-6 2 0-15,-3 0 0 16,-2 1 0-16,2 0 0 16,0 0 0-16,-1 1 1 15,3-2 0-15,0 2 0 16,1-1-1-16,1 3 1 15,0-4 0-15,1 4 0 0,1 1 0 16,-2 2 0-16,1-2-1 16,-2-4 1-16,0 2-1 15,1-5 3-15,2-1-2 16,0 1-1-16,0-4 0 16,2 1 1-16,-1-4 0 15,2 0-1-15,0 0 1 16,0 0 0-16,0 0-1 15,-1 0 14-15,-1 0 40 16,-2 0 11-16,-5-10-30 16,-3-4-22-16,-7-4-12 0,-7-1 1 15,-1-3 4 1,-4 3 6-16,0-1-12 16,1 3 0-16,6 4-62 0,8 6-176 15,10 1-1098-15</inkml:trace>
  <inkml:trace contextRef="#ctx0" brushRef="#br0" timeOffset="229533.4652">5569 12577 364 0,'0'0'209'15,"0"0"667"-15,0 0-702 16,0 0-28-16,0 0 65 16,0 0-10-16,-6-17-43 15,6 13-48-15,0-2 15 16,0 3-18-16,0-1 0 16,0 4-1-16,0 0-25 15,0 0-24-15,0 0-18 16,0 0-20-16,0 0-19 15,0 14-5-15,0 9 4 16,9 6 0-16,3 6 1 0,3 4 0 16,-3-1-1-16,1-1 1 15,-1-8-1-15,-4 1 0 16,-5-3-7-16,0-4 8 16,1 0-1-16,-4-3 0 15,0-3-5-15,0-4 4 16,0-3-10-16,0-7 4 15,0 1 7-15,0-4 1 16,0 0 0-16,3 0 0 16,3-3 1-16,0-7 0 15,0 1 0-15,3-3 0 16,-3 5 0-16,0-2 1 16,-3 5-2-16,6 1-2 15,1 0 0-15,1-1 1 16,5 4-5-16,5 0 5 0,0 0 0 15,4 0 0 1,-2 0 0-16,-1 0 1 0,-7 0-2 16,-6 0-5-16,-6 7-1 15,-3 0 2-15,0 3 0 16,-9 6-1-16,-12 1 1 16,-4 2-2-16,-5-2-16 15,2 0-4-15,2-8-36 16,10-9-104-16,11-6-111 15,4-18-446-15,1-1-690 0</inkml:trace>
  <inkml:trace contextRef="#ctx0" brushRef="#br0" timeOffset="229917.9938">5806 12467 90 0,'0'0'1121'15,"0"0"-787"-15,0 0-146 0,0 0 126 16,0 0-4-16,0 0-80 15,0 0-88-15,-13-30-53 16,13 30-36 0,0 7-28-16,6 16-13 0,7 11 37 15,-2 11-19-15,8 6-22 16,-4 4-1-16,6-2-7 16,1-3 0-16,-5-4-10 15,2-3-34-15,-2-9-21 16,-4-6-46-16,-4-7-102 15,3-5-172-15,-2-9-375 16,-4-4-405-16</inkml:trace>
  <inkml:trace contextRef="#ctx0" brushRef="#br0" timeOffset="230382.2164">6042 12811 757 0,'0'0'798'0,"0"0"-512"16,0 0-174-16,0 0 124 16,0 0-17-16,0 0-79 15,0 0-66-15,-6-4-37 16,6 4-16-16,3 0-5 16,6 11 16-16,0 8 13 15,3-2-20-15,0 2-16 16,0-2-8-16,-3 0 0 15,0-4 0-15,1-6 0 16,-4-1 0-16,-3-6-1 16,3 0 0-16,-3 0 0 0,0-3 0 15,3-7 0-15,0-7 0 16,0 0-1-16,0-2 1 16,-3 6 0-16,4 0 0 15,-4 4 0-15,2 4 2 16,-5 2 11-16,1 3-4 15,-1 0-3-15,0 0 0 16,3 0-4-16,-1 0-1 16,4 8-1-16,3 4 12 15,1 2-6-15,2 1-5 16,0-1-1-16,0-1-26 0,3-3-59 16,-2-4-120-16,1-6-268 15,-1-4-210-15,-4-5-512 16</inkml:trace>
  <inkml:trace contextRef="#ctx0" brushRef="#br0" timeOffset="230732.1527">6369 12767 1005 0,'0'0'736'15,"0"0"-665"-15,0 0 45 16,0 0 89-16,0 0-101 0,0 0-67 15,0 0-20-15,67 17 9 16,-55-17 8-16,3-2 3 16,-3-13-12-16,-2 3-15 15,-1-2 7-15,-6-2 0 16,-3 2 9-16,0 1 5 16,0 6 13-16,-6 1 56 15,-4 6-15-15,-7 0-53 16,-5 8-7-16,0 11 11 15,-1 7-2-15,4 3 6 16,2 2 1-16,7 3-8 16,7-5-6-16,3-7-17 15,13-2-10-15,17-11-29 16,39-9-83-16,-11-15-202 16,0-9-749-16</inkml:trace>
  <inkml:trace contextRef="#ctx0" brushRef="#br0" timeOffset="232711.8703">24570 9785 977 0,'0'0'157'0,"0"0"530"15,0 0-495-15,0 0-59 16,0 0 31-16,0 0 4 15,-10 0-55-15,10 0-39 16,-1 7-31-16,-5 9-5 16,-7 11 33-16,-6 10-15 15,-9 8-15-15,-5 9-14 16,-12 15-4-16,-5 17-4 16,-3 16-7-16,5 3-3 15,11-9 2-15,9-20-10 16,9-23 8-16,3-12-3 15,0-9-6-15,3 5-1 16,-5-2 1-16,3-1-10 16,3-9-35-16,8-8-73 0,0-14-160 15,4-3-382-15,0 0-264 0</inkml:trace>
  <inkml:trace contextRef="#ctx0" brushRef="#br0" timeOffset="233575.6997">24670 9710 1156 0,'0'0'620'0,"0"0"-403"16,0 0 12-16,0 0-14 15,0 0-66-15,0 0-55 16,0 0-39-1,0 0-31-15,0 0-15 0,0 7-8 16,3 8 5-16,5 9 25 16,4 9 12-16,0 9-10 15,4 8-11-15,4 3-7 16,6 6-7-16,6 5-2 16,5-2-5-16,6-3 0 0,4-2-1 15,0-2 0-15,-5-5-2 16,-2-3-8-16,-7-5 1 15,-7-2 3-15,-6-6 4 16,-3-6-7-16,-5-7-8 16,-5-1 0-16,-1-7-5 15,-2-4-1-15,-1-2-11 16,0 2-33-16,-1-5-26 16,3-1 4-16,-5-2 0 15,1 2-46-15,-1-3-11 16,2 0 49-16,-2 0 25 15,0 0 15-15,0 0-47 16,0 0-86-16,0 0-141 16,0 0-34-16,1 0-27 15,-1 0 45-15,0 0 194 0,0 0 153 16,0 0 519-16,-4 3-175 16,-10 1-16-16,-7 6 15 15,-9-1 12-15,-10 2-54 16,-30 5-61-16,-31 1-32 15,-38-1-61-15,-21 1-62 16,12-8-39-16,30-6-46 16,27-3-4-16,30-3-231 15,22-7-1218-15</inkml:trace>
  <inkml:trace contextRef="#ctx0" brushRef="#br0" timeOffset="238746.3349">26652 10033 548 0,'0'0'223'15,"0"0"-4"-15,0 0 335 16,0 0-381-16,0 0-6 16,0 0 58-16,-18-3-42 15,18 3-51-15,0 0-32 16,0 0-2-16,0 0-6 0,0 0-25 16,0 3-23-16,0 7-23 15,1 4 6-15,7 5-8 16,5 4-12-16,4 4-1 15,2-2-6-15,0-1-1 16,-1-1-11-16,-4-3 0 16,-4-7 0-16,-4-2 5 15,-5-4 6-15,-1-5-1 16,0 2 1-16,0-4 1 16,0 0 8-16,-1 0 4 15,-2-11 8-15,1-2-3 16,2-10-5-16,0-4-6 15,13-3-5-15,4 1 0 16,0 0 0-16,1 9-1 0,-3 3-1 16,-2 4 0-16,-2 7-5 15,-2 2 0-15,-1 4-15 16,0 0-17-16,-4 0-49 16,2 13-111-16,-1 1-305 15,1 1-257-15</inkml:trace>
  <inkml:trace contextRef="#ctx0" brushRef="#br0" timeOffset="239212.0688">27147 10133 1674 0,'0'0'341'0,"0"0"-152"16,0 0 42-16,0 0-51 15,0 0-70-15,0 0-40 16,0 0-17-16,-51-37-20 16,38 37-10-16,2 0-9 15,-1 0-13-15,1 6 1 16,2 7-2-16,4 1 0 16,3 3 0-16,2-1 0 15,0 0-1-15,0-2 1 16,8-5-11-16,1-5-5 15,3-1 4-15,-2-3 12 16,5 0 0-16,0-12 1 0,1-9-1 16,1 2 0-16,1-5 2 15,-3 0-1-15,-2 5 8 16,-5 4 1-16,-2 4 34 16,-5 8 5-16,-1 3-23 15,0 0-14-15,0 0-12 16,0 5-1-16,0 12 0 15,0 4 1-15,3 2-1 16,5 0 0-16,5-1-7 16,2-5-59-16,4-4-57 15,8-6-167-15,-3-4-423 16,-6-3-412-16</inkml:trace>
  <inkml:trace contextRef="#ctx0" brushRef="#br0" timeOffset="239430.6491">27427 10040 821 0,'0'0'1278'0,"0"0"-1031"15,0 0-99-15,0 0 38 16,0 0-77-16,0 0-69 16,0 0 10-16,14 53-10 15,-5-31-24-15,7-1-8 16,1-1-7-16,1-1-1 15,1-6-38-15,-4-5-45 16,-3-6-71-16,-3-2-191 16,-6 0-507-16</inkml:trace>
  <inkml:trace contextRef="#ctx0" brushRef="#br0" timeOffset="239588.5729">27544 9961 1802 0,'0'0'576'0,"0"0"-509"16,0 0-20-16,0 0-1 15,0 0-46-15,0 0-214 16,0 0-561-16</inkml:trace>
  <inkml:trace contextRef="#ctx0" brushRef="#br0" timeOffset="240010.1867">27632 10085 1778 0,'0'0'651'15,"0"0"-581"-15,0 0-52 16,0 0 35-16,0 0 17 15,0 0-25-15,40 77-30 16,-30-54-5-16,-2-3-8 16,-2-6-2-16,-3-4 1 0,-3-8-1 15,0 2-1-15,0-4 0 16,0 0 1-16,0 0 1 16,0-13 7-16,0-4-8 15,6-3 0-15,3-4 1 16,0-1 1-16,3 1 16 15,-3 5 15-15,-3 5 11 16,-2 8 1-16,-2 2 1 16,1 4-19-16,0 0-27 15,2 5-1-15,5 10 1 16,-1 4 1-16,2 6-1 16,1-2-1-16,-1-1-27 0,1-2-77 15,-3-6-148 1,-5-7-470-16</inkml:trace>
  <inkml:trace contextRef="#ctx0" brushRef="#br0" timeOffset="240510.5135">27952 9835 1551 0,'0'0'902'15,"0"0"-805"-15,0 0-42 16,0 0 87-16,0 0-63 16,0 0-48-16,0 0 38 15,38 82-17-15,-20-48-22 0,4 4-15 16,-1-4-3 0,-1 0-10-16,-1-2-2 0,-4-2 0 15,-6-7 0-15,-5-4-15 16,-1-5-3-16,-3-4-3 15,0-3 1-15,0-3-2 16,0-2 8-16,0-2 14 16,0 0 10-16,2-6 4 15,4-11-7-15,4-2-6 16,2-4 0-16,4-4 14 16,1 3-9-16,-1 4 8 15,-2 5 5-15,0 5-1 16,-1 9-5-16,0 1-13 15,3 0 0-15,2 7-6 16,0 7 6-16,-2 5-1 0,-2 1 1 16,-6-1 0-16,-5-1-1 15,-3-5-10-15,0-1 10 16,-9-2-5-16,-12 0 5 16,-3-3-34-16,-2-4-34 15,4-3-65-15,7 0-205 16,8 0-627-16</inkml:trace>
  <inkml:trace contextRef="#ctx0" brushRef="#br0" timeOffset="240848.3343">28518 10050 1739 0,'0'0'660'16,"0"0"-525"-16,0 0 63 15,0 0-46-15,0 0-95 16,0 0-47-16,0 0-1 16,-25 32 9-16,17-15-10 15,5 3-7-15,3-3-1 16,0-4 0-16,14-1-10 16,7-8-4-16,5-4 13 15,6 0-6-15,-1 0 7 0,-1-14 0 16,-6-2 0-1,-6-7 1-15,-7 0-1 0,-6 1 0 16,-5 2 1-16,0 6-1 16,-12 7-8-16,-4 1-12 15,-5 6-50-15,3 0-128 16,3 6-493-16,9 1-880 0</inkml:trace>
  <inkml:trace contextRef="#ctx0" brushRef="#br0" timeOffset="241314.0694">28813 10036 1517 0,'0'0'988'0,"0"0"-848"16,0 0-7-16,0 0-23 15,0 0-77-15,0 0-32 16,0 0 7-16,6 53-8 15,3-27 0-15,6-5-13 16,2-2-8-16,-1-6 13 16,-2-6-13-16,-4-4 10 15,0-3 11-15,-2 0 6 16,-1-5 0-16,4-10 8 16,-4-1 15-16,1-3-8 15,-2 1 0-15,0 2 17 16,1 3 2-16,-4 6-7 15,0 5-11-15,-1 2-13 16,1 0-9-16,1 0-9 16,2 7 0-16,4 8 8 0,1 2 0 15,4 3-8-15,1 3-9 16,2-7 5-16,-1-3 2 16,0-6 10-16,-2-4 1 15,0-3 0-15,-3 0 9 16,3-10 2-16,-3-7-4 15,0-8-7-15,-2-3 6 16,-5-5-6-16,-17-16-48 16,-12 6-90-16,-13 7-542 0</inkml:trace>
  <inkml:trace contextRef="#ctx0" brushRef="#br0" timeOffset="274247.544">2751 10192 411 0,'0'0'113'0,"0"0"-15"15,0 0 286-15,0 0-251 16,0 0-71-16,-81-24 41 0,65 24 9 16,4-3-45-16,-3 3-41 15,0-1-20-15,0 1-6 16,2 0-1-16,-5 0-15 16,-10 1-54-16,5 8-150 15,-4-1-181-15</inkml:trace>
  <inkml:trace contextRef="#ctx0" brushRef="#br0" timeOffset="274443.0626">2220 10271 628 0,'0'0'531'0,"0"0"-456"16,0 0-75 0,0 0-10-16,0 0 10 0,0 0 22 15,0 0-11 1,-75 0-10-16,69 0-1 0,-1 0 0 15,-1 0-16-15,-4 10-30 16,-4 9 1-16,-17 9-52 16,6 0-141-16,-1-4-289 0</inkml:trace>
  <inkml:trace contextRef="#ctx0" brushRef="#br0" timeOffset="274788.9886">1881 10452 548 0,'0'0'185'15,"0"0"-130"-15,0 0 13 0,0 0 62 16,0 0-30-16,0 0-38 16,0 0-9-16,-64 63 1 15,53-46-24-15,-2 3-14 16,4-4-16-16,3-3-49 16,3-2-65-16,3 1-44 15,0-2 21-15,0 4 14 16,0-1-18-16,0 3 103 15,0 1 38-15,0 5 37 16,-3-1 4-16,-4 6 6 16,-2-2 17-16,1-1 28 15,2 2 8-15,-1-6-5 16,7-4-37-16,0 2-28 16,0-6-17-16,10 1 13 0,4-3 21 15,-1 1-28-15,-1 1-11 16,0 6-8-16,4 4-58 15,-8-2-111-15,1-3-234 0</inkml:trace>
  <inkml:trace contextRef="#ctx0" brushRef="#br0" timeOffset="274943.3908">1930 11129 656 0,'0'0'251'0,"0"0"-150"16,0 0-56-16,0 0 0 15,0 0 31-15,0 0-29 16,0 0-47-16,103 54-63 16,-73-54-177-16,3 0-473 0</inkml:trace>
  <inkml:trace contextRef="#ctx0" brushRef="#br0" timeOffset="275110.8345">2430 11246 1162 0,'0'0'318'15,"0"0"-245"-15,0 0-73 16,0 0-32-16,106-11-148 16,-73 8-60-16,-3 0-256 0</inkml:trace>
  <inkml:trace contextRef="#ctx0" brushRef="#br0" timeOffset="275276.7747">2869 11212 679 0,'0'0'713'16,"0"0"-619"-16,0 0-94 15,0 0-6-15,0 0 5 16,0 0-81-16,80-29-147 15,-65 22-389-15</inkml:trace>
  <inkml:trace contextRef="#ctx0" brushRef="#br0" timeOffset="275460.7666">3167 11103 1151 0,'0'0'342'16,"0"0"-198"-16,0 0-33 16,0 0-70-16,0 0-41 15,42-79-159-15,-26 53-498 0</inkml:trace>
  <inkml:trace contextRef="#ctx0" brushRef="#br0" timeOffset="275623.2026">3352 10816 1877 0,'0'0'269'16,"0"0"-269"-16,0 0-2 16,0 0-45-16,-21-90-218 15,21 64-426-15</inkml:trace>
  <inkml:trace contextRef="#ctx0" brushRef="#br0" timeOffset="275786.3143">3285 10505 1425 0,'0'0'615'15,"0"0"-552"-15,0 0-63 16,0 0-16-16,-91-42-123 15,76 25-160-15,9-3-1111 0</inkml:trace>
  <inkml:trace contextRef="#ctx0" brushRef="#br0" timeOffset="275942.7325">2976 10287 1879 0,'0'0'345'16,"0"0"-345"-16,0 0-47 16,-94-45-172-16,78 24-311 0</inkml:trace>
  <inkml:trace contextRef="#ctx0" brushRef="#br0" timeOffset="276078.5865">2515 10260 2316 0,'0'0'0'15,"0"0"-106"-15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10:15.8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22531 3491 1016 0,'0'0'512'0,"0"0"-435"15,0 0-39-15,0 0 82 0,0 0 44 16,4 0-37-16,-4 0-37 15,0 0-8-15,0 0 3 16,0 0 2-16,0 0-4 16,0 0-1-16,0-2-8 15,0 1-8-15,0 1-23 16,-6 0-11-16,-9 0-10 16,-7 0-7-16,-6 0-5 15,-6 0-4-15,-7 0-4 16,-6-1-1-16,-1 1 0 15,-1 0 5-15,4-2-5 16,6 2 1-16,7 0-1 0,12 0 0 16,3 0-1-1,10 0 0-15,2 0 0 16,4 0-6-16,1 2-31 16,0 2-76-16,0-2-96 0,13 5-281 15,4-1-78-15,-4-1-465 16</inkml:trace>
  <inkml:trace contextRef="#ctx0" brushRef="#br0" timeOffset="431.1396">22586 3628 234 0,'0'0'996'15,"0"0"-745"-15,0 0-155 16,0 0 60-16,0 0 82 16,0 0-59-16,0 0-79 15,0 0-31-15,0 0-6 16,0 0-9-16,0 0-11 15,-4 0 4-15,-18 0 5 16,-13 0 0-16,-13 7-19 16,-10 0 10-16,-9-1-1 15,-6-1 4-15,1-2-8 16,3-2-5-16,10-1-8 0,13 0-7 16,14 0-8-16,19 0-1 15,8 0-9-15,5 0 0 16,0 0-30-16,15 0-31 15,6 5 7-15,3 3-63 16,0 4-144-16,-8-2-470 16,-7-4-627-16</inkml:trace>
  <inkml:trace contextRef="#ctx0" brushRef="#br0" timeOffset="801.641">22632 3806 909 0,'0'0'393'0,"0"0"-229"16,0 0 1-16,0 0 108 15,0 0-31-15,0 0-58 16,0 0-55-16,-1 0-19 16,-8 0-22-16,-8 0-9 15,-8 0 0-15,-9 0-3 0,-11 0-29 16,-13 0-8-16,-6 2-8 16,-8 1-10-16,3-1-4 15,11-1-6 1,15 1-9-16,15-1-1 15,14-1-1-15,11 2-23 0,3 3-61 16,2 3-89-16,13 1-305 16,-6-4-702-16</inkml:trace>
  <inkml:trace contextRef="#ctx0" brushRef="#br0" timeOffset="5078.9113">7385 4466 224 0,'0'0'540'15,"0"0"-432"-15,0 0-99 16,0 0-8-16,0 0 25 15,0 0 77-15,0 0 36 16,-85 8 40-16,79-8 4 16,3 0 12-16,1 0-6 15,2 0-3-15,0 0-34 16,0 0-24-16,0 0-22 16,0 0-36-16,0 0-15 15,0 0-12-15,0 0-10 16,0 0-5-16,0 0-13 15,2-1-5-15,7-1-10 16,7 1 10-16,7 1 5 0,5-2-7 16,8 2-2-1,1-1-6-15,2 0 1 0,-2-2 0 16,2 1 0-16,-6 1-1 16,-3 0 1-16,-5-1 0 15,-9 1-1-15,-5 1 2 16,-8 0-1-16,0 0 0 15,-3 0 6-15,0 0-7 16,0 0-16-16,0 0-6 16,0 0-53-16,-3 5-118 15,-3 0-370-15,0-3-217 0</inkml:trace>
  <inkml:trace contextRef="#ctx0" brushRef="#br0" timeOffset="5428.2961">7255 4617 380 0,'0'0'661'0,"0"0"-526"15,0 0-80-15,0 0 109 16,0 0 39-16,0 0-37 15,0 0-39-15,87 2 1 16,-62 0 17-16,-1 1-12 16,4-3-23-16,2 0-37 15,-2 0-11-15,-1 0-20 0,-7-1-18 16,-4-4-8 0,-4 3-10-16,-6 0 0 0,-6 1 6 15,0 1 3-15,0-2 0 16,0 2-8-16,0 0-7 15,0 0-21-15,0-1-98 16,-6 0-253-16,6-4-494 0</inkml:trace>
  <inkml:trace contextRef="#ctx0" brushRef="#br0" timeOffset="6495.6272">8611 4328 5 0,'0'0'398'16,"0"0"-22"-16,0 0-156 15,0 0-18-15,0 0 43 16,0 0-34-16,0 0-33 15,6 1-28-15,-6-1-32 16,0 0-29-16,0 0-20 0,0 0-11 16,0 0-5-1,3 0 1-15,0 0-8 0,8-1-5 16,8-4 13-16,8 1-33 16,7-2-11-16,8 1-3 15,7-4-7-15,3 2-1 16,-2 0 0-16,2 1-1 15,-7 0 1-15,-2 1-1 16,-9 3 1-16,-7-1 1 16,-9 1 0-16,-6 2 0 15,-6 0 0-15,-3 0-1 16,-3 0 1-16,0 0-13 16,0 0-97-16,0 0-133 15,-3 0-260-15,0 2-153 0</inkml:trace>
  <inkml:trace contextRef="#ctx0" brushRef="#br0" timeOffset="6832.0295">8747 4411 189 0,'0'0'729'0,"0"0"-443"16,0 0-94-1,0 0 12-15,0 0 28 0,0 0-2 16,103-2-40 0,-70 2-34-16,4 0-54 0,2 0-36 15,0 0-5-15,-2 0-25 16,-4 0-18-16,-6 0-10 15,-8 0-6-15,-7 0-2 16,-4 0 1-16,-4 0-1 16,-4 0-15-16,0 0-45 15,-9 0-118-15,-6 0-181 16,-1 0-589-16</inkml:trace>
  <inkml:trace contextRef="#ctx0" brushRef="#br0" timeOffset="11051.8563">7055 7566 887 0,'0'0'573'0,"0"0"-451"15,0 0-96-15,0 0 28 16,0 0 137-16,0 0-2 16,0 0-55-16,11 0-26 15,-11 0 8-15,4 0-1 16,-4 0-15-16,0 0-14 15,0 0-24-15,0 0-7 16,-4 0 11-16,-13 0-41 0,-22 3-16 16,-32 7 0-1,-29 2-3-15,3 1-5 0,15-3 11 16,27-4 6-16,26-4-1 16,-1 1-1-16,8 0 8 15,1 0-3-15,12-2-11 16,6 1-4-16,3-2-5 15,0 1 1-15,0-1-2 16,0 0-1-16,0 0-5 16,0 0 5-16,0 0 1 15,0 0 1-15,0 0-1 16,0 4 0-16,0 1 6 16,0 5-4-16,0 4 28 15,0 6-11-15,-6 6-4 16,-4 7-1-16,-1 5 4 0,-8 3-3 15,1 3-2-15,-3 2-1 16,-1 3-4-16,-1-2-1 16,1 1 1-16,1-1-7 15,-1-7 5-15,7-1-4 16,4-3 4-16,1-8-5 16,4-3 0-16,3-7 1 15,3-8-2-15,0-2 0 16,0-6 0-16,12-2 0 15,6 0 21-15,4-4-1 0,8-6-7 16,6-4-7 0,1-2-5-16,2 0 0 0,4 2 0 15,-4 1 0-15,-6 4-1 16,-5-1 0-16,-7 6 0 16,-6 1 0-16,-9 0-1 15,-3 3-7-15,-3 0 1 16,0 0-8-16,0 0-21 15,0 0-41-15,0 0-1 16,-9 0-52-16,-3 0-214 16,2-11-709-16</inkml:trace>
  <inkml:trace contextRef="#ctx0" brushRef="#br0" timeOffset="11459.444">6481 7916 770 0,'0'0'700'16,"0"0"-531"-16,0 0 72 16,0 0 60-16,0 0-68 15,0 0-86-15,0 0-53 16,-20-7-34-16,20 7-20 0,11 0 0 16,8 0 26-16,11 0-6 15,9 0-36-15,6 0-14 16,1 0-8-16,-4 0-1 15,-8 0-1-15,-7 0 0 16,-11 0-17-16,-7 0-26 16,-4 0-32-16,-5 0-41 15,0 0-106-15,-11 0-299 16,2-3-241-16</inkml:trace>
  <inkml:trace contextRef="#ctx0" brushRef="#br0" timeOffset="12046.499">6569 7527 927 0,'0'0'150'16,"0"0"-144"-16,0 0-4 15,0 0 25-15,0 0 40 16,0 0-11-16,0 0 54 16,-14-18 21-16,14 18 0 15,0-1 29-15,0 1 48 16,0 0-16-16,0 0-23 16,0-1-22-16,0 1-27 15,0 0-28-15,0-1-21 16,0 1-12-16,8 0-17 0,11 0-11 15,8 0-1-15,15 0-10 16,7-3-10-16,8-3-8 16,1-1-1-16,-3-3-1 15,-6 4 1-15,-10-2-1 16,-12 2-1-16,-9 0-5 16,-11 3 6-16,-4 3-1 15,-3 0 1-15,0 0 0 16,0 0-5-16,-3 0-3 15,-4 0-35-15,7 2-112 16,0 4-340-16,0-1-506 0</inkml:trace>
  <inkml:trace contextRef="#ctx0" brushRef="#br0" timeOffset="12729.3065">7576 7940 235 0,'0'0'608'16,"0"0"-387"-1,0 0 30-15,0 0 15 0,0 0-14 16,0 0-19-16,0 0-45 16,3 2-44-16,-3-2-21 15,6 0-27-15,7 0-23 16,7 0-15-16,5 0-8 16,11 1-14-16,1 2-10 15,5 0-8-15,-5 0-5 16,-1-1-3-16,-9 0-1 15,-2 0-7-15,-7 1-1 0,-6-3 0 16,-6 2 1-16,-3-2-1 16,0 0-1-16,-3 0-6 15,0 0-31-15,0 1-60 16,0-1-90-16,0 0-138 16,0-3-488-16</inkml:trace>
  <inkml:trace contextRef="#ctx0" brushRef="#br0" timeOffset="13098.2882">7601 7803 1592 0,'0'0'515'16,"0"0"-444"-16,0 0 61 16,0 0 53-16,0 0-53 15,0 0-36-15,0 0-54 16,72 3-10-16,-29 1-11 15,-1-1-12-15,-5-2-8 16,-4 1 0-16,-6-1-1 16,-11-1-12-16,-7 2-36 15,-6-1-50-15,-3-1-33 0,0 0-89 16,-12 0-350-16,2 0-504 0</inkml:trace>
  <inkml:trace contextRef="#ctx0" brushRef="#br0" timeOffset="14221.2658">10400 7126 780 0,'0'0'765'0,"0"0"-653"15,0 0-37-15,0 0 107 16,0 0 25-16,0 0-70 16,0 0-52-16,6-4-11 15,-6 0-1-15,0 2 8 16,0-1 13-16,0 0-19 16,0 0-44-16,-3-1-16 15,-7-2-9-15,-7 2-5 0,-2 1 5 16,-8 1-5-1,-4 2 5-15,-8 0 3 0,0 0 3 16,-3 5 4 0,2 9 14-16,1 5 4 0,8 5-11 15,4 4-1-15,5 3 2 16,2 5-9-16,7-3-1 16,7 4 1-16,6-3 0 15,0-2-2-15,6-2 2 16,16-3-5-16,8-5 13 15,6-2-11-15,7-7 0 16,2-7-11-16,4-6-1 16,-4 0-39-16,-6-3-43 15,-8-9-14-15,-10 2-42 16,-12-5-108-16,-2 3-340 0,-7 3-187 0</inkml:trace>
  <inkml:trace contextRef="#ctx0" brushRef="#br0" timeOffset="14500.0042">10039 7335 942 0,'0'0'341'0,"0"0"-116"16,0 0 121-16,0 0-50 16,0 0-92-16,0 0-48 15,0 0-40-15,106-11-34 16,-72 8-45-16,-1 0-25 16,-4 3-12-16,-1 0-79 15,-7 0-149-15,-8 0-489 0</inkml:trace>
  <inkml:trace contextRef="#ctx0" brushRef="#br0" timeOffset="15481.1097">9241 7751 743 0,'0'0'396'16,"0"0"-260"-16,0 0-55 16,0 0-11-16,0 0-18 15,0 0-33-15,0 0-17 0,-42 0-1 16,42 0 7-16,0 0 58 15,0 0 52-15,0 0 0 16,3 0 39-16,6 0 13 16,0 0-39-16,9 0-29 15,1 3-32-15,7-3-13 16,5 4-16-16,6-1-13 16,8-3-17-16,4 3-10 15,5-2 0-15,-4 1 0 16,3-1 0-16,-5 1-1 15,-2-2 0-15,-4 0 1 0,-1 0-1 16,-2 0 1 0,0 0-1-16,3 0-1 0,-2 0 1 15,2 0 1-15,7 0 1 16,-1 0 4-16,4-2 1 16,3 2 4-16,1 0 0 15,2 0-2-15,0 0 5 16,0 0-8-16,-6-3 1 15,2-1-5-15,-3 1-1 16,1-1 0-16,0 0 0 16,2 1-1-16,1 0 1 15,1 1 0-15,3 2 0 16,-1 0-1-16,3 0 2 0,2 0 7 16,4 0-8-1,5 0-1-15,2-6 2 0,-2 1-1 16,-2-2-1-16,0 3 0 15,-5-2 0-15,-3 3 2 16,-7 2-1-16,-7-2 0 16,-6 3 0-16,-2 0 1 15,-5 0-2-15,0 0 0 16,-2 0 0-16,0 3-54 16,-5 1-179-16,-7 2-523 0</inkml:trace>
  <inkml:trace contextRef="#ctx0" brushRef="#br0" timeOffset="16474.2852">9299 8653 1317 0,'0'0'241'16,"0"0"-189"-16,0 0 66 15,0 0 109-15,0 0-50 16,0 0-42-16,0 0-3 16,19 19-24-16,-14-12-10 15,1-1-22-15,3-2-24 16,4-1-25-16,7 0-10 0,5-2-6 15,5-1-11-15,3 0 0 16,1-1-29-16,-1-7-7 16,-10 0 13-16,0 0-9 15,-8-2 12-15,-3 2 20 16,-6-2 0-16,-3 3 11 16,-3-3 16-16,0 4 14 15,0-1 17-15,0 0-16 16,-6 0-28-16,-6 0-7 15,-3 2-6-15,-4-1 1 16,2 0-1-16,-5 3 7 16,1 3 13-16,0 0 1 15,-6 0-6-15,-1 7-1 16,-5 7 0-16,-3 9 3 0,3 3 3 16,-2 2 0-16,5 4 5 15,2 1 3-15,8 1-6 16,1-2-1-16,8 0 2 15,5-4 2-15,6-2 2 16,0-6 2-16,14-1 0 16,11-5-1-16,11-5-29 15,3-8-8-15,7-1-76 16,18-24-80-16,-12-2-83 16,-10-4-567-16</inkml:trace>
  <inkml:trace contextRef="#ctx0" brushRef="#br0" timeOffset="17060.8387">9860 8057 1389 0,'0'0'290'16,"0"0"-5"-16,0 0-24 15,0 0-49-15,0 0-81 16,0 0-37-16,0 0-14 15,-58-15-17-15,35 15-17 0,-2 0-3 16,-2 12-13-16,-4 3-16 16,1 4-4-16,3 4 4 15,2 2-1-15,5 2 8 16,4 0-6-16,4-2-6 16,8-4-7-1,4-1 7-15,0-2-3 0,16-6 10 16,8 1-16-16,7-6-3 15,2-4-46-15,3-3-38 16,-7 0-92-16,0-8-111 16,-14-4-349-16,-6-2-606 0</inkml:trace>
  <inkml:trace contextRef="#ctx0" brushRef="#br0" timeOffset="17253.3498">9614 8226 1060 0,'0'0'944'15,"0"0"-851"-15,0 0-42 16,0 0 36-16,0 0-32 16,0 0-33-16,82 9-22 15,-40-9-66-15,-5-9-262 16,-7 0-410-16</inkml:trace>
  <inkml:trace contextRef="#ctx0" brushRef="#br0" timeOffset="17631.8483">10185 8081 1726 0,'0'0'301'15,"0"0"-110"-15,0 0 55 16,0 0-46-16,0 0-78 16,0 0-53-16,0 0-29 0,0 0-24 15,0 9-8 1,0 5 20-16,-13 7-1 15,-2 4 3-15,-9 5-7 0,-1 4-10 16,-5 1-3-16,-3 1-8 16,2-2-1-16,4-4 1 15,1-2 3-15,10-4-5 16,4-4-1-16,5-3-15 16,4-1-26-16,0-6-36 15,3-6-69-15,0-1-148 16,0-3-487-16</inkml:trace>
  <inkml:trace contextRef="#ctx0" brushRef="#br0" timeOffset="17944.6779">10192 8207 380 0,'0'0'1712'16,"0"0"-1501"-16,0 0-76 16,0 0 63-16,0 0-52 15,0 0-71-15,0 0 14 16,0 33-20-16,-1-8-30 16,-5 3-14-16,3 4-4 15,-4 2-7-15,4 2-13 0,-3-4 1 16,3-1-1-16,-3-4-1 15,-1-5-17 1,2-2-36-16,-1-4-54 0,0-5-95 16,3-5-115-16,0-5-246 15,3-1-182-15</inkml:trace>
  <inkml:trace contextRef="#ctx0" brushRef="#br0" timeOffset="18229.4323">10348 8328 1631 0,'0'0'290'0,"0"0"-180"16,0 0 77-16,0 0-5 16,0 0-59-16,0 0-30 15,0 0-16-15,-82 23-11 16,67-12-11-16,0 3-10 15,6 2-11-15,0 2-13 16,3 0-5-16,6-1-5 16,0-1-10-16,3-3-1 15,12-6 0-15,3 0-19 16,0-7-48-16,6 0-130 16,-2-11-314-16,-7-5-406 0</inkml:trace>
  <inkml:trace contextRef="#ctx0" brushRef="#br0" timeOffset="18525.2306">10536 8207 2121 0,'0'0'302'0,"0"0"-170"16,0 0 50-16,0 0-60 15,0 0-80-15,0 0-12 16,0 0 28-16,9 53-14 16,-9-27-18-16,4 7-5 15,-4-3-10-15,0 3-4 0,3-4-6 16,-3-2 0-16,0-4 0 16,0-3-1-1,0-6-25-15,0-5-36 0,0-3-49 16,-3-6-146-16,-4-3-207 15,1-7-648-15</inkml:trace>
  <inkml:trace contextRef="#ctx0" brushRef="#br0" timeOffset="18773.8815">10415 8180 1579 0,'0'0'267'16,"0"0"-182"-16,0 0 160 16,0 0 18-16,0 0-86 15,0 0-91-15,0 0 8 16,73 0-19-16,-37 0-35 16,-2 0-26-16,2 0-14 15,-3 0-11-15,-8 0-48 16,-8 0-95-16,-4-3-178 15,-7 3-604-15</inkml:trace>
  <inkml:trace contextRef="#ctx0" brushRef="#br0" timeOffset="19261.8038">11361 8576 1746 0,'0'0'388'0,"0"0"-278"15,0 0 72-15,0 0 15 16,0 0-85-16,0 0-57 16,0 0-2-16,106 17-28 15,-66-14-8-15,-1 0 2 16,-3-2-12-16,-5-1-6 0,-7 0-1 16,-6 0-22-1,-7 0-58-15,-1-4-120 16,-7-5-337-16,-3-2-398 0</inkml:trace>
  <inkml:trace contextRef="#ctx0" brushRef="#br0" timeOffset="19633.7909">12032 8167 1275 0,'0'0'733'0,"0"0"-573"15,0 0 84-15,0 0-27 16,0 0-86-16,0 0-29 15,0 0 29-15,0 86-38 16,-3-43-35-16,3 9-16 16,0 0 6-16,0 2-4 15,0-1-13-15,4-3-13 16,6-4-5-16,-4-4-12 16,0-2 5-16,1-7-6 15,-1-6-6-15,-6-7-67 0,0-7-123 16,0-10-496-16</inkml:trace>
  <inkml:trace contextRef="#ctx0" brushRef="#br0" timeOffset="27683.3094">13435 7613 740 0,'0'0'932'16,"0"0"-745"-16,0 0-33 16,0 0 68-16,0 0-6 15,0-4-67-15,0 1-39 0,3 1-29 16,0 0-23-1,1-1-9-15,-1 3-2 0,6 0-2 16,4 0-14-16,10 0 3 16,10 0-11-16,10 0-14 15,11 0-8-15,7 0-1 16,0 0 0-16,2 0-1 16,-11 0 1-16,-10 0-2 15,-13 0-5-15,-9 0-5 16,-11 0-2-16,-6 0-2 15,-3 0-14-15,0 0-19 16,0 5-45-16,-3-3-126 16,-3 0-164-16,0-2-555 0</inkml:trace>
  <inkml:trace contextRef="#ctx0" brushRef="#br0" timeOffset="28034.74">13357 7790 1679 0,'0'0'490'16,"0"0"-428"-16,0 0-22 15,0 0 105-15,0 0 48 16,81 0-66-16,-29 0-77 16,10 0-30-16,6 0-1 15,-4 0-5-15,-2 0-8 16,-6 0-6-16,-13 0-8 15,-22-2-114-15,-11 0-470 16,-10-3-1349-16</inkml:trace>
  <inkml:trace contextRef="#ctx0" brushRef="#br0" timeOffset="34838.8875">7813 5581 595 0,'0'0'509'16,"0"0"-108"-16,0 0-216 15,0 0 13-15,0 0 57 16,0 0-22-16,6-20-66 16,-6 17-26-16,0 2-22 15,0-1-20-15,0-3-47 16,0 5-13-16,-9-6-18 0,-6 0-4 15,-7 2-8 1,-4 1-8-16,-12 3-1 0,-10 0 1 16,-3 9 0-16,-4 11 6 15,1 4-1-15,5 3 2 16,10 3-2-16,11-1-5 16,7-2 0-16,9 2 0 15,9-2 0-15,3 1-1 16,3-3-1-16,15-2 0 15,6-3-5-15,10-4 6 16,2-6 0-16,1-4 0 16,-1-3-24-16,-8-3-33 15,-5 0-28-15,-7-3-88 16,-7-7-186-16,-7 0-448 0</inkml:trace>
  <inkml:trace contextRef="#ctx0" brushRef="#br0" timeOffset="35056.4589">7474 5785 909 0,'0'0'861'16,"0"0"-737"-16,0 0-34 15,0 0 86-15,0 0-16 16,0 0-57-16,0 0-11 15,11-7-28-15,11 4-37 16,8-1-27-16,25-6-51 16,-10 1-208-16,-6-3-585 0</inkml:trace>
  <inkml:trace contextRef="#ctx0" brushRef="#br0" timeOffset="35294.5962">8040 5725 690 0,'0'0'1193'16,"0"0"-1066"-16,0 0-82 0,0 0 116 16,0 0-1-16,0 0-62 15,0 0-46 1,94 5-20-16,-61-5-20 0,-2 0-12 15,2 0-76-15,-8-4-170 16,-10 3-437-16</inkml:trace>
  <inkml:trace contextRef="#ctx0" brushRef="#br0" timeOffset="35497.6315">8076 5640 1766 0,'0'0'299'0,"0"0"-264"15,0 0 17-15,0 0 29 16,0 0-12-16,0 0-38 16,0 0-31-16,116-17-3 15,-83 11-217-15,-5 0-479 0</inkml:trace>
  <inkml:trace contextRef="#ctx0" brushRef="#br0" timeOffset="36039.0665">8540 5547 1876 0,'0'0'287'16,"0"0"-211"-16,0 0 12 16,0 0 21-16,0 0-16 15,0 0-6-15,0 0-19 16,38 84-22-16,-30-60-16 16,-2-2-13-16,-6 0-17 15,0-1 8-15,0-5-7 16,0-2-1-16,0-3 1 15,-3-4-1-15,0-3-1 16,0-4 0-16,3 0 1 16,0 0 0-16,0-5-7 15,6-10-11-15,6-7-3 0,4-3 15 16,-2-3 6-16,2 4-1 16,-1 2-7-16,-4 4 7 15,-1 4 1-15,-1 4 18 16,-3 2-1-16,4 2-4 15,-1 1-1-15,-1 0-6 16,-1 1 4-16,2 4-1 16,0 0-1-16,0 0-8 15,3 10 1-15,-3 7 5 16,-3 4 8-16,0 4 1 16,-2 2 9-16,-4-2 8 0,0 1-20 15,0-2-3 1,0-6-8-16,3-1-1 0,3-6-33 15,8-8-79-15,-1-3-222 16,2 0-512-16</inkml:trace>
  <inkml:trace contextRef="#ctx0" brushRef="#br0" timeOffset="36617.6012">9126 5299 563 0,'0'0'1347'0,"0"0"-1171"16,0 0-24-16,0 0 42 16,0 0-29-16,0 0-91 15,0 0-54-15,0 25 59 16,0 1 9-16,3 10-32 15,2 2-11-15,2 4-16 16,-1 1-7-16,3-2-13 16,-2 0-7-16,-1-2 4 15,0-3-6-15,-6-5 1 16,0-2-1-16,0-3-1 16,0-8-1-16,0-6-4 15,0-5-6-15,0-4-10 16,0-3 10-16,0 0 6 15,0-4 5-15,11-14-23 0,2-7-22 16,2-8 24-16,3-2 13 16,-3 1-3-16,1 2 6 15,-5 6 6-15,-2 6 0 16,1 5 1-16,-4 5 19 16,0 1-10-16,-3 5 12 15,3 2-2-15,-1 2-13 16,5 0-7-16,-1 9 0 15,4 7 1-15,-1 9 10 16,-1 3-11-16,-1 0 17 16,-7 1 2-16,0-3-10 15,0-6-3-15,-3 0-6 16,0-7 0-16,3-3-9 0,-3-5-74 16,0-5-120-16,0-4-318 15,3-10-431-15</inkml:trace>
  <inkml:trace contextRef="#ctx0" brushRef="#br0" timeOffset="37000.6164">9775 5334 1213 0,'0'0'838'0,"0"0"-720"16,0 0 38 0,0 0 28-16,0 0-23 0,0 0-58 15,0 0-45-15,-64 1-28 16,55 19-6-16,-3 7 16 16,6 9-2-16,3 5-8 15,3 4 19-15,0 5-24 16,12 0-14-16,0 3-5 15,1-1-6-15,-4-2 1 16,2-4-1-16,-5-1-6 16,-2-5 5-16,-4-3 0 15,0-5 0-15,-7-5 0 16,-7-6-5-16,-2-3-3 0,1-7-33 16,0-4-42-1,3-9-96-15,0-16-318 0,5-5-650 16</inkml:trace>
  <inkml:trace contextRef="#ctx0" brushRef="#br0" timeOffset="37175.0965">9630 5663 1512 0,'0'0'708'15,"0"0"-619"-15,0 0 108 16,0 0-29-16,0 0-65 15,94 0-54-15,-46 0-49 0,22-10-19 16,-9-2-209-16,-13-2-818 16</inkml:trace>
  <inkml:trace contextRef="#ctx0" brushRef="#br0" timeOffset="37575.1965">10475 5578 1803 0,'0'0'373'16,"0"0"-246"-16,0 0 55 16,0 0-11-16,0 0-81 15,0 0-17-15,0 0-19 16,100 19-19-16,-45-12-15 16,9 2-13-16,5-1-6 15,2 1 1-15,-5-1-1 16,-8-2 0-16,-7-1-1 15,-14-1-1-15,-15-2-8 16,-5 0-14-16,-17-2-18 0,0 2-31 16,-21-1-129-1,-10-1-145-15,4 0-704 0</inkml:trace>
  <inkml:trace contextRef="#ctx0" brushRef="#br0" timeOffset="37845.9151">10569 5736 1927 0,'0'0'239'0,"0"0"-180"16,0 0 70-16,0 0 61 15,0 0-67-15,0 0-27 16,94 10-46-16,-48-7-24 0,5-3-14 15,1 0-6 1,0 0-6-16,-4 0-1 0,-5-3-23 16,-7 0-31-16,-11-1-45 15,-5 0-70-15,-17-6-67 16,-3 1-148-16,0 2-457 0</inkml:trace>
  <inkml:trace contextRef="#ctx0" brushRef="#br0" timeOffset="38199.8448">10955 5581 2038 0,'0'0'295'0,"0"0"-159"15,0 0 56-15,0 0-35 16,0 0-69-1,0 0-61-15,0 0-15 0,48-3-12 16,-25 6 0-16,3 5 0 16,4 2-1-16,1 4 0 15,2 0-15-15,3 3-26 16,-6-1 11-16,1 1-2 16,-7-3 15-16,-2 0 16 15,-12-3-4-15,-3-1 5 0,-7 3-6 16,0 0 7-16,-4 0 21 15,-9 0-8-15,-6 3 5 16,-2-2-3-16,-4 0-9 16,-11-4-6-16,6-1-133 15,9-9-809-15</inkml:trace>
  <inkml:trace contextRef="#ctx0" brushRef="#br0" timeOffset="39079.6873">11610 5382 1107 0,'0'0'855'0,"0"0"-747"0,0 0 26 16,0 0 88-16,0 0-11 16,0 0-60-16,0 0-76 15,0-24-40-15,0 24-32 16,0 10-2-16,7 12-1 15,7 9 29-15,1 7-4 16,1 6-5-16,1 0-4 16,-1-2-10-16,-1-2-5 15,-3-5-1-15,-6-4 0 16,0-6 0-16,0-3-1 16,-6-9 1-16,3-2-1 15,-3-6 1-15,0-4-2 16,0-1-5-16,0 0 1 0,3-5 0 15,1-12-18-15,2-8-9 16,1-8 18-16,6-4-9 16,0-1 2-1,-4 2 13-15,0 9 8 0,3 7-3 16,-6 6 4-16,0 7 37 16,0 4-9-16,1 3-16 15,0 0-6-15,6 6 5 16,3 9 1-16,0 9 1 15,4 5 2-15,-8 0 0 16,1 1-13-16,-9-3-1 16,-1-5-1-16,1-2-38 15,-4-7-134-15,0-8-405 16,0-5-696-16</inkml:trace>
  <inkml:trace contextRef="#ctx0" brushRef="#br0" timeOffset="39443.1608">12331 5316 1722 0,'0'0'399'16,"0"0"-290"-16,0 0 85 15,0 0-2-15,-19-84-37 16,15 72-42-16,-3 6-34 15,4 3-35-15,0 3-20 16,-3 6-18-16,0 14-6 16,-3 13 6-16,3 7 5 15,6 9-3-15,0 5-7 0,12 4 7 16,9 1-7-16,3-3 5 16,-2-2-5-16,-6-8-1 15,1 0 0-15,-11-8 0 16,-3-3-1-16,-3-5-1 15,0-5 1-15,-9-5-5 16,-8-5-6-16,4-6-41 16,-2-9-73-16,2-6-186 15,5-11-529-15</inkml:trace>
  <inkml:trace contextRef="#ctx0" brushRef="#br0" timeOffset="39623.632">12253 5541 2170 0,'0'0'326'0,"0"0"-170"15,0 0 10-15,0 0-69 16,0 0-57-16,0 0-40 16,121 0-25-16,-51 0-108 15,-7 0-433-15,-8-3-999 0</inkml:trace>
  <inkml:trace contextRef="#ctx0" brushRef="#br0" timeOffset="40236.0352">13266 5578 1213 0,'0'0'857'0,"0"0"-743"16,0 0 30-1,0 0 39-15,0 0-58 0,0 0-42 16,84-28-19-16,-80 28-20 15,-1 4-16-15,3 10 11 16,-2 4 9-16,2 7-8 16,0 5-14-16,5 2-11 15,-5-2-14-15,0-1 1 16,0-7-1-16,-1-5-1 16,-2-6-7-16,-3-5-13 15,0-5-1-15,0-1-13 16,0 0 22-16,0 0 12 15,0-10 1-15,0-6-1 16,3-5-1-16,3-8 0 16,4-5-8-16,0 1 3 15,-1-2-6-15,-3 9 11 0,3 5 0 16,0 7 1-16,0 8 14 16,-3 3-1-16,3 3 8 15,2 0-19-15,5 3 5 16,-3 11-6-16,0 5 1 15,1 3 8-15,-2 2 2 16,-3 2 5-16,-3-2-11 16,-2-2-6-16,-1-2-1 15,-3-3 1-15,0-4 0 16,0-4-8-16,0-2-44 16,0-7-36-16,0 0-196 15,0 0-485-15</inkml:trace>
  <inkml:trace contextRef="#ctx0" brushRef="#br0" timeOffset="40457.6207">13763 5685 1517 0,'0'0'588'15,"0"0"-495"-15,0 0 140 16,0 0-12-16,0 0-82 15,88 1-64-15,-63-1-40 16,1 0-24-16,-1 0-11 16,-1 0-29-16,-11 0-83 15,-3-2-155-15,-7-5-372 0,-3-3-705 0</inkml:trace>
  <inkml:trace contextRef="#ctx0" brushRef="#br0" timeOffset="40649.6216">13757 5528 829 0,'0'0'1291'16,"0"0"-1154"-16,0 0-48 16,0 0 64-16,0 0-15 15,0 0-58-15,103 13-54 0,-64-7-26 16,10-6-102-16,-10 0-362 15,-7-9-811-15</inkml:trace>
  <inkml:trace contextRef="#ctx0" brushRef="#br0" timeOffset="40896.7769">14203 5403 2143 0,'0'0'508'16,"0"0"-422"-16,0 0 80 0,0 0-6 15,0 0-60-15,0 0-49 16,0 0-31-16,27 61 11 16,-10-20 5-16,5 12-22 15,-3 6-14-15,-6 23-68 16,1-15-146-16,-14-15-723 0</inkml:trace>
  <inkml:trace contextRef="#ctx0" brushRef="#br0" timeOffset="46182.9016">15954 6776 416 0,'0'0'1090'16,"0"0"-805"-16,0 0-49 15,0 0-4-15,0 0-40 16,0 0-43-16,13-59-27 16,-9 50-13-16,-4 4-27 15,0 2-13-15,3 3-12 0,-3 0-17 16,0 0-8-16,0 0-20 15,3 14-11 1,0 10 0-16,0 11 46 0,3 7-7 16,-3 8-26-16,3 0-13 15,1 3 5-15,1-1-5 16,-2-2-1-16,0-3 1 16,1-5-1-16,0-3 1 15,-1-5 0-15,0-8-1 16,1-6 0-16,-3-6-1 15,-1-5-32-15,0-4-40 16,0-5-36-16,3-5-32 16,-2-11-175-16,2-1-718 0</inkml:trace>
  <inkml:trace contextRef="#ctx0" brushRef="#br0" timeOffset="46600.9992">16220 6883 415 0,'0'0'590'16,"0"0"-337"-16,0 0 7 15,0 0 39-15,0 0-16 16,0 0-55-16,0 0-39 15,15-15-46-15,-15 15-76 0,0 0-21 16,-9 0 23 0,-7 0 7-16,-4 10-24 0,1-2-20 15,-3 2-14 1,5 3-12-16,1 0-5 0,4 3-1 16,-2 4 1-16,7 0-1 15,4 4 1-15,3-2 1 16,0-2-1-16,13 0 11 15,4-1 3-15,6-5-5 16,6-2-2-16,-1-8-7 16,2 0-1-16,0-4-21 15,-8 0-67-15,-2 0-59 16,-8-4-109-16,-5-6-471 0,-4 0-834 16</inkml:trace>
  <inkml:trace contextRef="#ctx0" brushRef="#br0" timeOffset="46998.5539">16791 6838 1258 0,'0'0'758'16,"0"0"-554"-16,0 0 36 15,0 0-5-15,0 0-82 0,0 0-64 16,0 0-32-16,23 15 24 16,-14 7-8-16,2 6-23 15,2 5-14-15,-1 6-6 16,-1 0-18-16,0 7-2 15,1-3-8-15,-6-2-1 16,3-1 0-16,-6-6 0 16,0-5 1-16,-2-8-2 15,1-4-6-15,-2-7-16 16,1-3-38-16,-1-7-33 16,0 0-22-16,2-27-56 15,-1-3-561-15,2-7-404 0</inkml:trace>
  <inkml:trace contextRef="#ctx0" brushRef="#br0" timeOffset="47378.6582">16499 6727 601 0,'0'0'904'0,"0"0"-696"0,0 0 69 16,0 0 21-1,0 0-35-15,0 0-57 0,0 0-76 16,-49-39-33-16,56 39-20 16,16 0-12-16,8 0-13 15,13 5-19-15,10 2-21 16,11 0-11-16,14 0 0 15,-6 0-1 1,0 0 0-16,-6-1-13 0,-19-1-1 16,-4-1 7-16,-12 2 7 15,-13-3-2-15,-12-3 1 16,-3 1 0-16,-4-1-25 0,0 3-14 16,0 1-31-1,-23 3-69-15,0-1-202 16,-2 0-772-16</inkml:trace>
  <inkml:trace contextRef="#ctx0" brushRef="#br0" timeOffset="48351.2529">15194 7613 441 0,'0'0'65'15,"0"0"704"-15,0 0-613 16,0 0-45-16,0 0 56 16,0 0 54-16,0 0-36 15,-29 2-45-15,33-2 2 16,12 0-1-16,3 0-35 15,8 0-27-15,5 0-36 16,7 0-15-16,8 0-7 16,6 0 0-16,6 0-6 15,5 4-4-15,0-2-10 16,5 1 7-16,-1-2-7 16,1 3-1-16,-4-4 0 15,0 0 0-15,-1 0 0 0,-5 0 1 16,3-1-1-1,-4-5 0-15,-2-1-1 0,2 3 1 16,1-1 0-16,-2 3 0 16,1 0 1-16,5-1-1 15,1 3 1-15,1 0 0 16,4-3 1-16,2 3-1 16,4-1 1-16,0-3-1 15,-1 2 5-15,1-2-5 16,-7-2-1-16,0 3-1 15,-7-1 1-15,0 1 0 0,2-3 0 16,-5 2 0-16,3-3 1 16,5 0-1-16,-4 0 0 15,6-2 2-15,-3 7 4 16,-1-1-6-16,-1 1 1 16,-5 2-1-16,-4 0 0 15,-1 0 1-15,-2 2 1 16,-1 3 11-16,-4 2-5 15,-5-1-1-15,1 0-6 16,-5-5-1-16,-5 2 0 16,-6-3 0-16,-7 0-1 15,-8 0 1-15,-6 0-9 0,-5 0-33 16,-5 0-95 0,-12-3-137-16,-1-3-555 0</inkml:trace>
  <inkml:trace contextRef="#ctx0" brushRef="#br0" timeOffset="48519.7002">18262 7522 1635 0,'0'0'577'0,"0"0"-489"15,0 0 3-15,0 0-44 16,0 0-47-16,0 0-319 15,0 0-807-15</inkml:trace>
  <inkml:trace contextRef="#ctx0" brushRef="#br0" timeOffset="49745.4646">15451 8656 373 0,'0'0'744'0,"0"0"-390"16,0 0-178-16,0 0 64 16,0 0 41-16,0 0-72 15,0 0-64-15,-35 22-51 16,31-21-37-16,4 1-14 0,0-1-1 16,4 2 8-16,11 0-6 15,4 1-3-15,8-4-9 16,3 3-19-16,-2-2-2 15,1 1-10-15,-4-2 0 16,-1 0 0-16,-9 0-1 16,3 0-6-16,-2-2-3 15,-1-5-2-15,3-3 10 16,-3 0 1-16,-1-6-1 16,2 3 0-16,-4-1 1 15,-4 1-1-15,0 2 1 16,-4 2 1-16,-2 3 0 15,-2 1 13-15,0-1 4 16,0 5-8-16,-5 0-9 0,-5 1 10 16,-9 0 2-16,-8 0-5 15,-6 2 11-15,-4 9 4 16,-2 2 8-16,-4 3-1 16,4 4 6-16,1 0-12 15,8-1 0-15,7 4-8 16,8-2-2-16,1-1-5 15,11-1 3-15,3 4 0 16,0-3-3-16,3 0 0 16,14-1 0-16,4-2-3 15,9-4 1-15,3-6-1 0,9-4-6 16,5-3-50 0,0 0-49-16,12-27-76 0,-17-1-380 15,-7-5-993-15</inkml:trace>
  <inkml:trace contextRef="#ctx0" brushRef="#br0" timeOffset="52212.79">15967 8004 884 0,'0'0'66'16,"0"0"-50"-16,0 0 294 15,0 0-1-15,0 0-128 0,0 0 47 16,0 0-38-16,-30-12-63 16,30 9-22-16,0 3-3 15,0-1-8-15,0-2-2 16,0 3-1-16,0 0-1 16,0-1-8-16,0 1-17 15,0 0-16-15,0 0-7 16,0 0-14-16,0 0-10 15,0 0-1-15,0 5-17 16,0 10 6-16,0 13 26 16,4 4-13-16,-4 8-11 15,0-1-8-15,-4 11-57 0,-8-11-169 16,-4-11-1053-16</inkml:trace>
  <inkml:trace contextRef="#ctx0" brushRef="#br0" timeOffset="53579.417">16818 8575 980 0,'0'0'540'0,"0"0"-272"15,0 0-111-15,0 0 61 16,0 0-3-16,0 0-67 16,0 0-33-16,32 1-9 15,-15-1-12-15,12 0-18 16,5 0-16-16,9 0-12 15,6 0-23-15,7 0-19 16,-2 0-6-16,-2 0-1 0,-7 0-39 16,-8 0-47-1,-13 0-80-15,-6 0-177 0,-15 0-535 0</inkml:trace>
  <inkml:trace contextRef="#ctx0" brushRef="#br0" timeOffset="54098.2928">17843 8259 1809 0,'0'0'307'15,"0"0"-53"1,0 0-4-16,0 0-46 0,0 0-78 15,0 0-59-15,0 0-28 16,0 60 51-16,0-14-12 16,0 10-36-16,0 8-24 15,0-2-18-15,0 11-39 16,7-14-147-16,0-16-454 0</inkml:trace>
  <inkml:trace contextRef="#ctx0" brushRef="#br0" timeOffset="58751.1375">19625 7548 1260 0,'0'0'621'0,"0"0"-406"16,0 0-5-16,0 0 12 0,0 0-30 16,0 0-74-16,0 0-49 15,46-21-14-15,-21 18-4 16,12 1-11-16,13 0-17 15,13 2-14-15,5 0-8 16,4 0-1-16,-7 0-1 16,-7 0-25-16,-13 7-23 15,-15-2-20-15,-14 1-13 16,-10-5-40-16,-6 5-51 16,-1-3 18-16,-24-2-55 15,1 3-302-15,3-4-480 0</inkml:trace>
  <inkml:trace contextRef="#ctx0" brushRef="#br0" timeOffset="59096.0526">19783 7662 1536 0,'0'0'517'0,"0"0"-384"0,0 0 62 15,0 0 13 1,0 0-62-16,0 0-58 0,91 0-28 15,-12 3-28 1,3-3-21-16,-5 3-11 0,-8-2 2 16,-21-1-2-16,-6 3-15 15,-9 0-49-15,-33-3-167 16,-17 0-451-16,-18 0-1081 0</inkml:trace>
  <inkml:trace contextRef="#ctx0" brushRef="#br0" timeOffset="62048.5653">21421 7351 598 0,'0'0'914'15,"0"0"-649"-15,0 0-147 16,0 0 27-16,0 0 7 15,0 0-41-15,0 0-34 16,0-6-12-16,0 6 8 0,0-2-5 16,0 0 5-16,0 1-7 15,0 1-21-15,-4 0-14 16,-10 0-16-16,-5 0-8 16,-3 1 4-16,-4 11-4 15,-4 2 1-15,5 2-1 16,-4 2 2-16,9 2-7 15,1 2 11-15,6 5 6 16,6 2-7-16,5-1-4 16,2 1 4-16,6 0 1 15,13-3 2-15,7-2 2 16,7-5 1-16,1-4-8 16,5-6 2-16,1-5-3 0,2-4-8 15,-2 0 1-15,1-11-2 16,-8-6 0-16,-5-5 0 15,-4-4-2-15,-7-1-4 16,-6-4 6-16,-5-2-7 16,-6-2 6-16,0 4 1 15,-2 0 0-15,-13 3 0 16,-9 1-1-16,-5 4-7 16,-9 5 7-16,-2 2 0 15,-2 5 0-15,3 10 0 16,7 1-5-16,3 0-1 15,9 12-20-15,6 3-41 16,14 9-103-16,0-5-185 16,3 0-483-16</inkml:trace>
  <inkml:trace contextRef="#ctx0" brushRef="#br0" timeOffset="62310.7686">21846 7529 1927 0,'0'0'342'0,"0"0"-219"16,0 0 88-16,0 0-20 0,0 0-115 15,0 0-52 1,0 0-24-16,42 27-45 0,-26-20-196 16,1-5-718-16</inkml:trace>
  <inkml:trace contextRef="#ctx0" brushRef="#br0" timeOffset="63228.1943">22262 7301 1365 0,'0'0'384'0,"0"0"-204"16,0 0 62-16,0 0-2 15,0 0-68-15,0 0-45 16,0 0-29-16,3-6-32 16,-1 6-27-16,1 11-17 0,1 4 35 15,1 5 0-15,4 3-24 16,-2 4-14-16,1-4-8 15,-2 2-11-15,-1-4 0 16,-3-1 0-16,-2-3 0 16,0-5-1-16,0-4-11 15,0-3 6-15,0-3 0 16,0-1 5-16,0-1-1 16,0 0-4-16,1 0 6 15,7-5-1-15,6-6 0 16,2-5-19-16,4-1 20 15,0 0 0-15,-1 1 0 16,-2 4 0-16,-1 5 15 0,-4 3-2 16,-2 2-7-16,0 2 1 15,0 0-6-15,3 3-1 16,6 9 12-16,-2 6-3 16,3 5 6-16,2 0-6 15,2 2-1-15,-2 1-8 16,-5-5 0-16,-2 3 0 15,-9-6-1-15,-6-1-5 16,0-3 5-16,-17-2-9 16,-8-1 2-16,-11-4 7 15,-3-1-12-15,2-3-20 16,3-3-43-16,4 0-60 16,11-13-225-16,11-1-745 0</inkml:trace>
  <inkml:trace contextRef="#ctx0" brushRef="#br0" timeOffset="63535.5122">22295 7229 1385 0,'0'0'380'0,"0"0"-139"16,0 0 83-16,0 0-10 15,0 0-140-15,0 0-111 16,0 0-26 0,112-11-10-16,-69 11-18 15,-1 0-3-15,-3 4-6 0,-6 0-18 16,-15-1-73-16,-5-3-153 15,-9 0-407-15,-1 0-586 0</inkml:trace>
  <inkml:trace contextRef="#ctx0" brushRef="#br0" timeOffset="64265.953">22995 7285 1302 0,'0'0'787'0,"0"0"-686"15,0 0 12-15,0 0 109 16,0 0-71-16,0 0-80 15,0 0-41-15,9-4 7 16,-18 4-25-16,-4 0-12 16,-6 0 1-16,-3 4 1 0,1 5-1 15,3-1 0-15,4 1 0 16,4-2 0-16,4 3 1 16,3 0-1-16,2-1 0 15,1 4 5-15,0 1 0 16,13 0 21-16,7 2-2 15,4 1-4-15,4 2-15 16,2 1 2-16,0 3-8 16,0 0 0-16,-3-1 0 15,-2-1-1-15,-1 2-1 16,-6 0 1-16,-2-4 1 16,-2-1-6-16,-8-1 5 15,1-1 0-15,-6-2 0 16,-1-2 0-16,0-1 0 15,0-3-8-15,-8-1 2 0,-9-3 7 16,-8-1 6-16,-8-3 1 16,-5 0-1-16,-2 0-6 15,3-5 0-15,7-7 0 16,11 0 0-16,2-4 1 16,11-4 9-16,6-4-1 15,0-2-3-15,15-4-6 16,8-4 0-16,3-2-1 15,3 3 1-15,-2 0 0 16,-2 4 0-16,-4-1 1 16,-3 4 1-16,-8 3-1 0,-4 2 8 15,-3-1 2 1,-3 2-11-16,0 1 0 0,-3 1 0 16,-7-1-6-16,-4 2-31 15,0 3-27-15,-9 3-83 16,8 2-161-16,5 7-485 0</inkml:trace>
  <inkml:trace contextRef="#ctx0" brushRef="#br0" timeOffset="64732.6859">23802 7206 1024 0,'0'0'558'0,"0"0"-399"15,0 0 66-15,0 0 19 16,0 0-14-16,0 0-42 16,18-73-43-16,-18 70-45 15,0 3-37-15,0 0-27 0,0 6-21 16,0 15-6-16,0 10 55 16,0 9 2-16,0 7-15 15,3 3-20-15,1 3-11 16,4 0-8-16,-1-4-2 15,1-2-8-15,1-5-1 16,-3-5 0-16,-2-8-1 16,-1-5-24-16,-1-8-21 15,-2-6-32-15,0-5-44 16,0-5-63-16,10-2-93 16,-1-14-333-16,2-2-760 0</inkml:trace>
  <inkml:trace contextRef="#ctx0" brushRef="#br0" timeOffset="65069.585">24078 7424 1400 0,'0'0'399'16,"0"0"-200"-16,0 0 100 16,0 0-25-16,0 0-90 15,0 0-66-15,0 0-42 16,3-10-25-16,-3 10-11 15,0 0-10-15,0 0-14 16,-5 0-8-16,-8 0-7 16,-3 6 0-16,-4 2 5 15,4 4-4-15,1 1 5 0,3 2 4 16,3 1-5-16,5-1 0 16,2 0 1-16,2-2-6 15,2-2 8 1,15-1 18-16,9-2 6 15,5-2-33-15,5-2-14 0,1-4-47 16,-4 0-17-16,-4 0-45 16,-9-13-148-16,-9-4-430 15,-5 1-992-15</inkml:trace>
  <inkml:trace contextRef="#ctx0" brushRef="#br0" timeOffset="65434.0462">24465 7261 1773 0,'0'0'242'0,"0"0"-31"16,0 0 101-16,0 0-83 15,0 0-86-15,0 0-56 16,0 0-20-16,8-26-16 15,-8 26-10-15,2 0-16 16,-2 6-15-16,3 11-9 16,0 10 16-16,0 6 6 15,1 3-16-15,1 7 4 16,4-2-10-16,-2 0 5 16,2-5 1-16,0-2-7 0,0-7 0 15,-3-4-1-15,-1-7 0 16,-4-3-22-16,1-6-22 15,-2-4-22-15,0-2-30 16,0-1-29-16,0-7-89 16,0-10-310-16,-3-2-500 0</inkml:trace>
  <inkml:trace contextRef="#ctx0" brushRef="#br0" timeOffset="65736.3542">24115 7034 1803 0,'0'0'324'16,"0"0"-184"-16,0 0 35 15,0 0 36-15,0 0-62 16,100-1-29-16,-58 1-29 15,6 7-13-15,5 3-12 16,6 0-29-16,0 0-20 16,1-2-16-16,-9-2 0 15,-5-2-1-15,-13-3-16 0,-11 0-35 16,-13-1-19-16,-9 0-35 16,-19 0-219-1,-5 0-580-15</inkml:trace>
  <inkml:trace contextRef="#ctx0" brushRef="#br0" timeOffset="67695.6167">23650 8338 515 0,'0'0'931'15,"0"0"-705"-15,0 0 77 0,0 0-67 16,0 0-5 0,0 0-27-16,0 0-48 0,4-38-51 15,-4 38-38-15,0 0-14 16,0 0-22-1,-6 11-18-15,-14 10 5 0,-15 16 27 16,-8 8 3-16,-15 22-25 16,-17 17-1-16,-4 16-1 15,3-7-4-15,19-16-4 16,20-25 1-16,9-15 10 16,-1 2 1-16,1 4-4 15,-2-1-6-15,8-8-14 16,2-8 1-16,8-3-2 15,5-9-1-15,3-5-41 16,1-5-47-16,1-4-27 16,1 0-24-16,-2-21-107 0,3-8-609 15,-4-4-778-15</inkml:trace>
  <inkml:trace contextRef="#ctx0" brushRef="#br0" timeOffset="68084.2548">23013 8397 1185 0,'0'0'545'0,"0"0"-261"0,0 0-42 15,0 0-6-15,0 0-17 16,0 0-86-16,0 0-62 15,4-11-17-15,7 36 46 16,5 12-10-16,10 10-24 16,5 5-24-16,15 17 5 15,-1-3-1-15,5 1-16 16,1 2-5-16,-6-15-11 16,1 5-7-16,-4-8 3 15,-9-11-10-15,-6-10-1 16,-11-5-5-16,-3-8 5 15,-7-5 0-15,-1-7 0 16,-2 1-7-16,-2-5-13 16,-1 2-30-16,4-3-26 0,-3 0-37 15,14 0-49-15,0 0-97 16,3-4-711-16</inkml:trace>
  <inkml:trace contextRef="#ctx0" brushRef="#br0" timeOffset="68746.5542">23244 10525 123 0,'0'0'1393'16,"0"0"-1111"-16,0 0-62 15,0 0 26-15,0 0-13 16,0 0-43-16,0 0-54 16,0-32-59-16,0 32-44 15,0 15-19-15,1 9 28 16,-1 16 49-16,0 6-27 16,0 12-22-16,2 3-9 0,-1 1-4 15,1 4-16 1,3-2-11-16,-5 1 8 0,0-6-10 15,0-5 2 1,0-3-1-16,0-6 0 0,0-6-1 16,0-9-1-16,-5-4-8 15,2-9-14-15,1-4-32 16,2-7-22-16,0-3-18 16,0-3-6-16,16-16-61 15,4-4-438-15,3-6-426 0</inkml:trace>
  <inkml:trace contextRef="#ctx0" brushRef="#br0" timeOffset="69190.2396">23629 10826 889 0,'0'0'774'0,"0"0"-631"16,0 0-26-16,0 0 119 15,0 0-62-15,0 0-25 16,0 0-51-16,0-7-1 16,0 4-15-16,-1 3-18 15,-15-2-7-15,-7 2-23 16,-10 0-12-16,-6 0 4 15,-4 2-13-15,1 8 4 16,8 0-4-16,5 4-5 0,12 1 5 16,7 2 2-16,10 3 24 15,2 6 18-15,19-3 3 16,9 4-20-16,2 0-20 16,4-6-11-16,0-6-8 15,-1-3 1-15,-6-8-2 16,-2-1-15-16,-5-3-6 15,-5 0-5-15,-2 0-16 16,-5 0-13-16,-2-3-29 16,4-7-27-16,-3 6-156 15,0-4-539-15</inkml:trace>
  <inkml:trace contextRef="#ctx0" brushRef="#br0" timeOffset="69576.8231">24145 10654 1588 0,'0'0'611'16,"0"0"-544"-16,0 0-11 15,0 0 121-15,0 0 3 0,0 0 14 16,0 0-70-16,-13 92-44 16,8-56-30-16,5 4-17 15,0-1-5-15,5 2-5 16,5-1-5-16,1-1-3 16,0 1-3-16,-2-4-3 15,-1-3-3-15,-3-6-6 16,-2-2 0-16,-3-9-1 15,1-2-15-15,-1-7-31 16,0-3-22-16,0-4-23 16,0 0-27-16,0-11-93 15,0-9-448-15,0-6-780 0</inkml:trace>
  <inkml:trace contextRef="#ctx0" brushRef="#br0" timeOffset="69876.1243">23696 10390 1800 0,'0'0'384'16,"0"0"-209"-16,0 0 7 15,0 0 27-15,0 0-44 16,0 0-57-16,154 39-27 16,-25-12-30-16,19 0-18 0,2-7-17 15,-22-12-2-15,-39-4-14 16,-27-4 0-16,-24 0-28 16,-20 0-74-16,-18 0-63 15,0-7-316-15,-12-2-1066 0</inkml:trace>
  <inkml:trace contextRef="#ctx0" brushRef="#br0" timeOffset="72930.8783">22450 10991 85 0,'0'0'660'0,"0"0"-467"15,0 0-183 1,0 0-10-16,8 76-202 0,-17-63-56 16,0-9-230-16</inkml:trace>
  <inkml:trace contextRef="#ctx0" brushRef="#br0" timeOffset="73431.7285">24089 10247 1141 0,'0'0'655'16,"0"0"-650"-16,0 0-5 16,0 0-10-16,0 0 9 15,0 0 1-15,0 0-6 16,-41-51-23-16,16 45-45 15,-8-2-4-15,-7 4 35 16,-25-6 27-16,10 0-137 16,6 3-209-16</inkml:trace>
  <inkml:trace contextRef="#ctx0" brushRef="#br0" timeOffset="73610.6995">23660 10099 727 0,'0'0'869'15,"0"0"-680"-15,0 0-110 16,0 0 151-16,0 0-23 16,-101-7-117-16,79 7-82 15,3 0-8-15,3 0-101 16,3 0-118-16,-17 7-129 16,6 0-179-16,0 2-76 0</inkml:trace>
  <inkml:trace contextRef="#ctx0" brushRef="#br0" timeOffset="73780.1461">23171 10178 766 0,'0'0'366'0,"0"0"-143"16,0 0-66-16,0 0 39 15,-84 27-45 1,70-24-97-16,0 4-54 16,-2 0-13-16,1 0-63 0,-9 3-28 15,-1 0 31-15,-5 2 13 16,-6 1-89-16,-25 11-72 15,9-4-87-15,4-2-206 0</inkml:trace>
  <inkml:trace contextRef="#ctx0" brushRef="#br0" timeOffset="73928.5394">22635 10390 186 0,'0'0'364'15,"0"0"17"-15,0 0-50 16,0 0-48-16,0 0-29 0,0 0-46 16,0 0-13-16,-36 76-59 15,33-66-76-15,0 0-38 16,-4 5-21-16,-3 2-1 15,-6 6-19-15,-3 4-92 16,-9 16-146-16,4-3-275 16,8-6-94-16</inkml:trace>
  <inkml:trace contextRef="#ctx0" brushRef="#br0" timeOffset="74086.9604">22443 10875 1508 0,'0'0'362'0,"0"0"-198"15,0 0 7 1,0 0 21-16,0 0-66 16,0 0-96-16,34 89-30 0,-28-65-146 15,-3 9-381-15,-3-7-117 16,0 0-410-16</inkml:trace>
  <inkml:trace contextRef="#ctx0" brushRef="#br0" timeOffset="74214.2977">22534 11239 935 0,'0'0'804'0,"0"0"-672"16,0 0-94-16,0 0-32 15,97 36-6-15,-67-17-101 0,-8-2-179 16,-6-2-333-16</inkml:trace>
  <inkml:trace contextRef="#ctx0" brushRef="#br0" timeOffset="74365.6989">22952 11461 462 0,'0'0'689'0,"0"0"-559"15,0 0-91-15,0 0-13 16,0 0-26-16,91 48-123 16,-69-31-18-16,-3 0-13 15,-1-5-513-15</inkml:trace>
  <inkml:trace contextRef="#ctx0" brushRef="#br0" timeOffset="74494.0462">23335 11625 1101 0,'0'0'227'0,"0"0"-165"15,0 0-37-15,0 0 3 16,95 19-28-16,-79-12-140 16,9 3 17-16,-3 0-19 15,-2 1-166-15</inkml:trace>
  <inkml:trace contextRef="#ctx0" brushRef="#br0" timeOffset="74646.4438">23939 11733 907 0,'0'0'618'16,"0"0"-470"-16,0 0-100 0,0 0-48 15,103-10-48-15,-59 4-170 16,-9 4-183-16,0 1-526 0</inkml:trace>
  <inkml:trace contextRef="#ctx0" brushRef="#br0" timeOffset="74775.2853">24644 11506 120 0,'0'0'0'0</inkml:trace>
  <inkml:trace contextRef="#ctx0" brushRef="#br0" timeOffset="74974.8261">24826 11235 348 0,'0'0'1299'16,"0"0"-1143"-16,0 0-156 15,0 0-6-15,0 0-35 16,22-83-94-16,-15 67-215 16,1 3-286-16</inkml:trace>
  <inkml:trace contextRef="#ctx0" brushRef="#br0" timeOffset="75152.7524">24963 10929 578 0,'0'0'954'0,"0"0"-730"16,0 0-49-16,0 0 56 15,0 0-104-15,10-79-113 16,1 58-14-16,6-9-163 0,-1 5-228 15,-3 5-346-15</inkml:trace>
  <inkml:trace contextRef="#ctx0" brushRef="#br0" timeOffset="75300.6443">25001 10680 613 0,'0'0'852'0,"0"0"-623"15,0 0-83 1,0 0 59-16,0 0-24 0,0 0-89 15,-16-76-92-15,16 61-73 16,-3-16-158-16,2 4-164 16,-4 1-483-16</inkml:trace>
  <inkml:trace contextRef="#ctx0" brushRef="#br0" timeOffset="75446.0301">24835 10429 1422 0,'0'0'299'0,"0"0"-180"15,0 0 4-15,0 0 6 16,0 0-70-16,0 0-59 16,-65-92-109-16,55 73-200 15,1 1-278-15</inkml:trace>
  <inkml:trace contextRef="#ctx0" brushRef="#br0" timeOffset="75594.9246">24614 10255 235 0,'0'0'1053'16,"0"0"-856"-16,0 0-127 16,0 0 11-16,0 0 8 15,0 0-89-15,-88-70-20 16,80 60-152-16,4 3-330 16,1 0-364-16</inkml:trace>
  <inkml:trace contextRef="#ctx0" brushRef="#br0" timeOffset="75724.2965">24430 10151 104 0,'0'0'967'0,"0"0"-690"16,0 0-154-16,0 0 50 15,0 0 11-15,0 0-166 16,-95-26-18-16,77 14-243 16,-2 1-450-16</inkml:trace>
  <inkml:trace contextRef="#ctx0" brushRef="#br0" timeOffset="75864.1389">24142 10086 1313 0,'0'0'539'0,"0"0"-468"0,0 0 50 16,0 0 118-16,-107 3-86 16,38 7-153-16,7-3-21 15,-3 0-647-15</inkml:trace>
  <inkml:trace contextRef="#ctx0" brushRef="#br0" timeOffset="103167.1182">7294 6063 234 0,'0'0'153'15,"0"0"63"-15,0 0 24 16,0 0-96-16,0 0-50 16,0 0-23-16,0 0-1 15,0 0-8-15,0 0-8 16,0 0 8-16,3 0 21 15,0-1 30-15,-3-1 12 16,3 1-38-16,0-2-49 16,0 3-14-16,4-1-7 0,-1-2-6 15,3 1-3-15,-1-2-7 16,2 4-1-16,-1-1 0 16,3 1 0-16,1 0 0 15,-2 0 0-15,5 0 0 16,-4 0 0-16,2 0 0 15,2 0 0-15,-1 0 0 16,3-2 1 0,-2 2-1-16,2-1 0 0,0 0 0 15,3-1 0-15,-3-1 0 16,1 3-1-16,1 0-5 16,-4-1 4-16,-1 1 1 0,0 0-5 15,-3 0-13-15,1 0-3 16,-1 0-7-16,2 0-3 15,2 0 17-15,-1 0-12 16,6 0-4-16,-2 0 18 16,4-1 3-16,-1 0-9 15,-1-3-37-15,1 2-2 16,1 2 20-16,-4 0 2 16,-4 0 11-16,3 0 9 15,-6 0 15-15,1 0 0 16,-1 0 0-16,0 0 1 15,0 0 0-15,3 0 7 16,3 0-5-16,4 0-1 16,-2 0 1-16,2 0-1 15,-1 0-1-15,4 0 0 16,-2-2 0-16,2 0-1 0,-1 1 1 16,-2 1-1-16,-2 0 1 15,-1 0 0-15,0 0 1 16,-2 0-1-16,2 0 1 15,1 0 1-15,2 0-1 16,2 0-1-16,-2 0 0 16,-2 0-1-16,2 0 1 15,-7 0-2-15,3 0 2 16,-2 0 0-16,-4 0 2 16,6 0-1-16,0 0 22 15,3 0 2-15,0 0-16 16,3 0-8-16,-2-5 2 15,2 4-3-15,-3-2-2 16,3 1-10-16,1 1 12 16,-4 1-1-16,0-3-11 0,1 3-1 15,-4 0 12-15,0 0 0 16,3-2 1-16,-2 1 1 16,-4-3 5-16,-4 4-5 15,2-3 9-15,-1 3 15 16,6 0 5-16,-3 0 0 15,7 0 26-15,2-1-27 16,1 1-29-16,-2-2-23 16,4 1-53-16,1-2 43 0,-4 1 20 15,1 0 10 1,-8 0-48-16,-1 1 37 16,-4 1 14-16,-1 0 7 15,2 0 7-15,-4 0 5 16,4 0 0-16,4 0-4 0,2 0-14 15,3 0 1 1,4 0-2-16,1 0-10 0,1 0-43 16,-1 0 18-16,1 0 17 15,-4-3-76-15,-3 0 1 16,0 0 56-16,-2 0 17 16,-2-1-8-16,-1 4 18 15,-1-1 2-15,0 1 8 16,0 0 0-16,4 0 0 15,-2 0 0-15,5 0-37 0,11 0-463 16,-3 0-87-16</inkml:trace>
  <inkml:trace contextRef="#ctx0" brushRef="#br0" timeOffset="103260.3661">9906 5950 42 0,'0'0'17'16,"0"0"-17"-16</inkml:trace>
  <inkml:trace contextRef="#ctx0" brushRef="#br0" timeOffset="105516.8106">7383 4263 227 0,'0'0'125'16,"0"0"-125"-16,0 0-128 15</inkml:trace>
  <inkml:trace contextRef="#ctx0" brushRef="#br0" timeOffset="106325.9671">8477 5180 487 0,'0'0'583'0,"0"0"-583"15,0 0-312-15,0 0-321 0</inkml:trace>
  <inkml:trace contextRef="#ctx0" brushRef="#br0" timeOffset="106863.3924">8477 5180 230 0,'24'-99'818'16,"-24"99"-518"-16,0-2-80 0,0 2 12 16,0-2 18-1,0 0-71-15,0 1-55 0,0 1-47 16,0 0-29-16,0 0-13 16,0 0-14-16,3 0-21 15,0 8-4-15,0 12 4 16,4 2 4-16,2 6 4 15,2 1-7-15,2 0 6 16,2-4-6-16,-2-4-1 16,1-1 1-16,-2-6-1 15,-5-1-2-15,-1-6-17 16,0-1 1-16,-3-5-1 16,-1 0-19-16,-2-1-8 15,3 0 5-15,0-1 19 16,0-9-36-16,1-3 11 0,2-1 37 15,-3 4 10-15,-3 0 23 16,0 6 17-16,0 1 20 16,0 0 20-16,0 3 10 15,0 0-30-15,0 0-41 16,0 0-19-16,0 3-8 16,0 9 7-16,0 2 1 15,3 1-9-15,6 4-5 16,6-4-11-16,-3 0 12 15,1-3-13-15,-1-5-2 16,-8-1 15-16,0-4 7 16,-4-2 5-16,-4 0 1 15,-16 0-1-15,-10 0 1 16,-7 0 0-16,-5-2-1 16,-15-3 1-16,12 1-121 0,10-2-667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12:36.1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17152 3690 168 0,'0'0'550'0,"0"0"-218"0,0 0-244 15,0 0-62-15,0 0-11 16,0 0 51-16,2 5 11 16,2-2 12-16,6-1 11 15,-3 0 32-15,2 0 18 16,3-1-16-16,6-1-23 15,2 0-47-15,9 0-27 16,6 0-1-16,7 0-20 16,7 0-7-16,-1 0-8 15,5 0 5-15,-5 0-5 16,-2-3 0-16,-4 2 0 16,-3 1-1-16,-1 0 2 15,-2 0-2-15,3 0 1 16,1 0 0-16,2 0-1 15,6 0 1-15,7-3 6 0,6-1-7 16,2 0 2 0,-2-1-2-16,-3 2 0 0,-6 3 0 15,-6 0 0-15,-3 0-2 16,-4 0-11-16,-1 3 3 16,-2 2-9-16,3-3 10 15,3 1 8-15,4-3 1 16,2 0 0-16,5 0 0 15,-2 0 0-15,1 0 1 16,-3-3 5-16,-1 1-5 16,-5-3 5-16,-4 4-6 0,-8-2 0 15,-1 3 0 1,-3 0 0-16,-1 0 0 0,3 0 0 16,3 0 1-1,4 0-1-15,8 0 0 0,3 0 1 16,4 1 1-16,5 1-1 15,-1-1 0-15,-2 1-1 16,0-2 1-16,-3 0 0 16,-2 1-1-16,-3-1 0 15,-5 2 0-15,3-1 0 16,-1 0 0-16,6 2 0 16,4 0 0-16,6 0 0 15,7 0 1-15,-3 0-1 16,3 1 1-16,0 1-1 0,-11-2 1 15,1 3 0-15,-6 0-1 16,-3-2 0-16,2 2-1 16,-2-2-8-16,6-1-6 15,4 0-1-15,0 2-12 16,5 1 10-16,0-1 16 16,2 1 1-16,-3 0 1 15,-5-1-1-15,-3 1-1 16,-2 0 2-16,-5-1-1 15,0 1 2-15,0 0-1 16,5-2 0-16,4 2 0 16,2-2 1-16,7 0 0 15,3 0 0-15,0 0 7 16,2 0-2-16,-7 1-6 16,0-3 1-16,-1 3 0 0,-5-3 0 15,-1 3-1-15,-2-3-1 16,-2 3 1-16,1-1 0 15,1 2 0-15,1 0-1 16,1 1 1-16,-4 0 0 16,4 0 0-16,-3 1 0 15,-1 1 0-15,1-2 0 16,-2 0 1-16,2-2-1 16,3 1 0-16,-2-2-2 15,5 0-16-15,1-1 4 16,-2 1-44-16,1-3-37 0,18 4-49 15,-12-3-113 1,-11-1-98-16</inkml:trace>
  <inkml:trace contextRef="#ctx0" brushRef="#br0" timeOffset="4546.2334">6427 4574 497 0,'0'0'198'0,"0"0"599"16,0 0-683-16,0 0-79 15,0 0 3-15,0 0 97 16,0 0 15-16,0 0-64 0,0 0-36 15,0 0 9 1,0 2 25-16,0-1 0 0,3-1-18 16,6 2-14-16,3-2-3 15,9 1 0-15,10 1-8 16,5-2-11-16,13 0-8 16,8 0-16-16,4 0 0 15,0 0-5-15,3-3 1 16,-7-2-1-16,-6 1-1 15,-2 0 1-15,-7 1 0 16,-6 0 0-16,-5 2-1 16,-1-1 1-16,-2 2 0 15,-7-1 0-15,-2 1 0 16,-5 0 16-16,-5 0 8 16,-2 0 0-16,-4 0 2 15,-3 0-6-15,0 0 7 0,0 0 2 16,0 0-1-16,0 0-8 15,0 0-5-15,0 0-7 16,0 0-8 0,0 0-1-16,0 0 0 0,9 0-87 15,2-4-215-15,2-5-1083 0</inkml:trace>
  <inkml:trace contextRef="#ctx0" brushRef="#br0" timeOffset="11796.7878">23371 4274 62 0,'0'0'1780'0,"0"0"-1425"16,0 0-259-16,0 0-74 15,0 0 17-15,91 1 29 16,-51 4-13-16,8-1-18 16,7 0-7-16,14 1-4 15,-1 1 1-15,7 1 3 16,4 0 1-16,-3 2-14 16,2 0 2-16,-4-1-1 15,-1 2-9-15,-6-2-2 16,-5-1-5-16,-6-3-2 15,-9-4 0-15,-6 0 0 0,-8 0 2 16,-9 0-1-16,-4-7 5 16,-8 1-4-16,-5-1-1 15,-4 1 8-15,-3 1-4 16,0 0-5-16,0-1-7 16,-9 1-1-16,-3-2 7 15,0 4-5-15,-4-2-2 16,1 2 8-16,-2 2-1 15,2-5 1-15,-2 3 0 16,0-2 1-16,1-1-1 16,-1-2 1-16,4 1 1 15,2 0 4-15,3 0-5 16,3 3 11-16,4 1-4 16,1 3 5-16,0 0-11 15,0 0-1-15,0 0 4 0,0 0-5 16,0 0-9-16,4 0-1 15,8 3 4 1,6 7-2-16,7 0 7 0,7 6-1 16,2 1-13-16,0-1 3 15,-1-2 3-15,-5-1 8 16,-5-2 0-16,-6-1 0 16,-4-2 0-16,-9-1 0 15,-1 0 1-15,-1 0 6 16,-2 0 2-16,0 0 4 15,-3 2 4-15,-10 1 5 16,-7-2-9-16,-4 1-2 0,-2-4-10 16,1 0-8-1,-2-5-85-15,6 0-215 0,12 0-728 16</inkml:trace>
  <inkml:trace contextRef="#ctx0" brushRef="#br0" timeOffset="12729.0448">25381 4220 1365 0,'0'0'321'0,"0"0"-139"15,0 0 58-15,0 0-11 16,0 0-65-16,0 0-59 15,0 0-34-15,6-3-32 16,2 8-26-16,6 7-7 16,4 4 6-16,0 3 3 15,2 5-7-15,1 4-1 16,-1 0-7-16,-2 2 0 16,-5-1 1-16,-3-3-1 15,-5-4 0-15,-5-2-1 16,0-6 1-16,0-2 0 0,-10-4 0 15,-4-1 0-15,-5-5 0 16,-2 0 1-16,-5-2 6 16,1 0-6-16,1-7-1 15,1-4-1-15,1-5 0 16,2-3-6-16,2 0 6 16,1-3 0-16,3 0 1 15,5-1 0-15,1 4 7 16,2-1-6-16,3 3 11 15,1 2 5-15,1-1 1 16,-2 2-8-16,2-1 1 16,-1 1-4-16,2-1-6 15,-1 1 1-15,1 2 5 16,0-3-6-16,0 3 0 0,0 1 5 16,0-1 10-16,7 5-4 15,0 1 10-15,4 1 4 16,4 2-13-16,3 0-2 15,6 2-2-15,4 1 4 16,5 0 5-16,4 0-1 16,6 5-1-16,4 0 3 15,-1 1-17-15,-1-5-1 16,-5-1 5-16,-3 0-6 16,-10-7-13-16,-4-2-18 15,-7 1-41-15,-9-4-34 16,-4 4-179-16,-3 1-677 0</inkml:trace>
  <inkml:trace contextRef="#ctx0" brushRef="#br0" timeOffset="26891.2394">4359 6561 598 0,'0'0'570'15,"0"0"-524"-15,0 0 21 16,0 0 230-16,0 0 83 0,0 0-231 16,3-5-70-1,-3 5 27-15,0 0-7 0,0 0-19 16,0 0-11-16,0 0-7 15,0 0 19-15,0 0-7 16,0 0-10-16,0 0-13 16,0 0-11-16,0 0-11 15,0 0-11-15,0 0-6 16,0 0-11-16,0 0 0 16,0 0-1-16,0 0-1 15,0 0-8-15,0 0 8 16,0 1-8-16,0 7 4 15,0-1 5-15,-3 5 6 16,-1 1-6-16,4-2 0 16,-3 4 0-16,3 0 0 0,0 0 1 15,0-1 0-15,0 0 0 16,0-1-1-16,0 4 1 16,0-5 0-1,0 5 0-15,0-4 0 0,0 2-1 16,0-1 0-16,0-3-1 15,0 2 1-15,0-2-1 16,0 0 1-16,0 0-1 16,0-1 1-16,-3 0 0 15,3 3 0-15,0-3-1 16,0-3 1-16,0 3 0 16,0-2 0-16,0-1 0 15,0-3 0-15,0 3 0 16,0 1 0-16,0-5 0 15,0 2 0-15,0-1 1 0,3-1 0 16,-3 1 0 0,3 1 5-16,-3-1-5 15,4 0-1-15,-1 2 0 0,-3 0 1 16,3-1 0-16,0 1 0 16,3-1 0-16,0 3 11 15,6-5 0-15,-3 6-4 16,3-4-2-16,-2 1-5 15,-2-3 5-15,-2 1-6 16,-3-2 0-16,0-1-1 16,0 3 1-16,0-1-1 15,-3 0 0-15,4 0 0 16,-1-2 1-16,0 2 1 0,3 0-1 16,0 0 1-16,3 1 1 15,0-1-2-15,-3-3 1 16,3 4 5-16,-3-2-6 15,-2-1 0-15,2 0 1 16,-1-1 1-16,-1 2-1 16,1-2-1-16,1 0 1 15,4 3-1-15,-1-3 2 16,2 0-2-16,-1 1 1 16,2-1 0-16,-3 0-1 15,1 0 2-15,2 0-2 16,-4 0 1-16,2 0 0 15,-1 0-1-15,-3-1 0 16,2-4 0-16,-1 3 6 0,-1-1-6 16,0-1 0-16,0 1 0 15,0-3 0-15,1 2 0 16,1-2 0-16,-2 0-1 16,0 1 1-16,1-4 0 15,-1 2 0-15,0 0 0 16,0-1 0-16,2-1 1 15,-3 1-1-15,0 1 0 16,-2 0 1-16,0 1-1 16,0-1 0-16,-3 5 0 15,3-6 1-15,0 4 0 0,0-2-1 16,0 1 1 0,-3-1-1-16,4-3 3 15,-4 5-2-15,3-3 0 16,-3-1 8-16,0 2 0 0,0-2-2 15,0-1-6-15,3 1 0 16,-3-2 0 0,0 1 0-16,0 2 0 0,0-2 1 15,0 1-1-15,0 0 0 16,0 0 0-16,0-1 0 16,0 0 0-16,0 0 0 15,0 0 0-15,0-1 0 16,0 0 1-16,0 0-1 15,0 1 7-15,0-2-8 16,0 1 1-16,0-3 1 0,0 3-1 16,0-3 5-16,0 3-5 15,0 0 0-15,0 0 1 16,0 1 4-16,0-1-5 16,0 3 5-16,0-2 0 15,0 1-5 1,0-1-1-16,0 2 2 0,0-3-1 15,0 0 1-15,0 1-1 16,3-1 0-16,-1 1 0 16,-1 0 0-16,1 0 0 15,-1-1 0-15,1 0 0 16,-1 3 0-16,1 1 5 16,-2 0 1-16,0 2-1 0,0 3 9 15,3 0-3-15,-3 1-11 16,0 0-1-16,0 0-13 15,0 0-50-15,0 2-82 16,0 10-230-16,0-3-732 16</inkml:trace>
  <inkml:trace contextRef="#ctx0" brushRef="#br0" timeOffset="28646.4059">5308 6866 783 0,'0'0'515'16,"0"0"-279"-16,0 0-68 15,0 0 61-15,0 0-17 16,0 0-61-16,0 0-56 16,2 0-30-16,3 0-13 15,3 0-7-15,1 0 8 16,4 2-5-16,1 2-4 15,2-1-11-15,2 0 0 16,9 1-12-16,4-3-12 16,2 2-8-16,3-3 7 15,-3 2-7-15,-2-2 4 16,-4 1-4-16,-6-1-1 16,-9 0 1-16,-2 2-1 0,-4-2 0 15,-3 2 0-15,0-2-1 16,-3 0 0-16,3 0-5 15,0 0-23-15,5 0-68 16,2-4-97-16,-1-2-313 16,-6-2-177-16</inkml:trace>
  <inkml:trace contextRef="#ctx0" brushRef="#br0" timeOffset="28983.0874">5314 6767 1147 0,'0'0'609'0,"0"0"-478"16,0 0 60-16,0 0 47 15,0 0-93-15,0 0-61 0,0 0-13 16,76 0-11 0,-43 0-35-16,3 0-16 0,-8-4-9 15,-1 4-49 1,-11-1-116-16,-4-1-220 0,-10-1-535 15</inkml:trace>
  <inkml:trace contextRef="#ctx0" brushRef="#br0" timeOffset="31989.1454">6706 6245 856 0,'0'0'144'0,"0"0"-92"15,0 0-18-15,0 0 147 16,0 0-7-16,0 0-42 16,0 0 21-16,0-15 37 15,0 13 11-15,0 2-36 0,0-1-35 16,0-2-45-16,-3 0-37 15,-4-1-22-15,-4-2-20 16,-1 2-5-16,2-1 0 16,-2 2 0-16,4 1 0 15,-2 1 0-15,4 1-1 16,0 0 0-16,0 0 0 16,0 0-1-16,-3 6 1 15,-3 3 0-15,0 2 12 16,2 1 2-16,-1 1 3 15,-2-2 3-15,7 4 4 16,-3 0 4-16,3-1 2 0,3 1-5 16,0 2-5-16,-1 2-3 15,1-1 9-15,-2 3-4 16,2 0-8-16,3 2-4 16,0 0-1-16,0-1 5 15,0 3 0-15,0-2 0 16,0 0-8-16,0 0 3 15,0 0-2-15,3 1-1 16,-3 0-5-16,0 0 0 16,0 0 0-16,0 2 10 15,0-3-5-15,0 4 6 16,0 0-2-16,0-2-1 16,-3 5-1-16,0-3 7 0,0 3-3 15,0 2-6-15,3-1 0 16,-3 1-5-16,3 4 5 15,-3-2-5-15,-1 2 0 16,1 1 6-16,-3 1-5 16,3 1 7-16,-3-5-2 15,1 0 1-15,-5-5-8 16,4-5 0-16,-3-2 0 16,-6-5 0-16,-6-1-1 15,-4-7-39-15,-8 0-32 16,-10-9-79-16,7 0-155 15,8 0-579-15</inkml:trace>
  <inkml:trace contextRef="#ctx0" brushRef="#br0" timeOffset="32896.7518">6326 7665 1646 0,'0'0'352'0,"0"0"-308"0,0 0-31 15,0 0 41-15,0 0 5 16,0 0-14-16,0 0-13 16,-17 30-7-16,11-17 30 15,-1 3 28-15,-2 0-1 16,0 2 4-16,-3 1 15 16,0-1-19-16,6 0-34 15,3-1-20-15,0-3-11 16,3-1-8-16,0 0 6 15,0 0-6-15,3-1-2 16,6-3-1-16,3 0-5 16,3-6 5-16,4 0 3 15,-1-3-1-15,6-3-7 16,-2-9 5-16,5-6-4 0,-4-3 4 16,-1-4-5-16,-3-2 20 15,-5 0 14-15,-5 2 2 16,-9 4-6-16,0 2 1 15,-3 2-32-15,-21 6-14 16,-30-3-89-16,-1 3-215 16,0-3-1181-16</inkml:trace>
  <inkml:trace contextRef="#ctx0" brushRef="#br0" timeOffset="34909.9825">6660 5871 454 0,'0'0'496'0,"0"0"-421"15,0 0 44-15,0 0 88 16,0 0 5-16,0 0-43 16,0 0 15-16,0-10-12 15,0 10-22-15,0 0-21 16,0 0-37-16,0 0-27 15,0 0-34-15,0 0-22 16,0 4-8-16,0 2 10 16,-6 3-11-16,-2-1 9 0,-5 2 9 15,-2-1 9-15,-4-2-15 16,-8 0 0-16,1-3-5 16,-2 0 5-16,1-2-10 15,2-2-1-15,1 0 5 16,9 0 0-16,2 0-5 15,2-4 15-15,5-3-8 16,0-2-2-16,2-2 4 16,4 2-8-16,0-2 11 15,0 1-5-15,0 0-7 16,0 2 8-16,0-2-8 16,0 0 0-16,4 3 8 0,-1-2-8 15,3 2 9-15,0 2-9 16,2-1-1-16,-2 2 1 15,1 1-2-15,-1 0 1 16,3 1 0-16,-3 1 0 16,1 1 2-16,-1 0-1 15,-1 0 0-15,1 0 0 16,0 0 0-16,1 0 0 16,2 0 0-16,-3 0 0 15,5 1-1-15,-1 2 0 16,-1 2 0-16,0-1 0 15,1 0 0-15,-2 0 0 16,-2 2-1-16,0-2 1 16,1 2 1-16,-1-2-1 15,-3 2-1-15,3 0 0 0,-3 1 1 16,2 0 0-16,1 2 0 16,1 1 0-16,-1-1-1 15,0-1 1-15,0 2 1 16,0-3-1-16,3 2 1 15,-3-1-1-15,3-1 1 16,1 2-1-16,-4-2 0 16,3 0 0-16,0-2 0 15,0 1 0-15,-3-2 1 16,3-1 0-16,0 0-1 16,6-2 6-16,-3-1-5 15,4 0 0-15,1 0-1 16,-1-3 1-16,-1-3 0 15,0-2 0-15,-3 0 0 16,-2-2 0-16,-1 2 5 0,-3-3-4 16,-1-1-1-16,-1 1 0 15,-2-2 11-15,2 0 2 16,-1 2 1-16,-3 0-5 16,0 1-2-16,0 0 1 15,0 3-8-15,0 0 3 16,0 1-4-16,-13 1-8 15,-7 1-3-15,-5 3-4 16,-11 1 3-16,-4 0-16 16,-26 9-81-16,11 4-208 0,7-2-651 15</inkml:trace>
  <inkml:trace contextRef="#ctx0" brushRef="#br0" timeOffset="36001.3773">6927 6647 1356 0,'0'0'720'15,"0"0"-588"-15,0 0 36 16,0 0 31-16,0 0-48 15,0 0-71-15,0 0-35 0,42 0-19 16,-29-1-13-16,2-2-4 16,3 0-8-16,-6 1 5 15,-3 2-6-15,1 0-1 16,-4 0 0-16,-3 0-5 16,0 0 0-16,-3 9 5 15,0 4 0-15,0 4-2 16,0 4 3-16,-6 4 0 15,-6 3 1-15,-1-2 1 16,-4 0 0-16,1-2 7 16,4-3-8-16,-1-3 5 15,5-1-5-15,2-4 0 0,6-3-1 16,0-2 1-16,0-4 0 16,6 2 7-16,8-5-7 15,2-1 5 1,6 0-6-16,-2-3-7 0,5-10-4 15,-1-1-1 1,-2-6 1-16,-2-2 2 0,2 0 8 16,-4-2 0-16,0 0 0 15,-2 0-1-15,-2 1 2 16,-1 4 0-16,-1 0 6 16,-1 5 7-16,-1 1-1 15,-1 5 10-15,-6 2 1 16,0 5 10-16,-3 1-8 15,0 0-10-15,0 0-15 16,0 0-7-16,-6 11 7 0,-6 8 11 16,-6 5 15-16,-1 0-6 15,1 5-2-15,0-2 1 16,6-2-13-16,3-1 2 16,5-4-8-16,4 0 1 15,0 0-1-15,13-6-14 16,2-5-53-16,15-7-59 15,-2-2-163-15,-7 0-669 0</inkml:trace>
  <inkml:trace contextRef="#ctx0" brushRef="#br0" timeOffset="36359.3375">7618 6512 1822 0,'0'0'543'0,"0"0"-449"16,0 0 64-16,0 0-11 15,0 0-68-15,0 0-52 16,0 0 42-16,-50 63-9 16,28-30-26-16,0 6-7 0,5 2-17 15,4-1-8-15,7 0 4 16,3 1-6-16,3-5-1 16,0-3-16-16,0-7-17 15,0-5-39-15,12-8-65 16,7-4-206-16,-1-9-675 0</inkml:trace>
  <inkml:trace contextRef="#ctx0" brushRef="#br0" timeOffset="36945.4249">7752 6640 816 0,'0'0'1387'0,"0"0"-1225"16,0 0-67-16,0 0 93 16,0 0-67-16,0 0-63 15,0 0-24-15,67-45-19 16,-55 42-13-16,-2 3-1 16,-2 0 5-16,-2 0-6 15,0 6 0-15,0 8 0 16,1 6 10-16,-1 4-1 15,-3 4 6-15,0 5 5 16,0 1-1-16,-1-2-10 16,1 3-1-16,0-4-8 0,-3-2 0 15,4-5 1 1,-4-4-1-16,0-1-1 16,0-6 0-16,0-3-6 15,0-6-11-15,0 0-6 0,0-4 4 16,0 0 8-16,0 0 5 15,0-8 7-15,0-5-11 16,0-2 1-16,0 1 10 16,-4 1-1-16,1 3 1 15,0 2 11-15,-2 2 1 16,-1 0 11-16,3 3-2 16,0 0-7-16,0-2-4 15,3 5-2-15,-4 0-7 0,1 0-1 16,-3 0 0-1,-3 7 0-15,-6 3 0 0,0 2 9 16,-4 2-2-16,-1-1-5 16,-2-1-1-16,1 0 1 15,3-4-2-15,-3-3-54 16,-4-5-93-16,1 0-319 16,9 0-543-16</inkml:trace>
  <inkml:trace contextRef="#ctx0" brushRef="#br0" timeOffset="37335.4255">8162 6481 1030 0,'0'0'1218'16,"0"0"-1082"-16,0 0-44 15,0 0 89-15,0 0-61 16,0 0-44-16,0 0 30 15,46 75-36-15,-26-39-21 16,5 10-8-16,-4 2-13 0,-3 4-11 16,0-1-7-16,-12-2-9 15,-3-4-1-15,-3-6-2 16,-6-4-11-16,-12-8-28 16,-21-4-54-16,8-6-71 15,1-10-652-15</inkml:trace>
  <inkml:trace contextRef="#ctx0" brushRef="#br0" timeOffset="38098.9559">8732 6733 988 0,'0'0'836'0,"0"0"-737"16,0 0 18-16,0 0 67 15,0 0-22-15,0 0-45 16,0 0-31-16,-82-30-4 16,60 30-9-16,-8 0-21 15,0 10-4-15,-1 5-16 16,4 3-13-16,0-1 5 15,9 3-3-15,5 0-15 16,7-3-5-16,6-1 6 16,0-3 4-16,10 0-5 15,11-7-5-15,6-2 0 16,6-4-1-16,1 0-21 16,2-13-5-16,-6-4 1 15,1-7 4-15,-7-6 11 0,1-7 2 16,-4-10 2-16,-3-3 6 15,0-6 0-15,-3 1 0 16,-5 0 2-16,-1 5 10 16,-1 7 16-16,-5 8 9 15,0 6 2-15,-3 9-4 16,0 6-2-16,0 9 5 16,0 1-9-16,0 4-29 15,0 0 0-15,0 7-20 16,-6 9 5-16,-5 11 15 15,-2 8 1-15,1 9 7 16,0 6-2-16,3 4 0 16,6 3 3-16,3 1-9 0,0-3 6 15,0-6-6-15,0-3 0 16,0-10-6-16,3-6 5 16,1-9-21-16,-1-5-62 15,5-12-62-15,-2-4-337 16,3 0-466-16</inkml:trace>
  <inkml:trace contextRef="#ctx0" brushRef="#br0" timeOffset="38560.6953">9153 6430 1073 0,'0'0'1168'16,"0"0"-964"-16,0 0 27 16,0 0-72-16,0 0-53 15,0 0-37-15,0 0-29 16,52-42-13-16,-34 39-16 15,3 3-10-15,-2 0 5 16,1 7-6-16,-4 10 1 16,3 7 0-16,-5 6-1 15,2 5 1-15,-4 6 0 0,-4 4 0 16,1 2 5-16,-5 2-5 16,-1-2 0-16,-3-2 0 15,0-4 0-15,0-2-1 16,-3-6 0-16,-7-3-8 15,2-4 8-15,-1-3-2 16,3-5-5-16,-1-5-34 16,1-6-23-16,3-6-26 15,3-1-56-15,0-15-30 16,0-5-456-16,0-3-462 0</inkml:trace>
  <inkml:trace contextRef="#ctx0" brushRef="#br0" timeOffset="38809.859">9314 6720 1587 0,'0'0'359'0,"0"0"-162"16,0 0 73-16,0 0-54 16,0 0-83-16,0 0-15 15,0 0-18-15,-45 43-32 16,26-23-12-16,-8 4-11 15,0-2-8-15,-3 2-11 16,-3-1-8-16,5-2-12 16,4-3-6-16,2-2-1 15,5-5-45-15,1-1-71 0,7-4-106 16,-1-6-596-16</inkml:trace>
  <inkml:trace contextRef="#ctx0" brushRef="#br0" timeOffset="42153.0266">2545 6727 593 0,'0'0'23'16,"0"0"58"-16,0 0 486 16,0 0-363-16,0 0-38 15,0 0 87-15,-63 7 31 16,63-7-65-16,0 0-63 16,0 2-20-16,0 0-38 0,0-1-55 15,3 3-22 1,11 0-12-16,11 5 5 0,11-2 9 15,28 3-12-15,27-1-10 16,30-3-1-16,12-3-11 16,-11-1-15-16,-28 1 0 15,-34-2 1-15,-17-1-2 16,-12 0 11-16,-1 0 7 16,-2 0 3-16,-5 0-3 15,-5 0 7-15,-9-6 2 16,-3 1 0-16,-2-4 6 15,-4 0-4-15,0 0 11 16,0-3-3-16,-10 3-10 0,-4-2-1 16,-5 1-6-16,-5 1 1 15,-3 1 5-15,-3 2-1 16,3 0 2 0,-1 2 0-16,6 1 5 0,5-1 18 15,4 4 9-15,7-1-5 16,4 1-9-16,2 0-11 15,0 0 1-15,0 0-8 16,0 0 2-16,5 0-2 16,4 0 1-16,7 7-1 15,1 1 1-15,2 4-1 16,3-1 2-16,-2 4-2 16,5-1 2-16,-1-1-2 0,-2-1 3 15,-2-1-2-15,-7-2 0 16,-1-1-1-16,-9-1 0 15,-3 5 1-15,-1 1 19 16,-23 2 13-16,-33 10-14 16,2-2-19-16,-3-5-213 0</inkml:trace>
  <inkml:trace contextRef="#ctx0" brushRef="#br0" timeOffset="49755.9495">835 5042 481 0,'0'0'1004'0,"0"0"-635"15,0 0-236-15,0 0-39 16,0 0 58-16,0 0-16 16,0 11-69-16,0-3-42 15,-1 6-18-15,-4 10 10 16,-4 11 64-16,-4 6-18 15,-4 12-5-15,-8 13-12 16,0 18-17-16,-2 12-16 16,3-6-3-16,12-18-4 15,6-22-5-15,3-10 1 0,-2 5-2 16,0 5 0 0,-1 4 0-16,-5-1-2 0,2-5 1 15,-1-2 0 1,1-5 0-16,0-2-18 15,-3-5-60-15,3 2-94 0,0-6-348 16,2-12-348-16</inkml:trace>
  <inkml:trace contextRef="#ctx0" brushRef="#br0" timeOffset="50206.1487">362 5907 1423 0,'0'0'727'0,"0"0"-631"16,0 0-49-16,0 0 82 16,0 0-4-16,0 0-59 15,0 0-43-15,73 0 7 16,-10 4 3-16,31 7-8 16,30 2-8-16,19-1-16 0,0 0 5 15,-7-4-5-15,-12 1 1 16,-2-1-2-16,-7-2-1 15,-3 0 1-15,-6-2 1 16,-8 0-1-16,-7-1 1 16,-16 1-1-16,-14-1 0 15,-12-1 0-15,-2-1-12 16,5 2-50-16,6-2-87 16,6 0-179-16,-18-1-283 15,-16 0-503-15</inkml:trace>
  <inkml:trace contextRef="#ctx0" brushRef="#br0" timeOffset="52160.1775">835 5759 679 0,'0'0'661'0,"0"0"-583"15,0 0-44-15,0 0 83 16,0 0 70-16,0 0-9 15,0 0 13-15,9 18-55 16,0-14-46-16,3 0-25 16,3-3-10-16,-2-1-16 15,5 0-14-15,0 0 0 16,0 0-8-16,-3-8-4 16,3-3-4-16,-6-2-1 15,1-1-2-15,-4-1-5 16,0-4 6-16,-1-1-6 15,-1 0 0-15,-1-2-1 16,0-1 0-16,-3 2 1 16,3 0-1-16,0 2 1 15,-2 0 0-15,1 1 0 0,1 0 1 16,3 2-1 0,-2-1 0-16,5 0 1 0,-4 3-1 15,-1-2-1-15,2 6 1 16,-3-2 0-16,-3 1 0 15,3-1 0-15,3 2 8 16,-2-4 5-16,2 0-2 16,2-1-11-16,-1-2 7 15,1 0-2-15,-1 1-5 16,2-1-1-16,-3 6 1 16,0-2 0-16,0 4 1 15,-3 2-1-15,0 0 0 16,-3-1 5-16,3 3 0 15,1-2-4-15,-1-2-1 0,6 0 0 16,0-2-1-16,0 1 0 16,0-1 0-16,4 3-1 15,-5-2 1-15,-1 6 0 16,-4-3-1-16,2 7 1 16,-4-3-1-16,1 1-1 15,2 1 1-15,-1-2-7 16,3 3 7-16,0 0-6 15,7 0 6-15,-2 0 1 16,5 0-1-16,-4 0 1 16,0 0 1-16,-3 0-1 0,-2 0-1 15,-2 4 1-15,-4-1-1 16,-2-1 0-16,1 2-5 16,0-1 5-1,0 1-1-15,0 0 1 16,1 2 1-16,-1 2 0 0,3 2 1 15,-1 0-1-15,-1 2 0 16,1 1 1-16,-2 2 0 16,1 0 0-16,-4 2 0 15,1-2 5-15,-1 2-4 16,0-2-1-16,0 3 6 16,0-2-6-16,0 0-1 15,0 1 6-15,0 0-5 0,0-1 1 16,0 1-1-1,0 0 0-15,-1-1 0 0,-2 1 0 16,-1 0 7-16,1 1 1 16,0-3-3-16,0 2 3 15,-2-2-3-15,2-2-5 16,3 0 0-16,0-2 5 16,0-1-4-16,0-2-1 15,0 4 0-15,0-1 1 16,0 0-1-16,0 1-1 15,0 2 1-15,0-1 0 16,0-2 0-16,0 0 7 16,0 0-7-16,0 0 6 15,0-1-7-15,0 0 1 16,0-1 8-16,3 1-1 0,8-3-7 16,0-1 7-16,0 4-1 15,1-4-6-15,1 1 1 16,-2 0-1-16,1 0 5 15,3-1-5-15,-3 1 1 16,1-1 4-16,-1 1-5 16,4 0 0-16,1 0 7 15,2-1-8-15,5-2 1 16,6 3-1-16,-2-4 1 16,5 2 0-16,1-2-1 15,-1 2 1-15,-3-3-1 16,1 2 0-16,-1 0 0 0,-3 1 1 15,3-4-1-15,-3 3 0 16,7-1 0-16,0 0 1 16,2-3-1-16,3 3-1 15,-3-3-6-15,0 1-1 16,-5 1 7-16,-4 1 0 16,-2-3 0-16,-4 0 0 15,1 5 0-15,-5-3 1 16,2-1-1-16,-2-1 1 15,-4 0-9-15,-1 0-28 16,0 0-41-16,-3 0-39 16,-3 0-51-16,-3-4-153 15,0 0-456-15</inkml:trace>
  <inkml:trace contextRef="#ctx0" brushRef="#br0" timeOffset="52301.545">2521 5877 1035 0,'0'0'1072'0,"0"0"-931"15,0 0-141-15,0 0-98 16,0 0-495-16</inkml:trace>
  <inkml:trace contextRef="#ctx0" brushRef="#br0" timeOffset="64701.3855">11285 6740 385 0,'0'0'19'0,"0"0"-2"16,0 0 594-16,0 0-198 16,0 0-227-16,0 0-31 15,13 7-22-15,-13-7-35 16,0 0-48-16,0 0-31 16,0 0-13-16,0 2-6 15,1-2 1-15,-1 0 0 16,0 0 13-16,0 2 11 15,0-2 8-15,0 2 1 16,0 2 1-16,-1 2-4 16,-8 3-17-16,-4-1-4 15,-2 0-9-15,0 0 5 0,-3-2-6 16,2-2 1 0,2-1 5-16,4-3-5 0,4 0 0 15,3 0 10-15,3 0-1 16,0-6-10-16,9-4-25 15,4 0 15-15,4 0 4 16,2 3 4-16,-4 0 2 16,0 1 7-16,-3 4 12 15,-2-2 17-15,-3 3 23 16,-1 1 2-16,1 0-5 16,-1 0-10-16,-2 3-7 15,-1 5 4-15,3 3 0 16,-3 1-10-16,0 1-10 15,-3-3-13-15,0 4-4 16,0-3 0-16,-9 0-5 0,-7 2 0 16,-8-2 0-16,-4 1-1 15,-5-1-35-15,-3 0-36 16,0-1-90-16,-12-3-143 16,8-4-369-16,12-3-368 15</inkml:trace>
  <inkml:trace contextRef="#ctx0" brushRef="#br0" timeOffset="64930.4942">11309 6557 2102 0,'0'0'306'0,"0"0"-208"16,0 0 39-16,0 0-25 16,0 0-65-16,0 0-47 15,0 0-50-15,0-5-253 16,3-2-820-16</inkml:trace>
  <inkml:trace contextRef="#ctx0" brushRef="#br0" timeOffset="65370.1646">8634 7064 49 0,'0'0'0'0</inkml:trace>
  <inkml:trace contextRef="#ctx0" brushRef="#br0" timeOffset="66585.078">12317 6666 1443 0,'0'0'633'15,"0"0"-557"-15,0 0-34 16,0 0 25-16,0 0 22 16,0 0-27-16,0 0-25 15,57-64 0-15,-39 50 11 16,-1 4-2-16,6 0-10 15,-5 1-11-15,6 3 11 16,-2-1-7-16,-2 2-6 16,-1 4-1-16,-9 1-5 15,-2 0-4-15,-5 0-7 16,-3 5-6-16,0 9 1 0,0 4 20 16,-8 5 2-16,-2 5-2 15,-5 1 0-15,-1 5-8 16,2-2-3-16,4-2-9 15,1 0 1-15,6-3-1 16,0-4-1-16,3-7 0 16,0 0 0-16,0-8 0 15,3-2 1-15,9-6-1 16,5 0 1-16,6-3-2 16,2-11-6-16,1-6-13 15,1-2 9-15,-2-5-1 0,-1-3 6 16,-3-2-7-16,3-1 1 15,-5 1 4 1,-3 2 7-16,1 2 1 0,-2 8 0 16,-4-1 10-16,-1 6 10 15,-1 3 10-15,-2 4 5 16,-4 4 9-16,0 1-1 16,-3 0-4-16,0 3-11 15,0 0-11-15,0 0-11 16,-3 13-6-16,-10 8 10 15,-4 7 19-15,1 5-7 16,-2 3-8-16,3 1-2 16,3-4-6-16,9-3-5 15,0-4-1-15,3-5-1 16,6-3-25-16,7-5-34 16,10-5-50-16,9-8-91 0,-3 0-568 15,-5-6-1101-15</inkml:trace>
  <inkml:trace contextRef="#ctx0" brushRef="#br0" timeOffset="67351.617">13214 6472 329 0,'0'0'646'16,"0"0"-293"-16,0 0-67 16,0 0 43-16,0 0-41 15,0 0-65-15,0 0-104 16,6-13-47-16,-12 20-14 15,-9 12 58-15,-6 8-5 16,-4 7-39-16,-2 4-35 16,6 3-9-16,6 1-13 15,3 2-6-15,9-3-8 16,3-3-1-16,6-3-13 16,10-7-24-16,10-3-27 0,7-12-63 15,-7-5-182-15,0-8-679 16</inkml:trace>
  <inkml:trace contextRef="#ctx0" brushRef="#br0" timeOffset="67915.6163">13451 6539 1365 0,'0'0'977'0,"0"0"-857"16,0 0-7-16,0 0 52 15,0 0-60-15,0 0-52 0,0 0-12 16,61-61-11 0,-53 58-14-16,1 3-8 0,-2 0-8 15,5 2 0-15,-3 9 0 16,6 7 1-16,-3 4-1 15,0 6 1-15,-1 4 0 16,-1 2 0-16,-4 1 5 16,1-2-6-16,-4-2 1 15,0-5 0-15,3-3 0 16,-5-4-1-16,2-5-8 0,-3-4-10 16,2-6-8-1,-2-1-17-15,0-3 7 16,0 0 26-16,0-2-1 15,0-7 10-15,0-7 1 0,-2 3 0 16,-2-1 1-16,1 0 10 16,-3 1 7-16,-1 3 7 15,1 3 0-15,0-1 2 16,1 5-3-16,0 2 0 16,-1 1-1-16,1 0-11 15,-4 4-11-15,-3 10 15 16,-5 1-10-16,1 8 0 15,-3-1-5-15,-5-1-1 16,-2-3 0-16,1-2-43 16,-5-3-34-16,-6-6-89 15,11-4-353-15,6-3-542 0</inkml:trace>
  <inkml:trace contextRef="#ctx0" brushRef="#br0" timeOffset="68267.5531">13727 6433 1007 0,'0'0'974'0,"0"0"-836"16,0 0 54-16,0 0 18 16,0 0-46-16,0 0-55 15,78 56-22-15,-56-20-17 16,5 6-18-16,-5 8-7 16,1 3-14-16,-1 0-4 15,-8 3-17-15,-4-7-10 16,-10-5-1-16,-3-5 0 15,-15-5-29-15,0-5-34 16,-15-8-47-16,11-5-177 16,4-9-557-16</inkml:trace>
  <inkml:trace contextRef="#ctx0" brushRef="#br0" timeOffset="68907.1552">14333 6815 1038 0,'0'0'324'16,"0"0"-132"-16,0 0 82 16,0 0-21-16,0 0-55 15,0 0-36-15,0 0-14 16,82-2-30-16,-49 2-54 16,4-3-21-16,7 0-28 15,3-1-13-15,0-2-2 16,-8 2-36-16,-7 0-51 15,-12 3-29-15,-7-1 21 16,-13 2-24-16,0 0-154 16,-23 0-115-16,1 0-183 0,-2-3-277 15</inkml:trace>
  <inkml:trace contextRef="#ctx0" brushRef="#br0" timeOffset="69197.9257">14400 6693 1334 0,'0'0'228'0,"0"0"-40"15,0 0 100-15,0 0-45 16,0 0-64-16,0 0-33 16,0 0-39-16,73-12-54 15,-37 12-33-15,3 0-20 16,1-4-58-16,-8 3-206 16,-10-4-666-16</inkml:trace>
  <inkml:trace contextRef="#ctx0" brushRef="#br0" timeOffset="70085.2307">15282 6578 1031 0,'0'0'490'0,"0"0"-331"15,0 0 113-15,0 0-38 16,0 0-76-16,0 0-56 15,0 0-35-15,20-35-20 16,-20 33-12-16,-7 2-13 0,-9 0-4 16,-8 0 3-16,3 0 4 15,-3 4 6-15,5 4-13 16,5-2 5 0,4 3-17-16,5-2-5 0,4 2 7 15,1 1-7-15,1 0 12 16,15 3-6-16,7 1-5 15,3 1 5-15,5 0-5 16,3 1-1-16,2 4-1 16,-2-3 0-16,-3 2 1 15,-2-3-1-15,-10-2-1 16,-6 2-5-16,-3-4-1 16,-10 0-3-16,0 0 1 0,0 0 7 15,-13-3-5 1,-1 0 6-16,-1-5 1 0,-5 3 0 15,4-7 6-15,0 0 2 16,2 0-1-16,4 0 0 16,1-10 4-16,6-5-2 15,3-6 0-15,0-3-9 16,6-5-1-16,8 1-8 16,5-1 2-16,1 5 6 15,-1 2 1-15,-3 3 0 16,-6 2 11-16,-1 6 4 15,-3-1 9-15,-5 1-14 16,-1 1 2-16,0-1-12 16,0 1-1-16,-1 2 0 15,-8-1-1-15,2 4-14 0,-5 2-47 16,-1 3-71 0,-3 0-149-16,6 1-195 0,-3 8-87 15,10-2-371-15</inkml:trace>
  <inkml:trace contextRef="#ctx0" brushRef="#br0" timeOffset="70467.2468">15743 6608 1735 0,'0'0'360'0,"0"0"-151"16,0 0 29-16,0 0-43 16,0 0-73-16,0 0-37 15,0 0-32-15,6-8-28 16,-6 14-16-16,3 9-3 15,1 4 18-15,-1 7 4 16,-2 2-13-16,4 1-9 16,1 1-5-16,-2-1-1 0,3-4 0 15,-7-4-20 1,4-3-22-16,-4-5-19 0,0-4-46 16,0-4-95-1,0-5-177-15,0 0-346 0,0-10-583 16</inkml:trace>
  <inkml:trace contextRef="#ctx0" brushRef="#br0" timeOffset="70755.0159">15892 6657 1681 0,'0'0'301'0,"0"0"-82"15,0 0 55-15,0 0-53 0,0 0-85 16,0 0-57-1,0 0-35-15,6-5-25 0,-3 10-4 16,1 11 27-16,2 2 4 16,2 4-20-16,-2 1-7 15,0 3-4-15,0-2-15 16,1 0 1-16,-6-3-2 16,2-4 1-16,-1-2-1 15,-2-3 0-15,0-4-20 16,0-2-33-16,0 0-43 15,0-6-91-15,0 0-162 16,0-9-501-16</inkml:trace>
  <inkml:trace contextRef="#ctx0" brushRef="#br0" timeOffset="71077.3733">15583 6559 500 0,'0'0'636'16,"0"0"-410"-16,0 0 29 16,0 0 65-16,0 0-29 15,0 0-57-15,0 0-37 16,-9-19-44-16,15 18-42 15,15 1-24-15,6 0-14 16,17 0-27-16,10 0-22 0,6 0-18 16,1 0-6-16,-9 2 0 15,-7 4-21-15,-18 0-57 16,-12 0-79-16,-15 0-156 16,-6-3-577-16,-15 1-663 0</inkml:trace>
  <inkml:trace contextRef="#ctx0" brushRef="#br0" timeOffset="75004.053">16733 6457 117 0,'0'0'861'0,"0"0"-512"16,0 0-178-16,0 0-6 15,0 0 38-15,0 0 5 16,0 0-36-16,7 0-24 15,-7 0-14-15,0-1-21 16,0-2-16-16,0 0-26 16,-17 2-20-16,-10-1-18 15,-10-2-12-15,-14 2 1 16,-2 1-2-16,1-1 2 0,8-3-1 16,8 5-1-1,15-1-10-15,5 1-1 0,10 0-9 16,6 0 0-16,0 0-2 15,0 1-8-15,0 9 10 16,0 0 0-16,6 4 1 16,-3 0 5-16,0-3-5 15,0 5 7-15,-3-2 0 16,0 2 4-16,0 0 2 16,0 4-13-16,0 1 7 15,0 2-7-15,0 0 6 16,0 0-6-16,0 1-1 15,0-1 1-15,0-3 0 0,0-2 0 16,0-1 0 0,0-1 0-16,3-5-1 0,4-1 1 15,-3-3-1-15,5-4 6 16,8 1-4-16,2-4 7 16,10 0-3-16,2 0-6 15,2-8 0-15,-3-1-32 16,-5 2-24-16,-7 2-36 15,-15-3-73-15,-3 4-295 16,0 0-596-16</inkml:trace>
  <inkml:trace contextRef="#ctx0" brushRef="#br0" timeOffset="75214.6143">16474 6667 1380 0,'0'0'671'0,"0"0"-573"15,0 0 61-15,0 0 7 16,0 0-65-16,0 0-43 16,0 0-47-16,103 0-11 15,-63-3-293-15,-8-5-812 0</inkml:trace>
  <inkml:trace contextRef="#ctx0" brushRef="#br0" timeOffset="75606.6529">16414 6295 1273 0,'0'0'298'0,"0"0"-112"16,0 0 104-16,0 0-39 15,0 0-84-15,0 0-33 16,0 0-27-16,112-7-44 16,-64 7-38-16,1 0-11 15,-4 0-4-15,-5 0-9 16,-16 0 0-16,-6 0 0 16,-12-2-1-16,-6 2-8 15,0 0-47-15,-10 0-72 16,-9 0-378-16,3 0-1024 0</inkml:trace>
  <inkml:trace contextRef="#ctx0" brushRef="#br0" timeOffset="76294.443">17599 6743 671 0,'0'0'931'16,"0"0"-737"-16,0 0 21 16,0 0 53-16,0 0-89 15,0 0-66-15,0 0-23 0,114-3-10 16,-71 3-45-1,-2-1-18-15,-4 0-9 0,-2-1-8 16,-13 0 0-16,-5 2-33 16,-10-1-42-16,-7-3-73 15,-10 3-174-15,-9-4-581 0</inkml:trace>
  <inkml:trace contextRef="#ctx0" brushRef="#br0" timeOffset="76495.9899">17633 6618 1647 0,'0'0'487'0,"0"0"-346"16,0 0-8-16,0 0-51 15,103-3-47-15,-55 3-35 16,13 0-28-16,-9 0-466 15,-12 0-974-15</inkml:trace>
  <inkml:trace contextRef="#ctx0" brushRef="#br0" timeOffset="83531.7076">19083 6441 909 0,'0'0'665'0,"0"0"-442"16,0 0 12-16,0 0-21 15,0 0-50-15,0 0-54 0,7-14-14 16,-7 13-23-16,0 1-6 15,0-3-6-15,0 3-16 16,0-1-20-16,-9-1-4 16,-5-2-12-16,-10 0-8 15,0 1 5-15,-3 0-1 16,2 3-5-16,5 0 0 16,7 0-1-16,0 0 0 15,5 3-1-15,3 5-4 16,2-2 5-16,2 4 1 15,1 0-1-15,0 3 0 16,1-1 0-16,15 3 1 0,3 1-1 16,8 3 1-1,2-2-2-15,6 1-23 0,1-3 3 16,-5 2-4 0,-1-4 14-16,-3 1-1 15,-7-3-1-15,-5-2 13 16,-5-3-5-16,-6 1 4 0,-4-2-11 15,0 1-3-15,-7 1 4 16,-10 0 1-16,-5 0 10 16,-8 0 1-16,0-1 9 15,2-2-8-15,1-1 5 16,6-2 5-16,1-1-4 16,8 0 6-16,4 0-1 15,2 0-1-15,3-5 5 16,3-5 1-16,0-3-5 0,0-4-6 15,0-2-6-15,10-4 1 16,5 0-1-16,-1 0 0 16,0 3 1-16,-2 1 0 15,-3 5 8-15,-2 1 7 16,0 3 3-16,-4 2-1 16,0-2 5-16,-3 2-7 15,0-2-7-15,0 0-8 16,0 0-1-16,0 4-1 15,0-1-13-15,0 4-4 16,0 2-13-16,0 1-44 16,0 0-83-16,-3 6-355 15,-3 1-353-15</inkml:trace>
  <inkml:trace contextRef="#ctx0" brushRef="#br0" timeOffset="83859.0808">19329 6506 1674 0,'0'0'319'0,"0"0"-205"16,0 0 66-16,0 0 10 15,0 0-64-15,0 0-54 16,0 0-31-16,11 9 9 16,-5 5 6-16,-3 3-20 15,3 2-18-15,1 4-7 0,-4-3-10 16,0 0 1-16,-2-1-2 16,1-2-9-16,-2-4-42 15,0 0-63-15,0-6-112 16,0-4-356-16,0-3-368 0</inkml:trace>
  <inkml:trace contextRef="#ctx0" brushRef="#br0" timeOffset="84134.3107">19492 6561 1222 0,'0'0'945'16,"0"0"-788"-16,0 0 37 15,0 0 10-15,0 0-81 16,0 0-56-16,0 0-33 16,3 7 5-16,-2 9 17 15,2 4-12-15,0 1-11 16,2 1-15-16,0 1-9 16,2-2-8-16,-4 1 5 15,-3-6-6-15,0-2-12 16,0-4-33-16,0-3-43 15,0-1-41-15,-3-6-147 0,-8 0-268 16,4-7-337-16</inkml:trace>
  <inkml:trace contextRef="#ctx0" brushRef="#br0" timeOffset="84362.9197">19283 6472 1028 0,'0'0'929'0,"0"0"-822"16,0 0 67-16,0 0 61 15,0 0-43-15,0 0-80 16,0 0-46-16,92-12-24 16,-46 12-23-16,-1 0-18 15,0 0-1-15,-6 1-28 0,0-1-107 16,-9 0-348-16,-10 0-594 0</inkml:trace>
  <inkml:trace contextRef="#ctx0" brushRef="#br0" timeOffset="85096.8836">19863 6286 778 0,'0'0'879'15,"0"0"-660"-15,0 0 51 16,0 0 1-16,0 0-56 16,0 0-82-16,0 0-43 15,0-9-25-15,0 9-29 16,0 0-26-16,0 8-9 16,0 11 14-16,0 7 23 0,0 7-17 15,2 4-11 1,1 4-4-16,1 1-5 0,-1-3 5 15,-1 0-5 1,-2-3-1-16,0-5 0 0,0-2-1 16,0-5-6-16,0-5-6 15,0-5 2-15,-2-5-7 16,2-4-6-16,0-4 3 16,0-1 14-16,0 0 6 15,0 0 1-15,0-9 0 16,10-11-18-16,3 0 4 15,0-7 8-15,0 1 5 16,0-1 0-16,-2 5 0 16,-2 5 1-16,-1 3 0 15,-2 3 0-15,-1 1 6 0,-1 2 0 16,2 2 9 0,-6 0 6-16,3 2-1 0,0 4-5 15,-2 0-3-15,1 0-7 16,1 0-5-16,1 10-6 15,3 6 6-15,1 2 6 16,0 4 0-16,-5 4 9 16,0-2 8-16,-3 3-14 15,0-5 2-15,0 1-4 16,0-6-6-16,0-2 0 16,0-3-1-16,0-6-21 15,0-3-78-15,0-3-164 16,0 0-587-16</inkml:trace>
  <inkml:trace contextRef="#ctx0" brushRef="#br0" timeOffset="85892.0057">20450 6483 172 0,'0'0'547'16,"0"0"-141"-16,0 0-83 15,0 0-15-15,0 0 0 16,0 0-90-16,0 0-58 16,9-6-32-16,-9 4-21 15,0-1-25-15,0 3-15 16,0-1-16-16,0 1-29 0,0-1-11 16,0-1-2-16,-5 0 1 15,-2-1-2-15,-4-1-7 16,-2 1 5-16,1 0 1 15,-1 2-5-15,-3 1 8 16,0 0 2-16,3 0 3 16,-7 1 2-16,2 9-1 15,0 5 14-15,2 2-5 16,0 3-4-16,7 1-1 16,0 2-4-16,7 2-5 15,2-1-4-15,2-1 2 16,16-7-7-16,4 1 4 15,5-7-6-15,5-3-33 0,20-7-60 16,-6 0-125-16,-8-5-753 16</inkml:trace>
  <inkml:trace contextRef="#ctx0" brushRef="#br0" timeOffset="89798.4394">20926 6275 337 0,'0'0'1038'0,"0"0"-756"15,0 0-19-15,0 0 25 16,0 0-63-16,0 0-65 15,0 0-45-15,11-18-39 16,-6 11-27-16,3 2-16 16,2-2-8-16,0-3 2 0,4-1 0 15,4-4-6-15,1 2-7 16,1-1-4-16,-1 1 2 16,-3 3-1-16,-2 3-10 15,-8 3 13-15,-2 1-7 16,-1 3-2-16,-1 0-5 15,1 0-7-15,1 10-5 16,0 7 11-16,1 6 1 16,-1 5 0-16,3 6 0 15,-4 2 2-15,3 5-1 16,1 2 5-16,-1 0-4 16,1 1-2-16,-1-5 2 15,-1-2-1-15,-1-5-1 16,-3-5 0-16,3-5 0 15,-4-8 1-15,0-4-1 16,0-5 0-16,0-3-17 16,3-2-20-16,-3 0-14 0,0-9-63 15,0-5-401-15,0-1-457 0</inkml:trace>
  <inkml:trace contextRef="#ctx0" brushRef="#br0" timeOffset="90081.2374">21097 6481 962 0,'0'0'714'0,"0"0"-511"16,0 0 83-16,0 0-44 0,0 0-78 16,0 0-70-16,0 0-38 15,6-10-17-15,-12 22 43 16,-4 5-1-16,-10 5-35 15,0 3 11-15,-5 2-5 16,2 1-14-16,-3-2-13 16,3-4-4-16,1-5-12 15,5-1-8-15,3-5-1 16,5-5-1-16,5-2-61 16,4-4-63-16,0 0-113 15,0-4-502-15</inkml:trace>
  <inkml:trace contextRef="#ctx0" brushRef="#br0" timeOffset="90570.5451">21323 6092 1401 0,'0'0'404'15,"0"0"-176"-15,0 0 9 16,0 0-35-16,0 0-62 15,0 0-42-15,0 0-24 16,59 1-27-16,-27 2-31 0,-1-2-11 16,-4 1-5-1,-8-1-24-15,-5-1-46 0,-11 0-76 16,-3 0-132-16,0 0-376 16,0-3-376-16</inkml:trace>
  <inkml:trace contextRef="#ctx0" brushRef="#br0" timeOffset="91277.3195">21663 5875 658 0,'0'0'876'15,"0"0"-670"-15,0 0 37 16,0 0 21-16,0 0-72 15,0 0-72-15,0 0-35 0,4-16-33 16,-4 16-20 0,-10 0-1-16,-2 0-6 0,-3 0-4 15,3 0-1 1,0 2-10-16,2 8-8 0,2-1 5 16,2 1-6-16,0 0-1 15,0 5 1-15,2-1 0 16,1 0 0-16,0 0-1 15,0-4 6-15,0 0-5 16,3-1-1-16,-3-4 1 16,3-2-1-16,0-1 0 15,0-1 1-15,0-1 1 16,0 0 7-16,0 0 1 16,0 0-1-16,6 0 0 15,1-1-9-15,6-4 1 0,-1 2 0 16,5 1-1-16,-4 0 0 15,1 2 0-15,1 0 0 16,-3 0 0-16,1 4 0 16,1 5 0-16,-1 7-1 15,-1-2 1-15,-2 5 0 16,1 1 0-16,-5 3 2 16,-6-2 5-16,0 2-5 15,0-4 4-15,0-3-5 16,-3 1 1-16,-8-5 4 15,-1-2-5-15,-3-2-1 16,-3-3-27-16,-10-5-125 16,6-3-413-16,4-10-1124 0</inkml:trace>
  <inkml:trace contextRef="#ctx0" brushRef="#br0" timeOffset="91547.0289">21657 5861 1390 0,'0'0'623'16,"0"0"-482"-16,0 0 92 15,0 0 8-15,0 0-93 16,88 0-66-16,-52 0-55 16,-1 0-27-16,8 0-65 15,-10 0-303-15,-12 0-1173 0</inkml:trace>
  <inkml:trace contextRef="#ctx0" brushRef="#br0" timeOffset="92918.7644">18899 6935 192 0,'0'0'889'16,"0"0"-634"-1,0 0-60-15,0 0 51 16,0 0-23-16,0 0-68 16,0 0-44-16,15-8-8 0,2 3-36 15,4 0 12-15,6-1-2 16,-1 1-4-16,4 1-13 16,2 1-26-16,-4 0-12 15,2 0-16-15,-3 1-4 16,-1 2-2-16,3 0 1 15,-4 0-1-15,5 0-1 16,6 0 0-16,-4 0-9 16,4 0 9-16,0 0 0 0,2 0 1 15,-2 0-6 1,0 0 6-16,2-2 0 16,-2 2 0-16,0 0 0 15,3-1-1-15,-3-1 1 0,2 1 0 16,-1-1 0-16,2 1 0 15,3 1 0-15,-3 0 0 16,-1 0 0-16,1 0 0 16,-2 0 1-16,-1 0-1 15,-1 0 0-15,0 0 0 16,0 0-1-16,1 0-11 16,1 0 0-16,2 0 5 15,-4 0 6-15,6 0 0 16,0 0 0-16,1 0 1 15,2 0 0-15,0 0 0 16,-2 0 1-16,0 0 4 16,-6 0-5-16,-4 0-6 0,0 0 6 15,1 0-1-15,-1 0 1 16,4 0 0-16,2 0-1 16,2 0 1-16,2 0 0 15,3-3-1-15,1 3 1 16,-1 0 0-16,-2 0 1 15,-1-1-1-15,0-1 6 16,-1 1-5-16,-2-6 0 16,-2 7 0-16,2-5 5 15,-3 1-4-15,-4-2-1 0,1 2 8 16,-1 1-1 0,-3 2 11-16,1 1 6 0,2 0-10 15,-4 0-6-15,3 0-8 16,1 0 1-16,-4 0 3 15,-1 1-5-15,-3 2 0 16,-3-3-1-16,-7 0-7 16,-9 0-14-16,-15 0-75 15,-11-6-195-15,-9-4-787 0</inkml:trace>
  <inkml:trace contextRef="#ctx0" brushRef="#br0" timeOffset="95047.5881">19073 7651 1435 0,'0'0'313'0,"0"0"-210"16,0 0 40-16,0 0 24 15,0 0-68-15,0 0-13 16,0 0 34-16,33 14-13 16,-20-10-21-16,2 1-8 15,3-1-32-15,-2-1-13 0,3-2-12 16,1-1-15-16,-1 0-5 15,4 0 7-15,-3 0-8 16,2-4 0-16,0-5 1 16,-1-1 4-16,-2-4-4 15,-1 3-1-15,0-2 1 16,-8 0 0-16,-2 4 5 16,-4-1 3-16,-2 3 6 15,-2 1 4-15,0-1 7 16,-2 4-7-16,-10 0-7 15,-5-1-6-15,-8 3 2 16,-3-1 1-16,-3 2 6 16,-8 0-5-16,3 0 11 15,3 0 9-15,4 7-3 16,3 5-6-16,7 2-9 0,-2 1-11 16,3 5 10-1,8 1-5-15,1 5 0 16,4-2 0-16,5 1 1 15,0-1 1-15,8-4-7 0,8-3 6 16,6-3-7-16,7-6-32 16,7-5-72-16,19-5-106 15,-8-12-523-15,-3-2-1079 0</inkml:trace>
  <inkml:trace contextRef="#ctx0" brushRef="#br0" timeOffset="95901.3585">19340 7140 474 0,'0'0'1071'15,"0"0"-889"-15,0 0 57 16,0 0 39-16,0 0-58 15,0 0-58-15,0 0-51 16,0-48-31-16,0 48-20 16,0 0-18-16,3 0-18 15,0 9-12-15,4 7 7 0,2 6 14 16,-3 6-12-16,0 3-6 16,-1 0-14-16,-2-2 0 15,-3 1-1-15,0-6 0 16,0-3 0-16,0-7 0 15,0-3 0-15,0-5-9 16,0 0-3-16,0-5 0 16,0-1-6-16,0 0 7 15,0 0 10-15,0 0 1 16,3-8-1-16,4-6-16 16,2-3 11-16,0-3 5 15,1 0 0-15,1 0 1 16,-2 4-1-16,-3 1 1 0,1 6 1 15,-3 1 8-15,-1 2-2 16,-1 3 7-16,-1 1-4 16,1 2-8-16,-2 0 7 15,1 0-8-15,2 0-1 16,4 5-4-16,0 10 4 16,3 1 12-16,-1 3-3 15,3 4-9-15,-1-5 1 16,-5-2-1-16,-5-1-1 15,-1-2-9-15,0-2-38 16,0-1-51-16,-7-3-95 16,-6-4-152-16,3-3-500 0</inkml:trace>
  <inkml:trace contextRef="#ctx0" brushRef="#br0" timeOffset="96277.8699">19762 7170 886 0,'0'0'579'0,"0"0"-448"16,0 0 114-16,0 0 17 15,0 0-71-15,0 0-52 16,0 0-29-16,4-34-16 16,-4 31-12-16,-4 3-17 15,-6 0-23-15,-7 0-12 16,-1 7 4-16,-2 7-7 16,3 2-13-16,2 3-4 15,1 5 1-15,8 1-10 16,5-5 0-16,1 0 1 15,4 0-2-15,13-4-1 16,1-5-44-16,6-3-65 16,-6-3-167-16,-2-5-570 0</inkml:trace>
  <inkml:trace contextRef="#ctx0" brushRef="#br0" timeOffset="96603.7269">19973 7198 985 0,'0'0'592'0,"0"0"-456"15,0 0 71-15,0 0 18 16,0 0-72-16,0 0-31 15,0 0 23-15,2 17 13 0,-6 3-40 16,-4 3-46 0,-1 4-39-16,-1 3-20 0,-4 2-5 15,2-2-8-15,-1 0 6 16,3-4-5-16,-7 0-1 16,4-5-1-16,1-1-44 15,-6-1-83-15,3-9-105 16,2-1-365-16,7-8-353 0</inkml:trace>
  <inkml:trace contextRef="#ctx0" brushRef="#br0" timeOffset="97183.7821">20059 7364 719 0,'0'0'698'0,"0"0"-570"15,0 0 114-15,0 0 12 16,0 0-96-16,0 0-33 16,0 0-25-16,73-39-33 15,-66 38-32-15,1 1 4 16,-1 0-15-16,0 4-3 0,0 7-4 15,-7 4 9 1,3 5 7-16,-3 6-4 0,0-2-15 16,0 3-1-16,0-1-11 15,0 0-1-15,-3-5 0 16,0-3 1-16,3-4-2 16,-4-4 1-16,4-2 0 15,0-7-1-15,0-1-1 16,0 0-14-16,0-1-1 15,0-10-51-15,7-3 16 16,-4 3 32-16,0 0 11 16,-3-1 7-16,0 5 1 15,0-1 18-15,0 4 12 0,0-2 4 16,0 2 6-16,-6 2-11 16,3 1-1-16,-6 1 2 15,1 0-14-15,1 3 4 16,-2 8 4-16,-4 6 0 15,-3 1-12-15,3 3 2 16,0 1-12-16,-2-4-2 16,1-2 1-16,1-3-1 15,-5-4-71-15,-6-9-140 16,4 0-462-16,4 0-785 0</inkml:trace>
  <inkml:trace contextRef="#ctx0" brushRef="#br0" timeOffset="97538.2297">20324 7338 182 0,'0'0'1764'0,"0"0"-1466"16,0 0-85-16,0 0 3 15,0 0-65-15,0 0-65 16,0 0-35-16,22-7-12 16,-18 17-4-16,-1 6-19 15,0 4 0-15,0 3-10 0,-3 1-5 16,0 1 6-16,0 0-7 15,0-2-9-15,-6-1-33 16,-4-3-19-16,0-4-57 16,-3-3-116-16,3-5-252 15,0-4-321-15</inkml:trace>
  <inkml:trace contextRef="#ctx0" brushRef="#br0" timeOffset="97846.5422">20472 7413 202 0,'0'0'1464'16,"0"0"-1214"-16,0 0-26 16,0 0 17-16,0 0-82 15,0 0-71-15,0 0-39 16,1-13-19-16,-1 13-23 15,0 3 7-15,-1 5-1 16,-8 2-7-16,3 2 6 16,-1 2 0-16,1-1 3 15,-1 1-6-15,2-5-8 16,5-2 1-16,0 2-1 16,0-4-1-16,15-2-59 15,17-3-159-15,-2-1-560 0,2-8-827 0</inkml:trace>
  <inkml:trace contextRef="#ctx0" brushRef="#br0" timeOffset="98139.3221">20671 7363 1043 0,'0'0'984'0,"0"0"-776"16,0 0 52-16,0 0-40 16,0 0-93-16,0 0-59 15,0 0-24-15,13 11 13 16,-13 5-26-16,1 5-4 0,2 1-11 16,-1 5-10-16,1-1-5 15,-2-3-1-15,-1-3-7 16,0 0-43-16,0-6-24 15,0-2-36-15,-3-8-127 16,-3-1-282-16,2-3-285 0</inkml:trace>
  <inkml:trace contextRef="#ctx0" brushRef="#br0" timeOffset="98379.4697">20608 7283 1555 0,'0'0'537'0,"0"0"-423"16,0 0 112-16,0 0-7 16,0 0-85-16,0 0-68 15,0 0-33-15,86-11-22 16,-60 11-11-16,-7 0-11 15,2 2-115-15,-6-1-373 16,-6-1-676-16</inkml:trace>
  <inkml:trace contextRef="#ctx0" brushRef="#br0" timeOffset="98805.0916">21403 7566 1011 0,'0'0'1091'15,"0"0"-869"-15,0 0 2 16,0 0-33-16,110 3-88 16,-66 0-64-16,-2 1-39 15,1-1-20-15,-2 3-102 16,-9-5-209-16,-8 2-616 0</inkml:trace>
  <inkml:trace contextRef="#ctx0" brushRef="#br0" timeOffset="99163.4007">22063 7352 1737 0,'0'0'291'16,"0"0"-24"-16,0 0 23 16,0 0-41-16,0 0-107 15,0 0-60-15,0 0-36 16,19-31-34-16,-19 59 14 15,0 9 32-15,0 10-31 16,0 10-18-16,0-1-9 16,-5 12-93-16,-4-14-171 15,-2-18-1640-15</inkml:trace>
  <inkml:trace contextRef="#ctx0" brushRef="#br0" timeOffset="106283.8616">16493 5250 578 0,'0'0'305'0,"0"0"-117"15,0 0-39-15,0 0 75 16,0 0-17-16,9 0 12 16,-5 0-1-16,4 0-44 15,7 3-34-15,0 4-44 16,9 3-25-16,4 7-29 15,5 3-20-15,6 5-11 16,1 6-10-16,5 2 5 16,4 6-6-16,-1 0-1 15,1 0-39-15,-7-2-22 16,-3-2 8-16,-10-5 21 16,-6-6 20-16,-7-6 6 15,-10-5 6-15,-2-6 0 0,-1-2 0 16,-1-3 1-1,-2-2 0-15,0 0 7 0,0 0 7 16,0-7 29-16,0-2-16 16,1-2-18-16,2 0-8 15,0-4 0-15,5 4-1 16,-5-3-1-16,0 1 1 16,0 1-1-16,-3 2 1 15,0 0 1-15,0-1 24 16,0 5 4-16,0-3-10 15,0 2 3-15,-3 2 11 0,3 2 1 16,0 1-8-16,0 2-8 16,0 0-11-16,0 0-7 15,0 0-1-15,0 9-12 16,6 8 12-16,4 4 1 16,2 3 0-16,-1 3 1 15,-2-2 0-15,-3 0-1 16,-1-5 1-16,-5-3-1 15,0-4-1-15,0 0 0 16,-14-6-5-16,-12-3-1 16,-33-4 7-16,5 0-101 15,5-5-749-15</inkml:trace>
  <inkml:trace contextRef="#ctx0" brushRef="#br0" timeOffset="115312.5787">1323 9379 575 0,'0'0'380'0,"0"0"-174"0,0 0-72 16,0 0 3-16,0 0-6 15,3-7-35-15,-3 4 8 16,3 2 1-16,0-4 8 15,0 2 16-15,-3 0-11 16,0-1-18-16,3 4-17 16,-3 0-17-16,0 0-26 15,0 0-18-15,0 0-6 16,0 0-9-16,0 0-6 16,0 0-2-16,0 0 1 15,0 0-9-15,0 0 0 0,0 7 9 16,0 2 0-16,-3 4 16 15,-3 3-4-15,0-2-1 16,0 3-4-16,3 1-1 16,0-1 0-16,-1 1-4 15,1-2 4-15,0 1-5 16,1 0-1-16,-1-5 1 16,2 1 1-16,-1 0 6 15,1-3-7-15,-1 0 1 16,-1 0-1-16,3-3 1 15,0-1-1-15,-3 2 5 16,3 2 2-16,-3-2-2 16,3 0-5-16,0 1 0 15,0-2 10-15,0 2-10 0,0 2 8 16,0-4-8-16,0 3 0 16,0 0 0-16,0-3 5 15,0 1 0-15,-4-4 1 16,4 3-6-16,0-4 5 15,0 3-5-15,0-2 5 16,0-1 0-16,0 5 0 16,4-3 0-16,-1 2-5 15,0 0 0-15,3 0 8 16,-1 1-8-16,1 1 1 16,-2-1 4-16,2 2-6 15,0-3 1-15,0 0 0 16,0 2 0-16,-3-5 0 0,4 3 5 15,-2-4-5-15,1 2-1 16,0 0 1-16,0 2 1 16,1 0-1-16,2-2-1 15,-1 2 1-15,-1 0 0 16,2-1 0-16,-3-2 1 16,0 2-1-16,3-3 0 15,3-2-1-15,-2-1 6 16,1 0 4-16,2 0 1 15,1 0-4-15,-1 0-6 16,-4 0 1-16,3 0-1 16,-2 0-1-16,-1 0 1 15,2 0-1-15,-1 0 1 16,-1 0 0-16,0 0 5 16,1 0-5-16,-2 0-1 0,1-3 1 15,4-4 5-15,-2 3-5 16,-2-3 0-16,4-1 0 15,-4 1 5-15,0-3-6 16,1 3 1-16,-2-3 5 16,-2 4-4-16,-3-1 16 15,3 0-2-15,-1-3-4 16,-1 3 4-16,0-2-4 16,-1-2 0-16,0-1-4 15,0-1 2-15,2-1-8 16,-2-2-1-16,0-1 7 15,4 5-2-15,-4-2 0 16,0 1-5-16,3-1 10 16,-1 1-10-16,-2 0 5 15,1 2-5-15,-2-2 0 0,2 0 0 16,-4 4 0-16,3-1 8 16,-3-1-3-16,0-1 5 15,0 1-5-15,0-2-5 16,3 1 5-16,-3-1-5 15,0-1 0-15,0 0 0 16,0-2 0-16,0 2 1 16,0-1-2-16,0 1 1 15,0-2 0-15,0-1 0 16,0 2-1-16,0 0 9 16,-3 3 1-16,3 2 1 15,0 0 5-15,-3 3-4 0,3 4-4 16,0 1-1-1,0-4-6-15,0 6 0 0,0 0-1 16,0 0 0-16,0 0-6 16,0 0-12-16,0 0-24 15,0 0-28-15,-4 0-48 16,-1 6-155-16,2-4-494 0</inkml:trace>
  <inkml:trace contextRef="#ctx0" brushRef="#br0" timeOffset="115812.9964">2088 9729 320 0,'0'0'1059'16,"0"0"-774"-16,0 0-5 16,0 0 41-16,0 0-91 15,0 0-73-15,0 0-39 16,2-1-39-16,4-1-19 16,0 1-21-16,10 1-9 15,1-3-8-15,5 0-11 16,5 2-10-16,4-5 0 15,2 4-1-15,-3 0-1 16,-2 2-14-16,-7-1-26 16,-9 1-14-16,-6 0-33 0,-6 0-73 15,0 0-98-15,-3 0-255 16,-6-1-27-16,-3-5-424 16</inkml:trace>
  <inkml:trace contextRef="#ctx0" brushRef="#br0" timeOffset="116095.2595">2145 9624 667 0,'0'0'703'0,"0"0"-535"0,0 0 39 15,0 0 84 1,0 0-59-16,0 0-52 0,0 0-53 16,3-16-50-16,0 16-8 15,3 0-17-15,3 0-19 16,6 0-24-16,3 0-9 16,9 0-10-16,16-8-131 15,-9-2-374-15,-1 0-814 0</inkml:trace>
  <inkml:trace contextRef="#ctx0" brushRef="#br0" timeOffset="126419.8117">3103 9412 537 0,'0'0'86'0,"0"0"249"15,0 0 155-15,0 0-320 16,0 0-73-16,0 0 19 15,3-14-31-15,0 11-39 16,0 0 22-16,0 3 10 16,0 0-10-16,-3 0-12 0,0 0-7 15,0 0-2-15,0 0-4 16,0 0-14 0,0 0 2-16,0 0-5 0,-6 0-5 15,-2 0 10-15,-5 0-14 16,-2 0-11-16,-1 0 9 15,-1 0 1-15,-2 4 8 16,2 2-2-16,-2 0-4 16,0 1 6-16,7-3-9 15,1 3-14-15,8-4 1 16,-1 3-2-16,4-2 1 16,0 4 0-16,0 1 0 15,0 3 5-15,10 2-5 16,2-1 0-16,3 0 0 15,0-3-1-15,6 0-1 16,0 0-5-16,4-4 0 16,-1 1 5-16,0-1-1 0,-2 1 1 15,-4 1-8-15,-3 1 8 16,-6 0-7-16,0 2-1 16,-6-1-1-16,-1 3 1 15,-2-4 9-15,0 5-8 16,-5-1-11-16,-7 5 5 15,-4-3 14-15,-4 0-6 16,-5 2 6-16,1-3 0 16,-3-4 1-16,2 1 0 15,7-8 5-15,0-1 11 16,9-2 17-16,6-2 9 0,0-12-16 16,3-3-22-1,0-3-5-15,6-2-16 0,8 1 0 16,-1-1-5-16,2 3 10 15,-2 2-5-15,4 3 7 16,-4 1 9-16,2 0-2 16,3 2 2-16,-3-2 0 15,1 1 1-15,1 2-1 16,-1-3 0-16,-4 2 0 16,-2-2 0-16,-5 3 1 15,-4 0 6-15,-1 3-1 16,0 1-6-16,-7-2-11 15,-11 3 6-15,2-2 5 16,-1 0 0-16,-2 1 0 0,7 0-15 16,7 2-55-1,5 4-74-15,2 0-365 16,10 0-316-16</inkml:trace>
  <inkml:trace contextRef="#ctx0" brushRef="#br0" timeOffset="126984.3138">3394 9531 838 0,'0'0'293'0,"0"0"-109"16,0 0 57-1,0 0 37-15,0 0-12 0,0 0-39 16,0 0-30-16,0-3-18 16,0 3-58-16,0 0-45 15,0 0-24-15,0 0-19 16,0 0-18-16,0 0-9 15,0 3-6-15,0 4 0 16,0 6-1-16,3 3 1 16,-3 4 1-16,0 3 0 15,0-2-1-15,0-2-1 16,0 1-5-16,0-3-9 16,-3-4-13-16,0-3-31 15,3-8-33-15,0 1-66 16,0-3-46-16,9-5-143 15,4-5-499-15</inkml:trace>
  <inkml:trace contextRef="#ctx0" brushRef="#br0" timeOffset="127280.601">3498 9567 1302 0,'0'0'334'16,"0"0"-57"-16,0 0 25 15,0 0-100-15,0 0-68 16,0 0-19-16,0 0-35 0,9-12-34 16,-9 12-26-1,0 2-10-15,0 8-8 16,0 6 28-16,0 1-14 16,0 0-4-16,-3-1-10 0,0 1-1 15,3 2-1 1,-3-5 1-16,-1-2 0 0,1-1-1 15,3-5-24-15,-3 1-49 16,0-7-112-16,0 0-121 16,0 0-268-16,3-7-215 0</inkml:trace>
  <inkml:trace contextRef="#ctx0" brushRef="#br0" timeOffset="127582.9052">3267 9458 1008 0,'0'0'376'15,"0"0"-217"-15,0 0 150 16,0 0 40-16,0 0-125 15,0 0-114-15,0 0-23 16,27 0-33-16,-5 7-8 16,11-4-8-16,3 0-25 15,6-2-6-15,5-1-7 16,-6 0-49-16,-7 0-104 0,-7 0-123 16,-8-1-273-1,-13 1-11-15</inkml:trace>
  <inkml:trace contextRef="#ctx0" brushRef="#br0" timeOffset="128418.6269">3746 9279 677 0,'0'0'487'16,"0"0"-278"-16,0 0 38 16,0 0 90-16,0 0-87 15,0 0-60-15,0 0-55 0,0-25-28 16,0 25-36-16,0 0-32 16,0 3-21-16,0 14-7 15,0 5 30 1,0 8-20-16,0 4 2 0,0 8-16 15,0 0-6-15,0-1 1 16,0 2-1-16,0-7 0 16,-2 0-1-16,-8-5 1 15,4-2 0-15,-3-2 0 16,3-6 0-16,-1-3-2 16,5-5-4-16,-1-6-3 15,3-1-8-15,0-6-1 16,0 0 7-16,0 0 8 15,5-10-16-15,8-7-1 16,-1-5 0-16,4-2 2 0,-5-2 5 16,1 1 5-16,-5 1 7 15,2 7 1-15,-1 1-1 16,-2 2 0-16,4 4 0 16,-1 3 0-16,2 0-6 15,-1 2 5-15,-1 2-1 16,0 2 1-16,-3-1 1 15,1 2 1-15,-4 0 8 16,-1 0-8-16,-1 0 0 16,-1 0 0-16,0 3 5 15,0 10-5-15,0 0 9 16,0 3 10-16,-3 1-1 16,-3 3 0-16,2 0-4 0,1-4-4 15,0 1-2-15,3-2-9 16,0 0 1-16,0 1 1 15,0-4-2-15,0-1 0 16,0-1 0-16,0-4-43 16,0-2-98-16,0-4-173 15,0 0-366-15,6-4-711 0</inkml:trace>
  <inkml:trace contextRef="#ctx0" brushRef="#br0" timeOffset="128997.2484">4283 9505 523 0,'0'0'734'16,"0"0"-569"-16,0 0 74 16,0 0 53-16,0 0-91 15,0 0-47-15,0 0-34 16,12-17-27-16,-12 17-12 16,0 0 4-16,0-3-20 15,-9 3-16-15,-3-1-17 16,-6 1-1-16,0 0 6 15,-7 0 1-15,1 0-13 16,-3 10-1-16,-1 4-3 16,4 3-6-16,3 0-1 15,5 2 8-15,5 3-6 16,5-1-1-16,6-1 0 0,0 2-7 16,9-5-7-1,12-1 8-15,3-5-8 0,3-2-1 16,3-8-30-16,8-1-91 15,-12-10-130-15,-2-2-595 0</inkml:trace>
  <inkml:trace contextRef="#ctx0" brushRef="#br0" timeOffset="131860.462">5056 9048 487 0,'0'0'77'0,"0"0"-37"16,0 0 289-16,0 0 75 16,0 0-212-16,0 0 6 0,0 0 68 15,0-33-68-15,0 31-44 16,3 0-32-16,-3-1-54 16,0 1-1-16,0-1 17 15,0 1-37-15,0 0-11 16,-3-2-11-16,-9 2-8 15,-1-1 1-15,-4 2-3 16,4 1-8-16,1 0-1 16,-2 0-6-16,1 4 1 15,4 6-1-15,1 0 6 16,0 3 2-16,0 3 1 16,2 2 1-16,0 1 6 15,-1 3-4-15,1 2-3 0,0 2 6 16,0 0-1-16,1 2 1 15,2 4 4-15,-1 2 2 16,1 2 9-16,0 2-8 16,0-1-13-16,3 3-3 15,-3 1-5-15,0-2 0 16,3-3 0-16,0 4 0 16,0-5 0-16,0 5 1 15,0 0-1-15,0-1 5 16,0-2-5-16,0 2 5 15,0 1-6-15,0-1 6 16,0 2-5-16,0-2 5 16,0-3-5-16,-9 1-1 15,0-1 1-15,0-6-1 16,-3 0 0-16,2-8-1 0,-2-2-1 16,1-6-7-16,-2-4-15 15,1-4-32-15,-3-6-57 16,3-10-192-16,3-6-836 0</inkml:trace>
  <inkml:trace contextRef="#ctx0" brushRef="#br0" timeOffset="132530.2343">4744 10366 186 0,'0'0'1209'0,"0"0"-806"16,0 0-223-16,0 0 52 15,0 0-26-15,0 0-75 16,0 0-42-16,-61 63-41 0,49-43-5 15,3 0-13 1,6 0-12-16,0-4-8 0,3 2-3 16,0-6-5-16,12-1 8 15,0-5 4-15,7-3-1 16,1-3 4-16,5 0-4 16,5-14-7-16,-3-6-5 15,-5-2-1-15,-4-1 0 16,-3 2 0-16,-9 1 1 15,-6 0-1-15,0 2 0 16,-6-1-37-16,-15-13-98 16,2 4-431-16,5 0-1231 0</inkml:trace>
  <inkml:trace contextRef="#ctx0" brushRef="#br0" timeOffset="133646.7451">4945 8610 801 0,'0'0'744'16,"0"0"-559"-16,0 0 7 16,0 0 7-16,0 0-91 0,0 0-51 15,0 0-11-15,2 40-4 16,-2-34 2-16,-7 1 16 16,-7 0 5-16,2-2-16 15,-6-2-13-15,-1 0-9 16,1-2-8-16,3-1-10 15,6 0-3-15,3 0 1 16,3 0 5-16,3 0-1 16,0 0-2-16,0-7-9 15,0-3-11-15,9 1 4 16,0-4 6-16,3 2 0 16,0-1 0-16,0-2 0 0,0 4 0 15,-3 1 1-15,0 3 0 16,-2 1 1-16,-4 1 7 15,0 3-7-15,3 0 10 16,-3 1-10-16,2 0 0 16,2 0 8-16,-1 0-7 15,3 6 10-15,3 7-2 16,-2 4 1-16,-1 3 2 16,-1 3-6-16,2-1-5 15,-1-1 7-15,0-2-8 16,3-4 0-16,-3-2-1 15,6-3 6-15,1-5 0 16,1-2 0-16,5-3 0 16,-1 0-6-16,1-12 0 15,-2-4-1-15,-1-1-11 0,-4-3 10 16,-3-1 2-16,-3 1 0 16,-3 5 0-16,-6 1 7 15,0 8 17-15,-3 0 9 16,-12 2-8-16,-9 4-15 15,-12 0-8-15,-2 0-2 16,-25 16-1-16,9-2-123 16,11-1-662-16</inkml:trace>
  <inkml:trace contextRef="#ctx0" brushRef="#br0" timeOffset="135380.1158">6011 9088 390 0,'0'0'87'0,"0"0"752"16,0 0-582-16,0 0-70 15,0 0 49-15,0 0-7 16,0 0-56-16,0 9-24 15,0-9-21-15,0 2-15 16,3-2-26-16,0 0-5 0,7 0-22 16,2-2-25-16,9-9-24 15,4-3-10-15,5 2 1 16,-3 0-1-16,-3 2-1 16,-5 4 1-16,-8 3-2 15,-5 2 1-15,-3 1 0 16,1 0-1-16,-4 0 0 15,3 0-1-15,0 0 1 16,0 11 0-16,3 8 1 16,0 5 6-16,-1 5-4 15,-1 5-1-15,-1 4 0 16,-3 0-1-16,0 4 1 16,0-3-1-16,0-1 0 0,0-6 0 15,-7 1-1-15,2-9 0 16,-1-4 1-16,0-11-2 15,6-2 1-15,-3-4 0 16,3-3-1-16,0 0 1 16,-3 0-13-16,3-10-12 15,-3-6-1-15,-1-4 15 16,4-3 6-16,-3 3 6 16,3 1 0-16,-3 4 6 15,0 3 9-15,0 1 2 16,0 2 1-16,1 6 1 15,-1-1-1-15,-3 1-2 16,3 3-7-16,-7 0-7 16,1 4-2-16,-7 9 1 15,-4 4 0-15,1 3 7 0,-2 2-7 16,0 1 0-16,0 1 7 16,2-3-8-16,1-3 1 15,0-2-1-15,3-5 0 16,6-5 0-16,0-3-24 15,9-9-65-15,2-11-64 16,11-5-530-16</inkml:trace>
  <inkml:trace contextRef="#ctx0" brushRef="#br0" timeOffset="135815.7745">6394 8963 1003 0,'0'0'534'0,"0"0"-377"0,0 0 174 16,0 0-69-16,0 0-118 15,0 0-63-15,0 0-12 16,12 0-8-16,0 0-22 16,6 3-14-16,1-3-15 15,1 3-10-15,2-3-61 16,-1 0-90-16,-9 0-227 16,-3-3-590-16</inkml:trace>
  <inkml:trace contextRef="#ctx0" brushRef="#br0" timeOffset="136480.0408">6767 8795 98 0,'0'0'1506'16,"0"0"-1296"-16,0 0-48 15,0 0 43-15,0 0-88 16,0 0-36-16,0 0-4 15,-55-3-19-15,43 3-13 16,0 6-5-16,0 0-10 16,2 4-8-16,1-3 2 15,1 3 4-15,-1-1-5 16,2 1-10-16,1 0-5 16,0 0-2-16,3-3 0 15,-3 3 1-15,6-3-5 16,-3 2-1-16,3-5 0 15,-4 3 0-15,4-4 0 16,0-1 0-16,0-2 0 0,0 2-1 16,0-2 1-1,0 0 0-15,10 0-1 0,-1 0 1 16,3 0-1-16,3 0 7 16,0 0-7-16,1 0-1 15,-2 0 1-15,2 0 0 16,-4 0-1-16,-2 8 0 15,1 3 0-15,-5 2-6 16,0 4 6-16,-2-1 1 16,-4-1 1-16,0 1 0 15,0-4 14-15,0 1 4 0,-10-3 10 16,-1 0 4-16,-5-3-5 16,-2-1-12-16,-6-2-16 15,-7-4-19 1,7 0-114-16,9 0-540 0</inkml:trace>
  <inkml:trace contextRef="#ctx0" brushRef="#br0" timeOffset="138503.4239">7076 9349 713 0,'0'0'312'0,"0"0"-67"16,0 0 15-16,0 0 22 16,0 0-9-16,0 0-64 15,0 0-52-15,0 0-36 16,0 0-35-16,0 0-22 0,0 0-13 15,0 0-23-15,-3 0-13 16,-4 0-4-16,-4 0 7 16,-1 0 0-16,-1 0-8 15,1 0 2-15,1 0 1 16,-2 0-7-16,1 0-4 16,0 1-1-16,-3 5 7 15,2 1-2-15,-2 2-5 16,4 1 0-16,-2 0 7 15,4 4-7-15,6-1 0 16,0 3 0-16,3-4 0 16,0-1-1-16,0 2 1 0,3-6 5 15,3 0-5-15,6-2 1 16,1-5-1 0,1 0 10-16,2 0-10 0,4-12-1 15,2-5 0-15,2-5-8 16,1-7-1-16,2-5-3 15,0-6-2-15,0-6 4 16,1-1 2-16,-7-2 8 16,-2 7-1-16,-5 4 1 15,-5 6 1-15,-3 6 0 16,-2 7 5-16,-1 1 10 16,-3 7 7-16,3 4-2 15,-3 3 13-15,0 2-13 0,0 2-14 16,0 0-7-1,0 2-14-15,0 11-1 0,-6 6 15 16,-7 12 9-16,-1 1 8 16,-5 7-4-16,4 1-4 15,0 0-8-15,6 0 9 16,0 1-1-16,2-3-7 16,7 0-1-16,0-4 0 15,0-4 0-15,0-4-1 16,7-9-16-16,2-4-68 15,12-13-67-15,-6 0-211 16,1 0-705-16</inkml:trace>
  <inkml:trace contextRef="#ctx0" brushRef="#br0" timeOffset="138998.7394">7419 9066 1347 0,'0'0'657'0,"0"0"-473"15,0 0 102-15,0 0-33 16,0 0-110-16,0 0-58 16,0 0-50-16,36-27-23 0,-20 17-11 15,1 3 0-15,-4 3 8 16,-4 1-3-16,-3 3-5 16,0 0 1-16,-4 0-2 15,5 7-1-15,-4 13-1 16,0 7 2-16,-3 11 6 15,0 3 2-15,0 8-7 16,0-2 5-16,3 2-5 16,-3-6-1-16,0-7 0 15,0-2-2-15,0-8-11 16,0-3-13-16,0-10-11 16,0-3-14-16,0-3-4 0,-3-4-20 15,0-3-53 1,-4 0-42-16,4 0-113 0,3-13-264 15,-2 1-23 1,2-4-336-16</inkml:trace>
  <inkml:trace contextRef="#ctx0" brushRef="#br0" timeOffset="139187.241">7507 9320 743 0,'0'0'402'16,"0"0"-93"-16,0 0 49 15,0 0-49-15,0 0-98 16,0 0-44-16,0 0-50 15,0 10-38-15,-10 9 24 16,-2 1-31-16,-6 6-28 0,0-2-24 16,0-1-15-16,0-4-5 15,-1-2-10-15,-2-1-98 16,3-6-188-16,2-6-607 16</inkml:trace>
  <inkml:trace contextRef="#ctx0" brushRef="#br0" timeOffset="140247.5663">5708 9752 309 0,'0'0'332'0,"0"0"-247"16,0 0-63-1,0 0-5-15,0 0-3 0,0 0 96 16,0 0 78-16,-42 8 54 16,42-8-9-16,0 2 14 15,3-2 28-15,8 0-46 16,2 0-66-16,2 0-50 16,6 0-22-16,4 0-33 15,8 0-30-15,3 0-14 16,7 0-13-16,5-2 5 15,-2-2-6-15,-3 4 0 16,-4 0-1-16,0 0 1 16,-5 0-1-16,2 0 1 0,-2 0 0 15,2 0 0 1,3 0 0-16,4 0 0 0,5 0 0 16,4-1 0-16,0-2 0 15,4-3 0-15,-1 2 1 16,0 1-1-16,-3-1 0 15,-4 1 0-15,-5 0 0 16,-4 3 1-16,-3 0-1 16,-5 0 0-16,2 0 1 15,0 0-1-15,10 0 0 16,2 0 2-16,4 0-2 16,5 0-19-16,4 0-4 0,-3 0-2 15,-3 0 16-15,-5 0 8 16,-1 0 0-1,-6 0 0-15,-1 0 1 0,-2 0 6 16,-1 3 12-16,0-3 3 16,1 4-6-16,5-1-6 15,1-3-7-15,-1 3-1 16,1-3-1-16,-7 0 0 16,-11 0-17-16,-5 0-25 15,-10 0-8-15,-10 0-8 16,0 0-35-16,-19 0-139 15,-5 0-341-15,-1 0-550 0</inkml:trace>
  <inkml:trace contextRef="#ctx0" brushRef="#br0" timeOffset="141371.592">5599 10548 129 0,'0'0'352'0,"0"0"649"15,0 0-786-15,0 0 28 16,0 0 42-16,0 0-106 15,0 0-59-15,3 21 2 16,3-15-26-16,0-1-29 16,1 0-27-16,-1 2-11 15,5-2-4-15,-2-1-9 16,7 2-4-16,-2-3-6 0,2-2-4 16,2-1-1-16,3 0-1 15,1-1 0-15,2-9-18 16,-3 1 9-16,1-4-5 15,-4 0 13-15,-6 3-1 16,-1 1 2-16,-4 1-1 16,-7 2 1-16,0-1 1 15,0 5 5-15,-6-3 3 16,-6 2 6-16,-4 0-3 16,-1 3 3-16,-8 0-3 15,1 0-2-15,0 0-2 16,-3 3-2-16,2 7 4 15,1 0 1-15,5 4-1 16,7 2 2-16,-2 4-3 16,4-1 3-16,1 5-2 0,3-4-8 15,0 3-1-15,0-1 1 16,6-5-1-16,0-1 1 16,0-5 5-16,12-4-7 15,10-5-1-15,11-2-26 16,6-3-71-16,19-27-137 15,-10 3-543-15,-8-1-863 0</inkml:trace>
  <inkml:trace contextRef="#ctx0" brushRef="#br0" timeOffset="142094.0228">5914 10008 681 0,'0'0'500'0,"0"0"-228"15,0 0-97-15,0 0 112 16,0 0-8-16,0 0-49 16,0 0-61-16,3-25-59 15,-3 25-35-15,0 0-15 16,3 0-32-16,-3 7-19 15,0 9 0-15,0 6 28 16,0 3-13-16,0 5-13 16,0 3-5-16,0 0-5 15,-6 0-1-15,3-3 0 16,-5-3-1-16,1-6 1 16,1-3-1-16,3-6-5 0,0-4-8 15,3-5-7-15,0-3 0 16,0 0 4-16,0 0 6 15,0-3-4-15,12-11-28 16,6-3 7-16,-2-3 6 16,-1 1-4-16,0-1 12 15,-6 4 20-15,0 5 2 16,-3 3 1-16,1 0 0 16,-4 5 10-16,2 2 6 15,-4 1-4-15,2 0-1 16,2 0 0-16,-2 0-1 15,3 4 3-15,4 6 1 16,-4 5-3-16,-3 0-6 16,-3 2 2-16,0 3-2 15,0-1-6-15,-6-2 1 0,0-1 0 16,-4 0-1-16,4-7-5 16,1-2-68-16,5-7-108 15,0 0-132-15,2 0-334 0</inkml:trace>
  <inkml:trace contextRef="#ctx0" brushRef="#br0" timeOffset="142464.9981">6296 10096 1422 0,'0'0'294'16,"0"0"-140"-16,0 0 88 16,0 0-65-16,0 0-71 15,0 0-26-15,0 0-13 16,-57-11 3-16,39 22 11 15,-4 6-16-15,5 2-25 16,1 0-10-16,7-2-15 16,3 3-6-16,3-3-8 0,3-3 0 15,0-2 1-15,15-1-2 16,-2-4-14-16,4-5-88 16,8-2-124-1,-4 0-299-15,-3 0-277 0</inkml:trace>
  <inkml:trace contextRef="#ctx0" brushRef="#br0" timeOffset="142812.9321">6469 10053 1209 0,'0'0'320'0,"0"0"-110"16,0 0 88-16,0 0-68 16,0 0-80-16,0 0-30 15,0 0 2-15,-3 22-17 16,-3-8-25-16,-3 5-23 16,0 6-23-16,-3 0-11 15,2 2-7-15,-7 0-5 16,1 3-4-16,1-1-5 15,-3 0-1-15,3-5 0 16,2-1 0-16,5-3-1 16,2-4-14-16,0-5-52 15,6-5-87-15,0-6-135 16,6 0-303-16,8-6-230 0</inkml:trace>
  <inkml:trace contextRef="#ctx0" brushRef="#br0" timeOffset="143352.8593">6466 10255 1051 0,'0'0'727'15,"0"0"-609"-15,0 0 70 16,0 0-35-16,0 0-83 15,0 0-38-15,0 0 10 16,49-34 1-16,-40 32 6 0,-3 2 12 16,0 0-15-16,0 2-18 15,-2 8 21-15,-1 6 15 16,2 1-10-16,-5 6-17 16,0 1-17-16,0-2-8 15,0 2-11-15,0-1 0 16,0-3 0-16,0-1 1 15,0-3-2-15,1-5 1 16,1 1-1-16,-2-4-16 16,3-2-22-16,-3-6-35 15,0 0 14-15,3 0 39 0,0-6 1 16,0-7-17 0,0-1 21-16,-3-1 15 15,0 1 0-15,0 1 8 0,0 3 37 16,0 3 1-16,-3 3 5 15,-3 2-20-15,-2 2-14 16,-5 0-1-16,1 6 11 16,-3 10 3-16,0 0 4 15,0 4-15-15,-1 0-8 16,2 0-10-16,1-3-1 16,4-5-1-16,0-5-36 15,0-3-39-15,6-4-67 16,0 0-113-16,3-4-450 0</inkml:trace>
  <inkml:trace contextRef="#ctx0" brushRef="#br0" timeOffset="143695.7715">6751 10242 1388 0,'0'0'674'16,"0"0"-488"-16,0 0 79 0,0 0-52 15,0 0-109-15,0 0-14 16,0 0-18-16,0 59-39 15,0-36-21-15,0 0-6 16,0 3-5-16,0-2-1 16,-9-4 0-16,1-1-27 15,-5-2-48-15,4-5-67 16,3-5-119-16,3-6-347 16,0-1-196-16</inkml:trace>
  <inkml:trace contextRef="#ctx0" brushRef="#br0" timeOffset="143952.9612">6851 10318 1603 0,'0'0'341'0,"0"0"-162"15,0 0 27-15,0 0-28 16,0 0-30-16,0 0-56 15,0 0-31-15,-90 52-11 16,74-39-15-16,5 0-18 16,4-2-7-16,4 1-10 15,3 1 1-15,0-3-1 16,10-3-14-16,7-3-65 16,14-4-176-16,-4-4-501 15,-3-6-901-15</inkml:trace>
  <inkml:trace contextRef="#ctx0" brushRef="#br0" timeOffset="144231.7025">6985 10225 1378 0,'0'0'719'16,"0"0"-537"-16,0 0 65 15,0 0-64-15,0 0-77 16,0 0 3-16,0 0-32 16,6 65-25-16,-6-42-18 0,0 4-16 15,0 0-10-15,0-1-7 16,-6-4-1-16,3-2 0 16,-4-3-33-1,2-6-31-15,-1-5-61 0,3-6-103 16,3 0-254-16,0-3-275 0</inkml:trace>
  <inkml:trace contextRef="#ctx0" brushRef="#br0" timeOffset="144449.7831">6894 10182 965 0,'0'0'1030'0,"0"0"-903"16,0 0 6-16,0 0 83 16,0 0-113-16,0 0-50 15,0 0-23-15,81 8-30 16,-49-2-16-16,7-6-82 16,-9 2-211-16,-9-2-706 0</inkml:trace>
  <inkml:trace contextRef="#ctx0" brushRef="#br0" timeOffset="144938.2278">7598 10455 1722 0,'0'0'666'16,"0"0"-574"-16,0 0 97 15,0 0-35-15,0 0-100 16,0 0-37-16,97 1-11 16,-55-1-5-16,1 2-1 0,-1-2-23 15,-9 4-39 1,-11-4-115-16,-8 0-335 0,-8 0-341 0</inkml:trace>
  <inkml:trace contextRef="#ctx0" brushRef="#br0" timeOffset="145251.0539">7974 10225 980 0,'0'0'971'0,"0"0"-856"16,0 0 164-16,0 0 8 16,0 0-107-16,0 0-77 15,0 0-37-15,27-3-31 16,-27 23 20-16,0 9 14 16,0 11-29-16,0 5-10 15,0 3-19-15,0-3-11 16,0-1-33-16,3-2-117 15,6-12-305-15,0-14-1395 0</inkml:trace>
  <inkml:trace contextRef="#ctx0" brushRef="#br0" timeOffset="146029.6251">7652 9742 582 0,'0'0'236'15,"0"0"345"-15,0 0-466 16,0 0 67-16,0 0 11 15,0 0-98-15,0 0-60 16,46 0 9-16,-35 0-3 0,-4 0 28 16,2 0 33-16,0 0-6 15,7 0-11-15,4 3 31 16,13 4-6-16,13 1-28 16,24 1-31-16,24 5-33 15,-3-2-8-15,-9-1-8 16,-15-5-1-16,-25-3-1 15,-2 3-30-15,-7-2-52 16,-18-1-70-16,-18-3-130 16,-15 0-267-16,-9-3-599 0</inkml:trace>
  <inkml:trace contextRef="#ctx0" brushRef="#br0" timeOffset="160247.3517">10397 9637 468 0,'0'0'1111'0,"0"0"-843"16,0 0-196-16,0 0 61 16,0 0 29-16,0 6-57 15,0-3-37-15,0 0-10 16,0 1 18-16,0 0-9 16,-7 2 4-16,1-2-17 15,-2-1-26-15,-1-1 8 16,2-2-12-16,1 0-12 15,3 0-5-15,0 0 4 16,3 0-2-16,0-2-9 16,0-5-9-16,3 1-17 15,3 2 11-15,1 1 5 16,-1 0 7-16,-3 3 2 0,0 0-5 16,-3 0 5-1,0 0 1-15,0 0 8 0,0 2 8 16,0 2-3-16,1 3 1 15,-1-1-2-15,0-2-2 16,0-2-9-16,0-2 1 16,0 0-1-16,0 0 0 15,0 0 5-15,-1 0-6 16,-2 0 0-16,-3 0-1 16,6 0-7-16,0 0 2 15,0-2-3-15,0-1 8 16,3-1-11-16,4 1 11 15,3 0 1-15,0 2 1 16,-4-2 8-16,-3 3 9 16,3 0-8-16,-3 4 1 0,0 6 8 15,0 3 5-15,0 6-9 16,-1-1-6-16,-2-3 0 16,0 2-2-16,0-1-7 15,-11-5-1-15,-11-1-15 16,-7-3-50-16,-17-6-97 15,4-1-297-15,11 0-439 0</inkml:trace>
  <inkml:trace contextRef="#ctx0" brushRef="#br0" timeOffset="160479.9706">10418 9429 2051 0,'0'0'494'16,"0"0"-366"-16,0 0 36 16,0 0-44-16,0 0-66 15,0 0-54-15,0 0-8 16,15 16-189-16,-6-12-1320 0</inkml:trace>
  <inkml:trace contextRef="#ctx0" brushRef="#br0" timeOffset="171050.4968">11711 8986 870 0,'0'0'145'0,"0"0"-63"15,0 0 515-15,0 0-254 16,0 0-157-16,0 0-13 15,0-3-24-15,0 3-27 16,0 0-42-16,0 0-20 16,0 0-23-16,0 0-10 15,0 0-16-15,0 0-11 16,0 9 1-16,-1 5 4 0,-2 5 13 16,3 5-8-16,-3 3-4 15,3 4 0-15,0 0 5 16,0 2-11-16,0-3 1 15,0 2 0-15,0-4-1 16,0 0 1-16,-3-4-1 16,0 2 1-16,0-5-1 15,0-2 0-15,0-2-1 16,3-3 1-16,-4-5 0 16,4 1 0-16,0-7 1 15,0 1-1-15,0-4 0 16,0 0 1-16,0 0 8 15,0 0 0-15,0-7 3 16,10-3-11-16,-1-7 0 16,0 2 1-16,3-4-1 0,-3 1 0 15,0-2 0-15,-2 3 0 16,0 3 6-16,3-2-7 16,2 2 0-16,-2 2 1 15,2-1-1-15,0 3 0 16,0 6 0-16,-3-2 6 15,1 4-5-15,-7 1 0 16,0 1 0-16,-3 0 0 16,1 0 1-16,-1 0 6 15,2 0-8-15,3 0 0 16,-2 10 0-16,0 3 10 16,0 7 1-16,0-1 4 15,-3 8 7-15,0-4-15 16,0 1 2-16,4-2-8 15,-4-2 0-15,0-3 0 0,0-4-1 16,0-3 0-16,0-2-2 16,0-6-44-16,0-2-59 15,0 0-123-15,3-5-498 0</inkml:trace>
  <inkml:trace contextRef="#ctx0" brushRef="#br0" timeOffset="171677.6632">12210 9222 1249 0,'0'0'341'0,"0"0"-20"16,0 0 1-16,0 0-110 15,0 0-74-15,0 0-40 16,0 0-20-16,0-2-35 16,0 2-13-16,-3 0-14 15,-6 0-5-15,-3 0-2 0,-6 0 1 16,-4 2 8-16,2 9 7 16,1 0 4-16,-1 5-4 15,7-2-1-15,4 4-6 16,3 0-6-16,6-2-4 15,0 1-7-15,6-2 6 16,12-1 0-16,6-1-7 16,2-6-30-16,0 0-64 15,-8-4-97-15,-6-3-388 16,-9 0-886-16</inkml:trace>
  <inkml:trace contextRef="#ctx0" brushRef="#br0" timeOffset="172155.9289">12474 9555 1295 0,'0'0'280'15,"0"0"-70"-15,0 0 109 16,0 0-130-16,0 0-88 15,0 0-36-15,0 0-4 16,25 29 30-16,-41-23-9 16,-13-2 13-16,-9 2-30 15,-10-5-18-15,-25-1-3 16,-24 0 2-16,-23 0-7 16,0 0-5-16,23 0-8 15,25 0-19-15,29 0-6 0,10 0 0 16,2 3-1-1,1 1 0-15,1-1-1 0,16-1-18 16,4 2-57-16,9-4-69 16,0-4-355-16,0-5-989 0</inkml:trace>
  <inkml:trace contextRef="#ctx0" brushRef="#br0" timeOffset="173501.3858">11470 9928 1045 0,'0'0'636'0,"0"0"-443"16,0 0 114-16,0 0-100 16,0 0-84-16,0 0-34 15,0 0-4-15,61-17-18 16,-46 13-18-16,-6 2 4 15,-3-2-10-15,1 4 0 0,-4 0-4 16,-3 0-6 0,0 0-3-16,3 0-9 0,1 0-8 15,3 0-4-15,6 13 3 16,-1 4 3-16,6 6 9 16,-3 4-9-16,4 5-4 15,-5 2-10-15,2 2 5 16,-7 3-6-16,-3-3 0 15,-6 2-6-15,0-3 5 16,0 2-5-16,-6-4 4 16,-3-4 1-16,-1-3 0 15,4-8 0-15,-1-5-8 16,3-3-2-16,1-7-2 16,0 0-11-16,3-3-17 15,0 0-18-15,0-9-28 16,0-7-124-16,0-2-64 0,0-6-258 15,3 5-126-15,0 0-535 16</inkml:trace>
  <inkml:trace contextRef="#ctx0" brushRef="#br0" timeOffset="173733.5016">11689 10205 1084 0,'0'0'533'0,"0"0"-207"16,0 0 24-16,0 0-82 15,0 0-78-15,0 0-72 16,0 0-48-16,-21 7-21 16,5 6-10-16,-2-1-8 15,0 2-13-15,-4 3-3 0,2-1-7 16,-2 0-7-16,-1-3 0 16,4 0-1-16,-4-3-6 15,6-3-48-15,8-3-54 16,9-4-154-1,0 0-512-15</inkml:trace>
  <inkml:trace contextRef="#ctx0" brushRef="#br0" timeOffset="174183.1979">12013 9993 1375 0,'0'0'678'0,"0"0"-452"16,0 0 61-16,0 0-76 15,0 0-85-15,0 0-48 0,0 0-37 16,0 10-28 0,0 6 9-16,0 2 13 0,-6 8-7 15,0 3-7-15,-5 1-10 16,4 1-10-16,-5-2 0 15,-1 0-1-15,0-3 0 16,3-2 0-16,0-4-15 16,1-1-30-16,3-8-31 15,3-1-66-15,3-10-93 16,0 0-131-16,9 0-304 0</inkml:trace>
  <inkml:trace contextRef="#ctx0" brushRef="#br0" timeOffset="174466.9523">12159 10086 1360 0,'0'0'580'0,"0"0"-441"15,0 0 115-15,0 0-45 16,0 0-50-16,0 0-44 15,0 0-31-15,-49 40-24 16,34-24-26-16,-2-2-16 16,4 3-9-16,0-2-8 15,4-1 0-15,5-1 0 0,4 1-1 16,0-4-6 0,10-5-47-16,12 0-1 15,14-5-102-15,-3-5-228 16,-2-8-627-16</inkml:trace>
  <inkml:trace contextRef="#ctx0" brushRef="#br0" timeOffset="174772.7651">12341 10030 1553 0,'0'0'568'0,"0"0"-432"15,0 0 138-15,0 0-55 16,0 0-101 0,0 0-36-16,0 0 7 0,9 30-1 15,-9-11-22-15,-6 5-24 16,0-1-21-16,3 6-14 16,-1-3-6-16,1-2-1 15,0 0 0-15,-4-6 0 16,4-4-12-16,0-4-33 15,0-1-26-15,2-8-44 16,-6-1-39-16,4 0-144 16,0-3-589-16</inkml:trace>
  <inkml:trace contextRef="#ctx0" brushRef="#br0" timeOffset="175036.4689">12265 9931 1370 0,'0'0'559'16,"0"0"-447"-16,0 0 140 16,0 0-16-16,0 0-69 15,0 0-54-15,0 0-25 16,27 6-19-16,-5 1-4 15,8-1-28-15,6-5-25 16,0-1-12-16,-4 0-38 16,10 0-86-16,-12-3-182 0,-11-5-726 0</inkml:trace>
  <inkml:trace contextRef="#ctx0" brushRef="#br0" timeOffset="175596.4559">13048 9663 667 0,'0'0'1180'16,"0"0"-1017"-16,0 0 29 15,0 0 47-15,0 0-79 16,0 0-44-16,0 0-19 16,57 13-32-16,-26-10-39 15,2-2-12-15,-3-1-13 16,-6 0 6-16,0 0-7 16,-11 0-18-16,-1 0-43 0,-8 0-109 15,-1-1-149-15,-3-6-495 16</inkml:trace>
  <inkml:trace contextRef="#ctx0" brushRef="#br0" timeOffset="175836.5951">13038 9553 576 0,'0'0'1059'16,"0"0"-897"-16,0 0 86 16,0 0-11-16,0 0-67 15,0 0-63-15,0 0-41 0,70-2-17 16,-38 2-30-16,6 0-19 16,7 0-8-16,-8 0-186 15,-7-4-676-15</inkml:trace>
  <inkml:trace contextRef="#ctx0" brushRef="#br0" timeOffset="176648.0007">13610 9482 1672 0,'0'0'392'16,"0"0"-172"-16,0 0 22 15,0 0-87-15,0 0-70 16,0 0-33-16,95-8-24 16,-79 5-7-16,-1 0 12 0,-1 0-2 15,-1 3 1 1,-4 0-10-16,-3 0-4 0,2 6-9 16,-3 7-3-16,0 4-5 15,-5 4 8-15,0 1-1 16,0 5-8-1,-10-4 0-15,-4 2 0 0,-1-4 0 16,-6-1-1-16,2-4 1 16,0-5 0-16,5-1 1 15,2-4-2-15,6-2 1 16,6-3 0-16,0-1 0 16,0 0-2-16,6 0 2 15,9-8-12-15,6-3-3 0,4-8 14 16,-1 2-17-1,0-5 0-15,0 1 0 0,-2-5-1 16,-4 3 4-16,-3 0 4 16,-3 3 10-16,-1 0 0 15,2 3 0-15,0 4 1 16,-1 1 0-16,-3 5 5 16,0 3-4-1,-3 1 13-15,-3 3 2 0,-3 0 4 16,0 0 1-16,0 0-9 15,0 0-3-15,0 0 0 16,0 0 1-16,-3 7 10 16,-11 2 18-16,1 8-15 15,-6 0 16-15,0 3 6 16,2 0-3-16,5-1-18 0,-2 1-11 16,8-1 2-16,5 1-6 15,1-2 0-15,4 0 0 16,19-1-1-16,3-1 2 15,9-5-10-15,1-2-11 16,10-9-71-16,-10-4-98 16,-14-11-308-16</inkml:trace>
  <inkml:trace contextRef="#ctx0" brushRef="#br0" timeOffset="178139.4713">15016 9525 393 0,'0'0'88'0,"0"0"-56"0,0 0-32 15,0 0-3-15,0 0-98 16,0 0-107-16,0 0 41 0</inkml:trace>
  <inkml:trace contextRef="#ctx0" brushRef="#br0" timeOffset="178499.4277">15016 9525 641 0,'-43'-47'78'15,"40"47"273"-15,3 0 15 0,0 0-130 16,0 0 34 0,0 3-13-16,0-2-45 0,0-1-78 15,0 0-8-15,6 2-13 16,8-2-36-16,8 1-12 15,8-1-14-15,9 0-10 16,11 3-10-16,10-3-10 16,7 0-15-16,6 0-6 15,-8 0 1-15,-3 0 8 16,-17 0-9-16,-13 0 0 16,-9 0-9-16,-14 0-15 15,-5 0-14-15,-4 0-18 16,0 0-36-16,-4 0-120 15,-8 2-94-15,-1 3-478 0</inkml:trace>
  <inkml:trace contextRef="#ctx0" brushRef="#br0" timeOffset="178818.2827">15055 9587 1239 0,'0'0'489'16,"0"0"-283"-16,0 0 91 15,0 0-48-15,85 0-71 16,-47 0-64-16,7 0-34 0,5 0-31 15,-6 0-22-15,-2 0-18 16,-8 0-9-16,-8 0 0 16,-11 3-27-16,-9-3-11 15,-3 0-19-15,-3 0-77 16,0-3-72-16,0-3-424 16,0-3-223-16</inkml:trace>
  <inkml:trace contextRef="#ctx0" brushRef="#br0" timeOffset="179184.2491">15379 9419 1497 0,'0'0'373'0,"0"0"-124"15,0 0 44-15,0 0-110 16,0 0-63-16,0 0-17 15,0 0-38-15,49-4-21 16,-39 4-15-16,5 3-1 16,-1 5-14-16,3 5-7 15,6 3-7-15,-2 1 1 16,3 3 0-16,2 1 0 0,3-1-1 16,-3 0-1-1,-4-2-9-15,-3-2 9 0,-10-3 0 16,-4-2-10-16,-5-1 10 15,-5 0 1-15,-13-1 3 16,-4 4 7-16,-8-3-2 16,0-1-7-16,2 2-1 15,4-4-25-15,15-4-90 16,6-1-374-16,3-2-836 0</inkml:trace>
  <inkml:trace contextRef="#ctx0" brushRef="#br0" timeOffset="182692.7277">16632 8983 1181 0,'0'0'223'0,"0"0"-94"15,0 0 384-15,0 0-281 16,0 0-68-16,0 0-18 16,0 0-27-16,1-1-42 15,1 1-30-15,1 4-17 16,-2 9 5-16,2 3 12 15,0 6-25-15,0 3-5 16,-2 2-2-16,-1 5-9 16,0 4-5-16,0-1 1 15,0-3-2-15,0 1 0 16,0-3 0-16,-7-4 0 16,1 0 0-16,2-5 0 15,-2-3 0-15,0-4 0 16,3-4 0-16,3-2 1 15,0-6-1-15,0 1 0 0,0-3 1 16,0 0 5-16,0 0 0 16,12-5 1-16,-2-7-7 15,6-4-1-15,0 1 0 16,-3-3-8-16,-1-1 0 16,0 5 8-16,-3 1 1 15,0 0 0-15,-2 2 0 16,2 3 0-16,2 0 1 15,-5-1 0-15,3 2 0 16,-1 4 8-16,0-1-7 16,-2 1 10-16,2 0-6 15,-4 3-5-15,-4 0 0 0,3 0-1 16,-3 0 0 0,0 0-1-16,0 6-9 0,3 8 10 15,-3 3 2-15,0 1 4 16,3 3-5-16,0-2 9 15,-3 1-9 1,0-2 5-16,0-3-6 0,0 2 0 16,0-6-1-16,0-2 0 15,0-3-31-15,0-5-63 16,3-1-112-16,3 0-462 16,4-8-1245-16</inkml:trace>
  <inkml:trace contextRef="#ctx0" brushRef="#br0" timeOffset="183253.716">17149 9207 430 0,'0'0'643'0,"0"0"-397"16,0 0 42-16,0 0 11 15,0 0-66-15,0 0-69 16,0 0-41-16,3-17-31 16,-3 15-16-16,0-1-1 15,0 3-7-15,0-2-17 16,0 2-26-16,-4-1-14 15,-9 1-11-15,-10 0 1 0,-2 0 5 16,-8 0 6 0,-2 1 3-16,6 9 6 0,0 2 6 15,9 0-11-15,4 5 7 16,8 2-11-16,5 2-11 16,3-2 5-16,0 5-4 15,17-2 5-15,5-3-7 16,1-5-25-16,4-4-57 15,8-7-173-15,-7-3-385 16,-4 0-677-16</inkml:trace>
  <inkml:trace contextRef="#ctx0" brushRef="#br0" timeOffset="183796.663">17405 9580 385 0,'0'0'917'0,"0"0"-695"15,0 0 40-15,0 0 7 16,0 0-93-16,-85 4-31 16,56-4-22-16,1 3-25 15,-15-3-11-15,-2 0-16 16,-25 0-19-16,-23 0-13 16,-23 0-10-16,-18 0-4 15,8 0-13-15,28-3-5 16,29 2-7-16,21 1 0 15,16 0 1-15,2 0-1 0,5 0 1 16,5 0-1-16,14 0-21 16,6 0-54-16,4 0-107 15,13 0-96-15,4 0-809 0</inkml:trace>
  <inkml:trace contextRef="#ctx0" brushRef="#br0" timeOffset="189629.8759">16350 9954 483 0,'0'0'1'16,"0"0"644"-16,0 0-515 16,0 0 73-16,0 0 99 15,0 0-58-15,-13-17-34 16,13 17-2-16,0 0-25 16,0 0-33-16,0 0-33 15,0 0-28-15,0 0-27 16,0 0-9-16,0 0-18 0,0 1-23 15,0 11-5 1,4 5 8-16,2 5-3 0,-6 2-10 16,3 6-1-16,-3 0 0 15,0-4 0-15,0 4-1 16,-3-3 0-16,-3-5 0 16,2 2-1-16,1-4-16 15,-4-3-28-15,4-5-23 16,0-2-30-16,2-4-64 15,1-3-136-15,3-2-308 16,8-1-38-16</inkml:trace>
  <inkml:trace contextRef="#ctx0" brushRef="#br0" timeOffset="189982.312">16554 10076 641 0,'0'0'759'15,"0"0"-607"-15,0 0 57 16,0 0 76-16,0 0-76 16,0 0-65-16,0 0-49 15,20-9-18-15,-20 9-13 16,-3 0-23-16,-10 0 20 15,-4 0-2-15,-5 2-11 16,0 4-2-16,2 2-7 16,3 1-16-16,7 1-11 0,1 1-3 15,6 2-2-15,3 0 8 16,0 4 0-16,12-2-9 16,5-4-6-16,2 3-9 15,-2-8-84-15,6-3-99 16,-8-3-308-16,-5 0-550 0</inkml:trace>
  <inkml:trace contextRef="#ctx0" brushRef="#br0" timeOffset="190363.8264">16791 9983 1295 0,'0'0'510'0,"0"0"-297"16,0 0 86-16,0 0-50 16,0 0-79-16,0 0-66 15,0 0-35-15,11-9-32 16,-11 16-17-16,3 8 28 15,-3 2-2-15,0 7-15 16,0-1-4-16,0 3-10 16,0-4-4-16,0 6-12 0,0-6 1 15,0-2-1-15,-7 0-1 16,4-3-2-16,-4-4-17 16,3-2-31-16,1-6-15 15,3 1-21-15,0-5-41 16,0-1-113-16,0 0-233 15,6-2-386-15</inkml:trace>
  <inkml:trace contextRef="#ctx0" brushRef="#br0" timeOffset="190698.2162">16617 9911 1194 0,'0'0'375'16,"0"0"-74"-16,0 0 54 15,0 0-94-15,0 0-64 16,0 0-74-16,0 0-36 15,51-1-18-15,-19 8-27 16,10 0-5-16,3 0-12 0,-2 2-20 16,-3-2-5-1,-8-3-9-15,-14-1-49 0,-7-3-29 16,-11 6-41 0,-4-5-174-16,-11 1-533 0</inkml:trace>
  <inkml:trace contextRef="#ctx0" brushRef="#br0" timeOffset="191542.4603">16253 9490 633 0,'0'0'873'16,"0"0"-641"-16,0 0 29 16,0 0-1-16,0 0-102 15,0 0-54-15,0 0-16 16,-6 0-15-16,-2 0-33 0,-2 0 21 16,-6-2-13-16,-4-2 3 15,-5-2-2-15,-5 0-17 16,-4-2-7-16,1-1-7 15,4 1-4-15,6 0-7 16,9 5-7-16,7 3-1 16,7 0-46-16,15 3-122 15,10 11-346-15,5-2-435 0</inkml:trace>
  <inkml:trace contextRef="#ctx0" brushRef="#br0" timeOffset="192643.1769">17191 9824 451 0,'0'0'783'15,"0"0"-509"-15,0 0 58 16,0 0 7-16,0 0-92 15,0 0-49-15,0 0-44 16,10-16-32-16,-7 14-23 16,4 2-19-16,-1-3-21 15,3-1-20-15,1-2-12 16,3-1-14-16,4 0-5 16,-2 1-8-16,1-1 0 0,-2 3 0 15,-1 2 0-15,-7-2-1 16,-2 4 0-16,-2 0 0 15,-2 0-11-15,0 6-3 16,0 11 9-16,0 5 6 16,0 8 1-16,0 2-1 15,0 2 0-15,0 0 1 16,0-2 0-16,4 2 5 16,-1-2-5-16,0-5-1 15,1-4 0-15,-4-3-6 16,0-3-1-16,0-4-2 15,0-3-6-15,-4-3-9 0,1-2-14 16,2-3-20-16,1-2-5 16,-2 0-13-16,2 0-52 15,0-10-48-15,0-7-40 16,0-1-82-16,0 2-56 16,0-1 38-16,0 2 191 15,0 2 125-15,-3 3 7 16,-1 3 150-16,-1 3 64 15,4 1 20-15,-1 3 4 16,2 0-39-16,-1 0-37 16,1 0-17-16,-4 0-60 15,-5 5-14-15,-2 4 45 16,-5 4-38-16,1 4-33 16,-6-1-17-16,-1 0-11 15,-1 1-6-15,1-1-12 0,-2-2-6 16,5-2 0-16,4-2-5 15,4-3-57-15,4-1-68 16,5-2-113-16,2-4-570 0</inkml:trace>
  <inkml:trace contextRef="#ctx0" brushRef="#br0" timeOffset="193227.2623">17509 9760 743 0,'0'0'1075'16,"0"0"-874"-16,0 0 37 0,0 0-5 16,0 0-54-16,0 0-75 15,0 0-37-15,-4-5-28 16,17 2-24-16,0 3-15 16,4-3 15-16,-2 3-10 15,-4 0-5-15,-1 0 0 16,-7 0 6-16,0 0 0 15,-3 0-5-15,0 7 0 16,0 0 0-16,0 2 0 0,-3 2 8 16,-11 0 5-1,1 3 8-15,1 2-2 0,2 0-2 16,2 2-11-16,6-1 1 16,2 2-8-1,14-2-6-15,25 0-84 0,-1-5-167 16,1-5-592-16</inkml:trace>
  <inkml:trace contextRef="#ctx0" brushRef="#br0" timeOffset="194185.7569">17977 9488 567 0,'0'0'870'0,"0"0"-608"16,0 0 36-16,0 0-44 16,0 0-89-16,0 0-45 15,0 0-38-15,22 0-24 16,-22 0-15-16,0 0 13 15,0 0 0-15,0 0-17 16,0 0-24-16,0-3 6 16,-7 2-6-16,-2-1-5 0,-3 2-1 15,-2 0 6-15,-2 0 11 16,0 0-5-16,3 6-8 16,-4 4-7-16,7 4-5 15,1-1 5-15,5 2-5 16,4 0 0-16,0-3 0 15,0 4 1-15,8-5-1 16,4-4 0-16,8 0 8 16,-4-7-9-16,3 0-21 15,1-7 7-15,1-7 2 16,0-9 0-16,-2-3 5 0,4-8-1 16,0-9 8-16,3-6 1 15,-7 0 0-15,4-1-1 16,-6 11 1-16,-5 8-1 15,-6 5 0-15,-2 3 14 16,-4 6-5-16,0 5 7 16,0-1-7-16,0 5 12 15,-7 2-5-15,4 3 1 16,2 3-4-16,-4 0-13 16,-1 7-2-16,-2 9 2 15,2 8 17-15,-3 8 19 16,2 8-5-16,4 3-14 15,3 5-2-15,0 2-15 16,0-3 1-16,0-1 0 16,2-6-1-16,2-5-13 0,3-11-59 15,-4-4-40-15,6-6-45 16,-6-7-141-16,4-6-507 0</inkml:trace>
  <inkml:trace contextRef="#ctx0" brushRef="#br0" timeOffset="194613.8953">18427 9287 418 0,'0'0'1522'16,"0"0"-1269"-16,0 0-30 15,0 0-19-15,0 0-82 16,0 0-67-16,99-86-32 16,-77 70-4-16,-2 2-1 15,-6 5 6-15,-4 5 10 16,-5 4-7-16,-2 0-13 15,0 7-13-15,-3 16 5 16,0 6 19-16,0 11 11 16,0 9 9-16,0 3-15 15,0 2-15-15,3-1-14 0,3-5 1 16,1-6-2-16,-3-10 0 16,-2-8-36-16,-2-4-42 15,0-11-28-15,0-3-110 16,0-6-148-16,0 0-391 15,0 0-462-15</inkml:trace>
  <inkml:trace contextRef="#ctx0" brushRef="#br0" timeOffset="194802.8976">18589 9453 113 0,'0'0'1672'16,"0"0"-1350"-16,0 0-1 15,0 0-25-15,0 0-91 16,-83 75-81-16,63-56-57 16,4 1-46-16,-5-3-21 15,3 0-73-15,8-1-151 16,4-9-823-16</inkml:trace>
  <inkml:trace contextRef="#ctx0" brushRef="#br0" timeOffset="195552.4024">19041 9363 80 0,'0'0'1447'0,"0"0"-1153"16,0 0-79-16,0 0 49 16,0 0-74-16,0 0-25 15,0 0-32-15,81-10-37 0,-59 10-19 16,-1 0-21-1,4 0-15-15,1 0-18 0,1 0-16 16,-5 0-7-16,4 0-20 16,-4 0-35-16,-1 0-49 15,-5 0-118-15,-6 0-291 16,-7 0-311-16</inkml:trace>
  <inkml:trace contextRef="#ctx0" brushRef="#br0" timeOffset="195816.6053">19061 9501 1594 0,'0'0'478'0,"0"0"-258"16,0 0 22-16,0 0-80 16,88 0-59-16,-57 0-51 15,-1 0-47-15,-1 0-5 16,4 0-124-16,-7-3-257 16,-10 0-917-16</inkml:trace>
  <inkml:trace contextRef="#ctx0" brushRef="#br0" timeOffset="196763.2187">19749 9322 631 0,'0'0'734'0,"0"0"-493"15,0 0 122-15,0 0-41 16,0 0-114-16,0 0-54 16,0 0-42-16,16-9-37 15,-12 6-33-15,1 3-7 0,-2-4-5 16,0 1-1-16,-2 2-1 16,-1 1-8-16,0 0-20 15,0 0-5-15,-6 0-8 16,-6 0 12-16,-7 8 2 15,0 2 0-15,1 3 9 16,-3 3-8-16,7-2 11 16,7 1-7-16,0-1-5 15,7-1 5-15,0-2 3 16,0-1-8-16,16-1 10 0,2-5-2 16,6-4-9-16,1 0 0 15,0-3-4-15,0-11-8 16,0-9-10-16,2-1-4 15,-4-11 11-15,3-3-1 16,-1-10-2-16,2-3 3 16,-5-4-6-16,1 1 19 15,-6 6 2-15,-3 5 0 16,-6 6 2-16,-5 11 7 16,-3 5 0-16,0 6 9 15,0 5-8-15,-3 6 4 16,-8 1-2-16,-4 3-11 15,-1 5 6-15,-5 10 14 0,3 7 0 16,-2 5 4-16,8 7 5 16,2 2-4-16,9 7 4 15,1 5-12 1,0 3-6-16,11-2-5 0,4 3-7 16,2-8 0-16,-8-4-6 15,0-11-18-15,-5-6-15 16,0-6-14-16,-2-7-21 15,-1-6-24-15,9-1-49 16,-4 0-144-16,3-3-433 0</inkml:trace>
  <inkml:trace contextRef="#ctx0" brushRef="#br0" timeOffset="197146.2412">20259 9299 214 0,'0'0'1618'0,"0"0"-1299"15,0 0-12-15,0 0-48 16,0 0-124-16,0 0-65 15,97-52-27-15,-77 49-23 16,-5 2-13-16,-1 1-7 16,-11 0 0-16,0 4-9 15,-3 9 7-15,0 6 2 0,-2 4 7 16,-6 3 11-16,5-1 6 16,0 1-2-16,3 3-7 15,0-5-7-15,10-3-7 16,6-3-1-16,7-7-15 15,3-5-46-15,3-4-34 16,-1-4-114-16,-5-11-156 16,-6-4-630-16</inkml:trace>
  <inkml:trace contextRef="#ctx0" brushRef="#br0" timeOffset="197423.4814">20538 9254 958 0,'0'0'529'16,"0"0"-303"-16,0 0 134 16,0 0-68-16,0 0-84 15,0 0-61-15,0 0-39 16,-7 0-29-16,-1 13 8 15,-4 7 26-15,-3 3-27 16,-11 10-13-16,0 0-28 16,-7 3-24-16,3-1-21 15,2 6-48-15,4-5-151 0,12-13-656 0</inkml:trace>
  <inkml:trace contextRef="#ctx0" brushRef="#br0" timeOffset="198986.0656">21164 9303 484 0,'0'0'883'15,"0"0"-640"-15,0 0-13 16,0 0 46-16,0 0-58 16,0 0-69-16,0 0-35 15,0 0 2-15,3 0-7 16,14 0-6-16,-1 0-16 15,10 7-21-15,5-7-23 16,6 6-8-16,8-2-11 16,0-2-15-16,4 6-3 15,0-2-6-15,-4-2-1 16,-5 1-12-16,-4-3-17 16,-9 0-12-16,-8-2-18 15,-7 0-15-15,-9 0-13 16,-3 1-112-16,-7 5-386 15,-8-2-220-15</inkml:trace>
  <inkml:trace contextRef="#ctx0" brushRef="#br0" timeOffset="199281.3492">21176 9461 825 0,'0'0'1132'0,"0"0"-956"0,0 0 32 15,0 0 49-15,0 0-97 16,0 0-81-16,0 0-37 16,118 0-10-1,-66 0-8-15,6 0-6 0,4 0-17 16,-7 0 5-16,-10 0-6 15,-9 0-1-15,-17 0-47 16,-9 0-50-16,-10 0-108 16,0 0-267-16,0 0-535 0</inkml:trace>
  <inkml:trace contextRef="#ctx0" brushRef="#br0" timeOffset="199651.943">21476 9237 1461 0,'0'0'626'0,"0"0"-514"16,0 0 116-16,0 0-11 16,0 0-90-16,0 0-53 15,0 0-22-15,9-3-23 16,8 9 10-16,6 8-6 15,6-1-18-15,5 3 6 16,3 1-15-16,5 0-5 16,0-1-1-16,-2 1 1 0,-5 0 1 15,-9-2-2 1,-9-2-17-16,-11 2 1 0,-6-3 14 16,0 5 1-16,0 2 1 15,-15-2 6-15,0 3 7 16,-1-2 1-16,-3 0-6 15,2-5-7-15,5 4-1 16,-2-4 0-16,5 6-74 16,3-4-132-16,3-6-614 0</inkml:trace>
  <inkml:trace contextRef="#ctx0" brushRef="#br0" timeOffset="201702.0164">22567 9369 204 0,'0'0'843'16,"0"0"-290"-16,0 0-360 16,0 0 28-16,0 0-30 15,0 0-58-15,0 0-42 16,0 0-10-16,26-6-3 16,-23 3 10-16,-1 1-5 15,-2 1-10-15,0 0-13 16,0-2-26-16,0 3-16 15,0-3 5-15,-3 0-23 16,-6-1 0-16,-3-2 0 0,-4 2 0 16,-1 1 2-16,0 3-1 15,-3 0 5-15,1 0-6 16,-2 0 0-16,3 13 1 16,-1 0 6-16,0 0 2 15,3 7 3-15,6-3-6 16,-1-1-6-16,10 1 0 15,1-1 0-15,9-6 0 16,10 0 10-16,7-3-10 16,0-5-11-16,3-2-2 15,-1-2-5-15,-3-12 1 16,-4-7 5-16,2-7 5 16,-4-9 6-16,1-5 0 0,-1-5 1 15,1-2 7 1,-1-3-1-16,0 4-5 0,-4 3 5 15,-3 8-5-15,-5 7 0 16,-4 4 8-16,-3 3 0 16,0 9 3-16,0 1 8 15,0 7-4-15,-1 2 1 16,-4 4-7-16,-1 0-10 16,-2 4 0-16,-2 12 1 15,0 10 7-15,1 4-2 16,5 8 15-16,4 1-6 15,0 9 0-15,1-1-5 16,11 3-8-16,2-2-1 16,-5-3 5-16,2-3-6 15,-5-6-1-15,0-7-39 0,-3-5-39 16,2-7-22-16,4-4-36 16,-6-6-112-16,3-4-427 15</inkml:trace>
  <inkml:trace contextRef="#ctx0" brushRef="#br0" timeOffset="202214.3799">23010 9111 1594 0,'0'0'553'0,"0"0"-407"16,0 0 72-16,0 0-51 15,0 0-85-15,0 0-45 16,0 0-22-16,28-73 1 15,-17 57 1-15,-3 7-11 16,0 2 15-16,-3 2 4 16,-2 4 5-16,1 1-3 15,2 0-8-15,0 0-10 16,4 6 8-16,5 7-1 0,3 7-1 16,1 6 4-16,1 4-1 15,1 3-12-15,-3 7-5 16,-8-3-1-16,-2 1 0 15,-5-2-1-15,-3-2 1 16,0 0 0-16,0-5 0 16,0-3 0-16,0-6-16 15,-3-3-21-15,1-7-21 16,2-3-24-16,0-5-83 16,0 1-62-16,0-3-43 15,0 0-261-15,0-5-279 0</inkml:trace>
  <inkml:trace contextRef="#ctx0" brushRef="#br0" timeOffset="202468.0532">23228 9306 933 0,'0'0'522'0,"0"0"-260"16,0 0 135-16,0 0-106 15,0 0-107-15,0 0-56 16,0 0-19-16,-48-6-16 15,28 19-38-15,1 4-14 16,0 2-11-16,-2-1-1 0,0 0-3 16,1-1-10-1,0 0-7-15,0-1-9 0,4-2 0 16,4-5 0 0,3 1-36-16,5-3-60 15,4-4-100-15,0-3-431 0,0 0-565 16</inkml:trace>
  <inkml:trace contextRef="#ctx0" brushRef="#br0" timeOffset="202979.9142">23645 9379 1252 0,'0'0'671'0,"0"0"-507"16,0 0 105-16,0 0-42 15,0 0-72-15,0 0-47 16,0 0-38-16,38 0-21 16,-12 0-13-16,3 0-12 15,-1 0-15-15,0 0-9 16,-3 0-11-16,-3 0-43 16,-4-3-35-16,-6-1-70 15,-6 1-80-15,-6-1-233 16,-5-1-193-16,-8-2-254 0</inkml:trace>
  <inkml:trace contextRef="#ctx0" brushRef="#br0" timeOffset="203231.0829">23566 9230 1490 0,'0'0'559'0,"0"0"-324"15,0 0 13-15,0 0-32 16,0 0-79-16,0 0-77 0,0 0-36 16,97-3-24-16,-58 3-24 15,-6 0-103-15,-11 0-188 16,-10 0-661-16</inkml:trace>
  <inkml:trace contextRef="#ctx0" brushRef="#br0" timeOffset="205646.092">24476 8831 1508 0,'0'0'378'0,"0"0"-127"15,0 0-32-15,0 0-34 16,0 0-48-16,0 0-58 16,0 0-30-16,-1-10-11 15,1 10-7-15,0 0 8 16,0 0-11-16,0 0-1 15,0 10 5-15,0 5 30 16,0 3-8-16,3 2-28 0,1 3-14 16,-1-4 0-16,2-2-3 15,-4 3-2-15,2-4 5 16,-1 0-3 0,-2 2 3-16,0-2-3 0,0 4 5 15,0 3-4-15,0-1-4 16,0 2-6-16,0-4 0 15,0 0-29-15,0-3-68 16,1-4-77-16,4-4-301 16,-5-9-961-16</inkml:trace>
  <inkml:trace contextRef="#ctx0" brushRef="#br0" timeOffset="206219.6169">24272 9300 1837 0,'0'0'519'0,"0"0"-322"15,0 0 25-15,0 0-67 0,0 0-62 16,0 0-27-16,0 0-24 15,0-7-23-15,-6 7-5 16,-2-3-7-16,-9 0 2 16,-7-1 6-16,-7 2 3 15,-4-3-4-15,4 3-8 16,7 0-6-16,9 1-5 16,9 1-51-16,6 0-67 15,11 0-86-15,8 1-669 0</inkml:trace>
  <inkml:trace contextRef="#ctx0" brushRef="#br0" timeOffset="207031.7771">24631 9013 947 0,'0'0'286'0,"0"0"-173"15,0 0 34-15,0 0-35 16,0 0-29-16,0 0 7 15,0 0 14-15,83-27 22 16,-81 27 9-16,-2-3 11 16,0 2-3-16,0-1-10 15,0 2-7-15,0-1-22 16,0 1-31-16,2-3-25 16,1 3-20-16,1-4-13 15,-1 4-4-15,1 0-4 16,-1 0-5-16,-3 0 7 0,0 0-9 15,0 0-5-15,0 0-10 16,-3 0-2 0,-8 0 17-16,-4 4 0 0,-3 6 17 15,-1-3 2-15,-2 3 1 16,1-2 10-16,4 0-5 16,3-1-6-16,2-1-2 15,7 1-10-15,4 0-1 16,0 2 3-16,0 1 2 15,15 2 1-15,1 0-6 16,10 4-6-16,-3-4-35 16,6-1-77-16,-10-4-99 15,-4-4-549-15</inkml:trace>
  <inkml:trace contextRef="#ctx0" brushRef="#br0" timeOffset="207519.5741">25008 8910 1751 0,'0'0'531'0,"0"0"-357"16,0 0 41-16,0 0-45 15,0 0-55-15,0 0-34 16,0 0-32-16,0-16-30 16,0 16-13-16,0 10-6 15,0 7 24-15,0 5 6 16,-4 7-8-16,3 0-7 0,1-1-13 16,0 1 3-1,0-2-5-15,0-5 0 0,0-1-1 16,0-4-20-1,0-4-28-15,0-3-32 0,0-3-40 16,-5-1-93-16,-3-4-166 16,2-2-400-16</inkml:trace>
  <inkml:trace contextRef="#ctx0" brushRef="#br0" timeOffset="207864.0005">24813 8818 1162 0,'0'0'618'15,"0"0"-370"-15,0 0 71 16,0 0-31-16,0 0-79 15,0 0-56-15,0 0-43 16,32-11-39-16,2 11-29 16,11 0-26-16,10 1-5 15,3 2-11-15,-1 3-8 16,-11-2-20-16,-10-4-7 16,-15 3-11-16,-13-2-14 15,-8-1-28-15,-3 2-95 0,-29 4-55 16,2 1-96-16,4-3-697 0</inkml:trace>
  <inkml:trace contextRef="#ctx0" brushRef="#br0" timeOffset="209866.7587">25536 8821 443 0,'0'0'520'0,"0"0"-300"16,0 0 29-16,0 0-22 16,0 0 33-16,0 0 0 15,0 0-69-15,-8-17-34 16,8 17 25-16,0-3-39 0,0 3-23 15,0-3-29-15,0 2-30 16,6-4-28-16,0 0-13 16,1-1-13-16,-1 2-6 15,-1-2 0-15,0 4-1 16,1 0 0-16,1 0-7 16,3 2 1-16,4-1 6 15,2 1 0-15,1 0 0 16,2 0 0-16,-4 0 0 15,1 0 1-15,-4 11 1 16,0 6-2-16,-4 2 0 16,-1 10 0-16,-1 3 8 15,-2 6-8-15,-1-5 1 16,-1 3-1-16,-1-4 0 16,-1-5 0-16,0-5 0 0,0-5-2 15,0-5-8-15,0-4-2 16,0-4-5-16,0 1-2 15,0-5 2-15,0 0 4 16,0 0-4-16,0 0-1 16,-1-7 2-16,-1-4-3 15,-1-5 2-15,-1 2 16 16,3-2 1-16,-2 3 0 16,0 6 6-16,1-2 6 15,-1 4 5-15,0 0 5 16,0 2-6-16,0 2 1 15,2 1-4-15,-1 0-6 16,-4 0-7-16,-1 0-7 16,-5 11 7-16,-6 1 7 15,-2 5-1-15,-2 0-4 0,-2 2-1 16,2-2 5-16,1-3-5 16,2-2-1-16,5-3 0 15,4-5-15-15,4 0-62 16,6-4-100-16,0-4-369 15,4-9-1394-15</inkml:trace>
  <inkml:trace contextRef="#ctx0" brushRef="#br0" timeOffset="210347.0313">25894 8675 1335 0,'0'0'735'0,"0"0"-593"16,0 0 84-16,0 0-9 15,0 0-87-15,0 0-75 16,0 0-35-16,37-17-10 16,-19 15-1-16,-2 2 0 15,2 0 0-15,-7 0-3 16,-4 0 4-16,-7 7-9 15,0 5 5-15,-7 5 11 16,-13 1 10-16,-1 1 10 16,1-1-10-16,0-4-12 15,8 2-8-15,5-5-6 16,5-1-1-16,2 3 0 16,11-3 0-16,12 0-12 15,15-3-111-15,-5-1-360 0,-10-4-971 0</inkml:trace>
  <inkml:trace contextRef="#ctx0" brushRef="#br0" timeOffset="211214.3889">26004 9250 339 0,'0'0'640'16,"0"0"-474"-16,0 0 50 16,0 0 54-16,0 0-1 0,0 0-77 15,0 0-42 1,-104 0-40-16,68 0-24 0,-2 0-12 15,-3 0-24 1,-1 0-27-16,0 0-22 0,-1 0 8 16,0 0-8-16,0 0 0 15,1 0 0-15,1 0 1 16,1-3-1-16,1 3-1 16,3-3 14-16,1 2 9 15,0-2 1-15,1 0-13 16,-2 0-10-16,2-4 0 15,0 4 5-15,1-1-6 16,2-2-11-16,1 6-2 0,0-1-7 16,2 1 7-1,2 0 6-15,2 0 6 0,0 0 1 16,4 0 0 0,1 0 0-16,0 0 0 0,0 0 0 15,1 0 0 1,-5 0 1-16,-2 0-1 0,0 0 0 15,1 0-1-15,0 0 1 16,-1 0 0-16,2 0 0 16,4 0-1-16,-1 1 1 15,3 2-1-15,3 1 1 16,0-1-1-16,1 0 1 16,-2 1 0-16,-1-1 8 15,-3-3-6-15,-2 0-1 16,-3 0 0-16,-1 0 5 0,2 0-6 15,4 0 14-15,5 0 4 16,7 0-12-16,4 0-6 16,3 0 0-1,0 0-4-15,0 0-2 0,9 3-3 16,0-3-15-16,-2 3-85 16,-4 1-57-16,-3-4-150 15,0 0-355-15,-4 0-595 16</inkml:trace>
  <inkml:trace contextRef="#ctx0" brushRef="#br0" timeOffset="211350.7524">24488 9251 1711 0,'0'0'605'0,"0"0"-529"15,0 0-76-15,0 0-100 16,0 0-803-16</inkml:trace>
  <inkml:trace contextRef="#ctx0" brushRef="#br0" timeOffset="212400.3289">24882 9561 649 0,'0'0'634'16,"0"0"-390"-16,0 0 38 16,0 0 34-16,0 0-108 15,0 0-65-15,0 0-17 16,2-18-11-16,-2 18-44 16,0 0-35-1,0 1-24-15,0 12 43 0,0 8 10 16,0 1-19-16,0 4-16 15,1 1 1-15,-1 6-11 16,0-4-19-16,0-2 0 16,0 0 1-16,0-3-1 15,0-3 0-15,0-3 1 0,0-2 5 16,0 1-7-16,0-4 0 16,0-6-1-16,0 0-12 15,0-5-2-15,0 1 6 16,0-3 9-16,0 0 1 15,0 0 11-15,6-5-12 16,4-6 0-16,2-7-2 16,4-1-10-16,0-4 7 15,3 1 5-15,-2-2 0 16,-1 1 0-16,-2 3 8 16,-1 6-2-16,-4 4-6 15,-3 2 1-15,-2 7 1 16,-2-1 8-16,-1 2-4 15,-1 0-5-15,0 0-1 16,0 0-11-16,0 6 11 16,0 10 5-16,0 1 4 15,0 3 0-15,0 0-9 0,2-1 6 16,-1 1 3-16,-1-3-2 16,0-4-6-16,0 0 4 15,0-3-5-15,0-4-1 16,0-2-11-16,0-1-12 15,0-2-37-15,0-1-44 16,11 0-109-16,-1-1-427 16,5-8-1292-16</inkml:trace>
  <inkml:trace contextRef="#ctx0" brushRef="#br0" timeOffset="213199.4416">25528 9680 527 0,'0'0'748'0,"0"0"-562"16,0 0 22-16,0 0 17 15,0 0-60-15,0 0-47 16,0 0-32-16,15-4-23 16,-13 0-3-16,-2 4-1 15,0-2 6-15,0 2 4 0,0 0 11 16,0-1-5-16,0 1-29 15,0-2-22-15,0 1-5 16,0-2-1-16,0 3-7 16,-3-3 2-16,0 3 7 15,-3-3-3-15,-2-1-6 16,-4 4 1-16,0 0-2 16,-5 0-1-16,-2 0 0 15,-1 0-8-15,-1 4 0 16,-5 5 8-16,4 1-1 15,-2 3-7-15,5-2 5 16,-1 4 6-16,6-1-1 16,3-1 7-16,5 1 0 15,4 3 2-15,2-4 6 16,0 2 4-16,11-2-3 0,10 1-8 16,4-4-8-16,5 0-2 15,-2-3-8-15,-4 0 5 16,-3-4-6-16,-5-3-6 15,-4 3-9-15,-4-3-9 16,-3 0 0-16,-2 0-2 16,1 0-2-16,0 0-18 15,2 0-32-15,2 0-61 16,-1 0-103-16,1 0-231 16,-4 0-249-16,-2 0-627 0</inkml:trace>
  <inkml:trace contextRef="#ctx0" brushRef="#br0" timeOffset="215548.2249">26652 9082 591 0,'0'0'791'15,"0"0"-540"-15,0 0 5 16,0 0-20-16,0 0-28 15,0 0-57-15,0 0-17 16,13-3-21-16,-12 3-29 16,3 0-20-16,-4-2 3 15,0 1-14-15,0 0-23 16,0-5-15-16,0 2-7 16,-5-3-8-16,-4-2-15 15,-4 2 5-15,-4 4 10 16,-2 1 1-16,-2 2 0 15,0 0 7-15,-3 0 1 16,2 5-2-16,3 5-6 16,4 4 10-16,4 2-4 15,4-1-7-15,4-1 1 0,3 3-1 16,0-1 1 0,10-5 8-16,4-1 0 0,3-4 0 15,4-5-3-15,3-1-6 16,1 0-7-16,1-11-4 15,-1-6-5-15,-1-6 4 16,3-3 11-16,1-7 0 16,2-4-1-16,0-6 1 15,-2-6-5-15,-2 0 6 16,-7 5 0-16,-4 5-1 0,-7 7 1 16,-5 5 0-1,-3 4 1-15,0 5 5 0,0 4-4 16,-5 2 4-16,-6 8-5 15,0 3 1-15,-4 1-1 16,-3 0-1-16,-2 12 1 16,1 7 5-16,2 7-5 15,4 5 12-15,4 8 14 16,6 4-16-16,3 4-2 16,0 3 9-16,6-4-8 15,5 0-9-15,2-6-1 16,-4-3-1-16,-1-9 0 15,-2-5 0-15,-1-8-27 16,-2-5-10-16,0-4-18 16,2-2-13-16,1-3-30 15,12-1-31-15,-3-1-188 16,4-8-640-16</inkml:trace>
  <inkml:trace contextRef="#ctx0" brushRef="#br0" timeOffset="215962.3263">27050 9007 882 0,'0'0'1232'0,"0"0"-988"15,0 0-32-15,0 0 0 16,0 0-99 0,0 0-63-16,0 0-19 0,48-38 2 15,-38 32-4-15,-2 3-4 16,0-1-7-16,-1 4-3 16,-3 0-5-16,4 0-1 15,0 0-1-15,1 10-8 16,0 7 0-16,2 3 1 15,-4 3 0-15,-2 3-1 16,-2 1 1-16,-2-1-1 16,1-3 0-16,1-3 1 15,1-3-1-15,5-5-12 16,3-1-20-16,6-2-29 0,1-5-41 16,8-4-122-1,-3-1-330-15,-7-11-355 0</inkml:trace>
  <inkml:trace contextRef="#ctx0" brushRef="#br0" timeOffset="216264.6306">27283 9017 561 0,'0'0'787'15,"0"0"-602"-15,0 0 23 0,0 0 100 16,0 0-73-16,0 0-48 16,0 0-43-16,0-31-13 15,0 31-37-15,0 0-24 16,0 0-14 0,-5 3-23-16,-7 11 31 0,-1 2 15 15,-8 7-17-15,-4 0-26 16,-1-2-24-16,-1 0-11 15,0 0-1-15,-2 5-103 16,6-6-162-16,10-6-1125 0</inkml:trace>
  <inkml:trace contextRef="#ctx0" brushRef="#br1" timeOffset="233677.1452">1480 12240 28 0,'0'0'261'0,"0"0"-69"15,0 0 90-15,0 0 13 0,0 0-166 16,0 0-93 0,0-10-23-16,0 10-13 15,0 0-30-15,0 0-54 0,0 0 34 16,-2-3 3-16,-1 3 47 16,0 0 3-16,0-1 26 15,3-2 51-15,-3 0 92 16,3 3 53-16,-4-3 26 15,1 2-9-15,3-3-69 16,-3 4-51-16,0-2-34 16,3 2-26-16,0 0-10 15,-3 0 3-15,3 0-3 16,0 0-2-16,0 0 3 0,0 0-4 16,-2 0 8-1,2 0-10-15,0 0-13 0,-1 0-18 16,-1 0-7-16,1 0-9 15,-4 2-6-15,-3 12 4 16,-3 0 2-16,-1 6 0 16,-1 2 2-16,2-2-2 15,-1 0 0-15,5-1 0 16,1-1 0-16,1 5 1 16,1-3-1-16,-1 6 6 15,1 0-5-15,1 2 0 16,0 1 0-16,3-4-1 15,0-1 0-15,0-4 0 16,0 0-8-16,0-4 7 16,0 3 0-16,0-4 0 15,9-3 1-15,-3 2-1 16,1-5 1-16,1-1-6 0,2-3-1 16,4 0 7-16,0-3 6 15,0-2 4-15,5 0-2 16,1 0-8-16,1 0 0 15,-2 0-7-15,-1 0-2 16,0-4-2-16,-6-1 10 16,1 0 1-16,-4-1 0 15,0 0 1-15,3-4 5 16,-3-3-4-16,6-4 4 16,1-3-6-16,1-6 1 15,2 0-1-15,-3-1 0 16,-2 3 1-16,-2 5 1 15,-3-1 5-15,-5 3-6 16,1-2 0-16,-4 3 11 16,1-4 7-16,-2 3 7 0,3-3 4 15,0 0-7-15,0 1-3 16,0-1 1-16,1 0-6 16,-1 0-8-16,0 4-6 15,0 0 0-15,0 2-1 16,-3 1 0-16,2 6 0 15,-2 3 0-15,0 1-1 16,0 0-13-16,0 3-14 16,0 0-26-16,1 0-42 15,-1 3-90-15,0 7-397 0,0 1-333 0</inkml:trace>
  <inkml:trace contextRef="#ctx0" brushRef="#br1" timeOffset="234170.3732">2047 12530 669 0,'0'0'951'0,"0"0"-695"16,0 0-35-16,0 0 2 15,0 0-72-15,0 0-50 0,0 0-7 16,-5-7-19 0,5 7-31-16,0 0-15 0,12 0 1 15,11-2 4-15,8-3-18 16,6 0-8-16,-1 1-8 15,-5-2-25-15,-4 2-40 16,-12 1-17-16,-6 3-53 16,-5 0-82-16,-4 0-317 15,-10 0-97-15,-2 3-110 0</inkml:trace>
  <inkml:trace contextRef="#ctx0" brushRef="#br1" timeOffset="234412.5171">2047 12408 651 0,'0'0'859'16,"0"0"-709"-16,0 0 74 15,0 0 96-15,0 0-140 16,0 0-42-16,0 0-16 15,28-14-44-15,-1 12-44 16,3-2-34-16,-2-2-31 16,5 6-169-16,-9-4-418 15,-11 4-247-15</inkml:trace>
  <inkml:trace contextRef="#ctx0" brushRef="#br1" timeOffset="236168.8281">3018 12286 605 0,'0'0'617'0,"0"0"-521"0,0 0-76 16,0 0 35 0,0 0 2-16,0 0-21 0,0 0 6 15,0 0-3-15,0 0 5 16,0-1-3-16,0 1 17 15,3-3 42-15,0 3 78 16,-3-3 1-16,3 1-24 16,-3 0-39-16,0-1-27 15,0 0-20-15,0 3-16 16,0 0-18-16,0 0-12 16,0 0-8-16,0 0-9 15,0 0 0-15,0 0-5 16,0 0 0-16,0 0 10 0,0-3 2 15,0 3 15-15,0 0-1 16,0 0 2-16,0 0-17 16,-3 0-12-16,0 0-2 15,-3-4 2-15,-3 4 2 16,-6-2-1-16,0 2 6 16,-1 0 1-16,-5 0-8 15,6 0 1-15,-3 2 6 16,3 5 7-16,-1 1-8 15,8 1-4-15,-1 5-1 16,6-5 5-16,3 4-5 16,0 0 0-16,11-2 7 15,8 2 5-15,5-4-4 16,6 5 1-16,0-5-10 0,3 1-9 16,-5 0-3-16,-3 1 11 15,-7 4-7-15,-3-1 1 16,-3 2 1-16,-8 1 5 15,-2 0-7-15,-2-2 2 16,0 2-5-16,0 0 2 16,-8 0 9-16,-5-1-1 15,-2-2-1-15,-3-2-3 16,-1-2 5-16,1-2 8 16,3-6-7-16,3 1 0 15,3-3 11-15,-1 0 2 16,5-3-2-16,2-10 0 15,3-6-3-15,0-1-9 16,0-4 0-16,0 1 1 16,3 1 8-16,2 5-3 0,2-3-5 15,-4 3 0-15,3-2 0 16,0-1-1-16,3-3 0 16,-2 2 1-16,-1-2-1 15,-1 4 0-15,-5-1 0 16,3 7-1-16,-3 2-6 15,0 3-2-15,0 3-17 16,-6 2-53-16,-3 3-88 16,-6 0-83-16,9 0-244 0,0 8-194 15,6 1-448-15</inkml:trace>
  <inkml:trace contextRef="#ctx0" brushRef="#br1" timeOffset="236597.9643">3278 12332 833 0,'0'0'1134'16,"0"0"-897"-16,0 0-11 16,0 0 23-16,0 0-109 15,0 0-69 1,0 0-23-16,0-6-21 0,0 6-21 15,0 9-4-15,0 4 32 16,0 7-2-16,-2 4-12 16,-1 1-8-16,0 2-12 15,-3-4 0-15,6-3 0 16,-3 0-18-16,3-6-34 16,0-5-35-16,0 1-83 0,3-10-116 15,3 0-398-15,3 0-388 16</inkml:trace>
  <inkml:trace contextRef="#ctx0" brushRef="#br1" timeOffset="236872.1957">3391 12359 1318 0,'0'0'829'15,"0"0"-637"-15,0 0 51 16,0 0-50-16,0 0-111 15,0 0-47-15,0 0-18 16,0 13 8-16,0 6 16 16,0 1-20-16,0 4-8 15,0-2-11-15,0 3 4 0,0 0-6 16,-6-4 0-16,1-2 0 16,-1 1-1-16,2-7-11 15,1 0-28-15,0-6-34 16,3-4-70-16,0-3-99 15,0-3-329-15,0-10-897 0</inkml:trace>
  <inkml:trace contextRef="#ctx0" brushRef="#br1" timeOffset="237120.3538">3176 12305 1228 0,'0'0'273'0,"0"0"-199"16,0 0 114-16,0 0 60 15,0 0-94-15,0 0-55 16,0 0-34-16,24-16 3 16,1 16 18-16,2 3-22 15,6 1-7-15,-2 2-37 16,5-2-20-16,3-4-129 15,-8 0-590-15,-10 0-897 0</inkml:trace>
  <inkml:trace contextRef="#ctx0" brushRef="#br1" timeOffset="237828.7452">3579 12137 1553 0,'0'0'532'0,"0"0"-389"16,0 0 123-1,0 0-49-15,0 0-90 0,0 0-53 16,0 0-27-16,0-23-25 16,0 23-21-16,0 13 0 15,-3 7 17-15,0 6 11 16,-3 4-10-16,4 3-6 16,-1-3-11-16,2 4-1 15,-1-2 0-15,1-2 0 16,-3 0-1-16,2-1 0 15,-1-6 0-15,0 3-1 16,0-6 1-16,0-6-1 16,3-2 0-16,0-5-14 15,0-3-7-15,0-4 8 16,0 0 14-16,0-4 0 0,9-11 0 16,4-6-14-16,1-5 3 15,2-3 2-15,-1-2-4 16,0 2 5-16,-6 5 8 15,0 8 1-15,-1 3-1 16,-3 6 0-16,0 1 1 16,1 0 0-16,0 2 5 15,3 0 0-15,4 1-5 16,-1 0 5-16,0 3-5 16,0 0 7-16,-1 0-7 15,-4 0 1-15,-1 14-2 16,-3 1 1-16,-3 5 11 15,0 4-3-15,0 2 0 16,0 1-2-16,0-2 5 0,-5 2-10 16,2-4-1-16,2-2 0 15,-1-1-1-15,2-5-14 16,0-5-40-16,0-3-69 16,2-7-240-16,2 0-496 0</inkml:trace>
  <inkml:trace contextRef="#ctx0" brushRef="#br1" timeOffset="238264.3975">4205 12253 1235 0,'0'0'749'16,"0"0"-496"-16,0 0 74 0,0 0-90 15,0 0-122 1,0 0-58-16,0 0-16 0,-25-16-16 16,9 16-4-16,-8 0-3 15,-2 9-6-15,-5 7 6 16,4 4-3-16,-1 7 12 16,7 0-8-16,6-2 1 15,5 2-10-15,10-4-9 16,0-4-1-16,16-5 0 15,17-1-19-15,28-13-59 16,-6 0-127-16,-7-7-829 0</inkml:trace>
  <inkml:trace contextRef="#ctx0" brushRef="#br1" timeOffset="241796.888">4953 11979 755 0,'0'0'563'16,"0"0"-364"-16,0 0 60 16,0 0 46-16,0 0-75 15,0 0-71-15,0 0-18 0,0-27-10 16,0 24-23-16,0 3-16 15,0 0-21-15,-3 0-21 16,3 0-15-16,-3 0-16 16,1 0-19-16,-2 3-6 15,-2 14 6-15,-3 8 15 16,3 6 3-16,-4 6-7 16,4-2-11-16,1 5 1 15,1-6-1-15,1-2 0 16,-2-5-1-16,2-2-8 15,-1-3-10-15,1-7-10 16,-3-1-27-16,3-4-13 16,0-1-12-16,3-5-35 15,0-4-80-15,0 0-126 0,0 0-319 16</inkml:trace>
  <inkml:trace contextRef="#ctx0" brushRef="#br1" timeOffset="242122.253">5120 12141 500 0,'0'0'1090'15,"0"0"-905"-15,0 0-29 16,0 0 80-16,0 0-63 15,0 0-44-15,0 0-27 16,-64 0-20-16,49 0-10 0,-3 6-11 16,6 1-13-16,2 3-21 15,7-1 4-15,0 4-15 16,3 1-2-16,0 2-8 16,3-2 1-16,13-1-7 15,1-1-19-15,2-2-74 16,3-6-102-16,8-1-117 15,-9-3-306-15,-3 0-274 0</inkml:trace>
  <inkml:trace contextRef="#ctx0" brushRef="#br1" timeOffset="242481.709">5429 12044 1322 0,'0'0'557'0,"0"0"-318"16,0 0 39-16,0 0-51 15,0 0-107-15,0 0-59 16,0 0-25-16,0-10-23 15,0 24 5-15,-3 5 33 16,0 5-27-16,-3 2 1 0,3 4 1 16,0-4-17-16,0 0 0 15,-3-2-8-15,0-4 0 16,3-6-1-16,-3-2 0 16,3-2-26-16,0-4-35 15,3-2-45-15,0-4-96 16,0 0-103-16,0 0-438 0</inkml:trace>
  <inkml:trace contextRef="#ctx0" brushRef="#br1" timeOffset="242858.2106">5223 11976 576 0,'0'0'966'16,"0"0"-721"-16,0 0 111 15,0 0-47-15,0 0-99 16,0 0-70-16,0 0-48 15,-9-10-27-15,11 10-31 16,11 0-4-16,12 0 10 16,8 0-10-16,6 0-15 0,10 0-13 15,2 0-2-15,-2 0-1 16,-4 0-15-16,-9 0-29 16,-11-4-19-16,-10 4-2 15,-9 0-18-15,-6 0-111 16,-13 4-425-16,-4 6-138 0</inkml:trace>
  <inkml:trace contextRef="#ctx0" brushRef="#br1" timeOffset="244247.4049">5641 12432 920 0,'0'0'332'0,"0"0"-150"16,0 0 70-16,0 0 21 16,0 0-85-16,0 0-30 15,0 0-24-15,-24-15-48 16,15 13-30-16,-6 2 1 16,-9 0 1-16,-6 0-3 15,-10 0 2-15,-8 0-15 0,-10 0-18 16,-3 0-2-1,-5 0-6-15,-4 0 2 0,6-3-3 16,7-1 6-16,5 1 3 16,13 3-4-16,5 0-13 15,7 0-6 1,2 0 0-16,4 7-1 0,6-2 0 16,3 0-1-16,8-2-14 15,4-3-20-15,0 0-16 16,0 0-35-16,3 0-96 15,4 0-155-15,-1 0-656 0</inkml:trace>
  <inkml:trace contextRef="#ctx0" brushRef="#br1" timeOffset="245019.4583">4968 12562 1378 0,'0'0'547'0,"0"0"-455"16,0 0 102-16,0 0 7 15,0 0-80-15,0 0-56 16,0 0-17-16,-12 14 17 15,6 7-8-15,1 4-20 16,-3 6 5-16,0 7-4 16,2-1-21-16,0 2-15 15,-1-2 5-15,1-4-6 0,1-6 4 16,1-4-4 0,-4 0-1-16,5-7 1 15,-1-5-1-15,1-5 0 16,3-2 0-16,0-4 0 0,0 0 0 15,0 0-9-15,0 0 0 16,7-3 9-16,2-8-1 16,5-5 1-16,2-4 0 15,1-4 0-15,2 2 1 16,3-2 0-16,-2-2-1 16,-1 7 0-16,-1-1 1 15,-6 9 5-15,-3 1 4 16,-3 4-1-16,1 3 6 15,-7 3 0-15,0 0-1 16,3 0-5-16,-3 0-9 16,2 6-2-16,-2 8 2 15,1 5 20-15,1-3-11 0,-2 4 4 16,0 0-4-16,0 1-7 16,0-3 5-16,0-1-7 15,-8 0 0-15,1 0-2 16,-2-4 2-16,3 0-1 15,3-3-41-15,3-6-39 16,0-4-130-16,6 0-312 16,3-3-452-16</inkml:trace>
  <inkml:trace contextRef="#ctx0" brushRef="#br1" timeOffset="245412.0333">5447 12758 717 0,'0'0'1129'15,"0"0"-916"-15,0 0-18 16,0 0-10-16,0 0-59 16,0 0-32-16,0 0-15 0,-48-17 0 15,30 17 8-15,-1 0-30 16,-2 0-27-16,0 7-9 16,0 7 0-16,-1 6-2 15,7-1-9-15,0 4 2 16,9-3-3-16,3 0-7 15,3-4-1-15,6-3 10 16,15 0-11-16,4-7-30 16,17-6-81-16,-3 0-187 15,-4-2-688-15</inkml:trace>
  <inkml:trace contextRef="#ctx0" brushRef="#br1" timeOffset="248308.7165">2721 12508 641 0,'0'0'882'0,"0"0"-679"15,0 0-111-15,0 0 12 16,0 0 8-16,0 0-28 16,0 0-19-16,0-4-19 15,0 1-2-15,0 3 27 16,0 0 18-16,-3-1-6 15,0-2 1-15,3 0 11 16,-3 3-10-16,3 0-22 16,0 0-10-16,0 0-6 0,-3 0-10 15,3 0-7-15,0-3-4 16,0 3 0-16,-3 0 1 16,0 0 5-16,0-1 7 15,-7-2 3-15,-4 0-14 16,-8 1-4-16,-2-3-4 15,-7 2-5-15,5 0 0 16,-1 2-15-16,5-2 8 16,10 0-7-16,6 3-1 15,6-3-58-15,24-1-77 16,6-2-104-16,6-1-847 0</inkml:trace>
  <inkml:trace contextRef="#ctx0" brushRef="#br1" timeOffset="252152.1715">6649 11826 548 0,'0'0'561'0,"0"0"-459"15,0 0 16-15,0 0 29 16,0 0-2-16,0 0-35 16,0 0-2-16,8-36 50 15,-8 33-4-15,0 0-17 16,0 3-5-16,-3 0-14 16,3 0-10-16,-3-2 9 15,3 0-55-15,-3-2-17 16,0 1-20-16,-2-3-9 15,1 3-16-15,-2 3-1 16,6 0-7-16,-3 0 8 0,0 0 2 16,3 0-2-16,-3 0-2 15,0 0 1-15,-3 3 1 16,-1 4-1-16,-1 1 1 16,-1 1 6-16,3 4 9 15,0-3-9-15,-1 2 3 16,1 1 3-16,3-2-6 15,-3 5-4-15,-2 1 4 16,1-1-6-16,1 4 6 16,3 0-4-16,-3 0 4 15,3 0-5-15,0-1 5 16,0 4 8-16,3 0-4 16,0 0 5-16,-4 1-4 0,4 2 5 15,0-2-7-15,-2 1 3 16,1-1 0-16,-4 3-2 15,2 3 7-15,0-2 7 16,0 2-3-16,0-3-20 16,3 0 0-16,-3-1-1 15,3 1 2-15,0-2-1 16,0-1 5-16,0 2-4 16,0 1 8-16,0-1-8 15,0 1-1-15,0 3 1 16,-3 0 4-16,-4 5 1 15,-2-1-1-15,-2 2-5 16,1-3 0-16,4-1-1 16,0 3 1-16,3-6-2 0,0-3 2 15,3 3-1-15,0-2 0 16,0-4 0-16,-3 3 0 16,-4-2-1-16,-4-1-1 15,-4-1-7-15,-1-1-1 16,-8-3 4-16,3 0-6 15,-3-7-15-15,-1-1-38 16,-2-10-62-16,5 0-189 16,5 0-668-16</inkml:trace>
  <inkml:trace contextRef="#ctx0" brushRef="#br1" timeOffset="257286.7986">7297 11876 423 0,'0'0'871'0,"0"0"-612"15,0 0-37-15,0 0 93 16,0 0-70-16,0 0-85 15,0-16-28-15,0 15-14 16,0-2-28-16,0-3-32 16,0-1-27-16,9-3 7 15,4 0-23-15,-1-2-6 16,6 2-8-16,-3 0 7 16,-2 1-8-16,1 3 0 0,-8 3 1 15,0 1 0-15,-3 2 0 16,-3 0-1-16,4 0-1 15,-4 0-12-15,0 13 13 16,3 4 6-16,0 5 4 16,0 5-8-16,3 3-1 15,2 0 0-15,2 2 0 16,-1 2 1-16,0-1 4 16,-3-1-6-16,4-6 1 15,-5 1-1-15,-2-4-1 16,0-6 0-16,-3-4 1 15,0-3 0-15,0-6 0 16,0-1 0-16,0-1 0 16,0-2-1-16,3 0 1 15,-3 0-6-15,0-6-2 0,0-10-4 16,0 4 6-16,0-6 0 16,0 4 6-16,0 1 0 15,0 4 0-15,0-2 1 16,0 2 11-16,0 2 4 15,0 4 5-15,0-1 6 16,0 1-11-16,-3 3-2 16,3 0-8-16,-6 0-6 15,1 0-8-15,-8 3 8 16,-2 7 1-16,-1 3 5 16,-7 2 0-16,1 3 6 15,-2 2 3-15,2 0 3 16,-1 1 0-16,1-2-7 15,4 0-4-15,3-1-7 16,2-5 0-16,10-3-27 0,3-3-76 16,0-7-103-16,16 0-451 15,-1-7-1376-15</inkml:trace>
  <inkml:trace contextRef="#ctx0" brushRef="#br1" timeOffset="257918.9806">7607 11725 1679 0,'0'0'373'16,"0"0"-235"-16,0 0 24 16,0 0-11-16,0 0-59 15,0 0-41-15,0 0-23 16,54-43 2-16,-45 43 3 15,3 0-9-15,1 0-1 16,-1 0-11-16,0 0 3 16,0 3 8-16,-3 0-11 15,-6 3-2-15,1 4 2 16,-4 0 5-16,0 1 2 0,0 1-3 16,-4 1-4-1,-8 4 0-15,3 0 0 0,-4-2-10 16,2 0 14-16,5-3 1 15,0-2-4-15,2-3-12 16,4 0-1-16,0-4-11 16,10 0-26-16,17-3-68 15,1 0-261-15,-2 0-904 0</inkml:trace>
  <inkml:trace contextRef="#ctx0" brushRef="#br1" timeOffset="258829.0036">8043 11836 485 0,'0'0'845'0,"0"0"-614"16,0 0 96-16,0 0 18 16,0 0-83-16,0 0-98 15,0 0-60-15,19-39-41 16,-10 33-27-16,-1-1-4 16,-1 3 1-16,-4 0-6 15,-3 4-10-15,0-2-8 16,0 2-9-16,3 0 0 0,0 0 0 15,3 0 0 1,0 0 0-16,9 0 1 16,-3 0 0-16,1 0-1 0,-1 6 0 15,-1 4-1-15,-1 1-6 16,-4 7 7-16,0 4 0 16,-6 3 0-16,0 5 9 15,0 3-2 1,0 0 1-16,0 3-1 0,0-2-5 15,0-4-1-15,0-2 7 16,0-4-7-16,0-1-1 16,0-6 0-16,0-5 0 15,0-1 0-15,0-8-1 16,0 0-5-16,0-3-3 16,0 0-9-16,0 0 4 15,-3 0 14-15,0-3 0 16,0-6 7-16,-4-5-1 0,1 1-5 15,3-1 5-15,-2 1-5 16,-1 0 13-16,3 3 5 16,0 3-2-16,0 0 8 15,-1 2 5-15,1 1-2 16,0 0-4-16,3 4-7 16,-3 0-7-16,3 0-10 15,-6 0-1-15,-5 0-7 16,-2 5 8-16,-2 8 0 15,-6-1 0-15,2 5 1 16,-1 1-1-16,-2-1 1 16,3-2 1-16,2-2-1 0,-2 0 0 15,10-3-1-15,1-4-14 16,5 0-76-16,3-6-92 16,0 0-351-16,6-6-1167 0</inkml:trace>
  <inkml:trace contextRef="#ctx0" brushRef="#br1" timeOffset="259380.978">8225 11728 1079 0,'0'0'585'0,"0"0"-493"15,0 0 54-15,0 0 55 16,0 0-77-16,0 0-38 16,0 0 0-16,85-17-21 0,-63 17 6 15,-2 0-5-15,-1 0-31 16,-1 0-27-16,0 0-8 15,-6 4-131-15,-5-2-591 0</inkml:trace>
  <inkml:trace contextRef="#ctx0" brushRef="#br1" timeOffset="261538.3072">9053 12120 101 0,'0'0'166'0,"0"0"3"15,0 0 89-15,0 0 12 16,0 0-18-16,0 0 10 16,0 0-24-16,49-16 12 15,-46 13-51-15,0-4-52 16,-3 4-35-16,3-1-18 15,-3 2-12-15,3-1-9 16,-3 1-6-16,0 2-6 16,0-2-4-16,0 2-11 15,0 0-16-15,0 0-9 16,0 0-12-16,0 0-8 16,-6-3 9-16,-4 3-8 0,-1 0 4 15,-8 0 6-15,-5 0 1 16,-3 0-5-16,0 0-7 15,2 10 5-15,1 2-5 16,6 1 10-16,2 1-11 16,5 3 1-16,5 2-1 15,6-2 0-15,0-1 6 16,0 0-4-16,12-2 8 16,3-4-1-16,3-6-9 15,6-1 0-15,-2-3-6 16,4 0-7-16,-1-10 12 15,-1-8-11-15,1-1-2 16,-1-5 5-16,-3-5 2 16,3-7-7-16,-2-3 5 15,-2-5 4-15,-1 2 4 0,-1-5 2 16,-3 5-1-16,-6 2 0 16,1 4 0-16,-4 2 1 15,-1 4 7-15,1 8 5 16,-6 2 1-16,3 6 2 15,-3 8-2-15,0 3-3 16,0 3 0-16,0 0-11 16,0 0-6-16,-6 9 2 15,-8 12 4-15,1 5 22 16,1 7 1-16,-3 7 2 16,6 2-7-16,6 7-7 15,0-2-2-15,3 2-8 16,0-2 0-16,0-4 0 15,6-4 6-15,0-5-7 0,-3-8-1 16,6-4-50-16,-3-4-48 16,9-8-65-16,-2-7-293 15,4-3-584-15</inkml:trace>
  <inkml:trace contextRef="#ctx0" brushRef="#br1" timeOffset="264092.1438">7140 12517 586 0,'0'0'353'0,"0"0"-165"15,0 0 9-15,0 0-10 16,0 0-20-16,0 0 23 16,0 0 28-16,0-10-33 15,0 7-68-15,0 0-24 16,0 2-10-16,6-2-16 0,2 0-17 15,2 0-13 1,-1 3-22-16,3 0-5 0,4 0-9 16,1 0-1-16,2 0 0 15,8 0 0-15,3 0 1 16,4 3-1 0,5 0 1-16,0 0-1 15,7-2 0-15,-4-1 0 0,1 0 0 16,-1 3-1-16,-6-3-11 15,-5 0 3-15,2 0 8 16,-3 0-1-16,-2 3 1 16,2-3 1-16,-2 0-1 15,5 0 1-15,3 0 0 16,4 0 1-16,-1 0 0 16,1 0 0-16,-4 0 0 0,4 0-1 15,-10 0 0-15,1-3-1 16,-8 3 0-16,1 0 1 15,1 0 0-15,-1 0 0 16,7 0 0-16,5 0 1 16,3 0 0-16,7 0-1 15,2 0 0-15,4 0 0 16,0-3 0-16,-4 2 0 16,-2-2 0-16,-7 3-2 15,-9-3 1-15,-5 3 0 16,-8 0 0-16,2 0-1 15,0 0 1-15,4 0-5 16,4 0 5-16,4 0 1 16,5 0 1-16,4 0 0 15,5 0-1-15,7 0 1 0,-4 0 0 16,1 0 7-16,0 0-7 16,-7 0-1-16,-6-3 1 15,0 2 8-15,-5-2-1 16,-1 0 4-16,0 1-5 15,-2-3-7-15,2 2 6 16,3 0-4-16,-2 2 4 16,-1-2-6-16,3 0 22 15,-2 0-8-15,-1-1 1 16,3 1-2-16,-5-1 2 16,-1-2-6-16,-2 3-3 15,-1-1-5-15,-9 2 7 16,-1-1-2-16,-4-1-5 15,-4 4 11-15,-3-3-11 16,0 3 5-16,0 0-4 0,-3-3-2 16,0 3 0-16,3 0-1 15,-3 0 1-15,0 0-6 16,0 0-28-16,0 0-53 16,0 0-108-16,0 0-195 15,-3 3-359-15,0-3-482 0</inkml:trace>
  <inkml:trace contextRef="#ctx0" brushRef="#br1" timeOffset="264189.5958">9824 12430 831 0,'0'0'0'0,"0"0"-415"16</inkml:trace>
  <inkml:trace contextRef="#ctx0" brushRef="#br1" timeOffset="268545.697">9445 12024 182 0,'0'0'160'0,"0"0"-98"15,0 0-27 1,0 0 70-16,0 0 742 0,0 0-625 16,54 1 1-16,-42-1 70 15,-6-4-84-15,-3 4-70 16,0-3-15-16,-3 3-2 16,0 0-40-16,3 0-27 15,0-3-9-15,4-1-4 16,2-2-18-16,5 2-23 15,5-6 0-15,-3 5 0 16,1 1-1-16,-5-2 0 16,1 5 0-16,-5 1 0 15,-5 0-1-15,0 0-8 0,-3 7-6 16,0 7 15-16,0 5 19 16,0 1 4-16,0 3-7 15,0-1-7 1,0-1-7-16,3-2-1 0,7-2 5 15,2-3-6-15,-2-1 0 16,7-6-5-16,-5-1-16 16,1-6-39-16,4 0-40 15,-1-6-179-15,-4-8-682 0</inkml:trace>
  <inkml:trace contextRef="#ctx0" brushRef="#br1" timeOffset="268862.9913">9751 11962 499 0,'0'0'701'0,"0"0"-438"15,0 0 41-15,0 0 36 16,0 0-76-16,0 0-71 16,0 0-27-16,-7-6-38 15,4 9-50-15,-7 10 7 16,0 6-10-16,-6 5-35 16,-5 2-14-16,-3 4-14 0,0-4-12 15,2 1-53-15,2 3-122 16,4-7-448-16,4-7-956 0</inkml:trace>
  <inkml:trace contextRef="#ctx0" brushRef="#br1" timeOffset="270170.1074">7588 13139 1382 0,'0'0'321'0,"0"0"-106"16,0 0 59-16,0 0-89 0,0 0-90 16,0 0 0-1,0 0 13-15,-3 9-22 0,3-6-10 16,10 3-10-16,2-2-21 16,2-1-9-16,5 1-15 15,2-1-11-15,0-3-9 16,1 0-1-16,-1 0 0 15,4 0-16-15,-2 0 1 16,-4-7 4-16,2-3-2 16,-9 4 12-16,-6 3 1 15,0-3 0-15,-6 1 0 16,0 3 0-16,0-2 11 16,0 1 4-16,0 0 1 15,0-1 13-15,-9-2-16 16,0 2 1-16,-4 1-13 0,-1-2-1 15,-5 3 12 1,-2-1 3-16,-6 3 6 0,3 0 8 16,-4 0-7-16,1 0 2 15,-1 10 2-15,2 3 1 16,4 1 0-16,1 5-14 16,3-2-1-16,6 3-10 15,3 3 4-15,6-4-5 16,3 1 0-16,3-2 0 15,18-3-1-15,6-1-1 16,13-4-43-16,5-8-44 16,1-2-77-16,8-6-117 0,-11-10-447 15,-10 2-912-15</inkml:trace>
  <inkml:trace contextRef="#ctx0" brushRef="#br1" timeOffset="270946.673">7946 12857 816 0,'0'0'809'0,"0"0"-612"16,0 0 104-16,0 0-43 15,0 0-112-15,0 0-44 16,0 0-30-16,25-19-41 15,-11 15-7-15,5 4-6 16,-4-2 4-16,0 2-4 16,-3 0 2-16,-2 0-11 15,-7 0-9-15,0 0 0 16,-3 6-14-16,0 4 10 0,0 6 4 16,-6-2 12-16,-4 4-6 15,1-4 4-15,-6 3-10 16,0-4-5-16,-1 0 5 15,5-4 0-15,-1-5 0 16,9 2 9-16,0-6-3 16,3 0 6-16,0 0-12 15,6 0-11-15,6-6-29 16,12-6 4-16,-2-2 17 16,4 1 4-16,1-2 1 15,-5 0 1-15,-3 5-16 16,-8 0 12-16,-5-1 9 15,0 3 1-15,-6 1 7 16,4 0 0-16,-4 4 37 16,0 0 2-16,0 3-3 0,0 0 5 15,0 0-8-15,0 0-7 16,0 0-3-16,0 0-6 16,0 0-1-16,0 0-15 15,0 6 5-15,-10 4 20 16,-2 3 8-16,-6 3 2 15,0 1 0-15,0 0-8 16,6-1-13-16,5-2-7 16,4-2-8-16,3 1-1 15,7-2 0-15,16-1-8 16,8-3-58-16,21-7-105 16,-10 0-394-16,-5 0-947 0</inkml:trace>
  <inkml:trace contextRef="#ctx0" brushRef="#br1" timeOffset="271330.6944">8623 13164 643 0,'0'0'1096'0,"0"0"-823"16,0 0 30-16,0 0-37 16,0 0-101-16,0 0-69 15,82 0-43-15,-46 0-35 16,6 0-18-16,4 0-32 16,8 0-86-16,-14 0-377 0,-10-3-734 15</inkml:trace>
  <inkml:trace contextRef="#ctx0" brushRef="#br1" timeOffset="271735.7713">9253 12873 1633 0,'0'0'402'0,"0"0"-129"16,0 0 26-16,0 0-92 16,0 0-82-16,0 0-38 15,0 0-42-15,-24 0 0 16,18 27 18-16,3 8-15 16,3 7-18-16,-3 0-17 15,3 4-13-15,-3-3-8 16,-15 13-86-16,0-13-96 15,3-10-566-15</inkml:trace>
  <inkml:trace contextRef="#ctx0" brushRef="#br1" timeOffset="286430.9699">8732 11559 665 0,'0'0'102'16,"0"0"-44"-16,0 0 7 16,0 0 308-16,0 0-151 15,0 0-66-15,0 0 102 16,3 3-67-16,-3-3-66 15,3 0-4-15,0 3-30 16,-3-3-44-16,0 0-14 16,0 0-8-16,0 0-17 15,0 0-8-15,-6 3 0 16,-7-2 19-16,-1 2-11 16,-2 0-8-16,-4-3 1 15,4 0 8-15,1 0 7 16,5 0 26-16,5 0 7 0,2 0-6 15,3 0-17-15,0 0-17 16,0 0-3-16,0 3 13 16,0-3-12-16,0 1-5 15,0-1-2-15,0 3 0 16,0 0 0-16,0 1 0 16,0 1 0-16,0 0 1 15,0-2 11-15,0 3 1 16,0-2 1-16,0 0-4 15,0-1-4-15,0 3-5 16,0-2 7-16,0 2-8 16,0-2 1-16,0-1 0 15,0 1-1-15,0-2 0 0,0 1 1 16,0 1-1-16,0-4 0 16,0 0 0-16,3 4 1 15,-1-4 0-15,4 0 1 16,1 0 7-16,2 0-8 15,0 0 1-15,4 0-1 16,1 2 0-16,2 1 1 16,-4-2-2-16,2 5 1 15,-1-2-1-15,-4-1 1 16,0 4-1-16,-2-1 1 16,-5 4 0-16,1 0 15 15,-3 0 1-15,0-1 4 0,0 2 7 16,0 1 7-16,-5-1-16 15,-11 1-1-15,1 2-8 16,-12-3-8-16,-4-1-2 16,-5-2-3-16,2-4-73 15,5-4-93 1,7 0-498-16,13-2-602 0</inkml:trace>
  <inkml:trace contextRef="#ctx0" brushRef="#br1" timeOffset="286863.6518">8714 11582 61 0,'0'0'180'15,"0"0"107"-15,0 0-50 16,0 0-57-16,0 0 7 16,0 0 100-16,0 0-50 15,57 0 24-15,-29 3-69 16,30-3-192-16,-8 0-75 15,-1-3-1189-15</inkml:trace>
  <inkml:trace contextRef="#ctx0" brushRef="#br1" timeOffset="298330.3778">10803 12348 217 0,'0'0'353'0,"0"0"390"15,0 0-512-15,0 0-11 16,0 0 26-16,0 0-68 16,-15 0-58-16,12 0-17 15,0 0-21-15,3 0-17 16,-3 0-9-16,3 0-6 15,0 0-13-15,0 0-11 16,0 0-7-16,0 0 2 0,0 0-3 16,0 0-2-1,0 0 4-15,0 0-7 0,6 0 2 16,4 3 6-16,4-3 1 16,5 0-5-16,1 3-8 15,2-3-8-15,5 0-1 16,1 0 1-16,-1 0-1 15,-3 0 0-15,0 1 0 16,-5-1-9-16,-5 4-2 16,-4-4 2-16,-4 2-5 15,0-2-9-15,-3 1-19 16,0 2-38-16,1-3-48 16,2 0-120-16,2 0-412 15,-2 0-486-15</inkml:trace>
  <inkml:trace contextRef="#ctx0" brushRef="#br1" timeOffset="298982.6241">10760 12491 932 0,'0'0'636'0,"0"0"-440"16,0 0 92-16,0 0-18 15,0 0-96-15,0 0-48 16,0 0-28-16,3 3-14 0,19 0-23 16,8-3-18-16,6 0-19 15,13 0-24-15,33 0-18 16,-9 0-170-16,-7-3-652 0</inkml:trace>
  <inkml:trace contextRef="#ctx0" brushRef="#br1" timeOffset="304353.1614">11585 12437 567 0,'0'0'602'0,"0"0"-367"15,0 0 29-15,0 0 27 16,0 0-45-16,0 0-72 16,6 0-40-16,-3 0-18 15,-3 0-18-15,4 0-22 16,-4 0-22-16,0 0-9 15,3 0-11-15,6 0-5 16,3 0-8-16,12-2-2 16,6-3-11-16,7 0-7 15,6 2 7-15,2 2-8 16,-6 1-1-16,-5 0-11 16,-12 0-27-16,-2 0-16 15,-8 1-41-15,-2 5-127 0,-3-2-473 16,0-1-804-16</inkml:trace>
  <inkml:trace contextRef="#ctx0" brushRef="#br1" timeOffset="305486.2257">12814 12085 561 0,'0'0'787'0,"0"0"-568"15,0 0 60-15,0 0 22 16,0 0-112-16,0 0-82 16,0 0-18-16,-15-10-13 15,-1 7 6-15,-1 2 4 16,-2-3-17-16,-5 4-20 16,2 0-18-16,-1 0-8 15,4 4-9-15,7 3-14 16,-2 0-1-16,7 2 1 0,4 4 0 15,0 1 1-15,3 2-1 16,0 1 0-16,0 2-8 16,12-2-8-16,6 3-5 15,0-3-12-15,3-1 9 16,-2-4 3-16,-1-1 14 16,0 0 1-16,-6-2 5 15,-6 1-6-15,-2-1-1 16,-4 1-1-16,0-3 3 15,-10 3 5-15,-8-1 0 16,-6 1 1-16,-1-2 0 16,1-2 0-16,3 1 0 15,6-4 1-15,6-3-1 0,3 0 0 16,6 0 11 0,0 0 6-16,0-7-17 0,6-7 0 15,6-5 1-15,6-4 0 16,-3-3 0-16,2 0 4 15,-1 3-5-15,0 3 0 16,-6 3 0-16,4 3 0 16,-5 1 0-16,0 4 8 15,1-1 2-15,-4 0 1 16,1 3-1-16,0 0-1 16,-1 1-8-16,-3 2-1 15,1-2-6-15,-4 6-27 16,3 0-117-16,-3 0-169 15,3 3-413-15</inkml:trace>
  <inkml:trace contextRef="#ctx0" brushRef="#br1" timeOffset="305863.7294">13029 12151 1698 0,'0'0'471'0,"0"0"-229"16,0 0 10-16,0 0-99 15,0 0-78-15,0 0-42 16,0 0-20-16,0 15 1 16,-3 2 4-16,0 3-6 15,3 0-3-15,0 0-8 16,0-1-1-16,0 1-9 16,0-6-48-16,0-1-40 15,0-3-65-15,0 0-44 16,0-4-147-16,0-5-273 15,0-1-454-15</inkml:trace>
  <inkml:trace contextRef="#ctx0" brushRef="#br1" timeOffset="306129.9379">13137 12190 778 0,'0'0'1198'16,"0"0"-934"-16,0 0 16 15,0 0-40-15,0 0-110 16,0 0-57-16,0 0-28 16,0 6-21-16,0 8 33 15,0 3-17-15,0 2-17 16,0 1-11-16,2 0-5 16,-1 0-6-16,1 0-1 0,-1-2-1 15,1-3-18-15,-2-2-38 16,0-3-43-16,0-4-56 15,0 0-155-15,0-2-395 16,0-4-345-16</inkml:trace>
  <inkml:trace contextRef="#ctx0" brushRef="#br1" timeOffset="306396.6462">12990 12107 1629 0,'0'0'334'0,"0"0"-51"16,0 0-5-16,0 0-80 16,0 0-93-16,0 0-35 15,0 0-39-15,56 0 20 16,-18 0-33-16,4 0-18 15,-3 0-18-15,-2 0-79 16,-5 4-154-16,-6 2-320 16,-14-2-391-16</inkml:trace>
  <inkml:trace contextRef="#ctx0" brushRef="#br1" timeOffset="306995.7397">13441 12025 1906 0,'0'0'359'0,"0"0"-144"15,0 0 14-15,0 0-54 16,0 0-75-16,0 0-51 15,0 0-24-15,0-27-16 16,4 27-9-16,-4 7-7 16,0 13 7-16,0 6 15 0,0 5-3 15,0 4-1-15,0 2-2 16,0 2-8-16,-4-2 1 16,4-2-1-1,0-4 4-15,-3-5-5 16,3-4-2-16,-3-5-7 0,0-3-9 15,3-7-4-15,0-1 3 16,0-6 1-16,0 0-3 16,0 0 11-16,0 0 9 15,13-10-5-15,3-7-6 16,7-3 11-16,-1-2 0 16,-2-1 1-16,2 4 0 15,-5-1 1-15,2 6 1 0,-7 1 13 16,1 6 3-16,-2 1-3 15,-5 5-2-15,1 1 3 16,-1 0-2-16,-3 0-5 16,-2 7 3-16,2 10-6 15,-3 3 3-15,0 2-3 16,0 2-5-16,0 2 5 16,0-3-6-16,0-3 0 15,0-3 0-15,0-4-46 16,0-3-72-16,0-10-142 15,5 0-428-15,-1 0-505 0</inkml:trace>
  <inkml:trace contextRef="#ctx0" brushRef="#br1" timeOffset="307395.3419">14156 12200 1132 0,'0'0'897'0,"0"0"-720"16,0 0 87-16,0 0-44 15,0 0-104-15,0 0-71 16,0 0-9-16,-26-10-9 16,-4 10-5-16,-3 13 4 0,-1 4 10 15,-3 3 0-15,4 5-1 16,5-1 0-16,11 3-5 16,5-4-5-16,8 0-2 15,4 0 2-15,16-3-4 16,14-4-9-16,12-7-12 15,4-7-44-15,2-2-70 16,4-2-63-16,-16-11-197 0,-14 1-983 16</inkml:trace>
  <inkml:trace contextRef="#ctx0" brushRef="#br1" timeOffset="308135.9086">14899 11932 1322 0,'0'0'548'16,"0"0"-309"-16,0 0 41 15,0 0-29-15,0 0-83 16,0 0-47-16,0 0-40 0,0-17-14 15,0 17-11 1,0 0-11-16,0 4-17 0,0 13-7 16,2 12 18-16,-1 2-9 15,-1 8-16-15,0 4-5 16,0 0-9-16,-4 2 0 16,-6-2 0-16,1-5-17 15,3-3-20-15,0-5-14 16,3-6-42-16,3-5-28 15,0-3-42-15,15-12-112 16,4-4-377-16,5 0-681 0</inkml:trace>
  <inkml:trace contextRef="#ctx0" brushRef="#br1" timeOffset="308436.207">15110 12137 1392 0,'0'0'726'0,"0"0"-565"15,0 0 73-15,0 0-50 16,0 0-87-16,0 0-35 16,0 0-27-16,-16-3 0 15,-5 3-4-15,0 0 5 16,-2 7-16-16,3 6 7 15,4 2-4-15,7 2-11 0,4 0-6 16,5 3 2-16,1 0-7 16,22-3 7-16,5-5-8 15,11-2-41-15,22-6-89 16,-7-4-128 0,-8 0-539-16</inkml:trace>
  <inkml:trace contextRef="#ctx0" brushRef="#br1" timeOffset="308752.0476">15464 12075 1154 0,'0'0'1159'0,"0"0"-981"0,0 0 106 16,0 0-78-16,0 0-88 15,0 0-40-15,0 0-30 16,6-3-24-16,-6 3-24 16,0 10-5-16,0 5 5 15,0 9 11-15,0 6-5 16,0 2-6-16,0 2 1 16,0-4-1-16,0-2-1 15,0-7-43-15,0-1-37 16,0-7-31-16,0-3-51 15,-3-8-177-15,-3-2-429 16,3 0-667-16</inkml:trace>
  <inkml:trace contextRef="#ctx0" brushRef="#br1" timeOffset="309016.2516">15165 11942 1341 0,'0'0'484'15,"0"0"-192"-15,0 0 5 16,0 0-99-16,0 0-79 16,0 0-30-16,111 0-14 0,-66 0-23 15,7 2-10 1,6 3-25-16,1 2-10 15,3-1-7-15,-7 1-104 0,3 0-163 16,-19-1-391-16,-14-2-630 0</inkml:trace>
  <inkml:trace contextRef="#ctx0" brushRef="#br1" timeOffset="309502.5417">15801 12501 1497 0,'0'0'648'0,"0"0"-422"0,0 0 43 15,0 0-106 1,0 0-90-16,0 0-22 0,-127-4-9 16,31 1-18-16,-35-4-5 15,-18 2 5-15,3-6-8 16,16 4-5-16,40 0-1 16,28 4 4-16,19 3-8 15,17 0-6-15,4 0-26 16,4 0-59-16,13 0-37 15,25 0-130-15,16 0-497 16,1 3-1012-16</inkml:trace>
  <inkml:trace contextRef="#ctx0" brushRef="#br1" timeOffset="310301.167">14882 12711 872 0,'0'0'1016'16,"0"0"-830"-16,0 0 79 16,0 0-21-16,0 0-86 15,0 0-63-15,0 0-31 16,0-6-32-16,0 16-31 0,0 7 23 16,0 9 26-1,-6 6-22-15,0 5-3 0,-3 2-13 16,5-2-6-16,-3 0 0 15,4-4-6-15,2 0 0 16,-1-6 1-16,1-5-1 16,-1-2-1-16,1-7-6 15,1-3-5-15,-3-3-13 16,3-4 7-16,0-3 4 16,0 0 14-16,0 0 0 15,0 0 0-15,3-10-8 16,6-6 6-16,6-4 2 0,0-3-9 15,2 0 7-15,5 0 1 16,-2-1 1-16,3 5 0 16,-5 4 0-16,3 3 1 15,-5 1 0-15,-4 6 6 16,-5 4 7-16,0-2 4 16,-7 3-3-16,0 0-15 15,0 9 1-15,0 9 14 16,0 2-3-16,0 7 3 15,0-2-8-15,0-1-6 16,-5-2 1-16,5-2-2 16,0-6-16-16,0-1-76 15,5-8-120-15,8-3-291 0,-1-2-470 16</inkml:trace>
  <inkml:trace contextRef="#ctx0" brushRef="#br1" timeOffset="310620.5181">15522 12878 1487 0,'0'0'521'16,"0"0"-341"-16,0 0 69 15,0 0-38-15,0 0-60 16,0 0-57-16,0 0-27 16,-52-20-22-16,33 23 6 15,-1 7 1-15,-7 2-17 0,5 5-8 16,-1 3-17-16,7-3-9 16,7 3-1-16,9 0 0 15,0-4-1-15,16 0-8 16,20-6-32-16,25-3-83 15,-1-4-158-15,-6-3-579 0</inkml:trace>
  <inkml:trace contextRef="#ctx0" brushRef="#br1" timeOffset="312082.4014">16820 11841 469 0,'0'0'516'16,"0"0"-363"-16,0 0 115 15,0 0-19-15,0 0-48 16,0 0-41-16,0 0-10 15,24-57-22-15,-24 49-11 16,0 5-32-16,0-3-12 16,-10-1-2-16,0 1-2 15,0-1-20-15,-2 4-18 16,-3 2-2-16,0 1-5 16,-4 0-6-16,-1 7 3 15,1 10 11-15,-2 6-11 16,2 3 0-16,0 4-4 0,5 4-2 15,2 2 0-15,3 4-3 16,2 2 0-16,2 4-3 16,5 4-2-16,0 0-7 15,0-1 1-15,12 4 6 16,0-3-7-16,1 0-1 16,4 2 0-16,-5 1 1 15,-1 0-7-15,-5 0 5 16,-4 2 1-16,-2-1 0 15,0 2 0-15,0-3-1 16,-9-4 1-16,-4 0 0 16,-3-5-5-16,-1-4 6 15,-4-4-2-15,-3-3-4 0,-1-6-16 16,-2-5-4 0,-15-5-99-16,7-7-133 0,9-7-576 0</inkml:trace>
  <inkml:trace contextRef="#ctx0" brushRef="#br1" timeOffset="313046.4531">17448 11811 859 0,'0'0'843'0,"0"0"-723"15,0 0 77-15,0 0 20 16,0 0-91-16,0 0-52 15,0 0-14-15,71-44-8 0,-52 31 9 16,-2-4 10 0,1 1-2-16,-4 3-19 0,-2 6 3 15,1 0-3-15,-4 4-15 16,3 3-19-16,0 0-8 16,0 3-1-16,3 14-6 15,-3 7-1-15,1 5 6 16,0 6 2-16,4 7-8 15,-4 3 1-15,-1 1 5 16,2 1-4-16,-8-5-1 16,-3-5-1-16,-3-4 1 15,0-4-1-15,0-8 0 16,0-5-2-16,0-7 1 16,-3-2-7-16,3-7-4 0,0 0 11 15,0 0-15-15,0-9 5 16,0-11-8-16,6-3 8 15,0-1 10-15,-1-1 1 16,-2 4 1-16,-1 5 8 16,-2 5 5-16,0 1 1 15,0 5 10-15,0 1 2 16,0 3-4-16,-6 1-4 16,-4 0-12-16,-6 7 11 15,-1 10 2-15,-1 3-5 16,-5-1-2-16,0 1-1 15,-1 0-3-15,0 0-3 16,-2-3-6-16,3-4 0 16,2-4-6-16,6-2-53 15,9-7-80-15,2 0-370 0,4-12-838 0</inkml:trace>
  <inkml:trace contextRef="#ctx0" brushRef="#br1" timeOffset="314025.0603">17921 11482 590 0,'0'0'753'0,"0"0"-509"15,0 0 92-15,0 0 1 0,0 0-121 16,0 0-40-16,0 0-26 15,-3-3-23-15,3 0-32 16,0 3-24-16,4-4-30 16,7 1-26-16,3 1-14 15,2 2 0-15,0 0-1 16,1 0 1-16,-1 0-1 16,-1 0 0-16,3 0 0 15,1 0 1-15,0 0 0 16,1 5-1-16,-5-1-1 15,-2 2 1-15,-5-2-8 16,-5 1-2-16,-3 0-1 16,0 2 4-16,0 0 1 15,-3 3 5-15,-5 0-1 0,-2-1 2 16,1-2-1-16,0 0 1 16,0 0 0-16,2-2 0 15,2-1 0-15,3-1 0 16,2-3-1-16,0 6-7 15,0-2 1-15,0 3-1 16,10 3 7-16,6 3-1 16,0 3-13-16,7 0-4 15,-6 1 6-15,2 4 11 16,-6-5 1-16,-6-3 1 16,-2-1-1-16,-5-5 1 15,0 0 0-15,0-3 8 16,0-1-2-16,-9-3-6 15,-11 0-6-15,-5 0-9 0,-5 0-72 16,-5 0-117 0,5 0-434-16,8 0-738 0</inkml:trace>
  <inkml:trace contextRef="#ctx0" brushRef="#br1" timeOffset="314352.4187">17915 11629 1659 0,'0'0'798'15,"0"0"-587"-15,0 0 37 16,0 0-85-16,0 0-87 16,0 0-50-16,0 0-7 15,-84-11-19-15,44 9-83 16,5 1-123-16,15-2-760 0</inkml:trace>
  <inkml:trace contextRef="#ctx0" brushRef="#br1" timeOffset="316599.2686">18711 11962 568 0,'0'0'829'16,"0"0"-442"-16,0 0-39 15,0 0-47-15,0 0-81 16,0 0-86-16,0 0-37 0,0 0-15 15,0 0-31-15,0-3-17 16,0-4-11-16,0 1-13 16,0-1-9-16,0 3-2 15,-1-2-6-15,-12-1 6 16,-7 4-8-16,1 2 9 16,-7 1-1-16,0 0 1 15,0 8-1-15,4 5 1 16,1 4 0-16,6-1 0 15,8 1 0-15,4-1 1 16,3 0 1-16,0-2 7 16,12-1-8-16,8-6 7 15,7-1-7-15,5-6-1 16,-3 0-6-16,3-6-12 0,1-11-15 16,-7-3-1-16,3-2 11 15,-3-8 10-15,1-4-1 16,2-2 2-16,-5-7 3 15,3 1 3-15,-2-5 6 16,-1-2 0-16,-8 2 1 16,-2 8 7-16,-8 4 17 15,-6 9 2-15,0 4-3 16,-3 6-6-16,-12 6-3 16,0 0-6-16,-1 10 4 15,-4 0-11-15,4 4 5 16,-4 15 1-16,4 10 2 15,7 11 11-15,3 6 5 16,6 7-13-16,0-1-5 16,3-1-7-16,7-2 1 0,8-3-2 15,-1-3 0-15,-3-6-1 16,0-7-17-16,0-7-30 16,-4-11-40-16,-3-1-22 15,9-8-67-15,0-3-330 16,-6 0-529-16</inkml:trace>
  <inkml:trace contextRef="#ctx0" brushRef="#br1" timeOffset="316930.146">19152 11860 1633 0,'0'0'624'16,"0"0"-490"-16,0 0 89 16,0 0-103-16,0 0-68 15,0 0-4-15,97-14-7 16,-74 11-7-16,0 3-12 16,-13 0-7-16,-1 0-4 15,-4 7-11-15,-4 7 6 16,-1 5 11-16,0 5 1 0,0 1 3 15,0 2-9-15,7 3-6 16,3-8-6-16,3 1-14 16,6-9-40-16,4-4-47 15,5-10-162-15,-5 0-514 16,-3 0-903-16</inkml:trace>
  <inkml:trace contextRef="#ctx0" brushRef="#br1" timeOffset="317142.719">19473 11833 1542 0,'0'0'656'16,"0"0"-539"-16,0 0 144 16,0 0-32-16,0 0-90 0,0 0-53 15,-88 76-36-15,56-53-24 16,-2 1-20-16,-1 5-6 15,0-5-44-15,-4 5-107 16,6-6-416-16,11-9-777 0</inkml:trace>
  <inkml:trace contextRef="#ctx0" brushRef="#br1" timeOffset="318095.4669">19668 12339 932 0,'0'0'309'16,"0"0"-11"-16,0 0 7 15,0 0-59-15,0 0-97 16,0 0-37-16,0 0-18 16,-81 20-20-16,61-17-18 15,-3 3-1-15,-6-2-10 16,0-1-18-16,-10-3-15 15,0 0-5-15,-1 0-7 0,-6 0 0 16,-2 0 0 0,-3 0 1-16,0-4-1 0,-2-2 2 15,-2 0-2 1,-1 2 2-16,5 0-1 0,1 4-1 16,1-3 0-16,5 3 0 15,4 0 0-15,-1 0 0 16,-1 0 1-16,0-2-1 15,-4 0 1-15,1-1 0 16,-4 1 0-16,4-2 0 16,-4 1 0-16,3 0 6 15,1 3 8-15,3-3 2 16,-1 3-1-16,4-1-1 16,1-2 3-16,2 3 6 15,4-3-18-15,-5 0-5 0,1 2-1 16,-2-2 0-16,-1 0 0 15,-3 0 0-15,-3 3 0 16,-1 0-1-16,-3 0 0 16,7 0 0-16,6 0-1 15,3 0 2-15,8 0-1 16,2 0 1-16,4 0 0 16,-2 0 0-16,0 0 0 15,-3 0 0-15,-1 0 1 16,-4 0-1-16,-1 0 0 15,1 0 0-15,0 0 0 16,3 0 0-16,4 0 0 16,5 0 0-16,3 0 0 0,5 0 1 15,6 0-1 1,2 0 0-16,1 0 0 0,0 0-9 16,0 0-69-16,0 0-80 15,0 0-105-15,0-1-466 0</inkml:trace>
  <inkml:trace contextRef="#ctx0" brushRef="#br1" timeOffset="318237.3416">17331 12302 1446 0,'0'0'607'16,"0"0"-491"-16,0 0 53 0,0 0-61 15,0 0-108 1,0 0-76-16,0 0-241 0,32-13-474 0</inkml:trace>
  <inkml:trace contextRef="#ctx0" brushRef="#br1" timeOffset="318347.6333">17331 12302 1463 0,'47'-16'249'15,"-47"16"-104"-15,3-4-145 0,-2 1-70 16,3 1-671-16</inkml:trace>
  <inkml:trace contextRef="#ctx0" brushRef="#br1" timeOffset="319435.1656">17694 12838 690 0,'0'0'816'0,"0"0"-599"16,0 0 96-16,0 0 3 15,0 0-90-15,0 0-76 16,0 0-57-16,6 13-17 15,4-6-10-15,7-1-18 16,-4-3-11-16,5 3-12 16,2-6-10-16,0 0-9 15,3 0-4-15,-1 0-2 16,4-2-12-16,-7-8-7 0,1 0-2 16,-6 0 3-16,-3-3 3 15,-3 3 15 1,-5 0 0-16,-3 3 6 15,0 3 18-15,0-2-5 0,-3 2-10 16,-10 1 0-16,-3 1 1 16,-10 2 4-16,0 0 2 15,-7 2-7-15,0 11 3 16,-2 1 11-16,6 7 4 16,-1-2-11-16,5 1 7 15,7 2-11-15,6 1 0 16,9-2-2-16,3 4 1 15,0-4 1-15,16 2-11 0,10-3-1 16,5-5-8-16,3-5-33 16,5-6-41-16,0-4-57 15,10-9-86-15,-7-8-516 16,-9-3-800-16</inkml:trace>
  <inkml:trace contextRef="#ctx0" brushRef="#br1" timeOffset="320052.3022">18121 12583 1590 0,'0'0'517'0,"0"0"-325"16,0 0 58-16,0 0-42 16,0 0-97-16,0 0-40 15,0 0-27-15,67-6-23 16,-48 9-5-16,-3 10-10 16,-3-1-6-16,-10 2-1 15,-3 6-5-15,0 0 6 16,-12-3 0-16,-8 3 0 15,-3-4 0-15,-2 0 1 16,2-2-1-16,-1-1 0 0,9-6 0 16,1-2-2-16,11-1-11 15,3-4-2-15,0 0 14 16,17-4-1-16,7-8-32 16,7-5 10-16,1 0 9 15,0-3 13-15,-5 2 1 16,-3 1 0-16,-6 3 1 15,-8 4 1-15,-2 0 0 16,-5 3 17-16,1-2 14 16,-3 8 1-16,-1-2 1 15,2 0-1-15,-2 3 1 16,0 0-4-16,0 0-7 16,0 0-10-16,0 0-13 15,0 3 0-15,-12 7 0 16,-1 4 17-16,-3 6-1 0,-3-3-2 15,8 3-5-15,2-2-8 16,6-1 5-16,3-1-6 16,12 2 0-16,14-5-60 15,33-4-85-15,-7-3-162 16,-4-6-745-16</inkml:trace>
  <inkml:trace contextRef="#ctx0" brushRef="#br1" timeOffset="320347.584">18758 12893 2074 0,'0'0'369'15,"0"0"-277"-15,0 0 29 16,100-6-36-16,-60 6-52 16,2 0-33-16,-2 0-8 15,-1 0-162-15,-15-1-429 0,-9-2-534 0</inkml:trace>
  <inkml:trace contextRef="#ctx0" brushRef="#br1" timeOffset="320636.8515">19226 12679 1945 0,'0'0'341'0,"0"0"-71"15,0 0-12-15,0 0-68 16,0 0-54-16,0 0-53 0,0 0-32 16,17-17-36-16,-17 48 18 15,0 11 5-15,0 5-20 16,0 5-16-16,0-3-2 15,0 11-97-15,6-17-130 16,0-13-610-16</inkml:trace>
  <inkml:trace contextRef="#ctx0" brushRef="#br0" timeOffset="328656.1543">28023 9105 85 0,'0'0'1662'0,"0"0"-1352"16,0 0-230-16,0 0-11 15,0 0 49-15,0 0-23 16,0 0-7-16,-21 1-21 15,12 1-18-15,-2-2 2 16,0 0-7-16,0 0-8 0,3 0-19 16,3 0-16-16,2 0 9 15,1 0-10-15,2 0-22 16,0 0-17-16,0-2-10 16,3-3 7-16,6 5 19 15,-5 0 14-15,1 0 8 16,-2 0 1-16,-3 0 12 15,0 0 8-15,0 4 9 16,0-1 18-16,0 7-6 16,0-1-17-16,0-2-13 15,-3 1-9-15,0-3-1 16,-2-1 0-16,-3-1 0 0,-1-3-1 16,-3 0-5-16,0 0-10 15,3 0 5-15,4 0 9 16,4-6 0-16,1 2 1 15,0-2-17-15,10-1 2 16,5 3 12-16,0-2 3 16,0 3 2-16,0 3 19 15,-2 0 6-15,-2 0 5 16,-4 0 0-16,-2 9-7 16,-3 2-5-16,-2 6 23 15,0 3 14-15,-2 6-14 16,-12-3-3-16,-3 3-19 15,-5-5-19-15,-4-5-2 0,-4-4-26 16,-2-8-55-16,-6-4-77 16,5 0-446-16,12 0-927 0</inkml:trace>
  <inkml:trace contextRef="#ctx0" brushRef="#br0" timeOffset="328865.7091">27963 8901 1582 0,'0'0'1084'16,"0"0"-957"-16,0 0-84 16,0 0 51-16,0 0-13 15,0 0-69-15,0 0-12 0,11-4-109 16,-7 8-437-16,2-1-1091 15</inkml:trace>
  <inkml:trace contextRef="#ctx0" brushRef="#br0" timeOffset="331826.0928">29546 9032 1737 0,'0'0'551'16,"0"0"-379"-16,0 0 55 0,0 0-71 15,0 0-84-15,0 0-50 16,87-3-22-16,-51 3-72 16,-7 6-256-16,-6-4-866 0</inkml:trace>
  <inkml:trace contextRef="#ctx0" brushRef="#br0" timeOffset="342151.4952">29760 9181 354 0,'0'0'59'0,"0"0"-51"16,0 0 31-16,0 0 447 15,0 0-311-15,0 0-73 16,4 0 15-16,-4-4 28 15,0 4-2-15,0 0 24 16,0 0 24-16,-1 0-3 16,-4 0-52-16,2 0-47 15,0 0-29-15,3-2-9 16,-2 2 4-16,-1 0-6 16,-4 0-9-16,-9 0-10 15,-11 0-6-15,-11 0-5 16,-8 0-8-16,-6 0-6 15,4 0-4-15,11-1 3 0,15 1-4 16,22 0-152 0,13 0-334-16,15 1-391 0</inkml:trace>
  <inkml:trace contextRef="#ctx0" brushRef="#br0" timeOffset="342845.3386">28614 8554 1418 0,'0'0'476'0,"0"0"-343"16,0 0 37-16,0 0 33 16,0 0-37-16,0 0-60 15,0 0-30-15,22-7-15 16,-22 7-15-16,0 0-9 16,0 0-8-16,0 0 7 15,0 0 0-15,0 0-14 16,0 3-13-16,0 11-3 0,0 9 36 15,0 10-2-15,0 8-17 16,6 2-2-16,1 4-8 16,2-1-2-16,0-5-10 15,-3-2 0-15,-3-9-1 16,0-4-26-16,-1-6-56 16,-1-3-39-16,2-1-90 15,3-3-313-15,-2-6-372 0</inkml:trace>
  <inkml:trace contextRef="#ctx0" brushRef="#br0" timeOffset="343132.5958">29000 9137 1031 0,'0'0'1136'0,"0"0"-953"16,0 0-84-16,0 0 20 16,0 0-19-16,0 0-24 15,0 0 32-15,-98 8-23 16,48-6-27-16,-6-2-19 16,-6 0-14-16,1 0-10 15,3 0-14-15,10 0-1 16,11-3-27-16,14 1-65 0,13 2-96 15,10 0-277 1,2 10-425-16,8 2-364 0</inkml:trace>
  <inkml:trace contextRef="#ctx0" brushRef="#br0" timeOffset="343511.6076">28608 9472 2013 0,'0'0'340'16,"0"0"-203"-16,0 0 53 0,0 0-26 16,0 0-58-16,0 0-38 15,0 0-15-15,46-73-21 16,-40 72-13-16,-2 1-19 15,5 0-5-15,7 8 5 16,6 8 1-16,4 9 5 16,4 6 0-16,0 6 4 15,-2 3-9-15,-4 2 0 16,-7 1-1-16,-7-3-5 16,-6-1-3-16,-4-6-7 15,0 0-1-15,0-10-1 16,-6-3-2-16,2-3-27 15,4-4-35-15,0-6-142 0,3-1-439 16,4-6-167-16</inkml:trace>
  <inkml:trace contextRef="#ctx0" brushRef="#br0" timeOffset="343746.2234">28785 9672 1759 0,'0'0'480'0,"0"0"-326"16,0 0 85-16,0 0-26 16,0 0-93-16,0 0-66 15,0 0-39-15,-21 4-14 16,4 10 33-16,-8 6 2 0,-6 2-5 16,-6-2-5-1,1-3-25-15,3 0-1 16,5-4-19-16,3 0-83 15,8-2-164-15,8-6-787 0</inkml:trace>
  <inkml:trace contextRef="#ctx0" brushRef="#br0" timeOffset="345534.9691">30441 8554 107 0,'0'0'235'0,"0"0"687"16,0 0-602-16,0 0-133 16,0 0 49-16,0 0-10 15,0 0 1-15,-31-54-38 16,31 54-42-16,0 0-33 15,0 0-24-15,0 0-13 16,0 0-15-16,0 0-23 16,0 0-9-16,0 0-20 15,0 0-10-15,0 3 0 0,0 10-13 16,0 8 13 0,0 9 2-16,0 6 4 0,0 3-5 15,4-2-1-15,-1-1-1 16,-1-4-10-1,-2-4-28-15,0-2-9 0,0-6-23 16,0 1-27-16,3-6-73 16,9-5-120-16,-1 0-357 15,3-10-578-15</inkml:trace>
  <inkml:trace contextRef="#ctx0" brushRef="#br0" timeOffset="345836.7703">30668 8675 1200 0,'0'0'722'16,"0"0"-599"-16,0 0 65 16,0 0 46-16,0 0-66 15,0 0-56 1,0 0-51-16,15-19-40 0,-27 19 2 15,-7 0 26-15,-3 7 3 16,-1 2-5-16,3 1-22 16,5 3-11-16,5 2-7 15,7 0 2-15,3 2-9 16,3 2-2-16,21 1-23 16,6-3-54-16,17 0-94 0,-8-6-306 15,-6-6-541-15</inkml:trace>
  <inkml:trace contextRef="#ctx0" brushRef="#br0" timeOffset="346151.7418">31002 8593 1776 0,'0'0'645'0,"0"0"-535"16,0 0 62-16,0 0-3 16,0 0-33-16,0 0-37 0,0 0-32 15,23-32-37-15,-22 32-30 16,2 13-13-16,-2 6 13 16,4 10 0-16,-1 5 9 15,2 2-9-15,1-2 0 16,-3-3 0-16,2-7-29 15,-5-1-20-15,1-6-33 16,-2-7-55-16,0-6-156 16,-7-4-275-16,-1 0-240 0</inkml:trace>
  <inkml:trace contextRef="#ctx0" brushRef="#br0" timeOffset="346396.8619">30808 8464 80 0,'0'0'1791'16,"0"0"-1490"-16,0 0-118 16,0 0-12-16,0 0-31 15,0 0-52-15,117-16-12 16,-64 22-37-16,5 8-26 15,0-1-13-15,-6 3-43 16,-10 3-176-16,-13-5-464 16,-17-2-493-16</inkml:trace>
  <inkml:trace contextRef="#ctx0" brushRef="#br0" timeOffset="346782.8869">31341 9035 897 0,'0'0'1376'0,"0"0"-1185"16,0 0-139-16,0 0 118 16,-98 0-19-16,30-3-71 15,-23 0-35-15,-22 0-19 16,-14-5-20-16,-1-3 0 16,6-4-6-16,12-1 8 15,19 2-2-15,24 5-6 16,24 2 1-16,19 7-1 15,5 0-1-15,8 0-23 16,7 0-51-16,4 7-53 16,43 12-30-16,-4 1-135 15,-2-6-715-15</inkml:trace>
  <inkml:trace contextRef="#ctx0" brushRef="#br0" timeOffset="347397.0156">30459 9210 9 0,'0'0'2077'15,"0"0"-1743"1,0 0-189-16,0 0 42 0,0 0-43 16,0 0-73-16,0 0-47 15,9 1-11-15,-2 21 20 16,-1 2-11-16,0 6-11 16,-4-1-10-16,-1 2 0 15,-1 0 0-15,0 1 0 16,0-3 0-16,0-3-1 15,0-3 0-15,0-6 0 16,0-4-1-16,0-6-6 16,0-1-10-16,0-5-9 15,5-1 14-15,3 0-2 16,5-4 1-16,0-9-2 16,2-1 9-16,0-6-3 0,0-3 8 15,-2 0 0 1,1 0 1-16,-2 0 1 0,-2 6 17 15,2 5-3-15,-4 2 5 16,-1 3 1-16,1 4 8 16,-1 3-8-16,0 0-1 15,2 0-10-15,0 0 4 16,0 10-14-16,-3 3 0 16,-1 6 0-16,-2 1 0 15,-2 7 0-15,1 0 1 16,-1 2 0-16,5-2 0 15,0-4-1-15,0-3-24 16,2-8-60-16,-1-5-89 0,2-3-490 16,-5-4-1097-16</inkml:trace>
  <inkml:trace contextRef="#ctx0" brushRef="#br0" timeOffset="347734.4109">31202 9356 1520 0,'0'0'586'0,"0"0"-517"15,0 0 120-15,0 0 9 16,0 0-42-16,0 0-48 15,0 0-26-15,-42-53-36 16,11 53-7-16,-5 0 5 16,-4 10 2-16,3 7 14 15,4 2-20-15,9 1-13 16,10 0-10-16,11 3-10 16,3 0 5-16,20-2-1 15,21-3-11-15,12-4-42 16,27-7-90-16,-12-7-100 15,-10 0-816-15</inkml:trace>
  <inkml:trace contextRef="#ctx0" brushRef="#br0" timeOffset="349157.5972">31674 8824 766 0,'0'0'1066'0,"0"0"-760"16,0 0-87-16,0 0-11 15,0 0-52-15,0 0-66 16,0 0-39-16,74-36-1 16,-53 29-14-16,-2 3-18 15,1-2 3-15,-5 4 6 16,-2 2-6-16,-1 0-10 16,-1 0-3-16,0 0-8 15,-2 8-1-15,-1 3-1 0,-1 5 1 16,-4 5-6-16,-3 1 7 15,0 1-1-15,0 1 1 16,-8-1 0-16,-5-3 0 16,1-4 0-16,-2 1-2 15,2-5 1-15,1-5-1 16,4-3-13-16,2 0 0 16,4-2 2-16,1-2 11 15,0 0 2-15,1 0 0 16,11-6-7-16,8-5-5 15,5-8 10-15,2 2 1 16,1-5 0-16,-1 5 1 16,-4-3-1-16,-1 5 0 15,-5 3 1-15,-1 2 1 0,-3 0 14 16,-3 1 2-16,1-1 4 16,-1 4 0-16,-1-2 2 15,-1-1-2-15,-2 3-3 16,0 1-9-1,-2-1 2-15,-1 3 5 0,-3 2 2 16,0 1-16-16,0 0-2 16,0 0-13-16,-3 4-1 15,-10 10 14-15,-1 5 9 16,0 2 1-16,1-2 7 16,4 1-7-16,4-1 1 15,2-5-1-15,3-2 1 16,0-2-2-16,3-2 0 15,13-2-2-15,9-3-7 0,10 1-44 16,3-1-71-16,10 4-45 16,-11-5-315-16,-8-1-643 0</inkml:trace>
  <inkml:trace contextRef="#ctx0" brushRef="#br0" timeOffset="358333.3472">20365 12262 664 0,'0'0'1065'0,"0"0"-779"16,0 0-36-16,0 0 12 0,0 0-67 15,0 0-99-15,23-5-42 16,-3 5-7 0,-5 0-14-16,3 0 5 0,-5 0-8 15,2 0-9-15,2 0-4 16,3 0 0-16,9 0-5 15,2 0-11-15,5 0 0 16,0 0-1-16,-8 0-1 16,-6 0-17-16,-8 0-7 15,-8 0-8-15,-6 0-18 16,0 0-34-16,-11 0-111 16,-9 3-141-16,1-3-540 0</inkml:trace>
  <inkml:trace contextRef="#ctx0" brushRef="#br0" timeOffset="358631.1374">20426 12137 1400 0,'0'0'685'16,"0"0"-496"-16,0 0 71 0,0 0-31 16,0 0-106-1,0 0-61-15,0 0-27 0,80-5-28 16,-41 5-7-16,2 0-9 15,-9 0-63-15,-8 5-189 16,-11-1-573-16</inkml:trace>
  <inkml:trace contextRef="#ctx0" brushRef="#br0" timeOffset="360184.7648">21736 12044 1026 0,'0'0'508'16,"0"0"-348"-16,0 0 116 15,0 0 6-15,0 0-90 16,0 0-36-16,0 0-19 16,23-23-33-16,-21 20-20 15,-2 3-9-15,0 0-11 16,0 0-27-16,0 0-16 0,0-3-13 16,0 3-8-1,-7 0-8-15,-4 0 7 0,-4 0 0 16,-3 0 0-16,1 0-1 15,0 3 1-15,-1 4 0 16,8 0 1-16,-4-1 0 16,5 0 0-16,5-2-1 15,1-1-5-15,3 1 4 16,0 3-7-16,0-2 8 16,0 6-7-16,13-2 7 15,8 5 0-15,6 5-11 16,7 1-8-16,2 1-15 15,-1 4-1-15,-6-1 15 16,-6-1 6-16,-10-3 4 16,-7-1 5-16,-6-2-6 0,0 0 5 15,-9-4 6 1,-1-3 0-16,-3-3 0 16,0-2 1-16,1 0 1 15,-2-5 5-15,-2 0-5 0,-3 0 13 16,-1-2-8-16,0-6-6 15,4 1 2-15,2 0-1 16,6 1 0 0,8-4 11-16,0 4-12 0,2-8-3 15,15 0-6-15,0-3 8 16,9-2-1-16,-4-5 1 16,7 5 1-16,-7-3 1 15,-1 2 5-15,-5 3 9 0,-1 0 9 16,-8 1-6-1,0 0-6-15,-4-2 1 0,0 2-5 16,-3-3-7-16,0 1 4 16,0 2-5-16,0 4-9 15,-13 8-27-15,-12 4-51 16,1 14-184-16,5 1-635 0</inkml:trace>
  <inkml:trace contextRef="#ctx0" brushRef="#br1" timeOffset="364458.2602">22157 12065 1587 0,'0'0'369'16,"0"0"-188"-16,0 0 81 15,0 0-20-15,0 0-95 16,0 0-48-16,17-7-8 16,-15 7-25-16,-1 0-8 0,2 0-13 15,-1 0-16-15,2 9-10 16,0 4 1-16,3 1-11 15,-4 6-3-15,0 0-5 16,1 3 0-16,-1-3 0 16,2-1-1-16,-4-3-20 15,2-1-25-15,0-5-31 16,-3 0-18-16,0-4-29 16,0 1-105-16,0-5-244 15,0-2-374-15</inkml:trace>
  <inkml:trace contextRef="#ctx0" brushRef="#br1" timeOffset="364730.9718">22373 12082 1916 0,'0'0'352'15,"0"0"-154"-15,0 0 54 16,0 0-67-16,0 0-95 15,0 0-45-15,0 0-17 16,0 5 14-16,-8 12 13 16,1 6-14-16,1-1-20 15,3 2-11-15,1 2-9 16,2-2 0-16,0-1-1 16,0-4-42-16,0-2-32 15,2-5-35-15,-2-4-76 16,-9-4-391-16,-2-4-441 0</inkml:trace>
  <inkml:trace contextRef="#ctx0" brushRef="#br1" timeOffset="364997.679">22122 12014 1300 0,'0'0'689'0,"0"0"-572"15,0 0 74-15,0 0 27 16,0 0-74-16,0 0-33 16,84-3-14-16,-45 7-36 0,4 2-30 15,-2-2-20 1,-3-1-11-16,-10 1-85 0,-9-2-187 15,-9-2-645-15</inkml:trace>
  <inkml:trace contextRef="#ctx0" brushRef="#br1" timeOffset="365703.5539">22761 11896 1388 0,'0'0'319'0,"0"0"-76"15,0 0 74-15,0 0-60 16,0 0-92-16,0 0-47 16,0 0-32-16,1-20-21 15,-1 20-22-15,0 0-13 16,0 13-11-16,0 8 35 0,0 4-3 16,-4 6-25-16,-2 4-14 15,-3-1-6-15,3 3-5 16,3 1 0-16,0-4 0 15,0-1-1-15,3-1-7 16,0-8-1-16,0-2-7 16,0-8-4-16,0-4-1 15,0-4 7-15,0-5-8 16,0-1 6-16,0 0 9 16,0 0 5-16,0-4 1 15,7-12-15-15,7-1 7 16,2-5 0-16,3-5-1 15,1-2 8-15,-1 2-1 16,-2 4 1-16,-5 3 1 16,-5 6 1-16,-1 5 5 0,-2 3 11 15,-1 1 9-15,-3 5-1 16,2 0-8-16,-2 0-9 16,1 0-8-16,1 4 0 15,2 7 3-15,3 4 12 16,-3 5 0-16,3 4-3 15,-2-1 0-15,-2-1-6 16,-3 1-4-16,0-5-1 16,0 2 0-16,0-5-1 15,0 0-1-15,0-3-5 16,-3-5-27-16,0 3-43 16,-4-10-56-16,4 0-206 15,0 0-739-15</inkml:trace>
  <inkml:trace contextRef="#ctx0" brushRef="#br1" timeOffset="366331.8416">23378 12085 1011 0,'0'0'494'0,"0"0"-397"15,0 0 176-15,0 0 3 16,0 0-107-16,0 0-54 16,0 0-18-16,20-10-2 0,-20 7-13 15,0 3-6-15,0-5-15 16,-3 2-23-16,-6-6-7 15,-3 2 5 1,-6 0-8-16,-2 1 7 0,-3-1-11 16,-4 3-2-16,-1 1-6 15,-1 3 4-15,2 0-7 16,5 0 7-16,1 4 2 16,3 12-5-16,5 1 5 15,4 5 1-15,0 2-2 16,9 4-5-16,0-3 10 15,4 1-8-15,10 0-5 16,6-5 1-16,3-5-13 16,2-5 11-16,4-3-6 15,-3-4-6-15,0-4-9 0,-4 0-31 16,-7 0-35 0,-15-3-46-16,0-3-94 0,-3-5-1003 0</inkml:trace>
  <inkml:trace contextRef="#ctx0" brushRef="#br1" timeOffset="368198.3756">23963 11747 1305 0,'0'0'659'15,"0"0"-580"-15,0 0 7 16,0 0 112-16,0 0-2 16,0 0-92-16,0 0 13 15,-59 29 22-15,26-1-45 16,-2 9-14-16,-1 5-6 15,1 4-26-15,2 7-21 16,3 3-15-16,6 3-6 16,6 1 0-16,14-5-5 15,4 2-1-15,15-1 0 16,16-9-51-16,33 3-58 16,-7-15-117-16,-3-10-1038 0</inkml:trace>
  <inkml:trace contextRef="#ctx0" brushRef="#br1" timeOffset="369296.0197">24278 11728 1335 0,'0'0'745'16,"0"0"-605"-16,0 0 102 16,0 0-1-16,0 0-72 0,0 0-75 15,0 0-42-15,0-17-29 16,0 21-16-16,0 16 8 16,3 2 33-16,1 8-20 15,1 6-8-15,-2 0-10 16,0-2-8-16,0-5-2 15,-2 1 0-15,-1-6-23 16,0-4-34-16,0-1-43 16,0-6-63-16,0-6-147 15,0-4-409-15,6-3-714 0</inkml:trace>
  <inkml:trace contextRef="#ctx0" brushRef="#br1" timeOffset="369607.3419">24582 11850 499 0,'0'0'1408'16,"0"0"-1215"-16,0 0-93 15,0 0 59-15,0 0-21 16,0 0-45-16,0 0-15 15,-67-17-10-15,45 17-11 16,2 8 4-16,3 1-24 16,4 7-14-16,6-2-4 15,4 2 8-15,3 0-7 16,0 1-11-16,6-2-8 0,4-3 0 16,3 1-1-16,3-6-46 15,0 2-45-15,17-8-82 16,-3-1-202-16,-2 0-650 0</inkml:trace>
  <inkml:trace contextRef="#ctx0" brushRef="#br1" timeOffset="369952.7576">24891 11776 1330 0,'0'0'309'0,"0"0"1"15,0 0 27-15,0 0-82 16,0 0-67-16,0 0-51 16,0 0-37-16,0-19-35 15,0 19-27-15,2 0-27 16,-2 13-10-16,1 4 28 15,1 6-10-15,-2 0-10 16,0 8-8-16,1-5 0 16,-1-1-1-16,0-4-8 15,0-1-29-15,0-4-27 16,0-2-28-16,0-2-60 16,0-5-138-16,-4-3-414 15,-1-4-376-15</inkml:trace>
  <inkml:trace contextRef="#ctx0" brushRef="#br1" timeOffset="370216.4571">24716 11655 1681 0,'0'0'378'15,"0"0"-210"-15,0 0 77 16,0 0-12-16,0 0-115 0,0 0-61 16,0 0-20-16,77 10-13 15,-34 9-15-15,6-2-8 16,3-1-1-16,-5-3-31 16,-4 0-96-16,-13-3-152 15,-12-6-406-15,-11 0-445 0</inkml:trace>
  <inkml:trace contextRef="#ctx0" brushRef="#br1" timeOffset="370746.0648">25134 12200 529 0,'0'0'833'0,"0"0"-687"15,0 0 17-15,0 0 159 16,0 0-87-16,0 0-94 16,0 0-43-16,17-11-8 15,-19 8-9-15,-13 0-5 16,-8 0 1-16,-13 0-14 15,-24-5-14-15,-24-1-11 16,-26-4-16-16,-11-2-8 16,5 0-5-16,22 5-2 15,28 0-6-15,17 4 5 16,10 2 2-16,-1 2-8 16,1-1 0-16,2 1-1 15,14 0-8-15,10 2-31 0,10 0-45 16,3 0-63-16,6 0-101 15,7 0-444-15</inkml:trace>
  <inkml:trace contextRef="#ctx0" brushRef="#br1" timeOffset="371416.8372">24203 12289 1026 0,'0'0'1029'0,"0"0"-880"16,0 0 13-16,0 0 103 16,0 0-80-16,0 0-84 15,0 0-39-15,2-10-23 16,-2 25 10-16,0 6-6 16,0 3-13-16,3 5-12 15,1 5-6-15,1-1-4 0,-1 3-7 16,1 4 0-16,-4-5-1 15,-1-4 0 1,0-5 0-16,0-4-2 0,0-8 1 16,0-3-7-16,-1-5-1 15,1-3 2-15,0-3 7 16,0 0 6-16,0-6-3 16,10-5-3-16,8-9-10 15,2-2 8-15,2-2-7 16,2-2 9-16,-6 6-1 15,-2 1 1-15,-4 5 0 16,-3 4 1-16,-2 5 11 16,-2 0 6-16,-2 2-2 15,0 0 1-15,-2 3-2 0,1 0 0 16,-1 0-15-16,2 3 0 16,2 10 0-16,2 4 1 15,-1 2 0-15,0 5 0 16,-1 2 0-16,1 1 0 15,-2-5-1-15,-3-2 0 16,-1-3-39-16,0-4-54 16,0-2-43-16,-10-9-123 15,1-2-457-15,2 0-1041 0</inkml:trace>
  <inkml:trace contextRef="#ctx0" brushRef="#br1" timeOffset="371745.2171">24872 12521 765 0,'0'0'1114'15,"0"0"-947"-15,0 0 14 16,0 0 102-16,0 0-67 15,0 0-95-15,0 0-49 16,24-30-14-16,-32 29-14 16,-8 1-6-16,-10 0-8 15,-2 0 0-15,-3 1 3 16,2 12-7-16,4 0-5 16,8 7-8-16,7-1-12 15,10 2 5-15,6-1-6 16,28 2-31-16,36-2-79 0,-5-6-102 15,-6-8-783-15</inkml:trace>
  <inkml:trace contextRef="#ctx0" brushRef="#br1" timeOffset="372297.6749">25321 11661 1207 0,'0'0'563'0,"0"0"-208"16,0 0-9-16,-6 80-81 16,6-39-89-16,13 20-67 15,16 22-48-15,9 19-25 16,-2 7-16-16,-12-20-11 15,-15-23-9-15,-9-23-7 16,-8-6-38-16,-18 6-5 16,-13 2-10-16,-10 6-6 0,-30 4-28 15,12-14-136 1,13-9-449-16</inkml:trace>
  <inkml:trace contextRef="#ctx0" brushRef="#br1" timeOffset="377468.7995">25456 11380 1780 0,'0'0'365'16,"0"0"-256"-16,0 0 60 16,0 0 34-16,0 0-59 15,0 0-59-15,0 0-36 16,8-15-12-16,-5 14 5 15,2-2 8-15,-4 3 6 16,1 0-8-16,-1 0-9 16,-1 0-6-16,0 0-9 15,0 0-15-15,0 0-9 16,0 0 0-16,0 0-7 16,0 3-2-16,0 4 3 0,0 5 5 15,-1 2 1-15,-6 3 0 16,3-1 0-16,-2 1 0 15,3-2 0-15,0-4 1 16,3 2-1-16,0-6-1 16,0 3 1-16,13-4 1 15,4-1-1-15,5 0 2 16,5-4 4-16,3 2-6 16,1-3 1-16,-1 0 0 15,0 0-1-15,-5 0 1 16,-1-3 1-16,-7-1-1 15,-5-2 1-15,-4 2 5 0,-5 1 2 16,-1 0-7-16,-2-1-1 16,0 1 5-16,0 1 0 15,0 0-4-15,1-4 4 16,1-1-5-16,1 0 1 16,2-5 5-16,2-2 1 15,3-5 4-15,1 2 1 16,1 1 0-16,-3 3 1 15,-3 3 8-15,-3 3 13 16,-2 4-10-16,-1 3-10 16,0 0-15-16,0 3-9 15,-4 14 0-15,-5 9 9 16,-3 7 7-16,4 6-6 16,2 5-1-16,0 1-19 15,-7 9-117-15,1-14-156 16,-4-11-1833-16</inkml:trace>
  <inkml:trace contextRef="#ctx0" brushRef="#br1" timeOffset="379969.4286">26510 11592 1418 0,'0'0'673'0,"0"0"-588"16,0 0 19-16,0 0 59 16,0 0-22-16,0 0-82 15,-22-43-23-15,9 40-6 16,-1 3-11-16,-3 0 7 15,-2 7 2-15,-2 8-9 16,1 6 7-16,0 5 8 0,2 3-7 16,3 5-11-1,4 9-4-15,4 3 3 0,6 6 0 16,1 5-3-16,1 16 0 16,18 16 2-16,5 13-13 15,-3-9 0-15,-3-17 8 16,-9-24-8-16,-3-8-1 15,-5 5-1-15,-1 5-1 16,0 8 1-16,-5-3 0 16,-7-3 1-16,-5-3 0 15,2-7 9-15,-3-6-1 16,2-6-7-16,0-12 0 16,0-5-1-16,0-4-13 15,-5-13-83-15,3 0-204 16,5 0-772-16</inkml:trace>
  <inkml:trace contextRef="#ctx0" brushRef="#br1" timeOffset="381812.8176">26987 11916 992 0,'0'0'749'15,"0"0"-566"-15,0 0 59 16,0 0 7-16,0 0-77 16,0 0-51-16,0 0-29 15,24-4-24-15,-12 2-12 16,3 2-8-16,0 0-3 0,1-1-16 16,4-1-12-16,-1 2-3 15,2 0-5-15,0 0 1 16,-3 0-4-16,0 0-5 15,-3 0 5-15,-2 0 0 16,-6 5-5-16,-2 5-1 16,-3 3-2-16,-2 1 1 15,0 3 1-15,-5 3 0 16,-3-1 2-16,-3 1-1 16,2-1 0-16,-2-5-1 15,-2 3 0-15,-1-5 1 16,1-2-1-16,3-3 0 15,3-1-1-15,4-5 1 16,3-1 0-16,0 0-1 16,0 0 0-16,10-10-6 15,9-4-22-15,5-1 11 0,4-6 11 16,1 2-9-16,-3 1 7 16,-5 0 8-16,-4 4 1 15,-4 1 1-15,-4 0-1 16,-3 1 9-16,3 3 9 15,-5 0-2-15,1 2 2 16,-1 3 6-16,-2 1 0 16,-2 1-1-16,1 2 4 15,-1 0-5-15,0 0-2 16,0 0-2-16,0 0-9 16,-1 0-9-16,-10 6-6 15,-3 4 6-15,-3 6 7 16,1 4 5-16,4 0-6 15,4-1 3-15,4-2-8 0,4 0 1 16,0-1-1-16,9-5 6 16,7-6-7-16,8 0-42 15,3-2-63-15,12-3-93 16,-6-10-495-16,-7-7-1089 0</inkml:trace>
  <inkml:trace contextRef="#ctx0" brushRef="#br1" timeOffset="382384.3271">27462 11612 1128 0,'0'0'1036'0,"0"0"-851"15,0 0 15-15,0 0 41 16,0 0-100-16,0 0-84 15,0 0-39-15,43-14-17 16,-19 14 0-16,1 0-1 16,-1 0-1-16,-1 0 1 15,-6 0-2-15,-5 0 1 16,-7 1 0-16,-4 2-8 16,-1 0 9-16,0 1-11 15,0 2 4-15,0 1 6 16,-6 0 0-16,-1 3 1 15,-1-1 0-15,1 4 1 16,4-3-1-16,2 4 0 16,1 2 0-16,0 0 1 15,8 2 0-15,4 1 1 0,2 1 4 16,-1-3-6-16,-2-4 2 16,-7-1-2-16,-2-5 0 15,-2 0-1-15,0-4-6 16,-11 3 6-16,-11-2-37 15,-17-1-133-15,6 0-366 16,5-2-724-16</inkml:trace>
  <inkml:trace contextRef="#ctx0" brushRef="#br1" timeOffset="383061.1324">28130 12014 1679 0,'0'0'370'15,"0"0"-243"-15,0 0 111 16,0 0-49-16,0 0-70 16,0 0-42-16,0 0-29 15,-49-70-22-15,19 62-3 0,-1 4 19 16,-2 4-4-16,1 0-10 16,4 0-4-16,3 12-6 15,7 3-5-15,6 1-5 16,7 0-7-16,5-2 5 15,0 2 2-15,13-3-7 16,6-6-1-16,3-4-7 16,2-3-14-16,2 0 8 15,-1-3 0-15,-1-13-4 16,-5-5 2-16,2-4 6 16,0-8 3-16,1-3 5 15,1-8 0-15,2-1 1 16,-1-5-1-16,-6 4 1 15,-3-1 0-15,-8 11 9 0,-5 3 1 16,-2 6 5-16,0 7 6 16,-6 7 3-16,-5 4-12 15,-5 5-5-15,-2 4-7 16,-3 0 0-16,-1 19 6 16,2 14 3-16,2 7 5 15,8 3-4-15,6 7-1 16,4 2 0-16,0-2-8 15,13 0 7-15,6-4-8 16,-1-6 0-16,3-8-1 16,-4-5-21-16,-1-7-35 15,-3-7-37-15,1-10-48 16,-5-3-140-16,-3 0-576 0</inkml:trace>
  <inkml:trace contextRef="#ctx0" brushRef="#br1" timeOffset="383464.693">28427 11883 1207 0,'0'0'1066'16,"0"0"-846"-16,0 0 19 16,0 0-46-16,0 0-97 15,0 0-59 1,0 0-18-16,85-53-10 0,-68 53-9 16,-1 0-1-16,-3 0 0 15,1 11 0-15,-5 1-5 16,-3 8 6-16,-3 0 6 15,-3 2-4-15,0-1 4 16,0-1-5-16,0 0 0 16,1-2 5-16,8-1 0 15,5-3-6-15,5-1 0 0,6-3-22 16,2-3-59-16,2-4-37 16,0-3-153-1,-6 0-340-15,-7-14-242 0</inkml:trace>
  <inkml:trace contextRef="#ctx0" brushRef="#br1" timeOffset="383697.8116">28730 11879 1450 0,'0'0'530'0,"0"0"-275"15,0 0 25-15,0 0-63 16,0 0-103-16,0 0-46 15,0 0-18-15,-9-10-23 16,-6 14-12-16,-6 9 21 0,-1 4 10 16,-4 6-28-1,1 3-9-15,1 1-9 0,3-1-14 16,-16 13-66-16,6-8-121 16,5-9-635-16</inkml:trace>
  <inkml:trace contextRef="#ctx0" brushRef="#br1" timeOffset="384504.4524">28952 12378 1026 0,'0'0'388'0,"0"0"-213"15,0 0 114-15,0 0-58 16,0 0-74-16,0 0-30 15,0 0-5-15,-101 0-39 16,71 0-2-16,-5 0-20 16,-4 0-15-16,-3 0-15 15,-7 0-5-15,-1 0-8 16,-5 0-6-16,-5 0-5 16,-1-3-6-16,-2 0 1 15,-1-1-1-15,0 1 1 16,3 0-1-16,3 3 6 15,1 0-7-15,1 0 2 0,1 0-1 16,2 0 0-16,1 0-1 16,2 0-1-16,1 0 1 15,4 0-1-15,-1 0 1 16,4 0 0-16,-2 0 0 16,2 0 0-16,-3-1 0 15,3 1 0-15,0-2 0 16,-1-2 0-16,5 3 0 15,-1-2 0-15,1 0 1 16,1 1-1-16,1-3 0 16,1 0 0-16,-3 4 0 0,1-2 0 15,-3 3 1-15,2 0-1 16,3 0 2-16,2 0-1 16,4 0 9-1,9 0-9-15,6 0 5 0,8 3-5 16,6-2-1-16,0 2-13 15,23-3-123-15,2 0-334 16,-1 0-983-16</inkml:trace>
  <inkml:trace contextRef="#ctx0" brushRef="#br1" timeOffset="385280.0106">27229 12887 1355 0,'0'0'482'0,"0"0"-367"16,0 0 143-16,0 0-37 15,0 0-61-15,0 0-64 16,0 0-22-16,-11 20-14 15,25-17-14-15,8 4-3 16,4-4-20-16,3 0-11 0,1-3-11 16,-1 0 0-1,-7 0 4-15,1-6-5 0,-7-1-7 16,-7-3 5-16,-2 0 2 16,-5 0 0-16,-1 1 5 15,-1-1 6-15,0 3 14 16,0 1 7-16,-7 2-8 15,-7-2-1-15,-5 2-14 16,-8 4-7-16,-3 0 8 16,-2 0 4-16,-3 0 2 15,2 10 8-15,3 4-3 0,4 1 0 16,3 5-9 0,8-1-3-16,5 6 0 15,7 0-8-15,3-4 5 0,0 2-5 16,12-3-1-16,6-5 0 15,3-3-24-15,4-7-53 16,-1-5-48-16,2 0-99 16,-6-10-480-16,-2-5-570 0</inkml:trace>
  <inkml:trace contextRef="#ctx0" brushRef="#br1" timeOffset="385901.6626">27648 12607 814 0,'0'0'842'16,"0"0"-623"-16,0 0 83 15,0 0 30-15,0 0-82 16,0 0-102-16,0 0-67 16,18-14-36-16,-12 14-33 15,1 10-5-15,1 6-6 16,-2 1-1-16,-1 6 0 16,-5-3 0-16,0 4 0 0,0-5-9 15,-12 1 8-15,-2-4-5 16,-1-3 0-16,2-6 5 15,-1-1 0-15,7-3-11 16,4-3 3-16,3 0 8 16,0 0 0-16,6-9-20 15,15-8-29-15,4-6 22 16,4 3 3-16,-1 0 5 16,-4 4 20-16,-7 3 0 15,-6 6 15-15,-5 1 11 16,-3 3 3-16,0 2 11 15,-3 1-5-15,3 0-17 16,-3 0-5-16,0 0 2 16,0 0-6-16,0 0 0 0,0 0 1 15,0 0-1-15,-12 10 24 16,-2 7 20-16,-2 0-19 16,0-1-5-16,-1 4-13 15,7 0-7-15,4 0-8 16,6-5 5-16,0 2-6 15,1-4 0-15,14-3-33 16,5-5-39-16,2-5-82 16,-2 0-200-16,-4 0-1210 0</inkml:trace>
  <inkml:trace contextRef="#ctx0" brushRef="#br1" timeOffset="386261.1116">28291 12986 1523 0,'0'0'878'16,"0"0"-743"-16,0 0 46 16,0 0 25-16,0 0-79 15,0 0-85-15,0 0-30 16,91-7-12-16,-55 7-14 15,1 0-55-15,1 0-83 16,-11 0-351-16,-8 0-700 0</inkml:trace>
  <inkml:trace contextRef="#ctx0" brushRef="#br1" timeOffset="386636.6103">28767 12685 651 0,'0'0'833'0,"0"0"-565"16,0 0 80-16,0 0-51 16,0 0-34-16,0 0-66 15,0 0-56-15,33-63-41 0,-33 63-21 16,0 0-31-16,0 17-31 16,0 13 1-16,0 9 18 15,0 15-8-15,3 5-15 16,13 3-13-16,3 5-16 15,0-5-56-15,-12 11-60 16,-4-13-112-16,-3-18-750 0</inkml:trace>
  <inkml:trace contextRef="#ctx0" brushRef="#br1" timeOffset="408215.1838">16568 13366 990 0,'0'0'1080'0,"0"0"-921"16,0 0-63-16,0 0 78 15,0 0-22-15,0 0-78 16,0 0-29-16,0 0 9 16,0 3 0-16,0 1-19 15,0 2-12-15,-11 0-4 0,-11 2 13 16,-10-3-1-1,-7-1-14-15,-1 2-10 0,2-2-6 16,8-4-1-16,3 0-1 16,10 0-8-16,9 0-3 15,5 0 11-15,3-4 1 16,0-6-17-16,13-3-4 16,7-3 15-16,2-1 6 15,-3 1 1-15,1 2 8 16,-9 4 12-16,-2 1 0 15,-4 6 4-15,-2 0-1 16,-3 0 0-16,1 3-5 0,-1 0-10 16,0 0-1-1,4 0-8-15,0 0-1 16,-1 0-6-16,3 0 7 0,3 3 13 16,1 7-4-16,7 2-3 15,-1 5-5-15,-1 0 0 16,-1 3 0-16,-1-4-1 15,-6 0 0-15,2-3 0 16,1-2 1-16,3-2-1 16,1-2 0-16,4-4-7 15,5-3-4-15,2 0 1 16,2 0 1-16,-4-6 0 16,0-4 7-16,0-3-8 15,-5 2 9-15,-4 1 0 16,-5-3 2-16,-2 4 4 0,-3-1 7 15,-4 0 13-15,0 0-8 16,0 0-5-16,-7 1 1 16,-4-2 1-16,-5 4-7 15,-2 5-7-15,-6-2 0 16,-9 4-1-16,-1 0-7 16,-5 9 7-1,-30 22-52-15,15-1-95 0,4-3-580 0</inkml:trace>
  <inkml:trace contextRef="#ctx0" brushRef="#br1" timeOffset="414649.2731">16678 11246 1763 0,'0'0'514'0,"0"0"-457"16,0 0-29-16,0 0 90 15,0 0 11-15,0 0-57 16,0-14-17-16,0 14-11 15,0 0-9-15,0 0-8 16,-4 0-12-16,-5 0-15 16,-7 14 9-16,-4 2 43 15,-7 9-20-15,2 2-23 16,-1 3-3-16,7-1-6 16,6 1 0-16,3-3-6 15,7-3 5-15,3-5 1 16,0 1 0-16,5-4 1 15,10-5 5-15,1-1 3 0,7-1 3 16,2-8-5 0,2-1-5-16,0 0 8 0,3-14-1 15,-7-3 14-15,3-6 2 16,-6-1 20-16,-4-4 6 16,-7-2 9-16,-5 4-8 15,-4-1-4-15,0 1 0 16,0 6-9-16,-7 4-26 15,1 2-13-15,0 7-17 16,3 1-71-16,-5 6-91 16,-1 0-160-16,2 0-1277 0</inkml:trace>
  <inkml:trace contextRef="#ctx0" brushRef="#br1" timeOffset="418501.2926">26307 13129 1151 0,'0'0'597'0,"0"0"-518"16,0 0 59-16,0 0 109 15,0 0-52-15,0 0-81 16,0 0-29-16,-79-14-10 0,55 27-7 16,0 4-4-1,2 6-13-15,2 0-34 0,3 4 3 16,4 2-19-16,5-3 0 15,6-5 0-15,2-1 0 16,0-5 6-16,15-1-5 16,10-4 8-16,5-4 4 15,6-6-7-15,0 0-6 16,1-3 10-16,-4-14-10 16,-3-6 6-16,-9 0 17 15,-11-6 21-15,-10 2-5 16,0 1-27-16,-22-1-13 15,-24-3-73-15,5 10-180 16,8 4-1142-16</inkml:trace>
  <inkml:trace contextRef="#ctx0" brushRef="#br1" timeOffset="420093.0151">26519 11076 937 0,'0'0'580'16,"0"0"-374"-16,0 0 81 16,0 0-22-16,0 0-86 15,0 0-70-15,0 0-44 16,-2-2-27-16,-2 2-25 16,-4 0 5-16,-5 6 9 15,-4 4-14-15,-6-3 10 16,-6 3-7-16,-4-3 3 15,2-4-10-15,1 3 0 16,5-6 0-16,8 0-3 16,4 0-4-16,7 0 5 15,6 0 5-15,0 0 2 16,0-4 14-16,6-5-28 0,9-4 0 16,2-1 0-16,-1-2 10 15,-1 3-1-15,-2 2-3 16,-2 1-4-16,-4 2 10 15,-1 1-2-15,0 3 1 16,-3-2 2-16,0 6 11 16,0-1-4-16,3-1-15 15,0 2-5-15,0 0-8 16,4 0 8-16,-1 0 0 16,0 0 17-16,2 0-7 15,-4 2 6-15,1 2-4 16,-2 6-3-16,-1-1-3 15,-2 2-6-15,-1 2 1 0,-1 3-1 16,1 1 0-16,1 3 2 16,2-4-1-16,2 2 5 15,6-3-5-15,2 1 0 16,5-5-1-16,2-1 0 16,-1-4-11-16,1-2 6 15,1-4 5-15,-5 0 6 16,1 0-6-16,-2-7 6 15,-3-3-5-15,0-4 1 16,-4-2 20-16,-4 2 4 16,-3-2 2-16,-3 4-1 15,0-3-6-15,0 6-15 0,-7 3-6 16,-10 2-7 0,-6 4-16-16,-12 0-70 0,-38 34-55 15,7-2-238-15,-4 2-1077 16</inkml:trace>
  <inkml:trace contextRef="#ctx0" brushRef="#br1" timeOffset="425401.5414">29404 12292 360 0,'0'0'764'16,"0"0"-547"-16,0 0-28 16,0 0 52-16,0 0 5 15,0 0-69-15,-3-10-44 16,2 10-14-16,-1-3-2 16,1 3-6-16,1 0-22 15,0 0-11-15,0 0-10 16,0 0-8-16,0 0-12 15,0 0-8-15,0 0-13 16,7 0-12-16,8 0 5 16,6 0-4-16,3 0-7 0,3 0-9 15,-2 0 1-15,-1 0 5 16,-3 0-5-16,-3 0 0 16,0 0-1-16,-6 0-5 15,-1 0-7-15,-3 0-11 16,-3 0-8-16,-2 0-12 15,-2 0-5-15,-1 0-30 16,2 0-70-16,-2 7-135 16,0 1-465-16,0 0-141 0</inkml:trace>
  <inkml:trace contextRef="#ctx0" brushRef="#br1" timeOffset="425733.5882">29416 12428 689 0,'0'0'900'0,"0"0"-733"16,0 0-13-1,0 0 119-15,0 0-60 16,84-6-87-16,-59 6-35 0,2 0-19 16,-3 0-20-16,0 0-27 15,-2 0-25-15,-4 3-67 16,-6 0-167-16,-6-3-572 0</inkml:trace>
  <inkml:trace contextRef="#ctx0" brushRef="#br1" timeOffset="427812.8305">26199 13534 639 0,'0'0'1042'0,"0"0"-766"16,0 0-192-16,0 0 50 16,0 0 53-16,0 0-86 15,0 0-50-15,-8-6 7 16,8 6 12-16,0 0-30 15,0 7 9-15,0 6-5 0,0 3-12 16,0 3-15-16,8 2-16 16,3-1 1-16,7-4-2 15,4-3-18-15,8-2-13 16,5-6 10-16,6-5-15 16,0 0 2-16,-3-3 20 15,-1-10-1-15,-2 3 15 16,-5-3-2-16,-5 1 2 15,-1-2 0-15,-2 3 9 16,-2 1 12-16,-4 2 17 16,2 1 1-16,-3 3-11 15,1 1-4-15,1 0 0 16,1 3-7-16,2 0-16 16,2 0 5-16,0 0-6 0,2 3 0 15,-2 4 0-15,-2-2 0 16,-6 2 0-16,-2-3-1 15,-4 2 0-15,-2-3 1 16,1 1-1-16,-1-1 1 16,0 0 0-16,5-2 0 15,3-1 0-15,6 0 0 16,5 0 0-16,7-1-1 16,6-7 0-16,3-3 0 15,1 2 1-15,1 2-6 16,-5 0 5-16,-6 1 0 15,-5 4 1-15,-11 0-1 16,-3 2 0-16,-5 0 0 16,-2 0 0-16,-1 0-5 15,0 7 5-15,1 0 0 0,2 1 1 16,6 2 0-16,3 0 1 16,7-3 0-16,4 0 0 15,1-4-1-15,0-3-19 16,-3 0 5-16,2 0-4 15,-1-3 1-15,0-9 8 16,1 0-6-16,1-3 6 16,-3 5 2-16,1 0 7 15,-4 3 9-15,1 4 6 16,0 0 0-16,1 3-2 16,0 0-1-16,-2 0-4 15,-2 0 2-15,-4 6-4 16,-5-2-6-16,-3 4-1 0,-1 0 0 15,-2-1-8-15,0-2 9 16,-3 2 0-16,1-3-1 16,1-1 1-1,3 0 0-15,5-3-1 0,3 0 1 16,6 0-6-16,7 0-3 16,2-3 1-16,5-7-3 15,0 4-9-15,-2-4 1 16,-7 2 5-16,-5 6 5 15,-9-1 3-15,-7 0 6 0,-4 3 0 16,0 0 2 0,-1 0-1-16,2 0-1 15,3 6 1-15,4 1 5 0,4 3-5 16,7-1 8-16,7-2-8 16,5 2 1-16,4-5-2 15,-1-1-9-15,-2-3-6 16,-4 0-3-16,-3 0 3 15,0-13 9-15,0-1 6 16,1-1-9-16,0 1 9 16,-3 0 0-16,-5 5 29 15,-2 2 12-15,-1 1-11 16,-1 6-16-16,-1-1 2 16,4 1-15-16,-4 0 5 15,0 0 5-15,-6 1-11 16,-3 9 0-16,0-4-2 0,-2 5-5 15,1-1 7-15,1 0 0 16,1 0 1-16,7-2 5 16,2-4-4-16,7-1-1 15,6-3-1-15,4 0-10 16,3 0-17-16,1-3-1 16,2-6-2-16,-5-6-4 15,-1 0 19-15,-5-2-6 16,-5 0 19-16,-8 8 2 15,-8 1 70-15,-4 3 8 16,-1 2-9-16,-2 3-10 16,1 0-11-16,1 0-22 15,5 0-26-15,1 0-29 16,8 0-38-16,-1 0-154 16,-1 0-798-16</inkml:trace>
  <inkml:trace contextRef="#ctx0" brushRef="#br1" timeOffset="437280.3453">30207 12071 1041 0,'0'0'538'16,"0"0"-382"-16,0 0 75 16,0 0 45-16,0 0-54 15,0 0-70-15,3-20-43 16,-3 20-38-16,0 0-12 15,0-3-12-15,0 3-12 16,0 0-19-16,0 0-2 16,0 0-14-16,-5-4 0 15,-8 4 0-15,-5-3 0 16,-7 0 1-16,-7 0 7 0,0 2-7 16,-3 1-1-1,7 0 2-15,3 0 4 16,7 0 1-16,9 0-1 0,3 0-6 15,6 7-7-15,0 3 7 16,4 4 0-16,15 3 2 16,8 2 5-1,8 4-2-15,1-6-5 0,-2 3-10 16,-4-4 10-16,-5-3 0 16,-8 0-1-16,-3 1 1 15,-5-1-1-15,-3 4 0 16,2-2 0-16,-5 2 0 15,-2 0 1-15,-1-1-1 16,0-2-10-16,0-1 10 16,-7-4-5-16,-5-2-1 15,-6 0 6-15,-1-4 0 16,-2 0 1-16,3-3 1 0,1 0 0 16,4 0 7-16,4-3-8 15,6-3 6-15,3-2 2 16,0-4-2-16,2-1-6 15,11-1 0-15,0-6 0 16,4 3 1-16,-2-1 0 16,2-2 9-16,2 0-2 15,-3 3 2-15,-1 0 8 16,-2 0 3-16,-4 2-6 16,-3-2 6-16,-3 0-11 15,-3 1-1-15,0 0-7 16,0 3-2-16,0 2-1 15,-1 5 0-15,1 5-8 16,0 1-38-16,0 1-57 16,3 11-113-16,7 3-161 0,-1-3-630 0</inkml:trace>
  <inkml:trace contextRef="#ctx0" brushRef="#br1" timeOffset="437753.099">30536 12144 692 0,'0'0'1019'0,"0"0"-782"15,0 0-42-15,0 0 73 16,0 0-36-16,0 0-86 0,0 0-37 15,0-17-34-15,0 17-29 16,0 0-22-16,2 7-23 16,-1 6 0-16,-1 6 21 15,0 4-4-15,0 0-6 16,0 5-12-16,0-3 0 16,-5-4-1-16,-1-2-26 15,0-5-17-15,0 2-37 16,1-7-31-16,2-2-73 15,3-4-139-15,0-3-335 16,0 0-104-16</inkml:trace>
  <inkml:trace contextRef="#ctx0" brushRef="#br1" timeOffset="438027.831">30685 12200 1722 0,'0'0'393'0,"0"0"-157"15,0 0 49-15,0 0-64 16,0 0-91-16,0 0-49 16,0 0-36-16,5-11-35 15,-3 22-10-15,-1 6 2 16,1 6 14-16,-1 3-5 16,-1 0-10-16,0-2-1 15,0-1-1-15,0-1 0 16,-1-5-1-16,-2-1 1 15,-1-2-46-15,2-7-36 16,1 0-53-16,-6-7-117 16,3 0-303-16,-1 0-385 0</inkml:trace>
  <inkml:trace contextRef="#ctx0" brushRef="#br1" timeOffset="438354.1884">30478 12110 1356 0,'0'0'484'0,"0"0"-247"0,0 0 93 15,0 0-28 1,0 0-108-16,0 0-85 0,0 0-54 16,64-16-40-16,-23 16-3 15,5 0-6-15,-1 0-5 16,-8 0-1-16,-8 0-24 16,-10 0-24-16,-9 3-12 15,-5 1-43-15,-5-1-112 16,0 3-274-16,-5-5-356 0</inkml:trace>
  <inkml:trace contextRef="#ctx0" brushRef="#br1" timeOffset="439076.1069">30980 11956 1458 0,'0'0'506'0,"0"0"-305"15,0 0 73-15,0 0-8 16,0 0-75-16,0 0-79 16,0 0-48-16,0-27-35 15,0 30-25-15,0 11-2 16,0 9 5-16,0 9 5 16,0 8-1-16,-3 4-5 15,0 5-5-15,0 0 0 16,-3-2 0-16,3-5 0 15,-2-2-1-15,-1-11 0 16,0-2-2-16,0-7-5 16,1-7-4-16,3-6 4 15,1-3-7-15,1-4 13 0,0 0 1 16,0 0 10-16,7-7-1 16,8-10-9-16,7-3 1 15,5-7-1-15,0-2 0 16,-1 2 1-1,-6 2 0-15,-4 2-1 0,-5 6 1 16,-6 6 6-16,-1 2 2 16,-2 2 14-16,-1 7 2 15,-1-3-1-15,2 3-6 16,-1 0-17-16,1 0-1 16,-1 3-10-16,3 7 1 0,-1 4 9 15,0 6 0 1,-1 0 5-16,-2 2-4 15,0-1 0-15,0-2 1 16,-6 1-2-16,-1-4-1 0,1 0 0 16,1-5-5-16,4-5-30 15,-1 0-26-15,2-2-44 16,0 0-33-16,5-4-107 16,8 0-271-16,2 0-608 0</inkml:trace>
  <inkml:trace contextRef="#ctx0" brushRef="#br1" timeOffset="439542.9313">31547 12206 42 0,'0'0'1382'0,"0"0"-891"15,0 0-274-15,0 0 35 16,0 0-59-16,0 0-81 0,0 0-56 15,-2-23-20-15,-8 20-12 16,-6 3-9-16,-4 0 4 16,-4 0 19-16,-4 0-7 15,-1 16 2-15,1 0-6 16,4 5 13-16,6 3-8 16,5 1-15-16,7 2-3 15,6-1-2-15,0-2-2 16,18-5 2-16,5-3-1 15,6-2-10-15,-2-5-1 16,1-5-1-16,-2-4-40 16,-7 0-42-16,-16 0-62 15,-3-4-188-15,0-2-641 0</inkml:trace>
  <inkml:trace contextRef="#ctx0" brushRef="#br1" timeOffset="440141.0119">31920 11929 1220 0,'0'0'767'16,"0"0"-633"-16,0 0 64 15,0 0 27-15,0 0-55 16,0 0-75-16,0 0-56 16,-23-7-16-16,-4 27 48 15,-10 10 37-15,-4 9-48 16,0 14-26-16,2 13-7 16,11 16-12-16,16 15-7 15,12-12 0-15,2-15-8 16,15-23-1-16,3-12-11 15,-1-1-35-15,4-2-44 0,-3 0-48 16,-8-14-130-16,-4-8-486 16</inkml:trace>
  <inkml:trace contextRef="#ctx0" brushRef="#br1" timeOffset="440597.2128">32179 11912 1345 0,'0'0'569'0,"0"0"-349"16,0 0 57-16,0 0-32 15,0 0-105-15,0 0-56 16,0 0-12-16,0-13-18 15,0 13-23-15,0 0-19 16,0 13-12-16,-3 7 16 16,-1 10 5-16,-2 6-12 15,3 7-3-15,0-2-6 0,0-3-6 16,1-4-27-16,-1-8-37 16,2-3-39-16,-1-3-105 15,2-10-88-15,0-6-304 16,0-4-245-16</inkml:trace>
  <inkml:trace contextRef="#ctx0" brushRef="#br1" timeOffset="440914.0514">32325 12051 1470 0,'0'0'394'15,"0"0"-267"-15,0 0 135 0,0 0-22 16,0 0-90-16,0 0-60 16,0 0-22-16,8-23-21 15,-8 23-19-15,0 0-1 16,-3 0-14-16,-6 0-4 16,2 7 11-16,-2 2-13 15,-1 5-1-15,3 3 2 16,4-1-7-16,2 0-1 15,1 1 0-15,0-1-22 16,4-2-16-16,8-4-24 16,3-1-35-16,7-5-79 15,-2-4-342-15,-5 0-471 0</inkml:trace>
  <inkml:trace contextRef="#ctx0" brushRef="#br1" timeOffset="441207.3351">32525 11966 869 0,'0'0'1198'0,"0"0"-1027"16,0 0 24-16,0 0 54 0,0 0-93 16,0 0-72-1,0 0-36-15,4-14-17 0,-4 21-22 16,-4 10 12-16,-5 3 28 15,2 8-20-15,0 3-14 16,2 1-8-16,4 2-5 16,1-1-2-16,0-7 0 15,0-3-31-15,0-9-22 16,0-1-24-16,0-7-29 16,-2-6-111-16,-4 0-301 15,0 0-301-15</inkml:trace>
  <inkml:trace contextRef="#ctx0" brushRef="#br1" timeOffset="441454.4862">32340 11883 1255 0,'0'0'404'0,"0"0"-169"15,0 0 26-15,0 0-26 16,0 0-66-16,85-13-5 16,-55 13-53-16,3 3-50 15,1 7-25-15,2 3-20 16,-4-2-16-16,-4 1-6 16,-3 5-96-16,-7-1-232 15,-6-3-678-15</inkml:trace>
  <inkml:trace contextRef="#ctx0" brushRef="#br1" timeOffset="441862.0605">32673 12365 1382 0,'0'0'799'0,"0"0"-711"16,0 0 8-16,0 0 44 15,0 0-69-15,0 0-39 16,0 0 8-16,-60-10 31 16,13 3-12-16,-25-6-13 15,-26-10-7-15,4 3 7 16,9 3-13-16,17 4-6 16,28 8-6-16,3 3-21 15,7 2-2-15,15 2-70 16,18 18-135-16,18-1-424 0,6-6-1041 15</inkml:trace>
  <inkml:trace contextRef="#ctx0" brushRef="#br1" timeOffset="443017.3986">32087 12461 1385 0,'0'0'498'0,"0"0"-342"0,0 0 89 15,0 0-12-15,0 0-87 16,0 0-54-16,0 0-28 16,0 6 11-16,0 18 6 15,0 2-32-15,0 10-22 16,0-2-20-16,0 4-6 15,0-7-1-15,0-2 0 16,0-3-9-16,0-9-12 16,0-3 5-16,0-5-4 15,0-5 2-15,0-1 3 16,0-3 10-16,0 0 5 0,4 0 7 16,4-3 4-1,3-10-11-15,2-7-1 0,0-1 1 16,2-4 1-16,-3 2 8 15,0 6 10-15,-5 0-2 16,1 10 1-16,-4 0 1 16,2 5-6-16,0-1-5 15,2 3-8-15,-1 0 0 16,3 0 0-16,-2 5-1 16,-1 9 0-16,-4 6-5 15,-1 3 5-15,-2-2-1 16,0 4 1-16,0-5-8 15,-2 0-37-15,-2-3-56 16,4-2-158-16,0-8-408 16,0-3-573-16</inkml:trace>
  <inkml:trace contextRef="#ctx0" brushRef="#br1" timeOffset="443285.6014">32524 12685 776 0,'0'0'1228'0,"0"0"-1012"15,0 0-54-15,0 0 59 16,0 0-61-16,0 0-74 16,0 0-29-16,-17-23-12 0,1 23-12 15,-3 0 10 1,-1 0-3-16,2 7-14 0,5 9-11 15,7 2-11-15,6 4-4 16,0 1-33-16,15-4-46 16,25 1-78-16,-1-6-389 15,-5-8-826-15</inkml:trace>
  <inkml:trace contextRef="#ctx0" brushRef="#br1" timeOffset="443802.8413">32931 11846 827 0,'0'0'645'0,"0"0"-487"16,0 0 208-16,0 0-25 16,0 0-87-16,-6 123-57 15,12-34-90-15,20 24-36 16,0 5-31-16,-3-19-20 15,-14-27-20-15,-9-28 0 16,-8-8-11-16,-19 4-14 16,-10 2-7-16,-14 5-11 15,-7-11-24-15,-24-3-63 0,15-10-215 16,18-9-716-16</inkml:trace>
  <inkml:trace contextRef="#ctx0" brushRef="#br1" timeOffset="444750.8743">33088 11364 1597 0,'0'0'501'0,"0"0"-381"15,0 0 100-15,0 0-27 16,0 0-84-16,0 0-76 16,0 0-32-16,0 14 20 15,0 5 7-15,-3 4-14 16,3 1-8-16,0 3-5 15,0-5 6-15,3-1-5 16,7-5-1-16,1-3 0 16,1-3-1-16,3-4 0 15,0-5 0-15,2-1-1 0,1 0-9 16,-3-12 4-16,0 0 6 16,-4-4 0-16,-4 2 11 15,-2 1 19-15,-2 3 2 16,-2 3-5-16,-1 0 14 15,0 2 5-15,0 2 0 16,3 2-2-16,-3 1-7 16,0 0-1-16,0 0-12 15,0 0-10-15,0 0-14 16,0 7-9-16,0 8 9 16,-6 6 13-16,-1 6-7 15,1 3-5-15,1 2-1 16,2-2-42-16,0-1-65 15,-9 2-57-15,2-12-200 16,-3-5-890-16</inkml:trace>
  <inkml:trace contextRef="#ctx0" brushRef="#br1" timeOffset="446561.2291">33192 11996 785 0,'0'0'1035'15,"0"0"-837"-15,0 0-20 16,0 0 96-16,0 0-51 16,0 0-113-16,0 0-29 15,0-7-11-15,0 7-16 16,0 2-11-16,0 8 7 16,0 7 1-16,2 0-17 15,1 6-10-15,-2-1-9 0,-1-1-13 16,0 5-1-1,0-6-1-15,0 2-1 0,0-5-6 16,0 0-37-16,0-4-16 16,-3-2-14-16,2-2-27 15,-2-5-54-15,0-4-182 16,0 0-333-16,-1-3-234 0</inkml:trace>
  <inkml:trace contextRef="#ctx0" brushRef="#br1" timeOffset="446845.4834">33277 12082 1367 0,'0'0'604'0,"0"0"-473"0,0 0 115 16,0 0 6-16,0 0-74 15,0 0-71-15,0 0-26 16,2-15-30-16,-2 15-30 15,0 0-13-15,0 13-6 16,0 4 27-16,0 3 6 16,0 0-19-16,0 4-8 15,0-5-7-15,0 4-1 16,0-6-7-16,0 0-35 16,0-5-49-16,0 1-57 15,-7-6-172-15,0-4-435 16,0-3-237-16</inkml:trace>
  <inkml:trace contextRef="#ctx0" brushRef="#br1" timeOffset="447195.7962">33139 11989 958 0,'0'0'1265'16,"0"0"-1094"-16,0 0-32 15,0 0 88-15,0 0-84 16,0 0-50-16,0 0-40 15,23-14-30-15,-3 14-22 16,8 4 0-16,4 6-1 16,-1-1 0-16,-3 4-12 15,-5-3-58-15,-7 1-48 16,-7-5-97-16,-6-3-380 16,-3-3-491-16</inkml:trace>
  <inkml:trace contextRef="#ctx0" brushRef="#br1" timeOffset="447768.8135">33552 11870 811 0,'0'0'1053'0,"0"0"-909"15,0 0-21-15,0 0 90 16,0 0-44-16,0 0-59 16,0 0-24-16,0-14-14 15,0 14-39-15,0 0-27 16,0 8-6-16,0 4 15 0,0 2 1 15,0-1-7-15,-3 3-8 16,0-3 0-16,2 1 6 16,1-4-6-16,0 0-1 15,0 0 0-15,3-4 0 16,8-2 0-16,3-4 6 16,4 0-6-16,-2 0-9 15,3-4 3-15,-3-9-1 16,-2-4-5-16,-2 1 11 15,-2 2 1-15,-3 2 0 16,-4 5 21-16,0 0 7 0,-2 1 10 16,-1 2-2-1,0 4 12-15,0 0-8 0,0 0-12 16,0 0-4 0,0 0-12-16,0 0-12 15,0 10 0-15,0 6 0 16,-4 7 15-16,-4 4-4 0,-2 0-11 15,-1 5 0-15,1-2-51 16,-13 4-85-16,4-9-367 16,4-8-1066-16</inkml:trace>
  <inkml:trace contextRef="#ctx0" brushRef="#br1" timeOffset="448300.7221">33838 12435 1249 0,'0'0'371'0,"0"0"-140"16,0 0 83-16,0 0-83 16,0 0-74-16,0 0-69 15,0 0-35-15,-31-13 15 16,-2 8 17-16,-10 0-24 16,-10-2-12-16,-21-6-5 15,4 3-1-15,-6-7-3 16,3 0-16-16,15 5-10 15,3 1-4-15,13 2-10 16,15 5 0-16,13 4-25 16,11 0-59-16,3 4-31 0,14 15-70 15,6-3-157-15,-3-5-768 0</inkml:trace>
  <inkml:trace contextRef="#ctx0" brushRef="#br1" timeOffset="448659.6799">33118 12491 2063 0,'0'0'343'0,"0"0"-247"16,0 0 67-16,0 0-22 16,0 0-53-16,0 0-38 15,0 0-20-15,0 85-15 16,0-58-5-16,-3-1-8 0,-3 1-1 15,0-4-1 1,-2-4-39-16,1-2-77 0,-2-4-150 16,3-6-399-16,3-4-658 0</inkml:trace>
  <inkml:trace contextRef="#ctx0" brushRef="#br1" timeOffset="449098.8338">33353 12590 1920 0,'0'0'528'16,"0"0"-471"-16,0 0 123 16,0 0-8-16,0 0-98 0,0 0-48 15,0 0-14-15,8 13 1 16,-8-4-4-16,-3 4-9 15,-3-3 0-15,-2-3 1 16,0 1-1-16,3-6 0 16,2-1-12-16,3 2-14 15,0-3-1-15,0 0 17 16,0 0 8-16,13 0-8 16,4 0-12-16,4 0 8 15,-3 0 13-15,0 6 1 16,-5-2 1-16,-3 2 12 15,-5 4 0-15,-2-3 1 16,-3 7-1-16,0 1 4 0,0 2 4 16,-3 0 3-1,-6 3-11-15,-3-2-5 0,0-4-8 16,-4-4 1-16,-4-6-1 16,-5-1-16-16,-3-3-49 15,-10-3-84-15,8-8-346 16,10-2-675-16</inkml:trace>
  <inkml:trace contextRef="#ctx0" brushRef="#br1" timeOffset="449366.0416">33386 12501 753 0,'0'0'1258'16,"0"0"-953"-16,0 0-72 16,0 0 17-16,0 0-102 15,0 0-91-15,93 13-57 16,-56 3-24-16,-7-3-167 15,-11-6-837-15</inkml:trace>
  <inkml:trace contextRef="#ctx0" brushRef="#br1" timeOffset="449998.7151">33360 12332 370 0,'0'0'300'15,"0"0"-134"-15,0 0-36 16,0 0 19-16,0 0-29 16,0 0-58-16,0 0-22 15,0 0-24-15,0 0 4 16,0 0 65-16,0 0 16 15,0 0 24-15,0 0 55 16,0 0 35-16,0 0-34 16,-2 0-33-16,-6 0-45 15,-5-3-27-15,-8-4 27 16,-9 1-42-16,-9-4-34 16,-10-4-17-16,-7-3-1 0,-2-3-9 15,2 2 0 1,10 1-8-16,12 9-47 15,17 8-112-15,11 4-432 16,6 7-183-16</inkml:trace>
  <inkml:trace contextRef="#ctx0" brushRef="#br1" timeOffset="452055.5354">27104 13957 1001 0,'0'0'1111'0,"0"0"-941"15,0 0-10-15,0 0 62 16,0 0-93-16,0 0-79 16,0 0-10-16,3 17 38 15,-2 3-15-15,-1 2-11 16,2 5-3-16,1 0-17 15,0-1-25-15,1-3 1 16,-1 0-8-16,-2-9-24 16,2-1-33-16,-3-3-48 15,0-7-59-15,0-3-179 16,0 0-379-16,0-7-575 0</inkml:trace>
  <inkml:trace contextRef="#ctx0" brushRef="#br1" timeOffset="452312.7159">27323 14000 1730 0,'0'0'341'16,"0"0"-53"-16,0 0 27 16,0 0-121-16,0 0-98 15,0 0-36-15,0 0-31 16,10 7 24-16,-12 15-10 15,-1 5-20-15,0 3-16 16,0-3-1-16,1-1-6 16,1-3-1-16,-1-3-20 0,-1-4-43 15,-3-3-54 1,-12-9-87-16,3-4-315 0,-1 0-509 16</inkml:trace>
  <inkml:trace contextRef="#ctx0" brushRef="#br1" timeOffset="452567.8917">26969 13795 1480 0,'0'0'757'0,"0"0"-671"16,0 0 55-16,0 0 61 15,0 0-83 1,96 7-62-16,-50 3-25 0,5 3-19 16,1 1-13-16,-4-5 0 15,-5 1-18-15,-9-3-110 16,-8-4-252-16,-11-3-330 16,-9 0-344-16</inkml:trace>
  <inkml:trace contextRef="#ctx0" brushRef="#br1" timeOffset="453047.6768">27535 13752 829 0,'0'0'1196'16,"0"0"-1020"-16,0 0 8 15,0 0 67-15,0 0-105 16,0 0-88-16,0 0-25 16,12 11-8-16,-12 5-17 15,0 3-1-15,0-1-7 16,0 5 1-16,0-1-1 16,0-3-1-16,4-1-29 15,4-2 8-15,1-7-5 16,4-5 7-16,1-1 1 0,2-3 0 15,-1 0-7 1,1-3 13-16,-2-6 12 0,-1-4 0 16,0-1 1-16,-2 1 18 15,-3 3 30-15,-1 3 6 16,-4 1-2-16,0 5-15 16,-2-2 8-16,1 3-13 15,-1 0-7-15,-1 0 3 16,0 0-8-16,0 0-20 15,0 7 1-15,0 6-1 16,0 4 8-16,-3 3-8 16,0-1 0-16,0 1-24 15,-3 7-82-15,1-7-157 16,-1-7-682-16</inkml:trace>
  <inkml:trace contextRef="#ctx0" brushRef="#br1" timeOffset="453550.5075">28173 13809 1455 0,'0'0'482'15,"0"0"-377"-15,0 0 153 16,0 0-1-16,0 0-107 0,0 0-30 16,-94 30-11-1,63 2-34-15,0 5-23 16,-1 2-7-16,2 1-21 15,1-4-14-15,2 1-10 16,0-1 0-16,3-6-9 0,2 0-24 16,-1-4-25-16,4-4-56 15,-2 2-79-15,6-7-271 16,6-4-389-16</inkml:trace>
  <inkml:trace contextRef="#ctx0" brushRef="#br1" timeOffset="453832.2534">28270 13980 1162 0,'0'0'1038'0,"0"0"-902"15,0 0 20-15,0 0 79 16,0 0-83-16,0 0-67 16,-1 100-31-16,-10-67-18 15,-2-4-21-15,1-2-6 16,-3-5-9-16,2 1-71 16,-7-7-92-16,5-1-332 0,2-9-533 15</inkml:trace>
  <inkml:trace contextRef="#ctx0" brushRef="#br1" timeOffset="454259.897">28517 13994 925 0,'0'0'1357'0,"0"0"-1163"15,0 0-99-15,0 0 93 16,0 0-82-16,0 0-57 16,0 0-24-16,9 69-14 15,-17-56-4-15,-3-3-7 0,0-3 0 16,0-4-8-16,2 1-13 16,4-4-7-16,5 0 3 15,0 0 24-15,4 0 1 16,14 0-40-16,6 0 13 15,1 0 21-15,2 0 5 16,-6 0-1-16,-3 0 2 16,-8 5 2-16,-4 5 10 15,-6 1 13-15,0 5 11 16,0 4 0-16,-3 0 1 16,-6 2-2-16,-2-1-2 15,0-2-15-15,-1-5-12 16,-3-2-6-16,0-2-7 15,-6-6-41-15,-13-4-89 16,2 0-219-16,6-4-706 0</inkml:trace>
  <inkml:trace contextRef="#ctx0" brushRef="#br1" timeOffset="454469.9409">28536 13925 1979 0,'0'0'508'0,"0"0"-404"0,0 0 122 16,82-4-76-16,-42 4-99 16,4 4-51-1,11 5-53-15,-12-3-332 16,-9-3-1765-16</inkml:trace>
  <inkml:trace contextRef="#ctx0" brushRef="#br1" timeOffset="468786.3842">2515 15891 409 0,'0'0'54'15,"0"0"-5"-15,0 0-35 16,0 0-14-16,0 0-15 0,9-22-141 16,-6 12-10-1,0 5 166-15,-3 1 33 0,0-3 112 16,0 3 61-16,0-1-46 15,0 1-34-15,-3-2 7 16,0 5-42-16,-3-2-91 16,-4 3-31-16,4 0-207 15,0-4-449-15</inkml:trace>
  <inkml:trace contextRef="#ctx0" brushRef="#br1" timeOffset="470887.9475">2175 15460 434 0,'0'0'295'15,"0"0"-161"-15,0 0-40 16,0 0 36-16,0 0 35 16,0 0-23-16,0 0-13 15,0-33-14-15,0 31 2 16,0 0 3-16,0-1 25 16,0 1 15-16,0-1 7 15,0 1-32-15,0 0-40 0,0-1-19 16,0 3 3-1,0-1-27-15,0 1-20 0,0 0-10 16,0 0-8-16,1 0-13 16,-1 0 1-16,0 0-2 15,2 0-6-15,-2 1-3 16,0 7 9-16,0 3 6 16,0 5 5-16,1-2 1 15,1 2 0-15,-2 0 5 16,0 2-5-16,0 1-10 15,0 1 4-15,0-3-6 16,0 3 1-16,0-1 0 16,0 1 0-16,0-4 0 15,0 1 5-15,0-3-6 16,0 1 1-16,0-2 0 0,0-2 11 16,0 3-3-16,0-2-7 15,0 2 5-15,1-1-5 16,1-1-1-16,-1 2 0 15,-1-1 0-15,0 3 0 16,0-2 0-16,0 0 0 16,0-2-1-16,2 1 0 15,-2-6 1-15,3 3 0 16,0-5 0-16,0 4 8 16,0 0-1-16,4-2-2 15,-4 3-5-15,3 0 1 16,0-1-1-16,-1 1 5 15,-1 3-4-15,-2-3-1 16,2-4 1-16,2 2-1 0,-3-4 0 16,0 2 0-16,0-2 0 15,3 2-1-15,4-3 7 16,-1-1 7-16,2 3-2 16,-1-2-1-16,2-3-3 15,0 0-7-15,0 0 0 16,0 0 7-16,0 0-8 15,0 0 0-15,-3-6 1 16,4-1 1-16,-2 0-1 16,-1-2 0-16,-1 2 0 15,0 2 0-15,-3 0-1 16,0 1 1-16,3-2-1 0,-5 2 1 16,2-3 0-16,2-2 6 15,-2-4-6 1,4-3 1-16,-1 0-1 0,0-7 0 15,3 3-1-15,0-2 1 16,-3 3-1 0,0 3 1-16,-3-1 5 0,-3 5-5 15,0 2-1-15,0 2 6 16,-3-1-6-16,0 2 1 16,0 0 0-16,0-1 1 15,0-2 4-15,3 0 0 16,-3-2 1-16,3-5 4 15,-3-1-1-15,3 1 4 16,-3-3 4-16,4-2-8 0,-4 3 1 16,0 4-2-16,0 1-2 15,0 4 2 1,0 1 6-16,0 2 0 0,0 3-3 16,0-5-1-16,0 3-1 15,0-4 1-15,0 0-1 16,0 0 3-16,-4-3-5 15,1 3-8-15,0-4 6 16,0 0-6-16,0 1 0 16,0 1 1-16,0 2-1 15,1 3 1-15,-1-3 0 16,0 2-1-16,-1 0 0 16,1 1-1-16,0-3 0 0,3 3-7 15,0 5 1-15,0-1-3 16,0 3-16-16,0 0-35 15,0 8-43-15,-3 19-90 16,0-3-179-16,3-1-861 0</inkml:trace>
  <inkml:trace contextRef="#ctx0" brushRef="#br1" timeOffset="471813.3975">3112 15738 416 0,'0'0'40'0,"0"0"644"16,0 0-369-16,0 0-110 15,0 0 53-15,0 0-42 16,0 0-64-16,0 3-5 16,0-6-12-16,0-1-19 15,0 4-18-15,3-3-35 16,0 3-22-16,0 0-13 16,4 0 2-16,2 0-5 15,3 0 1-15,9 0-11 16,3-3-5-16,4 0-8 15,-2 0-2-15,2-1-5 16,-7 0-22-16,-5 4-9 16,-5-3-2-16,-7 3-5 15,-4 0-38-15,0 0-75 0,0 0-61 16,0-7-371 0,0 0-131-16</inkml:trace>
  <inkml:trace contextRef="#ctx0" brushRef="#br1" timeOffset="472079.6005">3137 15559 1215 0,'0'0'558'16,"0"0"-422"-16,0 0 118 16,0 0-12-16,0 0-99 15,0 0-97-15,0 0-28 16,115-27-18-16,-51 4-99 16,-13 7-427-16,-8-4-715 0</inkml:trace>
  <inkml:trace contextRef="#ctx0" brushRef="#br1" timeOffset="476259.7002">4313 15206 753 0,'0'0'732'0,"0"0"-500"16,0 0-7-16,0 0-4 15,0 0-2-15,0 0-52 16,3-33-17-16,-3 32-55 16,0-2-42-16,-3 0 12 15,0 0-12-15,-3 2-10 16,-3-2-20-16,-3 1-10 15,-7 2-3-15,1 0-4 16,-6 0 0-16,0 0 6 16,0 0-1-16,5 0-1 15,1 5 1-15,6-1-4 16,4 3-5-16,4 2-1 16,0-2-1-16,4 3-1 15,0 0-8-15,1 0 2 16,11 3 6-16,3-4 0 0,7 5-1 15,2-4-8-15,3 3-5 16,1-3-5-16,2 0 4 16,0-3 7-16,-6 3 8 15,-2 2-5-15,-7-1-3 16,-3 2-2-16,-6 2 10 16,2 0-1-16,-7 1 2 15,1-2-1-15,-2 1 1 16,0-1 0-16,-5 0 0 15,-10 2-1-15,-4-3 1 16,-1 1 6-16,-5-2-5 16,1-2 5-16,2-3 0 15,5-1 0-15,4-6-4 0,4 0 5 16,6 0 15-16,3-10-5 16,0-5-17-16,0-9 0 15,9-5-1-15,10-2 1 16,-2-1-1-16,5 2 0 15,-1 3-5-15,0 2 6 16,0 5-1-16,-2 3 1 16,-1 3 1-16,-3-3 0 15,-3 5 0-15,-2 2 5 16,-1 0-4-16,-6 0 5 16,-1 0-5-16,-2 3-1 15,0 1 5-15,0 2-6 16,-11-2 0-16,1 3 0 15,-2 3-52-15,-3 0-68 0,6 0-237 16,3 0-743-16</inkml:trace>
  <inkml:trace contextRef="#ctx0" brushRef="#br1" timeOffset="479582.0336">4914 15209 626 0,'0'0'721'0,"0"0"-361"15,0 0-164-15,0 0 67 16,0 0-3-16,0 0-72 16,0 0-19-16,6-23-37 15,-6 23-32-15,0 0-18 16,0 0-14-16,0 0-14 16,0 0-21-16,0 0-21 15,0 0-7-15,0 6-5 16,0 8-6-16,0 9 6 15,0-1 1-15,0 5 0 0,-6 0-1 16,-4-5-2 0,5-2-26-16,1-3-8 0,1-4-15 15,1-3-15-15,-1-3-24 16,3-3-50-16,0 2-139 16,0-6-359-16,0 0-18 15,3 0-400-15</inkml:trace>
  <inkml:trace contextRef="#ctx0" brushRef="#br1" timeOffset="479877.8177">5059 15206 613 0,'0'0'1219'0,"0"0"-997"16,0 0-5-16,0 0 38 15,0 0-100-15,0 0-64 16,0 0-9-16,6-10-24 16,-2 20 16-16,-4 3-7 15,3 4-22-15,2 2-15 16,-2 4-15-16,-2 1-6 16,-1 1-8-16,0 2 0 15,0-4-1-15,0 1-25 16,-3-7-38-16,-6-1-52 15,-1-3-102-15,1-3-334 16,0-10-517-16</inkml:trace>
  <inkml:trace contextRef="#ctx0" brushRef="#br1" timeOffset="480265.3431">4802 15258 75 0,'0'0'1354'0,"0"0"-837"16,0 0-286-16,0 0 45 15,0 0-81-15,0 0-95 16,0 0-37-16,6-26-12 16,-4 26-10-16,-2-3 3 15,0 3-5-15,3 0-15 16,0 0-12-16,7 0-11 16,5 0 6-16,12 0 18 15,12 0-2-15,10-8-8 16,6 3-11-16,-1-5-4 15,-5 3-73-15,-10 4-79 16,-20-4-141-16,-11 4-346 16,-8-1-550-16</inkml:trace>
  <inkml:trace contextRef="#ctx0" brushRef="#br1" timeOffset="481151.1886">5511 14789 654 0,'0'0'403'15,"0"0"-47"-15,0 0-183 0,0 0 37 16,0 0-22-16,0 0-43 16,0 0-17-16,-60 0-17 15,48 0-13-15,2 4-13 16,1-2-30-16,3 3-21 16,0 0-16-16,-1 3-10 15,-1 1-7-15,2 1 7 0,-3 1-7 16,-1 5 0-16,4-4 13 15,0 3 6-15,-2-3 12 16,5 1-13 0,3-3-1-16,0 0 10 0,0-3 11 15,0-3-19-15,0 2-10 16,3-2-4-16,2 2-5 16,-1-3 6-16,1-2-6 15,1 2-1-15,1-3 1 16,2 0 0-16,3 0 5 15,3 0-5-15,0-3 0 16,4-1 1-16,-5 1-2 16,2 3 1-16,-7 0-1 15,2 0-1-15,-4 6 0 0,-4 4 0 16,0 6-5 0,-3-2 6-16,0 1 7 0,0 0 14 15,-9 1 12-15,-6-2 5 16,-4-2-14-16,-1 1-14 15,-5 1-9-15,-2-4-1 16,-1 3-48-16,4-11-105 16,9 0-401-16,9-2-821 0</inkml:trace>
  <inkml:trace contextRef="#ctx0" brushRef="#br1" timeOffset="486677.3581">5923 15090 416 0,'0'0'31'15,"0"0"349"-15,0 0-184 16,0 0-38-16,0 0 45 16,0 0-42-16,13-66-2 15,-10 58 53-15,0 0 6 0,-3 4-45 16,0 1-29-16,0 3 0 16,0-3-7-16,0 2-29 15,0 1-17-15,0 0-9 16,0 0-15-16,0 0-8 15,0 0-14-15,0 0-15 16,0 0-15-16,0 0-1 16,0 0-14-16,0 0-12 15,0 11-1-15,0 8 11 16,-3 8 2-16,0 2 0 16,-3 4 0-16,-4 3 1 15,4 1-1-15,-2-5 0 16,-5 2 1-16,4 0 0 15,0-2-1-15,3-2-1 16,-3-4-10-16,6-2-25 0,0-2-15 16,3-5-29-16,0-3-37 15,0-8-140-15,9-3-312 16,0-3-348-16</inkml:trace>
  <inkml:trace contextRef="#ctx0" brushRef="#br1" timeOffset="487079.4228">6102 15152 776 0,'0'0'603'0,"0"0"-375"16,0 0 73-16,0 0 19 16,0 0-110-16,0 0-48 15,0 0-34-15,13-19-34 16,-13 19-21-16,0 0-41 16,-4 0-26-16,-10 0 7 15,-5 6 10-15,-5 7-8 16,-3-2 3-16,3 5-8 15,5-3 4-15,7 1-2 16,9-1-5-16,3 0-6 16,3 0 11-16,16 3-3 15,10 1 6-15,8 0-9 0,3-4-6 16,-4-3-50-16,-3-7-82 16,-6 3-122-16,-11-6-576 0</inkml:trace>
  <inkml:trace contextRef="#ctx0" brushRef="#br1" timeOffset="487708.5943">6375 14776 1264 0,'0'0'555'0,"0"0"-387"15,0 0 110-15,0 0-61 16,0 0-109-16,0 0-24 16,0 0-34-16,16-19-35 15,-16 28 6-15,-7 5 37 0,-2 3-31 16,3 1-12-16,-6 3-14 16,6-1 0-16,3 3 0 15,3-4 0-15,0 1 0 16,3-2-1-16,16-3-1 15,2-5-13-15,5-6 7 16,-1-4-11-16,-1 0-6 16,-2 0 10-16,-7-13 13 15,-3 2 0-15,-3-2 1 16,-3-4 9-16,-3 1 0 16,0 3 22-16,-3 0-1 15,3 0 0-15,-3 3 13 0,0 0 4 16,0 6 13-16,0-2 7 15,0 6-1-15,0 0-2 16,0 0-19-16,0 0-27 16,3 0-18-16,1 16-3 15,-1 8 2-15,0 8 1 16,2 6-1-16,-2 3-19 16,-3 16-89-16,0-10-119 15,-11-12-940-15</inkml:trace>
  <inkml:trace contextRef="#ctx0" brushRef="#br1" timeOffset="489278.7445">3965 15770 143 0,'0'0'342'0,"0"0"22"15,0 0-114-15,0 0 48 16,0 0-74-16,0 0-108 15,0 0 29-15,27-29 7 16,-24 22 3-16,0 4-21 16,-3 3-62-16,0 0-47 0,3 0-15 15,0 0 11 1,3 3-20-16,7-3 7 0,7 4 5 16,8-4 10-16,5 0 8 15,7 0-2-15,-1 0-2 16,-3-2-15-16,-3 0-11 15,-5 2 5-15,-4 0-5 16,-3 0-1-16,0 0-1 16,1 0 1-16,5 0 1 15,1 0 0-15,8 0 0 16,3 0 0-16,3 0 5 16,1-6-5-16,-1 0 10 15,1 0 6-15,-9 4-1 16,-4-1-8-16,0 3-8 15,-9 0 0-15,4 0 0 16,-4 3-1-16,4-1 1 16,1 4 0-16,4-4 1 0,7-2 0 15,6 0 0-15,3 0 5 16,2-10-5-16,-3 0 0 16,-6 3 1-16,-11 1-2 15,-5 3 1-15,-7 2-1 16,-4 1 0-16,1 0-1 15,1 0-4-15,2 0 5 16,5 0 1-16,6 0 0 16,3 0 0-16,10 0 1 15,0-3-1-15,2 0 1 16,-2-1-1-16,-4 2 0 16,-6-1 0-16,-5 3 0 15,-8 0-1-15,-1 0 0 16,-4 0 1-16,6 0 5 15,3 0 7-15,6 0 1 0,1 0-5 16,8 0 1-16,7 0 5 16,-4-4-3-16,3 1-4 15,-6 0-7-15,-5 0 0 16,-4 3-1-16,-5 0 0 16,-8 0-1-16,-1 0 1 15,-1 0-1-15,4 0 0 16,1 0 1-16,8 3 0 0,5-3 10 15,9 0-2 1,4 0 0-16,5 0-7 0,4-5-1 16,0 0 1-16,-7-2-1 15,-2 4 1-15,-7 0-1 16,-8 3 1-16,-8 0-1 16,-7 0 0-16,-4 0-6 15,-1 3-1-15,-2 0 6 16,1 0 1-16,2 1 0 15,0-1 0-15,6-1 0 16,0-2-104-16,-2 0-159 16,-7 0-384-16,-3 0-149 0</inkml:trace>
  <inkml:trace contextRef="#ctx0" brushRef="#br1" timeOffset="489429.1426">6579 15677 643 0,'0'0'1035'16,"0"0"-889"-16,0 0-82 15,0 0-64-15,0 0-114 16,0 0-419-16</inkml:trace>
  <inkml:trace contextRef="#ctx0" brushRef="#br1" timeOffset="501919.4958">4890 16150 335 0,'0'0'175'0,"0"0"-48"15,0 0-32-15,0 0-33 16,0 0 32-16,-28 0 25 15,28 0 34-15,0 0 35 16,0-7-9-16,6 1-13 0,0-4 115 16,-3 6-49-1,0-1-53-15,-3 0-40 0,0 5-39 16,0-2-27-16,0 2-13 16,0 0 2-16,0 0-11 15,0 0-17-15,0 0 7 16,0 0-7-16,0 0-8 15,0 0-8-15,0 0-9 16,0 2-2-16,0 8-7 16,0 1 1-16,4 6 14 15,-4 6-5-15,0 4 2 16,0 5-10-16,0-2-1 16,-4 4 1-16,-5-2-2 15,3 1 2-15,0-4-1 16,3 2 1-16,0-5-1 15,3-2 0-15,0-3 0 16,0-2-1-16,0-1 1 16,0-7-1-16,0-1 1 0,0-5-1 15,0 0 0-15,0-3 0 16,0-2 0-16,0 0 1 16,0 0 6-16,1 0-5 15,1 0 8-15,4-7-4 16,0-5-5-16,3-8-1 15,1-2 0-15,2 1-1 16,-1 1 0-16,-1 0-1 16,2 1-5-16,1 1 6 15,-2 2 0-15,1 0 1 0,1 1-2 16,-2 3 2-16,1 1 0 16,-2 2 1-1,-4 1-1-15,0 3 0 16,-3 5 1-16,-1-3-1 0,-2 3-1 15,0 0 1-15,1 0-8 16,-1 0-1-16,2 8 8 16,0 4 1-16,0 4 0 15,1-2 6-15,0 2 0 16,0 0 0-16,0-2 3 16,0 3-8-16,0-1 10 15,-3-2 1-15,0 4 0 16,0 2-5-16,0-3 8 15,-3 3-3-15,0-6-6 16,0-1-5-16,0-8-1 0,3-1-22 16,0-4-67-1,0-4-75-15,12-14-299 0,1-3-1328 0</inkml:trace>
  <inkml:trace contextRef="#ctx0" brushRef="#br1" timeOffset="502880.0331">5153 15938 418 0,'0'0'629'16,"0"0"-466"-16,0 0-30 15,0 0 42-15,0 0 23 16,0 0 31-16,0 0-25 16,0-8-13-16,0 7-24 15,0-2-24-15,0 3-16 0,0-3-36 16,0-1-42-1,7 4-26-15,-1-3-16 0,2 3-6 16,-2 0-1 0,0 0-1-16,1 0 0 0,-1 0 0 15,0 3 0-15,0 4 1 16,-1-3 1-16,0 2-1 16,-3 1 1-16,1-1-1 15,-3-3 1-15,0 4 0 16,0 3 5-16,0 3 8 15,-10 1 4-15,-4 2-5 16,-2 1-11-16,2-2-1 0,-2-1 1 16,7-4-1-16,6-4 0 15,0-2-1-15,3-1-1 16,0-3-11-16,0 3-3 16,12-3 14-16,6 4 0 15,1-1 1-15,-1 1 0 16,3-1 0-16,-6 3 0 15,-2-5-2-15,-5 1 1 16,-2 4-5-16,-3-4 6 16,0 1-1-16,-3 2 1 15,0-3 0-15,0 3 0 16,0-2 2-16,0 4 4 16,0-3 7-16,-6 3 7 0,-5 3 10 15,-8 1-5-15,1-1-13 16,-3 2-12-16,2-2-14 15,4-5-104-15,3-1-180 16,9-4-764-16</inkml:trace>
  <inkml:trace contextRef="#ctx0" brushRef="#br1" timeOffset="506862.1342">5842 16305 487 0,'0'0'719'16,"0"0"-574"-16,0 0-26 15,0 0 49-15,0 0 26 16,0 0 29-16,0 0-54 15,3-12-35-15,0 7-4 16,0 3 0-16,-3 2-20 16,0-3-43-16,0 3-24 15,0 0 1-15,0 0-1 0,0-3-6 16,-3 2-13 0,-6-3-10-16,-1 2-5 0,-7-1 1 15,-5 3-2-15,-8 0 7 16,-4 0-2-16,-8 9-12 15,-1 5 7 1,4-1-7-16,3 6 10 0,9-2-2 16,5 3 6-16,13-1-3 15,6 1-5-15,3 1-1 16,12-2 3-16,15-3-1 16,7 0-1-16,9-5-7 15,-1-5-16-15,3-6-64 16,10-3-65-16,-9-11-186 0,-7 2-845 15</inkml:trace>
  <inkml:trace contextRef="#ctx0" brushRef="#br1" timeOffset="507960.9859">6039 15873 41 0,'0'0'1455'0,"0"0"-1142"16,0 0-105-16,0 0 76 16,0 0-119-16,0 0-79 15,0 0 18-15,0-30-10 16,3 26-13-16,-3 4-16 16,0 0-8-16,3 0-15 15,0 0-19-15,6 0-16 16,0 0-6-16,10 0 5 15,1 0-5-15,5 0 0 16,-1 0-1-16,-2 4 0 16,-8-4 0-16,-2 1 0 15,-9 2 0-15,1-3-8 16,-4 3 1-16,0-2 6 16,0 4-7-16,-7 6 8 15,-2-2 12-15,-5 1-2 0,1 0 4 16,1-2-3-16,3-2-5 15,2 0-6-15,2 1 0 16,5-1-1-16,0 1-5 16,0 2 0-16,0 1-1 15,0 0-1-15,12-3-1 16,0 3-6-16,0-3-1 16,-2 0 14-16,-1 2 1 15,-4-5-1-15,-2 2 1 16,-3 1-5-16,0 2 4 15,0-2 2-15,-8 6 11 16,-8-3 10-16,-5 3-6 0,-6-3 1 16,-3 1-1-16,-1-5-14 15,4-3 5-15,8-3-5 16,13 0-1-16,6-16-81 16,19-11-152-16,11 3-549 15,1 4-667-15</inkml:trace>
  <inkml:trace contextRef="#ctx0" brushRef="#br1" timeOffset="511297.8462">4059 16263 818 0,'0'0'245'16,"0"0"-182"-16,0 0-42 16,0 0 65-16,0 0 63 15,0 0 11-15,0 0 74 16,12-43 52-16,-12 42-38 15,0 1-42-15,0-2-35 16,0 2-25-16,0 0-34 16,0 0-26-16,0 0-28 0,0 0-19 15,2 0-12-15,-2 0-14 16,0 0-13-16,0 2 1 16,3 15-1-16,-3 3 12 15,0 3-3-15,0 3-9 16,0 1 6-16,-5 3-5 15,-2-6 0-15,-4 1-1 16,4-5-1-16,1-3-29 16,3-4-45-16,3-4-53 15,12-9-107-15,9 0-135 16,1-2-509-16</inkml:trace>
  <inkml:trace contextRef="#ctx0" brushRef="#br1" timeOffset="511770.8184">4322 16181 1460 0,'0'0'526'16,"0"0"-362"-16,0 0 67 15,0 0-69-15,0 0-81 16,0 0-27-16,0 0-8 15,3 0-4-15,-9 11 15 16,-3 3-20-16,1-1-11 16,-2 1-4-16,-2 2 6 15,0-2-11-15,2-2-16 0,4-1 0 16,1-7 1-16,5-1-2 16,0-3-6-16,0 0-15 15,2 0-1-15,10 0 16 16,1 0 6-16,5 0 0 15,0 0 1-15,1 0 0 16,-4 0-1-16,0 4 0 16,-6 4 0-16,0 2 1 15,-3 0 0-15,-4 1 5 16,-1 0 6-16,-1 4-1 16,0-5-4-16,0-1 4 15,-6 4-2-15,-3-2-2 16,-7 2-6-16,1 1 0 15,-6-1-1-15,6-1-42 0,-3 1-88 16,6-13-159 0,6 0-522-16,6 0-824 0</inkml:trace>
  <inkml:trace contextRef="#ctx0" brushRef="#br1" timeOffset="512118.2377">4338 16192 350 0,'0'0'1322'0,"0"0"-952"16,0 0-75-16,0 0-4 16,0 0-110-16,0 0-89 15,0 0-24-15,45-42-14 16,-18 33-17-16,1 5-9 16,2 0-17-16,0-2-10 15,0 2-1-15,1 1-13 16,2-4-57-16,19-1-79 0,-10 1-341 15,-6-3-722-15</inkml:trace>
  <inkml:trace contextRef="#ctx0" brushRef="#br1" timeOffset="512987.5842">7795 15378 515 0,'0'0'995'16,"0"0"-730"-16,0 0 1 16,0 0 52-16,0 0-72 15,0 0-64-15,0 0-57 16,0-20-26-16,0 20-17 16,0 0-17-16,0 0-19 15,0 0-16-15,0 6-13 16,-3 7-10-16,-3 11 26 15,-3 8 16-15,-4 8-20 0,-8 6-1 16,3 4-8-16,-6-1-13 16,5-5-5-16,1-2-1 15,3-8-1-15,6-4 0 16,0-5 0-16,3-5-1 16,6-9 0-16,-4-2-41 15,4-8-41-15,0-1-39 16,0 0-38-16,0-1-103 15,0-9-719-15</inkml:trace>
  <inkml:trace contextRef="#ctx0" brushRef="#br1" timeOffset="513497.9171">7377 15366 765 0,'0'0'393'16,"0"0"-151"-16,0 0-5 16,0 0-6-16,0 0-21 15,0 0-41-15,0 0-26 16,-7-29-36-16,7 26-6 0,0 3 5 16,0 0-12-16,0 0-24 15,0 0-16-15,7 0-12 16,10 0 3-16,8 0-1 15,11 0-23-15,10 0-10 16,8 0-10-16,9 0 8 16,5 3-8-16,4 1 0 15,1-4 0-15,-7 3-1 16,-5 0 1-16,-15-3-1 16,-10 0-1-16,-11 0-9 0,-11 0-7 15,-4 0-4 1,-1 0-46-16,-3 0-67 15,7 0-163-15,-5 0-474 16,1 0-652-16</inkml:trace>
  <inkml:trace contextRef="#ctx0" brushRef="#br1" timeOffset="514191.3808">8477 14988 1405 0,'0'0'348'15,"0"0"-69"-15,0 0 44 16,0 0-88-16,0 0-101 16,0 0-46-16,0 0-36 15,43-30-13-15,-43 30-17 16,0 12 11-16,-7 5 17 0,-8 4-23 15,-3 5-14-15,-3-2-3 16,-3 4-9-16,2-1 7 16,2-3-8-16,7-2-1 15,4-2-10-15,9-3-9 16,0-4-1-16,3-3 7 16,16-3 8-16,7-7 0 15,4 0-3-15,-2 0 2 16,-1 0-1-16,-8-7 7 15,-2 0 0-15,-7 1 1 16,-4-1 1-16,-3 1 8 16,-3 2 9-16,0-6 10 15,3 3-2-15,-3-3 6 16,3 0-5-16,3-3 5 0,1 4-8 16,1-5-3-16,1 5 7 15,-3 2 16-15,0 0-2 16,1 1 10-16,-4 5-9 15,-3 1-7-15,0 0-16 16,0 1-20-16,0 18 1 16,-6 8 11-16,-4 9 9 15,-2 8-19-15,-6 4-2 16,-3 16-138-16,0-12-150 16,5-13-1774-16</inkml:trace>
  <inkml:trace contextRef="#ctx0" brushRef="#br1" timeOffset="516628.9444">898 15793 1350 0,'0'0'741'0,"0"0"-644"15,0 0 49-15,0 0 62 0,0 0-110 16,0 0-71-1,0-3-17-15,6 3-10 0,7 0 0 16,7 7 1-16,5 0 22 16,11 2-9-16,10-6-5 15,6 1 1-15,5-1-4 16,4-3-5-16,6 0-1 16,-3-3 1-16,-1-4-1 15,-5-2 0-15,-13 2-9 16,-6 3 0-16,-9-2 2 15,-11 3 6-15,-7 2 0 16,-3 1 0-16,-6-3 1 16,0 3-1-16,1-3 1 15,1 3 0-15,4-4 1 16,1 4 0-16,1-5 0 0,-2 2 0 16,-4 1 0-16,-3 0 5 15,1 2 0-15,-3-4 0 16,0 4 9-16,0-3 6 15,0 0 11-15,-3 0-6 16,-4-4-20-16,-1 2-6 16,-4 0 0-16,2-2 0 15,1-2 1-15,-2 0 1 16,-2 0 7-16,4 0 15 16,0 0-1-16,-1 2-5 15,2 0-1-15,-1 4-5 16,3-2-2-16,3 3-4 0,-1 2-5 15,4 0-1-15,0 0-1 16,0 0 0-16,0 0-1 16,0 0-4-16,0 0 5 15,0 0-7-15,0 0 7 16,0 0-7-16,0 0 1 16,7 0 1-16,5 0 5 15,3 4 1-15,0 2 0 16,4 1 0-16,-2-2-1 15,2 2 1-15,-1 0 0 16,-3 1-1-16,0-1-11 16,-2 1 0-16,-5-4 1 15,1 2 5-15,-6-5 5 16,1 0 0-16,-1-1 0 16,-3 2 1-16,0-2 0 0,0 3 1 15,0 0 0-15,-10 11 13 16,-10 6 5-16,-11 5-9 15,-29 29-10-15,7-8-85 16,2-3-597-16</inkml:trace>
  <inkml:trace contextRef="#ctx0" brushRef="#br1" timeOffset="524797.5451">9542 15714 1506 0,'0'0'327'15,"0"0"-242"-15,0 0 58 16,0 0 34-16,0 0-95 15,0 0-54-15,81-10 7 16,-60 10 2-16,7 7 17 0,5-3 8 16,13-1 2-1,24-3-13-15,25 0-18 0,37-7-17 16,12-7-10 0,3 4-5-16,-11 4-1 0,-23 2 1 15,-25 4 1-15,-27 0 5 16,-25 0-5-16,-14 0-1 15,-5 0-1-15,-5 4-1 16,-5 2-9-16,-7-2-4 16,0 2 4-16,-3 2-5 15,-13 9-68-15,0-8-167 16,5-2-424-16</inkml:trace>
  <inkml:trace contextRef="#ctx0" brushRef="#br1" timeOffset="525384.109">9533 15889 409 0,'0'0'966'15,"0"0"-792"-15,0 0-111 16,0 0 96-16,0 0-9 16,0 0-50-16,0 0-43 15,-7-20-11-15,20 18 1 16,1-4 38-16,8 1 22 16,5 3-28-16,7 0-20 15,11 2 3-15,22 0 2 16,23 0-25-16,33 0-21 15,17 0-17-15,4-5 1 16,-16-3 6-16,-20 2-7 16,-23 0 0-16,-24 2 0 0,-19-3 5 15,-17 4-6-15,-1-3 1 16,-2 3 0-16,-5-4 7 16,-4 3 1-16,-7 1 3 15,0 0-3-15,-3 3-3 16,-3 0-6-16,0 0 0 15,0 0-11-15,-3 3-98 16,-9 4-241-16,-7 0-527 0</inkml:trace>
  <inkml:trace contextRef="#ctx0" brushRef="#br1" timeOffset="526015.7844">10582 15556 1136 0,'0'0'335'0,"0"0"-229"15,0 0 126-15,0 0 58 16,0 0-102-16,0 0-79 16,0 0-28-16,-7-14-21 15,7 14-10-15,0 0-5 16,0 0-3-16,0 0-19 15,0 4-5-15,10 4 5 16,5 4 1-16,6 1-11 16,4-3-3-16,2 3 5 15,-3 0-13-15,3 0 5 16,-5 1-6-16,-1 1-1 16,-6 0 0-16,-1 0-1 0,-1-1 1 15,-1 0 0-15,-2-3 0 16,0-1 0-16,3-1 2 15,3 0-1-15,-4-2 1 16,3-3-2-16,-3 1 1 16,-2 0 19-16,-7 0-1 15,0-2 8-15,-3 4-2 16,0 3 11-16,-6 3 15 16,-7 1 0-16,-8-2-3 15,0 5-14-15,-3-3-8 16,2 2-17-16,-1-2-9 15,7 2-1-15,4-6-69 16,2-3-89-16,7-4-311 16,0-3-649-16</inkml:trace>
  <inkml:trace contextRef="#ctx0" brushRef="#br1" timeOffset="528246.649">12059 15629 578 0,'0'0'673'15,"0"0"-523"-15,0 0-15 0,0 0 87 16,0 0-61-16,0 0-57 16,0 0 18-16,0-1 3 15,0-2-2-15,6 3-7 16,0-3-9-16,4 3-6 15,7 0-23-15,-2 0-21 16,-1 0-21-16,2 0-17 16,-3 0-18-16,-4 0 0 15,-3 0 1-15,0 0-2 16,3 0 1-16,0 0-1 16,3 0 2-16,1 0-1 15,7 0-1-15,-1-3 1 16,5-1 0-16,1-3 0 0,2-2-1 15,-5-1 1-15,1 2 0 16,-8 3 7-16,-5-2-8 16,-2 1 1-16,-5 2 1 15,0 1 4-15,-3-1-5 16,0-2 6-16,0 2-1 16,0 1 2-16,0 0 4 15,0-1-5-15,0-2 4 16,0 2-11-16,0-2 1 15,0 2 0-15,0-1 1 16,0 0-2-16,0 0 0 16,0 2-1-16,0 2 1 15,-3-3-1-15,0 2-5 16,-1 2 5-16,1 0-1 0,-1 0 2 16,-3-3-2-16,1 3 1 15,0-1 1-15,0 1 0 16,-3-3 0-16,0 0 1 15,0 3 1-15,3-4-1 16,-3 1 1-16,-1-1 5 16,3 4-5-16,1-2 8 15,-1 1-8-15,0 1 4 16,-2 0-6-16,0 0 1 16,-5 0-1-16,7 0 1 15,-2 0 0-15,3 0 0 16,-1 0 0-16,1 1 0 15,-1 1 0-15,4-2 0 0,0 0 0 16,2 4-1 0,-2-4 6-16,-1 0-4 0,-2 3-1 15,-3 1 11-15,0 2-3 16,-6 0-3-16,0 2-6 16,-4 2 6-16,5-1-6 15,1-2 2-15,4-1-1 16,3-2-1-16,3 2 1 15,-2-3 0-15,2 1 0 16,0-1 0-16,-1 4 1 16,1 3 14-16,-3 0-1 15,-3 2 2-15,-4 0-5 16,2 3-2-16,-2-1-9 0,4 2 1 16,0-4-1-16,3 3 0 15,0-6-1 1,3 1 1-16,1-2 0 15,2-1-1-15,0 1 0 0,0 0 0 16,0 1 1-16,0-4 0 16,0 4-1-16,0 1 1 15,0 0 0-15,0 2-1 16,0-2 1-16,0 3 0 16,0-3-1-16,2 0 0 15,2-3 1-15,4 0 0 16,-2 2-1-16,6-5 1 15,1 0 10-15,4 1-5 0,2-2-5 16,-3-1 0-16,4-2 0 16,-8 1-1-16,1-1 0 15,1 1 2-15,-1 3-2 16,-1-4 0-16,6 0 0 16,0 0 0-16,6 0 0 15,4 0-6-15,5 0-35 16,6-13-51-16,10-14-42 15,-7 4-249-15,-10-6-1148 0</inkml:trace>
  <inkml:trace contextRef="#ctx0" brushRef="#br1" timeOffset="529893.0163">13023 15768 613 0,'0'0'762'0,"0"0"-622"16,0 0-31-16,0 0 173 15,0 0-52-15,0 0-94 16,0 0-16-16,15-13-11 15,-12 13-21-15,1 0-18 16,0 0-3-16,9 0 2 16,6 0-9-16,11 0-19 15,5 0-18-15,9-4-14 16,5-2-8-16,-3 2-1 16,-6-3 0-16,-8 1-27 15,-16 3-8-15,-5 2 6 16,-11 1-10-16,0 0-62 0,0 0-45 15,-15 0-90-15,-7 1-69 16,5 5-241-16,4-3-254 0</inkml:trace>
  <inkml:trace contextRef="#ctx0" brushRef="#br1" timeOffset="530205.3334">13045 15648 1379 0,'0'0'344'15,"0"0"-54"-15,0 0 27 16,0 0-103-16,0 0-82 16,0 0-65-16,0 0-30 15,84-16-20-15,-35 13-13 16,-4 2-4-16,-2-2-122 16,-10 3-171-16,-15 0-453 15,-13 0-708-15</inkml:trace>
  <inkml:trace contextRef="#ctx0" brushRef="#br1" timeOffset="531105.0313">14161 15143 532 0,'0'0'388'16,"0"0"-94"-16,0 0 3 15,0 0 11-15,0 0-12 16,0 0-75-16,0 0-71 0,8-27-31 16,-8 27-25-1,3-3-19-15,-3 0-8 0,0 3 1 16,3 0-6-16,-3-3-10 15,0 3-7-15,0 0-12 16,0 0-11-16,0 0-8 16,0 0-9-16,0 0-5 15,0 6-9-15,0 4 9 16,0 4 1-16,0 6 5 16,0 2-5-16,-3 5 11 15,-3 3-3-15,1-1-8 16,2 1 1-16,3 2-1 15,-2-5 0-15,2 3 1 16,0-3-1-16,-1-4-1 16,-1 0 0-16,-2-3-1 15,0-4 1-15,-2-2-8 0,3-5-20 16,-3 1-17-16,3-4-13 16,0 1-14-16,0-3-34 15,3 5-53-15,0-2-110 16,0 0-315-16,0-3-221 0</inkml:trace>
  <inkml:trace contextRef="#ctx0" brushRef="#br1" timeOffset="531547.1732">13796 15687 1465 0,'0'0'528'16,"0"0"-454"-16,0 0 167 0,0 0-37 16,0 0-98-1,113-10-39-15,-65 5-10 16,4 1-21-16,9 1-7 0,5-3 3 16,-4 4-13-16,3 2-8 15,-10 0-5-15,-7 0-5 16,-8 0 0-16,-12 0-1 15,-8 0 0-15,-4 0-7 16,-10 0-35-16,0 2-57 16,-6 4-71-16,0 1-185 15,-11 2-390-15,1-3-139 0</inkml:trace>
  <inkml:trace contextRef="#ctx0" brushRef="#br1" timeOffset="532379.3769">14094 15797 1207 0,'0'0'560'0,"0"0"-430"16,0 0 107-16,0 0 1 15,0 0-111-15,0 0-65 16,0 0 17-16,6-4 4 15,-3 4-5-15,0 0-12 16,-2 7-20-16,-1 0-18 16,0 2-4-16,0 5-1 15,-10 0-7-15,-6 1-4 16,-4 2-6-16,1 0-5 16,1 0-1-16,3 2 0 15,6-5 0-15,2-2 0 16,4 1-6-16,3-3 5 15,0-4-7-15,6 5-2 16,13-7 2-16,5 2-1 16,4-6-7-16,2 0 1 0,-3 0 0 15,-6 0-5-15,-4 0-4 16,-4-6 16-16,-3-1 8 16,-1-1 0-16,-5-1 1 15,2 2 8-15,1-3 9 16,-3 2 3-16,-1 1 0 15,0-3-8-15,3 3 2 16,-6 0-4-16,3 1 1 16,0-1 0-16,0 0-2 15,-3 1 5-15,3 2 6 16,-3-2 4-16,0 2 1 0,0 1-4 16,1-3-1-16,-1 5 2 15,0-1 1 1,0 2-5-16,0 0 1 0,0 0-10 15,0 0-1-15,0 0-3 16,0 0-6-16,0 0-5 16,0 2 3-16,0 8 2 15,0 7 0-15,0 6 7 16,-1 3 2-16,-5 4 0 16,0 4-3-16,0 1-5 15,0-1 0-15,-5-5-1 16,4-3-6-16,1-7-49 15,-7 1-83-15,1-5-139 0,-1-10-825 16</inkml:trace>
  <inkml:trace contextRef="#ctx0" brushRef="#br1" timeOffset="534520.9924">14992 15443 215 0,'0'0'166'0,"0"0"-85"0,0 0-52 16,0 0-19-1,0 0 59-15,0 0 26 0,0 0-15 16,14-3 6-16,-8-1 27 16,1 1 40-16,-4 1 31 15,-2-2 5-15,1 3-12 16,-2 0 1-16,1-1-17 15,-1 2-7-15,0 0-8 16,0 0-30-16,0 0-28 16,0-3-20-16,0 3-25 15,0 0-4-15,0-4 0 16,0 3-1-16,0-1-3 16,0 2 0-16,0 0 0 15,0 0-4-15,0 0-2 16,0-2-7-16,0-2-9 0,-1 1-5 15,-5 0 4-15,-1-1-3 16,1 1 3-16,-3 0-3 16,-1-1-2-16,-1 4 1 15,2 0-7-15,-3 0-1 16,0 0 1-16,3 0 5 16,3 0 0-16,-4 0 3 15,4 0 0-15,-5 4 0 16,-1 3 0-16,2 2 4 15,-2 0 3-15,-2 1-2 16,2 4-7-16,2-4-5 16,0 3 5-16,1-3-1 15,-1 1-4-15,3 2 7 16,3-3-2-16,1 5 1 0,-3-1-2 16,3-1 1-16,0 4-5 15,3-2-1-15,0 3 0 16,0-2-1-16,0-3 1 15,0 1 0-15,3-1 0 16,3 0 7-16,3-6-7 16,-1 2-1-16,2-5 2 15,-1 2 4-15,1-3-6 16,-1-1 2-16,1 0 7 16,7-2-4-16,-2 0-4 15,4 0-1-15,2 0 0 16,-2 0 0-16,4 0 0 15,-8 0-12-15,-1 0-30 16,-1 0-49-16,-3 0-40 16,-4-2-167-16,-3-3-806 0</inkml:trace>
  <inkml:trace contextRef="#ctx0" brushRef="#br1" timeOffset="535828.942">15428 15196 527 0,'0'0'556'0,"0"0"-330"15,0 0-10-15,0 0 18 16,0 0-45-16,0 0-60 16,0 0-42-16,0-4-30 15,0 4 0-15,0 0 3 16,0 0 7-16,-3 7 4 15,-3 0-10-15,-1 6-10 16,-4 0 1-16,2 4-7 0,-4-4-11 16,1 6-6-16,-1 2 2 15,2-2-5-15,5 1-7 16,0 0-3-16,0 3-4 16,2-3-1-16,0 2 2 15,3-1 0-15,-1 2-2 16,1-4-1-16,-1 1-1 15,1 0-1-15,-1 0 2 16,2-3 0-16,0-3 0 16,0 1-9-16,0-2 1 15,0 1 1-15,0-4-1 16,2 0 0-16,4 0 5 16,3 0-6-16,-3 0 6 0,3-5 4 15,-3 2-8 1,1 0-1-16,-1-1 0 15,2-2 1-15,-2-1-2 16,0-1 1-16,1 3 0 0,3-2 0 16,2-3 0-16,5 0 7 15,-1 0-8-15,4 0 1 16,2 0-1-16,-2 0 0 16,-1 0 1-16,-3 0-1 15,-2 0 1-15,-2 0 0 16,-2-9 5-16,-1 1 0 15,1-2-5-15,4-5 0 16,1-2 0-16,1-4-1 0,4 5 1 16,-3-3 0-1,3 0 0-15,-2 2 0 16,-2 0 0-16,1 0 0 16,-4 0 1-16,-4 2 8 0,0-5 13 15,0 0 8-15,-3-1-4 16,0-2 0-16,0-3-3 15,1-3-8-15,3-2-7 16,3-4 0-16,0-2 0 16,-3 1-8-16,1 3-1 15,1 4 0-15,-6 6-15 16,0 9-18-16,-6 4-57 16,0 10-56-16,-12 0-164 15,-5 13-702-15</inkml:trace>
  <inkml:trace contextRef="#ctx0" brushRef="#br1" timeOffset="540849.9309">16347 15628 553 0,'0'0'378'0,"0"0"-208"16,0 0 19-16,0 0 39 15,0 0-8-15,0 0-28 16,0 0-25-16,0 0-27 15,0 0-1-15,0 0-17 16,0 0-23-16,0-3-21 0,0 3-14 16,0 0-5-1,3 0 1-15,3-3-11 0,6 3-4 16,9 0-9-16,5 0-6 16,6 0-12-16,4 0-5 15,3 0-4-15,4 0-7 16,-5 3-1-16,1 1 1 15,1 1-1-15,-2 3 0 16,-5-2-1-16,-8-2 1 16,-5 1-1-16,-4-3 0 15,-7 1 0-15,-3 0 0 16,-1-3-1-16,0 0 1 16,3 0-37-16,-2 0-44 15,4 0-109-15,-6 0-271 16,1-6-191-16,-2 4-313 0</inkml:trace>
  <inkml:trace contextRef="#ctx0" brushRef="#br1" timeOffset="541414.4234">16395 15470 1060 0,'0'0'551'0,"0"0"-363"16,0 0 84-16,0 0-14 15,0 0-93-15,0 0-49 16,0 0-10-16,11-16-27 15,4 16-15-15,5-4-1 0,2 4-11 16,4 0-17 0,4 0-7-16,6 0 0 15,5 4-5-15,4-1-10 0,1 4-5 16,0 2-7-16,-1-5 0 16,-6 2 0-16,-3-5 0 15,-8-1-1-15,-1 0 0 16,-7 0-7-16,-1 0-18 15,-5-1-14-15,-5-2-10 16,-4 3-13-16,-5-3-20 16,0 3-70-16,-8 0-126 15,-9 6-345-15,2 0-53 0</inkml:trace>
  <inkml:trace contextRef="#ctx0" brushRef="#br1" timeOffset="542369.466">16802 15408 682 0,'0'0'243'16,"0"0"-164"-16,0 0 164 0,0 0 46 16,0 0-34-16,0 0-21 15,0 0-25-15,0-36-16 16,0 30-54-16,0 6-31 16,0 0-16-16,0 0-20 15,3 0-26-15,0 0-19 16,3 0-18-16,6 11 13 15,6-1 14-15,5 7-1 16,9-1-16-16,-1 0-7 16,5 2-5-16,0 1-7 15,0-3 0-15,-8-1 0 16,-1-3 0-16,-8 1-1 16,-2-3 0-16,-8-3-8 15,-4 3 9-15,-2 0-1 16,-3 0-8-16,0 0 9 0,0 3 0 15,-8 3 0 1,-4 3 10-16,-8 2 11 0,-2 1-2 16,-4 5 5-16,0-3 0 15,-7 2-9-15,1 0-1 16,3-2 2-16,-1-1-1 16,3 0-6-16,9-4-9 15,2-5 0-15,6-1-51 16,6 0-61-16,-2-6-105 15,5-4-489-15,1-3-1258 0</inkml:trace>
  <inkml:trace contextRef="#ctx0" brushRef="#br1" timeOffset="543486.7792">17905 15570 578 0,'0'0'679'16,"0"0"-514"-16,0 0-2 16,0 0 79-16,0 0-57 15,0 0-50-15,0 0 6 0,7 0-6 16,-1 2-32-1,3-1-12-15,-2 2 7 0,0 1-25 16,3-1-19-16,-4 2-1 16,3-2-8-16,1 5-18 15,3-5-6-15,7 3-6 16,1-5-4-16,6 2-5 16,3-3-6-16,-4 0 1 15,3 0 0-15,-6-4-1 16,0-4-1-16,-8-1 1 15,-2 1 0-15,1 1 0 16,-5-3 2-16,-5 3-1 16,2-3 0-16,-5 0 5 15,1 0-5-15,-2 0 10 16,0 0 5-16,0 1-4 16,-3 2 4-16,-4-3-2 15,-2 4-7-15,-1-1 7 0,2 0-4 16,-3 4-4-16,1 0-5 15,-3 3 0-15,-1 0 1 16,-2 0-2-16,-6 0 1 16,0 7 1-16,-2 6-2 15,-2-1 1-15,-1 1 0 16,0 4 0-16,0-3-1 16,2 2 8-16,4 1 5 15,3-2-2-15,3 3-10 16,3-5 10-16,2 4-5 0,4 2-6 15,3 1 6-15,3-1 0 16,0 5 0-16,3-1-4 16,7-2 5-16,3-1-5 15,7-2-1-15,-1-4 5 16,7-5-4-16,0-1 5 16,6-5 0-16,-2-3-7 15,-2 0-43-15,2-7-49 16,6-13-66-16,-7 0-312 15,-6 3-1065-15</inkml:trace>
  <inkml:trace contextRef="#ctx0" brushRef="#br2" timeOffset="547120.7718">18804 15679 329 0,'0'0'737'0,"0"0"-552"15,0 0-23-15,0 0 35 16,0 0 22-16,0 0-29 16,0 0-20-16,0-11-11 15,0 11-30-15,0 0-13 16,0-3 12-16,0 3-10 15,0 0-35-15,7-3-21 16,5 3-16-16,9 0-4 16,8 0-17-16,5 0-14 0,3 0-11 15,4-3 1-15,-1 1-1 16,-12 2-1-16,-5 0-5 16,-9 0-9-16,-9 0-17 15,-5 0-9-15,0 0-25 16,-3 0-76-16,-16 0-114 15,4 0-410-15,1 0-530 0</inkml:trace>
  <inkml:trace contextRef="#ctx0" brushRef="#br2" timeOffset="547445.6261">18733 15523 1295 0,'0'0'573'0,"0"0"-335"15,0 0 39-15,0 0-40 16,0 0-90-16,0 0-68 16,0 0-15-16,55-11-7 0,-24 11-15 15,8 0-21-15,5 4-21 16,13-4-11 0,-14 3-129-16,-8-3-648 0</inkml:trace>
  <inkml:trace contextRef="#ctx0" brushRef="#br2" timeOffset="553779.473">20008 15086 502 0,'0'0'611'15,"0"0"-358"-15,0 0-9 16,0 0 89-16,0 0-52 16,0 0-89-16,1-10-34 15,-1 7-11-15,2 3-21 16,-2-3-28-16,0 3-11 15,3 0-15-15,0-4-26 0,5 1-13 16,2-2-19-16,2 1-13 16,4-3-1-1,4 1-1-15,3-1 0 0,0 4-5 16,-1-1 5-16,1 1 1 16,-6 3-1-16,2 0 0 15,-5 0 0-15,0 0 0 16,-1 0 0-16,-2 0 0 15,-5 0 0-15,-2 3-1 16,1 1-6-16,0 3 8 16,0 2 0-16,-4 2 0 15,-1 1-1-15,0 4 0 16,-1 2 0-16,-14-2-1 16,2 3 1-16,-8 1 0 15,-1 0 1-15,-1 3 0 0,1-4 0 16,-7 1 0-16,6-3 1 15,0 0-1-15,7-3 0 16,-1-1 0-16,11-3 0 16,5-4 0-16,1-3 0 15,6 1 2-15,18-2 8 16,15-2 10-16,7 2-10 16,7-2-9-16,0 0 7 15,-4 0-8-15,-12 0 1 16,-9 0 0-16,-10 0-1 15,-10 0 0-15,-7 3-6 16,-1-3-22-16,0 2-58 16,-20-2-81-16,0 3-413 15,2-3-1146-15</inkml:trace>
  <inkml:trace contextRef="#ctx0" brushRef="#br2" timeOffset="555162.1475">20699 15104 573 0,'0'0'525'16,"0"0"-288"-16,0 0 35 15,0 0 49-15,0 0-51 16,0 0-67-16,0 0-49 0,6-21-36 16,-6 21-19-16,1-2-19 15,-1 2-17-15,0 0-6 16,2 0-5-16,-2 0-9 15,0 0-8-15,1 0-8 16,-1 0-15-16,3 0-6 16,-2 0-1-16,1 9-4 15,-1 5 5-15,-1 6 8 16,0 6 1-16,0 0 3 16,0 2-8-16,0-3-4 15,-4-3-5-15,0-3 0 16,2-1 0-16,2-7-1 15,0-1 0-15,0-1 0 0,0-6-24 16,0 1-50 0,0-2-45-16,0-2-65 0,0 0-154 15,0 0-755-15</inkml:trace>
  <inkml:trace contextRef="#ctx0" brushRef="#br2" timeOffset="555484.5006">20875 15096 1234 0,'0'0'645'16,"0"0"-451"-16,0 0 91 16,0 0-11-16,0 0-107 15,0 0-81-15,0 0-19 0,18-28-27 16,-18 30-22-16,0 11 14 15,0 1 29-15,-3 9-18 16,0 0-13-16,1 0-4 16,1 4-11-16,1-1-5 15,0 0-8-15,0-6-1 16,0-1-1-16,0-1 0 16,0-5 0-16,0-7-18 15,0 2-43-15,-2-3-51 16,-5-5-83-16,1 0-298 15,-1 0-482-15</inkml:trace>
  <inkml:trace contextRef="#ctx0" brushRef="#br2" timeOffset="556116.3304">20621 15037 656 0,'0'0'666'0,"0"0"-459"0,0 0 39 16,0 0 22 0,0 0-103-16,0 0-54 0,0 0 2 15,0-13-5-15,0 10-8 16,0 3 3-16,0 0-17 15,0 0-16-15,0 0-13 16,14 0-9-16,5 0-18 16,14 0 0-16,12 0-21 15,8 0-9-15,7 3-1 16,0-3 0-16,-9 0-16 0,-8 3-3 16,-14-3-3-1,-10 1-19-15,-12 2-22 16,-7 0-39-16,-10 4-106 0,-7-1-436 15,1-2-259-15</inkml:trace>
  <inkml:trace contextRef="#ctx0" brushRef="#br2" timeOffset="557191.6806">21354 14711 1189 0,'0'0'271'0,"0"0"-40"16,0 0 120-16,0 0-122 0,0 0-127 16,0 0-44-16,0 0 6 15,18-14-12-15,-18 14-15 16,0 0-15-16,-3 0-1 15,-7 0-5-15,-1 0 11 16,-6 0 1-16,-5 0-11 16,-5 0-1-16,-4 0 7 15,1 0 5-15,5 0 2 16,6 0 1-16,8 4-14 16,6-1-16-16,4 4 1 15,1-2-1-15,0 5 8 16,3 0-7-16,8 1-1 0,2 2 10 15,-6-3-10-15,1 0 7 16,-3-1-7-16,-3-1-1 16,-1 0 1-16,-1 0 0 15,0-5 0-15,0 3 6 16,0-2-6-16,0-1-1 16,0-3 0-16,0 0 2 15,0 0-2-15,0 0 6 16,6 0-6-16,7 0 0 15,3-3 0-15,3-1 2 16,2 1-2-16,0 3 1 16,-1 0-1-16,-4 0 1 15,-1 0-1-15,0 3 1 16,-3 7-1-16,1 0 0 0,-3 2 0 16,0 0 0-16,-2 1 2 15,-5-4 7-15,-3 4-8 16,0-3 5-16,-1 1 3 15,-15 3 18-15,-10-2 19 16,-5-2-4-16,-3 0-21 16,-4-1-11-16,2-2-1 15,6 0-9-15,8 0-14 16,18-1-98-16,4-6-217 16,0 0-893-16</inkml:trace>
  <inkml:trace contextRef="#ctx0" brushRef="#br2" timeOffset="558531.719">21700 14941 633 0,'0'0'753'0,"0"0"-583"16,0 0 37-16,0 0 90 16,0 0-53-16,0 0-69 15,0 0-41-15,-2-50-8 16,4 50-20-16,-2 0-21 16,0-3-20-16,1 3-6 15,-1 0-17-15,0 0-9 16,0 0-6-16,0 0-18 15,2 0-9-15,-2 13-7 16,1 7 7-16,1 7 9 16,1 7 0-16,0 2-3 0,0 4-5 15,0-2 0-15,0 0 5 16,-2-3-5-16,1 0 5 16,-2-3-6-16,0-3 0 15,0-2 0 1,0-4-1-16,-5-4 0 0,-1-6 1 15,2-3-9-15,1-3-37 16,1-3-35-16,1 0-42 16,-6-4-77-16,4 0-164 15,-3 0-602-15</inkml:trace>
  <inkml:trace contextRef="#ctx0" brushRef="#br2" timeOffset="558977.3992">21921 15116 441 0,'0'0'976'0,"0"0"-757"15,0 0 60-15,0 0 67 16,0 0-127-16,0 0-75 16,0 0-35-16,19-16-24 15,-19 16-29-15,0 0-19 0,0 0-13 16,-9 0-8 0,-4 0 5-16,-8 4 0 0,-1-1-3 15,2 6-4-15,1-2-5 16,5 0 0-16,4 2-8 15,4 2 0-15,3 1 2 16,1 2 9-16,2-1-6 16,0 2 6-16,0 0 4 15,15-1 7-15,9 2-1 16,4-7-5-16,2 1-17 16,2-8-1-16,-6-2-39 15,-5 0-74-15,-12-5-67 16,-7-9-472-16,-2-1-895 0</inkml:trace>
  <inkml:trace contextRef="#ctx0" brushRef="#br2" timeOffset="559682.2637">21995 14720 1416 0,'0'0'533'15,"0"0"-301"-15,0 0 21 0,0 0-44 16,0 0-103-16,0 0-60 16,0 0-4-16,33-2-16 15,-30 10-7-15,-3 3-6 16,0 2-1-16,0 3 8 16,-1 1-8-16,-4-3-6 15,2 2-5-15,3-3 0 16,0 0-1-16,6-4-1 15,10-1 0-15,7-2 0 16,1-5-9-16,1-1 2 16,2 0 1-16,-5 0-5 0,-5 0 6 15,-2 0 6-15,-11-1 0 16,-2-2 12-16,-2-2-4 16,0 3 13-16,0-4-9 15,0 3-2-15,0-1 2 16,0 1-10-16,0-1 10 15,0-2 0-15,0-1-2 16,0 3 5-16,0-4-4 16,4 3 0-16,-1-2 9 15,-1 5 10-15,-1-2-5 16,1 2 13-16,-2 2-1 16,0 0-7-16,0 0-4 0,0 0-2 15,0 0-3-15,0 0 1 16,0 0-3-16,0 0-19 15,0 6-1-15,1 6 0 16,1 5 1-16,-1 7 1 16,2 1 4-16,-3 5-5 15,0 1-40-15,-18 8-126 16,-6-3-193-16,-1-12-1171 0</inkml:trace>
  <inkml:trace contextRef="#ctx0" brushRef="#br2" timeOffset="561147.2337">19804 15672 358 0,'0'0'234'0,"0"0"56"16,0 0-48-16,0 0-24 16,0 0-22-16,0 0-31 15,0 0 38-15,31 0-7 16,-13 0-17-16,1-4-28 15,7 4-44-15,-4-3-28 16,5 3-24-16,-3 0-27 16,6 0-17-16,0 0-10 0,2 0 5 15,4 0-5-15,-2-3 0 16,4 3 0 0,-3-3 0-16,0 1-1 0,-1 2 1 15,1 0 0-15,1 0 0 16,0 0 0-16,3 0-1 15,0 0 1-15,3 0 0 16,0 0 1-16,-3 0-1 16,4 0 0-16,-6 0 0 15,0 0-1-15,-1 0 0 16,-1 0 0-16,-6 0-1 16,1 0 1-16,2 0-1 15,-7 0 1-15,2 0 0 16,2 0 0-16,3 0 0 15,2 0 0-15,8 0 0 16,3 0 1-16,0 0-1 16,1 0 0-16,3 0 0 0,-7 0 0 15,-3 0 0-15,-4 0 0 16,-2 0 1-16,0 0-1 16,-2-2 1-16,2 2 0 15,1 0 0-15,1 0 0 16,0 0 0-16,3 0-1 15,2 0 1-15,5 0 8 16,-2 0-3-16,5 2-4 0,-3-2-1 16,-1 0 0-1,-2 0-1-15,-1 0 1 0,-1 0 0 16,-5 0 0-16,0 0-1 16,-1 0 0-16,-2-2 9 15,-3 2 15 1,1 0-8-16,-2 0 2 0,4 0-12 15,-1 0 3-15,4 0 0 16,-3 2-8-16,4 3 0 16,3-2 5-16,0 0-6 15,0 1-1-15,-5-1 1 16,-3-3 1-16,1 0 0 16,-10 0 0-16,-1 0 0 15,-11 0 1-15,-2 0 5 16,-5 0-7-16,-3 0 0 15,0-3 0-15,0 3-41 16,-2 0-128-16,-13 0-218 0,0 0-281 16,3 0-165-16</inkml:trace>
  <inkml:trace contextRef="#ctx0" brushRef="#br2" timeOffset="562904.9322">20025 16022 201 0,'0'0'1193'15,"0"0"-863"-15,0 0-85 16,0 0 68-16,0 0-53 15,0 0-95-15,0 0-49 16,6-16-20-16,-6 16-18 16,4 0-23-16,-1 13 0 15,-2 2 19-15,4 5-25 16,-2 4-19-16,-2 2-13 16,-1 0-8-16,0 1-9 15,-1 0 1-15,-7-2 0 16,0 2-1-16,-3-7-1 15,2-1-11-15,0-4-28 16,3-3-19-16,-1-2-40 0,-2-4-52 16,-3-2-227-16,6-4-759 15</inkml:trace>
  <inkml:trace contextRef="#ctx0" brushRef="#br2" timeOffset="563612.3008">20463 16022 1788 0,'0'0'358'16,"0"0"-157"-16,0 0 66 15,0 0-100-15,0 0-91 16,0 0-18-16,0 0-20 16,3-16-22-16,-13 15-7 15,-9 1-1-15,-4 0-7 16,-3 0 5-16,0 1 1 15,2 8-5-15,6-2-1 16,5 2 0-16,2-3 0 16,8 1-1-16,1 0 0 0,2 0 0 15,0-1 0-15,0 4 1 16,2 0 7-16,1 0-1 16,0-3 1-16,-3 3-7 15,0-1 0-15,0-2 7 16,0 3-8-16,-5-4 2 15,-2 2-1-15,1-2 1 16,0-2-1-16,5-1 0 16,1-3 2-16,0 0-2 15,0 0 5-15,7 0-6 16,9-2 0-16,7-3 0 0,2-2-1 16,-1 4 0-1,2-1 0-15,-7 4 1 16,-4 0-1-16,-3 0-1 15,-3 4-8-15,-6 9 9 0,-3-1-1 16,0 3 2-16,0 0 1 16,0 2 12-16,0 4 14 15,-6-5 4-15,-5 3 10 16,-4-1-5-16,-1-5-11 16,-8 3-7-16,-4-4-10 15,-5-1-8-15,-3-4-41 16,-16-4-91-16,10-3-186 15,6 0-1297-15</inkml:trace>
  <inkml:trace contextRef="#ctx0" brushRef="#br2" timeOffset="566882.0952">21096 16160 993 0,'0'0'292'16,"0"0"-103"-16,0 0 96 15,0 0-13-15,0 0-95 16,0 0-45-16,0 0-21 15,4-17-11-15,-2 15 8 16,-1 1-2-16,-1 1-25 16,0-3-28-16,2-1-8 15,-2 1-1-15,0 0-4 16,0-1-7-16,0 1-5 16,0-2-4-16,-6 3-3 15,-6 0-6-15,-9-2-1 16,-1 4-2-16,-5 0-2 0,-3 4 1 15,3 5 1-15,-7 4-3 16,6 1 0-16,3-1-3 16,4 4-5-16,8-3 5 15,4 4 0-15,8-1-4 16,1 3 7-16,3 0 7 16,14-3 2-16,9-2-6 15,4-4-6-15,2-2-6 16,6-8-12-16,-1-1-54 15,2-1-57-15,0-24-55 16,-7-2-508-16,-5 1-1264 0</inkml:trace>
  <inkml:trace contextRef="#ctx0" brushRef="#br2" timeOffset="567428.0396">21206 15780 1392 0,'0'0'582'15,"0"0"-431"-15,0 0 109 16,0 0-44-16,0 0-108 15,0 0-63-15,0 0-8 16,46-3-19-16,-31 3-4 16,-1 0 1-16,-4 0-5 15,2 0-4-15,-2 0-4 16,0 3 4-16,-2 1-5 16,-2 2 0-16,-4 1-1 0,-2 0 0 15,0 2 0-15,0 5 8 16,-6-2 25-16,-4 5 4 15,-3-1-8-15,6 1-13 16,4-2-8-16,3 0-7 16,4-4-1-16,15 2-4 15,17-11-74-15,-4-2-293 16,-6 0-1484-16</inkml:trace>
  <inkml:trace contextRef="#ctx0" brushRef="#br2" timeOffset="568493.1174">21729 15867 1510 0,'0'0'351'16,"0"0"-91"-16,0 0 21 15,0 0-75-15,0 0-88 16,0 0-45-16,0 0-10 16,16-20-17-16,-16 20-15 15,0 0-14-15,0 3-7 16,0 10 7-16,0 7 28 15,0 7-5-15,-3 6-12 16,0 2-5-16,3 3-8 16,0 1-6-16,0 1 0 15,0-2-8-15,-3-1-1 16,0-5 2-16,-1-4-2 16,-1 1 0-16,2-5 0 0,1-7 1 15,1-2 0-15,1-4-1 16,0-3 1-16,0-5 0 15,0 0-1-15,0-3-1 16,0 2 1-16,0-2 0 16,0 0 0-16,0 0 0 15,0 0 1-15,0 0-1 16,0 0 1-16,6 0-1 16,6-6 0-16,0-5-5 15,7-7-7-15,5-2-5 16,-2-4-1-16,2 1 3 15,0 0 9-15,-2 3 5 16,-4 3 0-16,-1 4 1 16,-4 3 0-16,-2 0 1 15,-3 6 9-15,-2 1 1 0,-3 3 2 16,1 0-11-16,-1 0-1 16,0 0-1-16,0 4 1 15,2 6 0-15,1 3 5 16,2 2-5-16,-1 3 10 15,-1-5 4-15,2 4 0 16,-5 2 0-16,-3-2 0 16,0 0 6-16,0 0 3 15,-3 0 1-15,-6-2 2 16,3-1-4-16,1-1-3 16,1-3-8-16,4-4-10 15,0-2-1-15,0-2-1 16,0-2-43-16,4 0-68 15,2-6-85-15,0-7-578 0</inkml:trace>
  <inkml:trace contextRef="#ctx0" brushRef="#br2" timeOffset="569804.0874">22138 15830 380 0,'0'0'567'0,"0"0"-297"0,0 0-7 16,0 0 8-16,0 0-3 16,0 0-55-16,0 0-43 15,0-20-38-15,0 17-29 16,0 3-21-16,0 0-12 16,0 0-25-16,2 0-21 15,1 0-11-15,5 0-4 16,3 0-3-16,3 0-4 15,7 0 5-15,0 6-7 16,6-3 0-16,-4 1 1 16,3-1 0-16,-8 1-1 15,3-1 1-15,-8 1 0 0,-1-1 7 16,-3-1-2 0,-1 3 3-16,-1-2-3 15,-3 1-5-15,-1-1 1 16,-3 2-1-16,0 3 7 0,0-5-7 15,0 6 7-15,-7 1 2 16,-8 0 8-16,1 0-7 16,0-3-5-16,-2 3-5 15,2-3-1-15,3-2 0 16,4 0 2-16,0 1-1 16,2-5-1-16,3 4-1 15,2-2-5-15,0 1 5 16,0 2-1-16,0-2-4 15,0 2 5-15,11-2 0 16,2 2 1-16,6 1-1 0,0 0 1 16,0-2-1-1,-6 3-5-15,1-4 5 0,-7 2-1 16,-2-4-5-16,-4 2 6 16,-1 1 0-16,0 0 0 15,0 5 0-15,-1 0 1 16,-10 1 1-16,0 1 5 15,-3-2 2-15,-3 0 7 16,-1-3 1-16,-2-5 1 16,-2 3-11-16,-1-3-6 15,0-2-15-15,0 0-79 16,8 0-230-16,1-9-1102 0</inkml:trace>
  <inkml:trace contextRef="#ctx0" brushRef="#br2" timeOffset="571313.5812">23657 15460 1343 0,'0'0'513'0,"0"0"-329"15,0 0 102-15,0 0-21 16,0 0-83-16,0 0-60 15,0 0-32-15,26-40-17 16,-26 40-15-16,0 0-11 16,0 0-23-16,0 5-24 0,0 10 0 15,0 9 25-15,0 6 8 16,0 8-6 0,0-1-9-16,1 2-5 15,5 1-11-15,0-1-1 0,-2-2 1 16,-2-4-1-16,-2 0 0 15,0-7-1-15,0 1 1 16,-3-8 0-16,-3-2-1 16,3-3 0-16,2-3-11 15,1-5-44-15,0 0-52 16,0-6-50-16,0-3-109 16,0-10-635-16</inkml:trace>
  <inkml:trace contextRef="#ctx0" brushRef="#br2" timeOffset="571790.8475">23517 15427 707 0,'0'0'997'16,"0"0"-827"-16,0 0 11 0,0 0 45 16,0 0-87-16,0 0-67 15,0 0-14-15,-28-20 17 16,28 17 19-16,0 3 2 15,0 0-7-15,0 0-12 16,0 0-9-16,3 0-8 16,7 0-10-16,8 0-14 15,7 0-5-15,10 0-7 16,10 7-3-16,19-3-3 16,3 1-17-16,6 0 1 15,2 1 4-15,-20-4-6 16,1 1 0-16,-17 1 0 15,-14-4-7-15,-12 0-17 16,-12 0-27-16,-1 0-26 16,-4 0-38-16,-26 0-91 0,4 0-450 15,7 0-610-15</inkml:trace>
  <inkml:trace contextRef="#ctx0" brushRef="#br2" timeOffset="572477.6634">24197 15150 1257 0,'0'0'402'0,"0"0"-115"15,0 0 60-15,0 0-80 16,0 0-109-16,0 0-78 16,0 0-35-16,6-7-18 15,-4 14-5-15,1 5-1 16,-3 2-6-16,0 3-6 15,0 2 0-15,0-2-7 16,-8-3 4-16,4 4-6 0,-2-4 0 16,6-1 0-16,0-3 1 15,0 0 0-15,9 0-1 16,6-3 0-16,6-3 1 16,2-1 1-16,2-3 7 15,-2 0-9-15,1 0 2 16,-5 0-1-16,-3-7 0 15,-7 0 11-15,-2-2-1 16,-4 2 19-16,-3 0 1 16,1 0-4-16,-1-2 1 15,0 0-4-15,0 1 0 16,2 1 0-16,1-3 3 16,-2 1-4-16,2 2-2 0,0-1 3 15,-1 3-5-15,-1 1 4 16,-1 1-4-16,2 3-3 15,-2 0-4 1,0 0-3-16,0 0-8 0,0 0-1 16,0 3-12-16,0 11 4 15,0 5 8-15,0 5 12 16,0 6 0-16,0 3-3 16,3-1-9-16,4-2 0 15,-5-1-72-15,-10 2-99 16,-11-12-144-16,-6-5-1103 0</inkml:trace>
  <inkml:trace contextRef="#ctx0" brushRef="#br2" timeOffset="573095.3066">26098 15677 1405 0,'0'0'707'15,"0"0"-538"-15,0 0 96 16,0 0-41-1,0 0-124-15,0 0-38 0,124-12 1 16,-70 12-2-16,1 3-22 16,-3 4-21-16,-7-3-9 15,-11 1-8-15,-8-2-1 16,-10-2 0-16,-10 2-23 16,-5-3-44-16,-1 3-30 0,-7-3-90 15,-11 0-188-15,0 0-598 16</inkml:trace>
  <inkml:trace contextRef="#ctx0" brushRef="#br2" timeOffset="573365.5217">26122 15827 1527 0,'0'0'384'0,"0"0"-162"15,0 0 101-15,0 0-69 0,0 0-128 16,118 3-49-16,-66 1-18 16,2 1-28-16,1-1-20 15,-4 0-11-15,-12-1 0 16,-20-3-80-16,-13 0-169 15,-6 0-583-15</inkml:trace>
  <inkml:trace contextRef="#ctx0" brushRef="#br2" timeOffset="573676.8518">26102 15952 992 0,'0'0'1093'15,"0"0"-913"-15,0 0-30 16,0 0 95-16,0 0-73 15,102 13-81-15,-45-6-31 16,7-1-29-16,3-2-20 16,-3-4-11-16,-12 0-20 15,-16 0-91-15,-15-4-160 0,-14-6-617 16</inkml:trace>
  <inkml:trace contextRef="#ctx0" brushRef="#br2" timeOffset="574669.5918">27284 15595 1774 0,'0'0'387'0,"0"0"-193"16,0 0 65-16,0 0-82 16,0 0-116-16,0 0-22 15,0 0 10-15,88 30-4 16,-61-10 3-16,1 7-11 15,-4 2-10-15,0 1-4 16,-3 2 2-16,-6-2-10 16,-3 0-13-16,-11-3-2 0,-1-4 0 15,0 0 1-15,-10-6-1 16,-7-4 1-16,-5-3 0 16,-3-3 0-16,-6-1 0 15,-1-6 5-15,-1 0-6 16,4 0-6-16,3-11-3 15,7-1 0-15,4-5 8 16,6-6 1-16,4-2 0 16,4-6-1-16,1-2-5 15,0-3-3-15,0-1 3 0,-3 4 4 16,-3 7 1 0,-3 0 0-16,0 9 0 0,0 0 0 15,2 5 1 1,1 5 0-16,4 0 1 15,2 4 8-15,0-1 0 0,0 1 0 16,2 0 0-16,11-3 0 16,4 2 3-16,3 0-2 15,7 1 2-15,4 3 0 16,4 0-1-16,4 0-2 16,4 0 3-16,0 0-11 15,1 0 5-15,-1 0-6 16,-6 0 0-16,-3 0 0 15,-2-3-1-15,-7-4-11 16,-3 1-21-16,-4 2-19 0,-1 1-25 16,-4-1-42-1,6 4-119-15,-3 0-535 0,-2 0-833 0</inkml:trace>
  <inkml:trace contextRef="#ctx0" brushRef="#br2" timeOffset="575226.5677">28479 15420 720 0,'0'0'1203'16,"0"0"-959"-1,0 0 0-15,0 0 21 0,0 0-98 16,0 0-93 0,0 0-51-16,6 11 8 0,-6 15 32 15,0 10-6-15,0 4-5 16,0 10-17-16,0 1-8 15,0 3-12-15,6 2-6 16,-1-7-3-16,1 1-6 16,-1-4 2-16,0-6-1 15,-2-4-1-15,0-6 1 16,-1-8-1-16,-1-5 0 16,-1-4 0-16,2-6-26 15,-2-3-65-15,0-4-39 16,0 0-66-16,-3-14-508 0</inkml:trace>
  <inkml:trace contextRef="#ctx0" brushRef="#br2" timeOffset="575614.3339">28005 15413 914 0,'0'0'1209'0,"0"0"-1029"15,0 0 5-15,0 0 85 16,0 0-112-16,0 0-85 15,0 0-29-15,100-15-18 16,-13 24-6-16,26 7-5 16,9 1-8-16,-9-3 5 15,-29-2 2-15,-27-5 1 16,-19-3-8-16,-12-4-5 16,-1 3 4-16,-2-3-6 15,-3 0-1-15,-8 0-23 0,-3 0-62 16,5 0-55-16,-4 0-177 15,1-7-505-15</inkml:trace>
  <inkml:trace contextRef="#ctx0" brushRef="#br2" timeOffset="576299.6551">29197 15127 1748 0,'0'0'322'0,"0"0"-151"15,0 0 92-15,0 0-68 16,0 0-110-16,0 0-29 16,0 0-13-16,7-3-4 15,-3 12 0-15,-3 1-15 16,-1 1-9-16,0 4-5 16,0 2-8-16,-1 3 7 15,-6 0-8-15,1-1 0 16,5-2 4-16,1-1-5 15,0-2 0-15,10-4 0 16,10 0 1-16,6-3-1 0,6-1 1 16,4-4-1-16,3-2 0 15,-2 0 0-15,1 0 0 16,-6-6 1-16,-9 0-1 16,-7-1 6-16,-9 1 2 15,-4 2 6-15,-3-2 9 16,0 2-8-16,0-2-6 15,0 2 0-15,0 1 3 16,-1-2 10-16,1 4 7 16,0 0 4-16,0 1 0 15,0 0-9-15,0 0-2 0,0 0 4 16,0 0 11 0,0 0-6-16,0 0-2 15,0 0-7-15,0 0 4 16,0 0 7-16,0 0 3 0,0 0-11 15,0 10-25-15,0 7 2 16,0 9-2-16,0 14 30 16,0 7-21-16,0 8-9 15,-14 14-165-15,-5-13-190 16,-8-16-2137-16</inkml:trace>
  <inkml:trace contextRef="#ctx0" brushRef="#br2" timeOffset="583828.681">22408 14551 677 0,'0'0'610'16,"0"0"-517"-16,0 0-41 15,0 0 68-15,0 0 57 16,0 0 92-16,16-12-99 16,-16 12-49-16,0 0-18 15,0 0 12-15,0 0-40 16,0-3-45-16,-8 1-30 16,-13-3-88-16,1 2-240 15,1-2-551-15</inkml:trace>
  <inkml:trace contextRef="#ctx0" brushRef="#br2" timeOffset="584004.1665">22171 14426 1525 0,'0'0'220'0,"0"0"-162"0,0 0-37 16,0 0-21-16,0 0-37 15,-121-56-106-15,86 50-139 16,0 1-75-16</inkml:trace>
  <inkml:trace contextRef="#ctx0" brushRef="#br2" timeOffset="584164.5713">21718 14318 1056 0,'0'0'320'15,"0"0"-209"-15,0 0-29 16,0 0-9-16,-90-24-73 16,64 24-39-16,4 0-273 15,3 0-544-15</inkml:trace>
  <inkml:trace contextRef="#ctx0" brushRef="#br2" timeOffset="584345.5508">21146 14307 758 0,'0'0'218'15,"0"0"-199"-15,0 0-17 0,0 0-2 16,0 0 0 0,-83-3-2-16,71 6-95 0,-14 4-12 15,6 0 7-15,-4-1-146 0</inkml:trace>
  <inkml:trace contextRef="#ctx0" brushRef="#br2" timeOffset="584512.9924">20600 14370 1056 0,'0'0'191'15,"0"0"-127"-15,0 0 48 16,0 0 10-16,0 0-66 0,0 0-56 15,-85 30-39 1,59-20-209-16,0-2-79 0,4-3-325 16</inkml:trace>
  <inkml:trace contextRef="#ctx0" brushRef="#br2" timeOffset="584730.0674">20142 14565 476 0,'0'0'352'16,"0"0"-96"-16,0 0-28 16,0 0-11-16,0 0-8 0,0 0-10 15,-82 56-42-15,78-43-70 16,-1 0-59-16,-1 0-28 16,-1 1-10-1,-11 3-104-15,-3 0-60 0,-18 11-76 16,5-8-154-16,6 1-710 15</inkml:trace>
  <inkml:trace contextRef="#ctx0" brushRef="#br2" timeOffset="584913.0521">19696 14968 1107 0,'0'0'316'0,"0"0"-159"0,0 0 9 16,0 0-12-16,0 0-52 15,0 0-65-15,0 0-34 16,-65 83-3-16,60-68-120 16,-5 5-79-16,4-2-175 15,-6-2-249-15</inkml:trace>
  <inkml:trace contextRef="#ctx0" brushRef="#br2" timeOffset="585077.9884">19405 15349 803 0,'0'0'248'0,"0"0"-52"16,0 0 18-16,0 0-25 15,-46 71-108-15,40-55-73 16,3 2-8-16,2-2-112 0,-5 7-113 16,0-4-76-16,3 1-236 15</inkml:trace>
  <inkml:trace contextRef="#ctx0" brushRef="#br2" timeOffset="585316.6192">19246 15823 776 0,'0'0'288'16,"0"0"-59"-16,0 0-20 15,0 0-45-15,0 0-24 16,-24 81-33-16,24-66-84 15,0 2-23-15,4-3-131 16,5 1-8-16,-1 2 4 16,-5-2-116-16,-3 3 19 0,0-2 44 15,0 4 116-15,-3-3-15 16,-1 6 80-16,3-3-10 16,1-6-223-16</inkml:trace>
  <inkml:trace contextRef="#ctx0" brushRef="#br2" timeOffset="585495.0919">19346 16326 1303 0,'0'0'275'16,"0"0"-201"-16,0 0 57 16,0 0 82-16,0 0-167 15,0 0-46-15,0 0-126 16,97 82-112-16,-78-68-124 15,-1-4-291-15</inkml:trace>
  <inkml:trace contextRef="#ctx0" brushRef="#br2" timeOffset="585687.6086">19807 16638 1348 0,'0'0'499'15,"0"0"-499"-15,0 0-19 16,0 0 17-16,0 0 2 0,85 7-95 16,-69 0-35-16,5-2 10 15,0 3-70-15,12 2 90 16,-8-3-32-16,2 1-836 16</inkml:trace>
  <inkml:trace contextRef="#ctx0" brushRef="#br2" timeOffset="585896.6546">20580 16762 2210 0,'0'0'362'0,"0"0"-264"0,0 0-10 15,0 0-27-15,81 0-61 16,-58 0 0-16,-7 6-37 15,7-2-70-15,-3 2-75 16,16-2-74-16,-4 2-291 16,-3-3-72-16</inkml:trace>
  <inkml:trace contextRef="#ctx0" brushRef="#br2" timeOffset="586081.1442">21236 16778 1455 0,'0'0'361'0,"0"0"-157"16,0 0-38 0,0 0-23-16,0 0-66 0,90 3-48 15,-74-2-29-15,4 5-33 16,2-3-93-16,22-2-164 16,-5 0-281-16,-1-1-411 0</inkml:trace>
  <inkml:trace contextRef="#ctx0" brushRef="#br2" timeOffset="586246.5808">21837 16788 1252 0,'0'0'636'16,"0"0"-496"-16,0 0 50 15,0 0-19-15,84 0-111 16,-58 0-60-16,4 0-83 15,12-5-187-15,-8 3-423 16,-4-4-634-16</inkml:trace>
  <inkml:trace contextRef="#ctx0" brushRef="#br2" timeOffset="586427.5607">22294 16715 1262 0,'0'0'286'0,"0"0"-170"16,0 0 4-16,0 0-24 15,92-33-96-15,-77 26-10 16,-3 1-34-16,-1-1-36 16,-1 1 8-16,3 2 43 0,-1-3 12 15,14-5-39 1,-4-1-122-16,0 0-173 0</inkml:trace>
  <inkml:trace contextRef="#ctx0" brushRef="#br2" timeOffset="586602.0239">22684 16451 1512 0,'0'0'533'0,"0"0"-445"16,0 0 23-16,0 0-17 16,83-56-94-16,-56 45-19 15,-5-1-111-15,8-5-156 0,-12-1-280 16,-1 6 160-16</inkml:trace>
  <inkml:trace contextRef="#ctx0" brushRef="#br2" timeOffset="586795.5355">23032 16101 309 0,'0'0'895'0,"0"0"-646"16,0 0 7-16,0 0 75 15,0 0-100-15,0 0-83 16,0 0-82-16,9-79-66 16,-3 66-5-16,4-1-94 15,6-6-214-15,-5 0-216 0,0 3-99 0</inkml:trace>
  <inkml:trace contextRef="#ctx0" brushRef="#br2" timeOffset="586995.0638">23129 15736 1039 0,'0'0'371'0,"0"0"-159"16,0 0 75-16,0 0 6 15,0 0-106-15,0 0-67 16,0 0-44-16,18-74-48 16,-14 64-20-16,-2-3-8 15,-2-1-29-15,0-2-127 16,0 0-102-16,-13-11-141 15,-1 7-195-15,2 0-325 0</inkml:trace>
  <inkml:trace contextRef="#ctx0" brushRef="#br2" timeOffset="587156.9986">23087 15425 750 0,'0'0'290'16,"0"0"-142"-16,0 0 92 15,0 0-16-15,0 0-105 16,0 0 9-16,5-81-12 15,-10 69-47-15,-3-1-49 16,2 6-20-16,-2 3-16 16,2-5-135-16,3 5-155 15,0 1-327-15</inkml:trace>
  <inkml:trace contextRef="#ctx0" brushRef="#br2" timeOffset="587334.9633">22934 15124 1196 0,'0'0'253'0,"0"0"-161"15,0 0-37-15,0 0 6 16,0 0-18-16,0 0-43 16,-37-80-62-16,14 52-86 15,2 6-337-15,-1 3-216 0</inkml:trace>
  <inkml:trace contextRef="#ctx0" brushRef="#br2" timeOffset="587509.9324">22778 14893 504 0,'0'0'271'16,"0"0"-89"-16,0 0 31 15,0 0-3-15,0 0-8 16,0 0-54-16,0 0-110 15,-72-64-38-15,69 61-92 16,-1-1-132-16,4 1-400 0</inkml:trace>
  <inkml:trace contextRef="#ctx0" brushRef="#br2" timeOffset="587668.345">22577 14640 727 0,'0'0'326'0,"0"0"-255"16,0 0-71-16,0 0-12 15,0 0-47-15,0 0-273 0</inkml:trace>
  <inkml:trace contextRef="#ctx0" brushRef="#br2" timeOffset="587842.3124">22424 14492 967 0,'0'0'290'0,"0"0"-139"16,0 0 10-16,0 0-2 16,-91-56-77-16,56 36-82 15,7 1-124-15,7 5-534 0</inkml:trace>
  <inkml:trace contextRef="#ctx0" brushRef="#br2" timeOffset="591577.9609">11019 17660 977 0,'0'0'692'15,"0"0"-394"-15,0 0-157 16,0 0 67-16,0 0 3 16,0 0-79-16,0 0-42 15,0 0-8-15,1 0-14 16,-1 0-27-16,2 0-14 15,-2 0-3-15,0 0-6 16,0 0-6-16,0 0-5 16,0 0-5-16,-3 0 7 0,-13 0-3 15,-2 0-5-15,-12 3 15 16,-10 8-8-16,-5 5 2 16,-4 3 5-16,4 4-3 15,-1 1 12-15,13 0 2 16,5 1-1-16,11-1-2 15,11 2-5-15,6-4-6 16,0-1-5-16,14-3-6 16,14-3-1-16,8-5 0 15,7-8-30-15,2-2-32 16,4 0-22-16,-1-12-47 16,7-5-102-16,-16 1-148 15,-6 4-344-15</inkml:trace>
  <inkml:trace contextRef="#ctx0" brushRef="#br2" timeOffset="591902.82">11328 17860 1644 0,'0'0'479'0,"0"0"-381"0,0 0 86 16,0 0 9-1,0 0-74-15,0 0-56 0,0 0-20 16,45-5-26-16,-29 8-16 15,4-1-1-15,-1-1-12 16,5-1-134-16,-6 0-203 16,-4-6-392-16,-4-1-619 0</inkml:trace>
  <inkml:trace contextRef="#ctx0" brushRef="#br2" timeOffset="592132.4286">11341 17732 1405 0,'0'0'314'15,"0"0"-128"-15,0 0 66 16,0 0-95-16,0 0-94 15,96-3-63-15,-53 3-80 16,-4-6-306-16,-6-1-642 0</inkml:trace>
  <inkml:trace contextRef="#ctx0" brushRef="#br2" timeOffset="592815.7363">12004 17584 1187 0,'0'0'792'0,"0"0"-651"15,0 0 11-15,0 0 9 16,0 0-84-16,0 0-36 15,0 0-22-15,21-7-13 16,-3 7-6-16,4 0 0 16,-1 0 0-16,3 0 1 15,-2 0-1-15,-1 0 7 16,-6 2 11-16,-8 6 6 16,1-2-11-16,-8 2 2 0,0 2 14 15,-9-1 8-15,-6 1 2 16,-4 3 8-16,-5-3-8 15,0 0-10-15,0 0-6 16,-1 0 1-16,7-3-18 16,3 2-6-16,9-3 0 15,3 1-2-15,3 0-8 16,0 3-11-16,3-3 5 16,12 3 4-16,-1 0-3 15,2 3 6-15,-6-3 3 16,-1 1 5-16,-9 2 1 15,0-1 0-15,-3 2 1 16,-13-1 13-16,-8 0 1 16,0-3-3-16,-9 2-11 0,0-4-1 15,0 1-25-15,8-5-85 16,2-4-112-16,13 0-386 16,6-7-624-16</inkml:trace>
  <inkml:trace contextRef="#ctx0" brushRef="#br2" timeOffset="593133.0788">12610 17623 1502 0,'0'0'1001'0,"0"0"-880"16,0 0-20-16,0 0 77 15,0 0-51-15,0 0-57 16,-84 82-26-16,57-46-20 16,8 6-12-16,1 3-5 15,4-1-7-15,7-2-9 16,1-5-19-16,0-8-20 15,-4-6-36-15,-9-9-67 16,2-8-377-16,2-6-442 0</inkml:trace>
  <inkml:trace contextRef="#ctx0" brushRef="#br2" timeOffset="593398.7802">12450 17665 1262 0,'0'0'1013'16,"0"0"-880"-16,0 0 59 15,0 0 27-15,0 0-107 16,0 0-55-16,0 0-11 16,-9 48 18-16,21-12-20 15,6 3-19-15,-3 1-17 0,-2-3-8 16,-2-7-1-1,-5-1-42-15,-6-5-32 0,0-9-43 16,0-5-152-16,0-7-414 16,0-3-309-16</inkml:trace>
  <inkml:trace contextRef="#ctx0" brushRef="#br2" timeOffset="593645.4333">12805 17635 1943 0,'0'0'668'0,"0"0"-581"0,0 0 61 16,0 0 42-16,0 0-63 16,0 74-55-16,0-42-27 15,0 6-27-15,0-2-18 16,0-3-34-16,0-4-41 15,-3-2-38-15,-4-5-30 16,1-7-124-16,0-5-412 16,2-10-393-16</inkml:trace>
  <inkml:trace contextRef="#ctx0" brushRef="#br2" timeOffset="594031.9566">13000 17604 2000 0,'0'0'353'0,"0"0"-222"16,0 0 52-16,0 0-63 16,0 0-48-16,-59 80-43 15,53-51-16-15,3 1-13 16,0-3 0-16,0-2 1 15,3-2 4-15,0-6 10 16,0-3 9-16,0-3-7 16,0-2-10-16,3-6-5 15,15-3 7-15,6 0-9 16,5-14-9-16,3-6-32 16,1-6 19-16,-7 0 20 15,-3-9 2-15,-8 3 0 0,-7-2 6 16,-8 3 8-16,0 7 1 15,-5 5 7-15,-10 6-2 16,-6 8-20-16,3 0-10 16,-9 5-54-16,8 0-206 15,4 0-723-15</inkml:trace>
  <inkml:trace contextRef="#ctx0" brushRef="#br2" timeOffset="594643.0736">13285 17422 598 0,'0'0'1828'0,"0"0"-1579"16,0 0-142-16,0 0 20 15,0 0-72-15,0 0-38 16,0 0-17-16,0-8 0 0,0 10-9 16,-4 11 8-16,-2 3 1 15,0 4 0-15,3 3-1 16,0-2 1-16,3-1 0 15,0-2 0-15,6-4 0 16,3-1 0-16,3-3 0 16,0-3 1-16,-6-2-1 15,0 0 0-15,-6-1 0 16,0-1 0-16,0 2-2 16,-9 2 2-16,-6 3 0 15,-12-3 1-15,-2 0 5 16,0 2 0-16,-1-8 1 15,8 3-1-15,5-4 0 16,7 0-4-16,10 0 5 16,0-3 4-16,19-12-11 0,14-5-6 15,9-7-11-15,7-2-11 16,3-4 2-16,-6 7 11 16,-8 1 14-16,-11 10 1 15,-8 1 0-15,-13 4 1 16,-6 2-1-16,0 0-8 15,-12 2-11-15,-4-1-30 16,-11-3-90-16,3 0-196 16,6 3-397-16</inkml:trace>
  <inkml:trace contextRef="#ctx0" brushRef="#br2" timeOffset="595535.4386">13666 17699 1187 0,'0'0'574'16,"0"0"-461"-16,0 0 166 16,0 0 9-16,0 0-92 15,0 0-81-15,0 0-22 16,18-2-16-16,-11 14-15 16,-3 8-22-16,1 1-10 0,-4 5-23 15,-1 3-6-15,0-4-1 16,-4 3 0-16,-6-5-1 15,-2 0-5-15,0-9-6 16,1-1-1-16,5-9-2 16,5-1-8-16,1-3 2 15,0 0-1-15,18-7-13 16,6-13-12-16,10-4 21 16,2-4 25-16,-5-1-5 15,-1 4 6-15,-11 8 2 16,-5 5 16-16,-8 6 15 15,-6 5 2-15,0 1-20 16,0 0-9-16,0 10 0 16,-3 6 11-16,-6 4 5 15,-3 3-10-15,3 0-10 0,3-3-1 16,3-4 0 0,-4-5 0-16,7-4-1 0,-3-2-1 15,3-5-9-15,0 0-7 16,0 0 5-16,0 0 5 15,3-6-7-15,13-7-11 16,-1-7-2-16,9-3 11 16,3-3 1-16,1 2 3 15,-4 4 10-15,-3 5 1 16,-10 5 1-16,-1 6 9 0,-7 4 6 16,-3 0-4-1,0 7 5-15,0 10 20 0,-3 5 1 16,-5 5-14-1,-2 1-13-15,4-1-8 0,-3 0-2 16,6-7-1-16,-3-6-47 16,3-8-67-16,-1-4-219 15,-1-2-618-15</inkml:trace>
  <inkml:trace contextRef="#ctx0" brushRef="#br2" timeOffset="595835.7322">14318 17581 1759 0,'0'0'314'0,"0"0"-130"16,0 0 80-16,0 0-14 15,0 0-81-15,0 0-38 16,-6 96-53-16,-11-58-30 16,-2 3-22-16,-4 1-25 15,0-2-1-15,-4-4-6 16,5-5-36-16,-3-2-54 16,5-7-43-16,8-8-119 15,4-7-325-15,7-7-336 0</inkml:trace>
  <inkml:trace contextRef="#ctx0" brushRef="#br2" timeOffset="596196.1904">14512 17705 1842 0,'0'0'326'16,"0"0"-155"-16,0 0 59 15,0 0-45-15,0 0-68 16,-81 19-32-16,62-3-34 0,7 3-26 16,4-2-24-16,8-2-1 15,0 2-1-15,20 1-25 16,-1-4 1-16,4 4 2 15,-6-4 17-15,-5-1 6 16,-9-1-1-16,-3-1 1 16,-6-3 11-16,-13 2-1 15,-5-2-3-15,-1-6-7 16,-5 0-67-16,8-2-190 16,6 0-678-16</inkml:trace>
  <inkml:trace contextRef="#ctx0" brushRef="#br2" timeOffset="596627.3249">15298 17901 2183 0,'0'0'388'15,"0"0"-238"-15,0 0 35 16,0 0-35-16,0 0-60 16,0 0-12-16,0 0-30 15,-40 94-27-15,19-65-21 16,-6-2-14-16,5-6-77 15,-1-7-105-15,10-9-399 16,4-3-1315-16</inkml:trace>
  <inkml:trace contextRef="#ctx0" brushRef="#br2" timeOffset="597665.8616">16123 17425 1521 0,'0'0'495'16,"0"0"-422"-16,0 0 92 15,0 0 46-15,0 0-62 16,0 0-50-16,0 0-36 16,19-6-9-16,-16 20 3 15,4 8 23-15,-3 11-20 16,-1 3-20-16,-3 10-2 16,0 4-7-16,0 3-10 15,0-2-4-15,-7 4-16 16,-3-6 1-16,1-5-2 15,2-2 0-15,-3-2 0 0,1-9-1 16,1-2 0-16,2-6 0 16,2-4-9-16,4-9-7 15,-2-3-4-15,2-4 2 16,0-3-1-16,0 0 19 16,2-7-5-16,9-11-17 15,5-3-3-15,1-6 8 16,6-2-3-16,-2 1 4 15,3-2 11-15,-2 4 6 16,2 3 0-16,-6 4 0 16,1 0 0-16,1 5 1 0,-6 2 0 15,2 1 8 1,0 5 0-16,-4-1 2 0,1 1 1 16,1 2 1-1,-1 1 2-15,-4-2 6 0,-2 5 0 16,-1-1-2-16,-2 1-5 15,-4 0-5-15,0 0 0 16,0 0-8-16,0 9 13 16,0 5 5-16,0 8 2 15,0 2-6-15,0 5-1 16,-7 0-1-16,4 0-7 16,-3-2 3-16,2 0-1 15,-2-4 1-15,-4-2-8 16,4-1 7-16,-4-2-7 0,4-4-1 15,-1-1 1-15,4-4-1 16,2-6-29-16,1 2-44 16,0-5-28-16,21-8-50 15,1-7-389-15,-3-2-848 0</inkml:trace>
  <inkml:trace contextRef="#ctx0" brushRef="#br2" timeOffset="597960.642">16733 17926 434 0,'0'0'1760'16,"0"0"-1475"-16,0 0-128 16,0 0 39-16,0 0-101 15,0 0-66-15,101 0-29 16,-72 0-9-16,-8 0-63 16,-3-2-113-16,-12-6-274 15,-6 3-310-15,0-1-458 0</inkml:trace>
  <inkml:trace contextRef="#ctx0" brushRef="#br2" timeOffset="598132.0956">16638 17750 1635 0,'0'0'688'0,"0"0"-607"16,0 0 132-16,0 0-12 15,97-1-128-15,-59 1-73 16,-6 0-156-16,-16 0-756 0</inkml:trace>
  <inkml:trace contextRef="#ctx0" brushRef="#br2" timeOffset="602106.5599">17551 17495 773 0,'0'0'65'16,"0"0"59"-16,0 0 219 15,0 0-147-15,0 0-4 16,0 0 51-16,0 0-39 15,42-27-40-15,-42 27-13 16,3 0-26-16,-3 0-12 16,0-3-31-16,0 3-21 15,0 0-16-15,0 0-9 16,0 0-12-16,-9 0-11 16,-7 0-11-16,-4 0 5 0,-10 13 1 15,-6 4 1-15,-5 5 9 16,-4 5-2-16,-1 3-2 15,4 4-8-15,6 1 1 16,7 2 0-16,12 2-6 16,8-2 0-16,9-2 0 15,0 0 0-15,13-6-1 16,10-7-1-16,3-5-7 16,6-7-16-16,0-6-5 15,0-4 1-15,-2-2 7 16,-4-10 1-16,0-8 19 15,-11-2-1-15,-5-1-3 16,-5 2 5-16,-5 1 0 16,0 2 16-16,-17 4 13 15,1 4-14-15,-11 5-2 0,2 4 7 16,-4 1-13-16,3 3-6 16,3 13-1-16,4-2-33 15,5 3-67-15,8 1-159 16,6-6-447-16,0-2-1007 0</inkml:trace>
  <inkml:trace contextRef="#ctx0" brushRef="#br2" timeOffset="602326.1335">17740 17826 2129 0,'0'0'304'0,"0"0"-215"15,0 0 54-15,0 0-45 16,0 0-93-16,0 0-5 16,0 0-172-16,3 19-527 0</inkml:trace>
  <inkml:trace contextRef="#ctx0" brushRef="#br2" timeOffset="602871.0789">18136 17520 1324 0,'0'0'386'0,"0"0"-158"16,0 0 75-16,0 0-51 16,0 0-81-16,0 0-28 15,0 0-22-15,0-3-44 0,-14 3-27 16,-2 5-6-16,-7 10-10 15,0 2-8-15,-7 8-10 16,6 4-10-16,-2 0-5 16,6 4-1-16,6-4 0 15,5 1-9-15,8 0 0 16,1-3-3-16,0-2-2 16,15-1 4-16,0-7-13 15,1-2-8-15,5-8 8 16,-3-4 10-16,6-3 4 15,-1 0-4-15,3-10 5 16,-5-7 1-16,0-1 7 16,-9-2 2-16,-6-1 5 15,-6 0 4-15,0 2-5 16,-9 1 0-16,-17 4 0 0,-6 4-5 16,-4 0 0-16,-3 8 0 15,3 2-1-15,6 0-2 16,8 2-29-16,13 12-135 15,2-1-327-15,7-4-426 0</inkml:trace>
  <inkml:trace contextRef="#ctx0" brushRef="#br2" timeOffset="603313.2469">18369 17568 1642 0,'0'0'736'15,"0"0"-623"-15,0 0 59 16,0 0-30-16,91-21-100 15,-62 21-32-15,0 0-10 16,-4 0 0-16,-4 0-9 16,-12 0 8-16,-5 4-1 15,-4 3-5-15,0 3 5 16,-10 3 2-16,-9 2 32 0,-7 2 12 16,2 0 0-16,-1 3-4 15,-2-3-14 1,2 3-13-16,-2 2-7 15,6-2 3-15,3 0-9 0,6 1 1 16,8-1-1-16,4-2 0 16,7 2-1-16,16-8 0 15,6-2-30-15,10-5-65 16,10-5-153-16,-7-17-475 16,-9 1-508-16</inkml:trace>
  <inkml:trace contextRef="#ctx0" brushRef="#br2" timeOffset="603745.8919">18814 17554 1433 0,'0'0'299'16,"0"0"-24"-16,0 0 74 15,0 0-107-15,0 0-94 16,0 0-63-16,0 0-30 16,0-17-22-16,0 17-20 15,-3 12 13-15,-8 7 17 16,-4 6-10-16,-5 2-6 0,1 6-17 16,-4-1-2-16,7 2-8 15,6-4 0-15,7-6-5 16,3-2-10-16,0-5-6 15,13-3 5-15,9-10 7 16,5-2 7-16,5-2-16 16,-4-4 3-16,2-13-9 15,-3-2 12-15,-11-3 11 16,-1 5-4-16,-11 0 4 16,-4 5 1-16,-1 4-11 15,-18 5 10-15,-4 3-10 16,-8 0 5-16,-15 2-56 15,7 6-204-15,7 1-765 0</inkml:trace>
  <inkml:trace contextRef="#ctx0" brushRef="#br2" timeOffset="604088.3006">19389 17567 1378 0,'0'0'403'16,"0"0"-123"-1,0 0 55-15,0 0-55 16,0 0-112-16,0 0-74 15,0 0 7-15,-10 34-12 0,-12-9-27 16,-1 7-26-16,-3 2-21 16,2 0-8-16,1 0-7 15,5-3-10-15,-3-4-25 16,6-3-25-16,-2-6-19 16,4-4-32-16,1-8-105 15,5-5-306-15,4-1-388 0</inkml:trace>
  <inkml:trace contextRef="#ctx0" brushRef="#br2" timeOffset="604348.487">19249 17524 932 0,'0'0'1340'15,"0"0"-1182"-15,0 0 22 16,0 0 50-16,0 0-85 15,0 0-51-15,0 0-52 16,0-4-30-16,6 28 12 16,5 6 18-16,1 2-17 15,1 5-5-15,-2 0-10 16,-2-1-8-16,-4-2-2 16,-4-3-36-16,-1-3-65 0,0-5-23 15,-13-3-30 1,-3-5-218-16,3-8-517 0</inkml:trace>
  <inkml:trace contextRef="#ctx0" brushRef="#br2" timeOffset="604609.683">19616 17588 2097 0,'0'0'305'0,"0"0"-87"16,0 0 42-16,0 0-97 16,0 0-95-16,0 0-41 15,0 0 5-15,10 38 4 0,-10-9-9 16,0 6-12-16,0 1-14 16,0 4-1-16,0-5-52 15,-1-1-49-15,-2-9-42 16,-3-6-220-16,3-10-521 0</inkml:trace>
  <inkml:trace contextRef="#ctx0" brushRef="#br2" timeOffset="604989.7496">19853 17549 1189 0,'0'0'1169'0,"0"0"-1034"15,0 0-16 1,0 0 62-16,0 0-58 0,0 0-12 16,-85 62-35-16,72-30-36 15,0 5-22-15,7 2-9 16,3-2-8-16,3-3-1 16,0-4-2-16,5-2-22 15,9-11-9-15,-1-5 2 16,3-10 14-16,7-2 2 15,-3 0-10-15,2-18 0 16,-3-5 7-16,0-4 8 16,-2-8 9-16,-6-5 2 15,0 1-1-15,-4 2 0 0,-3 3 0 16,-4 12 12-16,0 5 11 16,-10 4-10-16,-6 7-13 15,0 5 0-15,-7 1-47 16,0 0-84-16,3 0-219 15,5 3-520-15</inkml:trace>
  <inkml:trace contextRef="#ctx0" brushRef="#br2" timeOffset="605259.9576">19959 17393 1976 0,'0'0'393'16,"0"0"-246"-16,0 0 36 16,0 0-23-16,0 0-102 15,86 0-40-15,-44-1-18 16,3-1-12-16,-9 2-46 15,-10-4-63-15,-10 1-165 16,-10-1-383-16,-6-1-820 0</inkml:trace>
  <inkml:trace contextRef="#ctx0" brushRef="#br2" timeOffset="605850.0202">20369 17269 1045 0,'0'0'902'0,"0"0"-755"16,0 0 12-16,0 0 5 0,0 0-58 15,0 0-50-15,0 0 22 16,88-41 37-16,-72 37-29 16,0 0-32-16,0 3-20 15,-1 1-16-15,6 0-16 16,-8 0-1-16,3 0-1 15,-6 0 1-15,-4 5-1 16,-2 0-6-16,-4 3 0 16,0-2 0-16,-17 2 6 15,-2 0 0-15,0 0 1 0,-5 1 1 16,5 1-1 0,5-3 0-16,6 0 0 15,5 3 0-15,3 0-1 16,2 0 0-16,11 2 9 0,7 1-7 15,-1 1-1-15,1 0 0 16,-7-1 0-16,-4 0-1 16,-9-3 0-16,0 0-1 15,-12-1 0-15,-11-2 1 16,-6-1 6-16,-4-2 6 16,-6-1-10-16,7 0-2 15,-1-3-31-15,13 0-137 16,8 0-387-16,12 0-807 0</inkml:trace>
  <inkml:trace contextRef="#ctx0" brushRef="#br2" timeOffset="606656.1601">20775 17243 1023 0,'0'0'814'0,"0"0"-531"0,0 0 28 16,0 0-48-16,0 0-109 16,0 0-72-16,0 0-52 15,39-6-21-15,-39 16-8 16,0-1 0-16,-15 5 5 15,-2 2-5-15,0 0 5 16,0-1 0-16,4 1-5 16,4-2-1-16,9-2-1 15,0-2 0-15,3 0 0 16,11-3 0-16,8-1-11 16,1-6 11-16,3 0-7 15,-7 0 7-15,0-2-1 0,-4-9-4 16,-4-5 5-1,-4 2 1-15,-2-2-1 0,-2-2 1 16,1 3 11 0,1 2 8-16,-2 2 7 0,0 4 8 15,0 1 5-15,0 2-9 16,0 3 1-16,0 1-2 16,-2 0-16-16,1 0-7 15,-2 9-5-15,0 10 12 16,0 5 22-16,0 8-4 15,-5-1-13-15,1 8-12 16,-2-6-6-16,3 1-46 16,3 4-106-16,-3-11-205 0,3-7-1168 15</inkml:trace>
  <inkml:trace contextRef="#ctx0" brushRef="#br2" timeOffset="607433.7119">21540 17465 995 0,'0'0'1263'16,"0"0"-1081"-16,0 0-32 16,0 0 74-16,0 0-90 0,0 0-77 15,0 0-14 1,26 27 14-16,-23-2-12 15,0 5-22-15,1 7 1 16,-3 2-5-16,2 3-8 0,-3 5-5 16,0 0-1-16,0-1-5 15,0-6-2-15,-3-8-4 16,-10-4-1-16,-3-7 5 16,-2-6 1-16,-1-8-6 15,-6-7 7-15,2 0 1 16,-3-7 10-16,6-10-4 15,1-6-5-15,13-1-2 16,6-5-12-16,9-1-11 16,18 2-35-16,5 1-34 15,-3 4-3-15,-2 5-65 0,-7 0-139 16,-5 6-371 0,-12 0-726-16</inkml:trace>
  <inkml:trace contextRef="#ctx0" brushRef="#br2" timeOffset="607712.4819">21369 17394 1565 0,'0'0'764'0,"0"0"-614"0,0 0 51 15,0 0-2 1,0 0-78-16,83-4-53 0,-37 4-26 16,13 0-9-16,2 0-18 15,8 2-13-15,-2 5-2 16,-5 0-40-16,-6-1-62 16,-15 1-56-16,-15-4-185 15,-12-1-346-15,-11-1-459 0</inkml:trace>
  <inkml:trace contextRef="#ctx0" brushRef="#br2" timeOffset="607943.0928">21947 17733 2136 0,'0'0'651'0,"0"0"-600"16,0 0 1-16,0 0 28 15,0 0-50-15,0 0-30 16,19 75-54-16,-16-64-170 16,1-2-698-16</inkml:trace>
  <inkml:trace contextRef="#ctx0" brushRef="#br2" timeOffset="608365.7111">22456 17654 1510 0,'0'0'952'0,"0"0"-839"16,0 0-18-16,0 0 62 16,0 0-72-16,0 0-54 15,0 0-17-15,-98-30-7 16,76 30-5-16,6 3-1 15,3 7 12-15,9 6 7 0,4 1-14 16,0 5-5-16,4 5 5 16,12 3-5-16,5 0 5 15,-3-4-6-15,-1-3 0 16,-8-3 0-16,-6-3-1 16,-3-8-6-16,-5 2 5 15,-17-6 2-15,-3-1 0 16,-8-3-11-16,-6 1-76 15,6-2-250-15,9 0-924 0</inkml:trace>
  <inkml:trace contextRef="#ctx0" brushRef="#br2" timeOffset="608790.8408">23192 17908 2261 0,'0'0'480'0,"0"0"-406"15,0 0 38-15,0 0 36 16,0 0-34-16,-58 95-52 16,22-55-56-16,-18 16-6 15,9-14-162-15,6-7-380 0</inkml:trace>
  <inkml:trace contextRef="#ctx0" brushRef="#br2" timeOffset="610479.1208">24106 17441 7 0,'0'0'1708'0,"0"0"-1467"16,0 0-66-16,0 0 75 15,0 0-26-15,0 0-75 16,41-56-68-16,-41 56-22 16,0 0-17-16,0 7-18 15,0 13 6-15,-3 9 37 0,-5 8-14 16,4 4-10-16,-5 7-7 15,4 1-13-15,2 5-13 16,0-5-9-16,-1 2 1 16,-2-3-2-16,-3-1 0 15,2-6 0-15,-6-1-1 16,3-6-5-16,1-4-3 16,3-9-41-16,2-3-43 15,1-8-61-15,-2-10-199 16,4 0-380-16,1 0-199 0</inkml:trace>
  <inkml:trace contextRef="#ctx0" brushRef="#br2" timeOffset="610799.4626">24076 17740 1113 0,'0'0'993'0,"0"0"-812"16,0 0 9-16,0 0 62 16,110-45-95-16,-67 33-99 15,2-6-39-15,-1 3-11 0,-4 1-8 16,-7 1-1-1,-9 3 0-15,-10 3-1 0,-7 5-7 16,-4 2-4-16,-3 0-28 16,0 0-48-16,-9 9-57 15,-15 14-18-15,5-5-347 16,0 1-359-16</inkml:trace>
  <inkml:trace contextRef="#ctx0" brushRef="#br2" timeOffset="611125.827">24196 17826 874 0,'0'0'1240'0,"0"0"-1045"16,0 0-76-16,0 0 123 15,0 0-48-15,0 0-86 16,0 0-42-16,70 88-34 16,-45-66-20-16,4-2-10 0,0-3-2 15,0-3-33-15,-7-1-41 16,-2-9-41-16,-8-4-146 15,-4 0-454-15,-3-4-1037 0</inkml:trace>
  <inkml:trace contextRef="#ctx0" brushRef="#br2" timeOffset="611495.3057">24879 17963 851 0,'0'0'1422'15,"0"0"-1188"-15,0 0-89 16,0 0 88-16,0 0-50 16,0 0-114-16,0 0-51 15,96-12-18-15,-63 12-7 16,-4 0-52-16,0-3-66 15,-9 0-163-15,-11-1-535 0</inkml:trace>
  <inkml:trace contextRef="#ctx0" brushRef="#br2" timeOffset="611669.7685">24781 17719 2020 0,'0'0'719'0,"0"0"-643"16,79 0-37-16,-36 10-20 15,12-1-19-15,-9-1-334 0,-11-5-1649 16</inkml:trace>
  <inkml:trace contextRef="#ctx0" brushRef="#br2" timeOffset="615226.7189">25583 17480 1164 0,'0'0'877'0,"0"0"-730"16,0 0-3-16,0 0 117 16,0 0-52-16,0 0-94 15,21-18-49-15,-21 18-15 16,2 3-10-16,1 11-5 15,-2 7 42-15,1 8-28 16,1 6-25-16,-2 2-8 0,1 2-8 16,-2 4-8-16,0-4 1 15,0-1-2-15,-2-3-7 16,-8-2-23-16,-1-3-26 16,-1-8-10-16,-1-1-23 15,1-4-68-15,3-4-318 16,5-6-479-16</inkml:trace>
  <inkml:trace contextRef="#ctx0" brushRef="#br2" timeOffset="615414.2132">25743 17865 1172 0,'0'0'1413'0,"0"0"-1218"0,0 0-99 15,0 0 4-15,0 0-50 16,0 0-50-16,0 0-37 16,9 12-61-16,-9-2-285 15,0-3-690-15</inkml:trace>
  <inkml:trace contextRef="#ctx0" brushRef="#br2" timeOffset="615947.1385">26027 17608 1054 0,'0'0'1123'0,"0"0"-937"15,0 0-70-15,0 0 90 16,0 0-60-16,0 0-85 16,0 0-34-16,86-47-3 15,-72 47-6-15,0 0 1 16,1 0 5-16,2 0-6 16,-2 0-10-16,2 6-7 15,3 1 0-15,-5 0 0 16,-1 0 0-16,-6 0-1 15,-5-1 0-15,-3-2-10 16,0 2-5-16,-15 0 15 16,-3 4 1-16,-5 0 8 15,-1 3-8-15,4 0 5 0,4-2-6 16,7 2 0-16,7 3-1 16,2 0-6-16,0 3 7 15,12 3 1-15,6 1 1 16,-3-1 5-16,0-1 1 15,-6-5-8-15,-4 0 0 16,-5-4-1-16,0-1-5 16,-7-1 6-16,-9-3 7 0,-3 0-5 15,-7-1-2 1,-2-6-37-16,-8 0-119 0,6-5-380 16,7-7-899-16</inkml:trace>
  <inkml:trace contextRef="#ctx0" brushRef="#br2" timeOffset="616536.2224">26504 17584 517 0,'0'0'1268'0,"0"0"-1061"0,0 0 88 16,0 0 25-16,0 0-124 16,0 0-102-16,0 0-40 15,10-23-37-15,-16 23-10 16,-5 0-1-16,0 0-5 16,-1 3 5-16,0 7-5 15,3-3 0-15,3 5-1 16,5 0 0-16,1 6 0 15,0 2-1-15,6 1 1 16,7 5 0-16,7 0 0 16,-1 4 0-16,0 3 1 15,-1-4 0-15,-4-2 0 16,-4-4-1-16,-9-4-2 16,-1-2-8-16,0-3 2 15,-13-2-1-15,-5-4 9 0,-7-1 0 16,-7-4 1-16,0-3 1 15,-1 0-1-15,7 0 5 16,7-3-5-16,12-1 8 16,7-7-3-16,0 2 5 15,13-7-11-15,16-5-10 16,11-5 9-16,8-7-8 16,1-1 8-16,-4 2 1 15,-8-1 1-15,-12 7 5 16,-10-1-5-16,-12 4 11 15,-3 3-3-15,-3 1-8 16,-15 2-1-16,-1 7-1 16,-5 3-26-16,2 7-102 15,5 0-245-15,11 0-697 0</inkml:trace>
  <inkml:trace contextRef="#ctx0" brushRef="#br2" timeOffset="619262.9732">27153 17558 778 0,'0'0'832'16,"0"0"-531"-16,0 0-138 15,0 0 76-15,0 0-17 16,0 0-80-16,0 0-41 15,16-11-4-15,-16 11-22 16,0 0-17-16,0 0-7 16,0 11 6-16,0 5 18 15,-1 3-20-15,-10 5-20 16,-3 2-16-16,-3 4-10 16,-2-4 2-16,2 4-10 0,-1-3-1 15,5-3 0 1,0-1-39-16,2-6-12 0,3 1-32 15,0-7-60 1,-1-5-117-16,1-3-347 0,4-3-393 0</inkml:trace>
  <inkml:trace contextRef="#ctx0" brushRef="#br2" timeOffset="619544.2039">27120 17500 1461 0,'0'0'363'0,"0"0"-166"16,0 0 45-1,0 0 12-15,0 0-68 0,0 0-82 16,0 0-51 0,-9-21-19-16,9 41 68 0,0 5-8 15,5 9-33-15,5-1-16 16,2 2-16-16,3-1-17 15,0-1-4-15,3-2-8 16,-2 1-31-16,0-2-43 16,-2-5-51-16,-4-1-71 15,-5-9-285-15,-2-5-501 0</inkml:trace>
  <inkml:trace contextRef="#ctx0" brushRef="#br2" timeOffset="619812.9144">27493 17578 1493 0,'0'0'888'16,"0"0"-756"-16,0 0 48 15,0 0 23-15,0 0-72 16,0 0-58-16,0 0-9 15,8 27 1-15,-2-5-25 16,0 5-22-16,-1 3-12 16,0 2-6-16,-4 2-8 15,-1-1-55-15,0-1-69 16,-4-5-96-16,-8-9-512 16,1-8-767-16</inkml:trace>
  <inkml:trace contextRef="#ctx0" brushRef="#br2" timeOffset="620177.3789">27687 17584 1390 0,'0'0'898'0,"0"0"-781"15,0 0-8-15,0 0 84 16,0 0-81-16,0 0-59 15,0 0-7-15,-73 63 3 16,71-34-19-16,2 1-3 0,2 2 3 16,11 0-11-16,4-1-11 15,-1-4-8-15,0-10 0 16,-3-4-6-16,-1-10 6 16,1-3 0-16,-3 0 6 15,5-13-6-15,-3-7-1 16,0-9 1-16,2-4-1 15,-5-1-12-15,-2 1 4 16,-3 4 8-16,-2 9 0 16,-2 5-9-16,0 6-11 15,-2 6-55-15,-20-4-111 16,1 2-343-16,-1 0-450 0</inkml:trace>
  <inkml:trace contextRef="#ctx0" brushRef="#br2" timeOffset="620433.5576">27802 17423 1602 0,'0'0'612'15,"0"0"-544"-15,0 0 142 0,0 0 9 16,0 0-146-16,0 0-46 16,109-1-11-16,-76 1-10 15,-3 0-6-15,-8 0-43 16,-7 0-169-16,-11 0-569 16</inkml:trace>
  <inkml:trace contextRef="#ctx0" brushRef="#br2" timeOffset="620908.325">28190 17279 1642 0,'0'0'592'15,"0"0"-426"-15,0 0 88 16,0 0-48-16,0 0-121 16,0 0-60-16,96-16-13 15,-65 16-4-15,3 0-7 16,-4 0 0-16,-6 0 7 15,-6 4-8-15,-11-1 1 16,-5 3-1-16,-2-2-7 16,-5 6 7-16,-14 2 3 15,-4 0 15-15,-5 4 3 0,-1-3-12 16,3 3-8-16,3-1 1 16,7 1 4-16,3-3-4 15,5-2-1-15,7-1 1 16,1-1-1-16,0-4 5 15,12-1 18-15,8-1-24 16,7-3-3-16,3 0-79 16,7-7-86-16,-7-9-391 15,-8 0-760-15</inkml:trace>
  <inkml:trace contextRef="#ctx0" brushRef="#br2" timeOffset="621416.66">28542 17256 948 0,'0'0'946'0,"0"0"-705"15,0 0-15-15,0 0 34 16,0 0-99-16,0 0-65 16,0 0-25-16,89-9-27 15,-74 9-16-15,2 0 2 0,-4 0-15 16,0 0-14-16,-2 0 0 16,-3 0-1-16,-4 2 0 15,-1 3-1-15,-3 0-1 16,0 3-11-16,-1-2 11 15,-11 0 2-15,-5 1 8 16,-2 0 5-16,-2 0-11 16,3 3-1-16,3-5 0 15,6 4-1-15,6 0-1 16,3 1-9-16,3 3 4 16,14 3 6-16,5 2 6 15,2 1-5-15,-1-4 0 0,-6-1 1 16,-6-4 3-16,-7 0-5 15,-4-6-6-15,-2 2 6 16,-20-5 9-16,-8 0-9 16,-9-1-6-16,-22 0-70 15,11-1-218-15,8-6-957 0</inkml:trace>
  <inkml:trace contextRef="#ctx0" brushRef="#br2" timeOffset="623590.9194">29209 17591 183 0,'0'0'404'0,"0"0"-284"0,0 0-92 15,0 0 365 1,0 0-6-16,0 0-146 0,0 0 46 16,9-32-14-16,-5 24-53 15,1 4-46-15,1-3-28 16,-2 2-35-16,-1 1-23 16,1 3-15-16,-2 1-17 15,-1 0-19-15,-1 0-16 16,0 0-12-16,0 0-9 15,0 7-11-15,0 10 10 16,0 6 1-16,0 5 6 16,0 3-4-16,0 6-1 15,2-4 1-15,3 7-1 16,-1-3-1-16,-2-2 0 16,-1-3-1-16,-1-5 0 0,0-7-13 15,0-3-1 1,-6-7 6-16,0-3 9 15,-4-3-1-15,-1-3 1 0,-5-1 0 16,-8 0 1-16,-3-5-1 16,-1-11-20-16,2 2 1 15,8-2-5-15,8-2-5 16,9 0-13-16,1-3-38 16,13-2-61-16,26-12-141 15,-5 8-332-15,-4 3-479 0</inkml:trace>
  <inkml:trace contextRef="#ctx0" brushRef="#br2" timeOffset="623995.4848">29087 17495 1071 0,'0'0'364'0,"0"0"-185"15,0 0 145-15,0 0-49 16,0 0-79-16,0 0-32 16,0 0-52-16,31-27-47 15,-13 24-23-15,4 0-5 16,3 3-1-16,7 0-15 16,3 0 6-16,6 3-12 15,1 4-14-15,-4 1-1 16,-3 2-49-16,-12 0-125 15,-7-2-185-15,-10-1-568 0</inkml:trace>
  <inkml:trace contextRef="#ctx0" brushRef="#br2" timeOffset="624452.2054">29497 18131 1498 0,'0'0'343'16,"0"0"-81"-16,0 0 17 16,0 0-84-16,0 0-98 15,0 0-60-15,0 0 36 16,-38 7-21-16,0-5-7 15,-10 0-5-15,-10 1-17 16,-7-3-10-16,0 0-7 16,2 0-5-16,8 0-1 0,11 4 0 15,11 2-10 1,13 1-52-16,10 0-85 0,10 1-193 16,18 0-372-16,2-5-832 15</inkml:trace>
  <inkml:trace contextRef="#ctx0" brushRef="#br2" timeOffset="624793.1496">29145 18293 1991 0,'0'0'341'0,"0"0"-240"15,0 0 37-15,0 0 40 16,0 0-75-16,0 0-44 16,13 97-9-16,-10-65-8 15,2 5-23-15,-1-4 2 16,-2 2-14-16,-1-3-7 15,-1-4 0-15,0-4-7 16,0-4-32-16,-6-5-36 16,-2-5-77-16,-1-6-157 15,2-4-384-15,4 0-789 0</inkml:trace>
  <inkml:trace contextRef="#ctx0" brushRef="#br2" timeOffset="625078.4048">29215 18503 785 0,'0'0'708'0,"0"0"-511"16,0 0 91-16,0 0 71 15,0 0-105-15,0 0-126 16,0 0-65-16,68-5-12 15,-41 4-33-15,1-1-12 16,-5-3-6-16,-4 2-6 0,-6-1-9 16,-8 1-7-1,-5 0-27-15,0 2-38 0,-1 1-2 16,-13-3-96-16,-5 3-119 16,3 0-327-16,1 0-451 0</inkml:trace>
  <inkml:trace contextRef="#ctx0" brushRef="#br2" timeOffset="625292.4713">29215 18503 1397 0,'42'23'599'0,"-41"-23"-418"15,5 6 76 1,2-2-8-16,5 6-81 0,2 3-48 15,4 2-35-15,2 2-39 16,2-2-28-16,0 0-18 16,-2-3-16-16,3-7-78 15,-6-5-111-15,-5 0-719 0</inkml:trace>
  <inkml:trace contextRef="#ctx0" brushRef="#br2" timeOffset="632839.3261">19417 14007 557 0,'0'0'1208'0,"0"0"-1018"15,0 0 26-15,0 0 15 16,0 0-31-16,0 0-93 15,23-33-57-15,-22 33-28 0,1 0-10 16,1 0 0-16,-2 0 1 16,5 6 19-16,0 4 11 15,1 0 3-15,3 4-8 16,0 1-13-16,3 4 7 16,3 3 0-16,1 1-11 15,4-1-3-15,3 5-6 16,0 0 0-16,3 2-1 15,3 3-10-15,-1 3 5 16,1 0-5-16,-2 2 0 16,-2-4-1-16,-6 3 1 15,-3-2 0-15,-2-5-2 16,-5 0 1-16,3-1-1 16,1-6 0-16,1-5 0 15,5-1 1-15,-8-6 0 0,1-3 0 16,-6-4 1-16,0-3 0 15,-1 0 10-15,-2 0-1 16,2-3-8-16,-3-4 7 16,0-3-9-16,-2 0 1 15,-1 2 1-15,0 0 5 16,0-2 1-16,0 4-8 16,0-4 0-16,0 0 6 15,0-4-5-15,0-2 10 16,0-4 8-16,0 3 7 15,0 1-10-15,0-2 4 16,-1 3-2-16,-5 2-2 16,0 4-1-16,2 1-14 0,1 5 7 15,0-1-7 1,3 4 5-16,0 0-5 0,0 0 0 16,0 0 0-16,0 0 0 15,0 0 0-15,0 0 0 16,0 0 0-16,0 0 0 15,0 0-1-15,0 0 0 16,0 0-1-16,-4 3-10 16,3 4 5-16,-1 6 6 15,1 1 0-15,1 1 1 16,0 3-1-16,1-2 0 16,9 1 0-16,0 3-1 0,0-4 0 15,-1 0 0 1,0-3 0-16,-4-2 0 15,-2-1 1-15,-3-4-2 0,0 1 1 16,0 0 1-16,0 0 1 16,-7 2 7-16,-6-5 5 15,-3 2 7-15,-14-2-1 16,-10-4-7-16,-8 0-10 16,-6 0-2-16,-11 0-35 15,8 0-134-15,14-4-296 0</inkml:trace>
  <inkml:trace contextRef="#ctx0" brushRef="#br3" timeOffset="644454.2422">32761 15241 1152 0,'0'0'636'16,"0"0"-535"-16,0 0 57 15,0 0 103-15,0 0-67 16,0 0-89-16,3-5-52 16,-3 5-19-16,0-3-4 15,0 3 0-15,0 0-3 16,-9 0-9-16,-10 0-2 16,-13 0-1-16,-10 0-1 15,-11 0-4-15,-10 0-8 16,-4 0-1-16,-3 0 11 15,0 0-6-15,0 0-5 0,2 0 0 16,2 0 8-16,0 3-8 16,0-3 0-16,2 0 2 15,0 0 3-15,3 0-6 16,0 0 6-16,-1 0-4 16,1 0-1-16,2 0 7 15,2 0-8-15,0 0 0 16,5 0 0-16,-2 0-1 15,-4 0 1-15,-3 0 0 16,-5-3 0-16,-3 2 0 16,1 1 0-16,0-3 0 15,0 3 0-15,4 0 0 16,4 0 1-16,7 0-1 16,6-3 1-16,7 0 0 15,6 1 0-15,8 0-1 0,6-1 1 16,5 0 1-16,7 2 8 15,5 1 1-15,2 0-5 16,1 0-5-16,0 0-1 16,0 0-1-16,0 0 0 15,0 0 0-15,0 0 1 16,0 0-1-16,0 0 0 16,0 0 1-16,0 0 0 15,3 0 1-15,6 9 8 16,6 6 9-16,1 1-6 15,2 7 0-15,0 0 1 16,-5 0-1-16,-1 3-6 16,-5 1-6-16,-2 3 0 15,-2-1 0-15,-3 4 1 0,0 1 0 16,0-1 0-16,0 3 6 16,3 0-7-16,0 1 1 15,0-2 0-15,2 3-1 16,0 4 0-16,1-2 0 15,-1 2 0-15,-2 2 0 16,-3 2 0-16,0 0 1 16,0 4 5-16,-12-3 1 15,-1-1-6-15,0-4 10 16,2-1-4-16,3-2-7 16,5-4 2-16,2-4 4 15,1-1-6-15,0-1 1 16,0-6 1-16,0-3 5 0,0-3 4 15,0-1-10 1,1-5 0-16,-1 2 0 0,0-4-1 16,0 0 1-16,0-2 0 15,0-4 0-15,2-2-1 16,-1 2 1-16,2-3 6 16,7 0-1-16,7 0 3 15,8 0-3-15,8-4-5 16,8-2 0-16,3-1-1 15,1-1 0-15,3 4 0 16,-2-3 0-16,0 3 0 16,1-1 0-16,2 5 0 15,0-1 0-15,6 1 0 0,5 0-1 16,4 0 1 0,18 0-1-16,15 0 1 0,16 0-1 15,-8 0 1-15,-22 0-1 16,-23 0-5-16,-13 0 0 15,6 1 4-15,10 8 1 16,7 0-7-16,3 1 7 16,-3 0 0-16,2 1 0 15,1 0 0-15,-3-1 0 16,2-2 1-16,0-1 1 16,0-4-1-16,0 1 0 15,2 1 7-15,-3 0-7 16,-4 0 0-16,-3 3 0 0,-3-2-8 15,-4-2 8-15,-4 5-1 16,-6-5 1-16,-3 2 0 16,-8-4 0-16,-7 0 0 15,-7 0 1-15,-7-2 1 16,-6 0 5-16,-3 0-6 16,-5 0 5-16,2 0 5 15,-1 0-11-15,1 0 1 16,3-2 5-16,0-2-6 15,4-6 0-15,-1 0 0 16,2 1 1-16,0-7 0 16,-2 2-1-16,1-6 0 0,-6-4 0 15,0-4-1-15,-4-5-1 16,0-5 1-16,0-4-1 16,-7-5 1-16,-1-6 1 15,-1 1 1-15,2-18 1 16,-2 5 10-16,3-3-11 15,0 1 5-15,0 13-5 16,-3-6 0-16,-1 12 0 16,-4 8-1-16,-2 6 0 15,-2 8-6-15,0 6-8 16,-6 4-28-16,-4 2-26 16,-35 1-58-16,7 3-354 15,-2-2-532-15</inkml:trace>
  <inkml:trace contextRef="#ctx0" brushRef="#br3" timeOffset="646050.5333">20576 13895 377 0,'0'0'1361'16,"0"0"-1136"-16,0 0 16 16,0 0 24-16,0 0-95 15,0 0-93-15,0 0-33 16,10-24-12-16,-2 24-8 16,3 7 3-16,2 3-1 15,4 7 0-15,-5 1 9 16,2 2-2-16,-1 1-14 15,0 2-5-15,-4-1-13 0,-2-2 0 16,-4-1 5 0,-3 2-6-16,0-4 0 15,-6-3 0-15,-9 1 1 0,-7-1 5 16,-3-4-6-16,-10-1 2 16,2-2-1-16,4-7 0 15,0 0-1-15,9 0 1 16,6-7 0-16,8-5 5 15,3-9-6-15,3-4-6 16,0-2 6-16,4-3 0 16,9 0 0-16,-3 7 0 15,-3-3 0-15,1 6 1 16,-2 1 7-16,-2-2-2 16,2 5-5-16,2-4 0 15,-2 3 5-15,-2 1-5 0,4 0-1 16,-3 5 1-16,0 2-1 15,-2 5 0-15,-3 4 1 16,1 0 0-16,-1 0 6 16,2 0-6-16,4 0-1 15,5 0 2-15,8 4 29 16,14 5 14-16,10 2-9 16,5-5-4-16,7 1-10 15,-2-7-11-15,-6 0-10 16,-8 0 1-16,-9 0-1 15,-13 0 1-15,-5 0-1 16,-7 0-1-16,-1 0 0 16,-3 0-15-16,3 0-43 15,-1 0-52-15,12 10-78 0,1-3-268 16,5-1-690-16</inkml:trace>
  <inkml:trace contextRef="#ctx0" brushRef="#br3" timeOffset="649379.9503">31000 15677 1077 0,'0'0'338'0,"0"0"-188"16,0 0 100-16,0 0 40 15,0 0-95-15,0 0-47 16,0 0-5-16,10-5-3 15,-7 5-29-15,0 0-23 16,1-3-25-16,1 3-20 16,-1-1-13-16,-3 1-14 15,-1 0-10-15,0 0-5 16,0 0-1-16,-8 0-8 0,-12 0-5 16,-8 0 13-16,-7 0 1 15,-2 0 6-15,1 0-6 16,7 0 0-16,7 0-1 15,6 0 1-15,9 0-1 16,2 0-1-16,5 0-5 16,0 0-3-16,0 0-1 15,0 7 9-15,8-1 1 16,-2 0 0-16,-2 1 0 16,-2-2 0-16,-2 0 0 15,0 2 0-15,0 4 0 16,-5-2 1-16,-5 1 8 0,-2 3-1 15,1-2-7 1,2-1 5-16,3-2-5 0,1-1-1 16,3 0 0-16,2-4 0 15,0 1-1-15,0-4 0 16,0 0-5-16,12 0 5 16,5 0 1-16,2 0-7 15,3-4-11-15,-4-2 9 16,0 5 8-16,-6 1-1 15,-2 0 1-15,-4 0 0 16,-1 0 1-16,-2 1 1 16,-2 9 6-16,-1-1 9 15,0 5-7-15,0-2 5 16,0 1-1-16,0-2 1 0,0-1-5 16,0-2-8-16,-7 0-1 15,-6-1 0-15,-6-4-21 16,-4-2-38-16,-4 3-40 15,-3-2-109-15,9 1-287 16,8-3-439-16</inkml:trace>
  <inkml:trace contextRef="#ctx0" brushRef="#br3" timeOffset="649593.015">31107 15886 773 0,'0'0'1389'16,"0"0"-1144"-1,0 0-99-15,0 0 82 0,0 0-116 16,0 0-85-16,0 0-27 16,4 7-26-16,2 4-135 15,1-2-442-15,-4-3-723 0</inkml:trace>
  <inkml:trace contextRef="#ctx0" brushRef="#br3" timeOffset="650047.2176">31339 15642 897 0,'0'0'1116'0,"0"0"-926"15,0 0 53-15,0 0 12 16,0 0-117-16,0 0-83 16,0 0-28-16,5-14-15 15,-5 18-12-15,0 9 0 16,-10 4 15-16,-3 5-5 15,-2 0-4-15,1 6-5 0,0-1 1 16,1-5-1-16,5 2 0 16,4-4 0-16,4-3 0 15,0-2 0 1,3-4 0-16,13-2 0 0,5-2 5 16,3-4-6-16,3-3-12 15,-5 0-6-15,-1-8-3 16,-6-1 14-16,-8-1 7 15,-7 2 9-15,0-2 0 16,-4 3-9-16,-12-3-1 16,-3 6-5-16,0 1-15 15,0 3-70-15,5 0-210 16,7 0-576-16</inkml:trace>
  <inkml:trace contextRef="#ctx0" brushRef="#br3" timeOffset="650504.5653">31615 15602 1425 0,'0'0'867'0,"0"0"-746"15,0 0 73-15,0 0 7 16,0 0-106-16,0 0-60 16,0 0-13-16,30 3-7 15,-10 7-1-15,6-3-8 16,6 0 0-16,1-4-6 0,-4-1-1 16,-3-2-17-16,-7 0 9 15,-8 0 9-15,-7 0 1 16,-4 0 6-16,0 0-7 15,0 0 1-15,-3 4 0 16,-6 6 7-16,-6 7 13 16,0 2 4-16,-1 5-3 15,1 2-2-15,2 3-2 16,1 1-5-16,0 0-7 16,4-6-5-16,1-1 0 15,-1-3-1-15,0-4 0 16,-2-3-24-16,1-3-37 0,2-1-50 15,-5-4-150-15,3-3-431 16,3-2-662-16</inkml:trace>
  <inkml:trace contextRef="#ctx0" brushRef="#br3" timeOffset="650677.0108">31635 15797 1955 0,'0'0'371'0,"0"0"-279"16,0 0-5-1,100-3-52-15,-47 13-35 0,-8 2-167 16,-9-1-572-16</inkml:trace>
  <inkml:trace contextRef="#ctx0" brushRef="#br3" timeOffset="650987.9985">32321 15697 1894 0,'0'0'332'0,"0"0"-62"15,0 0 7-15,0 0-128 16,0 0-89-16,0 0-31 16,0 0 1-16,-31 25 10 15,13-3-15-15,-5-1-16 16,1 4-3-16,3 1-6 16,-2 1 0-16,4-3-1 15,-1-5-50-15,5 1-43 16,-5-3-90-16,4-7-274 15,4-5-450-15</inkml:trace>
  <inkml:trace contextRef="#ctx0" brushRef="#br3" timeOffset="651233.1414">32178 15652 1949 0,'0'0'385'0,"0"0"-235"16,0 0 99-16,0 0-103 16,0 0-101-16,0 0-17 15,0 0 23-15,7 64-18 16,1-35-17-16,0 3-14 16,-1-2-2-16,-4 2 0 15,-2-4-37-15,1 1-46 16,-2 1-124-16,0-7-448 15,0-10-431-15</inkml:trace>
  <inkml:trace contextRef="#ctx0" brushRef="#br3" timeOffset="651511.8794">32540 15716 1669 0,'0'0'680'0,"0"0"-568"15,0 0 122-15,0 0-52 16,0 0-101-16,0 0-36 0,0 0 4 16,0 54-25-16,0-31-17 15,-1 0-7-15,-3 4 0 16,1-7-55-16,-2 0-59 15,-6 1-155-15,2-9-440 16,1-5-621-16</inkml:trace>
  <inkml:trace contextRef="#ctx0" brushRef="#br3" timeOffset="651862.3069">32626 15714 1713 0,'0'0'646'16,"0"0"-542"-16,0 0 80 0,0 0-57 15,0 0-24-15,0 0-30 16,0 0-31-16,-20 83-24 16,10-57-7-16,4-2-10 15,1-2 0-15,4-2 0 16,1-5 0-16,0-6 0 15,0-3 1-15,9-5 8 16,8-1 2-16,7-1-12 16,0-14 0-16,5-8-13 15,-4-2 5-15,-3-4 7 16,-7-4-5-16,-4 4 5 16,-10 5 1-16,-1 5 0 0,-10 3-3 15,-11 9-3-15,-5 2 5 16,-5 5-62-16,4 7-184 15,8 3-620-15</inkml:trace>
  <inkml:trace contextRef="#ctx0" brushRef="#br3" timeOffset="653891.7233">32720 15473 728 0,'0'0'1359'0,"0"0"-1154"16,0 0-41-16,0 0 66 16,0 0-102-16,0 0-82 15,0 0-26-15,68-13-7 16,-38 13-6-16,2 3-6 15,4 0-1-15,-4 4-26 16,-1-3-146-16,-9-1-369 16,-11-3-495-16</inkml:trace>
  <inkml:trace contextRef="#ctx0" brushRef="#br3" timeOffset="654445.6921">33277 15334 1528 0,'0'0'641'16,"0"0"-548"-16,0 0 156 15,0 0-51-15,0 0-107 16,0 0-48-16,0 0-17 15,-40-32-13-15,25 29-4 0,0 3-3 16,3 0 1-16,3 0-1 16,1 0-6-16,3 3 0 15,2 4 0-15,3 2-1 16,0 2-5-16,3 4 6 16,12 2 6-16,0 0-5 15,4 3 1-15,-1 2-1 16,0 1 0-16,-4-2-1 15,-4-1 0-15,-7-2-1 16,-3-4-11-16,0-1 10 16,-10-6-5-16,-9-1 7 15,-4-6 0-15,-4 0 8 16,0 0-8-16,4 0 6 16,6-6 2-16,9-1-7 15,8 0 17-15,2-3 12 0,20-5-29 16,8-5 0-16,9-3 0 15,1-6-1-15,0 2 0 16,-4 1 1-16,-10-2 0 16,-12 5 6-16,-8 4-7 15,-6-1 0-15,-1 6-1 16,-13 4-11-16,-13 10-41 16,4 4-203-16,3 9-627 0</inkml:trace>
  <inkml:trace contextRef="#ctx0" brushRef="#br3" timeOffset="655616.2884">31623 16170 1452 0,'0'0'579'16,"0"0"-453"-16,0 0 117 15,0 0-22-15,0 0-127 16,0 0-67-16,0 0-7 15,-9 10 18-15,-3 2-6 16,0 5 11-16,0 3 3 16,3 0-29-16,3-3-10 0,5 0-6 15,1-3 0-15,0-5-1 16,3 0 0-16,10-7 1 16,8-2 7-16,3 0-8 15,2-5 0-15,3-10 0 16,-2-3-1-16,0-5 1 15,-3 3 2-15,-5 1 5 16,-7 6 19-16,-4 6 19 16,-4 1-2-16,-4 6-22 15,0 0-21-15,0 0 0 16,0 1-12-16,0 13-1 16,0 3 12-16,-4 6 1 15,1 0 0-15,3-2 0 16,0-5 0-16,0-3-1 15,7-3 1-15,5-5 1 0,7-3 8 16,1-2-7 0,0 0 5-16,3-7-1 0,-5-7-5 15,-1-6 0-15,-3 0 0 16,-1 1 0-16,-5 3 6 16,-4-1-6-16,-2 11 6 15,-2-2-7-15,0 5-12 16,0 3-50-16,-2 0-82 15,-4 0-425-15,3 0-733 0</inkml:trace>
  <inkml:trace contextRef="#ctx0" brushRef="#br3" timeOffset="655993.2842">32309 16184 1613 0,'0'0'386'0,"0"0"-118"16,0 0 82-16,0 0-104 0,0 0-107 15,0 0-37-15,0 0-36 16,2-7-35-16,-2 10-25 16,0 9-6-1,-12 7 18-15,-5 6-4 0,-1 2-13 16,-1 0 1-16,-2 2-2 16,5-2 0-16,-2-1-32 15,6-3-16-15,0-3-42 16,4-2-49-16,8 0-134 15,0-4-359-15,0-7-371 0</inkml:trace>
  <inkml:trace contextRef="#ctx0" brushRef="#br3" timeOffset="657059.6727">32461 16309 872 0,'0'0'938'0,"0"0"-680"16,0 0 56-16,0 0-22 15,0 0-130-15,0 0-80 16,0 0-28-16,0-7-28 16,0 14-25-16,0 6 27 15,-9 5-1-15,-2-1-9 16,0 1-9-16,-1 1-9 15,2-2 1-15,1-4-1 0,1-5 0 16,3-2 0-16,1-2-15 16,4-3-7-16,0-1 7 15,0 0 14-15,4-2 1 16,12-8-15-16,4-7-6 16,7-3 20-16,1-2 0 15,-3 2 1-15,-3 4 0 16,-7 6 6-16,-6 6 5 15,-3 0 5-15,-3 4 1 16,-2 0-17-16,-1 0 2 16,2 0-1-16,-2 0-1 15,3 1 10-15,-2 9 1 16,-1 3 1-16,0 0-5 16,0 1-7-16,0-4 0 15,0 2-1-15,0-4 1 0,-1-3-6 16,-1-1-8-16,2-4 1 15,0 0 2-15,0 0 11 16,0 0 0-16,13-7 0 16,6-3-10-16,6-6 10 15,2-2-1-15,0 3 0 16,-5-1 1-16,-7 8 0 16,-6 2 0-16,-6 6 1 15,-3 0 11-15,0 0-11 16,0 0-1-16,0 5 1 15,-7 10 14-15,-4 2 6 16,2 6-9-16,-1-1-4 16,4-2-7-16,3-1-1 15,1-1 0-15,2-7-42 16,-1-1-53-16,-1-5-196 0,2-5-557 0</inkml:trace>
  <inkml:trace contextRef="#ctx0" brushRef="#br3" timeOffset="657460.6315">32977 16177 1502 0,'0'0'711'0,"0"0"-585"16,0 0 62-16,0 0-36 16,0 0-104-16,0 0-36 15,0 0-11-15,38-7 0 16,-38 7-1-16,0 2-9 15,0 6 8-15,-5 2 1 16,-8 0 26-16,-1-1 28 0,1 1-15 16,0 4-15-1,4-4 1-15,2-1-13 0,6 2-6 16,1-1-6 0,1 0-2-16,18 0-62 0,0-6-189 15,-5-3-931-15</inkml:trace>
  <inkml:trace contextRef="#ctx0" brushRef="#br3" timeOffset="657778.4673">33074 16229 720 0,'0'0'1068'0,"0"0"-844"0,0 0 155 16,0 0-64-16,0 0-156 15,0 0-73-15,0 0-21 16,2-9-31-16,-2 25 24 16,-6 7 10-16,-4 4-25 15,-1 2-7-15,1 3-19 16,-1 2-12-16,2-4-5 15,0 0-1-15,0-6-37 16,-1-2-22-16,1-7-46 16,-6 0-65-16,6-5-298 15,2-3-367-15</inkml:trace>
  <inkml:trace contextRef="#ctx0" brushRef="#br3" timeOffset="658082.2723">33204 16366 1309 0,'0'0'858'0,"0"0"-734"16,0 0 148-16,0 0-32 16,0 0-136-16,0 0-57 15,0 0-13-15,0 0-16 16,0 0-7-16,-4 6 13 15,-5 1-8-15,-1 2 0 16,0 2-5-16,1-6-2 16,2 5-2-16,1-2-6 0,5-2 7 15,1 0-7-15,0 3 0 16,7-1-1-16,9-2-19 16,17 5-80-16,-4-7-147 15,-3-3-574-15</inkml:trace>
  <inkml:trace contextRef="#ctx0" brushRef="#br3" timeOffset="658731.9916">33355 16134 1739 0,'0'0'505'16,"0"0"-312"-16,0 0 89 16,0 0-107-16,0 0-108 15,0 0-40-15,0 0-18 16,1-1-9-16,-1 5-6 15,-7 3 6-15,-2 6 6 16,-1-3-5-16,2 3 0 16,4-3-1-16,1 0 1 15,1-1-1-15,2 1 0 16,0 0 0-16,0-3 0 0,11 0 0 16,-1-1 1-16,5-3 5 15,-3-3-5-15,0 0 5 16,0 0 0-16,-3 0-5 15,-1-9 5-15,0 2 3 16,-3-3 9-16,-2 4 25 16,-3 5 26-16,0-1-9 15,0 2-12-15,0 0-1 16,0 0-21-16,0 3-26 16,0 13-5-16,0 7 4 15,-3 5 1-15,-5 4-82 16,-20 11-65-16,2-10-158 15,-2-6-1416-15</inkml:trace>
  <inkml:trace contextRef="#ctx0" brushRef="#br3" timeOffset="669871.104">14664 1727 914 0,'0'0'1328'0,"0"0"-1146"16,63-78-148-16,-37 50-20 15,3 3 26-15,-7 4 60 16,-2 4 8-16,-4 5-38 15,-6 5-34-15,7 2-15 16,-2 1-6-16,4 1-7 16,5 3-8-16,-2 0 0 15,7 0 0-15,1 10-1 0,-1 4-1 16,4 2 1-16,2 1-5 16,-2 0 5-16,-5-3 1 15,-4-3 0-15,-4-4 1 16,-5-3 0-16,-1-3 6 15,-2-1-6-15,2 0 5 16,5-4-4-16,6-9-1 16,8-4 0-16,9-1 0 15,4-1-1-15,3 4 0 16,-4 5 0-16,-3 5-1 16,-5 5 0-16,-9 0-5 15,5 10 4-15,-7 7-4 0,-1 2 5 16,-1-1 1-1,-2-2 0-15,1-3 0 0,3-6 0 16,6-7 0-16,8 0 6 16,5-9-5-16,10-11 0 15,0-4 0-15,0 0-1 16,-1 3 0-16,-10 6 0 16,-9 8-2-16,-11 5-5 15,-15 2-4-15,-3 10-5 16,-6 9 8-16,0 3 8 15,0 2 0-15,0-4 0 16,3-4 2-16,14-8-1 16,25-8 17-16,39-8 14 15,26-19-10-15,4-3-10 16,-17 5 4-16,-32 6 4 16,-21 6 2-16,-2-1-11 0,1 1-10 15,-11 3 0-15,-10 4-1 16,-13 4-10-16,-6 2-34 15,0 0-51-15,-3 2-291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24:48.15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13954 1655 702 0,'0'0'1035'0,"0"0"-802"16,0 0-151-16,0 0 33 15,0 0 36-15,0 0-20 16,0 0-49-16,0 0-31 15,0 0-24-15,0 0-16 16,0 0-10-16,0 2-1 16,6-1 0-16,4 3 12 15,7 0 10-15,5 2-1 16,8-1 4-16,6 1-7 16,1-3-7-16,6-2 1 15,-3-1 0-15,1 0-3 16,-5 0-3-16,-2 0-6 15,-6-2 1-15,1-1 1 16,-4 1-1-16,2 2 0 16,0 0 0-16,1-3 0 0,5 3 0 15,3-1-1-15,1 0 0 16,6-2 0-16,0 0 0 16,3 0 0-16,-1 0 0 15,-1 0 0-15,-1 1-1 16,-4-1 1-16,-3 0-1 15,0 2 1-15,-3-2 0 16,2 1-1-16,-5 1-5 16,2 0 6-16,4-2-1 15,5-1 0-15,8-2 1 16,2 1-1-16,5-3 0 0,3 0 1 16,-7 1-1-16,-4 1 0 15,-8 1 1-15,-9 4-1 16,-4 0-1-16,-5 1 1 15,1 0-1-15,-3 0 2 16,6 0-1-16,0-1 1 16,10-1-1-16,6-2 2 15,9-2-1-15,5-1 0 16,5 0-1-16,-2 2 0 16,1 0-5-16,-3 3 0 15,-8 0 4-15,-7 2-4 16,-5 0 0-16,-3 0-9 15,-2 0 8-15,-2 0 6 0,-2 0 0 16,5 0 1-16,0 0-1 16,5 0 1-16,5 0 0 15,6-4 1-15,1-2-1 16,1 1 0-16,-6 1 0 16,1-1-13-16,-9 4 0 15,0-1 13-15,2 2 1 16,-6 0 0-16,-1 0 1 15,3 0-1-15,1 0 0 16,3 0 0-16,7 0 0 16,-1 0 0-16,7 0-1 15,0 0 1-15,-3 0-1 16,0 0 1-16,-1 0 0 0,-2 0-1 16,-1 0 1-1,1 0-1-15,-1 0 0 0,3 0 0 16,1 0 0-16,3 0 0 15,7 0 1-15,-1 0-1 16,0 0 2-16,3 0-2 16,-1 0 0-16,-6 0-15 15,-1 2 14-15,-5-1 0 16,-5 2-9-16,-2-1 9 16,2 0 0-16,-7 0 1 15,2 1-1-15,4 1 1 16,0-1-1-16,0 0 1 15,1 2-1-15,-1 1 0 16,0-1 0-16,1 1-1 16,-1 0 2-16,4-1 0 0,-4-1-1 15,0 1-8 1,4-2 8-16,-1 1 0 0,1 1-11 16,2 0-3-16,4-1 14 15,0 1-10-15,1 0-13 16,1 2 12-16,1-1 5 15,1-1-15-15,-4 1-33 16,-1-4 35-16,-2 3 10 16,-4-3 9-16,1 2-32 15,-4-2 16-15,-3 1 16 16,0 1 1-16,-1 0 0 16,-2 1-2-16,-2-3-6 15,4 1 7-15,-3-1-9 16,2-2 10-16,1 0-1 0,2 0-7 15,2 0 8 1,0 0-7-16,0 0-5 0,1 0 2 16,2 0 9-16,-3 0 1 15,0 0-1-15,2 3 0 16,-3-1 1-16,0 1 1 16,-1-1-1-16,3 1 2 15,-1 0-1-15,4-2-1 16,1-1 2-16,3 0-1 15,1 1 0-15,4-1-1 16,2 2-12-16,3-1-7 0,-5-1-26 16,-3 2-20-1,-3-2 40-15,-1 0 16 16,-6 1 4-16,-2-1 5 0,2 0 0 16,0 0 1-16,0 0 0 15,7 0 5-15,-3 0-6 16,6 0 0-16,3 1 0 15,2 2-1-15,-5 2 0 16,1 0-6-16,-7 1-5 16,-8-4 9-16,-2 0 3 15,0-1 0-15,-1-1 13 16,5 0 2-16,-2 0 6 16,6-3-11-16,2 0-10 15,0-5 7-15,-1 1-1 16,-5 0-5-16,-4-1 5 15,-4-1-5-15,-6-2 26 0,0-2-1 16,-3-1 3-16,1-1-4 16,2-4-10-16,4-3-7 15,3 1-2-15,7-1-5 16,-5 0-1-16,3-3 1 16,-4 0-1-16,1-1 8 15,-10-3-1-15,-4 1-5 16,-6-3 32-16,-5-2 13 15,-6-2-26-15,-2 0-11 16,-2-4-2-16,1 3-7 16,2 1 0-16,4 0 5 0,-3 5-6 15,5 0 0 1,-2 5 0-16,-1 3-1 0,-3 3 1 16,-1 0 1-16,-2 4-1 15,0-1-13-15,-2-3 13 16,-11 0 9-16,-3-2-8 15,-4-2-1-15,1 0 1 16,-2-1 5-16,3 4-5 16,2 0 0-16,-1 3 0 15,1 2 0-15,0 1-1 16,0 2 1-16,3-1 0 16,-4 4-1-16,1 0 0 15,-6-1-6-15,-4 2 4 16,-4-2-8-16,-5 1 9 15,-3-2 0-15,-2 2 1 16,3 1 0-16,4 2 0 0,2 1 1 16,2 1-2-16,3-1 2 15,-1 1-1-15,2 1 0 16,-1-2 0-16,-1 0 1 16,-1 2-1-16,-8-2 0 15,-2 3 0-15,-6-1 0 16,-7-1 0-16,0-2 0 15,-2 4 0-15,4 0 0 16,1-1-1-16,-1-2 0 16,7 3-9-16,-2-1 1 15,1-2 8-15,1 3-7 16,-1-1 8-16,0 0 0 0,-2 1-1 16,-1 2 0-16,-2-1 1 15,-1 1 0-15,0-1 0 16,1-1 0-16,0 1 0 15,3-2 0-15,-2 0 1 16,2 0-1-16,-3 1 0 16,-1-1 1-16,-3-1-1 15,-5 2 0-15,2 0 0 16,-2 1 1-16,3 1-1 16,1 0 0-16,1 0 0 15,3 0 0-15,-1 0-8 16,2 0 8-16,0 3 0 15,1 0 1-15,-1 0-2 0,-4 0 1 16,-2 1 0-16,-1 0 0 16,-4 0 0-16,0 0 0 15,-4 1 0 1,0-1 1-16,1-1-1 0,-2 0-1 16,-2-2 1-16,2 1 0 15,2 0 6-15,-1-2-6 16,2 3 0-16,3-1 0 15,0-1-1-15,5-1-1 16,1 2 1-16,4-2 1 16,0 1-1-16,3 0-7 15,-2 1-14-15,-2 1-19 0,-1-2 5 16,-3 1 5 0,-6-1 9-16,0 0 16 0,1 2 4 15,1-1 2-15,-3-1-1 16,3 0 2-16,2-1-1 15,5 0 1-15,-4 0 0 16,2 0 1-16,-2 0-1 16,-3-1 1-16,-2-3-1 15,-2 1 0-15,-2 0-1 16,-1-1 0-16,-1 4 1 16,3-2-1-16,1 1 0 15,1 0 0-15,5 1 0 16,4 0 1-16,2 0-1 15,1-2 0-15,0 2 2 16,-2-1-1-16,2-1 0 16,-7 1 1-16,-4-1-2 15,1 2 1-15,-1 0 0 0,-6-2 0 16,1 2-1-16,2 0 0 16,-3 0 0-16,3 0 0 15,-2 0 0-15,1 0 1 16,2 0-1-16,3 0 0 15,-4 0-1-15,4-2 1 16,-1 1-1-16,1-2 1 16,-2 1 0-16,6 0 0 15,-1 0-1-15,3-1 1 16,4 2 0-16,-1-1 1 16,4 0-1-16,2 0 1 15,1-1 0-15,3 1-1 16,-4-1 0-16,2 1 0 0,1 0 0 15,0 0 0-15,3 1 0 16,1-1-1-16,0 1 1 16,-4 0 0-16,2-3 0 15,0 3 0-15,-8-1 0 16,1 0 1-16,-8 0-1 16,1 0-1-16,0 1 1 15,3-2 0-15,4 2 0 16,0-3 0-16,8 3 1 15,0 0-1-15,1-2-1 0,3 3 1 16,-2 0 0-16,6 0 0 16,-1 0 0-16,-2 0 0 15,3 0 0-15,-4 0-1 16,-3 0-6-16,8 0 0 16,-6 0 6-16,8 0-7 15,1 0 7-15,2 0 0 16,3 0 0-16,0 0 1 15,1 0 1-15,-4 0-1 16,4 0 1-16,-3-1-1 16,-2-2 0-16,3 3 1 15,0 0-1-15,2 0-1 16,-4 0-1-16,4 0 2 16,-5 0-1-16,2 4 0 15,2 0 1-15,-2 1-1 16,1 0 0-16,3-1 1 0,-1-1-1 15,0-1 1-15,8 2 0 16,2-3 0-16,3-1 0 16,-1 1 1-16,0 1-1 15,1-1 1-15,2 1-1 16,-2-1 0-16,3 2 0 16,-4 0-1-16,-2 1 0 15,-1 0 0-15,0 2 0 16,3-2 0-16,-2 0 1 15,3 1-1-15,3-1-1 16,-5 2-5-16,4-2 6 16,-2 4 0-16,0-1 0 15,0 1 0-15,-1 2 1 0,-2-4 0 16,3 2 0-16,-1-1 0 16,3 1 1-16,0-3-1 15,4 1-2-15,0-2-7 16,-3 1-3-16,3-1 12 15,0 1 8-15,-3 1-8 16,3 0 1-16,0 1 0 16,-3 0 5-16,3 1 3 15,-3 2 1-15,0 0-4 16,3 1 0-16,-3 1-5 16,0 2 5-16,3-1-5 15,-3-2 0-15,0 0 1 16,3-3-1-16,0 1 1 15,0-2-1-15,0-3 6 0,0 0-6 16,0-1 0 0,0 3 0-16,0 0-1 0,0-2 1 15,0 5 1-15,0-1 7 16,0 2-8-16,0-1 0 16,0 3 1-16,0 0-1 15,0 0 5-15,0-1-5 16,0-1 0-16,0-1 0 15,0-1-1-15,0-1 2 16,0 0-1-16,0-2 1 16,0 1-1-16,0 0 2 15,0-1-2-15,0 3 5 0,0 0-5 16,0 3 13-16,0 2 1 16,0 1-1-16,0 1-5 15,0-2-3-15,0 1-5 16,0 0 0-16,0-2 0 15,0-1 0-15,3-1 1 16,-3 0-1-16,0-3 0 16,0-2 0-16,3 1-1 15,-3-2 0-15,0 1 1 16,0-1-1-16,0 2 1 16,3 1-1-16,0 3 1 15,-3 0-1-15,6 0 0 16,-3 1 1-16,0-2 0 0,0 1-1 15,-1-3 1-15,1 1-1 16,-1 0 1-16,-1-1 0 16,1-1-1-16,-2-2 1 15,1 0 9-15,-1-1-4 16,4 1-4-16,-4-1-1 16,0 1 5-16,3 2 0 15,-3 1-5-15,3 2 7 16,0 0-7-16,0 1 5 15,-3 0-6-15,3 0 1 16,-3 0-1-16,4-1 0 16,-4 3 0-16,0 0 0 15,0 1 1-15,3-1 0 16,-3-2 0-16,0-3-1 16,3-2 1-16,-3 1-1 0,3 1 2 15,0 0 0-15,-2 1 4 16,2 1 1-16,0-1 2 15,0 1-1-15,0-1-7 16,2 2 0-16,-2 0 5 16,0 2 3-16,0-1-2 15,0 0-5-15,0 0 4 16,0-3-5-16,-3 1 8 16,3-5-8-16,0 1 5 15,0-2-4-15,1 4 4 0,3 0 0 16,3 0-5-1,6 1 0-15,-1 1-1 16,12 0-8-16,31 3-105 16,-3-4-203-16,2-4-562 0</inkml:trace>
  <inkml:trace contextRef="#ctx0" brushRef="#br0" timeOffset="6150.9614">3063 1808 1753 0,'0'0'336'0,"0"0"-241"16,0 0-44-16,0 0 75 15,0 0 2-15,0 0-26 16,-5-16-50-16,14 5-37 15,0-5 2-15,3-3 15 0,1 1 1 16,-2 2-12 0,1-4-12-16,1 5-3 0,-1 1-5 15,-3 3 0-15,0 4-1 16,0 3-1-16,3 2-11 16,0 2 3-16,3 0 1 15,4 7-5-15,5 7 4 16,-3 1 8-16,3 0 1 15,0-2 0-15,-2-3 1 16,5-3-1-16,1-4-11 16,1-3-11-16,6 0-11 15,-2-4-7-15,0-9-6 16,-2-6 18-16,-1-1 8 0,-3 1 13 16,-6 1 7-16,-3 5 0 15,-9 4 8-15,-3 5-1 16,-3 4 4-16,1 0-5 15,2 0-6-15,3 3 9 16,6 5 12-16,3 4-9 16,6-4-2-16,9-1-4 15,4-4 2-15,9-3-8 16,2 0-3-16,-2-3-21 16,-1-6-5-16,-6-4 7 15,-5-1-5-15,-7-2 4 16,-6-1 11-16,-2 1 12 15,-2 1 0-15,-1 4 2 16,-7 5 14-16,4 3 3 0,-2 3-5 16,1 0-1-16,6 10 12 15,0 4-8-15,1 4-7 16,2 1 1-16,0-1-4 16,3-1-1-16,1-4 0 15,2-3-6-15,6-6-11 16,-2-3-6-16,5-1-8 15,0 0 0-15,4-12 7 16,-1-2 0-16,1-3 10 16,-1 0-2-16,1 1 3 15,-4 4-2-15,-5 5 9 16,-4 5 3-16,-3 2 12 16,-6 0-5-16,3 13 3 0,-3 1 4 15,1 1-1-15,2 1-4 16,-3-3-11-16,6-3 5 15,4-3 0-15,2-5-6 16,6-2-11-16,4 0-10 16,2-1-9-16,-2-9 5 15,-1-3 9-15,1-2-1 16,-4-1 9-16,1-1 7 16,-4 3 1-16,-6 3 0 15,-2 4 16-15,-11 6 12 16,2 1-12-16,-4 0-8 15,0 3 1-15,6 9 7 16,1 3 9-16,1 4-8 0,7-1-7 16,-2 1-9-16,8-4-1 15,3-4 1-15,2-4-1 16,1-3-27-16,3-4 10 16,1 0 0-16,2-11 8 15,1-2 8-15,-1-5 0 16,4 2-8-16,-4 1 1 15,-3 6 8-15,-2 4-1 16,-6 5 1-16,-1 0 1 16,-6 5 0-16,-2 7-1 15,-5 1-1-15,-4 1 0 16,-1-1 1-16,-3-2 6 16,3 0 1-16,6-2 1 0,1-1 1 15,5-4-8 1,3-4 9-16,3 0-10 0,1 0-8 15,0-7 7-15,2-5-1 16,0-2 1-16,0 0 1 16,-5 1 8-16,-4 6 8 15,-5 1-4-15,-8 3-3 16,2 3-3-16,-4 0-6 16,6 0 0-16,0 6 1 15,6 4 11-15,1 3-10 16,2-1 4-16,1 1-6 15,2 1 1-15,0-3 5 0,1-1-5 16,-5-3 0-16,1-2 0 16,-5-4-1-16,2-1 0 15,-2 0-13 1,4 0-2-16,-4-7-8 0,5-2 4 16,-2 1 12-16,-5-1-1 15,2 4 8 1,-3 0 1-16,-5 4 12 0,-1 1 0 15,-1 0-1-15,-1 0-4 16,-1 5 10-16,5 3 3 16,3 2-10-16,0-3-5 15,4-2-5-15,2-2 4 16,3-3-5-16,-2 0-24 16,1 0-18-16,-1-5 11 15,-4 0 12-15,-2-3 5 0,-4 2 6 16,-1 0 2-1,2 1 6-15,-1-1 6 0,3 1 5 16,4-1 0-16,2 1 4 16,0-1-2-16,6 0-3 15,0 2-10-15,-2 1 0 16,2 3 0-16,-8 0-1 16,2 0 1-16,-9 0-2 15,1 7-8-15,-5 2 9 16,-5-1-6-16,4-1 6 15,-4 1 1-15,3-1 1 16,5-1 7-16,5-2-7 16,5-4-1-16,10 0-4 15,8 0-32-15,7-13-29 16,6-5-57-16,-2-1 61 0,-1-1 41 16,-6 4 18-16,-10 3 2 15,-8 5 29-15,-11 5 42 16,-7 2 3-16,-7 1-25 15,0 0-29-15,-3 0-13 16,3 0-7-16,3 5 0 16,0 6-2-16,4 3-4 15,1 3 5-15,4 0-8 16,4-1-28-16,2 0-31 16,4-5 7-16,4-2 38 15,1-7 22-15,5-2 1 0,-2 0 1 16,3-5 6-1,0-9 3-15,0-2-1 0,-2 0-8 16,-4-2 1-16,-5 4 11 16,-4 6 17-16,-9 2 7 15,1 6-5-15,-5 0-20 16,-2 0-11-16,3 3-1 16,4 5-1-16,1 2-11 15,5-1 3-15,-1 2-23 16,9-4-20-16,3 0 10 15,4-4 14-15,6-3 28 16,-4 0 0-16,0 0 14 0,0-8-7 16,-8-4 2-1,-1 1-8-15,-21 1-1 0,-3 3-28 16,-3 1-370-16</inkml:trace>
  <inkml:trace contextRef="#ctx0" brushRef="#br0" timeOffset="10293.6255">24676 1145 897 0,'0'0'1414'16,"0"0"-1220"-16,0 0-137 16,0 0 43-16,0 0 34 15,0 0-39-15,0-1-35 16,6 10-24-16,3 10 17 16,0 12 6-16,0 8-12 15,3 11-16-15,-1 7-2 16,-2 1-20-16,2-3-3 0,0-3-6 15,-2-7 0 1,1-4-1-16,-2-7-12 0,-1-6-20 16,-2-7-26-16,2-5-30 15,-1-5-43-15,8-8-195 16,0-2-346-16,0-1-150 0</inkml:trace>
  <inkml:trace contextRef="#ctx0" brushRef="#br0" timeOffset="10626.0078">24796 1115 1564 0,'0'0'492'16,"0"0"-436"-16,0 0 74 15,0 0 112-15,16-71-40 16,-9 64-75-16,3 4-63 15,3 3-18-15,5 0-20 16,6 3-13-16,5 12-4 16,7 5-7-16,6 4 4 15,6 3 1-15,-1 1-7 16,-3-1-6-16,-5-4-15 16,-9-5 1-16,-13-6 5 15,-11-3-9-15,-6-5-26 16,-9-1-18-16,-22 0 52 0,-15 1 16 15,-9-2 0-15,-5 1 0 16,9-2-21-16,10 3-102 16,16 1-231-16,17-4-579 0</inkml:trace>
  <inkml:trace contextRef="#ctx0" brushRef="#br0" timeOffset="10929.8156">25456 999 1943 0,'0'0'853'16,"0"0"-766"-16,0 0-52 15,0 0 49-15,0 0-6 16,0 0-47-16,0 0-31 15,14 32 0-15,-5 22 26 16,6 24-2-16,4 22-12 16,1-6-6-16,-4-17-6 15,-7-26-8-15,-3-15-19 16,2 1-52-16,0 2-45 16,6 12-93-16,-4-14-240 15,2-10-391-15</inkml:trace>
  <inkml:trace contextRef="#ctx0" brushRef="#br0" timeOffset="11338.8984">25940 1498 214 0,'0'0'2185'15,"0"0"-1907"-15,0 0-199 16,0 0 51-16,0 0-31 15,0 0-34-15,0 0-15 16,-42-68-14-16,33 68-35 16,-6 0-1-16,-1 15-3 15,-5 5 3-15,2 6 0 16,4 1-6-16,7-1-3 0,7-4-4 16,1-4-25-1,1-3 9-15,13-8 20 16,6-5 9-16,3-2-13 0,2 0-16 15,2-14-4-15,-2-3 9 16,-1-1 8-16,-6 1-2 16,-4 3 12-16,-5 4 6 15,-6 4 12-15,-2 6 13 16,-1-2 7-16,0 2-8 16,0 0-10-16,2 0-14 15,2 11-22-15,8 7 21 16,6 5-17-16,22 9-73 15,-4-3-277-15,-2-8-734 0</inkml:trace>
  <inkml:trace contextRef="#ctx0" brushRef="#br0" timeOffset="11772.5548">26300 1441 1729 0,'0'0'813'0,"0"0"-712"16,0 0-43-16,0 0-10 16,0 0-32-16,0 0 23 15,10 80 19-15,0-42-4 16,1 0-23-16,-2-5-22 16,0-5-7-16,-3-9-1 0,-3-7 0 15,0-5-1-15,-3-4-15 16,1-3-8-16,1 0-1 15,2-4 2-15,4-11-26 16,3-8 15-16,2-4 23 16,1-4-6-16,0-1 8 15,-2 4 8-15,-5 6 36 16,-2 7 12-16,-2 7 8 16,-2 4 7-16,1 4-9 15,1 0-17-15,0 0-32 16,4 11-5-16,2 8 0 15,2 5 2-15,0 1-1 16,1 0-1-16,-3-4-21 16,2-2-53-16,-4-7-39 15,-1-5-135-15,-3-3-448 0,2-4-156 0</inkml:trace>
  <inkml:trace contextRef="#ctx0" brushRef="#br0" timeOffset="12060.8185">26834 1209 2006 0,'0'0'759'0,"0"0"-681"16,0 0 5-16,0 0 46 15,0 0-30-15,0 0-33 16,0 0-30-16,-2-13-36 0,4 24 0 15,5 13 0 1,2 15 24-16,3 23 1 0,3 1-17 16,-2 6-8-16,4-1 0 15,-7-13 0-15,2 0-32 16,0-10-31-16,-4-9-22 16,-2-8-23-16,-3-8-71 15,-2-9-332-15,2-7-475 0</inkml:trace>
  <inkml:trace contextRef="#ctx0" brushRef="#br0" timeOffset="12323.511">27168 1483 2018 0,'0'0'510'0,"0"0"-384"16,0 0 53-16,0 0-38 15,0 0-56-15,0 0-42 16,0 0-30-16,-17-8-12 16,3 13-1-16,0 10 1 15,1 5 13-15,4 3-5 16,9 2-3-16,0-1 3 16,9-1 0-16,18-3-9 15,7-5-56-15,27-9-81 0,-7-4-207 16,-5-2-882-16</inkml:trace>
  <inkml:trace contextRef="#ctx0" brushRef="#br0" timeOffset="13095.9303">28354 1571 1699 0,'0'0'535'15,"0"0"-412"-15,0 0 25 16,0 0 37-16,0 0-100 16,0 0-29-16,137 10 1 0,-50 0-29 15,-4-1-17-15,-5-3-11 16,-9-5-1-16,-16-1-6 16,2 0-10-16,-1 0-6 15,-12-4 2-15,-15-5-6 16,-12-4 6-16,-8 1 12 15,-7-2 9-15,0 0 7 16,-7-3-6-16,-8 1 1 0,-5-1 8 16,2 3 16-16,-2 1-11 15,0 2-2-15,7 3 9 16,2 4-5 0,4 1-4-16,5 3-4 0,2 0-3 15,0 0-6-15,9 6-24 16,11 8 24-16,11 6 10 15,12 6 8-15,5 2-17 16,4-1 0-16,-7-2-1 16,-6-1-2-16,-14-4-4 15,-10-2-1-15,-12-1-7 16,-3 0-2-16,-12-2-2 16,-15 0 18-16,-6 0 12 15,-5-5-12-15,4 1-55 16,1 3-140-16,11-3-448 0,11-6-783 0</inkml:trace>
  <inkml:trace contextRef="#ctx0" brushRef="#br0" timeOffset="13550.1295">30009 1488 441 0,'0'0'1847'0,"0"0"-1599"15,0 0-208-15,0 0-26 16,0 0 10-16,-100-81 4 16,67 68-4-16,0 6 10 15,2 7-4-15,4 0 10 16,5 18-6-16,6 8-23 15,9 6 2-15,7 5 10 16,1 1-8-16,25 0-3 16,11-4 10-16,14-6-12 0,6-7 1 15,4-8-11-15,-5-9-43 16,-4-4-40-16,1-14-70 16,-11-9-144-16,-11-3-563 0</inkml:trace>
  <inkml:trace contextRef="#ctx0" brushRef="#br0" timeOffset="13804.0252">30210 1139 1987 0,'0'0'546'0,"0"0"-484"16,0 0 62-16,0 0 52 0,0 0-52 15,0 0-55-15,0 0-32 16,-3-2-11-16,4 22-25 15,10 20 41-15,10 26 14 16,1 3-35-16,-1-3-12 16,0-5-8-16,-6-18-1 15,1 2-10-15,-1 0-36 16,0-10-29-16,-3-9-42 16,3-4-88-16,-5-10-423 15,1-9-409-15</inkml:trace>
  <inkml:trace contextRef="#ctx0" brushRef="#br0" timeOffset="14157.4644">30522 1488 1151 0,'0'0'1239'0,"0"0"-1117"15,0 0-76-15,0 0 85 16,0 0-44-16,0 0-17 15,0 0-17-15,85 10-27 16,-56-10-19-16,0 0-7 16,-6 0-10-16,-6-6 3 15,-6-3-10-15,-8-1-5 16,-3 0 0-16,0 2 21 0,-9-1-7 16,-11 1 8-1,-7 2 22-15,-4 4 26 0,-3 2-3 16,-2 0-9-16,5 6-8 15,7 10-15-15,4 3-13 16,13 2-7-16,7 5-4 16,6 0-23-16,22 0-22 15,11 1-50-15,27-4-199 16,-10-8-517-16,-7-6-684 0</inkml:trace>
  <inkml:trace contextRef="#ctx0" brushRef="#br0" timeOffset="14553.5146">30896 1464 2213 0,'0'0'387'0,"0"0"-248"16,0 0 23-16,0 0-67 16,0 0-61-16,0 0-20 15,0 0 2-15,-65 7-1 16,42 12-5-16,2 3-8 15,3 1-2-15,6 1 0 16,4-3-8-16,6-2-10 16,2-4-2-16,0-5-4 15,9-4 10-15,6-5 14 16,7-1 7-16,3-3-6 16,4-11 0-16,-1-6-1 0,-2-1 0 15,-4 0 7 1,-4 4 7-16,-8 6 9 0,-4 2 12 15,-4 6 4 1,-2 3-8-16,0 0-10 0,0 0-21 16,0 0-6-16,0 9-10 15,0 7 4-15,6 4 10 16,6 3-41-16,4-2-39 16,10 2-101-16,-3-6-351 15,-2-9-193-15</inkml:trace>
  <inkml:trace contextRef="#ctx0" brushRef="#br0" timeOffset="14906.452">31185 1421 2065 0,'0'0'391'16,"0"0"-264"-16,0 0 26 15,0 0-56-15,0 0-71 16,0 0 42-16,0 0-6 15,19 101-40-15,-9-60-14 16,-1-1-7-16,3-1-1 16,-2-5 0-16,-1-8-1 15,-3-8-12-15,-4-8 1 16,-1-6-2-16,-1-4-1 16,0-1 15-16,0-17 34 15,0-10-16-15,3-7-1 0,9-10 20 16,3-2 0-1,4 1-13-15,1 8-1 0,1 9 23 16,-2 13-46-16,1 11-15 16,2 5-36-16,5 20-64 15,13 29-48-15,-5-2-385 16,-7-5-875-16</inkml:trace>
  <inkml:trace contextRef="#ctx0" brushRef="#br0" timeOffset="30834.5108">2427 3821 1164 0,'0'0'649'15,"0"0"-559"-15,0 0-23 0,0 0 137 16,0 0 0 0,-6-4-67-16,6 4-46 0,0 0-14 15,0 0-11-15,0 0 2 16,0 0 1-16,0 0-15 15,6 0-18-15,18-3-21 16,33-1 4-16,47-6 16 16,48-4-13-16,17 1-16 15,-8 6-5-15,-33 7-1 16,-47 0 0-16,-23 3 0 16,-25 4 0-16,-17 1-15 15,-2 4-34-15,-11 2-44 16,-3 13-28-16,-17-3-68 0,-2-9-479 0</inkml:trace>
  <inkml:trace contextRef="#ctx0" brushRef="#br0" timeOffset="32056.4462">23711 3008 234 0,'0'0'1302'15,"0"0"-1035"-15,0 0-193 16,0 0 22-16,0 0 127 16,0 0-25-16,0 0-90 15,5 0-42-15,12 3-23 16,9 3 0-16,12 4 5 16,9 0-8-16,27 2-10 15,34 2-3-15,38 1-5 16,11-3-10-16,-13-3-11 15,-38-5 0-15,-43-3 0 16,-24-1 1-16,-12 0-2 0,-3 0 1 16,-4 0 1-1,-6 0-1-15,-8 0-1 0,-5 0-9 16,-1 0-12-16,0 0-37 16,9 0-83-16,0 0-217 15,5 0-638-15</inkml:trace>
  <inkml:trace contextRef="#ctx0" brushRef="#br0" timeOffset="32886.9916">26585 3107 1068 0,'0'0'514'0,"0"0"-456"16,0 0 9-16,0 0 85 16,0 0 14-16,114 0-66 15,-43 0-41-15,21 0-5 16,-1 0 10-16,-9 0-32 15,-10 0-21-15,-17 0-4 16,4 0-6-16,4 0 0 16,-9 0-1-16,-5 0-58 15,-13 0-147-15,-9 0-396 0</inkml:trace>
  <inkml:trace contextRef="#ctx0" brushRef="#br0" timeOffset="41036.1075">11610 3286 438 0,'0'0'723'0,"0"0"-591"15,0 0-93-15,0 0 62 0,0 0 23 16,0 0-5-1,7 0 20-15,-7 0 13 16,0 0-1-16,0 0-5 0,0 0-18 16,-1 0-35-16,1 0-13 15,-3 0-27-15,3 0-16 16,-3 0-15-16,0 0-17 16,0 0-5-16,-7 0 0 15,-7 0 3-15,-8 8 10 16,-11-1 8-16,-6 5-3 15,-10-1-8-15,0 0 8 16,-3 0 4-16,1 3 1 16,1-3-11-16,12 2-2 15,4-3-2-15,7-1-7 16,12-1 0-16,4-5 0 16,10 0 1-16,1-1 7 15,3-2-8-15,0 0 8 0,0 0-1 16,0 0-7-16,0 0 7 15,0 0-8-15,0 0 0 16,0 0 6-16,0 0 10 16,0 0-4-16,0-5-5 15,3-4-6-15,-3-2-1 16,1-2-1-16,2-1 1 16,5-1-1-16,-5 0-14 15,3 1 14-15,3 2 0 16,-3-1 0-16,4 1-7 15,-6 4 8-15,3 2 0 0,-4 2 1 16,0 2 0-16,-3 2 0 16,0 0 0-16,0 0-1 15,0 0-13-15,0 0 6 16,0 0-1-16,-6 3 1 16,-2 6 6-16,-1 2 1 15,-4 1 2-15,4 3-1 16,-3 0 0-16,3 2 0 15,-3 1 0-15,2-2 5 16,1 1-6-16,1-3 0 16,5 0 0-16,3-2 0 15,0-1-9-15,7 0 0 16,38 1 3-16,0-5-97 16,0-5-618-16</inkml:trace>
  <inkml:trace contextRef="#ctx0" brushRef="#br0" timeOffset="63192.8334">27029 11651 88 0,'0'0'208'0,"0"0"-132"16,0 0-28-16,0 0-9 15,0 0-39-15,-43 0-12 16,32 0 12-16,-3 0 17 16,-1 0 38-16,-3 0 30 15,-3 3 16-15,-2-2 5 16,3 3-1-16,1-2-37 16,3 2-45-16,4 2-11 0,2 5-5 15,-1 1-6-15,-1 5-1 16,-4 0 0-16,-4 5-7 15,-2 2 7-15,-5 3-1 16,-1 1 1-16,1 2 1 16,2 0-1-16,5 0 0 15,6 3-1-15,8 4-18 16,4-1-21-16,2 21-40 16,14-12-52-16,2-6-163 0</inkml:trace>
  <inkml:trace contextRef="#ctx0" brushRef="#br0" timeOffset="64634.6632">28336 10572 1096 0,'0'0'869'16,"0"0"-740"-16,0 0-76 15,0 0 164-15,0 0-13 16,0 0-101-16,0 0-50 16,8-17-8-16,-8 14-6 15,0 3 9-15,-5 0 7 16,-7-1-18-16,-10-1-7 16,-11 1-12-16,-15 1 0 15,-6 0-4-15,-5 0-8 16,-1 0 3-16,6 0 1 0,11 0 2 15,10 0-11 1,9 0 0-16,10 3 0 0,8-2-1 16,4 2 0-16,2 0-7 15,0-3 1-15,0 4 1 16,0 2 5-16,0-2 1 16,0 5 10-16,0 2-10 15,0-2 0-15,-3 1 5 16,-3 7 5-16,-2-4-4 15,-2 0 2-15,0 7 2 16,-1-3-10-16,-2 5 5 16,2 1 1-16,0 1-5 15,0-1 4-15,2 2-5 0,-1 3 5 16,2-2-5-16,1 0 5 16,1-6-5-16,1 1 0 15,1-3 0-15,4-4 6 16,0-1-7-16,0-3 0 15,0-3 1-15,6-1 8 16,6-5 1-16,7 2 7 16,5-3-5-16,6 0-2 15,5 0-1-15,0-3-9 16,-2 1 0-16,-4-3-1 16,-6 2-4-16,-5 2-6 15,-7 1-1-15,-6-2 3 16,-2 2-4-16,-1-1-8 15,-1-2-12-15,2 0-20 16,2 1-54-16,7-7-128 0,-1 0-432 16,0 0-424-16</inkml:trace>
  <inkml:trace contextRef="#ctx0" brushRef="#br0" timeOffset="64988.0961">27945 10754 960 0,'0'0'761'0,"0"0"-558"16,0 0 56-16,0 0 22 16,0 0-70-16,0 0-72 15,0 0-35-15,-6-14-50 16,29 14-25-16,5 0-1 16,8 0 3-16,1 0-19 15,-1 0-10-15,-6 0-2 16,-6 0 0-16,-7 0-24 15,-8 0-23-15,-3 0-33 16,-6 6-63-16,0-5-183 16,0 2-500-16</inkml:trace>
  <inkml:trace contextRef="#ctx0" brushRef="#br0" timeOffset="65439.7974">28560 10855 631 0,'0'0'958'15,"0"0"-726"-15,0 0 6 16,0 0 53-16,0 0-83 15,0 0-113-15,0 0-43 16,22-2-5-16,-1 2-4 16,0 0-9-16,3 0-10 0,0 0-12 15,-2 0-11-15,-2 0-1 16,-1 0-2-16,-1 0-41 16,-3-2-120-16,-3 1-184 15,-2 0-402-15,-7-2-552 0</inkml:trace>
  <inkml:trace contextRef="#ctx0" brushRef="#br0" timeOffset="65688.4567">28587 10747 963 0,'0'0'923'0,"0"0"-800"16,0 0-8-16,0 0 62 16,86 0-97-16,-53 0-80 15,6 0-76-15,-8 3-424 16,-10-3-863-16</inkml:trace>
  <inkml:trace contextRef="#ctx0" brushRef="#br0" timeOffset="67209.4295">29064 10691 456 0,'0'0'514'0,"0"0"-335"15,0 0 60-15,0 0 0 16,0 0-1-16,0 0-11 16,0 0-27-16,0-11-37 15,0 11-32-15,0 0-10 16,0 0-30-16,0 0-28 0,0 0-26 16,0 0-24-16,0 0-7 15,0 7 9-15,3 6 6 16,3 3-13-16,0 2-8 15,0 1 2-15,-2 1-1 16,-2 0-1-16,-2 1 0 16,0-2-1-16,0 1 0 15,0-4 0-15,-4-3 1 16,-1-3-1-16,1 0 1 16,1-4-1-16,3-2-10 15,-2-1 5-15,2-3-1 16,0 0 6-16,0 0 1 15,0 0 6-15,2-7-6 16,7-3-8-16,1-3 8 0,0-3 0 16,1 0 0-16,1-1-1 15,-3 0 1-15,-2 1 1 16,2-1-1-16,-2 0 1 16,0 3 0-16,0-1 0 15,2 1 0-15,-2 1 8 16,2 0-9-16,5 0 0 15,-2 0 0-15,3 2-1 16,3-1 0-16,-1 5 0 16,-2 0 0-16,-2 1 1 15,-3 3 0-15,-6-1 9 0,-1 4-3 16,-3 0-5-16,0 0-1 16,0 0-2-16,0 10 2 15,0 4 14 1,0 5-7-16,0 0 7 0,0 1-13 15,0 0 10-15,0 1-10 16,0-1 0-16,0-4 0 16,0 3 1-16,0-2 10 15,-1 0 0-15,-2 0 1 16,-2-5 8-16,1 4-5 16,-2-6-8-16,3-2 2 15,0-2 5-15,0-3-6 16,1 1-7-16,2-1 7 0,0 0-8 15,0-3 0 1,0 0 5-16,0 0-4 0,0 0-1 16,0 0 0-16,0 0-1 15,0 0-28-15,5-3-65 16,1-4-182-16,3-3-942 0</inkml:trace>
  <inkml:trace contextRef="#ctx0" brushRef="#br0" timeOffset="68502.9114">29637 10412 606 0,'0'0'834'16,"0"0"-571"-16,0 0 33 15,0 0 3-15,0 0-51 16,0 0-74-16,0 0-62 16,-7-22-45-16,5 22-25 15,2 0-23-15,-1 14-13 0,-1 8 32 16,1 10-5-1,-1 11-7-15,2 2 3 0,0 1-19 16,0 0-4-16,-2-4-6 16,-1 2 0-16,-1-6 0 15,-3-1 1-15,2-3-1 16,-1-5 0-16,2 1 1 16,1-7 0-16,0-7-1 15,1 0 0-15,2-6 0 16,0-6-2-16,0-1-13 15,0-3 6-15,0 0 4 16,0 0 5-16,0-3 0 0,8-14-5 16,4-2-4-1,2-5-5-15,2-4 14 0,0 1 0 16,-4 0 0-16,1 4-1 16,-4 3 1-16,0 6 1 15,-3-1 7-15,3 4-1 16,-3 1 4-16,2 0 2 15,-2 1 2-15,1 2-4 16,0 4-11-16,-1 0 0 16,-1 2 0-16,-1 1 0 15,0 0-7-15,-1 10 0 16,1 7 7-16,-4 6 11 16,0 1-5-16,0 2-5 15,0 0 7-15,-6 1-8 16,0-5 0-16,1-5 1 15,4 0-1-15,-1-4-1 16,2-6-42-16,0 0-57 0,2-1-99 16,5-4-357-16,5-2-726 0</inkml:trace>
  <inkml:trace contextRef="#ctx0" brushRef="#br0" timeOffset="69077.1112">30280 10380 639 0,'0'0'1129'0,"0"0"-851"16,0 0-66-1,0 0 52-15,0 0-58 0,0 0-100 16,0 0-44-16,-94-47-23 16,76 47-21-16,-1 17 0 15,1 9-9-15,4 8 11 16,5 11 1-16,2 5-6 16,6 3-9-16,1 3-5 15,0-3 6-15,0-3-6 16,0 2 10-16,0-2-10 15,0 0 0-15,3-4 5 16,-3-4-5-16,0-3 0 16,0-7-1-16,-2-3 0 15,-4-3 0-15,-3-6-1 16,1-4 0-16,-2-2 0 0,1-4-24 16,2-1-14-16,-3-5-32 15,-6-4-88-15,4-3-428 16,-1-9-612-16</inkml:trace>
  <inkml:trace contextRef="#ctx0" brushRef="#br0" timeOffset="69277.139">30023 10737 1194 0,'0'0'1092'0,"0"0"-952"0,0 0-20 16,0 0 71-16,87 3-115 15,-20 10-76-15,-7-3-73 16,-7-4-747-16</inkml:trace>
  <inkml:trace contextRef="#ctx0" brushRef="#br0" timeOffset="75389.701">28367 3205 667 0,'0'0'1150'15,"0"0"-900"-15,0 0-176 16,0 0 16-16,0 0 4 16,0 0-18-16,10 0-8 0,0 0-17 15,0 0-10-15,2 4-14 16,2 0-7-16,-1 4-4 16,6 2-1-16,5 3 12 15,7 1 4-15,11 4-3 16,21 4-8-1,24 1-8-15,23 6-6 0,2-1-6 16,-17-7 2-16,-25-3-1 16,-26-5 5-16,-7 0-6 15,6 1 0-15,2 4 0 16,3 0-1-16,-5 2-1 16,-4 1 1-16,-2-4 1 15,3 3-1-15,-1 1 0 0,0-1 0 16,3 0-5-1,-5-1 5-15,-3-3-5 0,-4-2 6 16,-6-4-7-16,-7-1-4 16,-7-5 2-16,-4-1-4 15,-5-2-1-15,-1-1 14 16,0 0 2-16,0 0 16 16,0 0 13-16,0 0-2 15,-3 0-6-15,0 0 9 16,2-7-10-16,-3-2-5 15,1-2-10-15,-2-3-5 16,2 0 4-16,-1-3-5 16,-3 2 1-16,1-1-2 15,-4 0 0-15,1 4 0 0,-1-1 1 16,-2 4-1-16,1 0 11 16,2 0 5-16,1 4 8 15,3 0-3-15,2 1-10 16,0 3 1-16,3-1-2 15,0 2 1-15,0 0-2 16,0 0 15-16,0 0-16 16,0 0-8-16,0 0-7 15,0 0 5-15,0 0-5 16,0 0-1-16,0 0 1 16,0 0-2-16,0 0 3 15,2 5 5-15,2 2-1 16,2 4 1-16,4 2 1 15,2 2-1-15,6 5 0 16,0 1 0-16,3-1 1 0,0-1-11 16,-2-2 5-16,-1-1 6 15,-4-4 0-15,-1-1-1 16,-5-4 1-16,-4-2-6 16,-1 0 5-16,-3-4 0 15,0 1-8-15,0-1 9 16,-11 2 19-16,-14 1 17 15,-9 2-7-15,-11-1-13 16,-1 0-9-16,5 1-7 16,3 8-46-16,15 1-127 15,10-3-695-15</inkml:trace>
  <inkml:trace contextRef="#ctx0" brushRef="#br1" timeOffset="109861.6354">29882 15612 540 0,'0'0'328'0,"0"0"-146"16,0 0-144-16,0 0-18 16,0 0 45-16,0 0 12 15,0-4-12-15,0 4 6 16,0 0 15-16,0 0 12 16,0 0 13-16,0 0 16 15,0 0-13-15,-2 0-20 16,1 0-3-16,-1 0-3 15,2 0-8-15,0 0 2 16,0 4-25-16,0 2-11 16,0 1-11-16,0 0-1 15,0 0-2-15,0 2 1 0,-1 0 0 16,-1 2-8 0,1-4-5-16,1 2-4 0,-2 1-1 15,2 0-6-15,0 0 1 16,0 0 16-16,0 2 2 15,0 0-3-15,0 1-1 16,0-1-4-16,0-1-7 16,0 2-5-16,0 0 5 15,-3 0 3-15,0-2-2 16,0 5-5-16,0-4 4 16,-1 2-2-16,1-1-1 15,1 2-4-15,2-3 2 16,0 1-7-16,0 1 8 15,0-2 5-15,0-2-2 0,0 0 0 16,2-1-3 0,-2-1-8-16,0-3 1 0,0 3 4 15,0-1 0-15,0 0 5 16,0 1 1-16,0 2-6 16,0 2 0-16,0 0-5 15,0-1 0-15,0 1 0 16,0-2 0-16,0 1 0 15,0 2 0-15,2-4 1 16,1 1-1-16,-1 0 0 16,-2 3 0-16,0-3 0 15,0 0 6-15,0-3 1 16,0 0-7-16,0 0 7 0,0-2-7 16,0 2-1-16,0-1 0 15,0 1 1-15,0 0 0 16,5 3-1-16,-1-3 1 15,-1 3 1-15,0-1-1 16,-3 1-1-16,0-1 1 16,0 1-1-16,0-1 6 15,0 2 2-15,0 0-1 16,0 0-7-16,0-2 1 16,0 4 0-16,2-3 0 15,1-1 0-15,0 1 0 16,-2 0-1-16,1 0 1 15,-2 1 0-15,0-1 0 0,0 3 1 16,0 3 8-16,0-4-2 16,0 5-8-16,0 0 1 15,-3-2 1-15,1 0 5 16,2-3-5-16,0 0-2 16,0-4 0-16,0-1 1 15,0-4 0-15,0 1 0 16,0-1-1-16,0 1-1 15,0 2 1-15,0 0-1 16,0 0 1-16,-1 2 0 16,-2 1 0-16,0-1 1 15,1 2-1-15,1-1 1 16,-1 1 0-16,1-3 0 16,1 3-1-16,-2 1 1 15,2-5-1-15,0 3 0 0,-1-2 0 16,-1 3 1-16,1-3-1 15,-3 2 0-15,2 1 0 16,1 0 0-16,-1 0 0 16,0 0 0-16,2-3 0 15,0-1 0-15,0-2-1 16,0 2 1-16,0-5-1 16,0 4 0-16,-1 0 1 15,1 1 0-15,-2-4 0 16,2 2 0-16,-1-1-1 15,1 1 1-15,0 0 0 16,0-2-2-16,0 1-5 0,0 4 1 16,0-3 4-1,0 2 1-15,0 4 1 0,0-3-1 16,0 0 0-16,0 0 0 16,0-1-8-16,-2-2 0 15,2-1 0-15,0-3 1 16,0 0 7-16,0 0 1 15,0 0-1-15,0 0-7 16,5-4 7-16,1 1-7 16,0-3 8-16,0 5-2 15,-2-2 2-15,-1-2 0 16,0 3-6-16,0-5 0 16,2 4 0-16,-2-4 5 15,2-2-8-15,2-1 9 0,-1 0-1 16,-2 1 1-16,2-2 0 15,0 2 0-15,-2 0 0 16,-1 1 0-16,0 4 6 16,2-4-5-16,-4 5 0 15,2-2 0-15,-1 2 0 16,0 2 1-16,-1-2-1 16,1-1 0-16,-1 2 8 15,-1 1-8-15,3 1 6 16,-3-3-6-16,0 3 11 15,0 0 0-15,0 0-1 16,0-3-10-16,0 2 5 0,1-2 0 16,2 0-6-1,0-2-1-15,3 1-8 0,0-3 1 16,2 0 8-16,-1-2-6 16,-1 5 6-16,-3 1 0 15,-1 0-1-15,-1 2 1 16,-1 1 0-16,0 0 0 15,0 0 9-15,0 0-9 16,0 0 0-16,0 0 0 16,0 0 0-16,0 0 1 15,0 0-1-15,0 0 0 16,0 0 0-16,0 0 0 16,0 0-1-16,0 0 0 15,0 0-5-15,0 4 6 0,-3 6-1 16,-3 0 1-16,-3 2 0 15,0 5 0-15,0-3 0 16,-1 5 0-16,-2-2-1 16,1 0 1-16,0 3 0 15,0-4 0-15,0 0-1 16,1 1 1-16,3-4-1 16,-1-4-1-16,4-2 1 15,-1-2 1-15,2 0 0 16,1-5-1-16,2 0 1 15,-2 0 1-15,1 0 14 16,-1 0-1-16,-1-6-5 16,1-7-8-16,-1-4 6 0,-1-2-7 15,-1-2 0-15,-2 1 1 16,-2-2 0-16,-1 0 1 16,0 2-2-16,-1 2 2 15,2 2 4-15,0-4-6 16,0 3-12-16,4 0-21 15,5 1-27-15,11 2-52 16,11 2-168-16,7 2-801 0</inkml:trace>
  <inkml:trace contextRef="#ctx0" brushRef="#br1" timeOffset="110908.4134">30608 16307 740 0,'0'0'705'16,"0"0"-472"-16,0 0 15 16,0 0 61-16,0 0-81 15,0 0-81-15,0 0-47 16,-14 11-11-16,9 5-17 0,-1 6-30 15,0 6-14-15,-2-1-10 16,0 3-3-16,2-1-1 16,-2-2-5-16,2-2-8 15,-3-6 0-15,5-4 4 16,-1-2-5-16,2-9 0 16,0-1 0-16,3-3-15 15,0 0 7-15,0-3 2 16,0-14-6-16,6-5-1 15,9-10-1-15,2-2 4 16,0-3 4-16,0 1 0 16,-4 6 6-16,-2 7 1 15,-4 6 13-15,-2 7 1 16,-1 0 9-16,-1 5 3 16,-2 0-3-16,2 3 0 0,-1-1 1 15,1 0-7-15,0 2 6 16,2 1-5-16,1 0-12 15,4 0-7-15,0 0 0 16,3 0 0-16,0 2 1 16,-1 7-1-16,1 1-1 15,-2 5 0-15,-1 3-5 16,-1-1 5-16,-2 5 0 16,-1 0-8-16,1-1 0 15,-3-1 7-15,3 0-10 16,-2 1 12-16,1-2 0 15,-2 3 0-15,2-2 0 16,1-1 0-16,0-3 0 0,-3-2 0 16,1-5 5-16,-2-1-5 15,-2-2-2-15,-1-6-7 16,0 1-3-16,-7 0 4 16,-11-1 8-16,-5 0 11 15,-7 0-4-15,-1 0-6 16,0 0 10-16,2-2-2 15,7-1-8-15,7 3-1 16,6-3-39-16,9-1-47 16,0-2-76-16,6-1-203 0,6 0-558 15</inkml:trace>
  <inkml:trace contextRef="#ctx0" brushRef="#br1" timeOffset="111643.8668">31312 16167 880 0,'0'0'538'0,"0"0"-365"15,0 0 83-15,0 0 47 16,0 0-92-16,0 0-70 15,0 0 4-15,-10 0-2 16,1 0-46-16,-3 0-36 16,-7 0-11-16,-5 0 0 15,-3 0-20-15,0 0-3 16,2 3-7-16,2 1-10 16,6 3-9-16,5 3 0 15,2 0-1-15,6 2-9 0,4 1 8 16,0 4-6-16,0-4 7 15,3 4 6-15,3-3-5 16,-3 1 1-16,0-2-2 16,-3-1 0-16,0 6 11 15,0-4 2-15,-6 6 8 16,-5 0-3-16,0 3-6 16,0-3 0-16,0 6-1 15,1-4-1-15,4 0-8 16,2 0-1-16,2-2 0 15,2-5-1-15,0-1 2 16,3-4 8-16,13-5 4 16,7-1-5-16,6-4-8 0,5 0-1 15,0 0-12 1,1-6 3-16,-4-2-15 0,-4 0 3 16,-6 1-12-16,-8 3 4 15,-3-2-10-15,-7-1-37 16,-1 5-33-16,-2-3-46 15,0 3-203-15,-2-1-660 0</inkml:trace>
  <inkml:trace contextRef="#ctx0" brushRef="#br1" timeOffset="111863.4489">31113 16404 1709 0,'0'0'530'15,"0"0"-466"-15,0 0 85 16,0 0 11-16,120 0-160 16,-60 0-29-16,-9 0-290 15,-14 0-1040-15</inkml:trace>
  <inkml:trace contextRef="#ctx0" brushRef="#br1" timeOffset="112931.7817">30786 14911 1928 0,'0'0'374'0,"0"0"-250"15,0 0 32-15,0 0 45 16,0 0-93-16,0 0-60 16,0 0-29-16,10-3 1 15,-10 26 17-15,0 4-10 16,-6-1-11-16,-1 4-4 15,-2-3-6-15,3-7-5 16,0-5-1-16,1-5 2 16,1-3-1-16,0-4 0 15,2-3 9-15,2 0 1 16,0 0-2-16,0-6 3 0,10-11-12 16,9-5-8-16,4-11 7 15,6-3-5-15,-1-4 5 16,-3 3 0-16,-5 5 1 15,-5 7 0-15,-8 13 0 16,-4 5 2-16,-1 4 4 16,-1 3 0-16,-1 0-6 15,3 0-1-15,3 13-8 16,1 7 9-16,5 4 8 16,5 8-7-16,2 1 0 15,5 3 0-15,1-4 0 16,-2-1-1-16,-7-10 0 15,-3-3-1-15,-8-8-6 0,-5-6-8 16,-6 0-1-16,-19-4 16 16,-10 0 0-16,-6 0-5 15,-1-8-16-15,3-2-39 16,8 0-49-16,13-3-133 16,9 1-388-16,9 2-886 0</inkml:trace>
  <inkml:trace contextRef="#ctx0" brushRef="#br1" timeOffset="113402.5309">31569 14694 983 0,'0'0'1150'0,"0"0"-1013"16,0 0-69-16,0 0 140 15,0 0-41-15,0 0-81 16,0 0 10-16,-112 7-26 16,80 3-22-16,3-1-18 15,8 2-9-15,5 1-16 16,8 1-5-16,7 1-2 15,1 2-5-15,1 0 7 16,13 4 0-16,1 1-6 16,-2-1 5-16,-4 0-1 0,-8-1-9 15,-1 4 9-15,-7 3 2 16,-9-2 0-16,-4-2 25 16,5-3-3-16,4-1-1 15,3-4-12-15,8-1-8 16,0-4 5-16,16 2 8 15,14-9-14-15,10-2-32 16,5 0-48-16,17-15-71 16,-12-2-174-16,-12 0-560 0</inkml:trace>
  <inkml:trace contextRef="#ctx0" brushRef="#br1" timeOffset="113539.3934">31354 14921 2008 0,'0'0'351'15,"82"0"-273"-15,-24 0-36 16,33 0-42-16,-17 1-115 16,-13 2-1005-16</inkml:trace>
  <inkml:trace contextRef="#ctx0" brushRef="#br1" timeOffset="124921.0079">5778 13250 1156 0,'0'0'371'16,"0"0"-249"-16,0 0-43 16,0 0 109-16,0 0-15 15,0 0-89-15,18 0-37 16,12 3-24-16,25 6-23 16,-3 2-82-16,-7-7-546 0</inkml:trace>
  <inkml:trace contextRef="#ctx0" brushRef="#br1" timeOffset="128507.248">7155 13151 1136 0,'0'0'881'15,"0"0"-748"-15,0 0-33 16,0 0 77-16,0 0-5 15,0 0-75-15,0 0-42 16,60-3-24-16,-38 3-8 16,2 0 8-16,12 0 2 15,9 0 0-15,19 0-24 16,27-1-8-16,19-12-1 16,-5 1-25-16,-25 2 5 15,-26 3 1-15,-20 7 1 0,-4-3-12 16,0 3-31-1,-5 0-21-15,-10 0-5 16,-10 0-79-16,-10 3-217 16,-10 7-285-16,-7-3-621 0</inkml:trace>
  <inkml:trace contextRef="#ctx0" brushRef="#br1" timeOffset="128756.9091">7258 13393 772 0,'0'0'996'16,"0"0"-828"-16,0 0-77 15,0 0 118-15,0 0-18 16,103-40-69-16,-61 40-25 15,4 0-20-15,2 0-13 16,-2 6-26-16,-4 1-38 16,10 3-32-16,-16-6-271 15,-5-4-835-15</inkml:trace>
  <inkml:trace contextRef="#ctx0" brushRef="#br1" timeOffset="141176.7746">18038 14747 967 0,'0'0'939'0,"0"0"-785"16,0 0-120-16,0 0 22 15,0 0 145-15,7-4-49 16,-7 4-62-16,0 0-19 16,3 3 7-16,3 1-11 15,4 0-12-15,5-2-9 0,12-1-5 16,9-1-11-16,22 0-14 16,30 0-8-16,26-3-8 15,5-1-6-15,-17 0-16 16,-28 4-2-16,-35 0-3 15,-11 0-2-15,-4 0-11 16,-5 0-9-16,-6 1-8 16,-10 6-1-16,-3-5 25 15,-1 5 28-15,-11-4 4 16,-1 4 0-16,1-4-57 16,12-2-145-16,0 2-547 15,3-3-637-15</inkml:trace>
  <inkml:trace contextRef="#ctx0" brushRef="#br1" timeOffset="141588.3258">19835 14731 992 0,'0'0'1274'0,"0"0"-1048"16,0 0-165-16,0 0 7 15,0 0 86-15,0 0-47 16,0 0-53-16,34-4-35 16,12 3-13-16,10-2-6 15,8 3 1-15,4 0-1 16,6 0-11-16,-6 0-7 16,2 0 3-16,-7 8 4 15,-12 1-9-15,-13-3-18 16,-9 2-54-16,-22-5-98 0,-4 0-432 15,-3-3-1036-15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1-24T07:28:40.3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27317 4299 65 0,'0'0'257'0,"0"0"-149"0,0 0-108 15,0 0-85-15,0 0-162 16,0 0 149-16</inkml:trace>
  <inkml:trace contextRef="#ctx0" brushRef="#br0" timeOffset="1561.2157">27317 4299 55 0,'-34'-40'224'0,"34"37"-53"15,1 0-117-15,-1 0 159 16,0-1-77-16,0 2-80 16,0 0 19-16,0 0 1 15,0 1 23-15,0-1 53 16,0 2 20-16,0 0-33 15,0 0-22-15,-1 0-10 16,1 0-9-16,-2 0-5 0,2 0-24 16,0 0-32-1,0 0-25-15,0 0-2 0,0 0-9 16,0 2 8-16,5 5 19 16,5 6-3-16,3-1-2 15,3 5 20 1,1 3-17-16,3 0-12 0,-1 1-2 15,2 1-3-15,-3-1-2 16,1-1-6-16,-1 0-1 16,-3 0 1-16,3-2 5 15,-4 0-5-15,2 2 1 16,-1 0-2-16,3 0 1 16,0 2 0-16,3 1 0 15,1-2-1-15,0 0 0 0,1-1-1 16,-1-2 1-16,-4 1 0 15,0-1 0-15,-3 1 0 16,-3 0-6-16,-2 0 6 16,-2-1-1-16,-1 2 1 15,-1-1 0-15,2 1 0 16,-1 0 1-16,5 3 1 16,1 0 5-16,4 1-5 15,-1 1-2-15,2-2 0 16,0 0 1-16,1 0 0 15,1-2 0-15,-4 0 0 16,0 0 0-16,1 0-1 16,1 1 0-16,0 1 11 15,1 2 2-15,2 3-3 16,-3-1-4-16,3 1 3 0,-2-3-7 16,-1 3 4-16,1-3-5 15,-2 0 6-15,-1-3-6 16,0-2-1-16,-2-2 1 15,-2-1 0-15,1 0 5 16,0-1 8-16,0-1 1 16,-1-1 2-16,-2 0-5 15,4 3-3-15,-4-5 2 16,2 3-4-16,1 1 17 16,-2-2-14-16,2 0-1 15,-2-2-7-15,-1-1-1 16,2 0 8-16,-1-1-8 15,-2-2 11-15,1-1-3 16,-4-2-9-16,0 1 2 16,0-1 5-16,0-3-6 0,1 5-1 15,1-1 2-15,-1 0-1 16,1-2 1-16,-1 2 5 16,-2-5-5-16,-2 3-1 15,-3-4 0-15,0 0 0 16,0 0 0-16,0 0 6 15,0 0 1-15,0 0 2 16,0 0 4-16,0 0 2 16,0 0 2-16,0 0 0 0,0 0 4 15,0 0 2 1,0 0-8-16,0 0 4 0,0 0-7 16,0-8-6-1,-2-1-6-15,-1 1 16 0,0-2 1 16,0 0-9-16,1-1 1 15,-1-3-3-15,1 0 2 16,0-2-1-16,2 0 2 16,0 3-2-16,0-1-2 15,0-2 1-15,0 5 2 16,0-4-1-16,0 1-1 16,0 2 1-16,0-2-7 15,0 3 0-15,-1 2 8 16,1 2 5-16,-2 3-4 0,2 2-2 15,0 2-8-15,0 0 1 16,0 0 1-16,0 0-1 16,0 0 0-16,0-1 5 15,0 1-5-15,0 0 5 16,0 0 1-16,0 0-5 16,0 0-1-16,0 0-1 15,0 0-2-15,0 0-9 16,0 0 10-16,0 0-7 15,0 0-2-15,0 5 1 16,0 4 9-16,0 2 2 16,0 3 5-16,3 2-5 15,2-1 4-15,-1 4-6 16,1-1 2-16,-2 0-1 16,0-1 5-16,1 0-6 0,-1-5 0 15,-1 2-1-15,1-5 1 16,0 2 0-16,0-2-1 15,2 0 0-15,-2 0 0 16,2 1 0-16,0 0 1 16,-2 0 0-16,0-1 0 15,0-2 1-15,-2-1-1 16,1-2 0-16,-1 0-1 16,-1-3 0-16,0-1 1 15,0 1-1-15,0-1 1 16,0 0-1-16,-1 0-8 15,-13 0-4-15,-10 0 13 16,-10-1 0-16,-8-7-2 0,-7-2-71 16,-17 0-142-1,13 0-372-15,11 6-371 0</inkml:trace>
  <inkml:trace contextRef="#ctx0" brushRef="#br0" timeOffset="10420.5788">27405 6228 461 0,'0'0'518'0,"0"0"-378"0,0 0-66 16,0 0-29-16,0 0 14 16,0 0 32-16,3-7-12 15,-3 7-31-15,0 0-19 16,0 0 11-16,0-1 23 16,0 1 20-16,0-2-1 15,0 1-24-15,0 0 32 16,-2-4-13-16,-2 5-5 15,-2-1-22-15,-3-2-33 16,2 3-10-16,-2 0-6 16,-3 0 6-16,-2 0 1 15,-2 9 14-15,-1 2-13 16,-2 3-8-16,1 2 5 0,2-1 2 16,4 1-8-1,3-2 0-15,8 0-2 0,1-3 2 16,0 0 0-16,5-3 0 15,12-1 25-15,5-3-6 16,5-1-3-16,4-3-7 16,1 0-3-16,-4 0-5 15,-5-7 2-15,-4-2-2 16,-5-2 7-16,-6-1-7 16,-2 1 5-16,-4-2 3 15,-2 0 2-15,0 0 15 16,0 0-14-16,-5 5-12 15,-2-1 0-15,-2 2-12 0,1 3-81 16,-8 1-124-16,1 3-172 16,3 0-345-16</inkml:trace>
  <inkml:trace contextRef="#ctx0" brushRef="#br0" timeOffset="11186.11">27532 6304 993 0,'0'0'274'0,"0"0"-179"16,0 0-41-16,0 0 40 16,0 0 27-16,0 0-32 15,0 0-35-15,0-7-20 16,0 7-10-16,7 0 42 15,7 0-20-15,2 0-26 16,7 0-8-16,-1 0 12 0,-1 0 10 16,1 0 15-1,-4 0-20-15,-3 0-8 0,-2 0-2 16,-5 0-3-16,-2 0-5 16,-5 0-10-16,-1 0 11 15,0 0-11-15,0 0 1 16,0 0-2-16,0 0 0 15,0 0 16-15,0 0-7 16,0 0-3-16,0 0-5 16,0 0 5-16,0 0 6 15,0 0 21-15,0 0 24 16,0-1-2-16,0 0-22 16,0-1-12-16,0 2-7 15,0 0 1-15,0 0-6 16,0 0-3-16,0 0-5 15,0 0-1-15,0 0 2 0,0 0 5 16,0 0 8-16,0-1 1 16,0 1 2-16,0-1 6 15,0-2 0-15,0 3-14 16,0-3-8-16,0 2-1 16,0 1 5-16,0 0-5 15,0 0-1-15,0 0 0 16,0 0-1-16,0 0-8 15,0 0 0-15,0 0-13 0,0 0-35 16,0 0-64 0,0 0-141-16,2 4-246 15,1 0-108-15</inkml:trace>
  <inkml:trace contextRef="#ctx0" brushRef="#br0" timeOffset="12711.7201">27708 6316 1100 0,'0'0'248'0,"0"0"-170"16,0 0-7-16,0 0 50 15,0 0 26-15,0 0-37 16,0 0-43-16,9-24 5 16,-8 20-18-16,1-3 5 15,-1-1 6-15,1 2-21 16,-1-3 2-16,2 1 13 16,1 2 11-16,-3 0-21 15,3 2-16-15,-2 1-1 16,-1 2-8-16,-1 1-9 15,0 0-8-15,0 0-6 16,0 0-1-16,0 0 0 16,0 0 0-16,0 0-6 15,2 0 0-15,1 0-3 0,1 4 2 16,2 4 7-16,0 4-1 16,4-1 2-16,0 2-1 15,-1 1 0-15,-1-2 0 16,1 0 0-16,-3-2 0 15,0-2 0-15,-2-1 0 16,0-2 0-16,-1-4 0 16,-2-1 1-16,1 0 0 15,-2 0 1-15,3 0 6 16,0 0 1-16,3 0-1 16,1-6-7-16,3-4 5 15,0 0-5-15,-3 0 1 0,-1 2-1 16,0 0 9-1,-3 1 11-15,0 4-3 16,-2-1-5-16,1 1 1 16,1 0-1-16,-2 0 2 0,1 2 1 15,-1 1-4-15,1 0-11 16,-2 0-1-16,0 0-6 16,1 0-3-16,1 0 0 15,-1 1-8-15,4 5 11 16,2 4 5-16,-1 2 0 15,0-2 1-15,2 0 0 16,-1-3 0-16,-1 2-1 0,2-4 1 16,-4 0 0-1,2-4-6-15,1 2-3 0,-1-3 0 16,2 0 9-16,1 0 0 16,1 0-1-16,2-7-7 15,0-2 7-15,0-2 0 16,0 1-6-16,0-1 6 15,-5 1 0-15,1 3 0 16,-4 0 1-16,-1 2 2 16,1 0 17-16,-2 4-4 15,-2-1 0-15,0 2 2 16,2 0-4-16,-2 0-13 16,1 0-7-16,2 0-9 0,0 6 4 15,0 1 11 1,0 3 1-16,2 2 0 0,-1-5-1 15,-1 2 1-15,1-4-1 16,1 0-7-16,-2-4-4 16,0 2-3-16,2-2 2 15,1-1 7-15,1 0 0 16,5 0 0-16,1-1-13 16,4-8-1-16,-2-1 0 15,-1 1 2-15,-3-1 7 16,-3 2 11-16,-3 2 10 15,-3 1 4-15,-1 4 8 16,-1 1 0-16,0 0-5 16,0 0-2-16,0 0-4 15,0 0-10-15,0 0-1 0,2 0-12 16,1 0-6 0,1 5 11-16,1 3 7 15,1 3 0-15,1-1 0 0,-1 0 1 16,0-3 0-16,-3-3 0 15,0-1-1-15,-1-2 1 16,-1 1 0-16,-1-2 5 16,2 0 3-16,-1 0 1 15,2 0 8-15,3-7-17 16,1-2-1-16,1-1 0 16,1 0 0-16,0 1-7 15,-2 3 1-15,-1 1 5 16,-1 0 1-16,-2 1 0 15,-1 4-1-15,-1 0 1 0,-1 0 1 16,0 0 1-16,0 0-1 16,0 0-1-1,3 0-7-15,0 3 6 0,1 4 1 16,4 3 2-16,4 2 0 16,6-1 7-16,5 1-1 15,6-4-7-15,3-1 0 16,6-4-1-16,1-1-11 15,-2-2-11-15,-3 0-20 16,-5 0-25-16,-7 0-4 16,-6-3-21-16,-8 1 16 15,-4 2 17-15,-4 0-130 16,0 0-158-16,-7 0-183 0,-4 0-285 0</inkml:trace>
  <inkml:trace contextRef="#ctx0" brushRef="#br0" timeOffset="13252.1534">28855 6258 696 0,'0'0'827'16,"0"0"-652"-16,0 0-84 15,0 0 77-15,0 0 34 16,0 0-70-16,0 0-61 15,-4-27-43-15,-2 27-28 16,-8 0-1-16,1 2 1 16,-6 7 6-16,-2 6 11 15,4-1-6-15,3 3-1 16,3-1-4-16,6 1-1 16,4 0-4-16,1-5-1 15,0 2 15-15,6-5-3 0,9-1 6 16,3-3 4-16,6-3-4 15,2-2-8-15,4 0-1 16,-2-2-7-16,1-7-1 16,-7-5 9-16,-4-2 17 15,-6-4 16-15,-6 4-2 16,-2-2 9-16,-4 3-6 16,0-1-18-16,-13 4-26 15,-5 3-17-15,-17 9-40 16,6 1-186-16,2 9-480 0</inkml:trace>
  <inkml:trace contextRef="#ctx0" brushRef="#br0" timeOffset="24738.296">28068 6244 611 0,'0'0'344'16,"0"0"-233"-16,0 0-78 16,0 0 29-16,0 0 60 0,0 0-32 15,17-9-52-15,-15 9-4 16,-2-1-15-16,1 1-1 15,-1 0 9-15,0 0 8 16,0-1 18-16,2 1 18 16,-1-3 3-16,5-2-33 15,2-2-29-15,1 0-11 16,0-2 8-16,0-1-2 16,2-3 10-16,-1 0-10 15,0-1-6-15,2 1 0 16,-2-1 8-16,1 0 2 15,-1 2 1-15,2-1-11 16,0 2 0-16,0 1-1 16,0 0 0-16,1 0 0 0,-1 1 0 15,2 0 0-15,-2-1 1 16,-2 0 6-16,0 0-6 16,1 3 5-16,-2-2-5 15,3-1-1-15,-2 0 3 16,4 1-2-16,1-1 11 15,1 0 4-15,2 1-4 16,1 1-9-16,0 1-2 16,-2-1 5-16,0 3-5 15,-2 1 0-15,-3 1 0 16,-1 0 0-16,0 2 0 16,0 1 0-16,2 0 6 15,0 0-6-15,2 0 0 16,0 0 0-16,3 0 7 0,-3 0 8 15,4 0-7-15,0 0 2 16,3 0-3-16,3 0-1 16,0 0-6-16,-1 0-1 15,-3 0-1-15,0 0 1 16,-2 0 0-16,-1 0 1 16,0-3-1-16,-1-4 1 15,-1 1 8-15,-3-2-3 16,2 0 0-16,0-2 3 15,3 0-8-15,4-1 0 16,1-1 5-16,5 2 8 16,1 2 8-16,2-1-12 15,-1 1-4-15,-2 0-5 16,-3 1 7-16,-2 1-7 0,-5-1 0 16,-2 4 0-16,-4-1 5 15,1-3-4-15,-2 4 6 16,1-3-1-16,1-1-6 15,-1 3 5-15,1-2-5 16,0 2 0-16,-3 1 0 16,3 1-1-16,-1 0 1 15,2 2-1-15,-2 0 2 16,1 0-1-16,4 0 0 16,-4 0 0-16,2 0-1 15,-2 2 6-15,4-2-5 16,-2 0 7-16,3 0 1 15,0 0 8-15,2-2-3 16,4-8-4-16,0-2-9 16,0-2 7-16,0-4-7 0,-2 0 27 15,0-5 0 1,-2 4 11-16,-1-2-18 0,-2 1-1 16,1 1 3-16,-1 2 12 15,0 1-24-15,1 2-5 16,-2-1 1-16,4 1-7 15,0 4 1-15,-1-1-1 16,0 2 1-16,-4-1 0 16,-2 7 0-16,-2-3 0 0,-2 3-1 15,1 0 1 1,-1 2-1-16,5-2 0 16,3 2 0-16,3-2-1 15,-2 3 1-15,1 0 0 0,-2 0 1 16,-1 0-1-16,2 0 0 15,1-2 0-15,4 1 0 16,0 0 0-16,2-4 1 16,0 2 0-16,0-4-1 15,-1-1 1-15,-3-2 0 16,3-3 0-16,-2-1 0 16,0-2 0-16,-2-2 5 15,1-1-6-15,-2 1 0 16,-2-1 0-16,-1 1 18 15,0 2-11-15,2 2-5 16,0 0 0-16,0 1-1 16,0 3-1-16,-6 2 1 0,-3 4-1 15,-3 2 8-15,-2 1-7 16,-2 1-1-16,1 0-1 16,1 0-12-16,2 1 7 15,5 5 6-15,2 0 0 16,4-2 0-16,2 1 2 15,2-3-1-15,1-2-1 16,4 0 0-16,0 0-7 16,3-3-2-16,-4-7 3 15,-3-4 6-15,-5 1-1 16,-2-1 1-16,-6 0-6 16,-5 3 6-16,-1 1 5 0,-1 2 7 15,-1 6-3-15,-1-1-3 16,2 3-5-16,1 0-1 15,2-1-2-15,3 1-4 16,3-3-6-16,2-1-10 16,2-2 4-16,0-1 12 15,-3 0 6-15,-5 1-1 16,-4 2-1-16,-1 1-5 16,-2 2-14-16,0-1 2 15,0-1 9-15,-3 0 9 16,-6 0 1-16,-3-2 0 15,-3-1 2-15,3 2-1 16,-3 1 0-16,5-2 0 16,-4 1 0-16,4 1 0 15,-1 0-1-15,1-1 0 16,2 4 0-16,1-1 0 0,1 1 0 16,1 0 0-16,-2 0 0 15,0 0-1-15,-1 0 1 16,0 0 0-16,1 0 0 15,3 0 0-15,2 0 1 16,2 0 6-16,0 0 2 16,0 0-9-16,0 0 0 15,5 0 15-15,5 0 0 16,2 0-9-16,3 0-5 16,0 0 0-16,1 0 0 15,-1 1-1-15,-1 5 1 16,1-2-1-16,0 0 2 15,1 1 5-15,5-2 3 16,-2 1 4-16,4-1-7 0,-1 1-1 16,-4 0 0-16,-2-3-4 15,-2 0 4-15,-3-1 1 16,-1 0 2-16,-4 0 1 16,-5 0 1-16,-1 0 4 15,0 0 1-15,0 0-15 16,0 0 1-16,0 0 4 15,0 0 7-15,0 0 4 16,0 0 2-16,0 0 0 0,0 0 1 16,0 0-4-1,0 0-2-15,0 4-14 16,-4 7 0-16,-7 10 0 0,-5 7 45 16,-6 7-5-16,-19 27-28 15,5-8-12-15,5-9-321 16</inkml:trace>
  <inkml:trace contextRef="#ctx0" brushRef="#br0" timeOffset="46536.3218">15786 3381 1068 0,'0'0'613'0,"0"0"-525"15,0 0-81-15,0 0 6 16,0 0 35-16,0 0 18 16,0-1-7-16,3 1 6 15,-3 0-43-15,6 0-13 16,0 0 10-16,1 0 21 0,8 0 19 16,5 0 5-1,0 0-10-15,9 0-23 0,1 0-4 16,5-2 3-16,6 1-12 15,3-2-1-15,1 1-3 16,1 2-7-16,-4 0-7 16,0 0 1-16,-3 0 1 15,-6 0-1-15,2 0 0 16,0 5 0-16,1-1-1 16,1 0 1-16,-3-1 0 15,5 0-1-15,0 0 3 16,4-2-2-16,-1 0 0 15,0 1-1-15,-2-1 2 16,-5 0-2-16,0 0 1 16,-2-1 0-16,0 2 0 0,-1-2 0 15,3 2-1-15,1-1 0 16,1 0 1-16,2 1-1 16,-2-2 0-1,2 0 0-15,4 0 0 16,2 0 0-16,2 0 0 0,3 0 0 15,0 0 0-15,-1 0 0 16,-4 0 0-16,-4-2 0 16,-4 1 0-16,-4 1 0 15,-8 0 0-15,1 0 0 16,-3 0 0-16,0 0 0 16,3 0 0-16,6 0 1 0,7 0-1 15,6 0 0-15,5 0 1 16,5 0 0-16,2 0-1 15,-1-3 0-15,-4 3 1 16,-3 0-1-16,-4 0 0 16,-9 0 0-16,-5 0 0 15,-1 0 0-15,-4 0-1 16,1 0 1-16,2 3-1 16,2-2 0-16,3 1 0 15,4-2 0-15,5 0 1 16,-4 0-1-16,0 0 1 15,-4 0 0-15,1 0 0 16,-6 0 0-16,-3 0-1 16,0 0 1-16,-1 0 0 15,3-2 0-15,4 2 0 0,3 0 0 16,3 0 0-16,2 0 0 16,1 0 0-16,1 0 0 15,-4 0 0-15,-3 0 1 16,-4 0-1-16,-2 0 0 15,-1 0 0-15,-1 0 0 16,2 0 1-16,6 4-1 16,3-2 0-16,4 1 0 15,2-3 0-15,4 0 1 16,-1 0-1-16,-2 0 0 16,-1 0-1-16,-2 0 0 15,-6 0 0-15,-1 0 1 16,-3 0-1-16,-7-3 1 15,1 2 0-15,2 0 0 16,2 1 0-16,5 0-2 0,3 0 1 16,7 0 1-16,3 0-1 15,0 0 0-15,2 0 1 16,-6 0-1-16,-1 0 1 16,-3 0 0-16,-2 0-2 15,-3 0 1-15,-1 0 0 16,2 0 1-16,4 0 0 15,5 0 0-15,9 2 0 16,3 5 1-16,5 0 0 16,0 2 1-16,-4-2-2 0,0-4 0 15,-10 1 1 1,-4-3 1-16,-9-1 5 0,-8 0 17 16,-4 0 33-16,-4 0 13 15,-5 0 1-15,2 0-19 16,-2 0-23-16,3 0-14 15,0 0-14-15,12 2-1 16,-8 1-71-16,-2-2-568 16</inkml:trace>
  <inkml:trace contextRef="#ctx0" brushRef="#br0" timeOffset="60616.4122">419 3946 1810 0,'0'0'367'0,"0"0"-286"16,0 0-66-1,0 0 29-15,0 0 55 0,0-3-32 16,0 3-37-16,-2 0-2 16,2 0 12-16,0 0 8 15,0 0-20-15,0 0-16 16,5 0-12-16,16 0 1 16,16 2 9-16,12 1-4 15,11-2-5-15,10-1 0 16,3 0 0-16,-4 0 0 15,-2 0-1-15,-4-1-14 16,-8-4-1-16,-6 3 14 16,-9-2-11-16,-10 1 12 15,-6-1 0-15,-9-1 0 16,-2-1 0-16,-7 0 1 0,-1-2 4 16,-4-2-5-16,1 0-8 15,-2-2 8-15,0 2 0 16,-8 2-6-16,-8 1-3 15,-4 1 7-15,-5 1-5 16,1 0-1-16,-1 3 8 16,3-1 1-16,5 0 15 15,5 2 13-15,5-1 21 16,4 0-14-16,3 1-6 16,0 1-9-16,0 0-7 15,0 0-14-15,3 0-14 16,13 0-6-16,6 5 20 15,6 3 1-15,7 4-1 16,-2 1 0-16,0 3-12 16,-8-1 3-16,-2 3 3 0,-7-2 5 15,-4 2 0-15,-9 1-5 16,-3 2 6-16,-9 2 1 16,-10 0-1-16,-22 7-7 15,4-6-136-15,10-7-600 0</inkml:trace>
  <inkml:trace contextRef="#ctx0" brushRef="#br0" timeOffset="61874.7821">583 6090 1982 0,'0'0'357'0,"0"0"-357"16,0 0-28-16,0 0 28 16,0 0 2-16,0 0 4 15,82 0-6-15,-40 3 3 16,8 0-3-16,0-2 1 0,5-1 0 16,3 0 5-1,0 0-5-15,-1-1 0 0,-3-7 0 16,-2-4 0-16,-6 1-1 15,-7-1 0-15,-9 1 1 16,-9 3 0-16,-5 1-1 16,-8 5 1-16,-5-1 0 15,-3 3 6-15,0-1 23 16,0 1 13-16,-3 0-6 16,-11-1-19-16,-2 1-17 15,2-3 5-15,-2 3-6 16,1-4 1-16,6-2-1 15,-3-1 1-15,3-3 0 16,3-3 5-16,-4 2 10 16,4-1 6-16,0 3 1 0,-2-1 8 15,1 4 16-15,1 0-8 16,3 4-11 0,0 1-11-16,3 1-7 0,0 0-10 15,0 0 0-15,0 0-13 16,0 3-8-16,9 10 20 15,12 1-1-15,1 1-4 16,5-3-10-16,4 1 8 16,-1-3 7-16,-3-3-1 15,-3-1 1-15,-3-2 0 16,-12 4-1-16,-6 1-8 16,-3 6-5-16,-27 9 13 15,-27 14-14-15,-40 13-131 0,6-8-400 16,9-7-1251-16</inkml:trace>
  <inkml:trace contextRef="#ctx0" brushRef="#br0" timeOffset="65388.6766">16191 15460 439 0,'0'0'556'16,"0"0"-420"-16,0 0 3 15,0 0 92-15,0 0 35 16,0 0-37-16,0-29-27 16,0 24-48-16,0 2-8 15,0 0-14-15,0 1-37 16,0 0-28-16,0 2-17 0,0 0-14 15,0 0-16-15,0 0-12 16,0 2-8-16,0 11-9 16,0 3 8-16,-1 7 1 15,-2 4 0-15,-4 5 0 16,1-2 1-16,-3-1-1 16,3-2 0-16,-4-4-1 15,2-2 1-15,2-3 0 16,1-4 0-16,2-4 0 15,2-6 0-15,1-1 0 16,0 0 0-16,0-3 2 16,0 0 7-16,0-5-2 15,0-7-1-15,7-7-6 16,9-8 0-16,0-3-1 16,0-2-8-16,4-2 0 0,-4 1 3 15,-1 3 5 1,0 4 1-16,-6-1 0 0,3 4 0 15,-1 1 1-15,2-1 0 16,-1 2 1-16,-1 3 11 16,1 1-7-16,2 3-5 15,-2 4 0-15,-3 0 0 16,1 4 5-16,-6 3-6 16,0 3 0-16,-1 0-1 15,-3 0 0-15,0 0 0 16,3 9-7-16,0 5 8 0,0 6 0 15,0 2 0 1,4 2 1-16,-1 6 1 0,3 0-1 16,2-1 0-16,5 1 0 15,-3 0 0-15,4-5 0 16,2 2 0-16,-3-5-1 16,4-1 0-16,-7-1 0 15,2-4-1-15,-4-2 1 16,-2-1-1-16,-3-1-5 15,-2-2 4-15,-4 0-7 16,0-1 8-16,0 1-5 16,-16 0 6-16,-5-2 0 15,-3 2 1-15,-6-3 11 16,-6-4 0-16,0 0-1 16,4-3-2-16,-1 0-8 0,4 0-1 15,10-9-24-15,3-1-47 16,13-2-102-16,3 2-305 15,0 5-546-15</inkml:trace>
  <inkml:trace contextRef="#ctx0" brushRef="#br0" timeOffset="66544.7513">17109 15295 398 0,'0'0'686'0,"0"0"-440"16,0 0-79-16,0 0 53 16,0 0 2-16,0 0-50 15,0 0-44-15,11-11-18 16,-11 11-20-16,0-3-13 16,0 1-5-16,0 1-16 0,0 1-18 15,0-3-6-15,0 3-8 16,0 0-3-16,-5 0-4 15,-8-3-4-15,1 1-12 16,-9 1 5-16,1 1 1 16,0 0 5-16,-1 0 2 15,3 0-4-15,-2 0-1 16,7 1 5-16,0 7-1 16,4-5-5-16,2 4-8 15,4 0 1-15,-1 0 0 16,4-1 0-16,-1 4 1 15,1-3 0-15,0 0 4 16,0 2-6-16,0-1 1 16,0 1-1-16,0 1 1 15,1-1 0-15,13 1 1 0,1 0-1 16,8 0 9 0,7-4-8-16,5 4-2 0,1-2 0 15,-5-3 0-15,2 3-1 16,-10 2 0-16,-3-1-5 15,-5 1 5-15,-5 0-5 16,-2 4 5-16,-5 1 1 16,0 2 0-16,-3 0 0 15,0 3 1-15,0 0 0 16,0-4 1-16,-6 0 4 16,-2-5-5-16,-2 2 0 15,-2-3 5-15,-11-5 0 16,0 3-5-16,-12-8 7 15,-1 0-8-15,-2 0-1 16,2 0-42-16,-7-10-94 0,7 0-158 16,15-3-590-16</inkml:trace>
  <inkml:trace contextRef="#ctx0" brushRef="#br0" timeOffset="69368.764">17607 15580 605 0,'0'0'680'16,"0"0"-565"-16,0 0 24 15,0 0 52-15,0 0-27 0,0 0-44 16,0 0-10 0,-8-4-16-16,8 4-20 0,0 0 11 15,0 0 19-15,8 0-14 16,0 0-26-16,6 4-10 15,-1-1-21-15,3 2-15 16,4-2-11-16,-1 1-6 16,-1 0 0-16,0-1 0 15,-5-3-1-15,2 3-12 16,-1-3-30-16,-3 0-29 16,-3 0-35-16,-2 0-64 15,-6 0-159-15,0-3-199 16,0-4-181-16</inkml:trace>
  <inkml:trace contextRef="#ctx0" brushRef="#br0" timeOffset="69585.8382">17599 15477 1075 0,'0'0'405'0,"0"0"-249"16,0 0 42-16,0 0 78 15,0 0-142-15,79-13-88 16,-30 12-46-16,-7-2-198 16,-8 0-719-16</inkml:trace>
  <inkml:trace contextRef="#ctx0" brushRef="#br0" timeOffset="70222.5806">18615 14908 796 0,'0'0'338'0,"0"0"-77"16,0 0 55-16,0 0-6 16,0 0-79-16,0 0-59 15,0 0-43-15,-23-66-38 16,5 60-23-16,2 3 1 0,-4 3-9 16,3 0-17-1,2 6-15-15,-5 11-1 0,4 3-6 16,3 5-1-1,-3 5-8-15,6 4 1 16,3 2 1-16,4 4-7 0,0 2 4 16,3 5-10-16,0-1 0 15,0 4 0-15,3 3 1 16,0 2-2-16,3 5 1 16,1 0-1-16,-1 2 1 15,1 5-1-15,3-1 0 16,4 11 0-16,3 13 0 0,1 13 1 15,-6-13 9 1,-11-21 2-16,-1-20 0 0,-4-16 1 16,-11-1-5-16,-5 5-7 15,1-3 0-15,-4-7-1 16,6-10-41 0,-5-9-79-16,5-8-175 15,8 0-645-15</inkml:trace>
  <inkml:trace contextRef="#ctx0" brushRef="#br0" timeOffset="71207.1994">19431 15054 1350 0,'0'0'292'16,"0"0"-171"-16,0 0 169 15,0 0-30-15,0 0-109 16,0 0-52-16,0 0-3 15,0-17-17-15,-7 11-24 16,-7 2-16-16,-4 1-6 0,-8 0 2 16,-3 3-5-16,-7 0-6 15,-3 0-6-15,2 13-1 16,2 4-5-16,6 5 3 16,3 1-2-16,10 4-5 15,10 0-7-15,6-4 5 16,0 0-5-16,13-3 0 15,16-4 6-15,2-10-6 16,6-3-1-16,1-3-8 16,2-9-12-16,-4-11 1 0,-5-6 4 15,-1-8 7 1,-4-8 7-16,0-7 0 0,-3-8 1 16,-4-6-1-16,-4-2 1 15,0 2 1-15,-9 0 6 16,0 11 2-16,-5 8 15 15,-1 8-7-15,0 4-3 16,0 7 0-16,-3 7 7 16,-1 7-2-16,-2 4-4 15,3 1 3-15,3 6-10 16,-7 0-8-16,0 10-13 16,-2 13 13-16,-1 13 0 15,0 8 10-15,0 11 4 0,7 4-2 16,3 8-5-16,0-1-1 15,0-3-5-15,10-1-1 16,3-5 0-16,-4-11-8 16,0-6-23-16,1-5-31 15,1-5-36-15,-5-6-35 16,0-9-155-16,-1-5-547 16</inkml:trace>
  <inkml:trace contextRef="#ctx0" brushRef="#br0" timeOffset="71719.0627">19992 14726 1555 0,'0'0'287'0,"0"0"-8"16,0 0 22-16,0 0-76 15,0 0-107-15,0 0-59 16,0 0-26-16,-6-25-18 16,-14 38-4-16,-2 6 18 15,-5 11 3-15,2 7-5 16,1 6 0-16,9 5-15 16,5 2-3-16,10-4-8 15,0-2 5 1,10-5-5-16,9-5 0 0,10-11 0 15,0 0 0-15,7-11 0 16,3-5-1-16,1-7-6 0,1 0-6 16,2-6 5-16,-7-10-10 15,-1-7 2-15,-2-8 14 16,-4-5 0-16,-9-13 1 16,-6-1 0-16,-10-7 6 15,-4 4 0-15,-1 5 20 16,-16 5-5-16,-3 9 2 15,-6 5-8-15,3 6-9 16,-2 9-6-16,5 4-1 16,-1 10-10-16,6 0-36 15,-5 10-43-15,5 13-25 0,-2 4-124 16,0 13-248-16,7-4-124 16,2-4-482-16</inkml:trace>
  <inkml:trace contextRef="#ctx0" brushRef="#br0" timeOffset="71957.1947">20062 15031 1689 0,'0'0'534'0,"0"0"-479"16,0 0 74-16,0 0 63 0,0 0-87 15,0 0-37 1,0 0-4-16,63 50-18 0,-41-31-16 16,5 4-17-1,-4 1-13-15,4 2-7 0,0 13-82 16,-9-10-188-16,-3-5-535 0</inkml:trace>
  <inkml:trace contextRef="#ctx0" brushRef="#br0" timeOffset="72382.9687">20538 15413 192 0,'0'0'1632'16,"0"0"-1386"-16,0 0-175 15,0 0 94-15,0 0-3 16,0 0-67-16,-120 0-25 15,48 0-15-15,-35 0-7 16,-35 0 2-16,-18 0-5 16,-2-2-19-16,18 2-5 0,27 0 2 15,26 0-12-15,25 0-5 16,22 0-6-16,11 0 0 16,5 0-11-16,-1 0-44 15,10 0-96-15,19 0-135 16,0 0-279-16,10 0-489 0</inkml:trace>
  <inkml:trace contextRef="#ctx0" brushRef="#br0" timeOffset="73079.2834">19892 15834 411 0,'0'0'629'15,"0"0"-461"-15,0 0 68 16,0 0 86-16,0 0 10 15,0 0-78-15,0 0-46 16,15-41-26-16,-15 38-40 16,0 3-30-16,0 0-27 15,1 0-36-15,2 3-23 16,-2 11-25-16,2 9 19 16,3 9 11-16,0 10-8 15,1 3-11-15,-1 1-6 16,1-3-6-16,-4 0 0 15,0-6 0-15,-3-5-1 16,0-8-16-16,0-1-19 16,0-9-24-16,0-2-35 15,0-2-48-15,-5-10-109 0,1 0-252 16,0 0-324-16</inkml:trace>
  <inkml:trace contextRef="#ctx0" brushRef="#br0" timeOffset="73433.2365">19501 15714 1020 0,'0'0'395'0,"0"0"-155"15,0 0 124-15,0 0-32 16,0 0-104-16,0 0-62 16,0 0-72-16,44-33-6 15,-5 33-15-15,9 0-4 0,27 0-11 16,25 3-16-16,33 1-12 16,10 2-18-16,-13-3-6 15,-33-1-5-15,-41 0 0 16,-24-2-1-16,-15 0-18 15,-5 0-11-15,-3 0 2 16,-8 3-25-16,-1-2-41 16,-26 5-68-16,-6-3-351 15,6-1-879-15</inkml:trace>
  <inkml:trace contextRef="#ctx0" brushRef="#br0" timeOffset="74939.8144">20639 14096 922 0,'0'0'293'16,"0"0"-101"-16,0 0 27 0,0 0 38 16,0 0-5-16,0 0-80 15,0 0-58-15,-42-27-53 16,31 27-32-16,-9 11 34 16,-5 9 19-16,-10 2-38 15,-2 8-15-15,-5 0-7 16,0 3-1-16,3 3-8 15,3-3-7-15,7 1 0 16,7-2-4-16,4-3-1 16,9-2 0-16,3-3 0 15,3-2 0-15,0-2 1 16,3-6-1-16,0-4-1 16,-4-4 1-16,4-3-1 15,0-3 1-15,0 0 0 16,0 0 9-16,0 0 7 0,0-10 28 15,0-6-22-15,0-4-12 16,0-2 4-16,0-2-14 16,0 0 5-16,0 1-4 15,0 4 7-15,0 3 6 16,0 5-3-16,0 1 3 16,0 7 0-16,0 0 1 15,0 3-4-15,0 0-6 16,0 0-4-16,0 0-2 15,0 0-8-15,0 0-5 16,0 14 8-16,0-1 5 16,0 6 1-16,0 1 6 15,0 0-5-15,0 3-1 0,0-3 0 16,0-3 0 0,0-4 1-16,0-4-1 0,0-2-1 15,0-4 1-15,0 1 0 16,0-4 8-16,10 0 10 15,8 0 13-15,13-11-11 16,11 1-21-16,4 0 0 16,2 2-69-16,-6 6-100 15,-14 2-470-15,-10 0-1382 0</inkml:trace>
  <inkml:trace contextRef="#ctx0" brushRef="#br0" timeOffset="89189.9896">21207 15255 745 0,'0'0'583'0,"0"0"-471"15,0 0 10-15,0 0 65 16,0 0 37-16,-5-10-94 15,5 10-67-15,0 0 1 16,0 0 14-16,0 0-1 16,0 0-13-16,0 0-19 15,0 0-5-15,0 0-14 16,0 0-12-16,8 0-5 16,8 6-8-16,3 1 7 15,3 0-7-15,4 0-1 16,4 0 1-16,-4 2 0 15,1-5-1-15,-2 2 1 0,-2 1 0 16,-2-4-1-16,0 1 1 16,-1-1 1-16,5 0-1 15,1-2 1-15,6 1-1 16,2-2 5-16,5 0-5 16,-4 0-1-16,1 0 1 15,-4 0 0-15,-6 0 0 16,-6 0 6-16,-5 0 0 15,-5 0 1-15,1 0 2 16,-5 0 5-16,0-3 5 16,0-3-3-16,1-1-2 15,-3 0-1-15,-1-3 1 16,-1-3 0-16,-2-1-5 16,0-2 5-16,0 0 3 0,0-1-2 15,0-3 1-15,0 0-8 16,0-2-3-16,-2-4-5 15,1 2 0-15,1-3 7 16,0 1 4-16,0 0-2 16,0-4 3-16,0 4-4 15,0-1 0-15,1 2 0 16,2-2 0-16,2 3-8 16,-4 1 0-16,3-1-1 15,-4-2 1-15,3 3-1 16,-3 0 1-16,0 0-1 15,0 1 1-15,0 4 5 16,0 2 5-16,0 2 4 0,0 4 6 16,0 1-20-16,0 5 7 15,0-2-7-15,3 5 0 16,-3 1-1-16,0-2 1 16,0 2 0-16,1 0-1 15,3 0 1-15,1 0-1 16,5 0-1-16,6 0 0 15,7 0 1-15,9 0-1 16,3 0 0-16,10 9-7 16,1 4 8-16,7-2-1 15,-4 4 0-15,-1-1 1 16,-2 0 0-16,-8-4 0 16,0 0 0-16,-5-4 0 15,-3 0 0-15,-10-5 1 0,-6 3 0 16,-5-4 0-16,-6 0 0 15,-2 0 1-15,-1 0 4 16,0 0-6-16,0 2-1 16,0 1-40-16,0 7-65 15,0 4-170-15,0-4-459 0</inkml:trace>
  <inkml:trace contextRef="#ctx0" brushRef="#br0" timeOffset="93319.8458">22897 14592 758 0,'0'0'612'15,"0"0"-390"-15,0 0 57 16,0 0 19-16,0 0-84 15,0 0-68-15,2-21-17 0,0 18-18 16,-2 0-13-16,0 3-13 16,1-2-8-16,-1 2-13 15,0 0-10-15,0 0-15 16,0 0-18-16,0 0-21 16,0 5-5-16,0 9 4 15,0 5 1-15,0 0 1 16,0 2-1-16,0-1-1 15,0-1-1-15,0-5-23 16,0-1-29-16,0-4-24 16,0-2-39-16,0-3-111 15,0-4-272-15,0 0-216 16,-1 0-247-16</inkml:trace>
  <inkml:trace contextRef="#ctx0" brushRef="#br0" timeOffset="93501.8304">22911 14407 1107 0,'0'0'632'0,"0"0"-519"16,0 0 70-16,0 0 42 16,0 0-99-16,0 0-111 15,0 0-15-15,23-21-138 16,-23 31-140-16,0 0-553 0</inkml:trace>
  <inkml:trace contextRef="#ctx0" brushRef="#br0" timeOffset="94117.4777">23255 14612 1470 0,'0'0'391'15,"0"0"-281"-15,0 0 107 0,0 0 0 16,0 0-81-16,0 0-63 16,0 0-15-16,-29-49-26 15,22 47 3-15,-7-1-14 16,-1 3-5-16,-4 0-3 16,-1 0-1-16,0 3 5 15,3 4-10-15,4 3-1 16,4 0-6-16,4 0 1 15,5 3 0-15,0 1 0 0,2 1 1 16,10-1-2 0,6-2 1-16,-5-4 7 0,5-5-7 15,-1-3 0-15,-1 0 1 16,0 0 4 0,1-13-5-16,-4-4 7 0,2 1-1 15,-1-10 7-15,-7-1 23 16,2-6-12-16,-2 0 8 15,-4-7-4-15,0-2-4 16,-3 2 5-16,0 3 0 16,0 5-9-16,0 8-6 15,0 9-3-15,0 8-3 16,-1 2-9-16,1 5-19 16,0 0-53-16,0 1-55 15,0 19-124-15,0-1-95 0,0-2-513 0</inkml:trace>
  <inkml:trace contextRef="#ctx0" brushRef="#br0" timeOffset="94521.5421">23433 14558 1416 0,'0'0'248'15,"0"0"-76"-15,0 0 131 16,0 0-96-16,0 0-116 16,0 0-50-16,80 13-16 15,-69-13-8-15,0 0-2 0,1-3 3 16,-3-4 7-16,0-3 3 16,-3-2 8-16,-1 2 0 15,2 0-1-15,-7 3-3 16,0 0-2-16,0 4-4 15,0-1 3-15,0 1-20 16,-12 3-8-16,-8 0 0 16,-7 0 5-16,-4 0 3 15,0 1-1-15,1 8 8 16,5 1 9-16,4 4-4 16,7 0-9-16,8 4-10 15,6 2-2-15,2 1 0 16,16 2-27-16,7-7-77 15,17 0-152-15,-6-7-475 16,-8-5-509-16</inkml:trace>
  <inkml:trace contextRef="#ctx0" brushRef="#br0" timeOffset="95252.0484">23844 14548 641 0,'0'0'867'0,"0"0"-673"16,0 0 22-16,0 0 57 0,0 0-91 16,0 0-70-1,0 0 8-15,-91-9-25 0,60 13-11 16,1 5-24-16,4 4-20 16,7 0-16-16,3 0-15 15,6-2-8-15,6-1 0 16,4-1-1-16,0-3 1 15,0 1-1-15,14-7 0 16,3 0 0-16,6 0-19 16,-2 0-3-16,3-7-1 15,-1-2 8-15,-1-7 6 16,-2 5 8-16,-2-5 1 16,-4 2 6-16,-7 4 27 15,0 0 6-15,-4 3 15 16,-3 5 0-16,0-1-13 15,0 3-15-15,0 0-20 0,0 0-6 16,0 0-13-16,0 7 1 16,0 5 11-16,0 3-7 15,0 0 7-15,5-5-5 16,4 0 5-16,6-3-1 16,-2-7-4-16,8 0 5 15,1 0-8-15,2-10-3 16,3-7-10-16,-2-6 2 15,1-6 11-15,1-5 8 16,-2-11 0-16,1-5-14 16,-3-7 1-16,-3-3-4 15,-7-2 8-15,-7 3 8 0,-6 9 1 16,0 10 1 0,-7 7 5-16,-11 13 4 0,-5 7 3 15,0 11 6-15,-6 2 1 16,-1 15-5-16,-1 15 19 15,1 10 1-15,5 10-9 16,8 3 2-16,8 3 11 16,7 0-11-16,2 0-15 15,7-6-11-15,8-2 5 16,4-5-6-16,1-7-5 16,1-5-33-16,-2-8-31 15,-1-3-25-15,6-10-55 16,-5-7-170-16,-2-3-787 0</inkml:trace>
  <inkml:trace contextRef="#ctx0" brushRef="#br0" timeOffset="96089.7766">24785 14486 1305 0,'0'0'659'0,"0"0"-505"16,0 0 91-16,0 0-18 16,0 0-82-16,0 0-74 15,0 0-14-15,-34-63-17 16,11 60-19-16,-2 1-1 16,0 2-4-16,2 0-5 15,2 9-10-15,7 7 1 16,5 0-1-16,4 4 0 15,5 3-1-15,0-4 1 16,8-1-1-16,8-2 0 16,1-6-1-16,0-4-5 15,1-6 0-15,-1 0 5 16,-2 0 1-16,3-10 1 0,-8-6 0 16,3-3 5-1,-2-2 0-15,-4 2 10 0,2-2 8 16,-4 6 15-16,-1 2-3 15,-1 6 0-15,-1 3-5 16,-1 1-16-16,1 3-15 16,-1 0-1-16,2 3-8 15,3 11-5-15,0 11 14 16,0 5-1-16,2 7 0 16,-1 3-5-16,0 3 5 15,-2-1-1-15,-5-1-5 16,0-3-2-16,0-8 7 15,-12-1-5-15,-3-8 1 16,-3-4 6-16,-1-4 0 0,-5-7-1 16,-1-4 0-1,1-2-26-15,4 0-38 0,5-12-45 16,15-23-124-16,0 4-519 16,11-5-645-16</inkml:trace>
  <inkml:trace contextRef="#ctx0" brushRef="#br0" timeOffset="96634.225">25237 14416 654 0,'0'0'861'16,"0"0"-715"-16,0 0 13 16,0 0 97-16,0 0-86 15,0 0-37-15,0 0-17 16,-76-10-15-16,51 10-33 16,1 1-8-16,3 8-21 15,3 1-19-15,6 0-6 16,2 1-13-16,7 1 0 15,3 1 5-15,0 1 0 16,1-5 0-16,11-2-5 0,0-3 0 16,3-4 5-16,0 0-6 15,0 0 0-15,0-4-1 16,0-6-8-16,-3-3 7 16,0-3-4-16,1-4 6 15,-4 3 0 1,0-3 0-16,-2 4 9 0,-2 7 17 15,-4 1 20-15,1 5 3 16,-2 2-23-16,0 1-18 16,0 0-8-16,0 7-11 15,-9 10 11-15,-1 3 6 16,4 3-4-16,1 0-1 0,5 0 5 16,0-3-6-1,8-1-8-15,8-4-26 0,5-10-83 16,0-3-144-16,-4-2-573 0</inkml:trace>
  <inkml:trace contextRef="#ctx0" brushRef="#br0" timeOffset="97006.7144">25391 14361 920 0,'0'0'261'16,"0"0"-143"-16,0 0 110 16,0 0-2-16,0 0 19 15,0 0-6-15,0 0-14 16,6 3-30-16,-6-6-29 0,0 1-51 16,1 2-21-16,-1 0-25 15,3 0-23-15,3 0-26 16,5 2-19-16,8 10 8 15,6 4-8-15,4 2 7 16,2 5-8-16,-3-1 0 16,-5 1 0-16,-7-6-2 15,-7 0-4-15,-6-5-3 16,-3-4 9-16,0-1-2 16,-6-2 1-16,-9-1 1 15,-6-1 0-15,-2 0 0 16,-9-3-60-16,7 1-130 15,10-1-690-15</inkml:trace>
  <inkml:trace contextRef="#ctx0" brushRef="#br0" timeOffset="106408.1795">22982 15265 67 0,'0'0'265'0,"0"0"-145"0,0 0-71 16,0 0-29 0,0 0-20-16,0 0-25 0,7 4-56 15,-4-4 6-15,-3 0 75 16,1 1 13-16,1-1 82 15,-1 0 57-15,-1 0 124 16,0 0-55-16,0 0-43 16,0 0-4-16,0 0-23 15,0 0 5-15,0 0-2 16,0 0-2-16,2 0-42 16,-2 0 7-16,1 0 7 15,-1 0-27-15,2-1-14 0,-2 1-17 16,0 0-16-16,0 0-24 15,0 1-19-15,0 11 13 16,0 4 26-16,0 4-19 16,0 3-12-16,0 2-9 15,0 0-6-15,0 0 2 16,0-1-1-16,0-1 0 16,0-6 0-16,0 0 0 15,0-7-1-15,0-1-7 16,1 1-25-16,2-4-39 15,0-2-86-15,3-4-109 16,-3 0-336-16,5 0-167 0</inkml:trace>
  <inkml:trace contextRef="#ctx0" brushRef="#br0" timeOffset="106816.2964">23001 15206 1283 0,'0'0'273'16,"0"0"-140"-16,0 0 126 16,0 0-26-16,0 0-78 15,0 0-66-15,0 0-19 16,46-44 7-16,-28 39-8 15,0 5-29-15,1 0-7 0,2 0-8 16,1 0-1 0,0 6-9-16,-2 7-12 0,3 0-2 15,-8 0 0 1,-1-2 0-16,-3 2 0 0,-3-3-1 16,-5-1 0-16,-3-3-1 15,0 1-8-15,-10 0 2 16,-10-3 7-16,-1-1 2 15,-8 0 4-15,2 0-6 16,4-3-19-16,2 0-45 16,9 0-92-16,6 0-206 15,3 0-369-15,3-3-637 0</inkml:trace>
  <inkml:trace contextRef="#ctx0" brushRef="#br0" timeOffset="107687.5753">23389 15232 365 0,'0'0'502'0,"0"0"-334"16,0 0 3-16,0 0 119 15,0 0-8-15,0 0-37 16,0 0-61-16,16-19-22 16,-23 18-38-16,-8-2-17 15,1 3-16-15,-2 0-32 0,2 0-11 16,1 3-14-16,1 6-13 16,2 6-10-16,1 0-11 15,3 2 2-15,3-3-1 16,3 3 5-16,0-1-5 15,0-4-1-15,0-2-2 16,3-3-7-16,4-2 0 16,4-5 3-16,-1 0-9 15,5 0-10-15,2-5 8 16,-1-7 10-16,-1-5-3 16,3-3 9-16,-5 3 1 15,2-3 0-15,-5 5 1 16,-2 4 21-16,-3 0 9 0,-4 6 5 15,2 2 1-15,-3 2-8 16,0 1-14-16,0 0-14 16,0 0-1-16,0 1-7 15,0 9 1-15,0 5 6 16,4 2 0-16,4-2 0 16,2 3 0-16,4-4 0 15,-2-4-6-15,0-3 4 16,-2-5 1-16,-3-2 0 15,1 0 1-15,-3 0 0 16,2-6 0-16,-3-7-1 16,1-1-11-16,-2-5 1 15,-2 2 0-15,1 1 10 0,1-1 0 16,0 2 1-16,2 3 1 16,3 2 6-16,1 1-6 15,2 2-1 1,3 3 0-16,3 1-1 15,1 3-6-15,0-2 6 0,-5 2 0 16,-2 0 1-16,-3 0 0 16,-5 0 1-16,-3 0 1 15,0 0 5-15,0 0-6 16,0 9 15-16,-7 1 8 16,-3 6-9-16,2 1 2 15,2 0-8-15,5 2-3 0,1-2-5 16,0 0-1-16,0-1 1 15,9-6-1-15,4 0-8 16,7-6-31-16,-3-2-61 16,11-2-134-16,-5-9-329 15,3-8-392-15</inkml:trace>
  <inkml:trace contextRef="#ctx0" brushRef="#br0" timeOffset="107991.8806">23946 14994 1751 0,'0'0'331'0,"0"0"-181"15,0 0 47-15,0 0 2 0,0 0-79 16,0 0-52-16,0 0-32 16,-4-56-7-16,4 56-9 15,0 7-12-15,0 10 10 16,0 8 31-16,-1 2 4 15,-2 6-10-15,0 1-10 16,1-2-15-16,2 2-12 16,0-2 1-16,0 1-7 15,0-7 0-15,0-2-7 16,0-2-26-16,2-4-21 16,1-5-13-16,-2-3-38 15,-1-6-95-15,0-1-270 0,0-3-250 16</inkml:trace>
  <inkml:trace contextRef="#ctx0" brushRef="#br0" timeOffset="108384.4346">23847 15147 1652 0,'0'0'503'16,"0"0"-380"-16,0 0 93 15,0 0-25-15,0 0-108 16,0 0-44-16,95 7-23 16,-62 1-7-16,-3-1-9 0,0 0 0 15,-6-1-51-15,-7-2-53 16,-4-4-15-16,-6 0-10 16,-1 0 1-16,-5 0 59 15,-1 0 46-15,0 0 23 16,0 0 41-16,0 0 17 15,0 0 16-15,0 0 12 16,0 0-4-16,0 3 1 16,0 7 24-16,2 3-26 15,-1 4-24-15,2-1-25 16,0 0-17-16,0 1-13 16,-1-6-2-16,-1 2-5 15,1-3-75-15,-2-4-92 16,0-3-131-16,0-3-389 0,0 0-457 0</inkml:trace>
  <inkml:trace contextRef="#ctx0" brushRef="#br0" timeOffset="108555.8813">24215 15127 1448 0,'0'0'772'16,"0"0"-683"-16,0 0 77 15,0 0 12-15,0 0-115 16,0 0-63-16,0 0-90 16,0 6-124-16,-1 0-472 0</inkml:trace>
  <inkml:trace contextRef="#ctx0" brushRef="#br0" timeOffset="108890.269">24417 15219 1465 0,'0'0'485'0,"0"0"-296"15,0 0 79-15,0 0-84 16,0 0-96-16,0 0-19 15,0 0-14-15,-78-27-13 16,56 27 0-16,-2 0-4 0,5 0-11 16,3 7-6-1,5 3-7-15,5 2-8 0,3 3-5 16,3 0 8-16,0-1-8 16,13 0-1-16,8-1 0 15,6-3-57-15,1-4-83 16,11-6-143-16,-6 0-440 15,-5-6-517-15</inkml:trace>
  <inkml:trace contextRef="#ctx0" brushRef="#br0" timeOffset="109158.4826">24503 15047 939 0,'0'0'920'16,"0"0"-760"-16,0 0 155 15,0 0-13-15,0 0-111 16,0 0-99-16,0 0-38 16,0-31-15-16,0 31-16 15,0 0-14-15,0 11-2 16,2 6 9-16,2 5 5 16,4 8-7-16,-2-1-13 15,2 5 5-15,-2-4-6 16,0 2-1-16,1-4-57 15,-4-7-54-15,0 1-78 0,-2-6-298 16,2-6-485-16</inkml:trace>
  <inkml:trace contextRef="#ctx0" brushRef="#br0" timeOffset="109566.0751">24742 15241 1362 0,'0'0'260'15,"0"0"-95"-15,0 0 151 16,0 0-140-16,0 0-113 0,0 0-35 16,0 0-8-1,77 20-13-15,-61-20-5 0,-2 0 5 16,-2-3-7-16,-1-4 0 15,-4-3 0-15,-2 1 0 16,-4-2 0-16,-1 6 12 16,0-2 22-16,0 0 13 15,-4 1 5-15,-10 2 3 16,-2-2 10-16,-5 6-1 16,-4 0-12-16,-1 0 7 15,1 0-13-15,3 10 11 16,1 3-2-1,9-1-9-15,6 8-14 0,6-3-10 16,6 3-5-16,20 0-13 16,12 0-4-16,21-4-92 0,-6-3-164 15,-10-6-864-15</inkml:trace>
  <inkml:trace contextRef="#ctx0" brushRef="#br0" timeOffset="111310.5159">25160 15236 1220 0,'0'0'663'15,"0"0"-507"-15,0 0 76 16,0 0 2-16,0 0-103 15,0 0-88-15,0 0-32 16,-23-10-11-16,11 10 1 16,-1 0 2-16,6 0-2 15,2 3-1-15,5 4 0 16,0-2 1-16,0 5 10 16,5 0-5-16,4 4 0 15,2-1-5-15,-2-2 10 16,0 2 2-16,-1 0 14 0,-4-4 10 15,-1 1 7 1,-3 0-11-16,0-3-16 0,0-2-17 16,-34-5-7-16,-2 0-202 15,-4 0-1150-15</inkml:trace>
  <inkml:trace contextRef="#ctx0" brushRef="#br0" timeOffset="121019.5606">21788 15327 64 0,'0'0'268'16,"0"0"-186"-16,0 0-63 15,0 0-10-15,0 0 22 16,-7 0-5-16,7 0 38 15,0 0 18-15,0 0 26 16,0-2 44-16,0 2-9 16,0 0-13-16,0 0 14 15,0 0-2-15,0 0-14 16,0 0 3-16,0 0-4 16,0 0-17-16,0-4-9 15,0 4-20-15,0 0-15 16,0 0-16-16,0 0-17 0,6 0-12 15,-1 0-7-15,4 0-3 16,0 0-10-16,0 0 1 16,2 0 4-16,-2 6-5 15,0-4 8-15,1 1 0 16,-1-1 3-16,-1 1 0 16,-4-3-3-16,0 1 10 15,-1 2 2-15,0-3-1 16,-1 0-3-16,-1 3-2 15,1 0 4-15,2 1-7 16,-1-1-3-16,2 1-8 16,-1 2 5-16,4-4 2 15,-5 4 5-15,1-4 0 0,1 2 1 16,-1-1-4 0,-1 0 2-16,0 0-3 0,-1-2 1 15,0 2-8-15,-2-3 5 16,2 3-5-16,-2 0 5 15,0-2 1-15,0 5 1 16,0 1 4-16,0 2 1 16,0 2-7-16,0-2 2 15,1 1 1-15,1 0 1 16,-1 0-10-16,-1-3 11 16,2 3-6-16,-1-4-5 15,1 3 0-15,-2-2 0 16,0 3 5-16,1 0 0 15,-1 0 2-15,0 3 1 0,0-4 2 16,0 6 1 0,0-3 2-16,0 2-4 0,0-1 1 15,-1 0-10-15,-2 1 7 16,-2-1-7-16,2-3-1 16,1 2 1-16,0-1 1 15,1 2-1-15,1-3 0 16,0 3 0-16,0 1 0 15,0 2 0-15,-2-5 0 16,1 4-1-16,-2-2 2 16,0 1 5-16,-2 2 2 15,1-2 2-15,-3 0-1 16,0 2-9-16,3-3 1 0,1 0-1 16,0 3 5-1,1-5-4-15,1 2-1 16,-1-1 0-16,2 1 0 15,-1-2 0-15,-1 2 0 0,1-3 1 16,-1 3 4-16,-1-2 1 16,-1 2 2-16,3 2-8 15,-2 2 1-15,3 0-1 16,0-1 0-16,-3 1-1 16,3-1 1-16,0-3 0 15,-4 1-1-15,1 2 1 16,2-5-1-16,-4 2 1 15,2-1 0-15,0 1-1 0,-2-3 0 16,0 1 1 0,1-1-1-16,-1 3 1 0,1-1-1 15,1 3 0-15,-1 0 0 16,4 2 0-16,-1-2 1 16,1 3-1-16,0-4 1 15,0 1-1-15,0 2 0 16,-4-3 0-16,-1 2 0 15,-1-2 0-15,-1 2 0 16,1-3 0-16,-1 4 0 16,4-1 0-16,0 1 1 15,0-4-1-15,3 1 1 16,0 2-1-16,0-6 0 0,3 1 1 16,3 1-1-16,1 1 1 15,0-3-1-15,1-3 0 16,1 3 0-16,3-2 0 15,3 0 0-15,4 1 0 16,6-2 0-16,7 0 0 16,2-1-1-16,5 1 1 15,5 0 0-15,0 0-1 16,-2 3 1-16,-1-2-1 16,-5 1 0-16,-3-4 1 15,-6 1-1-15,-4-2 0 16,-3-1 1-16,-2-3-1 15,-4 0 1-15,-1 1 0 16,-3-1 0-16,2 0 1 16,3 0-1-16,0 0 0 15,1 0 0-15,1 0 0 0,-2 0-1 16,-5 0 0-16,-1-4-5 16,-4 0 5-16,-5-2 1 15,0-3-1-15,0 2-5 16,-9-3 0-16,-3 0 5 15,-2-2 0-15,3 1 1 16,-3 4-1-16,4-3 1 16,2 3 0-16,4 0 0 15,1 2 2-15,1-2-1 16,1 1-1-16,1 1 1 16,0 0 0-16,0 2 0 0,0 2 0 15,0-2-1 1,0 3 1-16,0-3 0 0,0 0 0 15,0 2-1-15,0 1 1 16,0-4-1-16,0 4 0 16,0 0-1-1,0 0 0-15,4 0 1 0,1 0 0 16,2 0 0-16,3 0 0 16,3 0 1-16,-4 4 1 15,5-2 4-15,1 3-6 16,2-2 1-16,-2-1 0 15,1 3 1-15,1-1-1 16,-3 2 0-16,0-2 0 0,-2 2-1 16,-3-2 6-16,-2 1 3 15,-2-2 0-15,-1-1 2 16,-4 6-1-16,0-4 2 16,0 3 5-16,0 2 7 15,-6 1 4-15,-9 1-9 16,-7 2-16-16,-41 6-3 15,7-6-121-15,-7-2-639 0</inkml:trace>
  <inkml:trace contextRef="#ctx0" brushRef="#br0" timeOffset="125152.0382">23159 16501 514 0,'0'0'355'0,"0"0"-209"16,0 0-64-16,0 0 66 15,0 0 91-15,0 0-32 16,0 0-73-16,30-76-6 16,-27 65 27-16,-2 1 3 15,-1 0-31-15,0 4-17 16,0-1 2-16,0 1 10 16,0 3-22-16,0-4-26 15,0 4-26-15,0 0-13 16,0 1-5-16,0 2-14 0,0 0-16 15,0 5-3 1,0 12-5-16,0 8 8 0,0 9 0 16,0 8 2-16,0 2 4 15,0-1-5-15,0-4 0 16,0-2 0-16,0-8-1 16,0-2-1-16,0-7-5 15,0-8 0-15,0-2 0 16,0-6-1-16,0-1 5 15,0-3 2-15,0 0-1 16,0 0-5-16,2-10-4 16,5-5-16-16,4-3 5 15,1-5 3-15,4-3-7 16,1 3 1-16,-3-4 12 16,1 7 11-16,2 1 0 0,-1 3 1 15,2 5 0 1,2 2 0-16,2 5 1 15,2 4 7-15,-1 0 4 16,-1 0 4-16,-3 13-9 0,-6 3 1 16,-4 4-2-16,-6 0-5 15,-3 1 8-15,0-1-3 16,-4-2-4-16,-13-4-1 16,-1-1 7-16,-6-3-7 15,-2 0 0-15,-3-3-1 16,3-4-35-16,-4 0-71 15,-2-3-119-15,7-10-431 0,10-3-592 16</inkml:trace>
  <inkml:trace contextRef="#ctx0" brushRef="#br0" timeOffset="125478.9081">23644 16283 1257 0,'0'0'376'0,"0"0"-245"16,0 0 123-16,0 0 12 15,0 0-102-15,0 0-85 0,0 0-28 16,4 10 23-16,-4 12 63 15,-1 12-44-15,-4 5-39 16,2 6-18-16,2 3-18 16,1-2-9-16,0-3-8 15,0-3-1-15,0-5-12 16,0-4-54-16,0-2-91 16,0-10-120-16,0-5-431 15,0-8-524-15</inkml:trace>
  <inkml:trace contextRef="#ctx0" brushRef="#br0" timeOffset="125917.0894">23894 16579 1318 0,'0'0'709'0,"0"0"-614"16,0 0 103-16,0 0 29 15,0 0-89-15,0 0-80 16,0 0-9-16,-75 9-4 16,58 13-22-16,2 4-11 15,6-5-6-15,3 4-6 16,5-5 1-16,1-3-1 16,0-7-13-16,3-5-17 0,7-5-7 15,5 0-5 1,0-1-15-16,6-13 16 0,0-3 15 15,-2-6 16 1,3-1 9-16,-1 2 1 0,-4-1 1 16,-2 6 33-16,-5 3 27 15,-4 5-4-15,-3 6-5 16,-3 3-10-16,0 0-12 16,0 0-18-16,0 6-6 15,0 14 12-15,-3 3-5 16,2 1-5-16,1 3-8 15,0 1-32-15,10-4-60 16,16-5-139-16,-6-6-359 0,0-6-428 16</inkml:trace>
  <inkml:trace contextRef="#ctx0" brushRef="#br0" timeOffset="126206.8377">24320 16587 933 0,'0'0'885'15,"0"0"-699"-15,0 0 36 16,0 0 3-16,0 0-62 16,0 0-47-16,0 0-34 15,-81-26-22-15,68 32-22 16,1 7-14-16,4 3-10 0,5 4-13 15,3 1 5-15,0-2-5 16,11 1-1-16,5-1-26 16,1-5-40-16,2-4-46 15,-2-4-77-15,5-2-109 16,-3-4-232-16,-5 0-111 0</inkml:trace>
  <inkml:trace contextRef="#ctx0" brushRef="#br0" timeOffset="126501.6209">24493 16300 1046 0,'0'0'882'16,"0"0"-759"0,0 0 76-16,0 0 65 0,0 0-72 15,0 0-104-15,0 0-52 16,1-14-14-16,-1 33 21 15,0 3 28-15,0 13-16 16,-3 4-12-16,2 2-19 16,1 4-9-16,0 2-9 15,0-5-4-15,0-5-2 16,0-3 0-16,3-6-35 16,-2-7-32-16,1-5-24 15,4-6-55-15,-2-9-133 16,2-1-348-16,2 0-469 0</inkml:trace>
  <inkml:trace contextRef="#ctx0" brushRef="#br0" timeOffset="126736.5552">24670 16551 933 0,'0'0'1034'15,"0"0"-824"-15,0 0-10 16,0 0 17-16,0 0-67 15,0 0-69-15,0 0-30 16,-49-17-7-16,34 30 1 16,3 1-15-16,0 2-10 0,8 4-19 15,4 0 5 1,3 0-6-16,18-2-25 0,5-4-66 16,19-8-133-16,-4-6-499 15,-7 0-1093-15</inkml:trace>
  <inkml:trace contextRef="#ctx0" brushRef="#br0" timeOffset="127301.0576">24897 16307 707 0,'0'0'835'0,"0"0"-620"0,0 0 46 16,0 0 40-16,0 0-73 16,0 0-79-16,0 0-51 15,0-14-27-15,0 23-28 16,0 8 12-16,0 10-7 16,0 8-16-16,3 6-6 15,1-1-11-15,1 5-9 16,-1-3-5-16,0-4 1 15,-4-2-1-15,0-7-1 16,0-6 0-16,0-3-1 16,0-9 0-16,-7-2 0 15,3-5 0-15,2-1-1 0,1-3 2 16,1 0 0 0,0-7 0-16,0-9 0 0,9-4-12 15,8-7 3-15,5 0-2 16,3-2 1-16,0 3-2 15,-2 7 11-15,-5 5-1 16,0 7 1-16,-5 4 0 16,3 3-5-16,0 0 0 15,0 10 6-15,-1 4-1 16,-2 5 1-16,-2 4 0 16,-5 0 6-16,-5-3-4 15,-1-4-1-15,0-3-1 16,-6-3 0-16,-7-3-1 15,-7-3-20-15,3 0-33 16,1-2-90-16,6-2-136 16,3 0-486-16,7-2-832 0</inkml:trace>
  <inkml:trace contextRef="#ctx0" brushRef="#br0" timeOffset="127718.6602">25462 16598 696 0,'0'0'988'0,"0"0"-773"16,0 0-26-16,0 0 68 16,0 0-72-16,0 0-75 15,0 0-32-15,-67 15-27 16,46-3-26-16,4 1-13 15,3 4-3-15,5-3-8 16,5 2 1-16,4-2 5 0,0-1 1 16,7-2-7-16,8-3 0 15,6-1 1-15,1-2 4 16,-1-4-6-16,0-1 0 16,-2 0-1-16,-2-8-5 15,-2-5 0-15,-6-1 6 16,-2-5 0-16,-4-2 0 15,-3-3 0-15,0 2 1 16,-10-1 5-16,-9 6-5 16,-7 3-1-16,2 4 1 15,-1 7 0-15,4 3-1 0,4 0-88 16,10 20-152-16,6-3-410 16,1-2-636-16</inkml:trace>
  <inkml:trace contextRef="#ctx0" brushRef="#br0" timeOffset="128285.6698">25832 16625 1295 0,'0'0'684'16,"0"0"-461"-16,0 0 63 16,0 0-36-16,0 0-102 15,0 0-73-15,0 0-35 16,-67-49-8-16,56 46-16 16,0 3-16-16,2 0 0 15,-1 10 0-15,4 4 0 16,1 5 0-16,5-5-10 15,0 1-11-15,0-3-8 16,11-2-7-16,0-5 6 16,3-5 5-16,1 0 9 15,0-7 10-15,3-9 6 0,0-6 1 16,1-5 0-16,3-6 0 16,-1-7 0-16,3-4 1 15,-3-5-1-15,-4 1 0 16,-4-1 0-16,-7 7 0 15,-6 7 16-15,0 11 7 16,0 7-1-16,-12 9-13 16,-3 6-9-16,-4 2 1 15,-4 4-1-15,-1 16 16 16,4 13 4-16,4 6-6 16,8 5-8-16,8 6 5 15,0-1-4-15,8 0-7 16,9-2-1-16,2-5 0 15,-2-3-52-15,-2-7-59 0,-5-7-211 16,-4-11-596-16</inkml:trace>
  <inkml:trace contextRef="#ctx0" brushRef="#br0" timeOffset="128702.2759">26073 16534 1888 0,'0'0'327'0,"0"0"-241"0,0 0 52 16,0 0-2-1,0 0-49-15,27 93-40 0,-27-73-29 16,0-5-7-16,0-5-4 16,0-3-5-16,2-7 5 15,3 0 5 1,2 0 10-16,4-10-16 0,7-4-5 15,0-5 0-15,4-4-1 16,4-4 0-16,-1 0 1 16,-3 5 0-16,-4 2 1 15,-5 7 77-15,-7 9 5 16,-4 4-36-16,-2 0-21 16,0 7-21-16,-2 13 4 15,-8 14 18-15,1 11-8 16,5 14-7-16,4 1 25 0,0 6-13 15,0 0-10-15,0-17-1 16,0 3-8-16,-12-13-6 16,-39-14-1-16,-42-14-12 15,-42-11-53-15,11-7-99 16,13-10-907-16</inkml:trace>
  <inkml:trace contextRef="#ctx0" brushRef="#br0" timeOffset="131750.3903">23921 15997 576 0,'0'0'182'15,"0"0"-61"-15,0 0-25 16,0 0 43-16,0 0 69 15,0 0-24-15,0 0-44 16,29 41 10-16,-29-38 44 0,0-3-12 16,0 0-39-16,0 0-32 15,0 0-16-15,0 0-8 16,1 0-8-16,1-3-17 16,-1-1-7-16,-1-5-23 15,2-7-25-15,-2-4 1 16,1-4-8-16,1-5 0 15,-1-8-1-15,1-3-5 16,-1-5 5-16,1 1 0 16,-1 2 1-16,-1 5 0 15,0 8 0-15,0 9 0 16,0 10 0-16,0 6 0 16,0 1-1-16,0 3-20 15,0 0-92-15,6 7-113 16,1 0-168-16,-1 2-373 0</inkml:trace>
  <inkml:trace contextRef="#ctx0" brushRef="#br0" timeOffset="132102.8193">24141 16044 1642 0,'0'0'399'15,"0"0"-285"-15,0 0 98 16,0 0 69-16,0 0-112 15,0 0-108-15,0 0-27 16,55-79 11-16,-34 43-15 16,3-7-12-16,-2-10-7 15,2-7-10-15,-3-2-1 16,1-1-21-16,-3 10-59 16,-13 14-47-16,-4 12-141 15,-2 20-704-15</inkml:trace>
  <inkml:trace contextRef="#ctx0" brushRef="#br0" timeOffset="149054.2134">5348 6899 595 0,'0'0'699'15,"0"0"-387"-15,0 0-165 16,0 0-55-16,0 0 22 16,12 0-8-16,-7 0-64 0,1 0-28 15,1 0-14 1,-1 0 6-16,3 0 6 0,-3 3 8 16,-1 1 3-16,-1-1 16 15,-1-1 12-15,-3 1 3 16,3-2-2-16,0 1-9 15,0-1-13-15,3-1-8 16,3 3 6-16,4-2 4 16,4 1 5-16,5-2-13 15,2 1-9-15,6-1 11 16,1 2-8-16,2-1-9 16,3 4-7-16,4-2-1 15,5 2 5-15,1 1-4 16,3-1 11-16,-1 1-4 15,0 0-8-15,-2 1 8 16,-1-1-7-16,-3 1 4 16,-1-3 1-16,-2 3-6 0,-3-5 7 15,0 2-7-15,1-4 9 16,0 0-8-16,-1 0-1 16,0 0 1-16,0 0 4 15,0 0-5-15,-1 0-1 16,-2 0 8-16,0 0-7 15,1 0 0-15,-4 0 5 16,3 0 3-16,0 0-1 16,4 0 3-16,-1 0-10 15,7 0 10-15,-1-2-2 16,4 0-2-16,2 0-5 16,-2 2-1-16,-4 0 0 15,-3 0 0-15,-6 0 0 16,-8 0 0-16,-1 0-1 15,-5 0 1-15,-1-2 0 0,0-1-1 16,-3 1 1-16,4-2 0 16,1-2 0-16,2 0-1 15,5-1 0-15,0 3 0 16,7 0 0-16,-1 1-1 16,3 1 0-16,0 2 0 15,-5 0-5-15,-4 0 6 16,0 0 0-16,-5 2 0 0,3 1-1 15,-1-2 0 1,-1 2 1-16,5-2 0 16,-1-1 0-16,-5 0 1 0,-2 0 0 15,-1 0 0-15,-3-4-1 16,-5 3 1-16,-2-2 6 16,-3 1-6-16,1 1-1 15,-1-2 0-15,-3 3 0 16,3 0 0-16,-1 0 0 15,-2 0 0-15,4 0 0 16,-4 0-8-16,3 0-102 16,0-3-262-16,-3-1-912 0</inkml:trace>
  <inkml:trace contextRef="#ctx0" brushRef="#br0" timeOffset="149737.5293">7916 7033 1249 0,'0'0'386'0,"0"0"-284"16,0 0-66-16,0 0 86 16,0 0 27-16,0 0-44 15,0 0-46-15,0-2-11 16,-9 2 19-16,-9 0-6 15,-7 0-21-15,-8 0-3 16,-3 3 6-16,-9 1 0 16,-7 1-9-16,-3 0-14 15,-3 0-11-15,0-1-3 16,2-1-5-16,-2 0 6 16,6-2-6-16,3-1 1 15,1 0-1-15,-1 0 1 16,1 0-1-16,-1 0 5 0,-6 0-6 15,-1 0 0-15,-2 0 0 16,-3 0 0-16,3 0 0 16,1 4-1-16,5-2 1 15,4 0-1-15,5 3 1 16,1-3 0-16,3 3 1 16,-1-3-1-16,0 1 0 15,-2 0 1-15,-7-2 0 16,-3-1 0-16,-1 0 0 15,-5 0 0-15,0 0 0 16,-3-3 0-16,-2-1-1 16,2 2 1-16,6 1 0 0,7 1 0 15,8 0-1-15,13 0 0 16,12 0 0-16,12 0 0 16,3-9-52-16,6 3-109 15,10-4-526-15</inkml:trace>
  <inkml:trace contextRef="#ctx0" brushRef="#br0" timeOffset="154082.5913">11707 7096 411 0,'0'0'189'0,"0"0"-46"16,0 0 9-16,0 0 39 15,0 0 17-15,0 0 0 16,0 1-10-16,0-1-45 16,0 0-51-16,0 0-40 15,0 0-23-15,0 0-21 16,0 0-11-16,3 0-7 15,0 0-1-15,9 5 1 16,0-1 1-16,7 2 5 16,4-1 0-16,0 0 16 15,6-3 7-15,1 1 7 16,-2 0 8-16,2-3-3 16,-5 0-11-16,5 3-2 15,-6-3-9-15,0 3-8 0,-3-3-10 16,1 4 0-16,-3-4 0 15,10 4 1-15,1-2-1 16,4-2 1-16,9 0 0 16,5 0-1-16,2 0 1 15,6 0-1-15,-8 0 0 16,-2 0 0-16,-4 0-1 16,-10 1-1-16,0 2 1 15,-8 3 0-15,-2-3 0 16,-6 2 0-16,4-2 1 15,2 0-1-15,8-3 0 16,3 0 2-16,12 0-1 16,10 0 1-16,3 0 4 0,3-2-5 15,2-1 8-15,-5 2-3 16,-3 0-5-16,-10 1 0 16,0 0 0-16,-5 0-1 15,-4 0 1-15,0 0 0 16,-1 0-1-16,5-4 1 15,1 4-1-15,4-3 0 16,-2 0 2-16,5 0-4 16,-2 2 2-16,2-2 0 15,1 1 0-15,-4 2 0 16,1-1 0-16,-4 1 0 16,1 0 0-16,-4-3 0 15,0 3 0-15,-4-1 0 16,1-2 2-16,3 0-2 15,-3 0 0-15,3 3 0 0,4-4 0 16,-2 2 0-16,4-4-2 16,0 1 2-16,-2 2-6 15,0-1-3-15,-4 1 7 16,-1 1 1-16,-2 0-7 16,4 0 7-16,-5 1 1 15,1 1 0-15,2 0 0 16,1 0 1-16,1 0 0 15,-1 0 1-15,-2 0 26 16,-1 0-13-16,-3 0-3 16,-4 0-5-16,0-3 3 0,-5 2-1 15,-1-1 0-15,3 0-1 16,-5-2-7-16,6 4 7 16,-2-3-7-1,5 0-1-15,3-1 1 0,-2 2 1 16,2 1-2-16,-3 1 1 15,-5 0-1-15,-1 0 0 16,-9 0 0-16,-4 0-6 16,-2 0 4-16,-2 0-13 15,-7 0-43-15,-3 0-147 16,-14 0-269-16,1 0-502 0</inkml:trace>
  <inkml:trace contextRef="#ctx0" brushRef="#br0" timeOffset="156142.9513">17256 7014 1083 0,'0'0'326'0,"0"0"-215"16,0 0 13-16,0 0 76 15,0 0 14-15,0 0-74 16,0 0-57-16,80-19-26 15,-59 19-12-15,0 0-7 16,6 0-8-16,-2 0-14 16,5 0-5-16,3 0-1 15,-1 2-4-15,4 3-5 16,-1 0 0-16,2-1 0 16,-6 2-1-16,0-2 1 0,4-1 0 15,-4 0-1-15,2-2 2 16,3-1 0-16,0 0-1 15,0 0-1-15,-2 0 2 16,3 0-1-16,-1 0 0 16,3 0 0-16,0 0 0 15,-4 0 0-15,4 3 0 16,-3-1 0-16,0-1 0 16,-4-1 0-16,3 0 0 15,1 0 0-15,1 0 0 16,-2 0 7-16,0 0-8 15,-2 0 6-15,0 0 2 16,-1-1 14-16,1-1-1 16,2 2-3-16,-6 0 5 15,1 0-12-15,-1 0-2 0,-7 0-9 16,-2 2 0-16,0-2 1 16,-2 0 1-16,-1 0-2 15,-3 0 0-15,-5 0-52 16,-7 0-39-16,-4 0-108 15,-15 0-192-15,-5 0-431 0</inkml:trace>
  <inkml:trace contextRef="#ctx0" brushRef="#br0" timeOffset="156513.4294">17908 7156 563 0,'0'0'982'0,"0"0"-841"15,0 0-94-15,0 0 60 16,0 0 66-16,0 0-16 16,0 0-51-16,16-40-27 15,0 40-26-15,7 0 15 16,6 0 7-16,14 0 9 15,9 0-11-15,9 1-17 16,4 2-16-16,7-3-15 16,-2 0-14-16,2 0-11 15,-11 0 15-15,-6 0-7 0,-13 0-7 16,-12 0-1-16,-13 0 0 16,-11 0 0-16,-6 0-33 15,0 0-15-15,-6 0-51 16,-17 0-113-16,-1 2-304 15,6 0-212-15</inkml:trace>
  <inkml:trace contextRef="#ctx0" brushRef="#br0" timeOffset="157075.4956">19944 7117 869 0,'0'0'332'0,"0"0"-213"15,0 0 16-15,0 0 60 16,0 0 17-16,0 0-37 16,0 0-26-16,39-4 9 15,-11 4-23-15,9 0-35 16,8 0-41-16,7 0-20 16,3 0-9-16,4 0-2 15,-4 0-13-15,-6 0-6 16,2 0-9-16,-8 0 0 15,-1 0-1-15,-14 0 0 16,-7 0-8-16,-8 0-11 16,-7 0-13-16,-6 0-41 15,0 0-84-15,-13 0-130 0,-3 0-388 16,-7 0-489-16</inkml:trace>
  <inkml:trace contextRef="#ctx0" brushRef="#br0" timeOffset="157318.6395">20069 7247 831 0,'0'0'930'16,"0"0"-782"-16,0 0 7 15,0 0 58-15,109 0-55 16,-48-4-85-16,7 0-51 16,1 3-22-16,5-2-25 15,-19 1-149-15,-19-2-480 0</inkml:trace>
  <inkml:trace contextRef="#ctx0" brushRef="#br0" timeOffset="181443.4761">28118 10481 178 0,'0'0'200'0,"0"0"-43"16,0 0-8-16,0 0-18 15,9 0-123-15,-7 2 39 16,-2-2 121-16,0 3-45 16,1-3-93-16,-1 0-28 15,2 0 5-15,0 0-2 0,0 0-5 16,-1 3-23 0,1-3-45-16,-1 0-55 0,1 3-24 15,-1-3 37-15,1 0 58 16,0 1 28-16,-1-1 24 15,2 0 7-15,-1 0 39 16,-1 0 52-16,1 0 25 16,-1 3-22-16,1-3-42 15,-1 0-37-15,1 0-15 16,-1 3-7-16,2-3 0 16,-2 0-22-16,2 0 0 15,2 0 11-15,-1 0 11 16,4 0 0-16,1 0 6 15,-3 0 1-15,1 0 9 16,-1 0 14-16,0 0-11 0,1 0-9 16,-2-3 9-16,0 3 0 15,-1 0-6-15,-1-3-7 16,0 3-4-16,0 0-1 16,-1 0 10-16,-1 0-9 15,2 0 4-15,0 0-5 16,0 0 0-16,1 0 0 15,2 0 1-15,2 0-1 16,1-1 1-16,0-2 4 16,-2 3 12-16,1 0 6 15,-1 0 4-15,-1 0 2 16,-3 0-8-16,2 0-12 0,-4 0-8 16,2 0 5-16,-1 0-7 15,1 0-21-15,1 0-26 16,2 0-4-16,0 0 5 15,1 0 10-15,3 0 8 16,-2 0 15-16,1 0 13 16,-3 0 1-16,-1 0 0 15,-2 0 12-15,-2 0-5 16,2 0-7-16,-3 0 10 16,0 0 9-16,0 0 2 15,0 0-7-15,0 0-5 16,1 0-2-16,4 0 3 15,1 0 7-15,2 0 0 16,-1 0 8-16,3 0 6 16,-1 0-5-16,-3 0-14 0,-1 0-8 15,1 0-5-15,-5 0-12 16,-1 0 6-16,2 0 5 16,-2 0 0-16,0 0 0 15,0 0 0-15,1 0 1 16,1 0-7-16,2 0 7 15,1 0 1-15,2 0 0 16,2 0 11-16,0 0-6 16,-1 0 11-16,-1 0-10 15,0 0-6-15,-4 0-1 16,0 0 0-16,-1 0 0 0,-2 0-6 16,1 0-7-1,-1 0-3-15,2 0 6 16,-1 0 9-16,2 0 0 15,0 0 1-15,0 0 1 0,2 0-1 16,2 0 1-16,-2 0 0 16,-1 0 0-16,-1 0 0 15,-1 0-1-15,-2 0 0 16,1 0 1-16,-1 0 8 16,0 0-9-16,2 0 0 15,1 0-59-15,4 0-25 16,-1 0-7-16,3 0-25 0,0 0-50 15,3 0-6 1,-3 0 48-16,-2-3 72 16,-2 3 40-16,-3 0 12 0,-2 0-38 15,0-3-80 1,-5 3-140-16</inkml:trace>
  <inkml:trace contextRef="#ctx0" brushRef="#br0" timeOffset="183891.0889">28591 10489 26 0,'0'0'499'0,"0"0"-345"16,0 0-53-16,0 0 57 15,0 0 9-15,0 0-65 16,0 0 22-16,36 0 5 16,-21 0-15-16,4 0-18 15,1 3-35-15,2-3-35 16,2 0-18-16,-3 0-8 16,1 0-1-16,-3 1-16 15,-2-1-5-15,-1 3-9 16,-2 0 22-16,1-3 9 15,-2 4 0-15,5-2 1 0,0-2 5 16,4 3 7 0,4 1 6-16,2-4-8 0,2 3-3 15,1-3-6-15,-1 3-1 16,-2-3 5-16,-2 0-6 16,-2 0-1-16,-2 0 0 15,-3 0-1-15,-1 0 1 16,-1 0 0-16,-2 0 0 15,1 0 1-15,1 3 0 16,2-3 6-16,3 2-5 16,1-2 9-16,4 0-1 15,-1 0 1-15,0 0-4 0,-3 0-5 16,-4 0 0 0,-2 0-1-16,-1 0 0 15,-3 0 1-15,0 0-1 16,0 0 0-16,1 0 1 0,1 0-1 15,0 0 2 1,3 0-1-16,-2 0 0 0,4 0 0 16,-1 0 0-16,-3 0 0 15,1 0 0-15,-7 0 0 16,-1 0 0-16,-3 0 5 16,-2-2 10-16,1-1 19 15,-2 3 4-15,2-3-12 16,1 3-20-16,1 0-6 15,3 0-1-15,-2 0-10 16,-1 0-8-16,0 0 8 0,-2 0 8 16,-2-3 2-16,-1 3 0 15,-1 0 1-15,-1 0 6 16,0 0 8-16,0 0 14 16,0 0-1-16,2 0-3 15,-2 0-3-15,0 0-5 16,0 0-8-16,0 0 4 15,0 0 1-15,0 0-7 16,0 0-6-16,0 0 0 16,0-1-1-16,0 1 0 15,0 0-1-15,0-3 0 16,0 3 1-16,0-3 0 16,-3 1-1-16,-2 0 1 15,0-3-1-15,-3 2 1 16,0-1-1-16,1-2-1 0,-2 4 2 15,5 0 2-15,-1-1 21 16,4 0 5-16,-1 2-6 16,1-2-2-16,-1 0 5 15,1 2 0-15,-1-1-11 16,0-3-13-16,1 3 5 16,-2 1-5-16,-1-2 0 15,-1 0 0-15,1 0 1 16,-1 3 5-16,2 0 0 15,0-3 4-15,2 3-1 16,1-1 0-16,0 1-2 16,0 0-7-16,0 0 10 0,0 0 5 15,0 0 15-15,0 0 0 16,0 0-17-16,0 0-12 16,0 0 4-16,1 0-4 15,2 0-1-15,0 4-1 16,0-1 0-16,2 3-1 15,-2-3-5-15,2 5-17 16,1-1-1-16,1-1 3 16,0-2-4-16,1 2 7 15,2 1 1-15,-1-4 0 16,0 1-5-16,1-2-12 16,-2 1-4-16,-2 1 7 15,-2-4-12-15,1 3 12 16,-1 0 11-16,-1 2 8 15,0-3 10-15,0 1 1 0,0 0 1 16,2-2-2 0,1 2 0-16,-2-3 2 0,0 3 2 15,-1-2-2-15,-3-1 0 16,0 2 0-16,0-1 0 16,0-1-2-16,0 4 2 15,-1 1 14-15,-11-1 15 16,-3 2-1-16,-22 1-28 15,0-3-43-15,-1 3-832 0</inkml:trace>
  <inkml:trace contextRef="#ctx0" brushRef="#br0" timeOffset="189947.2227">33222 11225 143 0,'0'0'770'0,"0"0"-537"0,0 0-6 15,0 0 9-15,0 0-9 16,0 0-23-16,14 17-69 15,-14-13-40-15,0 2-23 16,0 0-12-16,0 5-10 16,0-1-23-16,0 3-11 15,0-1-1-15,-3 1-2 16,1-4 13-16,1 0-12 16,1-3-6-16,0-1 7 15,7-5 26-15,15 0 41 16,10-2-17-16,11-11-3 15,11-7-2-15,22-6 1 16,18-11-13-16,-9 1-25 0,-8 7-16 16,-17 4-7-1,-29 9-24-15,-7 3-75 16,-10 3-489-16</inkml:trace>
  <inkml:trace contextRef="#ctx0" brushRef="#br0" timeOffset="196669.5703">1903 8125 204 0,'0'0'145'16,"0"0"-145"-16,0 0-4 15,0 0 4-15,0 0 202 16,0 0 10-16,-3-5-115 16,3 5-97-16,0 0-2 15,0 0 2-15,0-2 9 16,5 1 14-16,1-1-8 15,3-2-14-15,1 2 19 16,-4 0 35-16,-1-1 46 16,-4 3-2-16,1 0 22 0,-2 0 30 15,0 0 3-15,0 0 2 16,0 0-21-16,0 0-12 16,0 0-16-16,0 0-21 15,0 0-12-15,0 0 1 16,4 0 2-16,2 0 2 15,6 0 0-15,0 0-17 16,6 0-23-16,0 0-12 16,6 0 3-16,1-3-11 15,5 3-4-15,1 0-14 16,2 0 0-16,0 0 5 16,6 0-6-16,1 0 1 15,0 0-1-15,4 0 0 16,0 0-1-16,4 0-1 0,-2-4 1 15,-1-1 0-15,-2-1 0 16,-4 1 0-16,-3-1-7 16,-2 2 8-16,-7 0-2 15,-3-2 2-15,-5 3 0 16,-4-1 0-16,-4 1 3 16,-1 1-2-16,-1-2 0 15,-3 1 0-15,-3 1-1 16,0 2-6-16,-3 0-33 15,0 0-64-15,0 0-35 16,-6 2-148-16,-6 5-276 0,-3-2-151 16</inkml:trace>
  <inkml:trace contextRef="#ctx0" brushRef="#br0" timeOffset="197189.9484">2236 8203 892 0,'0'0'543'16,"0"0"-465"-16,0 0-57 15,0 0 40-15,0 0 134 16,0 0 17-16,0 0-44 16,-10-3-78-16,10 3-35 15,0 0-2-15,10 0 18 16,5 0 2-16,9-3 1 15,4 3 5-15,8 0-15 16,6-1-16-16,1 1-15 16,5 0-11-16,1 0-7 15,-4 0-1-15,1 0-13 16,-1 0 1-16,-9-2-1 0,2-2 1 16,-8-2-1-16,-3 2 7 15,-6-2-7-15,-2-1 0 16,-8 3 0-16,-5-2 0 15,-3 6 5-15,-3-1-6 16,0-1-4-16,0 2-32 16,-9 0-60-16,-18 0-98 15,3 0-192-15,0 3-451 0</inkml:trace>
  <inkml:trace contextRef="#ctx0" brushRef="#br0" timeOffset="197589.0096">2185 8197 1470 0,'0'0'397'0,"0"0"-293"0,0 0-54 16,0 0 167-16,0 0 13 15,0 0-84-15,0 0-75 16,8-1-31-16,8-1-5 15,5-2 5-15,12 4 5 16,7-4-5-16,14 2-13 16,3-5-17-16,7 0-10 15,4-6-5-15,-8 3-46 16,-3-1-83-16,-14 2-174 16,-22 3-556-16</inkml:trace>
  <inkml:trace contextRef="#ctx0" brushRef="#br0" timeOffset="199583.8239">9975 8094 1082 0,'0'0'278'0,"0"0"-153"16,0 0-25-16,0 0 46 16,0 0-10-16,0 0-39 15,91-13-24-15,-69 9-11 16,1 1-11-16,2 0-4 16,5 3-14-16,-2 0-10 0,8 0-5 15,0 0-7 1,4 0-10-16,-1 0 6 0,3 0-6 15,1 0-1-15,2 3 0 16,1-3 0-16,2 0 1 16,1 0 0-16,-1 0-1 15,1-4 1-15,-4-2 0 16,1 0 5-16,-1-1-6 16,-5 5 1-16,-3-2 0 15,-1 1 5-15,-9 1-4 16,-2 2-1-16,-11 0 0 15,-1 0 0-15,-10 0-1 16,0 0 0-16,-3 0-15 16,0 0-31-16,0 0 6 15,0 0-60-15,-3-5-151 16,0 1-323-16,-1-5-613 0</inkml:trace>
  <inkml:trace contextRef="#ctx0" brushRef="#br0" timeOffset="199923.7218">11477 8042 910 0,'0'0'595'16,"0"0"-474"0,0 0-34-16,0 0 138 15,0 0 40-15,0 0-57 0,0 0-64 16,69 19-56-16,-40-19-49 16,6 0-23-16,4 0-16 15,4 0-31-15,-4-4-69 16,-3-2-39-16,-8 2-36 15,-4 2-31-15,-12 2-23 16,-6 0 22-16,-6 0-70 16,0 0-87-16,0 0-581 0</inkml:trace>
  <inkml:trace contextRef="#ctx0" brushRef="#br0" timeOffset="200307.2411">12773 8160 1989 0,'0'0'551'16,"0"0"-469"-16,0 0-43 15,0 0 52-15,88 4-2 16,-50-4-45-16,7 0-44 16,34 0-26-16,-12 0-172 15,-4-7-471-15</inkml:trace>
  <inkml:trace contextRef="#ctx0" brushRef="#br0" timeOffset="202717.6528">17723 8276 1309 0,'0'0'708'16,"0"0"-615"-16,0 0-87 16,0 0-6-16,0 0 53 15,0 0 11-15,31-73-33 16,-24 63-19-16,1 1-6 16,-5 5 2-16,0 0 12 15,3 2-7-15,1 2-4 16,2 0-9-16,5 0 0 0,2 0 0 15,2 0 0 1,6 0 2-16,-1 0 4 0,6-4 0 16,-7 4-5-16,-2 0 0 15,-6 0 0-15,-5 10-1 16,-4 0 0-16,-4 3 1 16,-1-2-1-16,0-3 0 15,0-4 1-15,0 2-1 16,0-6 0-16,7 0 0 15,3 0 1-15,3-7 9 16,7-5 1-16,3-4-10 16,2-4 7-16,-3 3-7 15,-2 2 0-15,-1 1 0 16,-8 4 6-16,-2 4-7 0,-6 6-1 16,-1 0-11-16,-2 5 7 15,0 8 5-15,1 1 9 16,3 3-8-1,3-4 1-15,2 0-1 16,6-6 8-16,9-4 0 0,1-3-9 16,5 0 2-16,0-4-2 15,-2-8 0-15,-1-2-13 16,-3 0-1-16,0-2 13 16,-5 3 0-16,-2 3 1 15,-4 2 9-15,-7 3 18 16,-3 2 13-16,0 3 10 15,-2 0 10-15,1 0 4 0,2 0-10 16,7 0 10-16,1 0-11 16,4 0-27-16,7 0-17 15,-1-1-9-15,2-1-33 16,-8-1-109-16,-3 2-192 16,-8-1-350-16</inkml:trace>
  <inkml:trace contextRef="#ctx0" brushRef="#br0" timeOffset="205523.7131">25020 7146 1205 0,'0'0'369'0,"0"0"-257"16,0 0-32-16,0 0 109 16,0 0 0-16,0 0-78 15,0 0-53-15,0-6-27 16,0 6-8-16,-3 7-5 15,-2 10 10-15,-3 7 39 16,-1 4-10-16,1 5-14 16,0 1-19-16,5-2-5 15,3-2-9-15,0-1-8 16,2-5 5-16,14-5-6 16,2-5 1-16,7-5 7 0,4-6-2 15,2-3 1-15,5 0-2 16,0-5 0-16,0-12-5 15,-1-4 0-15,-2-5 6 16,-2-5-4-16,-5-1 4 16,-4-4 2-16,-6 4 6 15,-6 2 6-15,-6 5 33 16,-4 4-6-16,0 4-21 16,0 6-7-16,0 2-12 15,-1 5-8-15,-2 2-8 16,-2 2-48-16,2 0-70 15,0 5-79-15,1 5-187 16,2-2-357-16</inkml:trace>
  <inkml:trace contextRef="#ctx0" brushRef="#br0" timeOffset="205973.9043">25530 7103 1415 0,'0'0'294'0,"0"0"-186"16,0 0 49-16,0 0 50 15,0 0-70-15,0 0-69 0,0 0-25 16,4 26 40-1,-2-5-26-15,1 3-14 0,0 1 0 16,2 5-10 0,0-1-9-16,-1 4-12 0,3-2-3 15,-3-1-3-15,2-5-6 16,1-2 0-16,-2-5 1 16,-1-5 8-16,-1-6-3 15,3-6 15-15,6-1 34 16,3-3 18-16,9-13-29 15,6-11-16-15,4-9 5 16,2-6 2-16,0-5-15 0,-2-3-9 16,-2 6-1-16,-4 0-8 15,-6 11-2-15,-4 8-1 16,-9 10-35-16,-9 9-50 16,0 6-138-16,-8 0-670 15</inkml:trace>
  <inkml:trace contextRef="#ctx0" brushRef="#br0" timeOffset="223287.686">17148 9382 836 0,'0'0'69'16,"0"0"148"-16,0 0-56 16,0 0 7-16,0 0 1 15,-13 3 12-15,13-3 11 16,0 0-12-16,0 0-29 0,0 0-41 16,0 0-11-16,0 0-7 15,3 0-1-15,10 0-24 16,8-6-35-16,10 2-22 15,12-4-8-15,11 1-2 16,6-3 0-16,1 5 0 16,0 0-1-16,-1 1-15 15,-9 1-4-15,-8 3 3 16,-7 0-4-16,-11 0 3 16,-10 0 6-16,-4 0 10 15,-11 0-8-15,0 0 2 16,0 0-3-16,-10 0 5 15,-3 0-26-15,0 0-105 16,-2-3-186-16,4 1-348 16,4-4-649-16</inkml:trace>
  <inkml:trace contextRef="#ctx0" brushRef="#br0" timeOffset="223586.8529">17263 9472 1181 0,'0'0'394'16,"0"0"-247"-16,0 0 1 16,0 0 104-16,0 0-63 15,0 0-50-15,87-1-24 16,-41-2-18-16,-1 3-33 0,0-3-19 15,-1 1-17 1,-5-3-28-16,-9 3 0 16,-10-3-42-16,-6 3-19 0,-8 2-30 15,-6 0-120-15,0 0-120 16,-10-2-232-16,2-1-291 0</inkml:trace>
  <inkml:trace contextRef="#ctx0" brushRef="#br0" timeOffset="224012.4853">18392 9387 550 0,'0'0'935'15,"0"0"-644"-15,0 0-94 16,0 0 38-16,0 0-19 15,0 0-66-15,0 0-38 0,72-5-36 16,-38-1-36-16,6-1-24 16,2 1-10-16,1 1-6 15,-7 0-1-15,-4 5-10 16,-12 0-13-16,-6 0-22 16,-6 0-16-16,-8 0-19 15,0 0-10-15,-5 0-51 16,-17 0-97-16,4 3-331 15,0-2-698-15</inkml:trace>
  <inkml:trace contextRef="#ctx0" brushRef="#br0" timeOffset="224204.4956">18294 9482 1731 0,'0'0'391'0,"0"0"-254"16,0 0 1-16,0 0 52 16,0 0-36-16,95-7-84 15,-49 7-63-15,8 0-7 16,-9 0-249-16,-15 0-1144 0</inkml:trace>
  <inkml:trace contextRef="#ctx0" brushRef="#br0" timeOffset="233868.3172">22988 10115 856 0,'0'0'42'15,"0"0"137"-15,0 0-73 16,0 0-69-16,0 0-19 0,0 0 58 16,1 11 30-16,-1-8-16 15,0 0-21-15,0 0 9 16,0-2-2-16,0-1-1 15,0 0 1-15,0 3-24 16,-4-3-19-16,-2 3 3 16,-4-1-10-16,-1 0-17 15,-3 1-8-15,-4 1 0 16,-1-1 0-16,-4-1-1 16,-2 4 7-16,1-5-7 15,0 2 0-15,-1 0 0 16,0-1 1-16,1-1-1 15,3 0 1-15,-2-1 0 0,3 3-1 16,5-3 0-16,-3 0 0 16,6 3 1-16,-1-2 1 15,2-1-1 1,-4 0-1-16,0 3 0 0,-4-3 0 16,-1 3 1-16,-2-3-1 15,-3 0 0-15,-1 0-1 16,2 0 1-16,-1 2-1 15,0 0 0-15,2-2 1 16,2 4 0-16,0-2-1 16,4-2 1-16,2 3 0 15,0-2 0-15,1-1 0 16,0 3 0-16,-5-3 0 16,0 3 1-16,-1-3-1 15,-2 0 0-15,-2 0 0 0,1 0 0 16,-4 3 0-16,3-3 0 15,-2 1 0-15,1-1 0 16,1 3-1-16,1-3-1 16,1 3 1-16,0-3-1 15,1 1 0-15,2-1 2 16,-4 2 2-16,1-2-2 16,1 0-2-16,-1 0 2 15,0 1 0-15,-4-1 0 16,3 3 0-16,0 1-1 15,-1-2 0-15,2-2 1 16,4 4-1-16,-5-2 1 16,6 0 0-16,-2-1 0 15,0-1 0-15,3 2 0 0,-4-2 0 16,0 2 0-16,-2-2 0 16,-1 3 0-16,-4-3 0 15,2 0 1-15,-2 0 0 16,2 0 2-16,0 0-3 15,1 0 2-15,2 0-1 16,6-3 5-16,-4 1-4 16,5 0 7-16,0 1-9 15,-1 1 1-15,0 0 0 16,-7 0 0-16,4 0-1 16,-5 0 0-16,0 0 0 15,-1 0 1-15,1 0-1 16,-5 0 1-16,3 1 25 0,2-1 6 15,2 2-15 1,0-2-1-16,5 0-7 0,-4 0 8 16,3 0-2-16,2 0-7 15,-4 0-8-15,4 0 1 16,-7 0 2-16,2 0-3 16,-4 0 0-16,-3 0 0 15,-1 0 0-15,2 0 0 16,4 0 0-16,1 0 0 15,3 0 1-15,6 0 0 16,-1 0 10-16,4 0 15 0,2 0 5 16,0-2-4-16,2 1-11 15,-3-3-2-15,-3 0-13 16,1 4 5 0,-1-6-6-16,1 2 6 0,-3-2-5 15,-1-1 17-15,5 1-2 16,-3 2 6-16,3-2 1 15,3 2-6-15,1 1 0 16,3 0-7-16,0 2-2 16,3-2-1-16,0 0-5 15,0-4 24-15,0 1 13 16,0-5-6-16,0-4-18 0,0-2-9 16,0-3-4-1,0-3 0-15,0 0-1 0,0 0-1 16,0-4 0-16,0 2 0 15,0-2 0-15,0 4 0 16,0-4 0-16,0 4 0 16,-3 0 0-16,-1 2 0 15,-2-5 0-15,-1 3 0 16,3-6 2-16,-2 2-2 16,1 1 1-16,0-1-1 15,2 1 0-15,3 4 1 16,0 1 0-16,0 1-1 15,0 4 0-15,0 0 0 16,0 4 1-16,0 2 0 16,1 2-1-16,1 4 1 15,-1-2-1-15,-1 3 1 16,0-1-1-16,2 4 0 0,-2-3 0 16,0 3 1-16,0-1-1 15,0-1 1-15,0 1-1 16,0-2 0-16,0-1 0 15,2 0 0-15,-2 2 0 16,2-1 1-16,-1 0 7 16,1 2 1-16,-1 1-8 15,4-3-1-15,2 3-1 16,3 0-8-16,3 0 3 16,2 0-6-16,3 0-4 15,2 0 3-15,5 7 4 16,1 0 0-16,6 2 8 15,4-2-6-15,7-2 7 0,-1 0 1 16,7 1 0 0,-1-2-1-16,-2-4-1 0,-1 0-10 15,-2 3 0-15,-8-3-18 16,-2 0-9-16,-4 0 17 16,-1 0 11-16,-1 0 10 15,6 0 0-15,-1 0 1 16,7 0 1-16,9 0-1 15,4 0 0-15,10 0 0 16,-3 0-1-16,4 0 1 0,0 0 0 16,-7 0 0-16,-5 0-1 15,-6 0 0 1,-6 0-7-16,-6 0-11 16,-3 0 17-16,-2 0 1 15,3 1-1-15,3 2 1 0,3 0 0 16,7-1 0-1,6 0-1-15,5-2 1 0,2 0 0 16,2 0 0-16,-4 0 0 16,-5 0 0-16,-5 0 0 15,-5 0 1-15,-5 0 0 16,-4 0-1-16,-1 0 1 16,3-2 0-16,-4 2 0 15,4-2-1-15,3 2 1 16,2-3-1-16,-1 0 1 0,1-4 0 15,-3 4 0 1,-2-4 7-16,-8 3 6 0,-5-2 2 16,-7 5 11-16,-7-2 1 15,-2 3 8-15,-4-3 0 16,2 3-14-16,-1 0-15 16,4 0-5-16,-1 0-2 15,7 0 1-15,-2 0 0 16,4 0-1-16,2 0 1 15,0 0-1-15,0 0 1 16,0-3-1-16,-2 3 1 16,-4-3 0-16,-1-1 5 15,-3 4-4-15,0-3 4 16,-1 2-5-16,2-1 10 16,1 2-4-16,0 0 1 0,5 0-7 15,1 0 5-15,5 0-4 16,-1 3-1-16,4 2 0 15,-4 0 0-15,0 1 0 16,-2-3 0-16,-3-2 0 16,-2 2-1-16,-1-3 9 15,-3 0-1-15,-3 3 4 16,-2-3 4-16,-1 0 5 16,0 1-6-16,0 2-8 15,0 3-6-15,4 1-1 16,-1 5 0-16,-3 1 0 15,4 1 1-15,2 2-1 16,0-2 1-16,0 0-1 16,-2-1 1-16,2-4-1 0,-3 1 1 15,0-3 0-15,2 3-1 16,-2-1 0-16,-3 1 0 16,0 1 1-16,0 2-1 15,0 1 1-15,0-2 5 16,0 4-5-16,0-5 0 15,0 2 0-15,0-3 0 16,0 0 0-16,3-4-1 16,0 5 0-16,1-3 1 15,1 1 1-15,1-1-2 16,-1-1 1-16,-2 0 0 0,0 2-1 16,-1-2 1-16,-2 0-1 15,1 0 0-15,-1 0 0 16,0-2 1-16,0 2 0 15,0-1 6-15,2-1 2 16,-1 0 0-16,3-1-1 16,-1 3-2-16,-3 0-5 15,0-4 0-15,0 6-1 16,0-1 0-16,-19 2-8 16,-10 0 7-16,-24 3 1 15,-41 2-63-15,10-5-158 16,-4-3-563-16</inkml:trace>
  <inkml:trace contextRef="#ctx0" brushRef="#br0" timeOffset="239306.1572">5193 10774 133 0,'0'0'81'15,"0"0"-29"-15,0 0 0 16,0 0-15-16,0 0 1 16,0 0-17-16,0-1-21 15,0 1-17-15,0 0-21 16,0 0 15-16,0 0 10 15,0 0 0-15,0 0 12 16,0 0 0-16,0 0-2 16,0 0-24-16,0 0-74 0,-3 0-26 15</inkml:trace>
  <inkml:trace contextRef="#ctx0" brushRef="#br0" timeOffset="239433.4953">5193 10774 116 0,'-3'-5'109'0,"3"5"-42"16,0-2-10-16,0-2-5 15,0 4-49-15,0 0-3 16,0 0-33-16,0 0-26 16,0 0-8-16,0 0-3 15,0 0-31-15</inkml:trace>
  <inkml:trace contextRef="#ctx0" brushRef="#br0" timeOffset="239537.7726">5190 10763 50 0,'0'0'71'0,"0"0"-47"16,0 0-24-16,0 0-35 16,0 0-75-16</inkml:trace>
  <inkml:trace contextRef="#ctx0" brushRef="#br0" timeOffset="257774.4985">5530 11467 567 0,'0'0'222'0,"0"0"309"16,0 0-417-16,0 0-82 16,0 0-19-16,0 0 18 15,17-10-15-15,-14 10-15 16,-3 0 0-16,0 0 0 15,3 0 0-15,-3 0 8 16,0 0 23-16,0 0 25 16,0 0 14-16,3 0-5 15,1 0-15-15,2 0-9 16,3 0-14-16,5 3-12 0,2-2-7 16,3-1-6-16,1 0-2 15,2 0 5-15,2 0-6 16,-3 0 6-16,-3 0-6 15,1 0 0-15,-4 0 0 16,-3 0 0-16,3 1 0 16,-3 1 1-16,3 1 0 15,0-3 0-15,4 0 0 16,2 0 9-16,3 0-10 16,3 0 1-16,-2 0 0 15,5 0-1-15,-5 0 0 16,-1 0 0-16,-1 0 0 15,-1 0 1-15,-3 0-1 16,-2 0 0-16,2 0 0 16,-1 0 0-16,-3 0 0 0,1 0-1 15,-4 0 1-15,2 0 0 16,-1 0 0-16,4 0 0 16,-1 0 1-16,2 0 0 15,3 0-1-15,4 0 1 16,2 0 0-16,-2-5 0 15,2 0-1-15,0-1 0 16,-3 2-1-16,3 0-7 16,-5 1 7-16,-2 0 0 15,-4 3-6-15,-1 0-3 16,0 0-5-16,-3 0 14 0,4 0 0 16,1 0 0-16,2 0 0 15,3 0 0-15,1 0 1 16,5 0 0-16,-1 0 1 15,3-7 0-15,-2 1 1 16,-4 2-1-16,-2 1 0 16,-2 3 0-16,2 0-1 15,2 0 0-15,1 0 1 16,-2 3 0-16,2 0 0 16,5-2 17-16,0-1-4 15,1 0 7-15,5 0 5 16,-3 0-5-16,0-4-11 15,-5-2 3-15,-4 2-13 16,-2 1 1-16,-2 3-1 0,-1 0 0 16,0 0 0-16,-2 0 0 15,2 0 0-15,2 3 1 16,3 1 1 0,0-4-1-16,-2 0 7 0,2 0-8 15,-3 0 0-15,0 0 0 16,-9 0-35-16,-2 0-51 15,-10 0-99-15,0 0-151 16,0 0-276-16</inkml:trace>
  <inkml:trace contextRef="#ctx0" brushRef="#br0" timeOffset="258814.767">7570 11454 199 0,'0'0'124'0,"0"0"-88"15,0 0-8-15,0 0 8 16,0 0-22-16,0 0-12 16,-91 13-2-16,70-7 2 15,3 0 19-15,0-2 83 16,2 2 3-16,4-4-23 16,1 0-14-16,1-2 23 15,1 0 11-15,3 0-13 16,0 0-17-16,-4 0-8 15,-4-2 13-15,-2 0-4 0,-2-1-23 16,-9 3-23 0,0 0-18-16,-7 0-1 0,1 0-9 15,0 0 11 1,0 0-3-16,5 5-1 0,4-3-2 16,2-2-4-16,5 3 5 15,-2-3-6-15,7 0 14 16,-3 0 5-16,0 0 9 15,2 0 11-15,-7 0-16 16,-5 0-15-16,-5 3-8 16,-4-2 0-16,-2 5 0 15,-4-2 0-15,4 0 0 16,0-2 0-16,5 2 2 16,4-4-2-16,2 0 9 15,5 0-1-15,1 0 5 0,2 0 8 16,1 0 18-16,-5 0-12 15,0-1-12-15,-7 1-2 16,-8 0 4-16,-4 0-6 16,-2 0-2-16,-4 0-3 15,1 0 6-15,6 1 12 16,3-1-1-16,5 0-7 16,4 0 5-1,5 0 28-15,4 0-16 0,6 0-14 16,0 0 23-16,0 0-18 15,-3 0-19-15,-1 3-5 16,-4 0-1-16,-5 4 0 16,-5-1-45-16,-10-2-99 15,4 1-99-15,2-4-381 0</inkml:trace>
  <inkml:trace contextRef="#ctx0" brushRef="#br0" timeOffset="272103.3766">20035 12269 599 0,'0'0'731'16,"0"0"-499"-16,0 0-142 16,0 0 15-16,0 0 40 15,7-9-18-15,-5 6-62 16,-1 3-19-16,1-2 11 16,-1 2 10-16,2 0-2 15,2 0-9-15,-1 0-4 16,6 0 6-16,3 0 6 15,0 0-10-15,6 0-19 16,7-2-14-16,7-2-9 16,6 1-4-16,4-3-7 0,5-1 0 15,4 0 2-15,0-2 3 16,-7 4-5-16,1-1 1 16,-7 3 8-16,-4 0 5 15,-3-1 12-15,-2 1 10 16,-8 0 7-1,2-1-10-15,-9 1-9 0,-2 0-1 16,1 2-7-16,-7-1-11 16,-2-2 0-16,-4 4-6 15,1 0-1-15,-2 0-11 16,0 0-24-16,0 0-65 16,-15 0-74-16,-5 4-326 15,1 2-470-15</inkml:trace>
  <inkml:trace contextRef="#ctx0" brushRef="#br0" timeOffset="272485.4622">20053 12378 497 0,'0'0'677'15,"0"0"-360"-15,0 0-66 16,0 0 21-16,97-3-10 16,-57-7-86-16,3 4-60 15,5-5-20-15,0 2-46 16,1 2-23-16,-1 0-15 15,-4 1-4-15,-6 2-8 16,-5-2 1-16,-13 6-1 16,-6 0 0-16,-6 0-2 15,-8 0-16-15,0 0-13 16,0 0-45-16,0 0-22 16,-11 3-46-16,-13 4-202 15,3-1-314-15,0-2-479 0</inkml:trace>
  <inkml:trace contextRef="#ctx0" brushRef="#br0" timeOffset="272770.2199">20177 12417 1220 0,'0'0'486'0,"0"0"-333"16,0 0 67-16,0 0 26 15,0 0-82-15,101-5-65 0,-52-2-44 16,11-4-26-16,6 2-19 16,-1-4-2-16,-7 6-8 15,-8 1-6-15,-19 6-93 16,-31 0-141-16,-6 6-368 15,-23 4-403-15</inkml:trace>
  <inkml:trace contextRef="#ctx0" brushRef="#br0" timeOffset="276968.1322">23096 12269 905 0,'0'0'804'15,"0"0"-694"-15,0 0-78 0,0 0 68 16,0 0 55-16,0 0-33 16,0 0-31-16,12 23-19 15,-5-19-5-15,0-4-5 16,0 0-7-16,2 0-9 15,3 0-8-15,5 0-14 16,-3-10-13-16,4 3-9 16,3-3-1-16,-2 1-1 15,1 4 0-15,-1-1 0 16,-2 4 0-16,-2 2-1 16,-2 0 0-16,-3 6-6 15,-1 7 1-15,1 3 6 16,-4 2 0-16,2-2 0 15,1 0 0-15,2-2 1 16,4-6 0-16,-2-3 0 0,3-5 9 16,1 0-9-1,2 0 5-15,4-11-5 0,-5-1 0 16,4-2 5-16,-4 1-4 16,-5 0-1-16,-4 6 0 15,-4 4 0-15,-3 3-1 16,-2 0-2-16,0 3-7 15,4 10 9-15,-1 0 15 16,4 1-6-16,5-4-7 16,6-3 7-16,7-5-2 15,5-2 5-15,4 0-12 0,1-9-70 16,1-8-128-16,-11 1-418 16,-7 2-492-16</inkml:trace>
  <inkml:trace contextRef="#ctx0" brushRef="#br0" timeOffset="277697.0829">24705 12262 1356 0,'0'0'490'16,"0"0"-429"-16,0 0 77 15,0 0 71-15,0 0-79 16,0 0-70-16,0 0-25 15,7 7-20-15,-3-4-13 16,2 0 11-16,4-3 0 16,0 0 4-16,6-3 0 15,5-9-3-15,0-5-8 16,1 1 7-16,1-1 2 0,-2 0 4 16,-2 4 4-16,-4 4-5 15,-6 4-11-15,-1 3-1 16,-7 2-5-16,2 0-1 15,0 0-5-15,-1 9 5 16,-1 4 6-16,1 4-5 16,2 0 12-16,0 0-7 15,1-5-4-15,2-1-1 16,1-5 7-16,4 0-2 16,1-6 0-16,5 0 1 15,3-3-5-15,3-9 4 16,1-2-5-16,-1-2 1 15,-4 1-1-15,-4 3 0 16,-6 2 0-16,-1 6-1 16,-6 1 0-16,-3 3 0 0,0 0 0 15,0 0-7-15,0 10-1 16,0 3 8-16,0 4 14 16,0-3-8-16,6 2-5 15,8-7 6-15,7-2 2 16,2-4-7-16,7-3 7 15,4 0-2-15,1-12-7 16,-1-2 0-16,-2-5-15 16,-6 2-37-16,-6 3-85 15,-10 7-132-15,-5 4-314 0,-5 3-415 16</inkml:trace>
  <inkml:trace contextRef="#ctx0" brushRef="#br0" timeOffset="279911.4758">3709 12887 1232 0,'0'0'681'0,"0"0"-574"16,0 0-29-16,0 0 85 15,0 0-29-15,0 0-66 0,0 0-19 16,19-29 10-16,-16 22-4 16,3 3-10-16,1-5-15 15,1-1-18-15,1 0-6 16,0 0-6-16,4 3 0 15,-1 0 0-15,0 3-6 16,0 1 5-16,4 3 0 16,-5 0-8-16,4 0-4 15,-2 14 3-15,-1 2 1 16,3 1 9-16,-3 3 2 16,0-7-1-16,0 0 0 15,-3-6-1-15,-3-1-1 16,1-2-5-16,-1-4 5 0,-1 0-2 15,2-1 3 1,1-12 1-16,5-3 7 0,-1-3-8 16,1 3-6-16,-2 1-1 15,-5 5 5-15,0 4-5 16,-3 6-4-16,1 0 1 16,2 3-5-1,2 10 9-15,-2 4 6 0,7 0 0 16,-1-1 0-16,3 0 0 15,-3-6 0-15,3-3 1 16,1-4-1-16,-2-3 0 16,-1 0 1-16,2-3 5 15,0-10-5-15,-3 3 0 16,-3-3 7-16,1 0-7 0,-4 3 5 16,-3 7 5-16,0-1 2 15,-1 4-3-15,4 0-10 16,4 0-5-16,8 0 5 15,6 7 0-15,25-7-91 16,-7 0-410-16,4 0-531 0</inkml:trace>
  <inkml:trace contextRef="#ctx0" brushRef="#br0" timeOffset="281068.7634">7543 12953 854 0,'0'0'775'16,"0"0"-580"-16,0 0 2 0,0 0 39 15,0 0-47-15,0 0-94 16,0 0-60-16,64-60-23 15,-46 50-10-15,0 0-1 16,3 1 0-16,-3-1 1 16,-2 4-1-16,-2-1-1 15,2 4 1-15,-7 2-1 16,4-2 0-16,-5 3 0 16,-2 0 1-16,0 0-1 15,-3 0 8-15,1 0 5 16,-4 4 21-16,3 6-14 15,-3 3-8-15,3-1-11 16,-3-2 5-16,3-3-4 0,3 0-2 16,0-4 1-1,2-3 0-15,5 0 8 0,-1-3-8 16,9-8 0-16,-2-4 1 16,1-2-1-16,-1 1 1 15,-4 2-2-15,-3 4 1 16,-9 4 0-16,0 5-1 15,0 1-1-15,-3 0-10 16,0 7 6-16,0 3 5 16,3 4 6-16,3-1-5 15,-3-3 5-15,7-4 5 16,-1 0 1-16,2-6 3 16,5 0 9-16,2 0-4 15,0-6-2-15,4-7-7 16,-2-4-11-16,-1-3 1 15,-3 0-1-15,-5 3-15 16,1 4-27-16,-5 4-6 0,-4 9-19 16,-3 0-55-16,0 9-195 15,0 11-221-15,0-3-265 0</inkml:trace>
  <inkml:trace contextRef="#ctx0" brushRef="#br0" timeOffset="281728.0186">9059 12864 702 0,'0'0'1181'0,"0"0"-873"16,0 0-163-1,0 0 48-15,0 0-32 0,0 0-85 16,0 0-45-16,49-66-21 16,-43 62-2-16,3 1-8 15,-6 3-1-15,0 0-5 16,1 0-4-16,-3 10 10 16,3 3 19-16,-4 0-7 15,3 1-6-15,-3-4-5 16,3 0 0-16,3-4 1 15,0-2-1-15,4-2 0 16,-1-2 1-16,2 0-2 16,2 0-10-16,2 0-4 15,0-7 8-15,0-2 6 16,-2-1-1-16,-4 0 0 16,2 0 1-16,-5 4 0 0,-2 2 1 15,-1 1 12-15,-3 3 5 16,0 0-16-16,0 3-1 15,0 8 13-15,3 5-4 16,0 1-8-16,3-1-1 16,10-6 0-16,4-4 1 15,10-6 4-15,4-6-2 16,6-14-4-16,-1 0-45 16,-3-20-85-16,-14 8-234 15,-12 5-837-15</inkml:trace>
  <inkml:trace contextRef="#ctx0" brushRef="#br0" timeOffset="284168.5971">6215 13914 730 0,'0'0'1161'16,"0"0"-966"-16,0 0-144 15,0 0 22-15,0 0 46 16,0 0-55-16,0 0-30 0,33-26-12 16,-27 22 4-16,-3-2 29 15,0-1 16-15,0 0-7 16,0-2-24-16,4-1-20 15,1-3-10-15,1-4-9 16,4 0-1-16,-1 4 0 16,6 3-1-16,-3 0 0 15,-2 8 1-15,1 2-1 16,-2 0 0-16,1 0-5 16,-4 9 5-16,2 4-5 15,-1 0 6-15,-4-2 1 0,0-1 0 16,3 0 0-16,1-3 5 15,-2-2-5-15,1-5 1 16,-2 0 5-16,2 0-1 16,0 0-5-16,-1-5-1 15,5-6 1-15,-4-2 5 16,4-1-6-16,-2 1 0 16,-2 0 0-16,-3 4 1 15,1 1-1-15,-1 8 6 16,-6 0-5-16,3 0 7 15,0 4-7-15,0 6 8 16,5 3-1-16,2 3-6 16,-1 1-1-16,3-3 8 15,3-2-8-15,0-5 1 16,4-4-1-16,-1-3 7 0,0 0-2 16,-2-6-5-16,1-10 6 15,-1-1 17-15,-4-6 15 16,6-1 7-16,-6 2-14 15,4 2-19-15,-5 6-13 16,1 14 0-16,-2 0-101 16,-7 10-575-16</inkml:trace>
  <inkml:trace contextRef="#ctx0" brushRef="#br0" timeOffset="288547.2476">13000 13643 377 0,'0'0'259'16,"0"0"78"-16,0 0-191 16,0 0 35-16,0 0 77 15,0 0-4-15,0 0-2 16,52-19-53-16,-39 15-30 0,0 2-19 16,-1-2-24-16,6 0-35 15,0 1-41-15,9 0-28 16,7-1-14-16,9 1-7 15,5-1 0-15,12 1-1 16,1 0-9-16,1 0 2 16,6 3 6-16,-4 0 0 15,-5 0 1-15,0 0 0 16,-7 0 0-16,-7 0 2 16,-8 0 7-16,-10 0-2 15,-3-1 3-15,-11-5-9 16,-7 2-1-16,-3 2-8 15,-3-1-52-15,0 3-57 16,-12 0-118-16,-22 0-259 0,2 9-138 16,7 4-250-16</inkml:trace>
  <inkml:trace contextRef="#ctx0" brushRef="#br0" timeOffset="288867.5894">13108 13798 1179 0,'0'0'903'0,"0"0"-766"0,0 0-79 16,0 0 90-16,0 0 67 15,106 0-91 1,-60 0-67-16,8 0-38 0,-2 0-13 15,3 0-5 1,-1 0 0-16,-6 0-1 0,1 0 1 16,-11-3-1-16,-2 0 0 15,-7 0 0-15,-10 2-12 16,-5-2-19-16,-11 3-50 16,-3 0-78-16,-11 0-181 15,-8 0-356-15,-7 3-349 0</inkml:trace>
  <inkml:trace contextRef="#ctx0" brushRef="#br0" timeOffset="289085.1675">13087 14021 1795 0,'0'0'369'15,"0"0"-259"-15,98-2 54 16,-44-6 71-16,3 0-101 16,4 2-87-16,-5-4-47 15,-5 3-3-15,-5-3-82 16,-14 4-235-16,-16-1-1033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g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gif"/><Relationship Id="rId7" Type="http://schemas.openxmlformats.org/officeDocument/2006/relationships/customXml" Target="../ink/ink1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7.emf"/><Relationship Id="rId4" Type="http://schemas.openxmlformats.org/officeDocument/2006/relationships/image" Target="../media/image43.gif"/><Relationship Id="rId9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customXml" Target="../ink/ink4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58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5" Type="http://schemas.openxmlformats.org/officeDocument/2006/relationships/image" Target="../media/image54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5.emf"/><Relationship Id="rId7" Type="http://schemas.openxmlformats.org/officeDocument/2006/relationships/customXml" Target="../ink/ink1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customXml" Target="../ink/ink9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5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em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11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7.png"/><Relationship Id="rId9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customXml" Target="../ink/ink13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customXml" Target="../ink/ink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84.emf"/><Relationship Id="rId7" Type="http://schemas.openxmlformats.org/officeDocument/2006/relationships/image" Target="../media/image89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Relationship Id="rId9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customXml" Target="../ink/ink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ern Physics: Its History, Theories, And The Practical Experience of Its  Virtual Labs - PraxiLa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839" y="1947548"/>
            <a:ext cx="63902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Modern Physics</a:t>
            </a:r>
          </a:p>
          <a:p>
            <a:pPr algn="ctr"/>
            <a:endParaRPr lang="en-US" sz="4800" dirty="0" smtClean="0">
              <a:solidFill>
                <a:srgbClr val="FFFF00"/>
              </a:solidFill>
            </a:endParaRPr>
          </a:p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 3</a:t>
            </a:r>
          </a:p>
          <a:p>
            <a:pPr algn="ctr"/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Quantum Theory of Light</a:t>
            </a:r>
          </a:p>
          <a:p>
            <a:pPr algn="ctr"/>
            <a:endParaRPr lang="en-US" sz="4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Dr. Tariq Al-Abdullah</a:t>
            </a:r>
            <a:endParaRPr lang="en-US" sz="4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21" y="1119125"/>
            <a:ext cx="7654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ewBaskerville-Roman"/>
              </a:rPr>
              <a:t>Because absorption and emission are connected </a:t>
            </a:r>
            <a:r>
              <a:rPr lang="en-US" dirty="0" smtClean="0">
                <a:latin typeface="NewBaskerville-Roman"/>
              </a:rPr>
              <a:t>by Kirchhoff’s theorem: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A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blackbody or perfect absorber is also an ideal radiator. </a:t>
            </a:r>
            <a:endParaRPr lang="en-US" dirty="0" smtClean="0">
              <a:solidFill>
                <a:srgbClr val="006600"/>
              </a:solidFill>
              <a:latin typeface="NewBaskerville-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In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practice,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a small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opening in any heated cavity, such as a port in an oven, behaves like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a blackbody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because such an opening traps all incident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radiation.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If the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direction of the radiation is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reversed,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the light emitted by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a small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opening is in thermal equilibrium with the walls, because it has </a:t>
            </a:r>
            <a:r>
              <a:rPr lang="en-US" dirty="0" smtClean="0">
                <a:solidFill>
                  <a:srgbClr val="006600"/>
                </a:solidFill>
                <a:latin typeface="NewBaskerville-Roman"/>
              </a:rPr>
              <a:t>been absorbed </a:t>
            </a:r>
            <a:r>
              <a:rPr lang="en-US" dirty="0">
                <a:solidFill>
                  <a:srgbClr val="006600"/>
                </a:solidFill>
                <a:latin typeface="NewBaskerville-Roman"/>
              </a:rPr>
              <a:t>and re-emitted many times.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3.2 Black Body Radiation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809" y="1017124"/>
            <a:ext cx="2687700" cy="223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58" y="3896295"/>
            <a:ext cx="5299910" cy="2608025"/>
          </a:xfrm>
          <a:prstGeom prst="rect">
            <a:avLst/>
          </a:prstGeom>
        </p:spPr>
      </p:pic>
      <p:pic>
        <p:nvPicPr>
          <p:cNvPr id="8194" name="Picture 2" descr="Kirchhoff's Laws of Spectral Lines - Assignment 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09" y="4152556"/>
            <a:ext cx="4191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4642" y="849720"/>
                <a:ext cx="11245516" cy="2775760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1879, Josef Stefan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found experimentally that the total power per unit area emitted at all frequencies by a hot solid,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was proportional to the fourth power of its absolute temperature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𝒅𝒇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𝝈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b="1" i="1" dirty="0" smtClean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	</a:t>
                </a:r>
                <a:r>
                  <a:rPr lang="en-US" dirty="0" smtClean="0">
                    <a:solidFill>
                      <a:srgbClr val="3333FF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   </a:t>
                </a:r>
                <a:r>
                  <a:rPr lang="en-US" b="1" i="1" dirty="0" smtClean="0">
                    <a:latin typeface="Cambria Math" panose="020405030504060302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lang="en-US" sz="14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power per unit area emitted at the surface of the blackbody at all frequencies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power per unit area per unit frequency emitted by the blackbody,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𝑻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absolute temperature of the body,</a:t>
                </a:r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Stefan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Boltzmann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constant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given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.67∗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W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body that is not an ideal radiator will obey the same general law but with a coefficient, a, less than 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42" y="849720"/>
                <a:ext cx="11245516" cy="2775760"/>
              </a:xfrm>
              <a:prstGeom prst="rect">
                <a:avLst/>
              </a:prstGeom>
              <a:blipFill>
                <a:blip r:embed="rId2"/>
                <a:stretch>
                  <a:fillRect l="-379" t="-873" b="-1965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3.2 Black Body Radiation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1" y="4128064"/>
            <a:ext cx="4584900" cy="1308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4000" contrast="11000"/>
          </a:blip>
          <a:stretch>
            <a:fillRect/>
          </a:stretch>
        </p:blipFill>
        <p:spPr>
          <a:xfrm>
            <a:off x="9684894" y="3625480"/>
            <a:ext cx="1709310" cy="43266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0748682" y="2976282"/>
            <a:ext cx="80683" cy="34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69570" y="2749990"/>
            <a:ext cx="11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emissivity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3.2 Black Body Radiation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810" y="1079008"/>
            <a:ext cx="81346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Like the total radiated power </a:t>
            </a:r>
            <a:r>
              <a:rPr lang="en-US" i="1" dirty="0" err="1" smtClean="0">
                <a:solidFill>
                  <a:srgbClr val="003366"/>
                </a:solidFill>
                <a:latin typeface="Times New Roman" panose="02020603050405020304" pitchFamily="18" charset="0"/>
              </a:rPr>
              <a:t>e</a:t>
            </a:r>
            <a:r>
              <a:rPr lang="en-US" i="1" baseline="-25000" dirty="0" err="1" smtClean="0">
                <a:solidFill>
                  <a:srgbClr val="003366"/>
                </a:solidFill>
                <a:latin typeface="Times New Roman" panose="02020603050405020304" pitchFamily="18" charset="0"/>
              </a:rPr>
              <a:t>tot</a:t>
            </a:r>
            <a:r>
              <a:rPr lang="en-US" dirty="0" smtClean="0">
                <a:solidFill>
                  <a:srgbClr val="003366"/>
                </a:solidFill>
                <a:latin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the </a:t>
            </a:r>
            <a:r>
              <a:rPr lang="en-US" i="1" dirty="0">
                <a:solidFill>
                  <a:srgbClr val="003366"/>
                </a:solidFill>
                <a:latin typeface="Times New Roman" panose="02020603050405020304" pitchFamily="18" charset="0"/>
              </a:rPr>
              <a:t>spectral distribution </a:t>
            </a: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of the radiation </a:t>
            </a:r>
            <a:r>
              <a:rPr lang="en-US" dirty="0" smtClean="0">
                <a:solidFill>
                  <a:srgbClr val="003366"/>
                </a:solidFill>
                <a:latin typeface="Times New Roman" panose="02020603050405020304" pitchFamily="18" charset="0"/>
              </a:rPr>
              <a:t>emitted by </a:t>
            </a: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a blackbody is found empirically to depend </a:t>
            </a:r>
            <a:r>
              <a:rPr lang="en-US" i="1" dirty="0">
                <a:solidFill>
                  <a:srgbClr val="003366"/>
                </a:solidFill>
                <a:latin typeface="Times New Roman" panose="02020603050405020304" pitchFamily="18" charset="0"/>
              </a:rPr>
              <a:t>only </a:t>
            </a: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on the absolute temperature </a:t>
            </a:r>
            <a:r>
              <a:rPr lang="en-US" i="1" dirty="0">
                <a:solidFill>
                  <a:srgbClr val="003366"/>
                </a:solidFill>
                <a:latin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3366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The spectral distribution is determined experimentally as </a:t>
            </a:r>
            <a:r>
              <a:rPr lang="en-US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illustrated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measured spectral distribution function 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 versus 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  <a:latin typeface="MathematicalPi-One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for several values of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ranging from 1000 K to 6000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3300"/>
                </a:solidFill>
              </a:rPr>
              <a:t>The </a:t>
            </a:r>
            <a:r>
              <a:rPr lang="en-US" dirty="0">
                <a:solidFill>
                  <a:srgbClr val="003300"/>
                </a:solidFill>
              </a:rPr>
              <a:t>wavelength at which the distribution has its maximum value varies </a:t>
            </a:r>
            <a:r>
              <a:rPr lang="en-US" dirty="0" smtClean="0">
                <a:solidFill>
                  <a:srgbClr val="003300"/>
                </a:solidFill>
              </a:rPr>
              <a:t>inversely with </a:t>
            </a:r>
            <a:r>
              <a:rPr lang="en-US" dirty="0">
                <a:solidFill>
                  <a:srgbClr val="003300"/>
                </a:solidFill>
              </a:rPr>
              <a:t>the temperature: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733070" y="3110333"/>
            <a:ext cx="2948105" cy="1753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306824" y="3700549"/>
            <a:ext cx="4270517" cy="302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404418" y="3217643"/>
            <a:ext cx="1055318" cy="72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77" y="4312964"/>
            <a:ext cx="3162000" cy="315733"/>
          </a:xfrm>
          <a:prstGeom prst="rect">
            <a:avLst/>
          </a:prstGeom>
        </p:spPr>
      </p:pic>
      <p:pic>
        <p:nvPicPr>
          <p:cNvPr id="9" name="K0028532-Blackbody_radi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6095" y="1167914"/>
            <a:ext cx="2855080" cy="16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3.2 Black Body Radiation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370" y="994678"/>
            <a:ext cx="11152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3366"/>
                </a:solidFill>
                <a:latin typeface="SceneAlt-Bold"/>
              </a:rPr>
              <a:t>How Big Is a Star?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Measurement of the wavelength at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which the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spectral distribution 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l-G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from a certain star is maximum indicates that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 star’s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surface temperature is 3000 K. If the star is also found to radiate 100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times the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power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radiated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by the Sun, how big is the star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 The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Sun’s surface temperature is 5800 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04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146" y="1055545"/>
            <a:ext cx="84000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 Rounded MT Bold" panose="020F0704030504030204" pitchFamily="34" charset="0"/>
              </a:rPr>
              <a:t>The power </a:t>
            </a:r>
            <a:r>
              <a:rPr lang="en-US" dirty="0">
                <a:latin typeface="Arial Rounded MT Bold" panose="020F0704030504030204" pitchFamily="34" charset="0"/>
              </a:rPr>
              <a:t>radiated </a:t>
            </a:r>
            <a:r>
              <a:rPr lang="en-US" i="1" dirty="0">
                <a:latin typeface="Arial Rounded MT Bold" panose="020F0704030504030204" pitchFamily="34" charset="0"/>
              </a:rPr>
              <a:t>out </a:t>
            </a:r>
            <a:r>
              <a:rPr lang="en-US" dirty="0">
                <a:latin typeface="Arial Rounded MT Bold" panose="020F0704030504030204" pitchFamily="34" charset="0"/>
              </a:rPr>
              <a:t>of the hole is proportional to the total energy density </a:t>
            </a:r>
            <a:r>
              <a:rPr lang="en-US" i="1" dirty="0">
                <a:latin typeface="Arial Rounded MT Bold" panose="020F0704030504030204" pitchFamily="34" charset="0"/>
              </a:rPr>
              <a:t>U </a:t>
            </a:r>
            <a:r>
              <a:rPr lang="en-US" dirty="0">
                <a:latin typeface="Arial Rounded MT Bold" panose="020F0704030504030204" pitchFamily="34" charset="0"/>
              </a:rPr>
              <a:t>(the </a:t>
            </a:r>
            <a:r>
              <a:rPr lang="en-US" dirty="0" smtClean="0">
                <a:latin typeface="Arial Rounded MT Bold" panose="020F0704030504030204" pitchFamily="34" charset="0"/>
              </a:rPr>
              <a:t>energy per </a:t>
            </a:r>
            <a:r>
              <a:rPr lang="en-US" dirty="0">
                <a:latin typeface="Arial Rounded MT Bold" panose="020F0704030504030204" pitchFamily="34" charset="0"/>
              </a:rPr>
              <a:t>unit volume of the radiation in the cavity). The proportionality constant </a:t>
            </a:r>
            <a:r>
              <a:rPr lang="en-US" dirty="0" smtClean="0">
                <a:latin typeface="Arial Rounded MT Bold" panose="020F0704030504030204" pitchFamily="34" charset="0"/>
              </a:rPr>
              <a:t>is </a:t>
            </a:r>
            <a:r>
              <a:rPr lang="en-US" i="1" dirty="0" smtClean="0">
                <a:latin typeface="Arial Rounded MT Bold" panose="020F0704030504030204" pitchFamily="34" charset="0"/>
              </a:rPr>
              <a:t>c / </a:t>
            </a:r>
            <a:r>
              <a:rPr lang="en-US" dirty="0" smtClean="0">
                <a:latin typeface="Arial Rounded MT Bold" panose="020F0704030504030204" pitchFamily="34" charset="0"/>
              </a:rPr>
              <a:t>4</a:t>
            </a:r>
            <a:r>
              <a:rPr lang="en-US" dirty="0">
                <a:latin typeface="Arial Rounded MT Bold" panose="020F0704030504030204" pitchFamily="34" charset="0"/>
              </a:rPr>
              <a:t>, where </a:t>
            </a:r>
            <a:r>
              <a:rPr lang="en-US" i="1" dirty="0">
                <a:latin typeface="Arial Rounded MT Bold" panose="020F0704030504030204" pitchFamily="34" charset="0"/>
              </a:rPr>
              <a:t>c </a:t>
            </a:r>
            <a:r>
              <a:rPr lang="en-US" dirty="0">
                <a:latin typeface="Arial Rounded MT Bold" panose="020F0704030504030204" pitchFamily="34" charset="0"/>
              </a:rPr>
              <a:t>is the speed of light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24441" y="2120481"/>
            <a:ext cx="2753430" cy="475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146" y="2847441"/>
            <a:ext cx="8637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The method involves finding the number of 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modes of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oscillation of the electromagnetic field in the cavity with wavelengths in the 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interval </a:t>
            </a:r>
            <a:r>
              <a:rPr lang="en-US" i="1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d </a:t>
            </a:r>
            <a:r>
              <a:rPr lang="el-GR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and multiplying by the average energy per mode.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44886" y="3933876"/>
            <a:ext cx="2199308" cy="5296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698" y="4876682"/>
            <a:ext cx="11570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According to classical kinetic theory, the average energy per mode of oscillation is </a:t>
            </a:r>
            <a:r>
              <a:rPr lang="en-US" i="1" dirty="0" err="1" smtClean="0">
                <a:latin typeface="Arial Rounded MT Bold" panose="020F0704030504030204" pitchFamily="34" charset="0"/>
              </a:rPr>
              <a:t>kT</a:t>
            </a:r>
            <a:r>
              <a:rPr lang="en-US" dirty="0" smtClean="0">
                <a:latin typeface="Arial Rounded MT Bold" panose="020F0704030504030204" pitchFamily="34" charset="0"/>
              </a:rPr>
              <a:t>, the same as for a one-dimensional harmonic oscillator, where </a:t>
            </a:r>
            <a:r>
              <a:rPr lang="en-US" i="1" dirty="0" smtClean="0">
                <a:latin typeface="Arial Rounded MT Bold" panose="020F0704030504030204" pitchFamily="34" charset="0"/>
              </a:rPr>
              <a:t>k </a:t>
            </a:r>
            <a:r>
              <a:rPr lang="en-US" dirty="0" smtClean="0">
                <a:latin typeface="Arial Rounded MT Bold" panose="020F0704030504030204" pitchFamily="34" charset="0"/>
              </a:rPr>
              <a:t>is the Boltzmann constant</a:t>
            </a:r>
            <a:r>
              <a:rPr lang="en-US" dirty="0">
                <a:latin typeface="Arial Rounded MT Bold" panose="020F0704030504030204" pitchFamily="34" charset="0"/>
              </a:rPr>
              <a:t>; </a:t>
            </a:r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Rayleigh-Jeans equation</a:t>
            </a:r>
            <a:r>
              <a:rPr lang="en-US" dirty="0" smtClean="0">
                <a:latin typeface="Arial Rounded MT Bold" panose="020F0704030504030204" pitchFamily="34" charset="0"/>
              </a:rPr>
              <a:t>: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33758" y="5574260"/>
            <a:ext cx="3935299" cy="529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265" y="807644"/>
            <a:ext cx="1735496" cy="1414375"/>
          </a:xfrm>
          <a:prstGeom prst="rect">
            <a:avLst/>
          </a:prstGeom>
        </p:spPr>
      </p:pic>
      <p:pic>
        <p:nvPicPr>
          <p:cNvPr id="5122" name="Picture 2" descr="Vibration of molecules | F. Agulló-Rued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25" y="3529860"/>
            <a:ext cx="1929175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bration of a CO2 molecule on Make a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061" y="2284779"/>
            <a:ext cx="2101904" cy="11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7732" y="1027464"/>
            <a:ext cx="2085708" cy="914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954564" y="3467100"/>
            <a:ext cx="4052338" cy="2973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371" y="3965170"/>
            <a:ext cx="6955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At very long wavelengths the Rayleigh-Jeans equation agrees with the 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experimentally determined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spectral distribution, but at short 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wavelengths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this equation 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predicts that u(</a:t>
            </a:r>
            <a:r>
              <a:rPr lang="el-GR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)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becomes large, approaching infinity as </a:t>
            </a:r>
            <a:r>
              <a:rPr lang="el-GR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0, whereas 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experiment shows that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the distribution actually approaches zero as </a:t>
            </a:r>
            <a:r>
              <a:rPr lang="el-GR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333300"/>
                </a:solidFill>
                <a:latin typeface="Arial Rounded MT Bold" panose="020F0704030504030204" pitchFamily="34" charset="0"/>
              </a:rPr>
              <a:t> 0</a:t>
            </a:r>
            <a:r>
              <a:rPr lang="en-US" dirty="0" smtClean="0">
                <a:solidFill>
                  <a:srgbClr val="333300"/>
                </a:solidFill>
                <a:latin typeface="Arial Rounded MT Bold" panose="020F0704030504030204" pitchFamily="34" charset="0"/>
              </a:rPr>
              <a:t>.</a:t>
            </a:r>
            <a:endParaRPr lang="en-US" dirty="0">
              <a:solidFill>
                <a:srgbClr val="3333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990" y="1070800"/>
            <a:ext cx="8532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In 1900 the German physicist Max </a:t>
            </a:r>
            <a:r>
              <a:rPr lang="en-US" dirty="0" smtClean="0">
                <a:latin typeface="Arial Rounded MT Bold" panose="020F0704030504030204" pitchFamily="34" charset="0"/>
              </a:rPr>
              <a:t>Planck could </a:t>
            </a:r>
            <a:r>
              <a:rPr lang="en-US" dirty="0">
                <a:latin typeface="Arial Rounded MT Bold" panose="020F0704030504030204" pitchFamily="34" charset="0"/>
              </a:rPr>
              <a:t>derive a function </a:t>
            </a:r>
            <a:r>
              <a:rPr lang="en-US" i="1" dirty="0" smtClean="0">
                <a:latin typeface="Arial Rounded MT Bold" panose="020F0704030504030204" pitchFamily="34" charset="0"/>
              </a:rPr>
              <a:t>u </a:t>
            </a:r>
            <a:r>
              <a:rPr lang="en-US" dirty="0" smtClean="0">
                <a:latin typeface="Arial Rounded MT Bold" panose="020F0704030504030204" pitchFamily="34" charset="0"/>
              </a:rPr>
              <a:t>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latin typeface="Arial Rounded MT Bold" panose="020F0704030504030204" pitchFamily="34" charset="0"/>
              </a:rPr>
              <a:t>) </a:t>
            </a:r>
            <a:r>
              <a:rPr lang="en-US" dirty="0">
                <a:latin typeface="Arial Rounded MT Bold" panose="020F0704030504030204" pitchFamily="34" charset="0"/>
              </a:rPr>
              <a:t>that agreed with the </a:t>
            </a:r>
            <a:r>
              <a:rPr lang="en-US" dirty="0" smtClean="0">
                <a:latin typeface="Arial Rounded MT Bold" panose="020F0704030504030204" pitchFamily="34" charset="0"/>
              </a:rPr>
              <a:t>experimental data</a:t>
            </a:r>
            <a:r>
              <a:rPr lang="en-US" dirty="0">
                <a:latin typeface="Arial Rounded MT Bold" panose="020F0704030504030204" pitchFamily="34" charset="0"/>
              </a:rPr>
              <a:t>. </a:t>
            </a:r>
            <a:r>
              <a:rPr lang="en-US" dirty="0" smtClean="0">
                <a:latin typeface="Arial Rounded MT Bold" panose="020F0704030504030204" pitchFamily="34" charset="0"/>
              </a:rPr>
              <a:t>(empirical function).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Electromagnetic </a:t>
            </a:r>
            <a:r>
              <a:rPr lang="en-US" dirty="0">
                <a:solidFill>
                  <a:srgbClr val="3333FF"/>
                </a:solidFill>
                <a:latin typeface="Arial Rounded MT Bold" panose="020F0704030504030204" pitchFamily="34" charset="0"/>
              </a:rPr>
              <a:t>waves in the cavity are produced by </a:t>
            </a:r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accelerated electric </a:t>
            </a:r>
            <a:r>
              <a:rPr lang="en-US" dirty="0">
                <a:solidFill>
                  <a:srgbClr val="3333FF"/>
                </a:solidFill>
                <a:latin typeface="Arial Rounded MT Bold" panose="020F0704030504030204" pitchFamily="34" charset="0"/>
              </a:rPr>
              <a:t>charges in the walls of the </a:t>
            </a:r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cavity.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3333FF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average energy for a one-dimensional simple harmonic 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oscillator is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calculated classically from the energy distribution function, which in turn </a:t>
            </a:r>
            <a:r>
              <a:rPr lang="en-US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is found </a:t>
            </a:r>
            <a:r>
              <a:rPr lang="en-US" dirty="0">
                <a:solidFill>
                  <a:srgbClr val="336600"/>
                </a:solidFill>
                <a:latin typeface="Arial Rounded MT Bold" panose="020F0704030504030204" pitchFamily="34" charset="0"/>
              </a:rPr>
              <a:t>from the Maxwell-Boltzmann distribution function.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Rotational–vibrational coupling - Wikiw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915" y="766467"/>
            <a:ext cx="1560598" cy="15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lecular shapeshifting observed at ultrafast speeds | Research | Chemistry  Worl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68" y="2429965"/>
            <a:ext cx="3191780" cy="21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 GIF on GIFER - by Nuadarim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30" y="4659889"/>
            <a:ext cx="2713457" cy="21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86461" y="3960456"/>
            <a:ext cx="2419871" cy="371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78371" y="5165098"/>
            <a:ext cx="3701875" cy="6908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8909640" y="2252520"/>
              <a:ext cx="810360" cy="583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00640" y="2242440"/>
                <a:ext cx="83160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4061520" y="3404160"/>
              <a:ext cx="7002000" cy="2077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47840" y="3396600"/>
                <a:ext cx="7027920" cy="20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8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3041" y="918867"/>
                <a:ext cx="1142712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Arial Rounded MT Bold" panose="020F0704030504030204" pitchFamily="34" charset="0"/>
                  </a:rPr>
                  <a:t>Planck found that he could derive his empirical formula by calculating the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average energy </a:t>
                </a:r>
                <a:r>
                  <a:rPr lang="en-US" i="1" dirty="0">
                    <a:latin typeface="Arial Rounded MT Bold" panose="020F0704030504030204" pitchFamily="34" charset="0"/>
                  </a:rPr>
                  <a:t>E </a:t>
                </a:r>
                <a:r>
                  <a:rPr lang="en-US" dirty="0">
                    <a:latin typeface="Arial Rounded MT Bold" panose="020F0704030504030204" pitchFamily="34" charset="0"/>
                  </a:rPr>
                  <a:t>assuming that the energy of the oscillating charges, and hence the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radiation that </a:t>
                </a:r>
                <a:r>
                  <a:rPr lang="en-US" dirty="0">
                    <a:latin typeface="Arial Rounded MT Bold" panose="020F0704030504030204" pitchFamily="34" charset="0"/>
                  </a:rPr>
                  <a:t>they emitted, was a discrete variable; </a:t>
                </a:r>
                <a:endParaRPr lang="en-US" dirty="0" smtClean="0"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dirty="0">
                    <a:latin typeface="Arial Rounded MT Bold" panose="020F0704030504030204" pitchFamily="34" charset="0"/>
                  </a:rPr>
                  <a:t>	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0</a:t>
                </a:r>
                <a:r>
                  <a:rPr lang="en-US" dirty="0"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, 2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, . . . </a:t>
                </a:r>
                <a:r>
                  <a:rPr lang="en-US" i="1" dirty="0" smtClean="0">
                    <a:latin typeface="Arial Rounded MT Bold" panose="020F0704030504030204" pitchFamily="34" charset="0"/>
                  </a:rPr>
                  <a:t>n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dirty="0" smtClean="0">
                    <a:latin typeface="Arial Rounded MT Bold" panose="020F0704030504030204" pitchFamily="34" charset="0"/>
                  </a:rPr>
                  <a:t>, </a:t>
                </a:r>
                <a:r>
                  <a:rPr lang="en-US" dirty="0">
                    <a:latin typeface="Arial Rounded MT Bold" panose="020F0704030504030204" pitchFamily="34" charset="0"/>
                  </a:rPr>
                  <a:t>where </a:t>
                </a:r>
                <a:r>
                  <a:rPr lang="en-US" i="1" dirty="0">
                    <a:latin typeface="Arial Rounded MT Bold" panose="020F0704030504030204" pitchFamily="34" charset="0"/>
                  </a:rPr>
                  <a:t>n </a:t>
                </a:r>
                <a:r>
                  <a:rPr lang="en-US" dirty="0">
                    <a:latin typeface="Arial Rounded MT Bold" panose="020F0704030504030204" pitchFamily="34" charset="0"/>
                  </a:rPr>
                  <a:t>is an integer, </a:t>
                </a:r>
                <a:endParaRPr lang="en-US" dirty="0" smtClean="0"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dirty="0" smtClean="0">
                    <a:latin typeface="Arial Rounded MT Bold" panose="020F0704030504030204" pitchFamily="34" charset="0"/>
                  </a:rPr>
                  <a:t>and </a:t>
                </a:r>
                <a:r>
                  <a:rPr lang="en-US" dirty="0">
                    <a:latin typeface="Arial Rounded MT Bold" panose="020F0704030504030204" pitchFamily="34" charset="0"/>
                  </a:rPr>
                  <a:t>further,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was proportional to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the frequency </a:t>
                </a:r>
                <a:r>
                  <a:rPr lang="en-US" dirty="0">
                    <a:latin typeface="Arial Rounded MT Bold" panose="020F0704030504030204" pitchFamily="34" charset="0"/>
                  </a:rPr>
                  <a:t>of the oscillators and, hence, to that of the radiation.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41" y="918867"/>
                <a:ext cx="11427125" cy="1754326"/>
              </a:xfrm>
              <a:prstGeom prst="rect">
                <a:avLst/>
              </a:prstGeom>
              <a:blipFill>
                <a:blip r:embed="rId2"/>
                <a:stretch>
                  <a:fillRect l="-480" t="-2083" r="-427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695228" y="4501212"/>
            <a:ext cx="3045668" cy="22345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027600" y="2602440"/>
              <a:ext cx="1167480" cy="284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5360" y="2592000"/>
                <a:ext cx="11916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176360" y="3092400"/>
              <a:ext cx="6503400" cy="1932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3040" y="3079080"/>
                <a:ext cx="6528600" cy="19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35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371" y="918867"/>
            <a:ext cx="11475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3366"/>
                </a:solidFill>
                <a:latin typeface="SceneAlt-Bold"/>
              </a:rPr>
              <a:t>Peak of the Solar Spectrum </a:t>
            </a:r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The surface temperature of </a:t>
            </a:r>
            <a:r>
              <a:rPr lang="en-US" sz="2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the Sun </a:t>
            </a:r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is about 5800 K, and measurements of the Sun’s spectral distribution show </a:t>
            </a:r>
            <a:r>
              <a:rPr lang="en-US" sz="2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that it </a:t>
            </a:r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radiates very nearly like a blackbody, deviating mainly at very short </a:t>
            </a:r>
            <a:r>
              <a:rPr lang="en-US" sz="2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wavelengths. Assuming </a:t>
            </a:r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that the Sun radiates like an ideal blackbody, at what wavelength </a:t>
            </a:r>
            <a:r>
              <a:rPr lang="en-US" sz="2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does the </a:t>
            </a:r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peak of the solar spectrum occur?</a:t>
            </a:r>
          </a:p>
        </p:txBody>
      </p:sp>
      <p:pic>
        <p:nvPicPr>
          <p:cNvPr id="2050" name="Picture 2" descr="Visible 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65" y="4994246"/>
            <a:ext cx="4619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33440" y="824400"/>
              <a:ext cx="10685160" cy="5286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080" y="811440"/>
                <a:ext cx="10706760" cy="530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8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207" y="682860"/>
            <a:ext cx="8933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80C18"/>
                </a:solidFill>
                <a:latin typeface="Arial" panose="020B0604020202020204" pitchFamily="34" charset="0"/>
              </a:rPr>
              <a:t>5th-3rd B.C.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“The essence of light is white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light. Colors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are made up of a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mixture of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lightness and darkness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.” Era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of Ancient Greece (Aristotle)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Aristo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315" y="394366"/>
            <a:ext cx="1412436" cy="17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938" y="2057228"/>
            <a:ext cx="9427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80C18"/>
                </a:solidFill>
                <a:latin typeface="Arial" panose="020B0604020202020204" pitchFamily="34" charset="0"/>
              </a:rPr>
              <a:t>10th-11th centuries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"Why does the moon appear larger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near the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horizon than it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does when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higher up in the sky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?“</a:t>
            </a:r>
          </a:p>
          <a:p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“</a:t>
            </a:r>
            <a:r>
              <a:rPr lang="en-US" dirty="0">
                <a:solidFill>
                  <a:srgbClr val="3333FF"/>
                </a:solidFill>
                <a:latin typeface="Arial Rounded MT Bold" panose="020F0704030504030204" pitchFamily="34" charset="0"/>
              </a:rPr>
              <a:t>the father of optics.” As he suggested that light travels to the eye in rays from different points on an object. </a:t>
            </a:r>
            <a:endParaRPr lang="en-US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Ibn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al-Haytham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(Alhazen) 965-1040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Ibn al-Hayt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5" y="2202035"/>
            <a:ext cx="2764222" cy="16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READ: Ibn Sina - From the necessary existence to God. [Peter Adamson] -  Twitter thread from Wake up @enigmaoftruth1 - Rattib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534" y="4134670"/>
            <a:ext cx="1884433" cy="15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938" y="4046434"/>
            <a:ext cx="9044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Ibn </a:t>
            </a:r>
            <a:r>
              <a:rPr lang="en-US" sz="2000" dirty="0" err="1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Sina</a:t>
            </a:r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, discussed the theory of motion and he suggested that any projectile in a vacuum would not stop unless it is acted upon by opposite force.</a:t>
            </a:r>
            <a:endParaRPr lang="en-US" sz="2000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6775" y="163534"/>
            <a:ext cx="445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333333"/>
                </a:solidFill>
                <a:latin typeface="Helvetica" panose="020B0604020202020204" pitchFamily="34" charset="0"/>
              </a:rPr>
              <a:t>The Birth of Modern Physics: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536" y="5225705"/>
            <a:ext cx="94277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Abu’l-Barakat</a:t>
            </a:r>
            <a:r>
              <a:rPr lang="en-US" sz="2000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 discussed the acceleration of a falling body as a result of its increasing momentum. </a:t>
            </a:r>
          </a:p>
          <a:p>
            <a:pPr algn="just"/>
            <a:endParaRPr lang="en-US" sz="2000" dirty="0">
              <a:solidFill>
                <a:srgbClr val="0066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Ibn </a:t>
            </a:r>
            <a:r>
              <a:rPr lang="en-US" sz="2000" dirty="0" err="1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Bajjah</a:t>
            </a:r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 explained that there is always a reaction force for any opposite force. But he did not note that these forces are equal. </a:t>
            </a:r>
            <a:endParaRPr lang="en-US" sz="2000" dirty="0">
              <a:solidFill>
                <a:srgbClr val="0066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5615" y="918867"/>
                <a:ext cx="1147557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dirty="0">
                    <a:solidFill>
                      <a:srgbClr val="003366"/>
                    </a:solidFill>
                    <a:latin typeface="SceneAlt-Bold"/>
                  </a:rPr>
                  <a:t>Average Energy of an </a:t>
                </a:r>
                <a:r>
                  <a:rPr lang="en-US" sz="2000" b="1" dirty="0" smtClean="0">
                    <a:solidFill>
                      <a:srgbClr val="003366"/>
                    </a:solidFill>
                    <a:latin typeface="SceneAlt-Bold"/>
                  </a:rPr>
                  <a:t>Oscillator </a:t>
                </a:r>
                <a:r>
                  <a:rPr lang="en-US" sz="20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What </a:t>
                </a:r>
                <a:r>
                  <a:rPr lang="en-US" sz="2000" dirty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is the average </a:t>
                </a:r>
                <a:r>
                  <a:rPr lang="en-US" sz="20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energy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2000" dirty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of an oscillator that has a frequency given by </a:t>
                </a:r>
                <a:r>
                  <a:rPr lang="en-US" sz="2000" i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hf</a:t>
                </a:r>
                <a:r>
                  <a:rPr lang="en-US" sz="2000" i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000" i="1" dirty="0" smtClean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kT</a:t>
                </a:r>
                <a:r>
                  <a:rPr lang="en-US" sz="2000" i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according to </a:t>
                </a:r>
                <a:r>
                  <a:rPr lang="en-US" sz="20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Planck’s calculation</a:t>
                </a:r>
                <a:r>
                  <a:rPr lang="en-US" sz="2000" dirty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15" y="918867"/>
                <a:ext cx="11475577" cy="707886"/>
              </a:xfrm>
              <a:prstGeom prst="rect">
                <a:avLst/>
              </a:prstGeom>
              <a:blipFill>
                <a:blip r:embed="rId2"/>
                <a:stretch>
                  <a:fillRect l="-584" t="-5172" r="-531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250360" y="1254600"/>
              <a:ext cx="6760800" cy="2969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6680" y="1242360"/>
                <a:ext cx="6780240" cy="299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74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3.3 The Rayleigh-Jeans Law and Plank Law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990892"/>
            <a:ext cx="11408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333FF"/>
                </a:solidFill>
                <a:latin typeface="Arial Rounded MT Bold" panose="020F0704030504030204" pitchFamily="34" charset="0"/>
              </a:rPr>
              <a:t>Stefan-Boltzmann from Planck </a:t>
            </a:r>
            <a:r>
              <a:rPr lang="en-US" sz="2000" dirty="0">
                <a:latin typeface="Arial Rounded MT Bold" panose="020F0704030504030204" pitchFamily="34" charset="0"/>
              </a:rPr>
              <a:t>Show that the total </a:t>
            </a:r>
            <a:r>
              <a:rPr lang="en-US" sz="2000" dirty="0" smtClean="0">
                <a:latin typeface="Arial Rounded MT Bold" panose="020F0704030504030204" pitchFamily="34" charset="0"/>
              </a:rPr>
              <a:t>energy density </a:t>
            </a:r>
            <a:r>
              <a:rPr lang="en-US" sz="2000" dirty="0">
                <a:latin typeface="Arial Rounded MT Bold" panose="020F0704030504030204" pitchFamily="34" charset="0"/>
              </a:rPr>
              <a:t>in a blackbody cavity is proportional to T</a:t>
            </a:r>
            <a:r>
              <a:rPr lang="en-US" sz="2000" baseline="30000" dirty="0">
                <a:latin typeface="Arial Rounded MT Bold" panose="020F0704030504030204" pitchFamily="34" charset="0"/>
              </a:rPr>
              <a:t>4</a:t>
            </a:r>
            <a:r>
              <a:rPr lang="en-US" sz="2000" dirty="0">
                <a:latin typeface="Arial Rounded MT Bold" panose="020F0704030504030204" pitchFamily="34" charset="0"/>
              </a:rPr>
              <a:t> in accordance with the </a:t>
            </a:r>
            <a:r>
              <a:rPr lang="en-US" sz="2000" dirty="0" smtClean="0">
                <a:latin typeface="Arial Rounded MT Bold" panose="020F0704030504030204" pitchFamily="34" charset="0"/>
              </a:rPr>
              <a:t>Stefan-Boltzmann </a:t>
            </a:r>
            <a:r>
              <a:rPr lang="en-US" sz="2000" dirty="0">
                <a:latin typeface="Arial Rounded MT Bold" panose="020F0704030504030204" pitchFamily="34" charset="0"/>
              </a:rPr>
              <a:t>law.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30320" y="528120"/>
              <a:ext cx="12051720" cy="6189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800" y="515520"/>
                <a:ext cx="12075120" cy="621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60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578" y="814695"/>
                <a:ext cx="10096719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dirty="0" smtClean="0">
                    <a:solidFill>
                      <a:srgbClr val="990033"/>
                    </a:solidFill>
                    <a:latin typeface="NewBaskerville-Roman"/>
                  </a:rPr>
                  <a:t>Planck was convinced that blackbody radiation was produced by vibrating submicroscopic </a:t>
                </a:r>
                <a:r>
                  <a:rPr lang="en-US" sz="1700" dirty="0">
                    <a:solidFill>
                      <a:srgbClr val="990033"/>
                    </a:solidFill>
                    <a:latin typeface="NewBaskerville-Roman"/>
                  </a:rPr>
                  <a:t>electric charges, which he called </a:t>
                </a:r>
                <a:r>
                  <a:rPr lang="en-US" sz="1700" dirty="0">
                    <a:solidFill>
                      <a:srgbClr val="3333FF"/>
                    </a:solidFill>
                    <a:latin typeface="NewBaskerville-Roman"/>
                  </a:rPr>
                  <a:t>resonators</a:t>
                </a:r>
                <a:r>
                  <a:rPr lang="en-US" sz="1700" dirty="0">
                    <a:latin typeface="NewBaskerville-Roman"/>
                  </a:rPr>
                  <a:t>. </a:t>
                </a:r>
                <a:endParaRPr lang="en-US" sz="1700" dirty="0" smtClean="0">
                  <a:latin typeface="NewBaskerville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dirty="0" smtClean="0">
                    <a:solidFill>
                      <a:srgbClr val="660033"/>
                    </a:solidFill>
                    <a:latin typeface="NewBaskerville-Roman"/>
                  </a:rPr>
                  <a:t>He </a:t>
                </a:r>
                <a:r>
                  <a:rPr lang="en-US" sz="1700" dirty="0">
                    <a:solidFill>
                      <a:srgbClr val="660033"/>
                    </a:solidFill>
                    <a:latin typeface="NewBaskerville-Roman"/>
                  </a:rPr>
                  <a:t>assumed </a:t>
                </a:r>
                <a:r>
                  <a:rPr lang="en-US" sz="1700" dirty="0" smtClean="0">
                    <a:solidFill>
                      <a:srgbClr val="660033"/>
                    </a:solidFill>
                    <a:latin typeface="NewBaskerville-Roman"/>
                  </a:rPr>
                  <a:t>that the </a:t>
                </a:r>
                <a:r>
                  <a:rPr lang="en-US" sz="1700" dirty="0">
                    <a:solidFill>
                      <a:srgbClr val="660033"/>
                    </a:solidFill>
                    <a:latin typeface="NewBaskerville-Roman"/>
                  </a:rPr>
                  <a:t>walls of a glowing cavity were composed of literally billions of </a:t>
                </a:r>
                <a:r>
                  <a:rPr lang="en-US" sz="1700" dirty="0" smtClean="0">
                    <a:solidFill>
                      <a:srgbClr val="660033"/>
                    </a:solidFill>
                    <a:latin typeface="NewBaskerville-Roman"/>
                  </a:rPr>
                  <a:t>these resonators </a:t>
                </a:r>
                <a:r>
                  <a:rPr lang="en-US" sz="1700" dirty="0">
                    <a:solidFill>
                      <a:srgbClr val="660033"/>
                    </a:solidFill>
                    <a:latin typeface="NewBaskerville-Roman"/>
                  </a:rPr>
                  <a:t>(whose exact nature was unknown at the time), all vibrating </a:t>
                </a:r>
                <a:r>
                  <a:rPr lang="en-US" sz="1700" dirty="0" smtClean="0">
                    <a:solidFill>
                      <a:srgbClr val="660033"/>
                    </a:solidFill>
                    <a:latin typeface="NewBaskerville-Roman"/>
                  </a:rPr>
                  <a:t>at different </a:t>
                </a:r>
                <a:r>
                  <a:rPr lang="en-US" sz="1700" dirty="0">
                    <a:solidFill>
                      <a:srgbClr val="660033"/>
                    </a:solidFill>
                    <a:latin typeface="NewBaskerville-Roman"/>
                  </a:rPr>
                  <a:t>frequencies</a:t>
                </a:r>
                <a:r>
                  <a:rPr lang="en-US" sz="1700" dirty="0">
                    <a:latin typeface="NewBaskerville-Roman"/>
                  </a:rPr>
                  <a:t>. </a:t>
                </a:r>
                <a:endParaRPr lang="en-US" sz="1700" dirty="0" smtClean="0">
                  <a:latin typeface="NewBaskerville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dirty="0" smtClean="0">
                    <a:solidFill>
                      <a:srgbClr val="993300"/>
                    </a:solidFill>
                    <a:latin typeface="NewBaskerville-Roman"/>
                  </a:rPr>
                  <a:t>Hence</a:t>
                </a:r>
                <a:r>
                  <a:rPr lang="en-US" sz="1700" dirty="0">
                    <a:solidFill>
                      <a:srgbClr val="993300"/>
                    </a:solidFill>
                    <a:latin typeface="NewBaskerville-Roman"/>
                  </a:rPr>
                  <a:t>, according to Maxwell, each oscillator </a:t>
                </a:r>
                <a:r>
                  <a:rPr lang="en-US" sz="1700" dirty="0" smtClean="0">
                    <a:solidFill>
                      <a:srgbClr val="993300"/>
                    </a:solidFill>
                    <a:latin typeface="NewBaskerville-Roman"/>
                  </a:rPr>
                  <a:t>should emit </a:t>
                </a:r>
                <a:r>
                  <a:rPr lang="en-US" sz="1700" dirty="0">
                    <a:solidFill>
                      <a:srgbClr val="993300"/>
                    </a:solidFill>
                    <a:latin typeface="NewBaskerville-Roman"/>
                  </a:rPr>
                  <a:t>radiation with a frequency corresponding to its vibration frequency.</a:t>
                </a:r>
                <a:r>
                  <a:rPr lang="en-US" sz="1700" dirty="0">
                    <a:latin typeface="NewBaskerville-Roman"/>
                  </a:rPr>
                  <a:t> </a:t>
                </a:r>
                <a:endParaRPr lang="en-US" sz="1700" dirty="0" smtClean="0">
                  <a:latin typeface="NewBaskerville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dirty="0" err="1" smtClean="0">
                    <a:solidFill>
                      <a:srgbClr val="FF3300"/>
                    </a:solidFill>
                    <a:latin typeface="NewBaskervilleITCbyBT-Black"/>
                  </a:rPr>
                  <a:t>Maxwellian</a:t>
                </a:r>
                <a:r>
                  <a:rPr lang="en-US" sz="1700" dirty="0" smtClean="0">
                    <a:solidFill>
                      <a:srgbClr val="FF3300"/>
                    </a:solidFill>
                    <a:latin typeface="NewBaskervilleITCbyBT-Black"/>
                  </a:rPr>
                  <a:t> </a:t>
                </a:r>
                <a:r>
                  <a:rPr lang="en-US" sz="1700" dirty="0">
                    <a:solidFill>
                      <a:srgbClr val="FF3300"/>
                    </a:solidFill>
                    <a:latin typeface="NewBaskervilleITCbyBT-Black"/>
                  </a:rPr>
                  <a:t>theory, an oscillator of frequency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FF33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700" i="1" dirty="0" smtClean="0">
                    <a:solidFill>
                      <a:srgbClr val="FF3300"/>
                    </a:solidFill>
                    <a:latin typeface="NewBaskervilleITCbyBT-Black"/>
                  </a:rPr>
                  <a:t> </a:t>
                </a:r>
                <a:r>
                  <a:rPr lang="en-US" sz="1700" dirty="0" smtClean="0">
                    <a:solidFill>
                      <a:srgbClr val="FF3300"/>
                    </a:solidFill>
                    <a:latin typeface="NewBaskervilleITCbyBT-Black"/>
                  </a:rPr>
                  <a:t>could </a:t>
                </a:r>
                <a:r>
                  <a:rPr lang="en-US" sz="1700" dirty="0">
                    <a:solidFill>
                      <a:srgbClr val="FF3300"/>
                    </a:solidFill>
                    <a:latin typeface="NewBaskervilleITCbyBT-Black"/>
                  </a:rPr>
                  <a:t>have any value of energy and could change its amplitude </a:t>
                </a:r>
                <a:r>
                  <a:rPr lang="en-US" sz="1700" dirty="0" smtClean="0">
                    <a:solidFill>
                      <a:srgbClr val="FF3300"/>
                    </a:solidFill>
                    <a:latin typeface="NewBaskervilleITCbyBT-Black"/>
                  </a:rPr>
                  <a:t>continuously as </a:t>
                </a:r>
                <a:r>
                  <a:rPr lang="en-US" sz="1700" dirty="0">
                    <a:solidFill>
                      <a:srgbClr val="FF3300"/>
                    </a:solidFill>
                    <a:latin typeface="NewBaskervilleITCbyBT-Black"/>
                  </a:rPr>
                  <a:t>it radiated any fraction of its energy</a:t>
                </a:r>
                <a:r>
                  <a:rPr lang="en-US" sz="1700" dirty="0">
                    <a:latin typeface="NewBaskervilleITCbyBT-Black"/>
                  </a:rPr>
                  <a:t>. </a:t>
                </a:r>
                <a:endParaRPr lang="en-US" sz="1700" dirty="0" smtClean="0">
                  <a:latin typeface="NewBaskervilleITCbyBT-Black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dirty="0" smtClean="0">
                    <a:solidFill>
                      <a:srgbClr val="A50021"/>
                    </a:solidFill>
                    <a:latin typeface="NewBaskervilleITCbyBT-Black"/>
                  </a:rPr>
                  <a:t>Planck had </a:t>
                </a:r>
                <a:r>
                  <a:rPr lang="en-US" sz="1700" dirty="0">
                    <a:solidFill>
                      <a:srgbClr val="A50021"/>
                    </a:solidFill>
                    <a:latin typeface="NewBaskervilleITCbyBT-Black"/>
                  </a:rPr>
                  <a:t>to assume that the total energy of a resonator with </a:t>
                </a:r>
                <a:r>
                  <a:rPr lang="en-US" sz="1700" dirty="0" smtClean="0">
                    <a:solidFill>
                      <a:srgbClr val="A50021"/>
                    </a:solidFill>
                    <a:latin typeface="NewBaskervilleITCbyBT-Black"/>
                  </a:rPr>
                  <a:t>mechanical frequency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700" dirty="0">
                    <a:solidFill>
                      <a:srgbClr val="A50021"/>
                    </a:solidFill>
                    <a:latin typeface="NewBaskervilleITCbyBT-Black"/>
                  </a:rPr>
                  <a:t> could only be an integral multiple of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7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700" dirty="0">
                    <a:solidFill>
                      <a:srgbClr val="A50021"/>
                    </a:solidFill>
                    <a:latin typeface="NewBaskervilleITCbyBT-Black"/>
                  </a:rPr>
                  <a:t> </a:t>
                </a:r>
                <a:r>
                  <a:rPr lang="en-US" sz="1700" dirty="0" smtClean="0">
                    <a:solidFill>
                      <a:srgbClr val="A50021"/>
                    </a:solidFill>
                    <a:latin typeface="NewBaskervilleITCbyBT-Black"/>
                  </a:rPr>
                  <a:t>or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700" dirty="0">
                  <a:solidFill>
                    <a:srgbClr val="A50021"/>
                  </a:solidFill>
                  <a:latin typeface="NewBaskervilleITCbyBT-Black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700" dirty="0" smtClean="0">
                  <a:solidFill>
                    <a:srgbClr val="A50021"/>
                  </a:solidFill>
                  <a:latin typeface="NewBaskervilleITCbyBT-Black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700" i="1" dirty="0"/>
                  <a:t>Thus the resonator can change its energy only by the difference </a:t>
                </a:r>
                <a:r>
                  <a:rPr lang="en-US" sz="17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▲</a:t>
                </a:r>
                <a:r>
                  <a:rPr lang="en-US" sz="1700" i="1" dirty="0" smtClean="0"/>
                  <a:t>E </a:t>
                </a:r>
                <a:r>
                  <a:rPr lang="en-US" sz="1700" i="1" dirty="0"/>
                  <a:t>according </a:t>
                </a:r>
                <a:r>
                  <a:rPr lang="en-US" sz="1700" i="1" dirty="0" smtClean="0"/>
                  <a:t>to</a:t>
                </a:r>
              </a:p>
              <a:p>
                <a:pPr algn="just"/>
                <a:r>
                  <a:rPr lang="en-US" sz="1700" i="1" dirty="0">
                    <a:solidFill>
                      <a:srgbClr val="A50021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1700" i="1" dirty="0" smtClean="0">
                    <a:solidFill>
                      <a:srgbClr val="A50021"/>
                    </a:solidFill>
                    <a:ea typeface="Cambria Math" panose="02040503050406030204" pitchFamily="18" charset="0"/>
                  </a:rPr>
                  <a:t>	</a:t>
                </a:r>
              </a:p>
              <a:p>
                <a:pPr algn="just"/>
                <a:r>
                  <a:rPr lang="en-US" sz="1700" i="1" dirty="0">
                    <a:solidFill>
                      <a:srgbClr val="A50021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1700" i="1" dirty="0" smtClean="0">
                    <a:solidFill>
                      <a:srgbClr val="A5002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700" i="1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700" b="0" i="1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700" b="0" i="1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0" i="1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1700" b="0" i="1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700" dirty="0" smtClean="0">
                  <a:solidFill>
                    <a:srgbClr val="A50021"/>
                  </a:solidFill>
                </a:endParaRPr>
              </a:p>
              <a:p>
                <a:pPr algn="just"/>
                <a:endParaRPr lang="en-US" sz="1700" dirty="0">
                  <a:solidFill>
                    <a:srgbClr val="A50021"/>
                  </a:solidFill>
                </a:endParaRPr>
              </a:p>
              <a:p>
                <a:r>
                  <a:rPr lang="en-US" sz="1700" i="1" dirty="0" smtClean="0">
                    <a:sym typeface="Wingdings" panose="05000000000000000000" pitchFamily="2" charset="2"/>
                  </a:rPr>
                  <a:t> </a:t>
                </a:r>
                <a:r>
                  <a:rPr lang="en-US" sz="1700" i="1" dirty="0" smtClean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 </a:t>
                </a:r>
                <a:r>
                  <a:rPr lang="en-US" sz="1700" i="1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is, it cannot lose just any amount of its total energy, but only a finite amount,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700" i="1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700" i="1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</a:p>
              <a:p>
                <a:r>
                  <a:rPr lang="en-US" sz="1700" i="1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so-called quantum of energy.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8" y="814695"/>
                <a:ext cx="10096719" cy="4801314"/>
              </a:xfrm>
              <a:prstGeom prst="rect">
                <a:avLst/>
              </a:prstGeom>
              <a:blipFill>
                <a:blip r:embed="rId2"/>
                <a:stretch>
                  <a:fillRect l="-422" t="-508" r="-362" b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Molecular shapeshifting observed at ultrafast speeds | Research | Chemistry  World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12397" y="1330765"/>
            <a:ext cx="2361250" cy="15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69" y="3514971"/>
            <a:ext cx="3144635" cy="456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925103" y="3611300"/>
            <a:ext cx="2962286" cy="31821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871560" y="169200"/>
              <a:ext cx="10548000" cy="5923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960" y="158760"/>
                <a:ext cx="10567440" cy="594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64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840" y="918867"/>
            <a:ext cx="93281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Einstein recognized an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inconsistency</a:t>
            </a:r>
            <a:r>
              <a:rPr lang="ar-SA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between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Planck’s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quantization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of oscillators in the walls of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the</a:t>
            </a:r>
            <a:r>
              <a:rPr lang="ar-SA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blackbody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and Planck’s insistence that the cavity radiation consisted of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classical</a:t>
            </a:r>
            <a:r>
              <a:rPr lang="ar-SA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electromagnetic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waves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.</a:t>
            </a:r>
            <a:endParaRPr lang="ar-SA" sz="17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change in entropy of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blackbody radiation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was like the change in entropy of an ideal gas consisting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of independent particles Einstein concluded that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light itself </a:t>
            </a:r>
            <a:r>
              <a:rPr lang="en-US" sz="17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is composed </a:t>
            </a:r>
            <a:r>
              <a:rPr lang="en-US" sz="17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of “grains,” irreducible finite amounts, or quanta of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970" y="2624976"/>
                <a:ext cx="9605736" cy="3904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Hertz first established that clean metal surfaces emit charges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when exposed to ultraviolet light. </a:t>
                </a:r>
                <a:endParaRPr lang="en-US" sz="1600" dirty="0" smtClean="0">
                  <a:solidFill>
                    <a:srgbClr val="00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1888 </a:t>
                </a:r>
                <a:r>
                  <a:rPr lang="en-US" sz="1600" dirty="0" err="1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Hallwachs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discovered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that the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emitted charges were negative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,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1899 J. J. Thomson showed that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the emitted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charges were electrons, now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called photoelectrons.</a:t>
                </a:r>
                <a:endParaRPr lang="ar-SA" sz="1600" dirty="0" smtClean="0">
                  <a:solidFill>
                    <a:srgbClr val="00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 1902 Philip Lenard found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that electrons are emitted from the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metal with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a range of velocities and that the maximum kinetic energy of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photoelectrons, </a:t>
                </a:r>
                <a:r>
                  <a:rPr lang="en-US" sz="1600" i="1" dirty="0" err="1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K</a:t>
                </a:r>
                <a:r>
                  <a:rPr lang="en-US" sz="1600" baseline="-25000" dirty="0" err="1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max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i="1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does not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depend on the </a:t>
                </a:r>
                <a:r>
                  <a:rPr lang="en-US" sz="1600" i="1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intensity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of the exciting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light.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He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indicated 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that </a:t>
                </a:r>
                <a:r>
                  <a:rPr lang="en-US" sz="1600" i="1" dirty="0" err="1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K</a:t>
                </a:r>
                <a:r>
                  <a:rPr lang="en-US" sz="1600" baseline="-25000" dirty="0" err="1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max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increases with light </a:t>
                </a:r>
                <a:r>
                  <a:rPr lang="en-US" sz="1600" i="1" dirty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frequency</a:t>
                </a:r>
                <a:r>
                  <a:rPr lang="en-US" sz="1600" dirty="0" smtClean="0">
                    <a:solidFill>
                      <a:srgbClr val="0066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006600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b="1" i="1" baseline="-250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𝒎𝒂𝒙</m:t>
                      </m:r>
                      <m:r>
                        <a:rPr lang="en-US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US" sz="1600" b="1" dirty="0" smtClean="0">
                  <a:solidFill>
                    <a:srgbClr val="00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increase in </a:t>
                </a:r>
                <a:r>
                  <a:rPr lang="en-US" dirty="0" smtClean="0"/>
                  <a:t>current (or </a:t>
                </a:r>
                <a:r>
                  <a:rPr lang="en-US" dirty="0"/>
                  <a:t>number of electrons per second) with increasing light </a:t>
                </a:r>
                <a:r>
                  <a:rPr lang="en-US" dirty="0" smtClean="0"/>
                  <a:t>intensity was </a:t>
                </a:r>
                <a:r>
                  <a:rPr lang="en-US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expected</a:t>
                </a:r>
                <a:r>
                  <a:rPr lang="en-US" dirty="0"/>
                  <a:t> and could be explained </a:t>
                </a:r>
                <a:r>
                  <a:rPr lang="en-US" dirty="0" smtClean="0"/>
                  <a:t>classically.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However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the result that </a:t>
                </a:r>
                <a:r>
                  <a:rPr lang="en-US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</a:t>
                </a:r>
                <a:r>
                  <a:rPr lang="en-US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max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does not depend on the intensity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was 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completely </a:t>
                </a:r>
                <a:r>
                  <a:rPr lang="en-US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unexpected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en-US" sz="1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0" y="2624976"/>
                <a:ext cx="9605736" cy="3904146"/>
              </a:xfrm>
              <a:prstGeom prst="rect">
                <a:avLst/>
              </a:prstGeom>
              <a:blipFill>
                <a:blip r:embed="rId2"/>
                <a:stretch>
                  <a:fillRect l="-444" t="-469" r="-381" b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9896417" y="2925236"/>
            <a:ext cx="2195247" cy="341934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a/a6/Photoelectric_effect_in_a_solid_-_diagram.svg/260px-Photoelectric_effect_in_a_solid_-_diagra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17" y="862491"/>
            <a:ext cx="1966720" cy="19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50120" y="1213920"/>
              <a:ext cx="12035880" cy="4918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600" y="1203120"/>
                <a:ext cx="12057840" cy="49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130040" y="3010320"/>
              <a:ext cx="10067760" cy="3108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8520" y="3004920"/>
                <a:ext cx="10091160" cy="312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48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598" y="1098566"/>
            <a:ext cx="1034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https://phet.colorado.edu/sims/cheerpj/photoelectric/latest/photoelectric.html?simulation=photoelectric</a:t>
            </a:r>
          </a:p>
        </p:txBody>
      </p:sp>
      <p:pic>
        <p:nvPicPr>
          <p:cNvPr id="7" name="Photoelectric Effect Demons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8121" y="2267224"/>
            <a:ext cx="7035758" cy="3957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2789" y="1565793"/>
            <a:ext cx="10577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https://www.thephysicsaviary.com/Physics/Programs/Labs/PhotoelectricEffect/index.html</a:t>
            </a:r>
          </a:p>
        </p:txBody>
      </p:sp>
    </p:spTree>
    <p:extLst>
      <p:ext uri="{BB962C8B-B14F-4D97-AF65-F5344CB8AC3E}">
        <p14:creationId xmlns:p14="http://schemas.microsoft.com/office/powerpoint/2010/main" val="50666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0472" y="766466"/>
                <a:ext cx="11688799" cy="3277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sz="1700" dirty="0">
                  <a:solidFill>
                    <a:srgbClr val="33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The figure shows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the existence of a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threshold frequency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b="0" i="1" dirty="0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below which no photoelectrons are emitted. (Actually,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a threshold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energy called the </a:t>
                </a:r>
                <a:r>
                  <a:rPr lang="en-US" sz="1700" i="1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work function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l-GR" sz="2000" i="1" dirty="0" smtClean="0">
                    <a:solidFill>
                      <a:srgbClr val="33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is associated with the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binding energy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of an electron in a metal and is expected classically.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(high temperatures or incident light)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700" dirty="0">
                  <a:solidFill>
                    <a:srgbClr val="33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No </a:t>
                </a:r>
                <a:r>
                  <a:rPr lang="en-US" sz="1700" i="1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time </a:t>
                </a:r>
                <a:r>
                  <a:rPr lang="en-US" sz="1700" i="1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lag between the start of illumination </a:t>
                </a:r>
                <a:r>
                  <a:rPr lang="en-US" sz="1700" i="1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and the </a:t>
                </a:r>
                <a:r>
                  <a:rPr lang="en-US" sz="1700" i="1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start of the photocurrent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700" dirty="0" smtClean="0">
                  <a:solidFill>
                    <a:srgbClr val="33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Measurements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have shown that if there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is a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time lag, it is less than 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10</a:t>
                </a:r>
                <a:r>
                  <a:rPr lang="en-US" sz="1700" baseline="300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-9</a:t>
                </a:r>
                <a:r>
                  <a:rPr lang="en-US" sz="17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7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s. </a:t>
                </a:r>
                <a:endParaRPr lang="en-US" sz="1700" dirty="0" smtClean="0">
                  <a:solidFill>
                    <a:srgbClr val="3366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700" dirty="0"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Classical </a:t>
                </a:r>
                <a:r>
                  <a:rPr lang="en-US" sz="1700" dirty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electromagnetic theory has major </a:t>
                </a:r>
                <a:r>
                  <a:rPr lang="en-US" sz="1700" dirty="0" smtClean="0">
                    <a:solidFill>
                      <a:srgbClr val="3333FF"/>
                    </a:solidFill>
                    <a:latin typeface="Arial Rounded MT Bold" panose="020F0704030504030204" pitchFamily="34" charset="0"/>
                  </a:rPr>
                  <a:t>difficulties:</a:t>
                </a: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Explaining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independence of </a:t>
                </a:r>
                <a:r>
                  <a:rPr lang="en-US" sz="1700" i="1" dirty="0" err="1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K</a:t>
                </a:r>
                <a:r>
                  <a:rPr lang="en-US" sz="1700" baseline="-25000" dirty="0" err="1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max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and light intensity, </a:t>
                </a:r>
                <a:endParaRPr lang="en-US" sz="17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linear dependence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of </a:t>
                </a:r>
                <a:r>
                  <a:rPr lang="en-US" sz="1700" i="1" dirty="0" err="1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K</a:t>
                </a:r>
                <a:r>
                  <a:rPr lang="en-US" sz="1700" baseline="-25000" dirty="0" err="1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max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on light frequency, </a:t>
                </a:r>
                <a:endParaRPr lang="en-US" sz="17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800100" lvl="1" indent="-342900" algn="just">
                  <a:buFont typeface="+mj-lt"/>
                  <a:buAutoNum type="arabicPeriod"/>
                </a:pP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instantaneous </a:t>
                </a:r>
                <a:r>
                  <a:rPr lang="en-US" sz="17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response of </a:t>
                </a:r>
                <a:r>
                  <a:rPr lang="en-US" sz="17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photocurrent.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2" y="766466"/>
                <a:ext cx="11688799" cy="3277820"/>
              </a:xfrm>
              <a:prstGeom prst="rect">
                <a:avLst/>
              </a:prstGeom>
              <a:blipFill>
                <a:blip r:embed="rId2"/>
                <a:stretch>
                  <a:fillRect l="-261" r="-313" b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Photoelectric Effect Tutorials Online - Class 12 Science (Meritnation.com) 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860" y="3544459"/>
            <a:ext cx="3612776" cy="28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7147" y="964722"/>
                <a:ext cx="11382705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700" dirty="0" smtClean="0">
                    <a:latin typeface="Arial Rounded MT Bold" panose="020F0704030504030204" pitchFamily="34" charset="0"/>
                  </a:rPr>
                  <a:t>Einstein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maintained that the energy of </a:t>
                </a:r>
                <a:r>
                  <a:rPr lang="en-US" sz="1700" dirty="0" smtClean="0">
                    <a:latin typeface="Arial Rounded MT Bold" panose="020F0704030504030204" pitchFamily="34" charset="0"/>
                  </a:rPr>
                  <a:t>light is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not distributed evenly over the classical </a:t>
                </a:r>
                <a:r>
                  <a:rPr lang="en-US" sz="1700" dirty="0" err="1">
                    <a:latin typeface="Arial Rounded MT Bold" panose="020F0704030504030204" pitchFamily="34" charset="0"/>
                  </a:rPr>
                  <a:t>wavefront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, but is </a:t>
                </a:r>
                <a:r>
                  <a:rPr lang="en-US" sz="1700" dirty="0" smtClean="0">
                    <a:latin typeface="Arial Rounded MT Bold" panose="020F0704030504030204" pitchFamily="34" charset="0"/>
                  </a:rPr>
                  <a:t>concentrated in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discrete regions (or in “bundles”), called quanta, each </a:t>
                </a:r>
                <a:r>
                  <a:rPr lang="en-US" sz="1700" dirty="0" smtClean="0">
                    <a:latin typeface="Arial Rounded MT Bold" panose="020F0704030504030204" pitchFamily="34" charset="0"/>
                  </a:rPr>
                  <a:t>containing energy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r>
                  <a:rPr lang="en-US" sz="1700" dirty="0">
                    <a:latin typeface="Arial Rounded MT Bold" panose="020F07040305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7" y="964722"/>
                <a:ext cx="11382705" cy="615553"/>
              </a:xfrm>
              <a:prstGeom prst="rect">
                <a:avLst/>
              </a:prstGeom>
              <a:blipFill>
                <a:blip r:embed="rId2"/>
                <a:stretch>
                  <a:fillRect l="-375" t="-297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891" y="1651094"/>
            <a:ext cx="2092881" cy="1502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253" y="1366854"/>
            <a:ext cx="1763516" cy="2219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67" y="2554247"/>
            <a:ext cx="2446968" cy="6919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7147" y="1637467"/>
            <a:ext cx="89027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Einstein’s picture was that a light quantum was </a:t>
            </a:r>
            <a:r>
              <a:rPr lang="en-US" sz="17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so localized 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that it gave all its energy, </a:t>
            </a:r>
            <a:r>
              <a:rPr lang="en-US" sz="1700" i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hf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directly to a single electron in </a:t>
            </a:r>
            <a:r>
              <a:rPr lang="en-US" sz="17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the metal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. Therefore, according to Einstein, the maximum kinetic energy </a:t>
            </a:r>
            <a:r>
              <a:rPr lang="en-US" sz="17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for emitted </a:t>
            </a:r>
            <a:r>
              <a:rPr lang="en-US" sz="17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electrons 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7148" y="3338228"/>
                <a:ext cx="9323184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700" dirty="0">
                    <a:latin typeface="Arial Rounded MT Bold" panose="020F07040305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1700" dirty="0" smtClean="0">
                    <a:latin typeface="Arial Rounded MT Bold" panose="020F0704030504030204" pitchFamily="34" charset="0"/>
                  </a:rPr>
                  <a:t>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is the work function of the metal, </a:t>
                </a:r>
                <a:r>
                  <a:rPr lang="en-US" sz="1700" dirty="0" smtClean="0">
                    <a:latin typeface="Arial Rounded MT Bold" panose="020F0704030504030204" pitchFamily="34" charset="0"/>
                  </a:rPr>
                  <a:t>which corresponds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to the </a:t>
                </a:r>
                <a:r>
                  <a:rPr lang="en-US" sz="1700" dirty="0" smtClean="0">
                    <a:latin typeface="Arial Rounded MT Bold" panose="020F0704030504030204" pitchFamily="34" charset="0"/>
                  </a:rPr>
                  <a:t>minimum energy </a:t>
                </a:r>
                <a:r>
                  <a:rPr lang="en-US" sz="1700" dirty="0">
                    <a:latin typeface="Arial Rounded MT Bold" panose="020F0704030504030204" pitchFamily="34" charset="0"/>
                  </a:rPr>
                  <a:t>with which an electron is bound in the metal.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8" y="3338228"/>
                <a:ext cx="9323184" cy="615553"/>
              </a:xfrm>
              <a:prstGeom prst="rect">
                <a:avLst/>
              </a:prstGeom>
              <a:blipFill>
                <a:blip r:embed="rId6"/>
                <a:stretch>
                  <a:fillRect l="-458" t="-396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57146" y="4038715"/>
                <a:ext cx="980264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For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a fixed light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an increase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 light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intensity means more photons and more photoelectrons per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second, although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800" i="1" dirty="0" err="1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sz="800" i="1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remains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unchanged</a:t>
                </a:r>
              </a:p>
              <a:p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6" y="4038715"/>
                <a:ext cx="9802641" cy="1200329"/>
              </a:xfrm>
              <a:prstGeom prst="rect">
                <a:avLst/>
              </a:prstGeom>
              <a:blipFill>
                <a:blip r:embed="rId7"/>
                <a:stretch>
                  <a:fillRect l="-560"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1840052" y="4859677"/>
            <a:ext cx="2426638" cy="1921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4771083" y="4859677"/>
            <a:ext cx="2180448" cy="19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0085294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9720030" y="3649878"/>
            <a:ext cx="2368850" cy="3208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1394" y="1051035"/>
                <a:ext cx="9275688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phenomenon of threshold frequency. Light of threshold frequency </a:t>
                </a:r>
                <a:r>
                  <a:rPr lang="en-US" i="1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f</a:t>
                </a:r>
                <a:r>
                  <a:rPr lang="en-US" sz="8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0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, which has just enough energy to knock an electron out of the metal surface, causes the electron to be released with zero kinetic energy. Setting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800" i="1" dirty="0" err="1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sz="800" i="1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= 0 </a:t>
                </a:r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Thus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variation in threshold frequency for different metals is produced by the variation in work function. Note that light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𝑤𝑖𝑡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baseline="-25000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has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insufficient energy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to free an electron. Consequently, the photocurrent is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zero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 &gt; </m:t>
                    </m:r>
                    <m:r>
                      <a:rPr lang="en-US" i="1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baseline="-25000" dirty="0">
                        <a:solidFill>
                          <a:srgbClr val="3333CC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4" y="1051035"/>
                <a:ext cx="9275688" cy="2031325"/>
              </a:xfrm>
              <a:prstGeom prst="rect">
                <a:avLst/>
              </a:prstGeom>
              <a:blipFill>
                <a:blip r:embed="rId3"/>
                <a:stretch>
                  <a:fillRect l="-460" t="-1497" r="-526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0253336" y="1"/>
            <a:ext cx="1835544" cy="3585364"/>
          </a:xfrm>
          <a:prstGeom prst="rect">
            <a:avLst/>
          </a:prstGeom>
        </p:spPr>
      </p:pic>
      <p:pic>
        <p:nvPicPr>
          <p:cNvPr id="6146" name="Picture 2" descr="Photoelectric effect: Equation for Photoeectric Eff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1" y="4881282"/>
            <a:ext cx="23336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82" y="1192323"/>
            <a:ext cx="1126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3-10: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An FM radio transmitter has a power output of 100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kW and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operates at a frequency of 94 </a:t>
            </a:r>
            <a:r>
              <a:rPr lang="en-US" dirty="0" err="1">
                <a:solidFill>
                  <a:srgbClr val="3333CC"/>
                </a:solidFill>
                <a:latin typeface="Arial Rounded MT Bold" panose="020F0704030504030204" pitchFamily="34" charset="0"/>
              </a:rPr>
              <a:t>MHz.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How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many photons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per second does the transmitter emit?</a:t>
            </a:r>
          </a:p>
        </p:txBody>
      </p:sp>
    </p:spTree>
    <p:extLst>
      <p:ext uri="{BB962C8B-B14F-4D97-AF65-F5344CB8AC3E}">
        <p14:creationId xmlns:p14="http://schemas.microsoft.com/office/powerpoint/2010/main" val="6441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82" y="1192323"/>
            <a:ext cx="1126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3-13: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photocurrent of a photocell is cut off by a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retarding potential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of 2.92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V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for radiation of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wavelength 250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nm. Find the work function for the material.</a:t>
            </a:r>
          </a:p>
        </p:txBody>
      </p:sp>
    </p:spTree>
    <p:extLst>
      <p:ext uri="{BB962C8B-B14F-4D97-AF65-F5344CB8AC3E}">
        <p14:creationId xmlns:p14="http://schemas.microsoft.com/office/powerpoint/2010/main" val="18033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635" y="5184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D80C18"/>
                </a:solidFill>
                <a:latin typeface="Arial" panose="020B0604020202020204" pitchFamily="34" charset="0"/>
              </a:rPr>
              <a:t>17th-18th centuries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“Light is comprised of colored particles.”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Sir Isaac Newton 1643-1727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Sir Isaac 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10" y="1326821"/>
            <a:ext cx="1726790" cy="21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58758" y="518425"/>
            <a:ext cx="539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“Light is a wave.”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Christiaan Huygens, 1629-1695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Christiaan Huyg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19" y="941133"/>
            <a:ext cx="2043605" cy="24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6635" y="36505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D80C18"/>
                </a:solidFill>
                <a:latin typeface="Arial" panose="020B0604020202020204" pitchFamily="34" charset="0"/>
              </a:rPr>
              <a:t>18th-19th centuries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“Proof of the wave theory of light”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Thomas Young, 1773-1829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8" name="Picture 6" descr="Thomas Yo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23" y="4627968"/>
            <a:ext cx="1769867" cy="21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58758" y="3691501"/>
            <a:ext cx="5391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“Predicted the existence</a:t>
            </a:r>
            <a:b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of electromagnetic waves”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James Clerk Maxwell, 1831-1879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80" name="Picture 8" descr="James Clerk Maxw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84" y="4573837"/>
            <a:ext cx="1775474" cy="21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82" y="1192323"/>
            <a:ext cx="1126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3-16: When cesium metal is illuminated with light of wavelength 300 nm, the photoelectrons emitted have a maximum kinetic energy of 2.23 eV. Find: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 the work function of cesium and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 the stopping potential if the incident light has a wavelength of 400 nm.</a:t>
            </a:r>
            <a:endParaRPr lang="en-US" dirty="0">
              <a:solidFill>
                <a:srgbClr val="A5002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371" y="1111640"/>
            <a:ext cx="11268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 Rounded MT Bold" panose="020F0704030504030204" pitchFamily="34" charset="0"/>
              </a:rPr>
              <a:t>3-16</a:t>
            </a:r>
            <a:r>
              <a:rPr lang="en-US" dirty="0">
                <a:latin typeface="Arial Rounded MT Bold" panose="020F0704030504030204" pitchFamily="34" charset="0"/>
              </a:rPr>
              <a:t>: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 light source of wavelength  illuminates a metal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and ejects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photoelectrons with a maximum kinetic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energy of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1.00 eV. A second light source with half the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wavelength of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first ejects photoelectrons with a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maximum kinetic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energy of 4.00 eV. What is the work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function of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the metal?</a:t>
            </a:r>
            <a:endParaRPr lang="en-US" dirty="0">
              <a:solidFill>
                <a:srgbClr val="A5002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X-Rays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X-ray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543" y="3607427"/>
            <a:ext cx="3601638" cy="2948841"/>
          </a:xfrm>
          <a:prstGeom prst="rect">
            <a:avLst/>
          </a:prstGeom>
        </p:spPr>
      </p:pic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Roentgen's first human X-ray of his wife's hand in 1895 | Daily Mail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3849804"/>
            <a:ext cx="3705225" cy="22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8370" y="910931"/>
            <a:ext cx="106406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X-rays were discovered in 1895 by the German physicist Wilhelm Roentgen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700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He found that a beam of high-speed electrons striking a metal target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produced a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new and extremely penetrating type of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radiation.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dirty="0" smtClean="0">
              <a:solidFill>
                <a:srgbClr val="0033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first medical x-ray pictures were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taken, and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within several years it became evident that x-rays were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electromagnetic vibrations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similar to light but with extremely short wavelengths and great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penetrating power</a:t>
            </a:r>
            <a:endParaRPr lang="en-US" sz="1700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8554065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X-Rays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8371" y="910931"/>
            <a:ext cx="806754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A particularly simple method of analyzing the scattering of x-rays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from parallel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crystal planes was proposed by W. L. Bragg in 1912. </a:t>
            </a:r>
            <a:endParaRPr lang="en-US" sz="1700" dirty="0" smtClean="0">
              <a:solidFill>
                <a:srgbClr val="0033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700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Consider two successive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planes of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atoms.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Note that adjacent </a:t>
            </a:r>
            <a:r>
              <a:rPr lang="en-US" sz="17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atoms in </a:t>
            </a:r>
            <a:r>
              <a:rPr lang="en-US" sz="17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a single plane, A, will scatter constructively if the angle of incidence,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709640" y="160338"/>
            <a:ext cx="3140270" cy="2709597"/>
          </a:xfrm>
          <a:prstGeom prst="rect">
            <a:avLst/>
          </a:prstGeom>
        </p:spPr>
      </p:pic>
      <p:pic>
        <p:nvPicPr>
          <p:cNvPr id="8" name="Braq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57" y="2455778"/>
            <a:ext cx="7437531" cy="41629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8382240" y="3174120"/>
              <a:ext cx="2957040" cy="118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6120" y="3163680"/>
                <a:ext cx="2971800" cy="11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9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X-Rays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5575" y="766466"/>
                <a:ext cx="11848003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actual x-ray emission spectrum produced by a metal target bombarded by electrons.</a:t>
                </a:r>
              </a:p>
              <a:p>
                <a:pPr algn="just"/>
                <a:endParaRPr lang="en-US" sz="1600" dirty="0" smtClean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known,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can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be calculated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and, from the series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values found, the crystal structure may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be determined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If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measurements are made with a crystal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with known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d, the x-ray intensity vs. wavelength may be determined and the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x-ray emission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spectrum examined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algn="just"/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broad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continuous x-ray spectrum </a:t>
                </a: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results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from </a:t>
                </a: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glancing or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indirect scattering of electrons from metal atoms. In such collisions </a:t>
                </a: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only part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of the electron’s energy is converted to electromagnetic radiation. </a:t>
                </a:r>
                <a:endParaRPr lang="en-US" sz="1600" dirty="0" smtClean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This radiation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is called </a:t>
                </a:r>
                <a:r>
                  <a:rPr lang="en-US" sz="1600" dirty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bremsstrahlung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 (German for braking radiation), which </a:t>
                </a: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refers to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radiation given off by any charged particle when it is decelerated. </a:t>
                </a:r>
                <a:endParaRPr lang="en-US" sz="1600" dirty="0" smtClean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766466"/>
                <a:ext cx="11848003" cy="3046988"/>
              </a:xfrm>
              <a:prstGeom prst="rect">
                <a:avLst/>
              </a:prstGeom>
              <a:blipFill>
                <a:blip r:embed="rId4"/>
                <a:stretch>
                  <a:fillRect l="-206" t="-600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4892" y="3854570"/>
            <a:ext cx="4618634" cy="1985073"/>
          </a:xfrm>
          <a:prstGeom prst="rect">
            <a:avLst/>
          </a:prstGeom>
        </p:spPr>
      </p:pic>
      <p:pic>
        <p:nvPicPr>
          <p:cNvPr id="10" name="bremsstral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7613" y="3813454"/>
            <a:ext cx="3524126" cy="2819300"/>
          </a:xfrm>
          <a:prstGeom prst="rect">
            <a:avLst/>
          </a:prstGeom>
        </p:spPr>
      </p:pic>
      <p:pic>
        <p:nvPicPr>
          <p:cNvPr id="2052" name="Picture 4" descr="Metals crystal structure [SubsTech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26" y="3854570"/>
            <a:ext cx="3676174" cy="177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43520" y="671400"/>
              <a:ext cx="10674000" cy="5347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440" y="660600"/>
                <a:ext cx="10696680" cy="536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51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X-Rays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5575" y="812841"/>
                <a:ext cx="11848003" cy="2822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minimum continuous x-ray wavelength,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, is found to be independent of target composition and depends only on the tube voltage, V.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It may be explained by attributing it to the case of a head-on electron–atom collision in which all of the incident electron’s kinetic energy is converted to electromagnetic energy in the form of a single x-ray photon. </a:t>
                </a:r>
                <a:endParaRPr lang="en-US" sz="1600" dirty="0" smtClean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Superimposed on the continuous spectrum are sharp x-ray lines labeled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, which are like sharp lines emitted in the visible light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spectrum.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sharp lines depend on target composition and provide evidence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for discrete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atomic energy levels separated by thousands of electron volts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812841"/>
                <a:ext cx="11848003" cy="2822696"/>
              </a:xfrm>
              <a:prstGeom prst="rect">
                <a:avLst/>
              </a:prstGeom>
              <a:blipFill>
                <a:blip r:embed="rId2"/>
                <a:stretch>
                  <a:fillRect l="-206" t="-648" r="-309" b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60375" y="3635537"/>
            <a:ext cx="3206236" cy="3048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934" y="3696153"/>
            <a:ext cx="3582667" cy="2748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2160" y="2561760"/>
              <a:ext cx="10724040" cy="4117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40" y="2551680"/>
                <a:ext cx="10743120" cy="413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071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 Ray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5575" y="812841"/>
                <a:ext cx="11848003" cy="3493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In 1922 </a:t>
                </a:r>
                <a:r>
                  <a:rPr lang="en-US" sz="17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and the experimental confirmation by </a:t>
                </a:r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Arthur Holly </a:t>
                </a:r>
                <a:r>
                  <a:rPr lang="en-US" sz="17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Compton that x-ray photons behave like particles with momentum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sz="17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7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7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Compton </a:t>
                </a:r>
                <a:r>
                  <a:rPr lang="en-US" sz="17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and his coworkers </a:t>
                </a:r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showed that </a:t>
                </a:r>
                <a:r>
                  <a:rPr lang="en-US" sz="17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classical wave theory failed to explain </a:t>
                </a:r>
                <a:r>
                  <a:rPr lang="en-US" sz="17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the scattering </a:t>
                </a:r>
                <a:r>
                  <a:rPr lang="en-US" sz="17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of x-rays from free electrons. </a:t>
                </a:r>
                <a:endParaRPr lang="en-US" sz="17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7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particular, classical theory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predicted that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incident radiation of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dirty="0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dirty="0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b="0" i="1" dirty="0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 should accelerate an electron in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direction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of propagation of the incident radiation, and that it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should cause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forced oscillations of the electron and </a:t>
                </a:r>
                <a:r>
                  <a:rPr lang="en-US" sz="1700" dirty="0" err="1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reradiation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 at frequency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700" b="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700" i="1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00" b="0" i="1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700" b="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rgbClr val="3333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700" dirty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7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Also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, according to classical theory, the frequency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or wavelength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of the scattered radiation should depend on the length of time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electron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was exposed to the incident radiation as well as on the intensity of </a:t>
                </a:r>
                <a:r>
                  <a:rPr lang="en-US" sz="17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incident </a:t>
                </a:r>
                <a:r>
                  <a:rPr lang="en-US" sz="17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radiation.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812841"/>
                <a:ext cx="11848003" cy="3493264"/>
              </a:xfrm>
              <a:prstGeom prst="rect">
                <a:avLst/>
              </a:prstGeom>
              <a:blipFill>
                <a:blip r:embed="rId2"/>
                <a:stretch>
                  <a:fillRect l="-257" t="-524" r="-360" b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Compton Scattering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13" y="4100555"/>
            <a:ext cx="3452149" cy="25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67440" y="817560"/>
              <a:ext cx="11039760" cy="5695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400" y="810000"/>
                <a:ext cx="11050560" cy="57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56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3.5 The Compton Effect and X-Rays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5575" y="812841"/>
                <a:ext cx="11848003" cy="2121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Compton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showed experimentally that the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wavelength shift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of x-rays scattered at a given angle is absolutely independent of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intensity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of radiation and the length of exposure, and depends only on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scattering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angle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quantum model easily explains the lower scattered frequency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, because </a:t>
                </a:r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the incident photon gives some of its original 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 dirty="0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600" dirty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 to the </a:t>
                </a:r>
                <a:r>
                  <a:rPr lang="en-US" sz="1600" dirty="0" smtClean="0">
                    <a:solidFill>
                      <a:srgbClr val="003300"/>
                    </a:solidFill>
                    <a:latin typeface="Arial Rounded MT Bold" panose="020F0704030504030204" pitchFamily="34" charset="0"/>
                  </a:rPr>
                  <a:t>recoiling electron.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shifted peak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caused by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scattering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of x-rays from nearly free electrons. Assuming that x-rays behave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like particles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16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was predicted by Compton to depend on scattering angle as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812841"/>
                <a:ext cx="11848003" cy="2121543"/>
              </a:xfrm>
              <a:prstGeom prst="rect">
                <a:avLst/>
              </a:prstGeom>
              <a:blipFill>
                <a:blip r:embed="rId2"/>
                <a:stretch>
                  <a:fillRect l="-206" t="-862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277705" y="4267844"/>
            <a:ext cx="3725873" cy="2446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0375" y="3014545"/>
            <a:ext cx="2844403" cy="872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58987" y="4830209"/>
            <a:ext cx="3149203" cy="2027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494302" y="4267844"/>
            <a:ext cx="3161558" cy="2590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4118500" y="3230011"/>
            <a:ext cx="2398613" cy="441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179280" y="1094760"/>
              <a:ext cx="11696040" cy="5715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120" y="1083960"/>
                <a:ext cx="11720520" cy="57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58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3.6 PARTICLE–WAVE COMPLEMENTARITY</a:t>
            </a:r>
          </a:p>
        </p:txBody>
      </p:sp>
      <p:sp>
        <p:nvSpPr>
          <p:cNvPr id="4" name="AutoShape 2" descr="Roentgen's first human X-ray of his wife's hand in 1895 | Daily Mail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mpton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6571" y="1725641"/>
            <a:ext cx="4643889" cy="3482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5575" y="1163724"/>
                <a:ext cx="673118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Compton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effect offers ironclad evidence that when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light interacts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with matter it behaves as if it were composed of particles with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600" i="1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and momentum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If the photon is a particle, what can be the meaning of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“frequency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” and “wavelength” of the particle, which determine its energy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and momentum?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Is light in some sense simultaneously a wave and a particle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?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CC0099"/>
                    </a:solidFill>
                    <a:latin typeface="Arial Rounded MT Bold" panose="020F0704030504030204" pitchFamily="34" charset="0"/>
                  </a:rPr>
                  <a:t>Although photons have zero mass, is there a simple expression for an </a:t>
                </a:r>
                <a:r>
                  <a:rPr lang="en-US" sz="1600" dirty="0" smtClean="0">
                    <a:solidFill>
                      <a:srgbClr val="CC0099"/>
                    </a:solidFill>
                    <a:latin typeface="Arial Rounded MT Bold" panose="020F0704030504030204" pitchFamily="34" charset="0"/>
                  </a:rPr>
                  <a:t>effective gravitational </a:t>
                </a:r>
                <a:r>
                  <a:rPr lang="en-US" sz="1600" dirty="0">
                    <a:solidFill>
                      <a:srgbClr val="CC0099"/>
                    </a:solidFill>
                    <a:latin typeface="Arial Rounded MT Bold" panose="020F0704030504030204" pitchFamily="34" charset="0"/>
                  </a:rPr>
                  <a:t>photon mass that determines a photon’s gravitational attraction</a:t>
                </a:r>
                <a:r>
                  <a:rPr lang="en-US" sz="1600" dirty="0" smtClean="0">
                    <a:solidFill>
                      <a:srgbClr val="CC0099"/>
                    </a:solidFill>
                    <a:latin typeface="Arial Rounded MT Bold" panose="020F0704030504030204" pitchFamily="34" charset="0"/>
                  </a:rPr>
                  <a:t>?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6666"/>
                    </a:solidFill>
                    <a:latin typeface="Arial Rounded MT Bold" panose="020F0704030504030204" pitchFamily="34" charset="0"/>
                  </a:rPr>
                  <a:t>What is the spatial extent of a photon, and how does an electron absorb </a:t>
                </a:r>
                <a:r>
                  <a:rPr lang="en-US" sz="1600" dirty="0" smtClean="0">
                    <a:solidFill>
                      <a:srgbClr val="006666"/>
                    </a:solidFill>
                    <a:latin typeface="Arial Rounded MT Bold" panose="020F0704030504030204" pitchFamily="34" charset="0"/>
                  </a:rPr>
                  <a:t>or scatter </a:t>
                </a:r>
                <a:r>
                  <a:rPr lang="en-US" sz="1600" dirty="0">
                    <a:solidFill>
                      <a:srgbClr val="006666"/>
                    </a:solidFill>
                    <a:latin typeface="Arial Rounded MT Bold" panose="020F0704030504030204" pitchFamily="34" charset="0"/>
                  </a:rPr>
                  <a:t>a photon?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5" y="1163724"/>
                <a:ext cx="6731180" cy="4031873"/>
              </a:xfrm>
              <a:prstGeom prst="rect">
                <a:avLst/>
              </a:prstGeom>
              <a:blipFill>
                <a:blip r:embed="rId5"/>
                <a:stretch>
                  <a:fillRect l="-362" t="-454" r="-453" b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6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4648" y="918867"/>
                <a:ext cx="11937352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3-23: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Calculate the energy and momentum of a photon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of wavelength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500 nm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endParaRPr lang="en-US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3-24: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X-rays of wavelength 0.200 nm are scattered from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 block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of carbon. If the scattered radiation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is detected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at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90</a:t>
                </a:r>
                <a:r>
                  <a:rPr lang="en-US" baseline="300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o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to the incident beam, find (a) the Compton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shift,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and (b) the kinetic energy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transferred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to the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recoiling electron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48" y="918867"/>
                <a:ext cx="11937352" cy="3416320"/>
              </a:xfrm>
              <a:prstGeom prst="rect">
                <a:avLst/>
              </a:prstGeom>
              <a:blipFill>
                <a:blip r:embed="rId2"/>
                <a:stretch>
                  <a:fillRect l="-460" t="-1071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028880" y="1231560"/>
              <a:ext cx="10237680" cy="5533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7360" y="1219320"/>
                <a:ext cx="10260720" cy="55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5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344" y="-12965"/>
            <a:ext cx="1098331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333333"/>
                </a:solidFill>
                <a:latin typeface="Helvetica" panose="020B0604020202020204" pitchFamily="34" charset="0"/>
              </a:rPr>
              <a:t>The Birth of Modern </a:t>
            </a:r>
            <a:r>
              <a:rPr lang="en-US" sz="2400" b="1" dirty="0" smtClean="0">
                <a:solidFill>
                  <a:srgbClr val="333333"/>
                </a:solidFill>
                <a:latin typeface="Helvetica" panose="020B0604020202020204" pitchFamily="34" charset="0"/>
              </a:rPr>
              <a:t>Physics:</a:t>
            </a:r>
          </a:p>
          <a:p>
            <a:pPr algn="just"/>
            <a:endParaRPr lang="en-US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The term modern physics means </a:t>
            </a:r>
            <a:r>
              <a:rPr lang="en-US" sz="2000" u="sng" dirty="0">
                <a:solidFill>
                  <a:srgbClr val="006600"/>
                </a:solidFill>
                <a:latin typeface="Arial Rounded MT Bold" panose="020F0704030504030204" pitchFamily="34" charset="0"/>
              </a:rPr>
              <a:t>up-to-date</a:t>
            </a:r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 physics. This term refers to the </a:t>
            </a:r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 breakthrough </a:t>
            </a:r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that happened after Newton’s laws, Maxwell’s equations, and thermodynamics, these laws which are known as “classical” physics. </a:t>
            </a:r>
          </a:p>
          <a:p>
            <a:pPr algn="just"/>
            <a:endParaRPr lang="en-US" sz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Despite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achievements of classical physics at the end of the nineteenth century, it faced a lot of limitations and serious crises that couldn’t be solved using the physics laws of that time. </a:t>
            </a:r>
            <a:endParaRPr lang="en-US" sz="20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Some examples for these limitations were the inability of classical physics to explain certain physical phenomena, such as the energy distribution in blackbody radiation and the photoelectric effect.</a:t>
            </a:r>
            <a:endParaRPr lang="en-US" sz="2000" b="0" i="0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History of research on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12" y="4343830"/>
            <a:ext cx="7421343" cy="25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648" y="918867"/>
            <a:ext cx="11937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3-25: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X-rays with an energy of 300 </a:t>
            </a:r>
            <a:r>
              <a:rPr lang="en-US" dirty="0" err="1">
                <a:solidFill>
                  <a:srgbClr val="3333CC"/>
                </a:solidFill>
                <a:latin typeface="Arial Rounded MT Bold" panose="020F0704030504030204" pitchFamily="34" charset="0"/>
              </a:rPr>
              <a:t>keV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undergo Compton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scattering from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 target. If the scattered rays are detected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at 30</a:t>
            </a:r>
            <a:r>
              <a:rPr lang="en-US" baseline="300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o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relative to the incident rays, find (a) the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Compton shift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at this angle, (b) the energy of the scattered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x-ray, and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(c) the energy of the recoiling electron.</a:t>
            </a:r>
          </a:p>
          <a:p>
            <a:endParaRPr lang="en-US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 smtClean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18520" y="823680"/>
              <a:ext cx="7842960" cy="3846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5200" y="810720"/>
                <a:ext cx="7868160" cy="386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9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3.4 Light Quantization and the Photoelectric Effect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9417" y="957840"/>
                <a:ext cx="821147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3-28: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 the Compton scattering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event,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scattered photon has an energy of 120 </a:t>
                </a:r>
                <a:r>
                  <a:rPr lang="en-US" dirty="0" err="1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keV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and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the recoiling electron has an energy of 40 </a:t>
                </a:r>
                <a:r>
                  <a:rPr lang="en-US" dirty="0" err="1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keV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 Find 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(a) the wavelength of the incident photon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, (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b) the angle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at which the photon is scattered, 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and (c</a:t>
                </a:r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) the recoil angle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 of the electron</a:t>
                </a:r>
                <a:r>
                  <a:rPr lang="en-US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7" y="957840"/>
                <a:ext cx="8211479" cy="1200329"/>
              </a:xfrm>
              <a:prstGeom prst="rect">
                <a:avLst/>
              </a:prstGeom>
              <a:blipFill>
                <a:blip r:embed="rId2"/>
                <a:stretch>
                  <a:fillRect l="-668" t="-2538" r="-594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414368" y="986354"/>
            <a:ext cx="3725873" cy="2446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27320" y="812160"/>
              <a:ext cx="11608560" cy="5772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360" y="800640"/>
                <a:ext cx="11627640" cy="57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17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9882" y="2917576"/>
            <a:ext cx="9592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Suggested Problems from the text book: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2,3,4,18,20,22,26,27,29,31,34,35,37</a:t>
            </a:r>
            <a:endParaRPr lang="en-US" sz="2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58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3.1 Hertz’s Experiments – Light as an EM wave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716513" y="1072370"/>
                <a:ext cx="10480405" cy="31373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Developed electromagnetism Clerk Maxwell (1865-1875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According to his theory, an alternating current would set up fluctuating electric and magnetic fields in the region surrounding the original disturbance.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Maxwell’s theory predicted that the radiated waves would behave in every way like light: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Electromagnetic waves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would be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metal mirrors, would be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dielectrics like glass, would exhibit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would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travel outward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 wire through a vacuum with a speed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13" y="1072370"/>
                <a:ext cx="10480405" cy="313733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Electromagnetic Induction | CK-12 Foun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55" y="4840917"/>
            <a:ext cx="2784178" cy="16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ving Electrical Charges Create Magnetic Field by Ron Kurtus - Physics  Lessons: School for Champ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7" y="4515611"/>
            <a:ext cx="1994448" cy="22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he Physics of Wireless Charg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8304" y="4619361"/>
            <a:ext cx="3326375" cy="18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3.1 Hertz’s Experiments – Light as an EM wave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5613" y="1162112"/>
                <a:ext cx="12076387" cy="5786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No direct experimental verification was capable for detecting such EM-waves??</a:t>
                </a:r>
              </a:p>
              <a:p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Heinrich Hertz (1857-1894) performed a series of brilliant experiments </a:t>
                </a:r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proof Maxwell’s theory</a:t>
                </a:r>
                <a:endParaRPr lang="en-US" sz="2000" dirty="0"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He </a:t>
                </a:r>
                <a:r>
                  <a:rPr lang="en-US" sz="2000" dirty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found the detected radiation to have a wavelength </a:t>
                </a:r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of about 60 cm, </a:t>
                </a:r>
                <a:r>
                  <a:rPr lang="en-US" sz="2000" dirty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corresponding to the oscillator frequency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Hz</a:t>
                </a:r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. (Recall that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, where  is the wavelength and f is the frequency.)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13" y="1162112"/>
                <a:ext cx="12076387" cy="5786199"/>
              </a:xfrm>
              <a:prstGeom prst="rect">
                <a:avLst/>
              </a:prstGeom>
              <a:blipFill>
                <a:blip r:embed="rId6"/>
                <a:stretch>
                  <a:fillRect l="-555" t="-632" r="-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Understanding Electromagnetic Radiation! _ ICT #5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454" y="2305049"/>
            <a:ext cx="4642068" cy="2611164"/>
          </a:xfrm>
          <a:prstGeom prst="rect">
            <a:avLst/>
          </a:prstGeom>
        </p:spPr>
      </p:pic>
      <p:pic>
        <p:nvPicPr>
          <p:cNvPr id="7" name="yt1s.com - Hertz Experiment on Electromagnetic Waves_48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6425" y="2211441"/>
            <a:ext cx="4978783" cy="27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964" y="1281271"/>
            <a:ext cx="114667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Hertz next proceeded </a:t>
            </a:r>
            <a:r>
              <a:rPr lang="en-US" sz="2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to show that these electromagnetic waves could be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reflected,</a:t>
            </a:r>
            <a:r>
              <a:rPr lang="en-US" sz="2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refracted, focused, polarized, and made to interfere</a:t>
            </a:r>
            <a:r>
              <a:rPr lang="en-US" sz="2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—in short, he convinced physicists of the period that 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Hertzian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waves and light waves were one and the same</a:t>
            </a:r>
            <a:r>
              <a:rPr lang="en-US" sz="2000" dirty="0" smtClean="0">
                <a:latin typeface="Arial Rounded MT Bold" panose="020F07040305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3.1 Hertz’s Experiments – Light as an EM wave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891551"/>
            <a:ext cx="4761722" cy="2367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8077" y="3639207"/>
            <a:ext cx="40236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light or radio wave far from the source according to Maxwell and Hertz.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635" y="918867"/>
            <a:ext cx="95518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b="1" dirty="0">
                <a:solidFill>
                  <a:srgbClr val="003300"/>
                </a:solidFill>
                <a:latin typeface="NewBaskerville-Roman"/>
              </a:rPr>
              <a:t>Zeeman </a:t>
            </a:r>
            <a:r>
              <a:rPr lang="nl-NL" sz="2000" b="1" dirty="0" smtClean="0">
                <a:solidFill>
                  <a:srgbClr val="003300"/>
                </a:solidFill>
                <a:latin typeface="NewBaskerville-Roman"/>
              </a:rPr>
              <a:t>effect (1896), </a:t>
            </a:r>
          </a:p>
          <a:p>
            <a:pPr algn="just"/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A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strong magnetic field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changes the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frequency of the light emitted by a glowing gas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.</a:t>
            </a:r>
          </a:p>
          <a:p>
            <a:pPr algn="just"/>
            <a:endParaRPr lang="en-US" sz="2000" b="1" dirty="0" smtClean="0">
              <a:solidFill>
                <a:srgbClr val="003300"/>
              </a:solidFill>
              <a:latin typeface="NewBaskerville-Roman"/>
              <a:sym typeface="Wingdings" panose="05000000000000000000" pitchFamily="2" charset="2"/>
            </a:endParaRPr>
          </a:p>
          <a:p>
            <a:pPr algn="just"/>
            <a:r>
              <a:rPr lang="en-US" sz="2000" b="1" dirty="0" smtClean="0">
                <a:solidFill>
                  <a:srgbClr val="003300"/>
                </a:solidFill>
                <a:latin typeface="NewBaskerville-Roman"/>
                <a:sym typeface="Wingdings" panose="05000000000000000000" pitchFamily="2" charset="2"/>
              </a:rPr>
              <a:t>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  An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impressive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victory for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Maxwell, it was found that Maxwell’s equations correctly predicted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the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change of vibration of the electric oscillators and hence,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the change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in frequency of the light emitted. </a:t>
            </a:r>
            <a:endParaRPr lang="en-US" sz="2000" b="1" dirty="0" smtClean="0">
              <a:solidFill>
                <a:srgbClr val="003300"/>
              </a:solidFill>
              <a:latin typeface="NewBaskerville-Roman"/>
            </a:endParaRPr>
          </a:p>
          <a:p>
            <a:pPr algn="just"/>
            <a:endParaRPr lang="en-US" sz="2000" b="1" dirty="0">
              <a:solidFill>
                <a:srgbClr val="003300"/>
              </a:solidFill>
              <a:latin typeface="NewBaskerville-Roman"/>
            </a:endParaRPr>
          </a:p>
          <a:p>
            <a:pPr algn="just"/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Maxwell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,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with Hertz had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united the formerly 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independent kingdoms </a:t>
            </a:r>
            <a:r>
              <a:rPr lang="en-US" sz="2000" b="1" dirty="0">
                <a:solidFill>
                  <a:srgbClr val="003300"/>
                </a:solidFill>
                <a:latin typeface="NewBaskerville-Roman"/>
              </a:rPr>
              <a:t>of electricity, magnetism, and light</a:t>
            </a:r>
            <a:r>
              <a:rPr lang="en-US" sz="2000" b="1" dirty="0" smtClean="0">
                <a:solidFill>
                  <a:srgbClr val="003300"/>
                </a:solidFill>
                <a:latin typeface="NewBaskerville-Roman"/>
              </a:rPr>
              <a:t>!</a:t>
            </a:r>
            <a:endParaRPr lang="en-US" sz="2000" b="1" dirty="0">
              <a:solidFill>
                <a:srgbClr val="003300"/>
              </a:solidFill>
            </a:endParaRPr>
          </a:p>
        </p:txBody>
      </p:sp>
      <p:pic>
        <p:nvPicPr>
          <p:cNvPr id="5124" name="Picture 4" descr="Zeeman, Pieter, 1865-19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37" y="1114095"/>
            <a:ext cx="1578905" cy="21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ave_animation.gif (640×480) | A level physics, Physics, Electromagnetic  induc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538" y="4241366"/>
            <a:ext cx="2871404" cy="215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3.1 Hertz’s Experiments – Light as an EM wave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5128" name="Picture 8" descr="Zeeman effect of Cadmium [OC] - GIF on Imgu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61" y="4241366"/>
            <a:ext cx="3628152" cy="21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Zeeman splitting - Questions and Answers in MR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4" y="4466897"/>
            <a:ext cx="3527968" cy="16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565" y="918867"/>
            <a:ext cx="1109286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long-standing puzzle about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radiation: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3333FF"/>
                </a:solidFill>
                <a:latin typeface="Arial Rounded MT Bold" panose="020F0704030504030204" pitchFamily="34" charset="0"/>
              </a:rPr>
              <a:t>The problem is to predict the radiation </a:t>
            </a:r>
            <a:r>
              <a:rPr lang="en-US" dirty="0" smtClean="0">
                <a:solidFill>
                  <a:srgbClr val="3333FF"/>
                </a:solidFill>
                <a:latin typeface="Arial Rounded MT Bold" panose="020F0704030504030204" pitchFamily="34" charset="0"/>
              </a:rPr>
              <a:t>intensity at </a:t>
            </a:r>
            <a:r>
              <a:rPr lang="en-US" dirty="0">
                <a:solidFill>
                  <a:srgbClr val="3333FF"/>
                </a:solidFill>
                <a:latin typeface="Arial Rounded MT Bold" panose="020F0704030504030204" pitchFamily="34" charset="0"/>
              </a:rPr>
              <a:t>a given wavelength emitted by a hot glowing solid at a specific temperature</a:t>
            </a:r>
            <a:r>
              <a:rPr lang="en-US" dirty="0" smtClean="0">
                <a:solidFill>
                  <a:srgbClr val="3333FF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 smtClean="0">
              <a:latin typeface="NewBaskerville-Roman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In 1792</a:t>
            </a:r>
            <a:r>
              <a:rPr lang="en-US" sz="20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 Thomas </a:t>
            </a:r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Wedgwood observed </a:t>
            </a:r>
            <a:r>
              <a:rPr lang="en-US" sz="20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that all the objects in his ovens, </a:t>
            </a:r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regardless of </a:t>
            </a:r>
            <a:r>
              <a:rPr lang="en-US" sz="20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their chemical nature, size, or shape, became red at the same temperature</a:t>
            </a:r>
            <a:r>
              <a:rPr lang="en-US" sz="2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By </a:t>
            </a:r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the mid-1800s it was known that glowing </a:t>
            </a:r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solids emit </a:t>
            </a:r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continuous spectra rather than the bands or lines emitted by </a:t>
            </a:r>
            <a:r>
              <a:rPr lang="en-US" sz="20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heated gases.</a:t>
            </a:r>
          </a:p>
          <a:p>
            <a:endParaRPr lang="en-US" sz="2000" dirty="0" smtClean="0">
              <a:solidFill>
                <a:srgbClr val="006600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In 1859, Gustav Kirchhoff proved a theorem that for any body in thermal equilibrium with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radiation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the emitted power is proportional to the power absorbed;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6600"/>
              </a:solidFill>
              <a:latin typeface="Arial Rounded MT Bold" panose="020F0704030504030204" pitchFamily="34" charset="0"/>
            </a:endParaRPr>
          </a:p>
          <a:p>
            <a:endParaRPr lang="en-US" sz="20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2192000" cy="766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371" y="152401"/>
            <a:ext cx="769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anose="020F0704030504030204" pitchFamily="34" charset="0"/>
              </a:rPr>
              <a:t>3.2 Black Body Radiation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64881" y="5016687"/>
                <a:ext cx="2263825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b>
                        <m:sSubPr>
                          <m:ctrlPr>
                            <a:rPr lang="en-US" sz="280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81" y="5016687"/>
                <a:ext cx="2263825" cy="4653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" y="5634472"/>
            <a:ext cx="6683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err="1" smtClean="0">
                <a:solidFill>
                  <a:srgbClr val="006600"/>
                </a:solidFill>
              </a:rPr>
              <a:t>e</a:t>
            </a:r>
            <a:r>
              <a:rPr lang="en-US" sz="1500" i="1" baseline="-25000" dirty="0" err="1" smtClean="0">
                <a:solidFill>
                  <a:srgbClr val="006600"/>
                </a:solidFill>
              </a:rPr>
              <a:t>f</a:t>
            </a:r>
            <a:r>
              <a:rPr lang="en-US" sz="1500" dirty="0" smtClean="0"/>
              <a:t>: the </a:t>
            </a:r>
            <a:r>
              <a:rPr lang="en-US" sz="1500" dirty="0"/>
              <a:t>power emitted per unit area per unit frequency by a </a:t>
            </a:r>
            <a:r>
              <a:rPr lang="en-US" sz="1500" dirty="0" smtClean="0"/>
              <a:t>particular heated object</a:t>
            </a:r>
          </a:p>
          <a:p>
            <a:r>
              <a:rPr lang="en-US" sz="1500" i="1" dirty="0" err="1" smtClean="0">
                <a:solidFill>
                  <a:srgbClr val="006600"/>
                </a:solidFill>
              </a:rPr>
              <a:t>A</a:t>
            </a:r>
            <a:r>
              <a:rPr lang="en-US" sz="1500" i="1" baseline="-25000" dirty="0" err="1" smtClean="0">
                <a:solidFill>
                  <a:srgbClr val="006600"/>
                </a:solidFill>
              </a:rPr>
              <a:t>f</a:t>
            </a:r>
            <a:r>
              <a:rPr lang="en-US" sz="1500" i="1" dirty="0" smtClean="0"/>
              <a:t>: th</a:t>
            </a:r>
            <a:r>
              <a:rPr lang="en-US" sz="1500" dirty="0" smtClean="0"/>
              <a:t>e </a:t>
            </a:r>
            <a:r>
              <a:rPr lang="en-US" sz="1500" dirty="0"/>
              <a:t>absorption power (fraction of the incident power </a:t>
            </a:r>
            <a:r>
              <a:rPr lang="en-US" sz="1500" dirty="0" smtClean="0"/>
              <a:t>absorbed per </a:t>
            </a:r>
            <a:r>
              <a:rPr lang="en-US" sz="1500" dirty="0"/>
              <a:t>unit area per unit frequency by the heated </a:t>
            </a:r>
            <a:r>
              <a:rPr lang="en-US" sz="1500" dirty="0" smtClean="0"/>
              <a:t>object)</a:t>
            </a:r>
          </a:p>
          <a:p>
            <a:r>
              <a:rPr lang="en-US" sz="1500" i="1" dirty="0" smtClean="0">
                <a:solidFill>
                  <a:srgbClr val="006600"/>
                </a:solidFill>
              </a:rPr>
              <a:t>J</a:t>
            </a:r>
            <a:r>
              <a:rPr lang="en-US" sz="1500" i="1" dirty="0">
                <a:solidFill>
                  <a:srgbClr val="006600"/>
                </a:solidFill>
              </a:rPr>
              <a:t>( f, T)</a:t>
            </a:r>
            <a:r>
              <a:rPr lang="en-US" sz="1500" dirty="0"/>
              <a:t> is </a:t>
            </a:r>
            <a:r>
              <a:rPr lang="en-US" sz="1500" dirty="0" smtClean="0"/>
              <a:t>a universal </a:t>
            </a:r>
            <a:r>
              <a:rPr lang="en-US" sz="1500" dirty="0"/>
              <a:t>function (the same for all bodies) that depends only on </a:t>
            </a:r>
            <a:r>
              <a:rPr lang="en-US" sz="1500" dirty="0" smtClean="0"/>
              <a:t>f and T</a:t>
            </a:r>
            <a:endParaRPr lang="en-US" sz="1500" dirty="0"/>
          </a:p>
        </p:txBody>
      </p:sp>
      <p:sp>
        <p:nvSpPr>
          <p:cNvPr id="9" name="Rectangle 8"/>
          <p:cNvSpPr/>
          <p:nvPr/>
        </p:nvSpPr>
        <p:spPr>
          <a:xfrm>
            <a:off x="6958932" y="5730498"/>
            <a:ext cx="517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A </a:t>
            </a:r>
            <a:r>
              <a:rPr lang="en-US" i="1" dirty="0">
                <a:solidFill>
                  <a:srgbClr val="003366"/>
                </a:solidFill>
                <a:latin typeface="Arial Rounded MT Bold" panose="020F0704030504030204" pitchFamily="34" charset="0"/>
              </a:rPr>
              <a:t>blackbody </a:t>
            </a:r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is </a:t>
            </a:r>
            <a:r>
              <a:rPr lang="en-US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defined as </a:t>
            </a:r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an object that absorbs all the electromagnetic radiation falling on it </a:t>
            </a:r>
            <a:r>
              <a:rPr lang="en-US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and consequently </a:t>
            </a:r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appears black.</a:t>
            </a:r>
          </a:p>
        </p:txBody>
      </p:sp>
    </p:spTree>
    <p:extLst>
      <p:ext uri="{BB962C8B-B14F-4D97-AF65-F5344CB8AC3E}">
        <p14:creationId xmlns:p14="http://schemas.microsoft.com/office/powerpoint/2010/main" val="18366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8133</TotalTime>
  <Words>3823</Words>
  <Application>Microsoft Office PowerPoint</Application>
  <PresentationFormat>Widescreen</PresentationFormat>
  <Paragraphs>264</Paragraphs>
  <Slides>42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 Rounded MT Bold</vt:lpstr>
      <vt:lpstr>Berlin Sans FB</vt:lpstr>
      <vt:lpstr>Calibri</vt:lpstr>
      <vt:lpstr>Calibri Light</vt:lpstr>
      <vt:lpstr>Cambria Math</vt:lpstr>
      <vt:lpstr>Helvetica</vt:lpstr>
      <vt:lpstr>MathematicalPi-One</vt:lpstr>
      <vt:lpstr>NewBaskervilleITCbyBT-Black</vt:lpstr>
      <vt:lpstr>NewBaskerville-Roman</vt:lpstr>
      <vt:lpstr>SceneAlt-Bold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121</cp:revision>
  <dcterms:created xsi:type="dcterms:W3CDTF">2021-01-16T18:38:58Z</dcterms:created>
  <dcterms:modified xsi:type="dcterms:W3CDTF">2021-01-28T08:52:33Z</dcterms:modified>
</cp:coreProperties>
</file>